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2" r:id="rId1"/>
  </p:sldMasterIdLst>
  <p:notesMasterIdLst>
    <p:notesMasterId r:id="rId12"/>
  </p:notesMasterIdLst>
  <p:sldIdLst>
    <p:sldId id="257" r:id="rId2"/>
    <p:sldId id="258" r:id="rId3"/>
    <p:sldId id="262" r:id="rId4"/>
    <p:sldId id="261" r:id="rId5"/>
    <p:sldId id="268" r:id="rId6"/>
    <p:sldId id="263" r:id="rId7"/>
    <p:sldId id="269" r:id="rId8"/>
    <p:sldId id="266" r:id="rId9"/>
    <p:sldId id="267" r:id="rId10"/>
    <p:sldId id="259"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75424" autoAdjust="0"/>
  </p:normalViewPr>
  <p:slideViewPr>
    <p:cSldViewPr snapToGrid="0">
      <p:cViewPr varScale="1">
        <p:scale>
          <a:sx n="120" d="100"/>
          <a:sy n="120" d="100"/>
        </p:scale>
        <p:origin x="4008"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_rels/data2.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image" Target="../media/image30.svg"/><Relationship Id="rId3" Type="http://schemas.openxmlformats.org/officeDocument/2006/relationships/hyperlink" Target="https://cern.service-now.com/service-portal?id=sc_cat_item&amp;name=declaration_by_fire_brigade&amp;se=lost-found" TargetMode="External"/><Relationship Id="rId7" Type="http://schemas.openxmlformats.org/officeDocument/2006/relationships/image" Target="../media/image24.svg"/><Relationship Id="rId12" Type="http://schemas.openxmlformats.org/officeDocument/2006/relationships/image" Target="../media/image29.png"/><Relationship Id="rId2" Type="http://schemas.openxmlformats.org/officeDocument/2006/relationships/hyperlink" Target="https://edh.cern.ch/Document/General/CylinderRequest" TargetMode="External"/><Relationship Id="rId1" Type="http://schemas.openxmlformats.org/officeDocument/2006/relationships/hyperlink" Target="https://edh.cern.ch/Document/General/KeysRequest" TargetMode="External"/><Relationship Id="rId6" Type="http://schemas.openxmlformats.org/officeDocument/2006/relationships/image" Target="../media/image23.png"/><Relationship Id="rId11" Type="http://schemas.openxmlformats.org/officeDocument/2006/relationships/image" Target="../media/image28.svg"/><Relationship Id="rId5" Type="http://schemas.openxmlformats.org/officeDocument/2006/relationships/hyperlink" Target="https://sce-dep.web.cern.ch/security/locks-and-keys" TargetMode="External"/><Relationship Id="rId15" Type="http://schemas.openxmlformats.org/officeDocument/2006/relationships/image" Target="../media/image32.svg"/><Relationship Id="rId10" Type="http://schemas.openxmlformats.org/officeDocument/2006/relationships/image" Target="../media/image27.png"/><Relationship Id="rId4" Type="http://schemas.openxmlformats.org/officeDocument/2006/relationships/hyperlink" Target="https://cern.service-now.com/service-portal?id=service_element&amp;name=locks-keys" TargetMode="External"/><Relationship Id="rId9" Type="http://schemas.openxmlformats.org/officeDocument/2006/relationships/image" Target="../media/image26.svg"/><Relationship Id="rId14" Type="http://schemas.openxmlformats.org/officeDocument/2006/relationships/image" Target="../media/image31.png"/></Relationships>
</file>

<file path=ppt/diagrams/_rels/drawing2.xml.rels><?xml version="1.0" encoding="UTF-8" standalone="yes"?>
<Relationships xmlns="http://schemas.openxmlformats.org/package/2006/relationships"><Relationship Id="rId8" Type="http://schemas.openxmlformats.org/officeDocument/2006/relationships/image" Target="../media/image28.svg"/><Relationship Id="rId13" Type="http://schemas.openxmlformats.org/officeDocument/2006/relationships/image" Target="../media/image31.png"/><Relationship Id="rId3" Type="http://schemas.openxmlformats.org/officeDocument/2006/relationships/hyperlink" Target="https://edh.cern.ch/Document/General/KeysRequest" TargetMode="External"/><Relationship Id="rId7" Type="http://schemas.openxmlformats.org/officeDocument/2006/relationships/image" Target="../media/image27.png"/><Relationship Id="rId12" Type="http://schemas.openxmlformats.org/officeDocument/2006/relationships/hyperlink" Target="https://cern.service-now.com/service-portal?id=service_element&amp;name=locks-keys" TargetMode="External"/><Relationship Id="rId2" Type="http://schemas.openxmlformats.org/officeDocument/2006/relationships/image" Target="../media/image24.svg"/><Relationship Id="rId1" Type="http://schemas.openxmlformats.org/officeDocument/2006/relationships/image" Target="../media/image23.png"/><Relationship Id="rId6" Type="http://schemas.openxmlformats.org/officeDocument/2006/relationships/hyperlink" Target="https://edh.cern.ch/Document/General/CylinderRequest" TargetMode="External"/><Relationship Id="rId11" Type="http://schemas.openxmlformats.org/officeDocument/2006/relationships/image" Target="../media/image30.svg"/><Relationship Id="rId5" Type="http://schemas.openxmlformats.org/officeDocument/2006/relationships/image" Target="../media/image26.svg"/><Relationship Id="rId15" Type="http://schemas.openxmlformats.org/officeDocument/2006/relationships/hyperlink" Target="https://sce-dep.web.cern.ch/security/locks-and-keys" TargetMode="External"/><Relationship Id="rId10" Type="http://schemas.openxmlformats.org/officeDocument/2006/relationships/image" Target="../media/image29.png"/><Relationship Id="rId4" Type="http://schemas.openxmlformats.org/officeDocument/2006/relationships/image" Target="../media/image25.png"/><Relationship Id="rId9" Type="http://schemas.openxmlformats.org/officeDocument/2006/relationships/hyperlink" Target="https://cern.service-now.com/service-portal?id=sc_cat_item&amp;name=declaration_by_fire_brigade&amp;se=lost-found" TargetMode="External"/><Relationship Id="rId14" Type="http://schemas.openxmlformats.org/officeDocument/2006/relationships/image" Target="../media/image32.svg"/></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249D239-743F-4217-9B92-BD71FB0C7C7C}" type="doc">
      <dgm:prSet loTypeId="urn:microsoft.com/office/officeart/2008/layout/LinedList" loCatId="list" qsTypeId="urn:microsoft.com/office/officeart/2005/8/quickstyle/simple1" qsCatId="simple" csTypeId="urn:microsoft.com/office/officeart/2005/8/colors/accent2_2" csCatId="accent2"/>
      <dgm:spPr/>
      <dgm:t>
        <a:bodyPr/>
        <a:lstStyle/>
        <a:p>
          <a:endParaRPr lang="en-US"/>
        </a:p>
      </dgm:t>
    </dgm:pt>
    <dgm:pt modelId="{BDEFE5C6-32CC-468B-90DE-45C5E2967170}">
      <dgm:prSet/>
      <dgm:spPr/>
      <dgm:t>
        <a:bodyPr/>
        <a:lstStyle/>
        <a:p>
          <a:r>
            <a:rPr lang="en-GB" dirty="0"/>
            <a:t>Distribution of keys to the users and recovery of them in case of need</a:t>
          </a:r>
          <a:endParaRPr lang="en-US" dirty="0"/>
        </a:p>
      </dgm:t>
    </dgm:pt>
    <dgm:pt modelId="{8515E9A4-D2CB-4FF1-93D1-04B302A8F5EA}" type="parTrans" cxnId="{83B26129-A162-463A-9A5A-4F0D41907862}">
      <dgm:prSet/>
      <dgm:spPr/>
      <dgm:t>
        <a:bodyPr/>
        <a:lstStyle/>
        <a:p>
          <a:endParaRPr lang="en-US"/>
        </a:p>
      </dgm:t>
    </dgm:pt>
    <dgm:pt modelId="{1D18920E-DF69-4448-ACB8-A3CCD4EAECC9}" type="sibTrans" cxnId="{83B26129-A162-463A-9A5A-4F0D41907862}">
      <dgm:prSet/>
      <dgm:spPr/>
      <dgm:t>
        <a:bodyPr/>
        <a:lstStyle/>
        <a:p>
          <a:endParaRPr lang="en-US"/>
        </a:p>
      </dgm:t>
    </dgm:pt>
    <dgm:pt modelId="{2EDCE4B2-B5B0-4272-A7F9-283C754F1E6F}">
      <dgm:prSet/>
      <dgm:spPr/>
      <dgm:t>
        <a:bodyPr/>
        <a:lstStyle/>
        <a:p>
          <a:r>
            <a:rPr lang="en-GB" dirty="0"/>
            <a:t>Distribution and installation of cylinders on the whole of the enclosed site of CERN</a:t>
          </a:r>
          <a:endParaRPr lang="en-US" dirty="0"/>
        </a:p>
      </dgm:t>
    </dgm:pt>
    <dgm:pt modelId="{B60885B6-2A16-4631-8C51-19C109E445BF}" type="parTrans" cxnId="{509DB872-EB43-4E0A-89DC-1E1774BA06FA}">
      <dgm:prSet/>
      <dgm:spPr/>
      <dgm:t>
        <a:bodyPr/>
        <a:lstStyle/>
        <a:p>
          <a:endParaRPr lang="en-US"/>
        </a:p>
      </dgm:t>
    </dgm:pt>
    <dgm:pt modelId="{A74CF8FA-44FE-4907-8F67-DD824BE14B77}" type="sibTrans" cxnId="{509DB872-EB43-4E0A-89DC-1E1774BA06FA}">
      <dgm:prSet/>
      <dgm:spPr/>
      <dgm:t>
        <a:bodyPr/>
        <a:lstStyle/>
        <a:p>
          <a:endParaRPr lang="en-US"/>
        </a:p>
      </dgm:t>
    </dgm:pt>
    <dgm:pt modelId="{16CC9258-EFD9-4B0B-8E33-01D1C6742EC3}">
      <dgm:prSet/>
      <dgm:spPr/>
      <dgm:t>
        <a:bodyPr/>
        <a:lstStyle/>
        <a:p>
          <a:r>
            <a:rPr lang="en-GB" dirty="0"/>
            <a:t>Manage and ensure the follow-up of the CERN locking plans</a:t>
          </a:r>
          <a:endParaRPr lang="en-US" dirty="0"/>
        </a:p>
      </dgm:t>
    </dgm:pt>
    <dgm:pt modelId="{70E171BE-9C4B-4B4E-9C5D-EDBA63E21AC8}" type="parTrans" cxnId="{3187AAB3-4662-4747-B201-0794E745110C}">
      <dgm:prSet/>
      <dgm:spPr/>
      <dgm:t>
        <a:bodyPr/>
        <a:lstStyle/>
        <a:p>
          <a:endParaRPr lang="en-US"/>
        </a:p>
      </dgm:t>
    </dgm:pt>
    <dgm:pt modelId="{8E1DA772-9198-4EEF-9292-6176D7B59249}" type="sibTrans" cxnId="{3187AAB3-4662-4747-B201-0794E745110C}">
      <dgm:prSet/>
      <dgm:spPr/>
      <dgm:t>
        <a:bodyPr/>
        <a:lstStyle/>
        <a:p>
          <a:endParaRPr lang="en-US"/>
        </a:p>
      </dgm:t>
    </dgm:pt>
    <dgm:pt modelId="{29641050-E912-45D9-BA5D-FBFCCD2AC5E3}">
      <dgm:prSet/>
      <dgm:spPr/>
      <dgm:t>
        <a:bodyPr/>
        <a:lstStyle/>
        <a:p>
          <a:r>
            <a:rPr lang="en-GB" dirty="0"/>
            <a:t>Consultancy on locking solutions</a:t>
          </a:r>
          <a:endParaRPr lang="en-US" dirty="0"/>
        </a:p>
      </dgm:t>
    </dgm:pt>
    <dgm:pt modelId="{4F15A40C-EF12-49DF-972B-C849CE94625E}" type="parTrans" cxnId="{B089BE00-1BAD-415E-AFDC-69511C1EBE9B}">
      <dgm:prSet/>
      <dgm:spPr/>
      <dgm:t>
        <a:bodyPr/>
        <a:lstStyle/>
        <a:p>
          <a:endParaRPr lang="en-US"/>
        </a:p>
      </dgm:t>
    </dgm:pt>
    <dgm:pt modelId="{986BF9D2-190E-4AD5-A4DA-55E0D27067AC}" type="sibTrans" cxnId="{B089BE00-1BAD-415E-AFDC-69511C1EBE9B}">
      <dgm:prSet/>
      <dgm:spPr/>
      <dgm:t>
        <a:bodyPr/>
        <a:lstStyle/>
        <a:p>
          <a:endParaRPr lang="en-US"/>
        </a:p>
      </dgm:t>
    </dgm:pt>
    <dgm:pt modelId="{790FCD04-D98A-406D-86A7-63837580A3CF}" type="pres">
      <dgm:prSet presAssocID="{A249D239-743F-4217-9B92-BD71FB0C7C7C}" presName="vert0" presStyleCnt="0">
        <dgm:presLayoutVars>
          <dgm:dir/>
          <dgm:animOne val="branch"/>
          <dgm:animLvl val="lvl"/>
        </dgm:presLayoutVars>
      </dgm:prSet>
      <dgm:spPr/>
    </dgm:pt>
    <dgm:pt modelId="{7450D078-F8A6-402F-9AD6-128BA9A6168B}" type="pres">
      <dgm:prSet presAssocID="{BDEFE5C6-32CC-468B-90DE-45C5E2967170}" presName="thickLine" presStyleLbl="alignNode1" presStyleIdx="0" presStyleCnt="4"/>
      <dgm:spPr/>
    </dgm:pt>
    <dgm:pt modelId="{5E6A0A2C-B67D-4063-8507-8C2F62B3180B}" type="pres">
      <dgm:prSet presAssocID="{BDEFE5C6-32CC-468B-90DE-45C5E2967170}" presName="horz1" presStyleCnt="0"/>
      <dgm:spPr/>
    </dgm:pt>
    <dgm:pt modelId="{0A6FF597-18B4-4373-9718-F0FD9A3BA56F}" type="pres">
      <dgm:prSet presAssocID="{BDEFE5C6-32CC-468B-90DE-45C5E2967170}" presName="tx1" presStyleLbl="revTx" presStyleIdx="0" presStyleCnt="4"/>
      <dgm:spPr/>
    </dgm:pt>
    <dgm:pt modelId="{3805FBCB-1716-490B-ACF3-9C32E53742A5}" type="pres">
      <dgm:prSet presAssocID="{BDEFE5C6-32CC-468B-90DE-45C5E2967170}" presName="vert1" presStyleCnt="0"/>
      <dgm:spPr/>
    </dgm:pt>
    <dgm:pt modelId="{F23597FE-80DA-4C63-810A-D10BB85833BC}" type="pres">
      <dgm:prSet presAssocID="{2EDCE4B2-B5B0-4272-A7F9-283C754F1E6F}" presName="thickLine" presStyleLbl="alignNode1" presStyleIdx="1" presStyleCnt="4"/>
      <dgm:spPr/>
    </dgm:pt>
    <dgm:pt modelId="{7C38311F-3F38-4422-B90F-FCCE0D044567}" type="pres">
      <dgm:prSet presAssocID="{2EDCE4B2-B5B0-4272-A7F9-283C754F1E6F}" presName="horz1" presStyleCnt="0"/>
      <dgm:spPr/>
    </dgm:pt>
    <dgm:pt modelId="{1DD9B222-679C-41D0-8710-9BF2F959AB91}" type="pres">
      <dgm:prSet presAssocID="{2EDCE4B2-B5B0-4272-A7F9-283C754F1E6F}" presName="tx1" presStyleLbl="revTx" presStyleIdx="1" presStyleCnt="4"/>
      <dgm:spPr/>
    </dgm:pt>
    <dgm:pt modelId="{585F1B23-8A53-40F8-8E9D-45FEACDFE90F}" type="pres">
      <dgm:prSet presAssocID="{2EDCE4B2-B5B0-4272-A7F9-283C754F1E6F}" presName="vert1" presStyleCnt="0"/>
      <dgm:spPr/>
    </dgm:pt>
    <dgm:pt modelId="{0FA19E25-39F4-4D72-967C-A0F2799C4D89}" type="pres">
      <dgm:prSet presAssocID="{16CC9258-EFD9-4B0B-8E33-01D1C6742EC3}" presName="thickLine" presStyleLbl="alignNode1" presStyleIdx="2" presStyleCnt="4"/>
      <dgm:spPr/>
    </dgm:pt>
    <dgm:pt modelId="{99FD40E5-59E4-4B6A-852C-B9F5AFD4A325}" type="pres">
      <dgm:prSet presAssocID="{16CC9258-EFD9-4B0B-8E33-01D1C6742EC3}" presName="horz1" presStyleCnt="0"/>
      <dgm:spPr/>
    </dgm:pt>
    <dgm:pt modelId="{F154D54D-FEA1-4302-97E9-FB01E3B57E95}" type="pres">
      <dgm:prSet presAssocID="{16CC9258-EFD9-4B0B-8E33-01D1C6742EC3}" presName="tx1" presStyleLbl="revTx" presStyleIdx="2" presStyleCnt="4"/>
      <dgm:spPr/>
    </dgm:pt>
    <dgm:pt modelId="{3DE7A3D2-4498-4E2F-BC97-A3A10B81C28D}" type="pres">
      <dgm:prSet presAssocID="{16CC9258-EFD9-4B0B-8E33-01D1C6742EC3}" presName="vert1" presStyleCnt="0"/>
      <dgm:spPr/>
    </dgm:pt>
    <dgm:pt modelId="{26C14028-3C3C-442D-ADC8-CD6153530481}" type="pres">
      <dgm:prSet presAssocID="{29641050-E912-45D9-BA5D-FBFCCD2AC5E3}" presName="thickLine" presStyleLbl="alignNode1" presStyleIdx="3" presStyleCnt="4"/>
      <dgm:spPr/>
    </dgm:pt>
    <dgm:pt modelId="{9103DCF9-5613-4D0E-A8FB-081002F720A2}" type="pres">
      <dgm:prSet presAssocID="{29641050-E912-45D9-BA5D-FBFCCD2AC5E3}" presName="horz1" presStyleCnt="0"/>
      <dgm:spPr/>
    </dgm:pt>
    <dgm:pt modelId="{DB00250D-050C-4C05-9CE6-95959EB80486}" type="pres">
      <dgm:prSet presAssocID="{29641050-E912-45D9-BA5D-FBFCCD2AC5E3}" presName="tx1" presStyleLbl="revTx" presStyleIdx="3" presStyleCnt="4"/>
      <dgm:spPr/>
    </dgm:pt>
    <dgm:pt modelId="{C9463711-CCAC-4798-9CE5-08F0EA2497C8}" type="pres">
      <dgm:prSet presAssocID="{29641050-E912-45D9-BA5D-FBFCCD2AC5E3}" presName="vert1" presStyleCnt="0"/>
      <dgm:spPr/>
    </dgm:pt>
  </dgm:ptLst>
  <dgm:cxnLst>
    <dgm:cxn modelId="{B089BE00-1BAD-415E-AFDC-69511C1EBE9B}" srcId="{A249D239-743F-4217-9B92-BD71FB0C7C7C}" destId="{29641050-E912-45D9-BA5D-FBFCCD2AC5E3}" srcOrd="3" destOrd="0" parTransId="{4F15A40C-EF12-49DF-972B-C849CE94625E}" sibTransId="{986BF9D2-190E-4AD5-A4DA-55E0D27067AC}"/>
    <dgm:cxn modelId="{83B26129-A162-463A-9A5A-4F0D41907862}" srcId="{A249D239-743F-4217-9B92-BD71FB0C7C7C}" destId="{BDEFE5C6-32CC-468B-90DE-45C5E2967170}" srcOrd="0" destOrd="0" parTransId="{8515E9A4-D2CB-4FF1-93D1-04B302A8F5EA}" sibTransId="{1D18920E-DF69-4448-ACB8-A3CCD4EAECC9}"/>
    <dgm:cxn modelId="{E975AE38-3490-4FAB-A882-30EBC101E701}" type="presOf" srcId="{16CC9258-EFD9-4B0B-8E33-01D1C6742EC3}" destId="{F154D54D-FEA1-4302-97E9-FB01E3B57E95}" srcOrd="0" destOrd="0" presId="urn:microsoft.com/office/officeart/2008/layout/LinedList"/>
    <dgm:cxn modelId="{563AD13D-E8ED-4DF7-A703-0B4CF4B7D434}" type="presOf" srcId="{29641050-E912-45D9-BA5D-FBFCCD2AC5E3}" destId="{DB00250D-050C-4C05-9CE6-95959EB80486}" srcOrd="0" destOrd="0" presId="urn:microsoft.com/office/officeart/2008/layout/LinedList"/>
    <dgm:cxn modelId="{7AF25643-6F61-474A-95E8-16001DB2EC19}" type="presOf" srcId="{2EDCE4B2-B5B0-4272-A7F9-283C754F1E6F}" destId="{1DD9B222-679C-41D0-8710-9BF2F959AB91}" srcOrd="0" destOrd="0" presId="urn:microsoft.com/office/officeart/2008/layout/LinedList"/>
    <dgm:cxn modelId="{509DB872-EB43-4E0A-89DC-1E1774BA06FA}" srcId="{A249D239-743F-4217-9B92-BD71FB0C7C7C}" destId="{2EDCE4B2-B5B0-4272-A7F9-283C754F1E6F}" srcOrd="1" destOrd="0" parTransId="{B60885B6-2A16-4631-8C51-19C109E445BF}" sibTransId="{A74CF8FA-44FE-4907-8F67-DD824BE14B77}"/>
    <dgm:cxn modelId="{A0CD758F-96CB-4B71-9400-B12FAEAF35C2}" type="presOf" srcId="{A249D239-743F-4217-9B92-BD71FB0C7C7C}" destId="{790FCD04-D98A-406D-86A7-63837580A3CF}" srcOrd="0" destOrd="0" presId="urn:microsoft.com/office/officeart/2008/layout/LinedList"/>
    <dgm:cxn modelId="{3187AAB3-4662-4747-B201-0794E745110C}" srcId="{A249D239-743F-4217-9B92-BD71FB0C7C7C}" destId="{16CC9258-EFD9-4B0B-8E33-01D1C6742EC3}" srcOrd="2" destOrd="0" parTransId="{70E171BE-9C4B-4B4E-9C5D-EDBA63E21AC8}" sibTransId="{8E1DA772-9198-4EEF-9292-6176D7B59249}"/>
    <dgm:cxn modelId="{C349E1EB-9078-45AF-8E79-0135269D4880}" type="presOf" srcId="{BDEFE5C6-32CC-468B-90DE-45C5E2967170}" destId="{0A6FF597-18B4-4373-9718-F0FD9A3BA56F}" srcOrd="0" destOrd="0" presId="urn:microsoft.com/office/officeart/2008/layout/LinedList"/>
    <dgm:cxn modelId="{A77DA608-3F39-4CCF-A290-BEEF337F1653}" type="presParOf" srcId="{790FCD04-D98A-406D-86A7-63837580A3CF}" destId="{7450D078-F8A6-402F-9AD6-128BA9A6168B}" srcOrd="0" destOrd="0" presId="urn:microsoft.com/office/officeart/2008/layout/LinedList"/>
    <dgm:cxn modelId="{E9136DFA-2D9A-440D-A158-9E22E07E9841}" type="presParOf" srcId="{790FCD04-D98A-406D-86A7-63837580A3CF}" destId="{5E6A0A2C-B67D-4063-8507-8C2F62B3180B}" srcOrd="1" destOrd="0" presId="urn:microsoft.com/office/officeart/2008/layout/LinedList"/>
    <dgm:cxn modelId="{A60921B9-9565-48E3-867C-47A0039A04F8}" type="presParOf" srcId="{5E6A0A2C-B67D-4063-8507-8C2F62B3180B}" destId="{0A6FF597-18B4-4373-9718-F0FD9A3BA56F}" srcOrd="0" destOrd="0" presId="urn:microsoft.com/office/officeart/2008/layout/LinedList"/>
    <dgm:cxn modelId="{BA0A82A7-1AC5-4E8D-B44E-C920C90F35CC}" type="presParOf" srcId="{5E6A0A2C-B67D-4063-8507-8C2F62B3180B}" destId="{3805FBCB-1716-490B-ACF3-9C32E53742A5}" srcOrd="1" destOrd="0" presId="urn:microsoft.com/office/officeart/2008/layout/LinedList"/>
    <dgm:cxn modelId="{37BC5451-DF3F-4F53-81D7-5251EB8063C5}" type="presParOf" srcId="{790FCD04-D98A-406D-86A7-63837580A3CF}" destId="{F23597FE-80DA-4C63-810A-D10BB85833BC}" srcOrd="2" destOrd="0" presId="urn:microsoft.com/office/officeart/2008/layout/LinedList"/>
    <dgm:cxn modelId="{7E05F250-0E81-47C0-BA6A-440A54427E90}" type="presParOf" srcId="{790FCD04-D98A-406D-86A7-63837580A3CF}" destId="{7C38311F-3F38-4422-B90F-FCCE0D044567}" srcOrd="3" destOrd="0" presId="urn:microsoft.com/office/officeart/2008/layout/LinedList"/>
    <dgm:cxn modelId="{522F2445-2990-4C18-BA55-D386926983E6}" type="presParOf" srcId="{7C38311F-3F38-4422-B90F-FCCE0D044567}" destId="{1DD9B222-679C-41D0-8710-9BF2F959AB91}" srcOrd="0" destOrd="0" presId="urn:microsoft.com/office/officeart/2008/layout/LinedList"/>
    <dgm:cxn modelId="{2651CC1A-47F9-4DFA-B654-55E1950D746B}" type="presParOf" srcId="{7C38311F-3F38-4422-B90F-FCCE0D044567}" destId="{585F1B23-8A53-40F8-8E9D-45FEACDFE90F}" srcOrd="1" destOrd="0" presId="urn:microsoft.com/office/officeart/2008/layout/LinedList"/>
    <dgm:cxn modelId="{CB0A240C-96C4-4FDD-8C53-E7A9245544E1}" type="presParOf" srcId="{790FCD04-D98A-406D-86A7-63837580A3CF}" destId="{0FA19E25-39F4-4D72-967C-A0F2799C4D89}" srcOrd="4" destOrd="0" presId="urn:microsoft.com/office/officeart/2008/layout/LinedList"/>
    <dgm:cxn modelId="{0046A4F3-8DFC-451A-A940-45927A321D6F}" type="presParOf" srcId="{790FCD04-D98A-406D-86A7-63837580A3CF}" destId="{99FD40E5-59E4-4B6A-852C-B9F5AFD4A325}" srcOrd="5" destOrd="0" presId="urn:microsoft.com/office/officeart/2008/layout/LinedList"/>
    <dgm:cxn modelId="{4473A317-9A4C-47EE-963C-2A6CDF27EFA1}" type="presParOf" srcId="{99FD40E5-59E4-4B6A-852C-B9F5AFD4A325}" destId="{F154D54D-FEA1-4302-97E9-FB01E3B57E95}" srcOrd="0" destOrd="0" presId="urn:microsoft.com/office/officeart/2008/layout/LinedList"/>
    <dgm:cxn modelId="{96967F38-BBF3-418B-8895-4B8C59342426}" type="presParOf" srcId="{99FD40E5-59E4-4B6A-852C-B9F5AFD4A325}" destId="{3DE7A3D2-4498-4E2F-BC97-A3A10B81C28D}" srcOrd="1" destOrd="0" presId="urn:microsoft.com/office/officeart/2008/layout/LinedList"/>
    <dgm:cxn modelId="{6E3F6968-F8E8-4F27-9E58-E28D985F4B0E}" type="presParOf" srcId="{790FCD04-D98A-406D-86A7-63837580A3CF}" destId="{26C14028-3C3C-442D-ADC8-CD6153530481}" srcOrd="6" destOrd="0" presId="urn:microsoft.com/office/officeart/2008/layout/LinedList"/>
    <dgm:cxn modelId="{1400CC76-9519-4365-8E99-23B594A3815B}" type="presParOf" srcId="{790FCD04-D98A-406D-86A7-63837580A3CF}" destId="{9103DCF9-5613-4D0E-A8FB-081002F720A2}" srcOrd="7" destOrd="0" presId="urn:microsoft.com/office/officeart/2008/layout/LinedList"/>
    <dgm:cxn modelId="{12B154DC-4E83-4898-AB63-716B7DE30CD3}" type="presParOf" srcId="{9103DCF9-5613-4D0E-A8FB-081002F720A2}" destId="{DB00250D-050C-4C05-9CE6-95959EB80486}" srcOrd="0" destOrd="0" presId="urn:microsoft.com/office/officeart/2008/layout/LinedList"/>
    <dgm:cxn modelId="{F7C033EA-1BF7-4778-972C-33EC1E4E9437}" type="presParOf" srcId="{9103DCF9-5613-4D0E-A8FB-081002F720A2}" destId="{C9463711-CCAC-4798-9CE5-08F0EA2497C8}"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56BBDDA-5EAC-492E-9C23-9D7A15E89D7D}"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687B522E-AFB0-40B7-8831-9159A28BBFF7}">
      <dgm:prSet/>
      <dgm:spPr/>
      <dgm:t>
        <a:bodyPr/>
        <a:lstStyle/>
        <a:p>
          <a:pPr>
            <a:lnSpc>
              <a:spcPct val="100000"/>
            </a:lnSpc>
          </a:pPr>
          <a:r>
            <a:rPr lang="en-GB" dirty="0"/>
            <a:t>Keys Request: </a:t>
          </a:r>
          <a:r>
            <a:rPr lang="en-GB" dirty="0">
              <a:hlinkClick xmlns:r="http://schemas.openxmlformats.org/officeDocument/2006/relationships" r:id="rId1"/>
            </a:rPr>
            <a:t>https://edh.cern.ch/Document/General/KeysRequest</a:t>
          </a:r>
          <a:endParaRPr lang="en-US" dirty="0"/>
        </a:p>
      </dgm:t>
    </dgm:pt>
    <dgm:pt modelId="{C3EC0D56-3901-4CC0-9C51-30D69591F0E5}" type="parTrans" cxnId="{964DA06D-8EFF-4338-B5CC-B75903A2A561}">
      <dgm:prSet/>
      <dgm:spPr/>
      <dgm:t>
        <a:bodyPr/>
        <a:lstStyle/>
        <a:p>
          <a:endParaRPr lang="en-US"/>
        </a:p>
      </dgm:t>
    </dgm:pt>
    <dgm:pt modelId="{533D86C2-1ABF-42BF-981C-791FCF75ADAE}" type="sibTrans" cxnId="{964DA06D-8EFF-4338-B5CC-B75903A2A561}">
      <dgm:prSet/>
      <dgm:spPr/>
      <dgm:t>
        <a:bodyPr/>
        <a:lstStyle/>
        <a:p>
          <a:endParaRPr lang="en-US"/>
        </a:p>
      </dgm:t>
    </dgm:pt>
    <dgm:pt modelId="{E7F2C0DA-181C-4638-AB06-23D788AE7D90}">
      <dgm:prSet/>
      <dgm:spPr/>
      <dgm:t>
        <a:bodyPr/>
        <a:lstStyle/>
        <a:p>
          <a:pPr>
            <a:lnSpc>
              <a:spcPct val="100000"/>
            </a:lnSpc>
          </a:pPr>
          <a:r>
            <a:rPr lang="en-GB"/>
            <a:t>Cylinder Request: </a:t>
          </a:r>
          <a:r>
            <a:rPr lang="en-GB">
              <a:hlinkClick xmlns:r="http://schemas.openxmlformats.org/officeDocument/2006/relationships" r:id="rId2"/>
            </a:rPr>
            <a:t>https://edh.cern.ch/Document/General/CylinderRequest</a:t>
          </a:r>
          <a:endParaRPr lang="en-US"/>
        </a:p>
      </dgm:t>
    </dgm:pt>
    <dgm:pt modelId="{B1A4ED10-12BB-4D2F-9C2F-624D95065B13}" type="parTrans" cxnId="{EAB4FA22-7337-4048-B1C9-5CEECD3DDF9B}">
      <dgm:prSet/>
      <dgm:spPr/>
      <dgm:t>
        <a:bodyPr/>
        <a:lstStyle/>
        <a:p>
          <a:endParaRPr lang="en-US"/>
        </a:p>
      </dgm:t>
    </dgm:pt>
    <dgm:pt modelId="{12496517-3712-4EE7-96A1-2DBC9E2047CE}" type="sibTrans" cxnId="{EAB4FA22-7337-4048-B1C9-5CEECD3DDF9B}">
      <dgm:prSet/>
      <dgm:spPr/>
      <dgm:t>
        <a:bodyPr/>
        <a:lstStyle/>
        <a:p>
          <a:endParaRPr lang="en-US"/>
        </a:p>
      </dgm:t>
    </dgm:pt>
    <dgm:pt modelId="{E477DFC9-7D85-4256-BB2D-69CB381E37C0}">
      <dgm:prSet/>
      <dgm:spPr/>
      <dgm:t>
        <a:bodyPr/>
        <a:lstStyle/>
        <a:p>
          <a:pPr>
            <a:lnSpc>
              <a:spcPct val="100000"/>
            </a:lnSpc>
          </a:pPr>
          <a:r>
            <a:rPr lang="en-GB" dirty="0"/>
            <a:t>Lost Declaration: </a:t>
          </a:r>
          <a:r>
            <a:rPr lang="en-GB" dirty="0">
              <a:hlinkClick xmlns:r="http://schemas.openxmlformats.org/officeDocument/2006/relationships" r:id="rId3"/>
            </a:rPr>
            <a:t>https://cern.service-now.com/service-portal?id=sc_cat_item&amp;name=declaration_by_fire_brigade&amp;se=lost-found</a:t>
          </a:r>
          <a:endParaRPr lang="en-US" dirty="0"/>
        </a:p>
      </dgm:t>
    </dgm:pt>
    <dgm:pt modelId="{6F83CD72-D94B-4D61-8844-7B5E319AC09F}" type="parTrans" cxnId="{29984DA6-D343-457E-9742-24D04431769B}">
      <dgm:prSet/>
      <dgm:spPr/>
      <dgm:t>
        <a:bodyPr/>
        <a:lstStyle/>
        <a:p>
          <a:endParaRPr lang="en-US"/>
        </a:p>
      </dgm:t>
    </dgm:pt>
    <dgm:pt modelId="{DA570A65-51A6-4DAC-A60D-C4B1B6490F3E}" type="sibTrans" cxnId="{29984DA6-D343-457E-9742-24D04431769B}">
      <dgm:prSet/>
      <dgm:spPr/>
      <dgm:t>
        <a:bodyPr/>
        <a:lstStyle/>
        <a:p>
          <a:endParaRPr lang="en-US"/>
        </a:p>
      </dgm:t>
    </dgm:pt>
    <dgm:pt modelId="{3CE79E1E-C5F1-40FD-A95A-A98127EC10D3}">
      <dgm:prSet/>
      <dgm:spPr/>
      <dgm:t>
        <a:bodyPr/>
        <a:lstStyle/>
        <a:p>
          <a:r>
            <a:rPr lang="en-GB" kern="1200"/>
            <a:t>Service Now: </a:t>
          </a:r>
          <a:r>
            <a:rPr lang="en-GB" kern="1200">
              <a:latin typeface="Neue Haas Grotesk Text Pro"/>
              <a:ea typeface="+mn-ea"/>
              <a:cs typeface="+mn-cs"/>
              <a:hlinkClick xmlns:r="http://schemas.openxmlformats.org/officeDocument/2006/relationships" r:id="rId4"/>
            </a:rPr>
            <a:t>https://cern.service-now.com/service-portal?id=service_element&amp;name=locks-keys</a:t>
          </a:r>
          <a:r>
            <a:rPr lang="en-GB" kern="1200">
              <a:latin typeface="Neue Haas Grotesk Text Pro"/>
              <a:ea typeface="+mn-ea"/>
              <a:cs typeface="+mn-cs"/>
            </a:rPr>
            <a:t> </a:t>
          </a:r>
          <a:endParaRPr lang="en-US" kern="1200">
            <a:latin typeface="Neue Haas Grotesk Text Pro"/>
            <a:ea typeface="+mn-ea"/>
            <a:cs typeface="+mn-cs"/>
          </a:endParaRPr>
        </a:p>
      </dgm:t>
    </dgm:pt>
    <dgm:pt modelId="{6FBC8355-B496-46EA-A503-37B09FBDF924}" type="parTrans" cxnId="{E75D8E58-DEA5-45B0-8218-FB7F85FA2E50}">
      <dgm:prSet/>
      <dgm:spPr/>
      <dgm:t>
        <a:bodyPr/>
        <a:lstStyle/>
        <a:p>
          <a:endParaRPr lang="en-US"/>
        </a:p>
      </dgm:t>
    </dgm:pt>
    <dgm:pt modelId="{E890C2D6-508C-47B8-B8EC-7906C474375E}" type="sibTrans" cxnId="{E75D8E58-DEA5-45B0-8218-FB7F85FA2E50}">
      <dgm:prSet/>
      <dgm:spPr/>
      <dgm:t>
        <a:bodyPr/>
        <a:lstStyle/>
        <a:p>
          <a:endParaRPr lang="en-US"/>
        </a:p>
      </dgm:t>
    </dgm:pt>
    <dgm:pt modelId="{4B0D7EFA-F442-4582-9BBB-5A4BFE755B46}">
      <dgm:prSet/>
      <dgm:spPr/>
      <dgm:t>
        <a:bodyPr/>
        <a:lstStyle/>
        <a:p>
          <a:pPr>
            <a:lnSpc>
              <a:spcPct val="100000"/>
            </a:lnSpc>
          </a:pPr>
          <a:r>
            <a:rPr lang="en-GB" dirty="0"/>
            <a:t>Website : </a:t>
          </a:r>
          <a:r>
            <a:rPr lang="en-GB" dirty="0">
              <a:hlinkClick xmlns:r="http://schemas.openxmlformats.org/officeDocument/2006/relationships" r:id="rId5"/>
            </a:rPr>
            <a:t>https://sce-dep.web.cern.ch/security/locks-and-keys</a:t>
          </a:r>
          <a:r>
            <a:rPr lang="en-GB" dirty="0"/>
            <a:t> </a:t>
          </a:r>
          <a:endParaRPr lang="en-US" dirty="0"/>
        </a:p>
      </dgm:t>
    </dgm:pt>
    <dgm:pt modelId="{430FC2BD-9175-4019-8F63-0DDA55AEF4B7}" type="parTrans" cxnId="{3F965196-2933-4DA3-8E29-9AB20E0B875C}">
      <dgm:prSet/>
      <dgm:spPr/>
      <dgm:t>
        <a:bodyPr/>
        <a:lstStyle/>
        <a:p>
          <a:endParaRPr lang="en-US"/>
        </a:p>
      </dgm:t>
    </dgm:pt>
    <dgm:pt modelId="{16971E72-AB52-42D3-A318-1AE8E69C3D04}" type="sibTrans" cxnId="{3F965196-2933-4DA3-8E29-9AB20E0B875C}">
      <dgm:prSet/>
      <dgm:spPr/>
      <dgm:t>
        <a:bodyPr/>
        <a:lstStyle/>
        <a:p>
          <a:endParaRPr lang="en-US"/>
        </a:p>
      </dgm:t>
    </dgm:pt>
    <dgm:pt modelId="{E679AF4A-4F4B-4945-B2E5-42CE164EEB12}" type="pres">
      <dgm:prSet presAssocID="{F56BBDDA-5EAC-492E-9C23-9D7A15E89D7D}" presName="root" presStyleCnt="0">
        <dgm:presLayoutVars>
          <dgm:dir/>
          <dgm:resizeHandles val="exact"/>
        </dgm:presLayoutVars>
      </dgm:prSet>
      <dgm:spPr/>
    </dgm:pt>
    <dgm:pt modelId="{6B15C930-EF0B-43A8-9E22-0128226389E4}" type="pres">
      <dgm:prSet presAssocID="{687B522E-AFB0-40B7-8831-9159A28BBFF7}" presName="compNode" presStyleCnt="0"/>
      <dgm:spPr/>
    </dgm:pt>
    <dgm:pt modelId="{DD078648-50AE-4640-B071-A4DE26DBE1A1}" type="pres">
      <dgm:prSet presAssocID="{687B522E-AFB0-40B7-8831-9159A28BBFF7}" presName="bgRect" presStyleLbl="bgShp" presStyleIdx="0" presStyleCnt="5">
        <dgm:style>
          <a:lnRef idx="2">
            <a:schemeClr val="accent5"/>
          </a:lnRef>
          <a:fillRef idx="1">
            <a:schemeClr val="lt1"/>
          </a:fillRef>
          <a:effectRef idx="0">
            <a:schemeClr val="accent5"/>
          </a:effectRef>
          <a:fontRef idx="minor">
            <a:schemeClr val="dk1"/>
          </a:fontRef>
        </dgm:style>
      </dgm:prSet>
      <dgm:spPr/>
    </dgm:pt>
    <dgm:pt modelId="{F3F5CEEC-BAF6-4762-905B-2233F6875E33}" type="pres">
      <dgm:prSet presAssocID="{687B522E-AFB0-40B7-8831-9159A28BBFF7}" presName="iconRect" presStyleLbl="node1" presStyleIdx="0" presStyleCnt="5"/>
      <dgm:spPr>
        <a:blipFill>
          <a:blip xmlns:r="http://schemas.openxmlformats.org/officeDocument/2006/relationships"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a:blipFill>
        <a:ln>
          <a:noFill/>
        </a:ln>
      </dgm:spPr>
      <dgm:extLst>
        <a:ext uri="{E40237B7-FDA0-4F09-8148-C483321AD2D9}">
          <dgm14:cNvPr xmlns:dgm14="http://schemas.microsoft.com/office/drawing/2010/diagram" id="0" name="" descr="Key"/>
        </a:ext>
      </dgm:extLst>
    </dgm:pt>
    <dgm:pt modelId="{13455885-903B-4E4D-A01C-C4CFB7477235}" type="pres">
      <dgm:prSet presAssocID="{687B522E-AFB0-40B7-8831-9159A28BBFF7}" presName="spaceRect" presStyleCnt="0"/>
      <dgm:spPr/>
    </dgm:pt>
    <dgm:pt modelId="{25BB428A-152E-42D7-BEFD-933C66D38C05}" type="pres">
      <dgm:prSet presAssocID="{687B522E-AFB0-40B7-8831-9159A28BBFF7}" presName="parTx" presStyleLbl="revTx" presStyleIdx="0" presStyleCnt="5">
        <dgm:presLayoutVars>
          <dgm:chMax val="0"/>
          <dgm:chPref val="0"/>
        </dgm:presLayoutVars>
      </dgm:prSet>
      <dgm:spPr/>
    </dgm:pt>
    <dgm:pt modelId="{8DA6C672-0621-4514-A740-1EC992C7FF74}" type="pres">
      <dgm:prSet presAssocID="{533D86C2-1ABF-42BF-981C-791FCF75ADAE}" presName="sibTrans" presStyleCnt="0"/>
      <dgm:spPr/>
    </dgm:pt>
    <dgm:pt modelId="{C3FAC253-618F-4A2C-9616-1ADC90B04E9A}" type="pres">
      <dgm:prSet presAssocID="{E7F2C0DA-181C-4638-AB06-23D788AE7D90}" presName="compNode" presStyleCnt="0"/>
      <dgm:spPr/>
    </dgm:pt>
    <dgm:pt modelId="{A57991A7-D2EA-4EB2-85E9-D4F9A79E4FF4}" type="pres">
      <dgm:prSet presAssocID="{E7F2C0DA-181C-4638-AB06-23D788AE7D90}" presName="bgRect" presStyleLbl="bgShp" presStyleIdx="1" presStyleCnt="5">
        <dgm:style>
          <a:lnRef idx="2">
            <a:schemeClr val="accent5"/>
          </a:lnRef>
          <a:fillRef idx="1">
            <a:schemeClr val="lt1"/>
          </a:fillRef>
          <a:effectRef idx="0">
            <a:schemeClr val="accent5"/>
          </a:effectRef>
          <a:fontRef idx="minor">
            <a:schemeClr val="dk1"/>
          </a:fontRef>
        </dgm:style>
      </dgm:prSet>
      <dgm:spPr/>
    </dgm:pt>
    <dgm:pt modelId="{6D3DE7A0-91D8-43DB-A89A-7BCE71C98A7C}" type="pres">
      <dgm:prSet presAssocID="{E7F2C0DA-181C-4638-AB06-23D788AE7D90}" presName="iconRect" presStyleLbl="node1" presStyleIdx="1" presStyleCnt="5"/>
      <dgm:spPr>
        <a:blipFill>
          <a:blip xmlns:r="http://schemas.openxmlformats.org/officeDocument/2006/relationships"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a:blipFill>
        <a:ln>
          <a:noFill/>
        </a:ln>
      </dgm:spPr>
      <dgm:extLst>
        <a:ext uri="{E40237B7-FDA0-4F09-8148-C483321AD2D9}">
          <dgm14:cNvPr xmlns:dgm14="http://schemas.microsoft.com/office/drawing/2010/diagram" id="0" name="" descr="Single gear"/>
        </a:ext>
      </dgm:extLst>
    </dgm:pt>
    <dgm:pt modelId="{5275A3E2-96AF-4D23-9D51-3D9AA2799A0E}" type="pres">
      <dgm:prSet presAssocID="{E7F2C0DA-181C-4638-AB06-23D788AE7D90}" presName="spaceRect" presStyleCnt="0"/>
      <dgm:spPr/>
    </dgm:pt>
    <dgm:pt modelId="{7C6E4768-AA6C-4BB6-B87B-D0E68D36B8EF}" type="pres">
      <dgm:prSet presAssocID="{E7F2C0DA-181C-4638-AB06-23D788AE7D90}" presName="parTx" presStyleLbl="revTx" presStyleIdx="1" presStyleCnt="5">
        <dgm:presLayoutVars>
          <dgm:chMax val="0"/>
          <dgm:chPref val="0"/>
        </dgm:presLayoutVars>
      </dgm:prSet>
      <dgm:spPr/>
    </dgm:pt>
    <dgm:pt modelId="{88BF5A7E-E083-49E8-B3E2-4A30D336914D}" type="pres">
      <dgm:prSet presAssocID="{12496517-3712-4EE7-96A1-2DBC9E2047CE}" presName="sibTrans" presStyleCnt="0"/>
      <dgm:spPr/>
    </dgm:pt>
    <dgm:pt modelId="{1316F6CF-A05C-42DB-A5D3-8F09D210D155}" type="pres">
      <dgm:prSet presAssocID="{E477DFC9-7D85-4256-BB2D-69CB381E37C0}" presName="compNode" presStyleCnt="0"/>
      <dgm:spPr/>
    </dgm:pt>
    <dgm:pt modelId="{52126F51-016F-45FA-B38E-44E8B0DD3C10}" type="pres">
      <dgm:prSet presAssocID="{E477DFC9-7D85-4256-BB2D-69CB381E37C0}" presName="bgRect" presStyleLbl="bgShp" presStyleIdx="2" presStyleCnt="5">
        <dgm:style>
          <a:lnRef idx="2">
            <a:schemeClr val="accent5"/>
          </a:lnRef>
          <a:fillRef idx="1">
            <a:schemeClr val="lt1"/>
          </a:fillRef>
          <a:effectRef idx="0">
            <a:schemeClr val="accent5"/>
          </a:effectRef>
          <a:fontRef idx="minor">
            <a:schemeClr val="dk1"/>
          </a:fontRef>
        </dgm:style>
      </dgm:prSet>
      <dgm:spPr/>
    </dgm:pt>
    <dgm:pt modelId="{3B039F5A-58D9-4A73-920E-C28D7C3665EA}" type="pres">
      <dgm:prSet presAssocID="{E477DFC9-7D85-4256-BB2D-69CB381E37C0}" presName="iconRect" presStyleLbl="node1" presStyleIdx="2" presStyleCnt="5"/>
      <dgm:spPr>
        <a:blipFill>
          <a:blip xmlns:r="http://schemas.openxmlformats.org/officeDocument/2006/relationships"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a:blipFill>
        <a:ln>
          <a:noFill/>
        </a:ln>
      </dgm:spPr>
      <dgm:extLst>
        <a:ext uri="{E40237B7-FDA0-4F09-8148-C483321AD2D9}">
          <dgm14:cNvPr xmlns:dgm14="http://schemas.microsoft.com/office/drawing/2010/diagram" id="0" name="" descr="Flag"/>
        </a:ext>
      </dgm:extLst>
    </dgm:pt>
    <dgm:pt modelId="{39B519BB-ADAD-438D-9054-FE96E006E9AB}" type="pres">
      <dgm:prSet presAssocID="{E477DFC9-7D85-4256-BB2D-69CB381E37C0}" presName="spaceRect" presStyleCnt="0"/>
      <dgm:spPr/>
    </dgm:pt>
    <dgm:pt modelId="{FC367861-5D3D-4C4E-83A6-7F49B80564C6}" type="pres">
      <dgm:prSet presAssocID="{E477DFC9-7D85-4256-BB2D-69CB381E37C0}" presName="parTx" presStyleLbl="revTx" presStyleIdx="2" presStyleCnt="5">
        <dgm:presLayoutVars>
          <dgm:chMax val="0"/>
          <dgm:chPref val="0"/>
        </dgm:presLayoutVars>
      </dgm:prSet>
      <dgm:spPr/>
    </dgm:pt>
    <dgm:pt modelId="{857D1F48-8546-47CE-A079-1F4D669CCB3B}" type="pres">
      <dgm:prSet presAssocID="{DA570A65-51A6-4DAC-A60D-C4B1B6490F3E}" presName="sibTrans" presStyleCnt="0"/>
      <dgm:spPr/>
    </dgm:pt>
    <dgm:pt modelId="{D1845A46-5D5E-4CDB-BB6E-A6C03ED75BC4}" type="pres">
      <dgm:prSet presAssocID="{3CE79E1E-C5F1-40FD-A95A-A98127EC10D3}" presName="compNode" presStyleCnt="0"/>
      <dgm:spPr/>
    </dgm:pt>
    <dgm:pt modelId="{288C27CB-5F73-4787-8B71-696C30D50137}" type="pres">
      <dgm:prSet presAssocID="{3CE79E1E-C5F1-40FD-A95A-A98127EC10D3}" presName="bgRect" presStyleLbl="bgShp" presStyleIdx="3" presStyleCnt="5">
        <dgm:style>
          <a:lnRef idx="2">
            <a:schemeClr val="accent5"/>
          </a:lnRef>
          <a:fillRef idx="1">
            <a:schemeClr val="lt1"/>
          </a:fillRef>
          <a:effectRef idx="0">
            <a:schemeClr val="accent5"/>
          </a:effectRef>
          <a:fontRef idx="minor">
            <a:schemeClr val="dk1"/>
          </a:fontRef>
        </dgm:style>
      </dgm:prSet>
      <dgm:spPr/>
    </dgm:pt>
    <dgm:pt modelId="{33E32C7B-689D-45B9-AFEA-A4CA8EA80535}" type="pres">
      <dgm:prSet presAssocID="{3CE79E1E-C5F1-40FD-A95A-A98127EC10D3}" presName="iconRect" presStyleLbl="node1" presStyleIdx="3" presStyleCnt="5"/>
      <dgm:spPr>
        <a:blipFill>
          <a:blip xmlns:r="http://schemas.openxmlformats.org/officeDocument/2006/relationships"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a:blipFill>
        <a:ln>
          <a:noFill/>
        </a:ln>
      </dgm:spPr>
      <dgm:extLst>
        <a:ext uri="{E40237B7-FDA0-4F09-8148-C483321AD2D9}">
          <dgm14:cNvPr xmlns:dgm14="http://schemas.microsoft.com/office/drawing/2010/diagram" id="0" name="" descr="Computer"/>
        </a:ext>
      </dgm:extLst>
    </dgm:pt>
    <dgm:pt modelId="{A19F569D-4335-49CB-B317-263F25EECF58}" type="pres">
      <dgm:prSet presAssocID="{3CE79E1E-C5F1-40FD-A95A-A98127EC10D3}" presName="spaceRect" presStyleCnt="0"/>
      <dgm:spPr/>
    </dgm:pt>
    <dgm:pt modelId="{11BB3D95-40F3-49C1-97AA-FD5FBEBFB47F}" type="pres">
      <dgm:prSet presAssocID="{3CE79E1E-C5F1-40FD-A95A-A98127EC10D3}" presName="parTx" presStyleLbl="revTx" presStyleIdx="3" presStyleCnt="5">
        <dgm:presLayoutVars>
          <dgm:chMax val="0"/>
          <dgm:chPref val="0"/>
        </dgm:presLayoutVars>
      </dgm:prSet>
      <dgm:spPr/>
    </dgm:pt>
    <dgm:pt modelId="{24E99073-B6CE-4225-8476-53E52F7E35C6}" type="pres">
      <dgm:prSet presAssocID="{E890C2D6-508C-47B8-B8EC-7906C474375E}" presName="sibTrans" presStyleCnt="0"/>
      <dgm:spPr/>
    </dgm:pt>
    <dgm:pt modelId="{231C466D-9E6F-402F-A5B9-F4B1E81E1E60}" type="pres">
      <dgm:prSet presAssocID="{4B0D7EFA-F442-4582-9BBB-5A4BFE755B46}" presName="compNode" presStyleCnt="0"/>
      <dgm:spPr/>
    </dgm:pt>
    <dgm:pt modelId="{0574A8B5-191F-413F-85AC-4CC71D0D66AD}" type="pres">
      <dgm:prSet presAssocID="{4B0D7EFA-F442-4582-9BBB-5A4BFE755B46}" presName="bgRect" presStyleLbl="bgShp" presStyleIdx="4" presStyleCnt="5">
        <dgm:style>
          <a:lnRef idx="2">
            <a:schemeClr val="accent5"/>
          </a:lnRef>
          <a:fillRef idx="1">
            <a:schemeClr val="lt1"/>
          </a:fillRef>
          <a:effectRef idx="0">
            <a:schemeClr val="accent5"/>
          </a:effectRef>
          <a:fontRef idx="minor">
            <a:schemeClr val="dk1"/>
          </a:fontRef>
        </dgm:style>
      </dgm:prSet>
      <dgm:spPr/>
    </dgm:pt>
    <dgm:pt modelId="{17BC20F6-9196-48FF-A424-7F3C584CB0B1}" type="pres">
      <dgm:prSet presAssocID="{4B0D7EFA-F442-4582-9BBB-5A4BFE755B46}" presName="iconRect" presStyleLbl="node1" presStyleIdx="4" presStyleCnt="5"/>
      <dgm:spPr>
        <a:blipFill>
          <a:blip xmlns:r="http://schemas.openxmlformats.org/officeDocument/2006/relationships"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a:blipFill>
        <a:ln>
          <a:noFill/>
        </a:ln>
      </dgm:spPr>
      <dgm:extLst>
        <a:ext uri="{E40237B7-FDA0-4F09-8148-C483321AD2D9}">
          <dgm14:cNvPr xmlns:dgm14="http://schemas.microsoft.com/office/drawing/2010/diagram" id="0" name="" descr="Monitor"/>
        </a:ext>
      </dgm:extLst>
    </dgm:pt>
    <dgm:pt modelId="{A48B831B-7708-4231-B80F-1181E2FA5A79}" type="pres">
      <dgm:prSet presAssocID="{4B0D7EFA-F442-4582-9BBB-5A4BFE755B46}" presName="spaceRect" presStyleCnt="0"/>
      <dgm:spPr/>
    </dgm:pt>
    <dgm:pt modelId="{1AA0002A-35D1-4DBF-B101-ADFF316A170A}" type="pres">
      <dgm:prSet presAssocID="{4B0D7EFA-F442-4582-9BBB-5A4BFE755B46}" presName="parTx" presStyleLbl="revTx" presStyleIdx="4" presStyleCnt="5">
        <dgm:presLayoutVars>
          <dgm:chMax val="0"/>
          <dgm:chPref val="0"/>
        </dgm:presLayoutVars>
      </dgm:prSet>
      <dgm:spPr/>
    </dgm:pt>
  </dgm:ptLst>
  <dgm:cxnLst>
    <dgm:cxn modelId="{EAB4FA22-7337-4048-B1C9-5CEECD3DDF9B}" srcId="{F56BBDDA-5EAC-492E-9C23-9D7A15E89D7D}" destId="{E7F2C0DA-181C-4638-AB06-23D788AE7D90}" srcOrd="1" destOrd="0" parTransId="{B1A4ED10-12BB-4D2F-9C2F-624D95065B13}" sibTransId="{12496517-3712-4EE7-96A1-2DBC9E2047CE}"/>
    <dgm:cxn modelId="{A7DC1D36-D2AC-4A00-AC3E-D352A7A5E332}" type="presOf" srcId="{4B0D7EFA-F442-4582-9BBB-5A4BFE755B46}" destId="{1AA0002A-35D1-4DBF-B101-ADFF316A170A}" srcOrd="0" destOrd="0" presId="urn:microsoft.com/office/officeart/2018/2/layout/IconVerticalSolidList"/>
    <dgm:cxn modelId="{964DA06D-8EFF-4338-B5CC-B75903A2A561}" srcId="{F56BBDDA-5EAC-492E-9C23-9D7A15E89D7D}" destId="{687B522E-AFB0-40B7-8831-9159A28BBFF7}" srcOrd="0" destOrd="0" parTransId="{C3EC0D56-3901-4CC0-9C51-30D69591F0E5}" sibTransId="{533D86C2-1ABF-42BF-981C-791FCF75ADAE}"/>
    <dgm:cxn modelId="{3308214F-2D4B-490B-B24C-ABA79E0B06B9}" type="presOf" srcId="{E477DFC9-7D85-4256-BB2D-69CB381E37C0}" destId="{FC367861-5D3D-4C4E-83A6-7F49B80564C6}" srcOrd="0" destOrd="0" presId="urn:microsoft.com/office/officeart/2018/2/layout/IconVerticalSolidList"/>
    <dgm:cxn modelId="{E75D8E58-DEA5-45B0-8218-FB7F85FA2E50}" srcId="{F56BBDDA-5EAC-492E-9C23-9D7A15E89D7D}" destId="{3CE79E1E-C5F1-40FD-A95A-A98127EC10D3}" srcOrd="3" destOrd="0" parTransId="{6FBC8355-B496-46EA-A503-37B09FBDF924}" sibTransId="{E890C2D6-508C-47B8-B8EC-7906C474375E}"/>
    <dgm:cxn modelId="{3F965196-2933-4DA3-8E29-9AB20E0B875C}" srcId="{F56BBDDA-5EAC-492E-9C23-9D7A15E89D7D}" destId="{4B0D7EFA-F442-4582-9BBB-5A4BFE755B46}" srcOrd="4" destOrd="0" parTransId="{430FC2BD-9175-4019-8F63-0DDA55AEF4B7}" sibTransId="{16971E72-AB52-42D3-A318-1AE8E69C3D04}"/>
    <dgm:cxn modelId="{C028C098-0CE0-48AC-945A-9483EED297DE}" type="presOf" srcId="{F56BBDDA-5EAC-492E-9C23-9D7A15E89D7D}" destId="{E679AF4A-4F4B-4945-B2E5-42CE164EEB12}" srcOrd="0" destOrd="0" presId="urn:microsoft.com/office/officeart/2018/2/layout/IconVerticalSolidList"/>
    <dgm:cxn modelId="{29984DA6-D343-457E-9742-24D04431769B}" srcId="{F56BBDDA-5EAC-492E-9C23-9D7A15E89D7D}" destId="{E477DFC9-7D85-4256-BB2D-69CB381E37C0}" srcOrd="2" destOrd="0" parTransId="{6F83CD72-D94B-4D61-8844-7B5E319AC09F}" sibTransId="{DA570A65-51A6-4DAC-A60D-C4B1B6490F3E}"/>
    <dgm:cxn modelId="{4119C7BC-D768-4036-952B-14295D2A6E8F}" type="presOf" srcId="{687B522E-AFB0-40B7-8831-9159A28BBFF7}" destId="{25BB428A-152E-42D7-BEFD-933C66D38C05}" srcOrd="0" destOrd="0" presId="urn:microsoft.com/office/officeart/2018/2/layout/IconVerticalSolidList"/>
    <dgm:cxn modelId="{81E556D5-B47C-41DC-BEA7-B5DB127EA719}" type="presOf" srcId="{3CE79E1E-C5F1-40FD-A95A-A98127EC10D3}" destId="{11BB3D95-40F3-49C1-97AA-FD5FBEBFB47F}" srcOrd="0" destOrd="0" presId="urn:microsoft.com/office/officeart/2018/2/layout/IconVerticalSolidList"/>
    <dgm:cxn modelId="{BDABA8DD-A9EB-4DD3-8042-172FC14DA6FC}" type="presOf" srcId="{E7F2C0DA-181C-4638-AB06-23D788AE7D90}" destId="{7C6E4768-AA6C-4BB6-B87B-D0E68D36B8EF}" srcOrd="0" destOrd="0" presId="urn:microsoft.com/office/officeart/2018/2/layout/IconVerticalSolidList"/>
    <dgm:cxn modelId="{C0865F66-2095-4B76-87CC-AA87D4C21AED}" type="presParOf" srcId="{E679AF4A-4F4B-4945-B2E5-42CE164EEB12}" destId="{6B15C930-EF0B-43A8-9E22-0128226389E4}" srcOrd="0" destOrd="0" presId="urn:microsoft.com/office/officeart/2018/2/layout/IconVerticalSolidList"/>
    <dgm:cxn modelId="{CE1D1DD6-E2F5-440E-9EAF-9B84D4C1B28A}" type="presParOf" srcId="{6B15C930-EF0B-43A8-9E22-0128226389E4}" destId="{DD078648-50AE-4640-B071-A4DE26DBE1A1}" srcOrd="0" destOrd="0" presId="urn:microsoft.com/office/officeart/2018/2/layout/IconVerticalSolidList"/>
    <dgm:cxn modelId="{88C1DB16-EB10-483F-9DB3-E09980DDFE6C}" type="presParOf" srcId="{6B15C930-EF0B-43A8-9E22-0128226389E4}" destId="{F3F5CEEC-BAF6-4762-905B-2233F6875E33}" srcOrd="1" destOrd="0" presId="urn:microsoft.com/office/officeart/2018/2/layout/IconVerticalSolidList"/>
    <dgm:cxn modelId="{DD91F0FF-C616-4A71-8074-5705366ED429}" type="presParOf" srcId="{6B15C930-EF0B-43A8-9E22-0128226389E4}" destId="{13455885-903B-4E4D-A01C-C4CFB7477235}" srcOrd="2" destOrd="0" presId="urn:microsoft.com/office/officeart/2018/2/layout/IconVerticalSolidList"/>
    <dgm:cxn modelId="{40959B5A-210C-4E39-9448-524E4E04DCC1}" type="presParOf" srcId="{6B15C930-EF0B-43A8-9E22-0128226389E4}" destId="{25BB428A-152E-42D7-BEFD-933C66D38C05}" srcOrd="3" destOrd="0" presId="urn:microsoft.com/office/officeart/2018/2/layout/IconVerticalSolidList"/>
    <dgm:cxn modelId="{0FCABA13-EFEE-4A3F-AC90-D09358D6971E}" type="presParOf" srcId="{E679AF4A-4F4B-4945-B2E5-42CE164EEB12}" destId="{8DA6C672-0621-4514-A740-1EC992C7FF74}" srcOrd="1" destOrd="0" presId="urn:microsoft.com/office/officeart/2018/2/layout/IconVerticalSolidList"/>
    <dgm:cxn modelId="{979D93EA-9237-4CA5-AEAE-7DA63D878F1F}" type="presParOf" srcId="{E679AF4A-4F4B-4945-B2E5-42CE164EEB12}" destId="{C3FAC253-618F-4A2C-9616-1ADC90B04E9A}" srcOrd="2" destOrd="0" presId="urn:microsoft.com/office/officeart/2018/2/layout/IconVerticalSolidList"/>
    <dgm:cxn modelId="{C6C1AACB-2042-41A8-83F6-EA6958430BFD}" type="presParOf" srcId="{C3FAC253-618F-4A2C-9616-1ADC90B04E9A}" destId="{A57991A7-D2EA-4EB2-85E9-D4F9A79E4FF4}" srcOrd="0" destOrd="0" presId="urn:microsoft.com/office/officeart/2018/2/layout/IconVerticalSolidList"/>
    <dgm:cxn modelId="{EAB2E5F7-5312-4AEF-A7CF-4926DE653885}" type="presParOf" srcId="{C3FAC253-618F-4A2C-9616-1ADC90B04E9A}" destId="{6D3DE7A0-91D8-43DB-A89A-7BCE71C98A7C}" srcOrd="1" destOrd="0" presId="urn:microsoft.com/office/officeart/2018/2/layout/IconVerticalSolidList"/>
    <dgm:cxn modelId="{6F60BC73-F4ED-4CF3-8F39-B81650C92845}" type="presParOf" srcId="{C3FAC253-618F-4A2C-9616-1ADC90B04E9A}" destId="{5275A3E2-96AF-4D23-9D51-3D9AA2799A0E}" srcOrd="2" destOrd="0" presId="urn:microsoft.com/office/officeart/2018/2/layout/IconVerticalSolidList"/>
    <dgm:cxn modelId="{187C1CFE-C880-4A3D-B18C-532378A3FF81}" type="presParOf" srcId="{C3FAC253-618F-4A2C-9616-1ADC90B04E9A}" destId="{7C6E4768-AA6C-4BB6-B87B-D0E68D36B8EF}" srcOrd="3" destOrd="0" presId="urn:microsoft.com/office/officeart/2018/2/layout/IconVerticalSolidList"/>
    <dgm:cxn modelId="{9A22CCC8-0AD7-475C-8716-EA86CF95CAA0}" type="presParOf" srcId="{E679AF4A-4F4B-4945-B2E5-42CE164EEB12}" destId="{88BF5A7E-E083-49E8-B3E2-4A30D336914D}" srcOrd="3" destOrd="0" presId="urn:microsoft.com/office/officeart/2018/2/layout/IconVerticalSolidList"/>
    <dgm:cxn modelId="{72CA8D1B-D7EA-49F9-8FC5-2F4ACECA7BA9}" type="presParOf" srcId="{E679AF4A-4F4B-4945-B2E5-42CE164EEB12}" destId="{1316F6CF-A05C-42DB-A5D3-8F09D210D155}" srcOrd="4" destOrd="0" presId="urn:microsoft.com/office/officeart/2018/2/layout/IconVerticalSolidList"/>
    <dgm:cxn modelId="{4073A010-714F-421D-9EF2-D09080ADEFB3}" type="presParOf" srcId="{1316F6CF-A05C-42DB-A5D3-8F09D210D155}" destId="{52126F51-016F-45FA-B38E-44E8B0DD3C10}" srcOrd="0" destOrd="0" presId="urn:microsoft.com/office/officeart/2018/2/layout/IconVerticalSolidList"/>
    <dgm:cxn modelId="{474F6AC0-FE4F-41C6-8028-6DBF15399F5E}" type="presParOf" srcId="{1316F6CF-A05C-42DB-A5D3-8F09D210D155}" destId="{3B039F5A-58D9-4A73-920E-C28D7C3665EA}" srcOrd="1" destOrd="0" presId="urn:microsoft.com/office/officeart/2018/2/layout/IconVerticalSolidList"/>
    <dgm:cxn modelId="{954D15DB-B9E1-456E-8A7E-92F770F53880}" type="presParOf" srcId="{1316F6CF-A05C-42DB-A5D3-8F09D210D155}" destId="{39B519BB-ADAD-438D-9054-FE96E006E9AB}" srcOrd="2" destOrd="0" presId="urn:microsoft.com/office/officeart/2018/2/layout/IconVerticalSolidList"/>
    <dgm:cxn modelId="{C11D4207-34D6-4508-AE9F-24D03C66B6FE}" type="presParOf" srcId="{1316F6CF-A05C-42DB-A5D3-8F09D210D155}" destId="{FC367861-5D3D-4C4E-83A6-7F49B80564C6}" srcOrd="3" destOrd="0" presId="urn:microsoft.com/office/officeart/2018/2/layout/IconVerticalSolidList"/>
    <dgm:cxn modelId="{C32B9C0D-83D7-4360-9992-7E9E177E820D}" type="presParOf" srcId="{E679AF4A-4F4B-4945-B2E5-42CE164EEB12}" destId="{857D1F48-8546-47CE-A079-1F4D669CCB3B}" srcOrd="5" destOrd="0" presId="urn:microsoft.com/office/officeart/2018/2/layout/IconVerticalSolidList"/>
    <dgm:cxn modelId="{362D931B-9D7A-46B4-8437-4AABDAB45D3A}" type="presParOf" srcId="{E679AF4A-4F4B-4945-B2E5-42CE164EEB12}" destId="{D1845A46-5D5E-4CDB-BB6E-A6C03ED75BC4}" srcOrd="6" destOrd="0" presId="urn:microsoft.com/office/officeart/2018/2/layout/IconVerticalSolidList"/>
    <dgm:cxn modelId="{9F6A55A1-F4DD-418A-BE57-5CC2AAB5A49C}" type="presParOf" srcId="{D1845A46-5D5E-4CDB-BB6E-A6C03ED75BC4}" destId="{288C27CB-5F73-4787-8B71-696C30D50137}" srcOrd="0" destOrd="0" presId="urn:microsoft.com/office/officeart/2018/2/layout/IconVerticalSolidList"/>
    <dgm:cxn modelId="{B7324019-FBE5-471B-9978-BF38BF2BA40F}" type="presParOf" srcId="{D1845A46-5D5E-4CDB-BB6E-A6C03ED75BC4}" destId="{33E32C7B-689D-45B9-AFEA-A4CA8EA80535}" srcOrd="1" destOrd="0" presId="urn:microsoft.com/office/officeart/2018/2/layout/IconVerticalSolidList"/>
    <dgm:cxn modelId="{54957663-A6AC-401E-8093-84F0EF03F77A}" type="presParOf" srcId="{D1845A46-5D5E-4CDB-BB6E-A6C03ED75BC4}" destId="{A19F569D-4335-49CB-B317-263F25EECF58}" srcOrd="2" destOrd="0" presId="urn:microsoft.com/office/officeart/2018/2/layout/IconVerticalSolidList"/>
    <dgm:cxn modelId="{34E58644-FA41-423C-B663-919F2A6DD227}" type="presParOf" srcId="{D1845A46-5D5E-4CDB-BB6E-A6C03ED75BC4}" destId="{11BB3D95-40F3-49C1-97AA-FD5FBEBFB47F}" srcOrd="3" destOrd="0" presId="urn:microsoft.com/office/officeart/2018/2/layout/IconVerticalSolidList"/>
    <dgm:cxn modelId="{41CFBBEB-1BEC-4282-8A97-21E132F3FB9D}" type="presParOf" srcId="{E679AF4A-4F4B-4945-B2E5-42CE164EEB12}" destId="{24E99073-B6CE-4225-8476-53E52F7E35C6}" srcOrd="7" destOrd="0" presId="urn:microsoft.com/office/officeart/2018/2/layout/IconVerticalSolidList"/>
    <dgm:cxn modelId="{E3193A4A-14E2-483A-B79A-1FA2C207C798}" type="presParOf" srcId="{E679AF4A-4F4B-4945-B2E5-42CE164EEB12}" destId="{231C466D-9E6F-402F-A5B9-F4B1E81E1E60}" srcOrd="8" destOrd="0" presId="urn:microsoft.com/office/officeart/2018/2/layout/IconVerticalSolidList"/>
    <dgm:cxn modelId="{9FDD9F63-D05E-44F9-85E7-551A928A54F5}" type="presParOf" srcId="{231C466D-9E6F-402F-A5B9-F4B1E81E1E60}" destId="{0574A8B5-191F-413F-85AC-4CC71D0D66AD}" srcOrd="0" destOrd="0" presId="urn:microsoft.com/office/officeart/2018/2/layout/IconVerticalSolidList"/>
    <dgm:cxn modelId="{F0B5B50A-79F1-4A88-AC1B-EB137FFFBCFB}" type="presParOf" srcId="{231C466D-9E6F-402F-A5B9-F4B1E81E1E60}" destId="{17BC20F6-9196-48FF-A424-7F3C584CB0B1}" srcOrd="1" destOrd="0" presId="urn:microsoft.com/office/officeart/2018/2/layout/IconVerticalSolidList"/>
    <dgm:cxn modelId="{9987CF8C-8F78-4FED-B534-07C9F8D9E3C4}" type="presParOf" srcId="{231C466D-9E6F-402F-A5B9-F4B1E81E1E60}" destId="{A48B831B-7708-4231-B80F-1181E2FA5A79}" srcOrd="2" destOrd="0" presId="urn:microsoft.com/office/officeart/2018/2/layout/IconVerticalSolidList"/>
    <dgm:cxn modelId="{BC67223E-0D60-4F56-97E6-B0A691A96500}" type="presParOf" srcId="{231C466D-9E6F-402F-A5B9-F4B1E81E1E60}" destId="{1AA0002A-35D1-4DBF-B101-ADFF316A170A}"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50D078-F8A6-402F-9AD6-128BA9A6168B}">
      <dsp:nvSpPr>
        <dsp:cNvPr id="0" name=""/>
        <dsp:cNvSpPr/>
      </dsp:nvSpPr>
      <dsp:spPr>
        <a:xfrm>
          <a:off x="0" y="0"/>
          <a:ext cx="5988525" cy="0"/>
        </a:xfrm>
        <a:prstGeom prst="line">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A6FF597-18B4-4373-9718-F0FD9A3BA56F}">
      <dsp:nvSpPr>
        <dsp:cNvPr id="0" name=""/>
        <dsp:cNvSpPr/>
      </dsp:nvSpPr>
      <dsp:spPr>
        <a:xfrm>
          <a:off x="0" y="0"/>
          <a:ext cx="5988525" cy="8069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GB" sz="2200" kern="1200" dirty="0"/>
            <a:t>Distribution of keys to the users and recovery of them in case of need</a:t>
          </a:r>
          <a:endParaRPr lang="en-US" sz="2200" kern="1200" dirty="0"/>
        </a:p>
      </dsp:txBody>
      <dsp:txXfrm>
        <a:off x="0" y="0"/>
        <a:ext cx="5988525" cy="806925"/>
      </dsp:txXfrm>
    </dsp:sp>
    <dsp:sp modelId="{F23597FE-80DA-4C63-810A-D10BB85833BC}">
      <dsp:nvSpPr>
        <dsp:cNvPr id="0" name=""/>
        <dsp:cNvSpPr/>
      </dsp:nvSpPr>
      <dsp:spPr>
        <a:xfrm>
          <a:off x="0" y="806925"/>
          <a:ext cx="5988525" cy="0"/>
        </a:xfrm>
        <a:prstGeom prst="line">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DD9B222-679C-41D0-8710-9BF2F959AB91}">
      <dsp:nvSpPr>
        <dsp:cNvPr id="0" name=""/>
        <dsp:cNvSpPr/>
      </dsp:nvSpPr>
      <dsp:spPr>
        <a:xfrm>
          <a:off x="0" y="806925"/>
          <a:ext cx="5988525" cy="8069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GB" sz="2200" kern="1200" dirty="0"/>
            <a:t>Distribution and installation of cylinders on the whole of the enclosed site of CERN</a:t>
          </a:r>
          <a:endParaRPr lang="en-US" sz="2200" kern="1200" dirty="0"/>
        </a:p>
      </dsp:txBody>
      <dsp:txXfrm>
        <a:off x="0" y="806925"/>
        <a:ext cx="5988525" cy="806925"/>
      </dsp:txXfrm>
    </dsp:sp>
    <dsp:sp modelId="{0FA19E25-39F4-4D72-967C-A0F2799C4D89}">
      <dsp:nvSpPr>
        <dsp:cNvPr id="0" name=""/>
        <dsp:cNvSpPr/>
      </dsp:nvSpPr>
      <dsp:spPr>
        <a:xfrm>
          <a:off x="0" y="1613851"/>
          <a:ext cx="5988525" cy="0"/>
        </a:xfrm>
        <a:prstGeom prst="line">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154D54D-FEA1-4302-97E9-FB01E3B57E95}">
      <dsp:nvSpPr>
        <dsp:cNvPr id="0" name=""/>
        <dsp:cNvSpPr/>
      </dsp:nvSpPr>
      <dsp:spPr>
        <a:xfrm>
          <a:off x="0" y="1613851"/>
          <a:ext cx="5988525" cy="8069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GB" sz="2200" kern="1200" dirty="0"/>
            <a:t>Manage and ensure the follow-up of the CERN locking plans</a:t>
          </a:r>
          <a:endParaRPr lang="en-US" sz="2200" kern="1200" dirty="0"/>
        </a:p>
      </dsp:txBody>
      <dsp:txXfrm>
        <a:off x="0" y="1613851"/>
        <a:ext cx="5988525" cy="806925"/>
      </dsp:txXfrm>
    </dsp:sp>
    <dsp:sp modelId="{26C14028-3C3C-442D-ADC8-CD6153530481}">
      <dsp:nvSpPr>
        <dsp:cNvPr id="0" name=""/>
        <dsp:cNvSpPr/>
      </dsp:nvSpPr>
      <dsp:spPr>
        <a:xfrm>
          <a:off x="0" y="2420777"/>
          <a:ext cx="5988525" cy="0"/>
        </a:xfrm>
        <a:prstGeom prst="line">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B00250D-050C-4C05-9CE6-95959EB80486}">
      <dsp:nvSpPr>
        <dsp:cNvPr id="0" name=""/>
        <dsp:cNvSpPr/>
      </dsp:nvSpPr>
      <dsp:spPr>
        <a:xfrm>
          <a:off x="0" y="2420777"/>
          <a:ext cx="5988525" cy="8069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GB" sz="2200" kern="1200" dirty="0"/>
            <a:t>Consultancy on locking solutions</a:t>
          </a:r>
          <a:endParaRPr lang="en-US" sz="2200" kern="1200" dirty="0"/>
        </a:p>
      </dsp:txBody>
      <dsp:txXfrm>
        <a:off x="0" y="2420777"/>
        <a:ext cx="5988525" cy="80692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078648-50AE-4640-B071-A4DE26DBE1A1}">
      <dsp:nvSpPr>
        <dsp:cNvPr id="0" name=""/>
        <dsp:cNvSpPr/>
      </dsp:nvSpPr>
      <dsp:spPr>
        <a:xfrm>
          <a:off x="0" y="5155"/>
          <a:ext cx="5552091" cy="906952"/>
        </a:xfrm>
        <a:prstGeom prst="roundRect">
          <a:avLst>
            <a:gd name="adj" fmla="val 10000"/>
          </a:avLst>
        </a:prstGeom>
        <a:solidFill>
          <a:schemeClr val="lt1"/>
        </a:solidFill>
        <a:ln w="19050" cap="flat" cmpd="sng" algn="ctr">
          <a:solidFill>
            <a:schemeClr val="accent5"/>
          </a:solidFill>
          <a:prstDash val="solid"/>
          <a:miter lim="800000"/>
        </a:ln>
        <a:effectLst/>
      </dsp:spPr>
      <dsp:style>
        <a:lnRef idx="2">
          <a:schemeClr val="accent5"/>
        </a:lnRef>
        <a:fillRef idx="1">
          <a:schemeClr val="lt1"/>
        </a:fillRef>
        <a:effectRef idx="0">
          <a:schemeClr val="accent5"/>
        </a:effectRef>
        <a:fontRef idx="minor">
          <a:schemeClr val="dk1"/>
        </a:fontRef>
      </dsp:style>
    </dsp:sp>
    <dsp:sp modelId="{F3F5CEEC-BAF6-4762-905B-2233F6875E33}">
      <dsp:nvSpPr>
        <dsp:cNvPr id="0" name=""/>
        <dsp:cNvSpPr/>
      </dsp:nvSpPr>
      <dsp:spPr>
        <a:xfrm>
          <a:off x="274353" y="209219"/>
          <a:ext cx="499311" cy="49882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5BB428A-152E-42D7-BEFD-933C66D38C05}">
      <dsp:nvSpPr>
        <dsp:cNvPr id="0" name=""/>
        <dsp:cNvSpPr/>
      </dsp:nvSpPr>
      <dsp:spPr>
        <a:xfrm>
          <a:off x="1048017" y="5155"/>
          <a:ext cx="4021349" cy="9645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079" tIns="102079" rIns="102079" bIns="102079" numCol="1" spcCol="1270" anchor="ctr" anchorCtr="0">
          <a:noAutofit/>
        </a:bodyPr>
        <a:lstStyle/>
        <a:p>
          <a:pPr marL="0" lvl="0" indent="0" algn="l" defTabSz="622300">
            <a:lnSpc>
              <a:spcPct val="100000"/>
            </a:lnSpc>
            <a:spcBef>
              <a:spcPct val="0"/>
            </a:spcBef>
            <a:spcAft>
              <a:spcPct val="35000"/>
            </a:spcAft>
            <a:buNone/>
          </a:pPr>
          <a:r>
            <a:rPr lang="en-GB" sz="1400" kern="1200" dirty="0"/>
            <a:t>Keys Request: </a:t>
          </a:r>
          <a:r>
            <a:rPr lang="en-GB" sz="1400" kern="1200" dirty="0">
              <a:hlinkClick xmlns:r="http://schemas.openxmlformats.org/officeDocument/2006/relationships" r:id="rId3"/>
            </a:rPr>
            <a:t>https://edh.cern.ch/Document/General/KeysRequest</a:t>
          </a:r>
          <a:endParaRPr lang="en-US" sz="1400" kern="1200" dirty="0"/>
        </a:p>
      </dsp:txBody>
      <dsp:txXfrm>
        <a:off x="1048017" y="5155"/>
        <a:ext cx="4021349" cy="964522"/>
      </dsp:txXfrm>
    </dsp:sp>
    <dsp:sp modelId="{A57991A7-D2EA-4EB2-85E9-D4F9A79E4FF4}">
      <dsp:nvSpPr>
        <dsp:cNvPr id="0" name=""/>
        <dsp:cNvSpPr/>
      </dsp:nvSpPr>
      <dsp:spPr>
        <a:xfrm>
          <a:off x="0" y="1203502"/>
          <a:ext cx="5552091" cy="906952"/>
        </a:xfrm>
        <a:prstGeom prst="roundRect">
          <a:avLst>
            <a:gd name="adj" fmla="val 10000"/>
          </a:avLst>
        </a:prstGeom>
        <a:solidFill>
          <a:schemeClr val="lt1"/>
        </a:solidFill>
        <a:ln w="19050" cap="flat" cmpd="sng" algn="ctr">
          <a:solidFill>
            <a:schemeClr val="accent5"/>
          </a:solidFill>
          <a:prstDash val="solid"/>
          <a:miter lim="800000"/>
        </a:ln>
        <a:effectLst/>
      </dsp:spPr>
      <dsp:style>
        <a:lnRef idx="2">
          <a:schemeClr val="accent5"/>
        </a:lnRef>
        <a:fillRef idx="1">
          <a:schemeClr val="lt1"/>
        </a:fillRef>
        <a:effectRef idx="0">
          <a:schemeClr val="accent5"/>
        </a:effectRef>
        <a:fontRef idx="minor">
          <a:schemeClr val="dk1"/>
        </a:fontRef>
      </dsp:style>
    </dsp:sp>
    <dsp:sp modelId="{6D3DE7A0-91D8-43DB-A89A-7BCE71C98A7C}">
      <dsp:nvSpPr>
        <dsp:cNvPr id="0" name=""/>
        <dsp:cNvSpPr/>
      </dsp:nvSpPr>
      <dsp:spPr>
        <a:xfrm>
          <a:off x="274353" y="1407566"/>
          <a:ext cx="499311" cy="498823"/>
        </a:xfrm>
        <a:prstGeom prst="rect">
          <a:avLst/>
        </a:prstGeom>
        <a:blipFill>
          <a:blip xmlns:r="http://schemas.openxmlformats.org/officeDocument/2006/relationships"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C6E4768-AA6C-4BB6-B87B-D0E68D36B8EF}">
      <dsp:nvSpPr>
        <dsp:cNvPr id="0" name=""/>
        <dsp:cNvSpPr/>
      </dsp:nvSpPr>
      <dsp:spPr>
        <a:xfrm>
          <a:off x="1048017" y="1203502"/>
          <a:ext cx="4021349" cy="9645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079" tIns="102079" rIns="102079" bIns="102079" numCol="1" spcCol="1270" anchor="ctr" anchorCtr="0">
          <a:noAutofit/>
        </a:bodyPr>
        <a:lstStyle/>
        <a:p>
          <a:pPr marL="0" lvl="0" indent="0" algn="l" defTabSz="622300">
            <a:lnSpc>
              <a:spcPct val="100000"/>
            </a:lnSpc>
            <a:spcBef>
              <a:spcPct val="0"/>
            </a:spcBef>
            <a:spcAft>
              <a:spcPct val="35000"/>
            </a:spcAft>
            <a:buNone/>
          </a:pPr>
          <a:r>
            <a:rPr lang="en-GB" sz="1400" kern="1200"/>
            <a:t>Cylinder Request: </a:t>
          </a:r>
          <a:r>
            <a:rPr lang="en-GB" sz="1400" kern="1200">
              <a:hlinkClick xmlns:r="http://schemas.openxmlformats.org/officeDocument/2006/relationships" r:id="rId6"/>
            </a:rPr>
            <a:t>https://edh.cern.ch/Document/General/CylinderRequest</a:t>
          </a:r>
          <a:endParaRPr lang="en-US" sz="1400" kern="1200"/>
        </a:p>
      </dsp:txBody>
      <dsp:txXfrm>
        <a:off x="1048017" y="1203502"/>
        <a:ext cx="4021349" cy="964522"/>
      </dsp:txXfrm>
    </dsp:sp>
    <dsp:sp modelId="{52126F51-016F-45FA-B38E-44E8B0DD3C10}">
      <dsp:nvSpPr>
        <dsp:cNvPr id="0" name=""/>
        <dsp:cNvSpPr/>
      </dsp:nvSpPr>
      <dsp:spPr>
        <a:xfrm>
          <a:off x="0" y="2401848"/>
          <a:ext cx="5552091" cy="906952"/>
        </a:xfrm>
        <a:prstGeom prst="roundRect">
          <a:avLst>
            <a:gd name="adj" fmla="val 10000"/>
          </a:avLst>
        </a:prstGeom>
        <a:solidFill>
          <a:schemeClr val="lt1"/>
        </a:solidFill>
        <a:ln w="19050" cap="flat" cmpd="sng" algn="ctr">
          <a:solidFill>
            <a:schemeClr val="accent5"/>
          </a:solidFill>
          <a:prstDash val="solid"/>
          <a:miter lim="800000"/>
        </a:ln>
        <a:effectLst/>
      </dsp:spPr>
      <dsp:style>
        <a:lnRef idx="2">
          <a:schemeClr val="accent5"/>
        </a:lnRef>
        <a:fillRef idx="1">
          <a:schemeClr val="lt1"/>
        </a:fillRef>
        <a:effectRef idx="0">
          <a:schemeClr val="accent5"/>
        </a:effectRef>
        <a:fontRef idx="minor">
          <a:schemeClr val="dk1"/>
        </a:fontRef>
      </dsp:style>
    </dsp:sp>
    <dsp:sp modelId="{3B039F5A-58D9-4A73-920E-C28D7C3665EA}">
      <dsp:nvSpPr>
        <dsp:cNvPr id="0" name=""/>
        <dsp:cNvSpPr/>
      </dsp:nvSpPr>
      <dsp:spPr>
        <a:xfrm>
          <a:off x="274353" y="2605912"/>
          <a:ext cx="499311" cy="498823"/>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C367861-5D3D-4C4E-83A6-7F49B80564C6}">
      <dsp:nvSpPr>
        <dsp:cNvPr id="0" name=""/>
        <dsp:cNvSpPr/>
      </dsp:nvSpPr>
      <dsp:spPr>
        <a:xfrm>
          <a:off x="1048017" y="2401848"/>
          <a:ext cx="4021349" cy="9645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079" tIns="102079" rIns="102079" bIns="102079" numCol="1" spcCol="1270" anchor="ctr" anchorCtr="0">
          <a:noAutofit/>
        </a:bodyPr>
        <a:lstStyle/>
        <a:p>
          <a:pPr marL="0" lvl="0" indent="0" algn="l" defTabSz="622300">
            <a:lnSpc>
              <a:spcPct val="100000"/>
            </a:lnSpc>
            <a:spcBef>
              <a:spcPct val="0"/>
            </a:spcBef>
            <a:spcAft>
              <a:spcPct val="35000"/>
            </a:spcAft>
            <a:buNone/>
          </a:pPr>
          <a:r>
            <a:rPr lang="en-GB" sz="1400" kern="1200" dirty="0"/>
            <a:t>Lost Declaration: </a:t>
          </a:r>
          <a:r>
            <a:rPr lang="en-GB" sz="1400" kern="1200" dirty="0">
              <a:hlinkClick xmlns:r="http://schemas.openxmlformats.org/officeDocument/2006/relationships" r:id="rId9"/>
            </a:rPr>
            <a:t>https://cern.service-now.com/service-portal?id=sc_cat_item&amp;name=declaration_by_fire_brigade&amp;se=lost-found</a:t>
          </a:r>
          <a:endParaRPr lang="en-US" sz="1400" kern="1200" dirty="0"/>
        </a:p>
      </dsp:txBody>
      <dsp:txXfrm>
        <a:off x="1048017" y="2401848"/>
        <a:ext cx="4021349" cy="964522"/>
      </dsp:txXfrm>
    </dsp:sp>
    <dsp:sp modelId="{288C27CB-5F73-4787-8B71-696C30D50137}">
      <dsp:nvSpPr>
        <dsp:cNvPr id="0" name=""/>
        <dsp:cNvSpPr/>
      </dsp:nvSpPr>
      <dsp:spPr>
        <a:xfrm>
          <a:off x="0" y="3600195"/>
          <a:ext cx="5552091" cy="906952"/>
        </a:xfrm>
        <a:prstGeom prst="roundRect">
          <a:avLst>
            <a:gd name="adj" fmla="val 10000"/>
          </a:avLst>
        </a:prstGeom>
        <a:solidFill>
          <a:schemeClr val="lt1"/>
        </a:solidFill>
        <a:ln w="19050" cap="flat" cmpd="sng" algn="ctr">
          <a:solidFill>
            <a:schemeClr val="accent5"/>
          </a:solidFill>
          <a:prstDash val="solid"/>
          <a:miter lim="800000"/>
        </a:ln>
        <a:effectLst/>
      </dsp:spPr>
      <dsp:style>
        <a:lnRef idx="2">
          <a:schemeClr val="accent5"/>
        </a:lnRef>
        <a:fillRef idx="1">
          <a:schemeClr val="lt1"/>
        </a:fillRef>
        <a:effectRef idx="0">
          <a:schemeClr val="accent5"/>
        </a:effectRef>
        <a:fontRef idx="minor">
          <a:schemeClr val="dk1"/>
        </a:fontRef>
      </dsp:style>
    </dsp:sp>
    <dsp:sp modelId="{33E32C7B-689D-45B9-AFEA-A4CA8EA80535}">
      <dsp:nvSpPr>
        <dsp:cNvPr id="0" name=""/>
        <dsp:cNvSpPr/>
      </dsp:nvSpPr>
      <dsp:spPr>
        <a:xfrm>
          <a:off x="274353" y="3804259"/>
          <a:ext cx="499311" cy="498823"/>
        </a:xfrm>
        <a:prstGeom prst="rect">
          <a:avLst/>
        </a:prstGeom>
        <a:blipFill>
          <a:blip xmlns:r="http://schemas.openxmlformats.org/officeDocument/2006/relationships"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1BB3D95-40F3-49C1-97AA-FD5FBEBFB47F}">
      <dsp:nvSpPr>
        <dsp:cNvPr id="0" name=""/>
        <dsp:cNvSpPr/>
      </dsp:nvSpPr>
      <dsp:spPr>
        <a:xfrm>
          <a:off x="1048017" y="3600195"/>
          <a:ext cx="4021349" cy="9645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079" tIns="102079" rIns="102079" bIns="102079" numCol="1" spcCol="1270" anchor="ctr" anchorCtr="0">
          <a:noAutofit/>
        </a:bodyPr>
        <a:lstStyle/>
        <a:p>
          <a:pPr marL="0" lvl="0" indent="0" algn="l" defTabSz="622300">
            <a:lnSpc>
              <a:spcPct val="90000"/>
            </a:lnSpc>
            <a:spcBef>
              <a:spcPct val="0"/>
            </a:spcBef>
            <a:spcAft>
              <a:spcPct val="35000"/>
            </a:spcAft>
            <a:buNone/>
          </a:pPr>
          <a:r>
            <a:rPr lang="en-GB" sz="1400" kern="1200"/>
            <a:t>Service Now: </a:t>
          </a:r>
          <a:r>
            <a:rPr lang="en-GB" sz="1400" kern="1200">
              <a:latin typeface="Neue Haas Grotesk Text Pro"/>
              <a:ea typeface="+mn-ea"/>
              <a:cs typeface="+mn-cs"/>
              <a:hlinkClick xmlns:r="http://schemas.openxmlformats.org/officeDocument/2006/relationships" r:id="rId12"/>
            </a:rPr>
            <a:t>https://cern.service-now.com/service-portal?id=service_element&amp;name=locks-keys</a:t>
          </a:r>
          <a:r>
            <a:rPr lang="en-GB" sz="1400" kern="1200">
              <a:latin typeface="Neue Haas Grotesk Text Pro"/>
              <a:ea typeface="+mn-ea"/>
              <a:cs typeface="+mn-cs"/>
            </a:rPr>
            <a:t> </a:t>
          </a:r>
          <a:endParaRPr lang="en-US" sz="1400" kern="1200">
            <a:latin typeface="Neue Haas Grotesk Text Pro"/>
            <a:ea typeface="+mn-ea"/>
            <a:cs typeface="+mn-cs"/>
          </a:endParaRPr>
        </a:p>
      </dsp:txBody>
      <dsp:txXfrm>
        <a:off x="1048017" y="3600195"/>
        <a:ext cx="4021349" cy="964522"/>
      </dsp:txXfrm>
    </dsp:sp>
    <dsp:sp modelId="{0574A8B5-191F-413F-85AC-4CC71D0D66AD}">
      <dsp:nvSpPr>
        <dsp:cNvPr id="0" name=""/>
        <dsp:cNvSpPr/>
      </dsp:nvSpPr>
      <dsp:spPr>
        <a:xfrm>
          <a:off x="0" y="4798541"/>
          <a:ext cx="5552091" cy="906952"/>
        </a:xfrm>
        <a:prstGeom prst="roundRect">
          <a:avLst>
            <a:gd name="adj" fmla="val 10000"/>
          </a:avLst>
        </a:prstGeom>
        <a:solidFill>
          <a:schemeClr val="lt1"/>
        </a:solidFill>
        <a:ln w="19050" cap="flat" cmpd="sng" algn="ctr">
          <a:solidFill>
            <a:schemeClr val="accent5"/>
          </a:solidFill>
          <a:prstDash val="solid"/>
          <a:miter lim="800000"/>
        </a:ln>
        <a:effectLst/>
      </dsp:spPr>
      <dsp:style>
        <a:lnRef idx="2">
          <a:schemeClr val="accent5"/>
        </a:lnRef>
        <a:fillRef idx="1">
          <a:schemeClr val="lt1"/>
        </a:fillRef>
        <a:effectRef idx="0">
          <a:schemeClr val="accent5"/>
        </a:effectRef>
        <a:fontRef idx="minor">
          <a:schemeClr val="dk1"/>
        </a:fontRef>
      </dsp:style>
    </dsp:sp>
    <dsp:sp modelId="{17BC20F6-9196-48FF-A424-7F3C584CB0B1}">
      <dsp:nvSpPr>
        <dsp:cNvPr id="0" name=""/>
        <dsp:cNvSpPr/>
      </dsp:nvSpPr>
      <dsp:spPr>
        <a:xfrm>
          <a:off x="274353" y="5002606"/>
          <a:ext cx="499311" cy="498823"/>
        </a:xfrm>
        <a:prstGeom prst="rect">
          <a:avLst/>
        </a:prstGeom>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AA0002A-35D1-4DBF-B101-ADFF316A170A}">
      <dsp:nvSpPr>
        <dsp:cNvPr id="0" name=""/>
        <dsp:cNvSpPr/>
      </dsp:nvSpPr>
      <dsp:spPr>
        <a:xfrm>
          <a:off x="1048017" y="4798541"/>
          <a:ext cx="4021349" cy="9645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079" tIns="102079" rIns="102079" bIns="102079" numCol="1" spcCol="1270" anchor="ctr" anchorCtr="0">
          <a:noAutofit/>
        </a:bodyPr>
        <a:lstStyle/>
        <a:p>
          <a:pPr marL="0" lvl="0" indent="0" algn="l" defTabSz="622300">
            <a:lnSpc>
              <a:spcPct val="100000"/>
            </a:lnSpc>
            <a:spcBef>
              <a:spcPct val="0"/>
            </a:spcBef>
            <a:spcAft>
              <a:spcPct val="35000"/>
            </a:spcAft>
            <a:buNone/>
          </a:pPr>
          <a:r>
            <a:rPr lang="en-GB" sz="1400" kern="1200" dirty="0"/>
            <a:t>Website : </a:t>
          </a:r>
          <a:r>
            <a:rPr lang="en-GB" sz="1400" kern="1200" dirty="0">
              <a:hlinkClick xmlns:r="http://schemas.openxmlformats.org/officeDocument/2006/relationships" r:id="rId15"/>
            </a:rPr>
            <a:t>https://sce-dep.web.cern.ch/security/locks-and-keys</a:t>
          </a:r>
          <a:r>
            <a:rPr lang="en-GB" sz="1400" kern="1200" dirty="0"/>
            <a:t> </a:t>
          </a:r>
          <a:endParaRPr lang="en-US" sz="1400" kern="1200" dirty="0"/>
        </a:p>
      </dsp:txBody>
      <dsp:txXfrm>
        <a:off x="1048017" y="4798541"/>
        <a:ext cx="4021349" cy="964522"/>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EBCDC02-6FFF-453F-A667-CC6EDFC67B74}" type="datetimeFigureOut">
              <a:rPr lang="en-GB" smtClean="0"/>
              <a:t>26/03/2025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BDC1963-D9D0-4590-BDEC-F04C710E9E92}" type="slidenum">
              <a:rPr lang="en-GB" smtClean="0"/>
              <a:t>‹N°›</a:t>
            </a:fld>
            <a:endParaRPr lang="en-GB"/>
          </a:p>
        </p:txBody>
      </p:sp>
    </p:spTree>
    <p:extLst>
      <p:ext uri="{BB962C8B-B14F-4D97-AF65-F5344CB8AC3E}">
        <p14:creationId xmlns:p14="http://schemas.microsoft.com/office/powerpoint/2010/main" val="772532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dirty="0"/>
              <a:t>Qui somme nous?</a:t>
            </a:r>
            <a:br>
              <a:rPr lang="fr-CH" dirty="0"/>
            </a:br>
            <a:r>
              <a:rPr lang="fr-FR" sz="1200" dirty="0"/>
              <a:t>Auparavant rattaché au Service de Sécurité, le Service Serrures et Clés est sous la responsabilité des Opérations Magasins (Serco) depuis le 1er août 2024.</a:t>
            </a:r>
            <a:endParaRPr lang="en-GB" dirty="0"/>
          </a:p>
        </p:txBody>
      </p:sp>
      <p:sp>
        <p:nvSpPr>
          <p:cNvPr id="4" name="Slide Number Placeholder 3"/>
          <p:cNvSpPr>
            <a:spLocks noGrp="1"/>
          </p:cNvSpPr>
          <p:nvPr>
            <p:ph type="sldNum" sz="quarter" idx="5"/>
          </p:nvPr>
        </p:nvSpPr>
        <p:spPr/>
        <p:txBody>
          <a:bodyPr/>
          <a:lstStyle/>
          <a:p>
            <a:fld id="{0BDC1963-D9D0-4590-BDEC-F04C710E9E92}" type="slidenum">
              <a:rPr lang="en-GB" smtClean="0"/>
              <a:t>2</a:t>
            </a:fld>
            <a:endParaRPr lang="en-GB"/>
          </a:p>
        </p:txBody>
      </p:sp>
    </p:spTree>
    <p:extLst>
      <p:ext uri="{BB962C8B-B14F-4D97-AF65-F5344CB8AC3E}">
        <p14:creationId xmlns:p14="http://schemas.microsoft.com/office/powerpoint/2010/main" val="34614582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Le service responsable de la gestion administrative et technique des clés et des cylindres, en veillant au respect des schémas de verrouillage et des procédures associées.</a:t>
            </a:r>
            <a:endParaRPr lang="en-GB" dirty="0"/>
          </a:p>
        </p:txBody>
      </p:sp>
      <p:sp>
        <p:nvSpPr>
          <p:cNvPr id="4" name="Slide Number Placeholder 3"/>
          <p:cNvSpPr>
            <a:spLocks noGrp="1"/>
          </p:cNvSpPr>
          <p:nvPr>
            <p:ph type="sldNum" sz="quarter" idx="5"/>
          </p:nvPr>
        </p:nvSpPr>
        <p:spPr/>
        <p:txBody>
          <a:bodyPr/>
          <a:lstStyle/>
          <a:p>
            <a:fld id="{0BDC1963-D9D0-4590-BDEC-F04C710E9E92}" type="slidenum">
              <a:rPr lang="en-GB" smtClean="0"/>
              <a:t>3</a:t>
            </a:fld>
            <a:endParaRPr lang="en-GB"/>
          </a:p>
        </p:txBody>
      </p:sp>
    </p:spTree>
    <p:extLst>
      <p:ext uri="{BB962C8B-B14F-4D97-AF65-F5344CB8AC3E}">
        <p14:creationId xmlns:p14="http://schemas.microsoft.com/office/powerpoint/2010/main" val="40062053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Ce service </a:t>
            </a:r>
            <a:r>
              <a:rPr lang="en-GB" dirty="0" err="1"/>
              <a:t>offre</a:t>
            </a:r>
            <a:r>
              <a:rPr lang="en-GB" dirty="0"/>
              <a:t> :</a:t>
            </a:r>
          </a:p>
          <a:p>
            <a:endParaRPr lang="en-GB" dirty="0"/>
          </a:p>
          <a:p>
            <a:endParaRPr lang="en-GB" dirty="0"/>
          </a:p>
          <a:p>
            <a:r>
              <a:rPr lang="fr-FR" dirty="0"/>
              <a:t>Distribution des clés aux utilisateurs et récupération de celles-ci en cas de besoin</a:t>
            </a:r>
          </a:p>
          <a:p>
            <a:r>
              <a:rPr lang="fr-FR" dirty="0"/>
              <a:t>Distribution et installation des cylindres sur l'ensemble du site clos du CERN</a:t>
            </a:r>
          </a:p>
          <a:p>
            <a:r>
              <a:rPr lang="fr-FR" dirty="0"/>
              <a:t>Gestion et suivi des plans de verrouillage du CERN</a:t>
            </a:r>
          </a:p>
          <a:p>
            <a:r>
              <a:rPr lang="fr-FR" dirty="0"/>
              <a:t>Conseils en solutions de verrouillage</a:t>
            </a:r>
            <a:endParaRPr lang="en-GB" dirty="0"/>
          </a:p>
        </p:txBody>
      </p:sp>
      <p:sp>
        <p:nvSpPr>
          <p:cNvPr id="4" name="Slide Number Placeholder 3"/>
          <p:cNvSpPr>
            <a:spLocks noGrp="1"/>
          </p:cNvSpPr>
          <p:nvPr>
            <p:ph type="sldNum" sz="quarter" idx="5"/>
          </p:nvPr>
        </p:nvSpPr>
        <p:spPr/>
        <p:txBody>
          <a:bodyPr/>
          <a:lstStyle/>
          <a:p>
            <a:fld id="{0BDC1963-D9D0-4590-BDEC-F04C710E9E92}" type="slidenum">
              <a:rPr lang="en-GB" smtClean="0"/>
              <a:t>4</a:t>
            </a:fld>
            <a:endParaRPr lang="en-GB"/>
          </a:p>
        </p:txBody>
      </p:sp>
    </p:spTree>
    <p:extLst>
      <p:ext uri="{BB962C8B-B14F-4D97-AF65-F5344CB8AC3E}">
        <p14:creationId xmlns:p14="http://schemas.microsoft.com/office/powerpoint/2010/main" val="38754065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Les 2 phases du Service Serrurerie:</a:t>
            </a:r>
            <a:br>
              <a:rPr lang="fr-CH" dirty="0"/>
            </a:br>
            <a:r>
              <a:rPr lang="fr-CH" dirty="0"/>
              <a:t>Première phase:</a:t>
            </a:r>
          </a:p>
          <a:p>
            <a:r>
              <a:rPr lang="fr-CH" dirty="0"/>
              <a:t>Environs 60 actions définies</a:t>
            </a:r>
            <a:br>
              <a:rPr lang="fr-CH" dirty="0"/>
            </a:br>
            <a:r>
              <a:rPr lang="fr-CH" dirty="0"/>
              <a:t>déménagements</a:t>
            </a:r>
          </a:p>
          <a:p>
            <a:r>
              <a:rPr lang="fr-CH" dirty="0"/>
              <a:t>Aménagement dans la nouvelle localisation</a:t>
            </a:r>
          </a:p>
          <a:p>
            <a:r>
              <a:rPr lang="fr-CH" dirty="0"/>
              <a:t>Sujet en liens IT</a:t>
            </a:r>
          </a:p>
          <a:p>
            <a:r>
              <a:rPr lang="fr-CH" dirty="0"/>
              <a:t>Communication au sujet des changements</a:t>
            </a:r>
          </a:p>
          <a:p>
            <a:endParaRPr lang="fr-CH" dirty="0"/>
          </a:p>
          <a:p>
            <a:r>
              <a:rPr lang="fr-CH" dirty="0"/>
              <a:t>Seconde Phase</a:t>
            </a:r>
          </a:p>
          <a:p>
            <a:pPr marL="171450" indent="-171450">
              <a:buFontTx/>
              <a:buChar char="-"/>
            </a:pPr>
            <a:r>
              <a:rPr lang="fr-CH" dirty="0"/>
              <a:t>Comprendre les responsabilités du service</a:t>
            </a:r>
          </a:p>
          <a:p>
            <a:pPr marL="171450" indent="-171450">
              <a:buFontTx/>
              <a:buChar char="-"/>
            </a:pPr>
            <a:r>
              <a:rPr lang="fr-CH" dirty="0"/>
              <a:t>Transfert de connaissance, Work </a:t>
            </a:r>
            <a:r>
              <a:rPr lang="fr-CH" dirty="0" err="1"/>
              <a:t>shadowing</a:t>
            </a:r>
            <a:endParaRPr lang="fr-CH" dirty="0"/>
          </a:p>
          <a:p>
            <a:pPr marL="171450" indent="-171450">
              <a:buFontTx/>
              <a:buChar char="-"/>
            </a:pPr>
            <a:r>
              <a:rPr lang="fr-CH" dirty="0"/>
              <a:t>Amélioration continue, standardisation des procédures</a:t>
            </a:r>
          </a:p>
          <a:p>
            <a:pPr marL="171450" indent="-171450">
              <a:buFontTx/>
              <a:buChar char="-"/>
            </a:pPr>
            <a:endParaRPr lang="fr-CH" dirty="0"/>
          </a:p>
        </p:txBody>
      </p:sp>
      <p:sp>
        <p:nvSpPr>
          <p:cNvPr id="4" name="Slide Number Placeholder 3"/>
          <p:cNvSpPr>
            <a:spLocks noGrp="1"/>
          </p:cNvSpPr>
          <p:nvPr>
            <p:ph type="sldNum" sz="quarter" idx="5"/>
          </p:nvPr>
        </p:nvSpPr>
        <p:spPr/>
        <p:txBody>
          <a:bodyPr/>
          <a:lstStyle/>
          <a:p>
            <a:fld id="{0BDC1963-D9D0-4590-BDEC-F04C710E9E92}" type="slidenum">
              <a:rPr lang="en-GB" smtClean="0"/>
              <a:t>5</a:t>
            </a:fld>
            <a:endParaRPr lang="en-GB"/>
          </a:p>
        </p:txBody>
      </p:sp>
    </p:spTree>
    <p:extLst>
      <p:ext uri="{BB962C8B-B14F-4D97-AF65-F5344CB8AC3E}">
        <p14:creationId xmlns:p14="http://schemas.microsoft.com/office/powerpoint/2010/main" val="24227898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Les demandes de clés et de cylindres se font par EDH.</a:t>
            </a:r>
            <a:br>
              <a:rPr lang="fr-CH" dirty="0"/>
            </a:br>
            <a:r>
              <a:rPr lang="fr-CH" dirty="0"/>
              <a:t>Nous pouvons y accédé directement de EDH pu par une recherche sur Service </a:t>
            </a:r>
            <a:r>
              <a:rPr lang="fr-CH" dirty="0" err="1"/>
              <a:t>now</a:t>
            </a:r>
            <a:r>
              <a:rPr lang="fr-CH" dirty="0"/>
              <a:t>. Les liens de service Now nous renvois vers les demandes EDH.</a:t>
            </a:r>
            <a:br>
              <a:rPr lang="fr-CH" dirty="0"/>
            </a:br>
            <a:r>
              <a:rPr lang="fr-CH" dirty="0"/>
              <a:t>Voici une demande exemple de clés.  Le système prends directement nos données- nous devons remplir les données du local pour lequel on effectue la demande de clé et rajouter une justification. La justification est utile dans toute les situations. Elle peut aussi initier d’autre actions de la part du service serrurerie. Indiquer que la personne a perdu une clé et n’a pas fait la déclaration de perte ou qu’elle déménage de bureau donc il faudra lui rappeler de ramener la clé du local précédent.</a:t>
            </a:r>
            <a:endParaRPr lang="en-GB" dirty="0"/>
          </a:p>
        </p:txBody>
      </p:sp>
      <p:sp>
        <p:nvSpPr>
          <p:cNvPr id="4" name="Slide Number Placeholder 3"/>
          <p:cNvSpPr>
            <a:spLocks noGrp="1"/>
          </p:cNvSpPr>
          <p:nvPr>
            <p:ph type="sldNum" sz="quarter" idx="5"/>
          </p:nvPr>
        </p:nvSpPr>
        <p:spPr/>
        <p:txBody>
          <a:bodyPr/>
          <a:lstStyle/>
          <a:p>
            <a:fld id="{0BDC1963-D9D0-4590-BDEC-F04C710E9E92}" type="slidenum">
              <a:rPr lang="en-GB" smtClean="0"/>
              <a:t>6</a:t>
            </a:fld>
            <a:endParaRPr lang="en-GB"/>
          </a:p>
        </p:txBody>
      </p:sp>
    </p:spTree>
    <p:extLst>
      <p:ext uri="{BB962C8B-B14F-4D97-AF65-F5344CB8AC3E}">
        <p14:creationId xmlns:p14="http://schemas.microsoft.com/office/powerpoint/2010/main" val="2701506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En ce qui concerne le </a:t>
            </a:r>
            <a:r>
              <a:rPr lang="fr-FR" b="1" dirty="0" err="1"/>
              <a:t>reporting</a:t>
            </a:r>
            <a:r>
              <a:rPr lang="fr-FR" dirty="0"/>
              <a:t>, nous travaillons avec des rapports dans </a:t>
            </a:r>
            <a:r>
              <a:rPr lang="fr-FR" b="1" dirty="0"/>
              <a:t>Power BI</a:t>
            </a:r>
            <a:r>
              <a:rPr lang="fr-FR" dirty="0"/>
              <a:t> pour le suivi des demandes dans </a:t>
            </a:r>
            <a:r>
              <a:rPr lang="fr-FR" b="1" dirty="0"/>
              <a:t>EDH</a:t>
            </a:r>
            <a:r>
              <a:rPr lang="fr-FR" dirty="0"/>
              <a:t>.</a:t>
            </a:r>
            <a:br>
              <a:rPr lang="fr-FR" dirty="0"/>
            </a:br>
            <a:r>
              <a:rPr lang="fr-FR" dirty="0"/>
              <a:t>Voici une visualisation de la </a:t>
            </a:r>
            <a:r>
              <a:rPr lang="fr-FR" b="1" dirty="0"/>
              <a:t>quantité de demandes de clés</a:t>
            </a:r>
            <a:r>
              <a:rPr lang="fr-FR" dirty="0"/>
              <a:t> depuis janvier 2024.</a:t>
            </a:r>
          </a:p>
          <a:p>
            <a:r>
              <a:rPr lang="fr-FR" dirty="0"/>
              <a:t>Nous sommes actuellement à environ </a:t>
            </a:r>
            <a:r>
              <a:rPr lang="fr-FR" b="1" dirty="0"/>
              <a:t>300 à 400 clés par mois</a:t>
            </a:r>
            <a:r>
              <a:rPr lang="fr-FR" dirty="0"/>
              <a:t>.</a:t>
            </a:r>
          </a:p>
          <a:p>
            <a:endParaRPr lang="en-GB" dirty="0"/>
          </a:p>
        </p:txBody>
      </p:sp>
      <p:sp>
        <p:nvSpPr>
          <p:cNvPr id="4" name="Slide Number Placeholder 3"/>
          <p:cNvSpPr>
            <a:spLocks noGrp="1"/>
          </p:cNvSpPr>
          <p:nvPr>
            <p:ph type="sldNum" sz="quarter" idx="5"/>
          </p:nvPr>
        </p:nvSpPr>
        <p:spPr/>
        <p:txBody>
          <a:bodyPr/>
          <a:lstStyle/>
          <a:p>
            <a:fld id="{0BDC1963-D9D0-4590-BDEC-F04C710E9E92}" type="slidenum">
              <a:rPr lang="en-GB" smtClean="0"/>
              <a:t>7</a:t>
            </a:fld>
            <a:endParaRPr lang="en-GB"/>
          </a:p>
        </p:txBody>
      </p:sp>
    </p:spTree>
    <p:extLst>
      <p:ext uri="{BB962C8B-B14F-4D97-AF65-F5344CB8AC3E}">
        <p14:creationId xmlns:p14="http://schemas.microsoft.com/office/powerpoint/2010/main" val="37588699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Et voici une vue des demandes de cylindres.</a:t>
            </a:r>
          </a:p>
          <a:p>
            <a:r>
              <a:rPr lang="fr-FR" dirty="0"/>
              <a:t>Il est possible de faire une demande de modification, d'ajout ou de suppression.</a:t>
            </a:r>
          </a:p>
          <a:p>
            <a:r>
              <a:rPr lang="fr-FR" dirty="0"/>
              <a:t>À noter que le service récupère les cylindres retirés et peut les réutiliser ultérieurement.</a:t>
            </a:r>
          </a:p>
          <a:p>
            <a:r>
              <a:rPr lang="fr-FR" dirty="0"/>
              <a:t>Les travaux de serrurerie sont réalisés par deux équipes distinctes :L’équipe de Philippe (contrat S258) : pour les </a:t>
            </a:r>
            <a:r>
              <a:rPr lang="fr-FR" dirty="0" err="1"/>
              <a:t>Tertiary</a:t>
            </a:r>
            <a:r>
              <a:rPr lang="fr-FR" dirty="0"/>
              <a:t> Work </a:t>
            </a:r>
            <a:r>
              <a:rPr lang="fr-FR" dirty="0" err="1"/>
              <a:t>Orders</a:t>
            </a:r>
            <a:r>
              <a:rPr lang="fr-FR" dirty="0"/>
              <a:t> (travaux sur les bâtiments tertiaires)</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L’équipe de Nicolas </a:t>
            </a:r>
            <a:r>
              <a:rPr lang="fr-FR" dirty="0" err="1"/>
              <a:t>Mornand</a:t>
            </a:r>
            <a:r>
              <a:rPr lang="fr-FR" dirty="0"/>
              <a:t> (contrat S304) : pour les Machine Work </a:t>
            </a:r>
            <a:r>
              <a:rPr lang="fr-FR" dirty="0" err="1"/>
              <a:t>Orders</a:t>
            </a:r>
            <a:r>
              <a:rPr lang="fr-FR" dirty="0"/>
              <a:t> (interventions liées aux équipements/machines)</a:t>
            </a:r>
            <a:br>
              <a:rPr lang="fr-FR" dirty="0"/>
            </a:br>
            <a:r>
              <a:rPr lang="en-GB" sz="1800" dirty="0">
                <a:solidFill>
                  <a:srgbClr val="000000"/>
                </a:solidFill>
                <a:effectLst/>
                <a:latin typeface="Aptos" panose="020B0004020202020204" pitchFamily="34" charset="0"/>
                <a:ea typeface="Times New Roman" panose="02020603050405020304" pitchFamily="18" charset="0"/>
                <a:cs typeface="Aptos" panose="020B0004020202020204" pitchFamily="34" charset="0"/>
              </a:rPr>
              <a:t>La </a:t>
            </a:r>
            <a:r>
              <a:rPr lang="en-GB" sz="1800" dirty="0" err="1">
                <a:solidFill>
                  <a:srgbClr val="000000"/>
                </a:solidFill>
                <a:effectLst/>
                <a:latin typeface="Aptos" panose="020B0004020202020204" pitchFamily="34" charset="0"/>
                <a:ea typeface="Times New Roman" panose="02020603050405020304" pitchFamily="18" charset="0"/>
                <a:cs typeface="Aptos" panose="020B0004020202020204" pitchFamily="34" charset="0"/>
              </a:rPr>
              <a:t>désignation</a:t>
            </a:r>
            <a:r>
              <a:rPr lang="en-GB" sz="1800" dirty="0">
                <a:solidFill>
                  <a:srgbClr val="000000"/>
                </a:solidFill>
                <a:effectLst/>
                <a:latin typeface="Aptos" panose="020B0004020202020204" pitchFamily="34" charset="0"/>
                <a:ea typeface="Times New Roman" panose="02020603050405020304" pitchFamily="18" charset="0"/>
                <a:cs typeface="Aptos" panose="020B0004020202020204" pitchFamily="34" charset="0"/>
              </a:rPr>
              <a:t> de la zone pour les travaux se fait </a:t>
            </a:r>
            <a:r>
              <a:rPr lang="en-GB" sz="1800" dirty="0" err="1">
                <a:solidFill>
                  <a:srgbClr val="000000"/>
                </a:solidFill>
                <a:effectLst/>
                <a:latin typeface="Aptos" panose="020B0004020202020204" pitchFamily="34" charset="0"/>
                <a:ea typeface="Times New Roman" panose="02020603050405020304" pitchFamily="18" charset="0"/>
                <a:cs typeface="Aptos" panose="020B0004020202020204" pitchFamily="34" charset="0"/>
              </a:rPr>
              <a:t>automatiquement</a:t>
            </a:r>
            <a:r>
              <a:rPr lang="en-GB" sz="1800" dirty="0">
                <a:solidFill>
                  <a:srgbClr val="000000"/>
                </a:solidFill>
                <a:effectLst/>
                <a:latin typeface="Aptos" panose="020B0004020202020204" pitchFamily="34" charset="0"/>
                <a:ea typeface="Times New Roman" panose="02020603050405020304" pitchFamily="18" charset="0"/>
                <a:cs typeface="Aptos" panose="020B0004020202020204" pitchFamily="34" charset="0"/>
              </a:rPr>
              <a:t> dans EDH </a:t>
            </a:r>
            <a:r>
              <a:rPr lang="en-GB" sz="1800" dirty="0" err="1">
                <a:solidFill>
                  <a:srgbClr val="000000"/>
                </a:solidFill>
                <a:effectLst/>
                <a:latin typeface="Aptos" panose="020B0004020202020204" pitchFamily="34" charset="0"/>
                <a:ea typeface="Times New Roman" panose="02020603050405020304" pitchFamily="18" charset="0"/>
                <a:cs typeface="Aptos" panose="020B0004020202020204" pitchFamily="34" charset="0"/>
              </a:rPr>
              <a:t>lors</a:t>
            </a:r>
            <a:r>
              <a:rPr lang="en-GB" sz="1800" dirty="0">
                <a:solidFill>
                  <a:srgbClr val="000000"/>
                </a:solidFill>
                <a:effectLst/>
                <a:latin typeface="Aptos" panose="020B0004020202020204" pitchFamily="34" charset="0"/>
                <a:ea typeface="Times New Roman" panose="02020603050405020304" pitchFamily="18" charset="0"/>
                <a:cs typeface="Aptos" panose="020B0004020202020204" pitchFamily="34" charset="0"/>
              </a:rPr>
              <a:t> de la </a:t>
            </a:r>
            <a:r>
              <a:rPr lang="en-GB" sz="1800" dirty="0" err="1">
                <a:solidFill>
                  <a:srgbClr val="000000"/>
                </a:solidFill>
                <a:effectLst/>
                <a:latin typeface="Aptos" panose="020B0004020202020204" pitchFamily="34" charset="0"/>
                <a:ea typeface="Times New Roman" panose="02020603050405020304" pitchFamily="18" charset="0"/>
                <a:cs typeface="Aptos" panose="020B0004020202020204" pitchFamily="34" charset="0"/>
              </a:rPr>
              <a:t>création</a:t>
            </a:r>
            <a:r>
              <a:rPr lang="en-GB" sz="1800" dirty="0">
                <a:solidFill>
                  <a:srgbClr val="000000"/>
                </a:solidFill>
                <a:effectLst/>
                <a:latin typeface="Aptos" panose="020B0004020202020204" pitchFamily="34" charset="0"/>
                <a:ea typeface="Times New Roman" panose="02020603050405020304" pitchFamily="18" charset="0"/>
                <a:cs typeface="Aptos" panose="020B0004020202020204" pitchFamily="34" charset="0"/>
              </a:rPr>
              <a:t> de la </a:t>
            </a:r>
            <a:r>
              <a:rPr lang="en-GB" sz="1800" dirty="0" err="1">
                <a:solidFill>
                  <a:srgbClr val="000000"/>
                </a:solidFill>
                <a:effectLst/>
                <a:latin typeface="Aptos" panose="020B0004020202020204" pitchFamily="34" charset="0"/>
                <a:ea typeface="Times New Roman" panose="02020603050405020304" pitchFamily="18" charset="0"/>
                <a:cs typeface="Aptos" panose="020B0004020202020204" pitchFamily="34" charset="0"/>
              </a:rPr>
              <a:t>demande</a:t>
            </a:r>
            <a:r>
              <a:rPr lang="en-GB" sz="1800" dirty="0">
                <a:solidFill>
                  <a:srgbClr val="000000"/>
                </a:solidFill>
                <a:effectLst/>
                <a:latin typeface="Aptos" panose="020B0004020202020204" pitchFamily="34" charset="0"/>
                <a:ea typeface="Times New Roman" panose="02020603050405020304" pitchFamily="18" charset="0"/>
                <a:cs typeface="Aptos" panose="020B0004020202020204" pitchFamily="34" charset="0"/>
              </a:rPr>
              <a:t>, à </a:t>
            </a:r>
            <a:r>
              <a:rPr lang="en-GB" sz="1800" dirty="0" err="1">
                <a:solidFill>
                  <a:srgbClr val="000000"/>
                </a:solidFill>
                <a:effectLst/>
                <a:latin typeface="Aptos" panose="020B0004020202020204" pitchFamily="34" charset="0"/>
                <a:ea typeface="Times New Roman" panose="02020603050405020304" pitchFamily="18" charset="0"/>
                <a:cs typeface="Aptos" panose="020B0004020202020204" pitchFamily="34" charset="0"/>
              </a:rPr>
              <a:t>quelques</a:t>
            </a:r>
            <a:r>
              <a:rPr lang="en-GB" sz="1800" dirty="0">
                <a:solidFill>
                  <a:srgbClr val="000000"/>
                </a:solidFill>
                <a:effectLst/>
                <a:latin typeface="Aptos" panose="020B0004020202020204" pitchFamily="34" charset="0"/>
                <a:ea typeface="Times New Roman" panose="02020603050405020304" pitchFamily="18" charset="0"/>
                <a:cs typeface="Aptos" panose="020B0004020202020204" pitchFamily="34" charset="0"/>
              </a:rPr>
              <a:t> </a:t>
            </a:r>
            <a:r>
              <a:rPr lang="en-GB" sz="1800" dirty="0" err="1">
                <a:solidFill>
                  <a:srgbClr val="000000"/>
                </a:solidFill>
                <a:effectLst/>
                <a:latin typeface="Aptos" panose="020B0004020202020204" pitchFamily="34" charset="0"/>
                <a:ea typeface="Times New Roman" panose="02020603050405020304" pitchFamily="18" charset="0"/>
                <a:cs typeface="Aptos" panose="020B0004020202020204" pitchFamily="34" charset="0"/>
              </a:rPr>
              <a:t>rares</a:t>
            </a:r>
            <a:r>
              <a:rPr lang="en-GB" sz="1800" dirty="0">
                <a:solidFill>
                  <a:srgbClr val="000000"/>
                </a:solidFill>
                <a:effectLst/>
                <a:latin typeface="Aptos" panose="020B0004020202020204" pitchFamily="34" charset="0"/>
                <a:ea typeface="Times New Roman" panose="02020603050405020304" pitchFamily="18" charset="0"/>
                <a:cs typeface="Aptos" panose="020B0004020202020204" pitchFamily="34" charset="0"/>
              </a:rPr>
              <a:t> exceptions </a:t>
            </a:r>
            <a:r>
              <a:rPr lang="en-GB" sz="1800" dirty="0" err="1">
                <a:solidFill>
                  <a:srgbClr val="000000"/>
                </a:solidFill>
                <a:effectLst/>
                <a:latin typeface="Aptos" panose="020B0004020202020204" pitchFamily="34" charset="0"/>
                <a:ea typeface="Times New Roman" panose="02020603050405020304" pitchFamily="18" charset="0"/>
                <a:cs typeface="Aptos" panose="020B0004020202020204" pitchFamily="34" charset="0"/>
              </a:rPr>
              <a:t>où</a:t>
            </a:r>
            <a:r>
              <a:rPr lang="en-GB" sz="1800" dirty="0">
                <a:solidFill>
                  <a:srgbClr val="000000"/>
                </a:solidFill>
                <a:effectLst/>
                <a:latin typeface="Aptos" panose="020B0004020202020204" pitchFamily="34" charset="0"/>
                <a:ea typeface="Times New Roman" panose="02020603050405020304" pitchFamily="18" charset="0"/>
                <a:cs typeface="Aptos" panose="020B0004020202020204" pitchFamily="34" charset="0"/>
              </a:rPr>
              <a:t> </a:t>
            </a:r>
            <a:r>
              <a:rPr lang="en-GB" sz="1800" dirty="0" err="1">
                <a:solidFill>
                  <a:srgbClr val="000000"/>
                </a:solidFill>
                <a:effectLst/>
                <a:latin typeface="Aptos" panose="020B0004020202020204" pitchFamily="34" charset="0"/>
                <a:ea typeface="Times New Roman" panose="02020603050405020304" pitchFamily="18" charset="0"/>
                <a:cs typeface="Aptos" panose="020B0004020202020204" pitchFamily="34" charset="0"/>
              </a:rPr>
              <a:t>c'est</a:t>
            </a:r>
            <a:r>
              <a:rPr lang="en-GB" sz="1800" dirty="0">
                <a:solidFill>
                  <a:srgbClr val="000000"/>
                </a:solidFill>
                <a:effectLst/>
                <a:latin typeface="Aptos" panose="020B0004020202020204" pitchFamily="34" charset="0"/>
                <a:ea typeface="Times New Roman" panose="02020603050405020304" pitchFamily="18" charset="0"/>
                <a:cs typeface="Aptos" panose="020B0004020202020204" pitchFamily="34" charset="0"/>
              </a:rPr>
              <a:t> nous qui devons </a:t>
            </a:r>
            <a:r>
              <a:rPr lang="en-GB" sz="1800" dirty="0" err="1">
                <a:solidFill>
                  <a:srgbClr val="000000"/>
                </a:solidFill>
                <a:effectLst/>
                <a:latin typeface="Aptos" panose="020B0004020202020204" pitchFamily="34" charset="0"/>
                <a:ea typeface="Times New Roman" panose="02020603050405020304" pitchFamily="18" charset="0"/>
                <a:cs typeface="Aptos" panose="020B0004020202020204" pitchFamily="34" charset="0"/>
              </a:rPr>
              <a:t>cocher</a:t>
            </a:r>
            <a:r>
              <a:rPr lang="en-GB" sz="1800" dirty="0">
                <a:solidFill>
                  <a:srgbClr val="000000"/>
                </a:solidFill>
                <a:effectLst/>
                <a:latin typeface="Aptos" panose="020B0004020202020204" pitchFamily="34" charset="0"/>
                <a:ea typeface="Times New Roman" panose="02020603050405020304" pitchFamily="18" charset="0"/>
                <a:cs typeface="Aptos" panose="020B0004020202020204" pitchFamily="34" charset="0"/>
              </a:rPr>
              <a:t> la zone. </a:t>
            </a:r>
            <a:endParaRPr lang="en-GB" sz="1800" dirty="0">
              <a:effectLst/>
              <a:latin typeface="Aptos" panose="020B0004020202020204" pitchFamily="34" charset="0"/>
              <a:ea typeface="Aptos" panose="020B0004020202020204" pitchFamily="34" charset="0"/>
              <a:cs typeface="Aptos" panose="020B0004020202020204" pitchFamily="34" charset="0"/>
            </a:endParaRPr>
          </a:p>
          <a:p>
            <a:endParaRPr lang="en-GB" dirty="0"/>
          </a:p>
        </p:txBody>
      </p:sp>
      <p:sp>
        <p:nvSpPr>
          <p:cNvPr id="4" name="Slide Number Placeholder 3"/>
          <p:cNvSpPr>
            <a:spLocks noGrp="1"/>
          </p:cNvSpPr>
          <p:nvPr>
            <p:ph type="sldNum" sz="quarter" idx="5"/>
          </p:nvPr>
        </p:nvSpPr>
        <p:spPr/>
        <p:txBody>
          <a:bodyPr/>
          <a:lstStyle/>
          <a:p>
            <a:fld id="{0BDC1963-D9D0-4590-BDEC-F04C710E9E92}" type="slidenum">
              <a:rPr lang="en-GB" smtClean="0"/>
              <a:t>8</a:t>
            </a:fld>
            <a:endParaRPr lang="en-GB"/>
          </a:p>
        </p:txBody>
      </p:sp>
    </p:spTree>
    <p:extLst>
      <p:ext uri="{BB962C8B-B14F-4D97-AF65-F5344CB8AC3E}">
        <p14:creationId xmlns:p14="http://schemas.microsoft.com/office/powerpoint/2010/main" val="19005172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Pour toute autre demande concernant les </a:t>
            </a:r>
            <a:r>
              <a:rPr lang="fr-FR" b="1" dirty="0"/>
              <a:t>clés et cylindres</a:t>
            </a:r>
            <a:r>
              <a:rPr lang="fr-FR" dirty="0"/>
              <a:t>, vous pouvez créer un </a:t>
            </a:r>
            <a:r>
              <a:rPr lang="fr-FR" b="1" dirty="0"/>
              <a:t>ticket via </a:t>
            </a:r>
            <a:r>
              <a:rPr lang="fr-FR" b="1" dirty="0" err="1"/>
              <a:t>ServiceNow</a:t>
            </a:r>
            <a:r>
              <a:rPr lang="fr-FR" dirty="0"/>
              <a:t> ou écrire directement à l'adresse e-mail du service.</a:t>
            </a:r>
          </a:p>
          <a:p>
            <a:r>
              <a:rPr lang="fr-FR" dirty="0"/>
              <a:t>Afin de faciliter le retour des clés pour les personnes ne pouvant pas se présenter au bureau pendant les horaires d'ouverture, nous avons mis en place une </a:t>
            </a:r>
            <a:r>
              <a:rPr lang="fr-FR" b="1" dirty="0"/>
              <a:t>boîte de dépôt dédiée</a:t>
            </a:r>
            <a:r>
              <a:rPr lang="fr-FR" dirty="0"/>
              <a:t>.</a:t>
            </a:r>
            <a:br>
              <a:rPr lang="fr-FR" dirty="0"/>
            </a:br>
            <a:r>
              <a:rPr lang="fr-FR" dirty="0"/>
              <a:t>L’utilisateur peut y glisser une enveloppe contenant </a:t>
            </a:r>
            <a:r>
              <a:rPr lang="fr-FR" b="1" dirty="0"/>
              <a:t>son identifiant CERN</a:t>
            </a:r>
            <a:r>
              <a:rPr lang="fr-FR" dirty="0"/>
              <a:t> ainsi que la </a:t>
            </a:r>
            <a:r>
              <a:rPr lang="fr-FR" b="1" dirty="0"/>
              <a:t>clé à retourner</a:t>
            </a:r>
            <a:r>
              <a:rPr lang="fr-FR" dirty="0"/>
              <a:t>.</a:t>
            </a:r>
          </a:p>
        </p:txBody>
      </p:sp>
      <p:sp>
        <p:nvSpPr>
          <p:cNvPr id="4" name="Slide Number Placeholder 3"/>
          <p:cNvSpPr>
            <a:spLocks noGrp="1"/>
          </p:cNvSpPr>
          <p:nvPr>
            <p:ph type="sldNum" sz="quarter" idx="5"/>
          </p:nvPr>
        </p:nvSpPr>
        <p:spPr/>
        <p:txBody>
          <a:bodyPr/>
          <a:lstStyle/>
          <a:p>
            <a:fld id="{0BDC1963-D9D0-4590-BDEC-F04C710E9E92}" type="slidenum">
              <a:rPr lang="en-GB" smtClean="0"/>
              <a:t>9</a:t>
            </a:fld>
            <a:endParaRPr lang="en-GB"/>
          </a:p>
        </p:txBody>
      </p:sp>
    </p:spTree>
    <p:extLst>
      <p:ext uri="{BB962C8B-B14F-4D97-AF65-F5344CB8AC3E}">
        <p14:creationId xmlns:p14="http://schemas.microsoft.com/office/powerpoint/2010/main" val="34052216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9429764-E305-A48D-5244-9BCD20902244}"/>
              </a:ext>
              <a:ext uri="{C183D7F6-B498-43B3-948B-1728B52AA6E4}">
                <adec:decorative xmlns:adec="http://schemas.microsoft.com/office/drawing/2017/decorative" val="1"/>
              </a:ext>
            </a:extLst>
          </p:cNvPr>
          <p:cNvGrpSpPr/>
          <p:nvPr/>
        </p:nvGrpSpPr>
        <p:grpSpPr>
          <a:xfrm>
            <a:off x="0" y="0"/>
            <a:ext cx="12192000" cy="8286859"/>
            <a:chOff x="0" y="1"/>
            <a:chExt cx="12192000" cy="8286859"/>
          </a:xfrm>
        </p:grpSpPr>
        <p:sp>
          <p:nvSpPr>
            <p:cNvPr id="7" name="Freeform 13">
              <a:extLst>
                <a:ext uri="{FF2B5EF4-FFF2-40B4-BE49-F238E27FC236}">
                  <a16:creationId xmlns:a16="http://schemas.microsoft.com/office/drawing/2014/main" id="{45F65CE3-2411-E8E5-B72E-F5CBEC4DDC55}"/>
                </a:ext>
              </a:extLst>
            </p:cNvPr>
            <p:cNvSpPr/>
            <p:nvPr userDrawn="1"/>
          </p:nvSpPr>
          <p:spPr>
            <a:xfrm>
              <a:off x="4000500" y="1087403"/>
              <a:ext cx="8191500" cy="5770597"/>
            </a:xfrm>
            <a:custGeom>
              <a:avLst/>
              <a:gdLst>
                <a:gd name="connsiteX0" fmla="*/ 4929467 w 8191500"/>
                <a:gd name="connsiteY0" fmla="*/ 0 h 5770597"/>
                <a:gd name="connsiteX1" fmla="*/ 8065066 w 8191500"/>
                <a:gd name="connsiteY1" fmla="*/ 1118513 h 5770597"/>
                <a:gd name="connsiteX2" fmla="*/ 8191500 w 8191500"/>
                <a:gd name="connsiteY2" fmla="*/ 1227339 h 5770597"/>
                <a:gd name="connsiteX3" fmla="*/ 8191500 w 8191500"/>
                <a:gd name="connsiteY3" fmla="*/ 5770597 h 5770597"/>
                <a:gd name="connsiteX4" fmla="*/ 79523 w 8191500"/>
                <a:gd name="connsiteY4" fmla="*/ 5770597 h 5770597"/>
                <a:gd name="connsiteX5" fmla="*/ 56799 w 8191500"/>
                <a:gd name="connsiteY5" fmla="*/ 5644158 h 5770597"/>
                <a:gd name="connsiteX6" fmla="*/ 0 w 8191500"/>
                <a:gd name="connsiteY6" fmla="*/ 4898209 h 5770597"/>
                <a:gd name="connsiteX7" fmla="*/ 4929467 w 8191500"/>
                <a:gd name="connsiteY7" fmla="*/ 0 h 5770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91500" h="5770597">
                  <a:moveTo>
                    <a:pt x="4929467" y="0"/>
                  </a:moveTo>
                  <a:cubicBezTo>
                    <a:pt x="6120547" y="0"/>
                    <a:pt x="7212963" y="419755"/>
                    <a:pt x="8065066" y="1118513"/>
                  </a:cubicBezTo>
                  <a:lnTo>
                    <a:pt x="8191500" y="1227339"/>
                  </a:lnTo>
                  <a:lnTo>
                    <a:pt x="8191500" y="5770597"/>
                  </a:lnTo>
                  <a:lnTo>
                    <a:pt x="79523" y="5770597"/>
                  </a:lnTo>
                  <a:lnTo>
                    <a:pt x="56799" y="5644158"/>
                  </a:lnTo>
                  <a:cubicBezTo>
                    <a:pt x="19398" y="5400934"/>
                    <a:pt x="0" y="5151822"/>
                    <a:pt x="0" y="4898209"/>
                  </a:cubicBezTo>
                  <a:cubicBezTo>
                    <a:pt x="0" y="2193003"/>
                    <a:pt x="2206998" y="0"/>
                    <a:pt x="492946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cxnSp>
          <p:nvCxnSpPr>
            <p:cNvPr id="8" name="Straight Connector 7">
              <a:extLst>
                <a:ext uri="{FF2B5EF4-FFF2-40B4-BE49-F238E27FC236}">
                  <a16:creationId xmlns:a16="http://schemas.microsoft.com/office/drawing/2014/main" id="{3B6B51B3-AA6C-9C5E-7032-5AEA05D45908}"/>
                </a:ext>
              </a:extLst>
            </p:cNvPr>
            <p:cNvCxnSpPr>
              <a:cxnSpLocks/>
            </p:cNvCxnSpPr>
            <p:nvPr userDrawn="1"/>
          </p:nvCxnSpPr>
          <p:spPr>
            <a:xfrm>
              <a:off x="406241" y="183933"/>
              <a:ext cx="0" cy="1597708"/>
            </a:xfrm>
            <a:prstGeom prst="line">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cxnSp>
        <p:sp>
          <p:nvSpPr>
            <p:cNvPr id="9" name="Freeform: Shape 13">
              <a:extLst>
                <a:ext uri="{FF2B5EF4-FFF2-40B4-BE49-F238E27FC236}">
                  <a16:creationId xmlns:a16="http://schemas.microsoft.com/office/drawing/2014/main" id="{4F28561D-5B3C-F08A-F7B5-48E6B74EAEBD}"/>
                </a:ext>
              </a:extLst>
            </p:cNvPr>
            <p:cNvSpPr/>
            <p:nvPr userDrawn="1"/>
          </p:nvSpPr>
          <p:spPr>
            <a:xfrm>
              <a:off x="5292348" y="1"/>
              <a:ext cx="2279742" cy="1267785"/>
            </a:xfrm>
            <a:custGeom>
              <a:avLst/>
              <a:gdLst>
                <a:gd name="connsiteX0" fmla="*/ 0 w 2279742"/>
                <a:gd name="connsiteY0" fmla="*/ 0 h 1267785"/>
                <a:gd name="connsiteX1" fmla="*/ 138700 w 2279742"/>
                <a:gd name="connsiteY1" fmla="*/ 0 h 1267785"/>
                <a:gd name="connsiteX2" fmla="*/ 138700 w 2279742"/>
                <a:gd name="connsiteY2" fmla="*/ 1078193 h 1267785"/>
                <a:gd name="connsiteX3" fmla="*/ 2002733 w 2279742"/>
                <a:gd name="connsiteY3" fmla="*/ 0 h 1267785"/>
                <a:gd name="connsiteX4" fmla="*/ 2279742 w 2279742"/>
                <a:gd name="connsiteY4" fmla="*/ 0 h 1267785"/>
                <a:gd name="connsiteX5" fmla="*/ 104026 w 2279742"/>
                <a:gd name="connsiteY5" fmla="*/ 1258503 h 1267785"/>
                <a:gd name="connsiteX6" fmla="*/ 69351 w 2279742"/>
                <a:gd name="connsiteY6" fmla="*/ 1267785 h 1267785"/>
                <a:gd name="connsiteX7" fmla="*/ 0 w 2279742"/>
                <a:gd name="connsiteY7" fmla="*/ 1198436 h 1267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79742" h="1267785">
                  <a:moveTo>
                    <a:pt x="0" y="0"/>
                  </a:moveTo>
                  <a:lnTo>
                    <a:pt x="138700" y="0"/>
                  </a:lnTo>
                  <a:lnTo>
                    <a:pt x="138700" y="1078193"/>
                  </a:lnTo>
                  <a:lnTo>
                    <a:pt x="2002733" y="0"/>
                  </a:lnTo>
                  <a:lnTo>
                    <a:pt x="2279742" y="0"/>
                  </a:lnTo>
                  <a:lnTo>
                    <a:pt x="104026" y="1258503"/>
                  </a:lnTo>
                  <a:cubicBezTo>
                    <a:pt x="93484" y="1264595"/>
                    <a:pt x="81523" y="1267796"/>
                    <a:pt x="69351" y="1267785"/>
                  </a:cubicBezTo>
                  <a:cubicBezTo>
                    <a:pt x="31049" y="1267785"/>
                    <a:pt x="0" y="1236737"/>
                    <a:pt x="0" y="1198436"/>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0" name="Freeform: Shape 15">
              <a:extLst>
                <a:ext uri="{FF2B5EF4-FFF2-40B4-BE49-F238E27FC236}">
                  <a16:creationId xmlns:a16="http://schemas.microsoft.com/office/drawing/2014/main" id="{7BD7FF70-44B7-E753-26CD-E228B56C2517}"/>
                </a:ext>
              </a:extLst>
            </p:cNvPr>
            <p:cNvSpPr/>
            <p:nvPr userDrawn="1"/>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1" name="Oval 10">
              <a:extLst>
                <a:ext uri="{FF2B5EF4-FFF2-40B4-BE49-F238E27FC236}">
                  <a16:creationId xmlns:a16="http://schemas.microsoft.com/office/drawing/2014/main" id="{DF9EE857-93B9-ACF6-2AB4-2A29C4B94776}"/>
                </a:ext>
              </a:extLst>
            </p:cNvPr>
            <p:cNvSpPr/>
            <p:nvPr userDrawn="1"/>
          </p:nvSpPr>
          <p:spPr>
            <a:xfrm>
              <a:off x="1569044" y="514898"/>
              <a:ext cx="2393351" cy="232842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2" name="Freeform: Shape 19">
              <a:extLst>
                <a:ext uri="{FF2B5EF4-FFF2-40B4-BE49-F238E27FC236}">
                  <a16:creationId xmlns:a16="http://schemas.microsoft.com/office/drawing/2014/main" id="{75030D84-5EEB-A095-3D43-0ED22BDB8406}"/>
                </a:ext>
              </a:extLst>
            </p:cNvPr>
            <p:cNvSpPr/>
            <p:nvPr userDrawn="1"/>
          </p:nvSpPr>
          <p:spPr>
            <a:xfrm flipH="1">
              <a:off x="0" y="2949740"/>
              <a:ext cx="1186451" cy="1771650"/>
            </a:xfrm>
            <a:custGeom>
              <a:avLst/>
              <a:gdLst>
                <a:gd name="connsiteX0" fmla="*/ 61913 w 1186451"/>
                <a:gd name="connsiteY0" fmla="*/ 0 h 1771650"/>
                <a:gd name="connsiteX1" fmla="*/ 1186451 w 1186451"/>
                <a:gd name="connsiteY1" fmla="*/ 0 h 1771650"/>
                <a:gd name="connsiteX2" fmla="*/ 1186451 w 1186451"/>
                <a:gd name="connsiteY2" fmla="*/ 123825 h 1771650"/>
                <a:gd name="connsiteX3" fmla="*/ 123825 w 1186451"/>
                <a:gd name="connsiteY3" fmla="*/ 123825 h 1771650"/>
                <a:gd name="connsiteX4" fmla="*/ 123825 w 1186451"/>
                <a:gd name="connsiteY4" fmla="*/ 1647825 h 1771650"/>
                <a:gd name="connsiteX5" fmla="*/ 1186451 w 1186451"/>
                <a:gd name="connsiteY5" fmla="*/ 1647825 h 1771650"/>
                <a:gd name="connsiteX6" fmla="*/ 1186451 w 1186451"/>
                <a:gd name="connsiteY6" fmla="*/ 1771650 h 1771650"/>
                <a:gd name="connsiteX7" fmla="*/ 61913 w 1186451"/>
                <a:gd name="connsiteY7" fmla="*/ 1771650 h 1771650"/>
                <a:gd name="connsiteX8" fmla="*/ 0 w 1186451"/>
                <a:gd name="connsiteY8" fmla="*/ 1709738 h 1771650"/>
                <a:gd name="connsiteX9" fmla="*/ 0 w 1186451"/>
                <a:gd name="connsiteY9" fmla="*/ 61913 h 1771650"/>
                <a:gd name="connsiteX10" fmla="*/ 61913 w 1186451"/>
                <a:gd name="connsiteY10" fmla="*/ 0 h 1771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86451" h="1771650">
                  <a:moveTo>
                    <a:pt x="61913" y="0"/>
                  </a:moveTo>
                  <a:lnTo>
                    <a:pt x="1186451" y="0"/>
                  </a:lnTo>
                  <a:lnTo>
                    <a:pt x="1186451" y="123825"/>
                  </a:lnTo>
                  <a:lnTo>
                    <a:pt x="123825" y="123825"/>
                  </a:lnTo>
                  <a:lnTo>
                    <a:pt x="123825" y="1647825"/>
                  </a:lnTo>
                  <a:lnTo>
                    <a:pt x="1186451" y="1647825"/>
                  </a:lnTo>
                  <a:lnTo>
                    <a:pt x="1186451" y="1771650"/>
                  </a:lnTo>
                  <a:lnTo>
                    <a:pt x="61913" y="1771650"/>
                  </a:lnTo>
                  <a:cubicBezTo>
                    <a:pt x="27719" y="1771650"/>
                    <a:pt x="0" y="1743932"/>
                    <a:pt x="0" y="1709738"/>
                  </a:cubicBez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3" name="Arc 12">
              <a:extLst>
                <a:ext uri="{FF2B5EF4-FFF2-40B4-BE49-F238E27FC236}">
                  <a16:creationId xmlns:a16="http://schemas.microsoft.com/office/drawing/2014/main" id="{26E6DE3E-6851-19AD-2E60-22F006238173}"/>
                </a:ext>
              </a:extLst>
            </p:cNvPr>
            <p:cNvSpPr/>
            <p:nvPr userDrawn="1"/>
          </p:nvSpPr>
          <p:spPr>
            <a:xfrm rot="16200000">
              <a:off x="1539683" y="4203427"/>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sp>
        <p:nvSpPr>
          <p:cNvPr id="6" name="Title 1">
            <a:extLst>
              <a:ext uri="{FF2B5EF4-FFF2-40B4-BE49-F238E27FC236}">
                <a16:creationId xmlns:a16="http://schemas.microsoft.com/office/drawing/2014/main" id="{2E8C189B-2E00-67DA-E342-3440F5EBB4CE}"/>
              </a:ext>
            </a:extLst>
          </p:cNvPr>
          <p:cNvSpPr>
            <a:spLocks noGrp="1"/>
          </p:cNvSpPr>
          <p:nvPr>
            <p:ph type="ctrTitle" hasCustomPrompt="1"/>
          </p:nvPr>
        </p:nvSpPr>
        <p:spPr>
          <a:xfrm>
            <a:off x="5184474" y="2949739"/>
            <a:ext cx="6261291" cy="2396686"/>
          </a:xfrm>
        </p:spPr>
        <p:txBody>
          <a:bodyPr anchor="b" anchorCtr="0">
            <a:noAutofit/>
          </a:bodyPr>
          <a:lstStyle>
            <a:lvl1pPr algn="r">
              <a:defRPr sz="4400">
                <a:solidFill>
                  <a:schemeClr val="bg1"/>
                </a:solidFill>
              </a:defRPr>
            </a:lvl1pPr>
          </a:lstStyle>
          <a:p>
            <a:r>
              <a:rPr lang="en-US" dirty="0"/>
              <a:t>Click to add title</a:t>
            </a:r>
          </a:p>
        </p:txBody>
      </p:sp>
    </p:spTree>
    <p:extLst>
      <p:ext uri="{BB962C8B-B14F-4D97-AF65-F5344CB8AC3E}">
        <p14:creationId xmlns:p14="http://schemas.microsoft.com/office/powerpoint/2010/main" val="32208684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ontent and Table">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521BD3DB-6F51-C1AE-FF0E-D0BDCB55F30B}"/>
              </a:ext>
              <a:ext uri="{C183D7F6-B498-43B3-948B-1728B52AA6E4}">
                <adec:decorative xmlns:adec="http://schemas.microsoft.com/office/drawing/2017/decorative" val="1"/>
              </a:ext>
            </a:extLst>
          </p:cNvPr>
          <p:cNvGrpSpPr/>
          <p:nvPr/>
        </p:nvGrpSpPr>
        <p:grpSpPr>
          <a:xfrm>
            <a:off x="123536" y="2"/>
            <a:ext cx="11220225" cy="6857998"/>
            <a:chOff x="123536" y="2"/>
            <a:chExt cx="11220225" cy="6857998"/>
          </a:xfrm>
        </p:grpSpPr>
        <p:sp>
          <p:nvSpPr>
            <p:cNvPr id="12" name="Freeform: Shape 7">
              <a:extLst>
                <a:ext uri="{FF2B5EF4-FFF2-40B4-BE49-F238E27FC236}">
                  <a16:creationId xmlns:a16="http://schemas.microsoft.com/office/drawing/2014/main" id="{59903C17-0733-BE0C-7392-283FEC2E98B0}"/>
                </a:ext>
              </a:extLst>
            </p:cNvPr>
            <p:cNvSpPr/>
            <p:nvPr/>
          </p:nvSpPr>
          <p:spPr>
            <a:xfrm flipH="1">
              <a:off x="123536" y="5717905"/>
              <a:ext cx="1771609" cy="1140095"/>
            </a:xfrm>
            <a:custGeom>
              <a:avLst/>
              <a:gdLst>
                <a:gd name="connsiteX0" fmla="*/ 1561721 w 1771609"/>
                <a:gd name="connsiteY0" fmla="*/ 763041 h 1140095"/>
                <a:gd name="connsiteX1" fmla="*/ 1623024 w 1771609"/>
                <a:gd name="connsiteY1" fmla="*/ 792810 h 1140095"/>
                <a:gd name="connsiteX2" fmla="*/ 1711735 w 1771609"/>
                <a:gd name="connsiteY2" fmla="*/ 970132 h 1140095"/>
                <a:gd name="connsiteX3" fmla="*/ 1771609 w 1771609"/>
                <a:gd name="connsiteY3" fmla="*/ 1140095 h 1140095"/>
                <a:gd name="connsiteX4" fmla="*/ 1637225 w 1771609"/>
                <a:gd name="connsiteY4" fmla="*/ 1140095 h 1140095"/>
                <a:gd name="connsiteX5" fmla="*/ 1594820 w 1771609"/>
                <a:gd name="connsiteY5" fmla="*/ 1019711 h 1140095"/>
                <a:gd name="connsiteX6" fmla="*/ 1513200 w 1771609"/>
                <a:gd name="connsiteY6" fmla="*/ 856627 h 1140095"/>
                <a:gd name="connsiteX7" fmla="*/ 1538499 w 1771609"/>
                <a:gd name="connsiteY7" fmla="*/ 770415 h 1140095"/>
                <a:gd name="connsiteX8" fmla="*/ 1561721 w 1771609"/>
                <a:gd name="connsiteY8" fmla="*/ 763041 h 1140095"/>
                <a:gd name="connsiteX9" fmla="*/ 933455 w 1771609"/>
                <a:gd name="connsiteY9" fmla="*/ 161309 h 1140095"/>
                <a:gd name="connsiteX10" fmla="*/ 957797 w 1771609"/>
                <a:gd name="connsiteY10" fmla="*/ 167970 h 1140095"/>
                <a:gd name="connsiteX11" fmla="*/ 1286982 w 1771609"/>
                <a:gd name="connsiteY11" fmla="*/ 387616 h 1140095"/>
                <a:gd name="connsiteX12" fmla="*/ 1293725 w 1771609"/>
                <a:gd name="connsiteY12" fmla="*/ 477075 h 1140095"/>
                <a:gd name="connsiteX13" fmla="*/ 1245453 w 1771609"/>
                <a:gd name="connsiteY13" fmla="*/ 499154 h 1140095"/>
                <a:gd name="connsiteX14" fmla="*/ 1245167 w 1771609"/>
                <a:gd name="connsiteY14" fmla="*/ 499154 h 1140095"/>
                <a:gd name="connsiteX15" fmla="*/ 1203638 w 1771609"/>
                <a:gd name="connsiteY15" fmla="*/ 484104 h 1140095"/>
                <a:gd name="connsiteX16" fmla="*/ 900647 w 1771609"/>
                <a:gd name="connsiteY16" fmla="*/ 281508 h 1140095"/>
                <a:gd name="connsiteX17" fmla="*/ 872454 w 1771609"/>
                <a:gd name="connsiteY17" fmla="*/ 196164 h 1140095"/>
                <a:gd name="connsiteX18" fmla="*/ 933455 w 1771609"/>
                <a:gd name="connsiteY18" fmla="*/ 161309 h 1140095"/>
                <a:gd name="connsiteX19" fmla="*/ 256260 w 1771609"/>
                <a:gd name="connsiteY19" fmla="*/ 29 h 1140095"/>
                <a:gd name="connsiteX20" fmla="*/ 454020 w 1771609"/>
                <a:gd name="connsiteY20" fmla="*/ 13474 h 1140095"/>
                <a:gd name="connsiteX21" fmla="*/ 509236 w 1771609"/>
                <a:gd name="connsiteY21" fmla="*/ 84182 h 1140095"/>
                <a:gd name="connsiteX22" fmla="*/ 445829 w 1771609"/>
                <a:gd name="connsiteY22" fmla="*/ 139871 h 1140095"/>
                <a:gd name="connsiteX23" fmla="*/ 437447 w 1771609"/>
                <a:gd name="connsiteY23" fmla="*/ 139395 h 1140095"/>
                <a:gd name="connsiteX24" fmla="*/ 73211 w 1771609"/>
                <a:gd name="connsiteY24" fmla="*/ 137204 h 1140095"/>
                <a:gd name="connsiteX25" fmla="*/ 749 w 1771609"/>
                <a:gd name="connsiteY25" fmla="*/ 84082 h 1140095"/>
                <a:gd name="connsiteX26" fmla="*/ 53871 w 1771609"/>
                <a:gd name="connsiteY26" fmla="*/ 11621 h 1140095"/>
                <a:gd name="connsiteX27" fmla="*/ 58352 w 1771609"/>
                <a:gd name="connsiteY27" fmla="*/ 11093 h 1140095"/>
                <a:gd name="connsiteX28" fmla="*/ 256260 w 1771609"/>
                <a:gd name="connsiteY28" fmla="*/ 29 h 1140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771609" h="1140095">
                  <a:moveTo>
                    <a:pt x="1561721" y="763041"/>
                  </a:moveTo>
                  <a:cubicBezTo>
                    <a:pt x="1585506" y="760324"/>
                    <a:pt x="1609722" y="771249"/>
                    <a:pt x="1623024" y="792810"/>
                  </a:cubicBezTo>
                  <a:cubicBezTo>
                    <a:pt x="1656300" y="850065"/>
                    <a:pt x="1685920" y="909291"/>
                    <a:pt x="1711735" y="970132"/>
                  </a:cubicBezTo>
                  <a:lnTo>
                    <a:pt x="1771609" y="1140095"/>
                  </a:lnTo>
                  <a:lnTo>
                    <a:pt x="1637225" y="1140095"/>
                  </a:lnTo>
                  <a:lnTo>
                    <a:pt x="1594820" y="1019711"/>
                  </a:lnTo>
                  <a:cubicBezTo>
                    <a:pt x="1571072" y="963753"/>
                    <a:pt x="1543818" y="909282"/>
                    <a:pt x="1513200" y="856627"/>
                  </a:cubicBezTo>
                  <a:cubicBezTo>
                    <a:pt x="1496379" y="825834"/>
                    <a:pt x="1507704" y="787236"/>
                    <a:pt x="1538499" y="770415"/>
                  </a:cubicBezTo>
                  <a:cubicBezTo>
                    <a:pt x="1545912" y="766367"/>
                    <a:pt x="1553792" y="763946"/>
                    <a:pt x="1561721" y="763041"/>
                  </a:cubicBezTo>
                  <a:close/>
                  <a:moveTo>
                    <a:pt x="933455" y="161309"/>
                  </a:moveTo>
                  <a:cubicBezTo>
                    <a:pt x="941693" y="161855"/>
                    <a:pt x="949959" y="164025"/>
                    <a:pt x="957797" y="167970"/>
                  </a:cubicBez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4290" y="172650"/>
                    <a:pt x="908742" y="159670"/>
                    <a:pt x="933455" y="161309"/>
                  </a:cubicBezTo>
                  <a:close/>
                  <a:moveTo>
                    <a:pt x="256260" y="29"/>
                  </a:moveTo>
                  <a:cubicBezTo>
                    <a:pt x="322331" y="427"/>
                    <a:pt x="388378" y="4909"/>
                    <a:pt x="454020" y="13474"/>
                  </a:cubicBezTo>
                  <a:cubicBezTo>
                    <a:pt x="488793" y="17752"/>
                    <a:pt x="513514" y="49409"/>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24093" y="3319"/>
                    <a:pt x="190189" y="-369"/>
                    <a:pt x="256260" y="29"/>
                  </a:cubicBezTo>
                  <a:close/>
                </a:path>
              </a:pathLst>
            </a:custGeom>
            <a:solidFill>
              <a:schemeClr val="accent5"/>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3" name="Freeform: Shape 1">
              <a:extLst>
                <a:ext uri="{FF2B5EF4-FFF2-40B4-BE49-F238E27FC236}">
                  <a16:creationId xmlns:a16="http://schemas.microsoft.com/office/drawing/2014/main" id="{898A3450-9C87-13ED-79CC-F4F65D14FF72}"/>
                </a:ext>
              </a:extLst>
            </p:cNvPr>
            <p:cNvSpPr/>
            <p:nvPr userDrawn="1"/>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sp>
        <p:nvSpPr>
          <p:cNvPr id="2" name="Title 1">
            <a:extLst>
              <a:ext uri="{FF2B5EF4-FFF2-40B4-BE49-F238E27FC236}">
                <a16:creationId xmlns:a16="http://schemas.microsoft.com/office/drawing/2014/main" id="{0C40C44A-93E6-6C58-5E88-AFDC594EC27A}"/>
              </a:ext>
            </a:extLst>
          </p:cNvPr>
          <p:cNvSpPr>
            <a:spLocks noGrp="1"/>
          </p:cNvSpPr>
          <p:nvPr>
            <p:ph type="title" hasCustomPrompt="1"/>
          </p:nvPr>
        </p:nvSpPr>
        <p:spPr/>
        <p:txBody>
          <a:bodyPr anchor="ctr" anchorCtr="0">
            <a:noAutofit/>
          </a:bodyPr>
          <a:lstStyle>
            <a:lvl1pPr>
              <a:defRPr/>
            </a:lvl1pPr>
          </a:lstStyle>
          <a:p>
            <a:r>
              <a:rPr lang="en-US" dirty="0"/>
              <a:t>Click to add title</a:t>
            </a:r>
          </a:p>
        </p:txBody>
      </p:sp>
      <p:sp>
        <p:nvSpPr>
          <p:cNvPr id="3" name="Content Placeholder 2">
            <a:extLst>
              <a:ext uri="{FF2B5EF4-FFF2-40B4-BE49-F238E27FC236}">
                <a16:creationId xmlns:a16="http://schemas.microsoft.com/office/drawing/2014/main" id="{0C813049-5F46-053E-6279-8183259649A6}"/>
              </a:ext>
            </a:extLst>
          </p:cNvPr>
          <p:cNvSpPr>
            <a:spLocks noGrp="1"/>
          </p:cNvSpPr>
          <p:nvPr>
            <p:ph sz="half" idx="1" hasCustomPrompt="1"/>
          </p:nvPr>
        </p:nvSpPr>
        <p:spPr>
          <a:xfrm>
            <a:off x="838200" y="1825625"/>
            <a:ext cx="2882462" cy="4297678"/>
          </a:xfrm>
        </p:spPr>
        <p:txBody>
          <a:bodyPr>
            <a:normAutofit/>
          </a:bodyPr>
          <a:lstStyle>
            <a:lvl1pPr marL="0" indent="0">
              <a:spcBef>
                <a:spcPts val="1000"/>
              </a:spcBef>
              <a:spcAft>
                <a:spcPts val="800"/>
              </a:spcAft>
              <a:buNone/>
              <a:defRPr sz="1800"/>
            </a:lvl1pPr>
            <a:lvl2pPr marL="742950" indent="-285750">
              <a:spcBef>
                <a:spcPts val="1000"/>
              </a:spcBef>
              <a:spcAft>
                <a:spcPts val="800"/>
              </a:spcAft>
              <a:buClr>
                <a:schemeClr val="accent2"/>
              </a:buClr>
              <a:buFont typeface="Arial" panose="020B0604020202020204" pitchFamily="34" charset="0"/>
              <a:buChar char="•"/>
              <a:defRPr sz="1600"/>
            </a:lvl2pPr>
            <a:lvl3pPr marL="1200150" indent="-285750">
              <a:spcBef>
                <a:spcPts val="1000"/>
              </a:spcBef>
              <a:spcAft>
                <a:spcPts val="800"/>
              </a:spcAft>
              <a:buClr>
                <a:schemeClr val="accent2"/>
              </a:buClr>
              <a:buFont typeface="Arial" panose="020B0604020202020204" pitchFamily="34" charset="0"/>
              <a:buChar char="•"/>
              <a:defRPr sz="1400"/>
            </a:lvl3pPr>
            <a:lvl4pPr marL="1543050" indent="-171450">
              <a:spcBef>
                <a:spcPts val="1000"/>
              </a:spcBef>
              <a:spcAft>
                <a:spcPts val="800"/>
              </a:spcAft>
              <a:buClr>
                <a:schemeClr val="accent2"/>
              </a:buClr>
              <a:buFont typeface="Arial" panose="020B0604020202020204" pitchFamily="34" charset="0"/>
              <a:buChar char="•"/>
              <a:defRPr sz="1200"/>
            </a:lvl4pPr>
            <a:lvl5pPr marL="2000250" indent="-171450">
              <a:spcBef>
                <a:spcPts val="1000"/>
              </a:spcBef>
              <a:spcAft>
                <a:spcPts val="800"/>
              </a:spcAft>
              <a:buClr>
                <a:schemeClr val="accent2"/>
              </a:buClr>
              <a:buFont typeface="Arial" panose="020B0604020202020204" pitchFamily="34" charset="0"/>
              <a:buChar char="•"/>
              <a:defRPr sz="1200"/>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able Placeholder 7">
            <a:extLst>
              <a:ext uri="{FF2B5EF4-FFF2-40B4-BE49-F238E27FC236}">
                <a16:creationId xmlns:a16="http://schemas.microsoft.com/office/drawing/2014/main" id="{423FEB60-8FB5-7F10-EDD7-8AB4B3139EF6}"/>
              </a:ext>
            </a:extLst>
          </p:cNvPr>
          <p:cNvSpPr>
            <a:spLocks noGrp="1"/>
          </p:cNvSpPr>
          <p:nvPr>
            <p:ph type="tbl" sz="quarter" idx="13"/>
          </p:nvPr>
        </p:nvSpPr>
        <p:spPr>
          <a:xfrm>
            <a:off x="4038599" y="1825625"/>
            <a:ext cx="7315199" cy="4297680"/>
          </a:xfrm>
        </p:spPr>
        <p:txBody>
          <a:bodyPr>
            <a:normAutofit/>
          </a:bodyPr>
          <a:lstStyle>
            <a:lvl1pPr marL="0" indent="0">
              <a:buNone/>
              <a:defRPr sz="2400"/>
            </a:lvl1pPr>
          </a:lstStyle>
          <a:p>
            <a:r>
              <a:rPr lang="en-US"/>
              <a:t>Click icon to add table</a:t>
            </a:r>
            <a:endParaRPr lang="en-US" dirty="0"/>
          </a:p>
        </p:txBody>
      </p:sp>
      <p:sp>
        <p:nvSpPr>
          <p:cNvPr id="5" name="Date Placeholder 4">
            <a:extLst>
              <a:ext uri="{FF2B5EF4-FFF2-40B4-BE49-F238E27FC236}">
                <a16:creationId xmlns:a16="http://schemas.microsoft.com/office/drawing/2014/main" id="{C6CFCEB5-4092-FD13-478E-51CD74FDB82E}"/>
              </a:ext>
            </a:extLst>
          </p:cNvPr>
          <p:cNvSpPr>
            <a:spLocks noGrp="1"/>
          </p:cNvSpPr>
          <p:nvPr>
            <p:ph type="dt" sz="half" idx="10"/>
          </p:nvPr>
        </p:nvSpPr>
        <p:spPr/>
        <p:txBody>
          <a:bodyPr/>
          <a:lstStyle/>
          <a:p>
            <a:fld id="{67F45AC6-C491-4585-A584-9CE2AF7D5500}" type="datetime1">
              <a:rPr lang="en-US" smtClean="0"/>
              <a:t>3/26/2025</a:t>
            </a:fld>
            <a:endParaRPr lang="en-US"/>
          </a:p>
        </p:txBody>
      </p:sp>
      <p:sp>
        <p:nvSpPr>
          <p:cNvPr id="6" name="Footer Placeholder 5">
            <a:extLst>
              <a:ext uri="{FF2B5EF4-FFF2-40B4-BE49-F238E27FC236}">
                <a16:creationId xmlns:a16="http://schemas.microsoft.com/office/drawing/2014/main" id="{5D077A4D-E7C0-912D-293F-D93F0CB5CA49}"/>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CA6AA9E1-334B-5F8F-8A92-67DD095F7838}"/>
              </a:ext>
            </a:extLst>
          </p:cNvPr>
          <p:cNvSpPr>
            <a:spLocks noGrp="1"/>
          </p:cNvSpPr>
          <p:nvPr>
            <p:ph type="sldNum" sz="quarter" idx="12"/>
          </p:nvPr>
        </p:nvSpPr>
        <p:spPr/>
        <p:txBody>
          <a:bodyPr/>
          <a:lstStyle/>
          <a:p>
            <a:fld id="{CC057153-B650-4DEB-B370-79DDCFDCE934}" type="slidenum">
              <a:rPr lang="en-US" smtClean="0"/>
              <a:t>‹N°›</a:t>
            </a:fld>
            <a:endParaRPr lang="en-US"/>
          </a:p>
        </p:txBody>
      </p:sp>
    </p:spTree>
    <p:extLst>
      <p:ext uri="{BB962C8B-B14F-4D97-AF65-F5344CB8AC3E}">
        <p14:creationId xmlns:p14="http://schemas.microsoft.com/office/powerpoint/2010/main" val="1254103373"/>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wo Content 3">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D9FE4C84-13A1-72EA-6541-7C8FDDEA71C0}"/>
              </a:ext>
              <a:ext uri="{C183D7F6-B498-43B3-948B-1728B52AA6E4}">
                <adec:decorative xmlns:adec="http://schemas.microsoft.com/office/drawing/2017/decorative" val="1"/>
              </a:ext>
            </a:extLst>
          </p:cNvPr>
          <p:cNvSpPr/>
          <p:nvPr/>
        </p:nvSpPr>
        <p:spPr>
          <a:xfrm>
            <a:off x="361563" y="5800859"/>
            <a:ext cx="692016" cy="692016"/>
          </a:xfrm>
          <a:prstGeom prst="rect">
            <a:avLst/>
          </a:prstGeom>
          <a:noFill/>
          <a:ln w="127000">
            <a:solidFill>
              <a:schemeClr val="accent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2" name="Arc 11">
            <a:extLst>
              <a:ext uri="{FF2B5EF4-FFF2-40B4-BE49-F238E27FC236}">
                <a16:creationId xmlns:a16="http://schemas.microsoft.com/office/drawing/2014/main" id="{30468883-4E51-D3BD-E1C6-601ED9B6EF0E}"/>
              </a:ext>
              <a:ext uri="{C183D7F6-B498-43B3-948B-1728B52AA6E4}">
                <adec:decorative xmlns:adec="http://schemas.microsoft.com/office/drawing/2017/decorative" val="1"/>
              </a:ext>
            </a:extLst>
          </p:cNvPr>
          <p:cNvSpPr/>
          <p:nvPr/>
        </p:nvSpPr>
        <p:spPr>
          <a:xfrm rot="21438747" flipV="1">
            <a:off x="7967025" y="2530995"/>
            <a:ext cx="4021193" cy="4021193"/>
          </a:xfrm>
          <a:prstGeom prst="arc">
            <a:avLst>
              <a:gd name="adj1" fmla="val 16200000"/>
              <a:gd name="adj2" fmla="val 20093138"/>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3" name="Freeform 9">
            <a:extLst>
              <a:ext uri="{FF2B5EF4-FFF2-40B4-BE49-F238E27FC236}">
                <a16:creationId xmlns:a16="http://schemas.microsoft.com/office/drawing/2014/main" id="{111AEF3F-9A86-45CE-4817-E3E6863DC09A}"/>
              </a:ext>
              <a:ext uri="{C183D7F6-B498-43B3-948B-1728B52AA6E4}">
                <adec:decorative xmlns:adec="http://schemas.microsoft.com/office/drawing/2017/decorative" val="1"/>
              </a:ext>
            </a:extLst>
          </p:cNvPr>
          <p:cNvSpPr/>
          <p:nvPr/>
        </p:nvSpPr>
        <p:spPr>
          <a:xfrm flipH="1">
            <a:off x="11764789" y="390570"/>
            <a:ext cx="437721" cy="797078"/>
          </a:xfrm>
          <a:custGeom>
            <a:avLst/>
            <a:gdLst>
              <a:gd name="connsiteX0" fmla="*/ 28069 w 437721"/>
              <a:gd name="connsiteY0" fmla="*/ 0 h 797078"/>
              <a:gd name="connsiteX1" fmla="*/ 437721 w 437721"/>
              <a:gd name="connsiteY1" fmla="*/ 398539 h 797078"/>
              <a:gd name="connsiteX2" fmla="*/ 28069 w 437721"/>
              <a:gd name="connsiteY2" fmla="*/ 797078 h 797078"/>
              <a:gd name="connsiteX3" fmla="*/ 0 w 437721"/>
              <a:gd name="connsiteY3" fmla="*/ 794325 h 797078"/>
              <a:gd name="connsiteX4" fmla="*/ 0 w 437721"/>
              <a:gd name="connsiteY4" fmla="*/ 2753 h 797078"/>
              <a:gd name="connsiteX5" fmla="*/ 28069 w 437721"/>
              <a:gd name="connsiteY5" fmla="*/ 0 h 797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7721" h="797078">
                <a:moveTo>
                  <a:pt x="28069" y="0"/>
                </a:moveTo>
                <a:cubicBezTo>
                  <a:pt x="254314" y="0"/>
                  <a:pt x="437721" y="178432"/>
                  <a:pt x="437721" y="398539"/>
                </a:cubicBezTo>
                <a:cubicBezTo>
                  <a:pt x="437721" y="618646"/>
                  <a:pt x="254314" y="797078"/>
                  <a:pt x="28069" y="797078"/>
                </a:cubicBezTo>
                <a:lnTo>
                  <a:pt x="0" y="794325"/>
                </a:lnTo>
                <a:lnTo>
                  <a:pt x="0" y="2753"/>
                </a:lnTo>
                <a:lnTo>
                  <a:pt x="28069" y="0"/>
                </a:lnTo>
                <a:close/>
              </a:path>
            </a:pathLst>
          </a:cu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0C40C44A-93E6-6C58-5E88-AFDC594EC27A}"/>
              </a:ext>
            </a:extLst>
          </p:cNvPr>
          <p:cNvSpPr>
            <a:spLocks noGrp="1"/>
          </p:cNvSpPr>
          <p:nvPr>
            <p:ph type="title" hasCustomPrompt="1"/>
          </p:nvPr>
        </p:nvSpPr>
        <p:spPr/>
        <p:txBody>
          <a:bodyPr anchor="ctr" anchorCtr="0">
            <a:noAutofit/>
          </a:bodyPr>
          <a:lstStyle>
            <a:lvl1pPr>
              <a:defRPr/>
            </a:lvl1pPr>
          </a:lstStyle>
          <a:p>
            <a:r>
              <a:rPr lang="en-US" dirty="0"/>
              <a:t>Click to add title</a:t>
            </a:r>
          </a:p>
        </p:txBody>
      </p:sp>
      <p:sp>
        <p:nvSpPr>
          <p:cNvPr id="9" name="Content Placeholder 2">
            <a:extLst>
              <a:ext uri="{FF2B5EF4-FFF2-40B4-BE49-F238E27FC236}">
                <a16:creationId xmlns:a16="http://schemas.microsoft.com/office/drawing/2014/main" id="{F5A792C8-BB21-CDAF-668C-C1EFF45540C6}"/>
              </a:ext>
            </a:extLst>
          </p:cNvPr>
          <p:cNvSpPr>
            <a:spLocks noGrp="1"/>
          </p:cNvSpPr>
          <p:nvPr>
            <p:ph sz="half" idx="13" hasCustomPrompt="1"/>
          </p:nvPr>
        </p:nvSpPr>
        <p:spPr>
          <a:xfrm>
            <a:off x="838200" y="1825625"/>
            <a:ext cx="6934200" cy="4297680"/>
          </a:xfrm>
          <a:noFill/>
        </p:spPr>
        <p:txBody>
          <a:bodyPr vert="horz" lIns="91440" tIns="45720" rIns="91440" bIns="45720" rtlCol="0" anchor="t">
            <a:normAutofit/>
          </a:bodyPr>
          <a:lstStyle>
            <a:lvl1pPr marL="0" indent="0">
              <a:spcBef>
                <a:spcPts val="1000"/>
              </a:spcBef>
              <a:spcAft>
                <a:spcPts val="800"/>
              </a:spcAft>
              <a:buNone/>
              <a:defRPr sz="1800"/>
            </a:lvl1pPr>
            <a:lvl2pPr>
              <a:spcBef>
                <a:spcPts val="500"/>
              </a:spcBef>
              <a:spcAft>
                <a:spcPts val="800"/>
              </a:spcAft>
              <a:buClr>
                <a:schemeClr val="accent2"/>
              </a:buClr>
              <a:defRPr sz="1800"/>
            </a:lvl2pPr>
            <a:lvl3pPr>
              <a:spcBef>
                <a:spcPts val="1000"/>
              </a:spcBef>
              <a:buClr>
                <a:schemeClr val="accent2"/>
              </a:buClr>
              <a:defRPr sz="1800"/>
            </a:lvl3pPr>
            <a:lvl4pPr>
              <a:spcBef>
                <a:spcPts val="1000"/>
              </a:spcBef>
              <a:buClr>
                <a:schemeClr val="accent2"/>
              </a:buClr>
              <a:defRPr sz="1800"/>
            </a:lvl4pPr>
            <a:lvl5pPr>
              <a:spcBef>
                <a:spcPts val="1000"/>
              </a:spcBef>
              <a:buClr>
                <a:schemeClr val="accent2"/>
              </a:buClr>
              <a:defRPr sz="1800"/>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endParaRPr lang="en-US" sz="1800" dirty="0">
              <a:latin typeface="Avenir Next LT Pro" panose="020B0504020202020204" pitchFamily="34" charset="77"/>
            </a:endParaRPr>
          </a:p>
        </p:txBody>
      </p:sp>
      <p:sp>
        <p:nvSpPr>
          <p:cNvPr id="4" name="Content Placeholder 3">
            <a:extLst>
              <a:ext uri="{FF2B5EF4-FFF2-40B4-BE49-F238E27FC236}">
                <a16:creationId xmlns:a16="http://schemas.microsoft.com/office/drawing/2014/main" id="{72DFB03A-367B-9ADA-8071-E22871EC115F}"/>
              </a:ext>
            </a:extLst>
          </p:cNvPr>
          <p:cNvSpPr>
            <a:spLocks noGrp="1"/>
          </p:cNvSpPr>
          <p:nvPr>
            <p:ph sz="half" idx="2" hasCustomPrompt="1"/>
          </p:nvPr>
        </p:nvSpPr>
        <p:spPr>
          <a:xfrm>
            <a:off x="7903029" y="1825625"/>
            <a:ext cx="3450771" cy="4297680"/>
          </a:xfrm>
        </p:spPr>
        <p:txBody>
          <a:bodyPr>
            <a:normAutofit/>
          </a:bodyPr>
          <a:lstStyle>
            <a:lvl1pPr marL="0" indent="0">
              <a:spcBef>
                <a:spcPts val="1000"/>
              </a:spcBef>
              <a:spcAft>
                <a:spcPts val="800"/>
              </a:spcAft>
              <a:buNone/>
              <a:defRPr sz="1800"/>
            </a:lvl1pPr>
            <a:lvl2pPr marL="742950" indent="-285750">
              <a:spcBef>
                <a:spcPts val="1000"/>
              </a:spcBef>
              <a:spcAft>
                <a:spcPts val="800"/>
              </a:spcAft>
              <a:buClr>
                <a:schemeClr val="accent2"/>
              </a:buClr>
              <a:buFont typeface="Arial" panose="020B0604020202020204" pitchFamily="34" charset="0"/>
              <a:buChar char="•"/>
              <a:defRPr sz="1600"/>
            </a:lvl2pPr>
            <a:lvl3pPr marL="1200150" indent="-285750">
              <a:spcBef>
                <a:spcPts val="1000"/>
              </a:spcBef>
              <a:spcAft>
                <a:spcPts val="800"/>
              </a:spcAft>
              <a:buClr>
                <a:schemeClr val="accent2"/>
              </a:buClr>
              <a:buFont typeface="Arial" panose="020B0604020202020204" pitchFamily="34" charset="0"/>
              <a:buChar char="•"/>
              <a:defRPr sz="1400"/>
            </a:lvl3pPr>
            <a:lvl4pPr marL="1543050" indent="-171450">
              <a:spcBef>
                <a:spcPts val="1000"/>
              </a:spcBef>
              <a:spcAft>
                <a:spcPts val="800"/>
              </a:spcAft>
              <a:buClr>
                <a:schemeClr val="accent2"/>
              </a:buClr>
              <a:buFont typeface="Arial" panose="020B0604020202020204" pitchFamily="34" charset="0"/>
              <a:buChar char="•"/>
              <a:defRPr sz="1200"/>
            </a:lvl4pPr>
            <a:lvl5pPr marL="2000250" indent="-171450">
              <a:spcBef>
                <a:spcPts val="1000"/>
              </a:spcBef>
              <a:spcAft>
                <a:spcPts val="800"/>
              </a:spcAft>
              <a:buClr>
                <a:schemeClr val="accent2"/>
              </a:buClr>
              <a:buFont typeface="Arial" panose="020B0604020202020204" pitchFamily="34" charset="0"/>
              <a:buChar char="•"/>
              <a:defRPr sz="1200"/>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C6CFCEB5-4092-FD13-478E-51CD74FDB82E}"/>
              </a:ext>
            </a:extLst>
          </p:cNvPr>
          <p:cNvSpPr>
            <a:spLocks noGrp="1"/>
          </p:cNvSpPr>
          <p:nvPr>
            <p:ph type="dt" sz="half" idx="10"/>
          </p:nvPr>
        </p:nvSpPr>
        <p:spPr/>
        <p:txBody>
          <a:bodyPr/>
          <a:lstStyle/>
          <a:p>
            <a:fld id="{67F45AC6-C491-4585-A584-9CE2AF7D5500}" type="datetime1">
              <a:rPr lang="en-US" smtClean="0"/>
              <a:t>3/26/2025</a:t>
            </a:fld>
            <a:endParaRPr lang="en-US"/>
          </a:p>
        </p:txBody>
      </p:sp>
      <p:sp>
        <p:nvSpPr>
          <p:cNvPr id="6" name="Footer Placeholder 5">
            <a:extLst>
              <a:ext uri="{FF2B5EF4-FFF2-40B4-BE49-F238E27FC236}">
                <a16:creationId xmlns:a16="http://schemas.microsoft.com/office/drawing/2014/main" id="{5D077A4D-E7C0-912D-293F-D93F0CB5CA49}"/>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CA6AA9E1-334B-5F8F-8A92-67DD095F7838}"/>
              </a:ext>
            </a:extLst>
          </p:cNvPr>
          <p:cNvSpPr>
            <a:spLocks noGrp="1"/>
          </p:cNvSpPr>
          <p:nvPr>
            <p:ph type="sldNum" sz="quarter" idx="12"/>
          </p:nvPr>
        </p:nvSpPr>
        <p:spPr/>
        <p:txBody>
          <a:bodyPr/>
          <a:lstStyle/>
          <a:p>
            <a:fld id="{CC057153-B650-4DEB-B370-79DDCFDCE934}" type="slidenum">
              <a:rPr lang="en-US" smtClean="0"/>
              <a:t>‹N°›</a:t>
            </a:fld>
            <a:endParaRPr lang="en-US"/>
          </a:p>
        </p:txBody>
      </p:sp>
    </p:spTree>
    <p:extLst>
      <p:ext uri="{BB962C8B-B14F-4D97-AF65-F5344CB8AC3E}">
        <p14:creationId xmlns:p14="http://schemas.microsoft.com/office/powerpoint/2010/main" val="537325181"/>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b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57BD59-35CC-9BB3-8621-6FA3356F81AA}"/>
              </a:ext>
            </a:extLst>
          </p:cNvPr>
          <p:cNvSpPr>
            <a:spLocks noGrp="1"/>
          </p:cNvSpPr>
          <p:nvPr>
            <p:ph type="title" hasCustomPrompt="1"/>
          </p:nvPr>
        </p:nvSpPr>
        <p:spPr/>
        <p:txBody>
          <a:bodyPr anchor="ctr" anchorCtr="0">
            <a:noAutofit/>
          </a:bodyPr>
          <a:lstStyle/>
          <a:p>
            <a:r>
              <a:rPr lang="en-US" dirty="0"/>
              <a:t>Click to add title</a:t>
            </a:r>
          </a:p>
        </p:txBody>
      </p:sp>
      <p:sp>
        <p:nvSpPr>
          <p:cNvPr id="4" name="Date Placeholder 3">
            <a:extLst>
              <a:ext uri="{FF2B5EF4-FFF2-40B4-BE49-F238E27FC236}">
                <a16:creationId xmlns:a16="http://schemas.microsoft.com/office/drawing/2014/main" id="{8C56EB0F-63C8-5F75-A333-3413A9DC6F76}"/>
              </a:ext>
            </a:extLst>
          </p:cNvPr>
          <p:cNvSpPr>
            <a:spLocks noGrp="1"/>
          </p:cNvSpPr>
          <p:nvPr>
            <p:ph type="dt" sz="half" idx="10"/>
          </p:nvPr>
        </p:nvSpPr>
        <p:spPr/>
        <p:txBody>
          <a:bodyPr/>
          <a:lstStyle/>
          <a:p>
            <a:fld id="{67F45AC6-C491-4585-A584-9CE2AF7D5500}" type="datetime1">
              <a:rPr lang="en-US" smtClean="0"/>
              <a:t>3/26/2025</a:t>
            </a:fld>
            <a:endParaRPr lang="en-US"/>
          </a:p>
        </p:txBody>
      </p:sp>
      <p:sp>
        <p:nvSpPr>
          <p:cNvPr id="5" name="Footer Placeholder 4">
            <a:extLst>
              <a:ext uri="{FF2B5EF4-FFF2-40B4-BE49-F238E27FC236}">
                <a16:creationId xmlns:a16="http://schemas.microsoft.com/office/drawing/2014/main" id="{4D4DE333-25B4-E092-1CC4-C3D20BA2516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F1AF200-E81F-A326-0EDB-4B93C71D9BF4}"/>
              </a:ext>
            </a:extLst>
          </p:cNvPr>
          <p:cNvSpPr>
            <a:spLocks noGrp="1"/>
          </p:cNvSpPr>
          <p:nvPr>
            <p:ph type="sldNum" sz="quarter" idx="12"/>
          </p:nvPr>
        </p:nvSpPr>
        <p:spPr/>
        <p:txBody>
          <a:bodyPr/>
          <a:lstStyle/>
          <a:p>
            <a:fld id="{CC057153-B650-4DEB-B370-79DDCFDCE934}" type="slidenum">
              <a:rPr lang="en-US" smtClean="0"/>
              <a:t>‹N°›</a:t>
            </a:fld>
            <a:endParaRPr lang="en-US"/>
          </a:p>
        </p:txBody>
      </p:sp>
      <p:sp>
        <p:nvSpPr>
          <p:cNvPr id="8" name="Table Placeholder 7">
            <a:extLst>
              <a:ext uri="{FF2B5EF4-FFF2-40B4-BE49-F238E27FC236}">
                <a16:creationId xmlns:a16="http://schemas.microsoft.com/office/drawing/2014/main" id="{0CEAFE70-86D3-8690-31CA-F9A1FBA494D0}"/>
              </a:ext>
            </a:extLst>
          </p:cNvPr>
          <p:cNvSpPr>
            <a:spLocks noGrp="1"/>
          </p:cNvSpPr>
          <p:nvPr>
            <p:ph type="tbl" sz="quarter" idx="13"/>
          </p:nvPr>
        </p:nvSpPr>
        <p:spPr>
          <a:xfrm>
            <a:off x="838199" y="1825625"/>
            <a:ext cx="10515600" cy="4297680"/>
          </a:xfrm>
        </p:spPr>
        <p:txBody>
          <a:bodyPr>
            <a:normAutofit/>
          </a:bodyPr>
          <a:lstStyle>
            <a:lvl1pPr>
              <a:defRPr sz="2400"/>
            </a:lvl1pPr>
          </a:lstStyle>
          <a:p>
            <a:r>
              <a:rPr lang="en-US"/>
              <a:t>Click icon to add table</a:t>
            </a:r>
            <a:endParaRPr lang="en-US" dirty="0"/>
          </a:p>
        </p:txBody>
      </p:sp>
    </p:spTree>
    <p:extLst>
      <p:ext uri="{BB962C8B-B14F-4D97-AF65-F5344CB8AC3E}">
        <p14:creationId xmlns:p14="http://schemas.microsoft.com/office/powerpoint/2010/main" val="29047311"/>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ontent 3">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D7B7232D-F1A6-B6C3-3BBF-E834CC7CDC8E}"/>
              </a:ext>
              <a:ext uri="{C183D7F6-B498-43B3-948B-1728B52AA6E4}">
                <adec:decorative xmlns:adec="http://schemas.microsoft.com/office/drawing/2017/decorative" val="1"/>
              </a:ext>
            </a:extLst>
          </p:cNvPr>
          <p:cNvGrpSpPr/>
          <p:nvPr/>
        </p:nvGrpSpPr>
        <p:grpSpPr>
          <a:xfrm>
            <a:off x="0" y="0"/>
            <a:ext cx="5930138" cy="6858001"/>
            <a:chOff x="0" y="-1"/>
            <a:chExt cx="5930138" cy="6858001"/>
          </a:xfrm>
        </p:grpSpPr>
        <p:sp>
          <p:nvSpPr>
            <p:cNvPr id="8" name="Oval 7">
              <a:extLst>
                <a:ext uri="{FF2B5EF4-FFF2-40B4-BE49-F238E27FC236}">
                  <a16:creationId xmlns:a16="http://schemas.microsoft.com/office/drawing/2014/main" id="{0D306340-6BFD-FE3D-535B-B59C1C44EDDA}"/>
                </a:ext>
              </a:extLst>
            </p:cNvPr>
            <p:cNvSpPr/>
            <p:nvPr userDrawn="1"/>
          </p:nvSpPr>
          <p:spPr>
            <a:xfrm>
              <a:off x="383877" y="778462"/>
              <a:ext cx="5315035" cy="531503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9" name="Freeform: Shape 11">
              <a:extLst>
                <a:ext uri="{FF2B5EF4-FFF2-40B4-BE49-F238E27FC236}">
                  <a16:creationId xmlns:a16="http://schemas.microsoft.com/office/drawing/2014/main" id="{338E6C4B-ABF3-8B7E-8DCF-A93F69C712B1}"/>
                </a:ext>
              </a:extLst>
            </p:cNvPr>
            <p:cNvSpPr/>
            <p:nvPr userDrawn="1"/>
          </p:nvSpPr>
          <p:spPr>
            <a:xfrm flipH="1">
              <a:off x="530529" y="0"/>
              <a:ext cx="1155142" cy="591009"/>
            </a:xfrm>
            <a:custGeom>
              <a:avLst/>
              <a:gdLst>
                <a:gd name="connsiteX0" fmla="*/ 1355 w 1155142"/>
                <a:gd name="connsiteY0" fmla="*/ 0 h 591009"/>
                <a:gd name="connsiteX1" fmla="*/ 1153787 w 1155142"/>
                <a:gd name="connsiteY1" fmla="*/ 0 h 591009"/>
                <a:gd name="connsiteX2" fmla="*/ 1155142 w 1155142"/>
                <a:gd name="connsiteY2" fmla="*/ 13438 h 591009"/>
                <a:gd name="connsiteX3" fmla="*/ 577571 w 1155142"/>
                <a:gd name="connsiteY3" fmla="*/ 591009 h 591009"/>
                <a:gd name="connsiteX4" fmla="*/ 0 w 1155142"/>
                <a:gd name="connsiteY4" fmla="*/ 13438 h 591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142" h="591009">
                  <a:moveTo>
                    <a:pt x="1355" y="0"/>
                  </a:moveTo>
                  <a:lnTo>
                    <a:pt x="1153787" y="0"/>
                  </a:lnTo>
                  <a:lnTo>
                    <a:pt x="1155142" y="13438"/>
                  </a:lnTo>
                  <a:cubicBezTo>
                    <a:pt x="1155142" y="332422"/>
                    <a:pt x="896555" y="591009"/>
                    <a:pt x="577571" y="591009"/>
                  </a:cubicBezTo>
                  <a:cubicBezTo>
                    <a:pt x="258587" y="591009"/>
                    <a:pt x="0" y="332422"/>
                    <a:pt x="0" y="13438"/>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Freeform: Shape 13">
              <a:extLst>
                <a:ext uri="{FF2B5EF4-FFF2-40B4-BE49-F238E27FC236}">
                  <a16:creationId xmlns:a16="http://schemas.microsoft.com/office/drawing/2014/main" id="{6F90F99F-B12A-E8F9-5A86-D76B201D6308}"/>
                </a:ext>
              </a:extLst>
            </p:cNvPr>
            <p:cNvSpPr/>
            <p:nvPr userDrawn="1"/>
          </p:nvSpPr>
          <p:spPr>
            <a:xfrm flipH="1">
              <a:off x="3961511" y="-1"/>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1" name="Freeform: Shape 15">
              <a:extLst>
                <a:ext uri="{FF2B5EF4-FFF2-40B4-BE49-F238E27FC236}">
                  <a16:creationId xmlns:a16="http://schemas.microsoft.com/office/drawing/2014/main" id="{BFA99EFE-81BC-95EA-FA61-B7199AD98A74}"/>
                </a:ext>
              </a:extLst>
            </p:cNvPr>
            <p:cNvSpPr/>
            <p:nvPr userDrawn="1"/>
          </p:nvSpPr>
          <p:spPr>
            <a:xfrm flipH="1">
              <a:off x="0" y="2936831"/>
              <a:ext cx="159741" cy="552996"/>
            </a:xfrm>
            <a:custGeom>
              <a:avLst/>
              <a:gdLst>
                <a:gd name="connsiteX0" fmla="*/ 159741 w 159741"/>
                <a:gd name="connsiteY0" fmla="*/ 0 h 552996"/>
                <a:gd name="connsiteX1" fmla="*/ 159741 w 159741"/>
                <a:gd name="connsiteY1" fmla="*/ 552996 h 552996"/>
                <a:gd name="connsiteX2" fmla="*/ 141849 w 159741"/>
                <a:gd name="connsiteY2" fmla="*/ 543285 h 552996"/>
                <a:gd name="connsiteX3" fmla="*/ 0 w 159741"/>
                <a:gd name="connsiteY3" fmla="*/ 276498 h 552996"/>
                <a:gd name="connsiteX4" fmla="*/ 141849 w 159741"/>
                <a:gd name="connsiteY4" fmla="*/ 9711 h 552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41" h="552996">
                  <a:moveTo>
                    <a:pt x="159741" y="0"/>
                  </a:moveTo>
                  <a:lnTo>
                    <a:pt x="159741" y="552996"/>
                  </a:lnTo>
                  <a:lnTo>
                    <a:pt x="141849" y="543285"/>
                  </a:lnTo>
                  <a:cubicBezTo>
                    <a:pt x="56268" y="485467"/>
                    <a:pt x="0" y="387554"/>
                    <a:pt x="0" y="276498"/>
                  </a:cubicBezTo>
                  <a:cubicBezTo>
                    <a:pt x="0" y="165443"/>
                    <a:pt x="56268" y="67529"/>
                    <a:pt x="141849" y="9711"/>
                  </a:cubicBezTo>
                  <a:close/>
                </a:path>
              </a:pathLst>
            </a:custGeom>
            <a:solidFill>
              <a:schemeClr val="accent4"/>
            </a:solidFill>
            <a:ln w="127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2" name="Freeform: Shape 17">
              <a:extLst>
                <a:ext uri="{FF2B5EF4-FFF2-40B4-BE49-F238E27FC236}">
                  <a16:creationId xmlns:a16="http://schemas.microsoft.com/office/drawing/2014/main" id="{DD9FC028-D877-28FE-C646-DBD85D932641}"/>
                </a:ext>
              </a:extLst>
            </p:cNvPr>
            <p:cNvSpPr/>
            <p:nvPr userDrawn="1"/>
          </p:nvSpPr>
          <p:spPr>
            <a:xfrm flipH="1">
              <a:off x="0" y="5835649"/>
              <a:ext cx="1548180" cy="1022351"/>
            </a:xfrm>
            <a:custGeom>
              <a:avLst/>
              <a:gdLst>
                <a:gd name="connsiteX0" fmla="*/ 61913 w 1548180"/>
                <a:gd name="connsiteY0" fmla="*/ 0 h 1022351"/>
                <a:gd name="connsiteX1" fmla="*/ 1548180 w 1548180"/>
                <a:gd name="connsiteY1" fmla="*/ 0 h 1022351"/>
                <a:gd name="connsiteX2" fmla="*/ 1548180 w 1548180"/>
                <a:gd name="connsiteY2" fmla="*/ 123825 h 1022351"/>
                <a:gd name="connsiteX3" fmla="*/ 123825 w 1548180"/>
                <a:gd name="connsiteY3" fmla="*/ 123825 h 1022351"/>
                <a:gd name="connsiteX4" fmla="*/ 123825 w 1548180"/>
                <a:gd name="connsiteY4" fmla="*/ 1022351 h 1022351"/>
                <a:gd name="connsiteX5" fmla="*/ 0 w 1548180"/>
                <a:gd name="connsiteY5" fmla="*/ 1022351 h 1022351"/>
                <a:gd name="connsiteX6" fmla="*/ 0 w 1548180"/>
                <a:gd name="connsiteY6" fmla="*/ 61913 h 1022351"/>
                <a:gd name="connsiteX7" fmla="*/ 61913 w 1548180"/>
                <a:gd name="connsiteY7" fmla="*/ 0 h 1022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8180" h="1022351">
                  <a:moveTo>
                    <a:pt x="61913" y="0"/>
                  </a:moveTo>
                  <a:lnTo>
                    <a:pt x="1548180" y="0"/>
                  </a:lnTo>
                  <a:lnTo>
                    <a:pt x="1548180" y="123825"/>
                  </a:lnTo>
                  <a:lnTo>
                    <a:pt x="123825" y="123825"/>
                  </a:lnTo>
                  <a:lnTo>
                    <a:pt x="123825" y="1022351"/>
                  </a:lnTo>
                  <a:lnTo>
                    <a:pt x="0" y="1022351"/>
                  </a:ln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3" name="Freeform: Shape 21">
              <a:extLst>
                <a:ext uri="{FF2B5EF4-FFF2-40B4-BE49-F238E27FC236}">
                  <a16:creationId xmlns:a16="http://schemas.microsoft.com/office/drawing/2014/main" id="{AA0AFFE9-F0C2-BDA0-BF87-9977706AB6A8}"/>
                </a:ext>
              </a:extLst>
            </p:cNvPr>
            <p:cNvSpPr/>
            <p:nvPr userDrawn="1"/>
          </p:nvSpPr>
          <p:spPr>
            <a:xfrm flipH="1">
              <a:off x="4364198" y="6258755"/>
              <a:ext cx="1565940" cy="599245"/>
            </a:xfrm>
            <a:custGeom>
              <a:avLst/>
              <a:gdLst>
                <a:gd name="connsiteX0" fmla="*/ 782970 w 1565940"/>
                <a:gd name="connsiteY0" fmla="*/ 0 h 599245"/>
                <a:gd name="connsiteX1" fmla="*/ 1528042 w 1565940"/>
                <a:gd name="connsiteY1" fmla="*/ 480469 h 599245"/>
                <a:gd name="connsiteX2" fmla="*/ 1565940 w 1565940"/>
                <a:gd name="connsiteY2" fmla="*/ 599245 h 599245"/>
                <a:gd name="connsiteX3" fmla="*/ 0 w 1565940"/>
                <a:gd name="connsiteY3" fmla="*/ 599245 h 599245"/>
                <a:gd name="connsiteX4" fmla="*/ 37898 w 1565940"/>
                <a:gd name="connsiteY4" fmla="*/ 480469 h 599245"/>
                <a:gd name="connsiteX5" fmla="*/ 782970 w 1565940"/>
                <a:gd name="connsiteY5" fmla="*/ 0 h 599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65940" h="599245">
                  <a:moveTo>
                    <a:pt x="782970" y="0"/>
                  </a:moveTo>
                  <a:cubicBezTo>
                    <a:pt x="1117910" y="0"/>
                    <a:pt x="1405287" y="198118"/>
                    <a:pt x="1528042" y="480469"/>
                  </a:cubicBezTo>
                  <a:lnTo>
                    <a:pt x="1565940" y="599245"/>
                  </a:lnTo>
                  <a:lnTo>
                    <a:pt x="0" y="599245"/>
                  </a:lnTo>
                  <a:lnTo>
                    <a:pt x="37898" y="480469"/>
                  </a:lnTo>
                  <a:cubicBezTo>
                    <a:pt x="160653" y="198118"/>
                    <a:pt x="448030" y="0"/>
                    <a:pt x="78297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sp>
        <p:nvSpPr>
          <p:cNvPr id="2" name="Title 1">
            <a:extLst>
              <a:ext uri="{FF2B5EF4-FFF2-40B4-BE49-F238E27FC236}">
                <a16:creationId xmlns:a16="http://schemas.microsoft.com/office/drawing/2014/main" id="{F657BD59-35CC-9BB3-8621-6FA3356F81AA}"/>
              </a:ext>
            </a:extLst>
          </p:cNvPr>
          <p:cNvSpPr>
            <a:spLocks noGrp="1"/>
          </p:cNvSpPr>
          <p:nvPr>
            <p:ph type="title"/>
          </p:nvPr>
        </p:nvSpPr>
        <p:spPr>
          <a:xfrm>
            <a:off x="383876" y="764502"/>
            <a:ext cx="5315035" cy="5328996"/>
          </a:xfrm>
        </p:spPr>
        <p:txBody>
          <a:bodyPr>
            <a:noAutofit/>
          </a:bodyPr>
          <a:lstStyle>
            <a:lvl1pPr algn="ctr">
              <a:defRPr sz="4400">
                <a:solidFill>
                  <a:schemeClr val="bg1"/>
                </a:solidFill>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A772710C-A212-1B12-06CD-FA2A14F89D68}"/>
              </a:ext>
            </a:extLst>
          </p:cNvPr>
          <p:cNvSpPr>
            <a:spLocks noGrp="1"/>
          </p:cNvSpPr>
          <p:nvPr>
            <p:ph idx="1" hasCustomPrompt="1"/>
          </p:nvPr>
        </p:nvSpPr>
        <p:spPr>
          <a:xfrm>
            <a:off x="6605455" y="755171"/>
            <a:ext cx="4619937" cy="5315035"/>
          </a:xfrm>
        </p:spPr>
        <p:txBody>
          <a:bodyPr anchor="ctr" anchorCtr="0">
            <a:normAutofit/>
          </a:bodyPr>
          <a:lstStyle>
            <a:lvl1pPr marL="0" indent="0">
              <a:spcBef>
                <a:spcPts val="1000"/>
              </a:spcBef>
              <a:spcAft>
                <a:spcPts val="800"/>
              </a:spcAft>
              <a:buNone/>
              <a:defRPr sz="2400"/>
            </a:lvl1pPr>
            <a:lvl2pPr marL="800100" indent="-342900">
              <a:spcBef>
                <a:spcPts val="1000"/>
              </a:spcBef>
              <a:spcAft>
                <a:spcPts val="800"/>
              </a:spcAft>
              <a:buClr>
                <a:schemeClr val="accent2"/>
              </a:buClr>
              <a:buFont typeface="Arial" panose="020B0604020202020204" pitchFamily="34" charset="0"/>
              <a:buChar char="•"/>
              <a:defRPr sz="2000"/>
            </a:lvl2pPr>
            <a:lvl3pPr marL="1200150" indent="-285750">
              <a:spcBef>
                <a:spcPts val="1000"/>
              </a:spcBef>
              <a:spcAft>
                <a:spcPts val="800"/>
              </a:spcAft>
              <a:buClr>
                <a:schemeClr val="accent2"/>
              </a:buClr>
              <a:buFont typeface="Arial" panose="020B0604020202020204" pitchFamily="34" charset="0"/>
              <a:buChar char="•"/>
              <a:defRPr sz="1800"/>
            </a:lvl3pPr>
            <a:lvl4pPr marL="1657350" indent="-285750">
              <a:spcBef>
                <a:spcPts val="1000"/>
              </a:spcBef>
              <a:spcAft>
                <a:spcPts val="800"/>
              </a:spcAft>
              <a:buClr>
                <a:schemeClr val="accent2"/>
              </a:buClr>
              <a:buFont typeface="Arial" panose="020B0604020202020204" pitchFamily="34" charset="0"/>
              <a:buChar char="•"/>
              <a:defRPr sz="1600"/>
            </a:lvl4pPr>
            <a:lvl5pPr marL="2114550" indent="-285750">
              <a:spcBef>
                <a:spcPts val="1000"/>
              </a:spcBef>
              <a:spcAft>
                <a:spcPts val="800"/>
              </a:spcAft>
              <a:buClr>
                <a:schemeClr val="accent2"/>
              </a:buClr>
              <a:buFont typeface="Arial" panose="020B0604020202020204" pitchFamily="34" charset="0"/>
              <a:buChar char="•"/>
              <a:defRPr sz="1600"/>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8C56EB0F-63C8-5F75-A333-3413A9DC6F76}"/>
              </a:ext>
            </a:extLst>
          </p:cNvPr>
          <p:cNvSpPr>
            <a:spLocks noGrp="1"/>
          </p:cNvSpPr>
          <p:nvPr>
            <p:ph type="dt" sz="half" idx="10"/>
          </p:nvPr>
        </p:nvSpPr>
        <p:spPr/>
        <p:txBody>
          <a:bodyPr/>
          <a:lstStyle/>
          <a:p>
            <a:fld id="{67F45AC6-C491-4585-A584-9CE2AF7D5500}" type="datetime1">
              <a:rPr lang="en-US" smtClean="0"/>
              <a:t>3/26/2025</a:t>
            </a:fld>
            <a:endParaRPr lang="en-US"/>
          </a:p>
        </p:txBody>
      </p:sp>
      <p:sp>
        <p:nvSpPr>
          <p:cNvPr id="5" name="Footer Placeholder 4">
            <a:extLst>
              <a:ext uri="{FF2B5EF4-FFF2-40B4-BE49-F238E27FC236}">
                <a16:creationId xmlns:a16="http://schemas.microsoft.com/office/drawing/2014/main" id="{4D4DE333-25B4-E092-1CC4-C3D20BA2516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F1AF200-E81F-A326-0EDB-4B93C71D9BF4}"/>
              </a:ext>
            </a:extLst>
          </p:cNvPr>
          <p:cNvSpPr>
            <a:spLocks noGrp="1"/>
          </p:cNvSpPr>
          <p:nvPr>
            <p:ph type="sldNum" sz="quarter" idx="12"/>
          </p:nvPr>
        </p:nvSpPr>
        <p:spPr/>
        <p:txBody>
          <a:bodyPr/>
          <a:lstStyle/>
          <a:p>
            <a:fld id="{CC057153-B650-4DEB-B370-79DDCFDCE934}" type="slidenum">
              <a:rPr lang="en-US" smtClean="0"/>
              <a:t>‹N°›</a:t>
            </a:fld>
            <a:endParaRPr lang="en-US"/>
          </a:p>
        </p:txBody>
      </p:sp>
    </p:spTree>
    <p:extLst>
      <p:ext uri="{BB962C8B-B14F-4D97-AF65-F5344CB8AC3E}">
        <p14:creationId xmlns:p14="http://schemas.microsoft.com/office/powerpoint/2010/main" val="3276900219"/>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433D9-FD02-59E2-0F81-A0B7201D2DA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C2DD052-3E45-E789-01F8-33250024ECB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B9485D1-E172-8F0A-A425-3097B3ABCFB4}"/>
              </a:ext>
            </a:extLst>
          </p:cNvPr>
          <p:cNvSpPr>
            <a:spLocks noGrp="1"/>
          </p:cNvSpPr>
          <p:nvPr>
            <p:ph type="dt" sz="half" idx="10"/>
          </p:nvPr>
        </p:nvSpPr>
        <p:spPr/>
        <p:txBody>
          <a:bodyPr/>
          <a:lstStyle/>
          <a:p>
            <a:fld id="{51C1210E-201E-4473-82AC-2466F5386C38}" type="datetime1">
              <a:rPr lang="en-US" smtClean="0"/>
              <a:t>3/26/2025</a:t>
            </a:fld>
            <a:endParaRPr lang="en-US"/>
          </a:p>
        </p:txBody>
      </p:sp>
      <p:sp>
        <p:nvSpPr>
          <p:cNvPr id="5" name="Footer Placeholder 4">
            <a:extLst>
              <a:ext uri="{FF2B5EF4-FFF2-40B4-BE49-F238E27FC236}">
                <a16:creationId xmlns:a16="http://schemas.microsoft.com/office/drawing/2014/main" id="{B17E6B5E-6174-FD5C-41E8-FFC44C650D7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BF72154-F85B-E301-DA57-E314D7315916}"/>
              </a:ext>
            </a:extLst>
          </p:cNvPr>
          <p:cNvSpPr>
            <a:spLocks noGrp="1"/>
          </p:cNvSpPr>
          <p:nvPr>
            <p:ph type="sldNum" sz="quarter" idx="12"/>
          </p:nvPr>
        </p:nvSpPr>
        <p:spPr/>
        <p:txBody>
          <a:bodyPr/>
          <a:lstStyle/>
          <a:p>
            <a:fld id="{CC057153-B650-4DEB-B370-79DDCFDCE934}" type="slidenum">
              <a:rPr lang="en-US" smtClean="0"/>
              <a:t>‹N°›</a:t>
            </a:fld>
            <a:endParaRPr lang="en-US"/>
          </a:p>
        </p:txBody>
      </p:sp>
    </p:spTree>
    <p:extLst>
      <p:ext uri="{BB962C8B-B14F-4D97-AF65-F5344CB8AC3E}">
        <p14:creationId xmlns:p14="http://schemas.microsoft.com/office/powerpoint/2010/main" val="296336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3E96D25F-53A2-6217-84B4-7EB874F0B372}"/>
              </a:ext>
              <a:ext uri="{C183D7F6-B498-43B3-948B-1728B52AA6E4}">
                <adec:decorative xmlns:adec="http://schemas.microsoft.com/office/drawing/2017/decorative" val="1"/>
              </a:ext>
            </a:extLst>
          </p:cNvPr>
          <p:cNvGrpSpPr/>
          <p:nvPr/>
        </p:nvGrpSpPr>
        <p:grpSpPr>
          <a:xfrm>
            <a:off x="489189" y="941148"/>
            <a:ext cx="11182430" cy="4797821"/>
            <a:chOff x="489189" y="941148"/>
            <a:chExt cx="11182430" cy="4797821"/>
          </a:xfrm>
        </p:grpSpPr>
        <p:sp>
          <p:nvSpPr>
            <p:cNvPr id="8" name="Oval 7">
              <a:extLst>
                <a:ext uri="{FF2B5EF4-FFF2-40B4-BE49-F238E27FC236}">
                  <a16:creationId xmlns:a16="http://schemas.microsoft.com/office/drawing/2014/main" id="{A50FA62D-C8AE-52B8-1712-6116756D1A83}"/>
                </a:ext>
              </a:extLst>
            </p:cNvPr>
            <p:cNvSpPr/>
            <p:nvPr userDrawn="1"/>
          </p:nvSpPr>
          <p:spPr>
            <a:xfrm>
              <a:off x="489189" y="1119031"/>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9" name="Arc 8">
              <a:extLst>
                <a:ext uri="{FF2B5EF4-FFF2-40B4-BE49-F238E27FC236}">
                  <a16:creationId xmlns:a16="http://schemas.microsoft.com/office/drawing/2014/main" id="{1D2D6A01-57CF-3C0B-968C-E5A8FD352320}"/>
                </a:ext>
              </a:extLst>
            </p:cNvPr>
            <p:cNvSpPr/>
            <p:nvPr userDrawn="1"/>
          </p:nvSpPr>
          <p:spPr>
            <a:xfrm rot="19809111">
              <a:off x="8683720" y="941148"/>
              <a:ext cx="2987899" cy="2987899"/>
            </a:xfrm>
            <a:prstGeom prst="arc">
              <a:avLst>
                <a:gd name="adj1" fmla="val 15817365"/>
                <a:gd name="adj2" fmla="val 178138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10" name="Oval 9">
              <a:extLst>
                <a:ext uri="{FF2B5EF4-FFF2-40B4-BE49-F238E27FC236}">
                  <a16:creationId xmlns:a16="http://schemas.microsoft.com/office/drawing/2014/main" id="{410BEFAA-C349-7DB1-1827-0FA48A430AD8}"/>
                </a:ext>
              </a:extLst>
            </p:cNvPr>
            <p:cNvSpPr/>
            <p:nvPr userDrawn="1"/>
          </p:nvSpPr>
          <p:spPr>
            <a:xfrm>
              <a:off x="910048" y="4780992"/>
              <a:ext cx="546100" cy="5461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grpSp>
      <p:sp>
        <p:nvSpPr>
          <p:cNvPr id="2" name="Title 1">
            <a:extLst>
              <a:ext uri="{FF2B5EF4-FFF2-40B4-BE49-F238E27FC236}">
                <a16:creationId xmlns:a16="http://schemas.microsoft.com/office/drawing/2014/main" id="{F657BD59-35CC-9BB3-8621-6FA3356F81AA}"/>
              </a:ext>
            </a:extLst>
          </p:cNvPr>
          <p:cNvSpPr>
            <a:spLocks noGrp="1"/>
          </p:cNvSpPr>
          <p:nvPr>
            <p:ph type="title" hasCustomPrompt="1"/>
          </p:nvPr>
        </p:nvSpPr>
        <p:spPr>
          <a:xfrm>
            <a:off x="609957" y="1119031"/>
            <a:ext cx="4384736" cy="4619938"/>
          </a:xfrm>
        </p:spPr>
        <p:txBody>
          <a:bodyPr>
            <a:noAutofit/>
          </a:bodyPr>
          <a:lstStyle>
            <a:lvl1pPr algn="ctr">
              <a:defRPr>
                <a:solidFill>
                  <a:schemeClr val="bg1"/>
                </a:solidFill>
              </a:defRPr>
            </a:lvl1pPr>
          </a:lstStyle>
          <a:p>
            <a:r>
              <a:rPr lang="en-US" dirty="0"/>
              <a:t>Click to add title</a:t>
            </a:r>
          </a:p>
        </p:txBody>
      </p:sp>
      <p:sp>
        <p:nvSpPr>
          <p:cNvPr id="3" name="Content Placeholder 2">
            <a:extLst>
              <a:ext uri="{FF2B5EF4-FFF2-40B4-BE49-F238E27FC236}">
                <a16:creationId xmlns:a16="http://schemas.microsoft.com/office/drawing/2014/main" id="{A772710C-A212-1B12-06CD-FA2A14F89D68}"/>
              </a:ext>
            </a:extLst>
          </p:cNvPr>
          <p:cNvSpPr>
            <a:spLocks noGrp="1"/>
          </p:cNvSpPr>
          <p:nvPr>
            <p:ph idx="1" hasCustomPrompt="1"/>
          </p:nvPr>
        </p:nvSpPr>
        <p:spPr>
          <a:xfrm>
            <a:off x="5801708" y="554942"/>
            <a:ext cx="5552091" cy="5768220"/>
          </a:xfrm>
        </p:spPr>
        <p:txBody>
          <a:bodyPr anchor="ctr" anchorCtr="0">
            <a:normAutofit/>
          </a:bodyPr>
          <a:lstStyle>
            <a:lvl1pPr marL="0" indent="0">
              <a:spcBef>
                <a:spcPts val="1000"/>
              </a:spcBef>
              <a:spcAft>
                <a:spcPts val="800"/>
              </a:spcAft>
              <a:buNone/>
              <a:defRPr sz="2400"/>
            </a:lvl1pPr>
            <a:lvl2pPr marL="800100" indent="-342900">
              <a:spcBef>
                <a:spcPts val="1000"/>
              </a:spcBef>
              <a:spcAft>
                <a:spcPts val="800"/>
              </a:spcAft>
              <a:buClr>
                <a:schemeClr val="accent2"/>
              </a:buClr>
              <a:buFont typeface="Arial" panose="020B0604020202020204" pitchFamily="34" charset="0"/>
              <a:buChar char="•"/>
              <a:defRPr sz="2000"/>
            </a:lvl2pPr>
            <a:lvl3pPr marL="1200150" indent="-285750">
              <a:spcBef>
                <a:spcPts val="1000"/>
              </a:spcBef>
              <a:spcAft>
                <a:spcPts val="800"/>
              </a:spcAft>
              <a:buClr>
                <a:schemeClr val="accent2"/>
              </a:buClr>
              <a:buFont typeface="Arial" panose="020B0604020202020204" pitchFamily="34" charset="0"/>
              <a:buChar char="•"/>
              <a:defRPr sz="1800"/>
            </a:lvl3pPr>
            <a:lvl4pPr marL="1657350" indent="-285750">
              <a:spcBef>
                <a:spcPts val="1000"/>
              </a:spcBef>
              <a:spcAft>
                <a:spcPts val="800"/>
              </a:spcAft>
              <a:buClr>
                <a:schemeClr val="accent2"/>
              </a:buClr>
              <a:buFont typeface="Arial" panose="020B0604020202020204" pitchFamily="34" charset="0"/>
              <a:buChar char="•"/>
              <a:defRPr sz="1600"/>
            </a:lvl4pPr>
            <a:lvl5pPr marL="2114550" indent="-285750">
              <a:spcBef>
                <a:spcPts val="1000"/>
              </a:spcBef>
              <a:spcAft>
                <a:spcPts val="800"/>
              </a:spcAft>
              <a:buClr>
                <a:schemeClr val="accent2"/>
              </a:buClr>
              <a:buFont typeface="Arial" panose="020B0604020202020204" pitchFamily="34" charset="0"/>
              <a:buChar char="•"/>
              <a:defRPr sz="1600"/>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635802821"/>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Picture">
    <p:bg>
      <p:bgPr>
        <a:solidFill>
          <a:schemeClr val="bg1"/>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9EF93C3C-09E9-6CD0-EF4B-6DE09539EE7A}"/>
              </a:ext>
            </a:extLst>
          </p:cNvPr>
          <p:cNvSpPr>
            <a:spLocks noGrp="1"/>
          </p:cNvSpPr>
          <p:nvPr>
            <p:ph type="pic" sz="quarter" idx="10" hasCustomPrompt="1"/>
          </p:nvPr>
        </p:nvSpPr>
        <p:spPr>
          <a:xfrm>
            <a:off x="0" y="0"/>
            <a:ext cx="12192000" cy="6858000"/>
          </a:xfrm>
          <a:custGeom>
            <a:avLst/>
            <a:gdLst>
              <a:gd name="connsiteX0" fmla="*/ 9011782 w 12192000"/>
              <a:gd name="connsiteY0" fmla="*/ 4817511 h 6858000"/>
              <a:gd name="connsiteX1" fmla="*/ 8937059 w 12192000"/>
              <a:gd name="connsiteY1" fmla="*/ 4972626 h 6858000"/>
              <a:gd name="connsiteX2" fmla="*/ 8588084 w 12192000"/>
              <a:gd name="connsiteY2" fmla="*/ 5489438 h 6858000"/>
              <a:gd name="connsiteX3" fmla="*/ 8565206 w 12192000"/>
              <a:gd name="connsiteY3" fmla="*/ 5514611 h 6858000"/>
              <a:gd name="connsiteX4" fmla="*/ 8569944 w 12192000"/>
              <a:gd name="connsiteY4" fmla="*/ 5520198 h 6858000"/>
              <a:gd name="connsiteX5" fmla="*/ 8878607 w 12192000"/>
              <a:gd name="connsiteY5" fmla="*/ 5644582 h 6858000"/>
              <a:gd name="connsiteX6" fmla="*/ 9315123 w 12192000"/>
              <a:gd name="connsiteY6" fmla="*/ 5219907 h 6858000"/>
              <a:gd name="connsiteX7" fmla="*/ 9048519 w 12192000"/>
              <a:gd name="connsiteY7" fmla="*/ 4828605 h 6858000"/>
              <a:gd name="connsiteX8" fmla="*/ 6096000 w 12192000"/>
              <a:gd name="connsiteY8" fmla="*/ 200625 h 6858000"/>
              <a:gd name="connsiteX9" fmla="*/ 2867625 w 12192000"/>
              <a:gd name="connsiteY9" fmla="*/ 3429000 h 6858000"/>
              <a:gd name="connsiteX10" fmla="*/ 6096000 w 12192000"/>
              <a:gd name="connsiteY10" fmla="*/ 6657375 h 6858000"/>
              <a:gd name="connsiteX11" fmla="*/ 9324375 w 12192000"/>
              <a:gd name="connsiteY11" fmla="*/ 3429000 h 6858000"/>
              <a:gd name="connsiteX12" fmla="*/ 6096000 w 12192000"/>
              <a:gd name="connsiteY12" fmla="*/ 200625 h 6858000"/>
              <a:gd name="connsiteX13" fmla="*/ 0 w 12192000"/>
              <a:gd name="connsiteY13" fmla="*/ 0 h 6858000"/>
              <a:gd name="connsiteX14" fmla="*/ 12192000 w 12192000"/>
              <a:gd name="connsiteY14" fmla="*/ 0 h 6858000"/>
              <a:gd name="connsiteX15" fmla="*/ 12192000 w 12192000"/>
              <a:gd name="connsiteY15" fmla="*/ 6858000 h 6858000"/>
              <a:gd name="connsiteX16" fmla="*/ 0 w 12192000"/>
              <a:gd name="connsiteY1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2192000" h="6858000">
                <a:moveTo>
                  <a:pt x="9011782" y="4817511"/>
                </a:moveTo>
                <a:lnTo>
                  <a:pt x="8937059" y="4972626"/>
                </a:lnTo>
                <a:cubicBezTo>
                  <a:pt x="8837255" y="5156349"/>
                  <a:pt x="8720206" y="5329344"/>
                  <a:pt x="8588084" y="5489438"/>
                </a:cubicBezTo>
                <a:lnTo>
                  <a:pt x="8565206" y="5514611"/>
                </a:lnTo>
                <a:lnTo>
                  <a:pt x="8569944" y="5520198"/>
                </a:lnTo>
                <a:cubicBezTo>
                  <a:pt x="8648938" y="5597049"/>
                  <a:pt x="8758066" y="5644582"/>
                  <a:pt x="8878607" y="5644582"/>
                </a:cubicBezTo>
                <a:cubicBezTo>
                  <a:pt x="9119688" y="5644582"/>
                  <a:pt x="9315123" y="5454449"/>
                  <a:pt x="9315123" y="5219907"/>
                </a:cubicBezTo>
                <a:cubicBezTo>
                  <a:pt x="9315123" y="5044001"/>
                  <a:pt x="9205191" y="4893074"/>
                  <a:pt x="9048519" y="4828605"/>
                </a:cubicBezTo>
                <a:close/>
                <a:moveTo>
                  <a:pt x="6096000" y="200625"/>
                </a:moveTo>
                <a:cubicBezTo>
                  <a:pt x="4313018" y="200625"/>
                  <a:pt x="2867625" y="1646018"/>
                  <a:pt x="2867625" y="3429000"/>
                </a:cubicBezTo>
                <a:cubicBezTo>
                  <a:pt x="2867625" y="5211982"/>
                  <a:pt x="4313018" y="6657375"/>
                  <a:pt x="6096000" y="6657375"/>
                </a:cubicBezTo>
                <a:cubicBezTo>
                  <a:pt x="7878982" y="6657375"/>
                  <a:pt x="9324375" y="5211982"/>
                  <a:pt x="9324375" y="3429000"/>
                </a:cubicBezTo>
                <a:cubicBezTo>
                  <a:pt x="9324375" y="1646018"/>
                  <a:pt x="7878982" y="200625"/>
                  <a:pt x="6096000" y="200625"/>
                </a:cubicBezTo>
                <a:close/>
                <a:moveTo>
                  <a:pt x="0" y="0"/>
                </a:moveTo>
                <a:lnTo>
                  <a:pt x="12192000" y="0"/>
                </a:lnTo>
                <a:lnTo>
                  <a:pt x="12192000" y="6858000"/>
                </a:lnTo>
                <a:lnTo>
                  <a:pt x="0" y="6858000"/>
                </a:lnTo>
                <a:close/>
              </a:path>
            </a:pathLst>
          </a:custGeom>
          <a:solidFill>
            <a:schemeClr val="tx1"/>
          </a:solidFill>
        </p:spPr>
        <p:txBody>
          <a:bodyPr wrap="square">
            <a:noAutofit/>
          </a:bodyPr>
          <a:lstStyle>
            <a:lvl1pPr marL="0" indent="0" algn="l">
              <a:buNone/>
              <a:defRPr sz="2000">
                <a:solidFill>
                  <a:schemeClr val="bg1"/>
                </a:solidFill>
              </a:defRPr>
            </a:lvl1pPr>
          </a:lstStyle>
          <a:p>
            <a:r>
              <a:rPr lang="en-US" dirty="0"/>
              <a:t>Click icon to insert picture</a:t>
            </a:r>
          </a:p>
        </p:txBody>
      </p:sp>
      <p:sp>
        <p:nvSpPr>
          <p:cNvPr id="3" name="Arc 2">
            <a:extLst>
              <a:ext uri="{FF2B5EF4-FFF2-40B4-BE49-F238E27FC236}">
                <a16:creationId xmlns:a16="http://schemas.microsoft.com/office/drawing/2014/main" id="{D5C3C4BD-DFDB-76B4-17CA-7DA4D1729FA1}"/>
              </a:ext>
              <a:ext uri="{C183D7F6-B498-43B3-948B-1728B52AA6E4}">
                <adec:decorative xmlns:adec="http://schemas.microsoft.com/office/drawing/2017/decorative" val="1"/>
              </a:ext>
            </a:extLst>
          </p:cNvPr>
          <p:cNvSpPr/>
          <p:nvPr/>
        </p:nvSpPr>
        <p:spPr>
          <a:xfrm rot="9366740" flipV="1">
            <a:off x="2557952" y="-89828"/>
            <a:ext cx="7173200" cy="7173200"/>
          </a:xfrm>
          <a:prstGeom prst="arc">
            <a:avLst>
              <a:gd name="adj1" fmla="val 16200000"/>
              <a:gd name="adj2" fmla="val 20401595"/>
            </a:avLst>
          </a:prstGeom>
          <a:ln w="127000" cap="rnd">
            <a:solidFill>
              <a:schemeClr val="accent4">
                <a:alpha val="95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2" name="Title 11">
            <a:extLst>
              <a:ext uri="{FF2B5EF4-FFF2-40B4-BE49-F238E27FC236}">
                <a16:creationId xmlns:a16="http://schemas.microsoft.com/office/drawing/2014/main" id="{2B04B61C-6467-D51D-0AF4-5C7D05F36CB5}"/>
              </a:ext>
            </a:extLst>
          </p:cNvPr>
          <p:cNvSpPr>
            <a:spLocks noGrp="1"/>
          </p:cNvSpPr>
          <p:nvPr>
            <p:ph type="title" hasCustomPrompt="1"/>
          </p:nvPr>
        </p:nvSpPr>
        <p:spPr>
          <a:xfrm>
            <a:off x="2868168" y="923544"/>
            <a:ext cx="6455664" cy="5010912"/>
          </a:xfrm>
          <a:prstGeom prst="rect">
            <a:avLst/>
          </a:prstGeom>
          <a:noFill/>
        </p:spPr>
        <p:txBody>
          <a:bodyPr lIns="0" rIns="0">
            <a:normAutofit/>
          </a:bodyPr>
          <a:lstStyle>
            <a:lvl1pPr algn="ctr">
              <a:defRPr sz="6000"/>
            </a:lvl1pPr>
          </a:lstStyle>
          <a:p>
            <a:r>
              <a:rPr lang="en-US" dirty="0"/>
              <a:t>Click to add title</a:t>
            </a:r>
          </a:p>
        </p:txBody>
      </p:sp>
      <p:sp>
        <p:nvSpPr>
          <p:cNvPr id="4" name="Freeform: Shape 3">
            <a:extLst>
              <a:ext uri="{FF2B5EF4-FFF2-40B4-BE49-F238E27FC236}">
                <a16:creationId xmlns:a16="http://schemas.microsoft.com/office/drawing/2014/main" id="{47A19F4B-D154-3EB2-F86A-9A63283A3EA6}"/>
              </a:ext>
              <a:ext uri="{C183D7F6-B498-43B3-948B-1728B52AA6E4}">
                <adec:decorative xmlns:adec="http://schemas.microsoft.com/office/drawing/2017/decorative" val="1"/>
              </a:ext>
            </a:extLst>
          </p:cNvPr>
          <p:cNvSpPr>
            <a:spLocks/>
          </p:cNvSpPr>
          <p:nvPr/>
        </p:nvSpPr>
        <p:spPr>
          <a:xfrm>
            <a:off x="8565206" y="4817511"/>
            <a:ext cx="749917" cy="827071"/>
          </a:xfrm>
          <a:custGeom>
            <a:avLst/>
            <a:gdLst>
              <a:gd name="connsiteX0" fmla="*/ 446576 w 749917"/>
              <a:gd name="connsiteY0" fmla="*/ 0 h 827071"/>
              <a:gd name="connsiteX1" fmla="*/ 483313 w 749917"/>
              <a:gd name="connsiteY1" fmla="*/ 11094 h 827071"/>
              <a:gd name="connsiteX2" fmla="*/ 749917 w 749917"/>
              <a:gd name="connsiteY2" fmla="*/ 402396 h 827071"/>
              <a:gd name="connsiteX3" fmla="*/ 313401 w 749917"/>
              <a:gd name="connsiteY3" fmla="*/ 827071 h 827071"/>
              <a:gd name="connsiteX4" fmla="*/ 4738 w 749917"/>
              <a:gd name="connsiteY4" fmla="*/ 702687 h 827071"/>
              <a:gd name="connsiteX5" fmla="*/ 0 w 749917"/>
              <a:gd name="connsiteY5" fmla="*/ 697100 h 827071"/>
              <a:gd name="connsiteX6" fmla="*/ 22878 w 749917"/>
              <a:gd name="connsiteY6" fmla="*/ 671927 h 827071"/>
              <a:gd name="connsiteX7" fmla="*/ 371853 w 749917"/>
              <a:gd name="connsiteY7" fmla="*/ 155115 h 827071"/>
              <a:gd name="connsiteX8" fmla="*/ 446576 w 749917"/>
              <a:gd name="connsiteY8" fmla="*/ 0 h 827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9917" h="827071">
                <a:moveTo>
                  <a:pt x="446576" y="0"/>
                </a:moveTo>
                <a:lnTo>
                  <a:pt x="483313" y="11094"/>
                </a:lnTo>
                <a:cubicBezTo>
                  <a:pt x="639985" y="75563"/>
                  <a:pt x="749917" y="226490"/>
                  <a:pt x="749917" y="402396"/>
                </a:cubicBezTo>
                <a:cubicBezTo>
                  <a:pt x="749917" y="636938"/>
                  <a:pt x="554482" y="827071"/>
                  <a:pt x="313401" y="827071"/>
                </a:cubicBezTo>
                <a:cubicBezTo>
                  <a:pt x="192860" y="827071"/>
                  <a:pt x="83732" y="779538"/>
                  <a:pt x="4738" y="702687"/>
                </a:cubicBezTo>
                <a:lnTo>
                  <a:pt x="0" y="697100"/>
                </a:lnTo>
                <a:lnTo>
                  <a:pt x="22878" y="671927"/>
                </a:lnTo>
                <a:cubicBezTo>
                  <a:pt x="155000" y="511833"/>
                  <a:pt x="272049" y="338838"/>
                  <a:pt x="371853" y="155115"/>
                </a:cubicBezTo>
                <a:lnTo>
                  <a:pt x="446576"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4839526"/>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cSld name="Summary">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CB8A6E1-44B2-54E1-6460-1C9B27EE75FD}"/>
              </a:ext>
              <a:ext uri="{C183D7F6-B498-43B3-948B-1728B52AA6E4}">
                <adec:decorative xmlns:adec="http://schemas.microsoft.com/office/drawing/2017/decorative" val="1"/>
              </a:ext>
            </a:extLst>
          </p:cNvPr>
          <p:cNvGrpSpPr/>
          <p:nvPr/>
        </p:nvGrpSpPr>
        <p:grpSpPr>
          <a:xfrm>
            <a:off x="0" y="0"/>
            <a:ext cx="5698912" cy="6858001"/>
            <a:chOff x="0" y="-1"/>
            <a:chExt cx="5698912" cy="6858001"/>
          </a:xfrm>
        </p:grpSpPr>
        <p:sp>
          <p:nvSpPr>
            <p:cNvPr id="12" name="Freeform: Shape 11">
              <a:extLst>
                <a:ext uri="{FF2B5EF4-FFF2-40B4-BE49-F238E27FC236}">
                  <a16:creationId xmlns:a16="http://schemas.microsoft.com/office/drawing/2014/main" id="{D22D7888-22FA-4AA1-9BA4-CC61D6643D47}"/>
                </a:ext>
              </a:extLst>
            </p:cNvPr>
            <p:cNvSpPr/>
            <p:nvPr userDrawn="1"/>
          </p:nvSpPr>
          <p:spPr>
            <a:xfrm flipH="1">
              <a:off x="530529" y="0"/>
              <a:ext cx="1155142" cy="591009"/>
            </a:xfrm>
            <a:custGeom>
              <a:avLst/>
              <a:gdLst>
                <a:gd name="connsiteX0" fmla="*/ 1355 w 1155142"/>
                <a:gd name="connsiteY0" fmla="*/ 0 h 591009"/>
                <a:gd name="connsiteX1" fmla="*/ 1153787 w 1155142"/>
                <a:gd name="connsiteY1" fmla="*/ 0 h 591009"/>
                <a:gd name="connsiteX2" fmla="*/ 1155142 w 1155142"/>
                <a:gd name="connsiteY2" fmla="*/ 13438 h 591009"/>
                <a:gd name="connsiteX3" fmla="*/ 577571 w 1155142"/>
                <a:gd name="connsiteY3" fmla="*/ 591009 h 591009"/>
                <a:gd name="connsiteX4" fmla="*/ 0 w 1155142"/>
                <a:gd name="connsiteY4" fmla="*/ 13438 h 591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142" h="591009">
                  <a:moveTo>
                    <a:pt x="1355" y="0"/>
                  </a:moveTo>
                  <a:lnTo>
                    <a:pt x="1153787" y="0"/>
                  </a:lnTo>
                  <a:lnTo>
                    <a:pt x="1155142" y="13438"/>
                  </a:lnTo>
                  <a:cubicBezTo>
                    <a:pt x="1155142" y="332422"/>
                    <a:pt x="896555" y="591009"/>
                    <a:pt x="577571" y="591009"/>
                  </a:cubicBezTo>
                  <a:cubicBezTo>
                    <a:pt x="258587" y="591009"/>
                    <a:pt x="0" y="332422"/>
                    <a:pt x="0" y="13438"/>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4" name="Freeform: Shape 13">
              <a:extLst>
                <a:ext uri="{FF2B5EF4-FFF2-40B4-BE49-F238E27FC236}">
                  <a16:creationId xmlns:a16="http://schemas.microsoft.com/office/drawing/2014/main" id="{EBB6E464-8999-4773-A1F2-E6CAA990E572}"/>
                </a:ext>
              </a:extLst>
            </p:cNvPr>
            <p:cNvSpPr/>
            <p:nvPr userDrawn="1"/>
          </p:nvSpPr>
          <p:spPr>
            <a:xfrm flipH="1">
              <a:off x="3961511" y="-1"/>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8" name="Freeform: Shape 17">
              <a:extLst>
                <a:ext uri="{FF2B5EF4-FFF2-40B4-BE49-F238E27FC236}">
                  <a16:creationId xmlns:a16="http://schemas.microsoft.com/office/drawing/2014/main" id="{1EA14BE8-FDD0-4434-9C3E-BFF78C22D9E3}"/>
                </a:ext>
              </a:extLst>
            </p:cNvPr>
            <p:cNvSpPr/>
            <p:nvPr userDrawn="1"/>
          </p:nvSpPr>
          <p:spPr>
            <a:xfrm flipH="1">
              <a:off x="0" y="5835649"/>
              <a:ext cx="1548180" cy="1022351"/>
            </a:xfrm>
            <a:custGeom>
              <a:avLst/>
              <a:gdLst>
                <a:gd name="connsiteX0" fmla="*/ 61913 w 1548180"/>
                <a:gd name="connsiteY0" fmla="*/ 0 h 1022351"/>
                <a:gd name="connsiteX1" fmla="*/ 1548180 w 1548180"/>
                <a:gd name="connsiteY1" fmla="*/ 0 h 1022351"/>
                <a:gd name="connsiteX2" fmla="*/ 1548180 w 1548180"/>
                <a:gd name="connsiteY2" fmla="*/ 123825 h 1022351"/>
                <a:gd name="connsiteX3" fmla="*/ 123825 w 1548180"/>
                <a:gd name="connsiteY3" fmla="*/ 123825 h 1022351"/>
                <a:gd name="connsiteX4" fmla="*/ 123825 w 1548180"/>
                <a:gd name="connsiteY4" fmla="*/ 1022351 h 1022351"/>
                <a:gd name="connsiteX5" fmla="*/ 0 w 1548180"/>
                <a:gd name="connsiteY5" fmla="*/ 1022351 h 1022351"/>
                <a:gd name="connsiteX6" fmla="*/ 0 w 1548180"/>
                <a:gd name="connsiteY6" fmla="*/ 61913 h 1022351"/>
                <a:gd name="connsiteX7" fmla="*/ 61913 w 1548180"/>
                <a:gd name="connsiteY7" fmla="*/ 0 h 1022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8180" h="1022351">
                  <a:moveTo>
                    <a:pt x="61913" y="0"/>
                  </a:moveTo>
                  <a:lnTo>
                    <a:pt x="1548180" y="0"/>
                  </a:lnTo>
                  <a:lnTo>
                    <a:pt x="1548180" y="123825"/>
                  </a:lnTo>
                  <a:lnTo>
                    <a:pt x="123825" y="123825"/>
                  </a:lnTo>
                  <a:lnTo>
                    <a:pt x="123825" y="1022351"/>
                  </a:lnTo>
                  <a:lnTo>
                    <a:pt x="0" y="1022351"/>
                  </a:ln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2" name="Freeform: Shape 21">
              <a:extLst>
                <a:ext uri="{FF2B5EF4-FFF2-40B4-BE49-F238E27FC236}">
                  <a16:creationId xmlns:a16="http://schemas.microsoft.com/office/drawing/2014/main" id="{E494E364-7EA8-4D92-915D-75D1A3A67C07}"/>
                </a:ext>
              </a:extLst>
            </p:cNvPr>
            <p:cNvSpPr/>
            <p:nvPr userDrawn="1"/>
          </p:nvSpPr>
          <p:spPr>
            <a:xfrm flipH="1">
              <a:off x="4132972" y="6258755"/>
              <a:ext cx="1565940" cy="599245"/>
            </a:xfrm>
            <a:custGeom>
              <a:avLst/>
              <a:gdLst>
                <a:gd name="connsiteX0" fmla="*/ 782970 w 1565940"/>
                <a:gd name="connsiteY0" fmla="*/ 0 h 599245"/>
                <a:gd name="connsiteX1" fmla="*/ 1528042 w 1565940"/>
                <a:gd name="connsiteY1" fmla="*/ 480469 h 599245"/>
                <a:gd name="connsiteX2" fmla="*/ 1565940 w 1565940"/>
                <a:gd name="connsiteY2" fmla="*/ 599245 h 599245"/>
                <a:gd name="connsiteX3" fmla="*/ 0 w 1565940"/>
                <a:gd name="connsiteY3" fmla="*/ 599245 h 599245"/>
                <a:gd name="connsiteX4" fmla="*/ 37898 w 1565940"/>
                <a:gd name="connsiteY4" fmla="*/ 480469 h 599245"/>
                <a:gd name="connsiteX5" fmla="*/ 782970 w 1565940"/>
                <a:gd name="connsiteY5" fmla="*/ 0 h 599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65940" h="599245">
                  <a:moveTo>
                    <a:pt x="782970" y="0"/>
                  </a:moveTo>
                  <a:cubicBezTo>
                    <a:pt x="1117910" y="0"/>
                    <a:pt x="1405287" y="198118"/>
                    <a:pt x="1528042" y="480469"/>
                  </a:cubicBezTo>
                  <a:lnTo>
                    <a:pt x="1565940" y="599245"/>
                  </a:lnTo>
                  <a:lnTo>
                    <a:pt x="0" y="599245"/>
                  </a:lnTo>
                  <a:lnTo>
                    <a:pt x="37898" y="480469"/>
                  </a:lnTo>
                  <a:cubicBezTo>
                    <a:pt x="160653" y="198118"/>
                    <a:pt x="448030" y="0"/>
                    <a:pt x="78297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sp>
        <p:nvSpPr>
          <p:cNvPr id="7" name="Title 1">
            <a:extLst>
              <a:ext uri="{FF2B5EF4-FFF2-40B4-BE49-F238E27FC236}">
                <a16:creationId xmlns:a16="http://schemas.microsoft.com/office/drawing/2014/main" id="{4F9EBE3B-A856-C23C-4698-B764DF4BC70D}"/>
              </a:ext>
            </a:extLst>
          </p:cNvPr>
          <p:cNvSpPr>
            <a:spLocks noGrp="1"/>
          </p:cNvSpPr>
          <p:nvPr>
            <p:ph type="title" hasCustomPrompt="1"/>
          </p:nvPr>
        </p:nvSpPr>
        <p:spPr>
          <a:xfrm>
            <a:off x="6222118" y="262762"/>
            <a:ext cx="5507421" cy="3649718"/>
          </a:xfrm>
        </p:spPr>
        <p:txBody>
          <a:bodyPr anchor="b">
            <a:normAutofit/>
          </a:bodyPr>
          <a:lstStyle>
            <a:lvl1pPr>
              <a:defRPr sz="6000"/>
            </a:lvl1pPr>
          </a:lstStyle>
          <a:p>
            <a:r>
              <a:rPr lang="en-US" dirty="0"/>
              <a:t>Click to add title</a:t>
            </a:r>
          </a:p>
        </p:txBody>
      </p:sp>
      <p:sp>
        <p:nvSpPr>
          <p:cNvPr id="8" name="Picture Placeholder 7">
            <a:extLst>
              <a:ext uri="{FF2B5EF4-FFF2-40B4-BE49-F238E27FC236}">
                <a16:creationId xmlns:a16="http://schemas.microsoft.com/office/drawing/2014/main" id="{74C9CB37-5251-201C-ACE3-FD69A00C772E}"/>
              </a:ext>
            </a:extLst>
          </p:cNvPr>
          <p:cNvSpPr>
            <a:spLocks noGrp="1"/>
          </p:cNvSpPr>
          <p:nvPr>
            <p:ph type="pic" sz="quarter" idx="14"/>
          </p:nvPr>
        </p:nvSpPr>
        <p:spPr>
          <a:xfrm>
            <a:off x="707393" y="847600"/>
            <a:ext cx="4619625" cy="4617720"/>
          </a:xfrm>
          <a:prstGeom prst="ellipse">
            <a:avLst/>
          </a:prstGeom>
          <a:noFill/>
        </p:spPr>
        <p:txBody>
          <a:bodyPr tIns="548640">
            <a:normAutofit/>
          </a:bodyPr>
          <a:lstStyle>
            <a:lvl1pPr marL="0" indent="0" algn="ctr">
              <a:buNone/>
              <a:defRPr sz="2000"/>
            </a:lvl1pPr>
          </a:lstStyle>
          <a:p>
            <a:r>
              <a:rPr lang="en-US"/>
              <a:t>Click icon to add picture</a:t>
            </a:r>
            <a:endParaRPr lang="en-US" dirty="0"/>
          </a:p>
        </p:txBody>
      </p:sp>
      <p:sp>
        <p:nvSpPr>
          <p:cNvPr id="9" name="Content Placeholder 2">
            <a:extLst>
              <a:ext uri="{FF2B5EF4-FFF2-40B4-BE49-F238E27FC236}">
                <a16:creationId xmlns:a16="http://schemas.microsoft.com/office/drawing/2014/main" id="{EBF08299-9068-827D-783B-BFF5B95E9574}"/>
              </a:ext>
            </a:extLst>
          </p:cNvPr>
          <p:cNvSpPr>
            <a:spLocks noGrp="1"/>
          </p:cNvSpPr>
          <p:nvPr>
            <p:ph idx="1" hasCustomPrompt="1"/>
          </p:nvPr>
        </p:nvSpPr>
        <p:spPr>
          <a:xfrm>
            <a:off x="6222118" y="4058263"/>
            <a:ext cx="5507421" cy="2141482"/>
          </a:xfrm>
        </p:spPr>
        <p:txBody>
          <a:bodyPr>
            <a:normAutofit/>
          </a:bodyPr>
          <a:lstStyle>
            <a:lvl1pPr marL="0" indent="0">
              <a:lnSpc>
                <a:spcPct val="90000"/>
              </a:lnSpc>
              <a:buFont typeface="Arial" panose="020B0604020202020204" pitchFamily="34" charset="0"/>
              <a:buNone/>
              <a:defRPr sz="2400"/>
            </a:lvl1pPr>
            <a:lvl2pPr marL="228600">
              <a:lnSpc>
                <a:spcPct val="90000"/>
              </a:lnSpc>
              <a:buClr>
                <a:schemeClr val="accent2"/>
              </a:buClr>
              <a:defRPr sz="2000"/>
            </a:lvl2pPr>
            <a:lvl3pPr marL="457200">
              <a:lnSpc>
                <a:spcPct val="90000"/>
              </a:lnSpc>
              <a:buClr>
                <a:schemeClr val="accent2"/>
              </a:buClr>
              <a:defRPr sz="1800"/>
            </a:lvl3pPr>
            <a:lvl4pPr marL="685800">
              <a:lnSpc>
                <a:spcPct val="90000"/>
              </a:lnSpc>
              <a:buClr>
                <a:schemeClr val="accent2"/>
              </a:buClr>
              <a:defRPr sz="1600"/>
            </a:lvl4pPr>
            <a:lvl5pPr>
              <a:lnSpc>
                <a:spcPct val="110000"/>
              </a:lnSpc>
              <a:defRPr/>
            </a:lvl5pPr>
          </a:lstStyle>
          <a:p>
            <a:pPr lvl="0"/>
            <a:r>
              <a:rPr lang="en-US" dirty="0"/>
              <a:t>Click to add content</a:t>
            </a:r>
          </a:p>
          <a:p>
            <a:pPr lvl="1"/>
            <a:r>
              <a:rPr lang="en-US" dirty="0"/>
              <a:t>Second level</a:t>
            </a:r>
          </a:p>
          <a:p>
            <a:pPr lvl="2"/>
            <a:r>
              <a:rPr lang="en-US" dirty="0"/>
              <a:t>Third level</a:t>
            </a:r>
          </a:p>
          <a:p>
            <a:pPr lvl="3"/>
            <a:r>
              <a:rPr lang="en-US" dirty="0"/>
              <a:t>Fourth level</a:t>
            </a:r>
          </a:p>
        </p:txBody>
      </p:sp>
      <p:sp>
        <p:nvSpPr>
          <p:cNvPr id="3" name="Date Placeholder 2">
            <a:extLst>
              <a:ext uri="{FF2B5EF4-FFF2-40B4-BE49-F238E27FC236}">
                <a16:creationId xmlns:a16="http://schemas.microsoft.com/office/drawing/2014/main" id="{254D3190-B78C-42F1-9D62-F523886BBE51}"/>
              </a:ext>
            </a:extLst>
          </p:cNvPr>
          <p:cNvSpPr>
            <a:spLocks noGrp="1"/>
          </p:cNvSpPr>
          <p:nvPr>
            <p:ph type="dt" sz="half" idx="10"/>
          </p:nvPr>
        </p:nvSpPr>
        <p:spPr>
          <a:xfrm>
            <a:off x="1682496" y="6356350"/>
            <a:ext cx="1545336" cy="365125"/>
          </a:xfrm>
        </p:spPr>
        <p:txBody>
          <a:bodyPr/>
          <a:lstStyle>
            <a:lvl1pPr>
              <a:defRPr>
                <a:latin typeface="+mn-lt"/>
              </a:defRPr>
            </a:lvl1pPr>
          </a:lstStyle>
          <a:p>
            <a:fld id="{67F45AC6-C491-4585-A584-9CE2AF7D5500}" type="datetime1">
              <a:rPr lang="en-US" smtClean="0"/>
              <a:t>3/26/2025</a:t>
            </a:fld>
            <a:endParaRPr lang="en-US"/>
          </a:p>
        </p:txBody>
      </p:sp>
      <p:sp>
        <p:nvSpPr>
          <p:cNvPr id="4" name="Footer Placeholder 3">
            <a:extLst>
              <a:ext uri="{FF2B5EF4-FFF2-40B4-BE49-F238E27FC236}">
                <a16:creationId xmlns:a16="http://schemas.microsoft.com/office/drawing/2014/main" id="{EA381C40-F9FC-4D58-8508-F0632DF5A018}"/>
              </a:ext>
            </a:extLst>
          </p:cNvPr>
          <p:cNvSpPr>
            <a:spLocks noGrp="1"/>
          </p:cNvSpPr>
          <p:nvPr>
            <p:ph type="ftr" sz="quarter" idx="11"/>
          </p:nvPr>
        </p:nvSpPr>
        <p:spPr>
          <a:xfrm>
            <a:off x="6099048" y="6356350"/>
            <a:ext cx="4114800" cy="365125"/>
          </a:xfrm>
        </p:spPr>
        <p:txBody>
          <a:bodyPr/>
          <a:lstStyle>
            <a:lvl1pPr algn="l">
              <a:defRPr>
                <a:latin typeface="+mn-lt"/>
              </a:defRPr>
            </a:lvl1pPr>
          </a:lstStyle>
          <a:p>
            <a:endParaRPr lang="en-US" dirty="0"/>
          </a:p>
        </p:txBody>
      </p:sp>
      <p:sp>
        <p:nvSpPr>
          <p:cNvPr id="5" name="Slide Number Placeholder 4">
            <a:extLst>
              <a:ext uri="{FF2B5EF4-FFF2-40B4-BE49-F238E27FC236}">
                <a16:creationId xmlns:a16="http://schemas.microsoft.com/office/drawing/2014/main" id="{2101CBCC-4CC2-49BD-B155-01E0F4D798BE}"/>
              </a:ext>
            </a:extLst>
          </p:cNvPr>
          <p:cNvSpPr>
            <a:spLocks noGrp="1"/>
          </p:cNvSpPr>
          <p:nvPr>
            <p:ph type="sldNum" sz="quarter" idx="12"/>
          </p:nvPr>
        </p:nvSpPr>
        <p:spPr>
          <a:xfrm>
            <a:off x="10506456" y="6356350"/>
            <a:ext cx="850392" cy="365125"/>
          </a:xfrm>
        </p:spPr>
        <p:txBody>
          <a:bodyPr/>
          <a:lstStyle>
            <a:lvl1pPr>
              <a:defRPr>
                <a:latin typeface="+mn-lt"/>
              </a:defRPr>
            </a:lvl1pPr>
          </a:lstStyle>
          <a:p>
            <a:fld id="{CC057153-B650-4DEB-B370-79DDCFDCE934}" type="slidenum">
              <a:rPr lang="en-US" smtClean="0"/>
              <a:t>‹N°›</a:t>
            </a:fld>
            <a:endParaRPr lang="en-US"/>
          </a:p>
        </p:txBody>
      </p:sp>
    </p:spTree>
    <p:extLst>
      <p:ext uri="{BB962C8B-B14F-4D97-AF65-F5344CB8AC3E}">
        <p14:creationId xmlns:p14="http://schemas.microsoft.com/office/powerpoint/2010/main" val="2085389021"/>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and Content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57BD59-35CC-9BB3-8621-6FA3356F81AA}"/>
              </a:ext>
            </a:extLst>
          </p:cNvPr>
          <p:cNvSpPr>
            <a:spLocks noGrp="1"/>
          </p:cNvSpPr>
          <p:nvPr>
            <p:ph type="title" hasCustomPrompt="1"/>
          </p:nvPr>
        </p:nvSpPr>
        <p:spPr>
          <a:xfrm>
            <a:off x="838200" y="304803"/>
            <a:ext cx="10515600" cy="1472974"/>
          </a:xfrm>
        </p:spPr>
        <p:txBody>
          <a:bodyPr anchor="ctr" anchorCtr="0">
            <a:noAutofit/>
          </a:bodyPr>
          <a:lstStyle/>
          <a:p>
            <a:r>
              <a:rPr lang="en-US" dirty="0"/>
              <a:t>Click to add title</a:t>
            </a:r>
          </a:p>
        </p:txBody>
      </p:sp>
      <p:sp>
        <p:nvSpPr>
          <p:cNvPr id="13" name="Content Placeholder 12">
            <a:extLst>
              <a:ext uri="{FF2B5EF4-FFF2-40B4-BE49-F238E27FC236}">
                <a16:creationId xmlns:a16="http://schemas.microsoft.com/office/drawing/2014/main" id="{E3FB7D8D-37C3-E089-EC02-FB49A13CBE1D}"/>
              </a:ext>
            </a:extLst>
          </p:cNvPr>
          <p:cNvSpPr>
            <a:spLocks noGrp="1"/>
          </p:cNvSpPr>
          <p:nvPr>
            <p:ph sz="quarter" idx="13" hasCustomPrompt="1"/>
          </p:nvPr>
        </p:nvSpPr>
        <p:spPr>
          <a:xfrm>
            <a:off x="838200" y="1838099"/>
            <a:ext cx="8012113" cy="4284889"/>
          </a:xfrm>
        </p:spPr>
        <p:txBody>
          <a:bodyPr>
            <a:normAutofit/>
          </a:bodyPr>
          <a:lstStyle>
            <a:lvl1pPr>
              <a:lnSpc>
                <a:spcPct val="90000"/>
              </a:lnSpc>
              <a:spcBef>
                <a:spcPts val="1000"/>
              </a:spcBef>
              <a:spcAft>
                <a:spcPts val="800"/>
              </a:spcAft>
              <a:buClr>
                <a:schemeClr val="accent2"/>
              </a:buClr>
              <a:defRPr sz="1800"/>
            </a:lvl1pPr>
            <a:lvl2pPr>
              <a:lnSpc>
                <a:spcPct val="90000"/>
              </a:lnSpc>
              <a:spcBef>
                <a:spcPts val="1000"/>
              </a:spcBef>
              <a:spcAft>
                <a:spcPts val="800"/>
              </a:spcAft>
              <a:buClr>
                <a:schemeClr val="accent2"/>
              </a:buClr>
              <a:defRPr sz="1600"/>
            </a:lvl2pPr>
            <a:lvl3pPr>
              <a:lnSpc>
                <a:spcPct val="90000"/>
              </a:lnSpc>
              <a:spcBef>
                <a:spcPts val="1000"/>
              </a:spcBef>
              <a:spcAft>
                <a:spcPts val="800"/>
              </a:spcAft>
              <a:buClr>
                <a:schemeClr val="accent2"/>
              </a:buClr>
              <a:defRPr sz="1400"/>
            </a:lvl3pPr>
            <a:lvl4pPr>
              <a:lnSpc>
                <a:spcPct val="90000"/>
              </a:lnSpc>
              <a:spcBef>
                <a:spcPts val="1000"/>
              </a:spcBef>
              <a:spcAft>
                <a:spcPts val="800"/>
              </a:spcAft>
              <a:buClr>
                <a:schemeClr val="accent2"/>
              </a:buClr>
              <a:defRPr sz="1200"/>
            </a:lvl4pPr>
            <a:lvl5pPr>
              <a:lnSpc>
                <a:spcPct val="90000"/>
              </a:lnSpc>
              <a:spcBef>
                <a:spcPts val="1000"/>
              </a:spcBef>
              <a:spcAft>
                <a:spcPts val="800"/>
              </a:spcAft>
              <a:buClr>
                <a:schemeClr val="accent2"/>
              </a:buClr>
              <a:defRPr sz="1200"/>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8C56EB0F-63C8-5F75-A333-3413A9DC6F76}"/>
              </a:ext>
            </a:extLst>
          </p:cNvPr>
          <p:cNvSpPr>
            <a:spLocks noGrp="1"/>
          </p:cNvSpPr>
          <p:nvPr>
            <p:ph type="dt" sz="half" idx="10"/>
          </p:nvPr>
        </p:nvSpPr>
        <p:spPr/>
        <p:txBody>
          <a:bodyPr/>
          <a:lstStyle/>
          <a:p>
            <a:fld id="{67F45AC6-C491-4585-A584-9CE2AF7D5500}" type="datetime1">
              <a:rPr lang="en-US" smtClean="0"/>
              <a:t>3/26/2025</a:t>
            </a:fld>
            <a:endParaRPr lang="en-US"/>
          </a:p>
        </p:txBody>
      </p:sp>
      <p:sp>
        <p:nvSpPr>
          <p:cNvPr id="5" name="Footer Placeholder 4">
            <a:extLst>
              <a:ext uri="{FF2B5EF4-FFF2-40B4-BE49-F238E27FC236}">
                <a16:creationId xmlns:a16="http://schemas.microsoft.com/office/drawing/2014/main" id="{4D4DE333-25B4-E092-1CC4-C3D20BA2516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F1AF200-E81F-A326-0EDB-4B93C71D9BF4}"/>
              </a:ext>
            </a:extLst>
          </p:cNvPr>
          <p:cNvSpPr>
            <a:spLocks noGrp="1"/>
          </p:cNvSpPr>
          <p:nvPr>
            <p:ph type="sldNum" sz="quarter" idx="12"/>
          </p:nvPr>
        </p:nvSpPr>
        <p:spPr/>
        <p:txBody>
          <a:bodyPr/>
          <a:lstStyle/>
          <a:p>
            <a:fld id="{CC057153-B650-4DEB-B370-79DDCFDCE934}" type="slidenum">
              <a:rPr lang="en-US" smtClean="0"/>
              <a:t>‹N°›</a:t>
            </a:fld>
            <a:endParaRPr lang="en-US"/>
          </a:p>
        </p:txBody>
      </p:sp>
      <p:sp>
        <p:nvSpPr>
          <p:cNvPr id="7" name="Freeform: Shape 14">
            <a:extLst>
              <a:ext uri="{FF2B5EF4-FFF2-40B4-BE49-F238E27FC236}">
                <a16:creationId xmlns:a16="http://schemas.microsoft.com/office/drawing/2014/main" id="{438B6FA2-AF11-618E-2B1A-38BF083DF340}"/>
              </a:ext>
              <a:ext uri="{C183D7F6-B498-43B3-948B-1728B52AA6E4}">
                <adec:decorative xmlns:adec="http://schemas.microsoft.com/office/drawing/2017/decorative" val="1"/>
              </a:ext>
            </a:extLst>
          </p:cNvPr>
          <p:cNvSpPr/>
          <p:nvPr/>
        </p:nvSpPr>
        <p:spPr>
          <a:xfrm rot="16200000">
            <a:off x="-381048" y="5144407"/>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 name="Freeform: Shape 13">
            <a:extLst>
              <a:ext uri="{FF2B5EF4-FFF2-40B4-BE49-F238E27FC236}">
                <a16:creationId xmlns:a16="http://schemas.microsoft.com/office/drawing/2014/main" id="{A269A8D8-A4AE-CEFF-E928-7DB1CFB3E401}"/>
              </a:ext>
              <a:ext uri="{C183D7F6-B498-43B3-948B-1728B52AA6E4}">
                <adec:decorative xmlns:adec="http://schemas.microsoft.com/office/drawing/2017/decorative" val="1"/>
              </a:ext>
            </a:extLst>
          </p:cNvPr>
          <p:cNvSpPr/>
          <p:nvPr/>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1" name="Freeform: Shape 19">
            <a:extLst>
              <a:ext uri="{FF2B5EF4-FFF2-40B4-BE49-F238E27FC236}">
                <a16:creationId xmlns:a16="http://schemas.microsoft.com/office/drawing/2014/main" id="{15418837-E689-97BE-9FAD-FEDBD599EBAD}"/>
              </a:ext>
              <a:ext uri="{C183D7F6-B498-43B3-948B-1728B52AA6E4}">
                <adec:decorative xmlns:adec="http://schemas.microsoft.com/office/drawing/2017/decorative" val="1"/>
              </a:ext>
            </a:extLst>
          </p:cNvPr>
          <p:cNvSpPr/>
          <p:nvPr/>
        </p:nvSpPr>
        <p:spPr>
          <a:xfrm rot="10800000" flipH="1">
            <a:off x="11109434" y="3527042"/>
            <a:ext cx="1082566" cy="1616525"/>
          </a:xfrm>
          <a:custGeom>
            <a:avLst/>
            <a:gdLst>
              <a:gd name="connsiteX0" fmla="*/ 61913 w 1186451"/>
              <a:gd name="connsiteY0" fmla="*/ 0 h 1771650"/>
              <a:gd name="connsiteX1" fmla="*/ 1186451 w 1186451"/>
              <a:gd name="connsiteY1" fmla="*/ 0 h 1771650"/>
              <a:gd name="connsiteX2" fmla="*/ 1186451 w 1186451"/>
              <a:gd name="connsiteY2" fmla="*/ 123825 h 1771650"/>
              <a:gd name="connsiteX3" fmla="*/ 123825 w 1186451"/>
              <a:gd name="connsiteY3" fmla="*/ 123825 h 1771650"/>
              <a:gd name="connsiteX4" fmla="*/ 123825 w 1186451"/>
              <a:gd name="connsiteY4" fmla="*/ 1647825 h 1771650"/>
              <a:gd name="connsiteX5" fmla="*/ 1186451 w 1186451"/>
              <a:gd name="connsiteY5" fmla="*/ 1647825 h 1771650"/>
              <a:gd name="connsiteX6" fmla="*/ 1186451 w 1186451"/>
              <a:gd name="connsiteY6" fmla="*/ 1771650 h 1771650"/>
              <a:gd name="connsiteX7" fmla="*/ 61913 w 1186451"/>
              <a:gd name="connsiteY7" fmla="*/ 1771650 h 1771650"/>
              <a:gd name="connsiteX8" fmla="*/ 0 w 1186451"/>
              <a:gd name="connsiteY8" fmla="*/ 1709738 h 1771650"/>
              <a:gd name="connsiteX9" fmla="*/ 0 w 1186451"/>
              <a:gd name="connsiteY9" fmla="*/ 61913 h 1771650"/>
              <a:gd name="connsiteX10" fmla="*/ 61913 w 1186451"/>
              <a:gd name="connsiteY10" fmla="*/ 0 h 1771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86451" h="1771650">
                <a:moveTo>
                  <a:pt x="61913" y="0"/>
                </a:moveTo>
                <a:lnTo>
                  <a:pt x="1186451" y="0"/>
                </a:lnTo>
                <a:lnTo>
                  <a:pt x="1186451" y="123825"/>
                </a:lnTo>
                <a:lnTo>
                  <a:pt x="123825" y="123825"/>
                </a:lnTo>
                <a:lnTo>
                  <a:pt x="123825" y="1647825"/>
                </a:lnTo>
                <a:lnTo>
                  <a:pt x="1186451" y="1647825"/>
                </a:lnTo>
                <a:lnTo>
                  <a:pt x="1186451" y="1771650"/>
                </a:lnTo>
                <a:lnTo>
                  <a:pt x="61913" y="1771650"/>
                </a:lnTo>
                <a:cubicBezTo>
                  <a:pt x="27719" y="1771650"/>
                  <a:pt x="0" y="1743932"/>
                  <a:pt x="0" y="1709738"/>
                </a:cubicBezTo>
                <a:lnTo>
                  <a:pt x="0" y="61913"/>
                </a:lnTo>
                <a:cubicBezTo>
                  <a:pt x="0" y="27719"/>
                  <a:pt x="27719" y="0"/>
                  <a:pt x="61913" y="0"/>
                </a:cubicBezTo>
                <a:close/>
              </a:path>
            </a:pathLst>
          </a:custGeom>
          <a:solidFill>
            <a:schemeClr val="accent5"/>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8151789"/>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ection Title">
    <p:spTree>
      <p:nvGrpSpPr>
        <p:cNvPr id="1" name=""/>
        <p:cNvGrpSpPr/>
        <p:nvPr/>
      </p:nvGrpSpPr>
      <p:grpSpPr>
        <a:xfrm>
          <a:off x="0" y="0"/>
          <a:ext cx="0" cy="0"/>
          <a:chOff x="0" y="0"/>
          <a:chExt cx="0" cy="0"/>
        </a:xfrm>
      </p:grpSpPr>
      <p:sp>
        <p:nvSpPr>
          <p:cNvPr id="7" name="Oval 6">
            <a:extLst>
              <a:ext uri="{FF2B5EF4-FFF2-40B4-BE49-F238E27FC236}">
                <a16:creationId xmlns:a16="http://schemas.microsoft.com/office/drawing/2014/main" id="{7DF76A42-387B-8D66-1214-D40462070066}"/>
              </a:ext>
              <a:ext uri="{C183D7F6-B498-43B3-948B-1728B52AA6E4}">
                <adec:decorative xmlns:adec="http://schemas.microsoft.com/office/drawing/2017/decorative" val="1"/>
              </a:ext>
            </a:extLst>
          </p:cNvPr>
          <p:cNvSpPr/>
          <p:nvPr/>
        </p:nvSpPr>
        <p:spPr>
          <a:xfrm>
            <a:off x="7940621" y="704193"/>
            <a:ext cx="2296455" cy="229645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grpSp>
        <p:nvGrpSpPr>
          <p:cNvPr id="8" name="Group 7">
            <a:extLst>
              <a:ext uri="{FF2B5EF4-FFF2-40B4-BE49-F238E27FC236}">
                <a16:creationId xmlns:a16="http://schemas.microsoft.com/office/drawing/2014/main" id="{D2ACE818-46EF-547E-9315-A849483036BF}"/>
              </a:ext>
              <a:ext uri="{C183D7F6-B498-43B3-948B-1728B52AA6E4}">
                <adec:decorative xmlns:adec="http://schemas.microsoft.com/office/drawing/2017/decorative" val="1"/>
              </a:ext>
            </a:extLst>
          </p:cNvPr>
          <p:cNvGrpSpPr/>
          <p:nvPr/>
        </p:nvGrpSpPr>
        <p:grpSpPr>
          <a:xfrm>
            <a:off x="577652" y="0"/>
            <a:ext cx="8798419" cy="6816262"/>
            <a:chOff x="577652" y="-28502"/>
            <a:chExt cx="8798419" cy="6816262"/>
          </a:xfrm>
        </p:grpSpPr>
        <p:sp>
          <p:nvSpPr>
            <p:cNvPr id="9" name="Oval 8">
              <a:extLst>
                <a:ext uri="{FF2B5EF4-FFF2-40B4-BE49-F238E27FC236}">
                  <a16:creationId xmlns:a16="http://schemas.microsoft.com/office/drawing/2014/main" id="{E9644D21-8793-9A96-F305-5D20EE342B26}"/>
                </a:ext>
              </a:extLst>
            </p:cNvPr>
            <p:cNvSpPr/>
            <p:nvPr userDrawn="1"/>
          </p:nvSpPr>
          <p:spPr>
            <a:xfrm>
              <a:off x="2815929" y="148929"/>
              <a:ext cx="6560142" cy="656014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Arc 9">
              <a:extLst>
                <a:ext uri="{FF2B5EF4-FFF2-40B4-BE49-F238E27FC236}">
                  <a16:creationId xmlns:a16="http://schemas.microsoft.com/office/drawing/2014/main" id="{DF8D7AEF-C845-09F0-F31C-20B32BBA1EBA}"/>
                </a:ext>
              </a:extLst>
            </p:cNvPr>
            <p:cNvSpPr/>
            <p:nvPr userDrawn="1"/>
          </p:nvSpPr>
          <p:spPr>
            <a:xfrm rot="9222429" flipV="1">
              <a:off x="2494119" y="-28502"/>
              <a:ext cx="6816262" cy="6816262"/>
            </a:xfrm>
            <a:prstGeom prst="arc">
              <a:avLst>
                <a:gd name="adj1" fmla="val 16200000"/>
                <a:gd name="adj2" fmla="val 20093138"/>
              </a:avLst>
            </a:prstGeom>
            <a:ln w="127000" cap="rnd">
              <a:solidFill>
                <a:schemeClr val="accent4">
                  <a:alpha val="95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1" name="Oval 10">
              <a:extLst>
                <a:ext uri="{FF2B5EF4-FFF2-40B4-BE49-F238E27FC236}">
                  <a16:creationId xmlns:a16="http://schemas.microsoft.com/office/drawing/2014/main" id="{5F9D44CB-887B-C74D-3E96-5607E84DAEFF}"/>
                </a:ext>
              </a:extLst>
            </p:cNvPr>
            <p:cNvSpPr/>
            <p:nvPr userDrawn="1"/>
          </p:nvSpPr>
          <p:spPr>
            <a:xfrm>
              <a:off x="577652" y="1085116"/>
              <a:ext cx="759403" cy="73880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sp>
        <p:nvSpPr>
          <p:cNvPr id="14" name="Freeform: Shape 19">
            <a:extLst>
              <a:ext uri="{FF2B5EF4-FFF2-40B4-BE49-F238E27FC236}">
                <a16:creationId xmlns:a16="http://schemas.microsoft.com/office/drawing/2014/main" id="{87D193F4-2337-0048-1BE7-C9A8154191F9}"/>
              </a:ext>
              <a:ext uri="{C183D7F6-B498-43B3-948B-1728B52AA6E4}">
                <adec:decorative xmlns:adec="http://schemas.microsoft.com/office/drawing/2017/decorative" val="1"/>
              </a:ext>
            </a:extLst>
          </p:cNvPr>
          <p:cNvSpPr/>
          <p:nvPr/>
        </p:nvSpPr>
        <p:spPr>
          <a:xfrm rot="16200000" flipH="1">
            <a:off x="936118" y="5508455"/>
            <a:ext cx="1082566" cy="1616525"/>
          </a:xfrm>
          <a:custGeom>
            <a:avLst/>
            <a:gdLst>
              <a:gd name="connsiteX0" fmla="*/ 61913 w 1186451"/>
              <a:gd name="connsiteY0" fmla="*/ 0 h 1771650"/>
              <a:gd name="connsiteX1" fmla="*/ 1186451 w 1186451"/>
              <a:gd name="connsiteY1" fmla="*/ 0 h 1771650"/>
              <a:gd name="connsiteX2" fmla="*/ 1186451 w 1186451"/>
              <a:gd name="connsiteY2" fmla="*/ 123825 h 1771650"/>
              <a:gd name="connsiteX3" fmla="*/ 123825 w 1186451"/>
              <a:gd name="connsiteY3" fmla="*/ 123825 h 1771650"/>
              <a:gd name="connsiteX4" fmla="*/ 123825 w 1186451"/>
              <a:gd name="connsiteY4" fmla="*/ 1647825 h 1771650"/>
              <a:gd name="connsiteX5" fmla="*/ 1186451 w 1186451"/>
              <a:gd name="connsiteY5" fmla="*/ 1647825 h 1771650"/>
              <a:gd name="connsiteX6" fmla="*/ 1186451 w 1186451"/>
              <a:gd name="connsiteY6" fmla="*/ 1771650 h 1771650"/>
              <a:gd name="connsiteX7" fmla="*/ 61913 w 1186451"/>
              <a:gd name="connsiteY7" fmla="*/ 1771650 h 1771650"/>
              <a:gd name="connsiteX8" fmla="*/ 0 w 1186451"/>
              <a:gd name="connsiteY8" fmla="*/ 1709738 h 1771650"/>
              <a:gd name="connsiteX9" fmla="*/ 0 w 1186451"/>
              <a:gd name="connsiteY9" fmla="*/ 61913 h 1771650"/>
              <a:gd name="connsiteX10" fmla="*/ 61913 w 1186451"/>
              <a:gd name="connsiteY10" fmla="*/ 0 h 1771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86451" h="1771650">
                <a:moveTo>
                  <a:pt x="61913" y="0"/>
                </a:moveTo>
                <a:lnTo>
                  <a:pt x="1186451" y="0"/>
                </a:lnTo>
                <a:lnTo>
                  <a:pt x="1186451" y="123825"/>
                </a:lnTo>
                <a:lnTo>
                  <a:pt x="123825" y="123825"/>
                </a:lnTo>
                <a:lnTo>
                  <a:pt x="123825" y="1647825"/>
                </a:lnTo>
                <a:lnTo>
                  <a:pt x="1186451" y="1647825"/>
                </a:lnTo>
                <a:lnTo>
                  <a:pt x="1186451" y="1771650"/>
                </a:lnTo>
                <a:lnTo>
                  <a:pt x="61913" y="1771650"/>
                </a:lnTo>
                <a:cubicBezTo>
                  <a:pt x="27719" y="1771650"/>
                  <a:pt x="0" y="1743932"/>
                  <a:pt x="0" y="1709738"/>
                </a:cubicBez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15" name="Straight Connector 14">
            <a:extLst>
              <a:ext uri="{FF2B5EF4-FFF2-40B4-BE49-F238E27FC236}">
                <a16:creationId xmlns:a16="http://schemas.microsoft.com/office/drawing/2014/main" id="{45EE4510-BCBA-C39A-BEF1-A391A3304F88}"/>
              </a:ext>
              <a:ext uri="{C183D7F6-B498-43B3-948B-1728B52AA6E4}">
                <adec:decorative xmlns:adec="http://schemas.microsoft.com/office/drawing/2017/decorative" val="1"/>
              </a:ext>
            </a:extLst>
          </p:cNvPr>
          <p:cNvCxnSpPr>
            <a:cxnSpLocks/>
          </p:cNvCxnSpPr>
          <p:nvPr/>
        </p:nvCxnSpPr>
        <p:spPr>
          <a:xfrm>
            <a:off x="11494655" y="5270490"/>
            <a:ext cx="0" cy="1597708"/>
          </a:xfrm>
          <a:prstGeom prst="line">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32772C41-A024-2F33-1F04-21E003FA7291}"/>
              </a:ext>
            </a:extLst>
          </p:cNvPr>
          <p:cNvSpPr>
            <a:spLocks noGrp="1"/>
          </p:cNvSpPr>
          <p:nvPr>
            <p:ph type="ctrTitle"/>
          </p:nvPr>
        </p:nvSpPr>
        <p:spPr>
          <a:xfrm>
            <a:off x="2815929" y="1349825"/>
            <a:ext cx="6560142" cy="3063149"/>
          </a:xfrm>
        </p:spPr>
        <p:txBody>
          <a:bodyPr anchor="ctr">
            <a:noAutofit/>
          </a:bodyPr>
          <a:lstStyle>
            <a:lvl1pPr algn="ctr">
              <a:defRPr sz="600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473BC2DF-9C2A-052C-AD2C-0A8ABAA50374}"/>
              </a:ext>
            </a:extLst>
          </p:cNvPr>
          <p:cNvSpPr>
            <a:spLocks noGrp="1"/>
          </p:cNvSpPr>
          <p:nvPr>
            <p:ph type="subTitle" idx="1" hasCustomPrompt="1"/>
          </p:nvPr>
        </p:nvSpPr>
        <p:spPr>
          <a:xfrm>
            <a:off x="2815929" y="4412973"/>
            <a:ext cx="6560142" cy="1935571"/>
          </a:xfrm>
        </p:spPr>
        <p:txBody>
          <a:bodyPr>
            <a:noAutofit/>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subtitle</a:t>
            </a:r>
          </a:p>
        </p:txBody>
      </p:sp>
      <p:sp>
        <p:nvSpPr>
          <p:cNvPr id="4" name="Date Placeholder 3">
            <a:extLst>
              <a:ext uri="{FF2B5EF4-FFF2-40B4-BE49-F238E27FC236}">
                <a16:creationId xmlns:a16="http://schemas.microsoft.com/office/drawing/2014/main" id="{C0070940-5919-2C95-2278-32E50BF14DD1}"/>
              </a:ext>
            </a:extLst>
          </p:cNvPr>
          <p:cNvSpPr>
            <a:spLocks noGrp="1"/>
          </p:cNvSpPr>
          <p:nvPr>
            <p:ph type="dt" sz="half" idx="10"/>
          </p:nvPr>
        </p:nvSpPr>
        <p:spPr/>
        <p:txBody>
          <a:bodyPr/>
          <a:lstStyle/>
          <a:p>
            <a:fld id="{67F45AC6-C491-4585-A584-9CE2AF7D5500}" type="datetime1">
              <a:rPr lang="en-US" smtClean="0"/>
              <a:t>3/26/2025</a:t>
            </a:fld>
            <a:endParaRPr lang="en-US"/>
          </a:p>
        </p:txBody>
      </p:sp>
      <p:sp>
        <p:nvSpPr>
          <p:cNvPr id="5" name="Footer Placeholder 4">
            <a:extLst>
              <a:ext uri="{FF2B5EF4-FFF2-40B4-BE49-F238E27FC236}">
                <a16:creationId xmlns:a16="http://schemas.microsoft.com/office/drawing/2014/main" id="{1957D599-49CF-19FE-6D86-C5EDB765F413}"/>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28931DF1-1C8D-86B9-BFDD-098FFC00FDC2}"/>
              </a:ext>
            </a:extLst>
          </p:cNvPr>
          <p:cNvSpPr>
            <a:spLocks noGrp="1"/>
          </p:cNvSpPr>
          <p:nvPr>
            <p:ph type="sldNum" sz="quarter" idx="12"/>
          </p:nvPr>
        </p:nvSpPr>
        <p:spPr/>
        <p:txBody>
          <a:bodyPr/>
          <a:lstStyle/>
          <a:p>
            <a:fld id="{CC057153-B650-4DEB-B370-79DDCFDCE934}" type="slidenum">
              <a:rPr lang="en-US" smtClean="0"/>
              <a:t>‹N°›</a:t>
            </a:fld>
            <a:endParaRPr lang="en-US"/>
          </a:p>
        </p:txBody>
      </p:sp>
    </p:spTree>
    <p:extLst>
      <p:ext uri="{BB962C8B-B14F-4D97-AF65-F5344CB8AC3E}">
        <p14:creationId xmlns:p14="http://schemas.microsoft.com/office/powerpoint/2010/main" val="73252107"/>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wo Content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0C44A-93E6-6C58-5E88-AFDC594EC27A}"/>
              </a:ext>
            </a:extLst>
          </p:cNvPr>
          <p:cNvSpPr>
            <a:spLocks noGrp="1"/>
          </p:cNvSpPr>
          <p:nvPr>
            <p:ph type="title" hasCustomPrompt="1"/>
          </p:nvPr>
        </p:nvSpPr>
        <p:spPr/>
        <p:txBody>
          <a:bodyPr anchor="ctr" anchorCtr="0">
            <a:noAutofit/>
          </a:bodyPr>
          <a:lstStyle>
            <a:lvl1pPr>
              <a:defRPr/>
            </a:lvl1pPr>
          </a:lstStyle>
          <a:p>
            <a:r>
              <a:rPr lang="en-US" dirty="0"/>
              <a:t>Click to add title</a:t>
            </a:r>
          </a:p>
        </p:txBody>
      </p:sp>
      <p:sp>
        <p:nvSpPr>
          <p:cNvPr id="3" name="Content Placeholder 2">
            <a:extLst>
              <a:ext uri="{FF2B5EF4-FFF2-40B4-BE49-F238E27FC236}">
                <a16:creationId xmlns:a16="http://schemas.microsoft.com/office/drawing/2014/main" id="{0C813049-5F46-053E-6279-8183259649A6}"/>
              </a:ext>
            </a:extLst>
          </p:cNvPr>
          <p:cNvSpPr>
            <a:spLocks noGrp="1"/>
          </p:cNvSpPr>
          <p:nvPr>
            <p:ph sz="half" idx="1" hasCustomPrompt="1"/>
          </p:nvPr>
        </p:nvSpPr>
        <p:spPr>
          <a:xfrm>
            <a:off x="838200" y="1825625"/>
            <a:ext cx="4915163" cy="4297680"/>
          </a:xfrm>
        </p:spPr>
        <p:txBody>
          <a:bodyPr>
            <a:normAutofit/>
          </a:bodyPr>
          <a:lstStyle>
            <a:lvl1pPr marL="0" indent="0">
              <a:spcBef>
                <a:spcPts val="1000"/>
              </a:spcBef>
              <a:spcAft>
                <a:spcPts val="800"/>
              </a:spcAft>
              <a:buNone/>
              <a:defRPr sz="2000"/>
            </a:lvl1pPr>
            <a:lvl2pPr marL="228600" indent="-228600">
              <a:spcBef>
                <a:spcPts val="1000"/>
              </a:spcBef>
              <a:spcAft>
                <a:spcPts val="800"/>
              </a:spcAft>
              <a:buClr>
                <a:schemeClr val="accent2"/>
              </a:buClr>
              <a:buFont typeface="Arial" panose="020B0604020202020204" pitchFamily="34" charset="0"/>
              <a:buChar char="•"/>
              <a:defRPr sz="2000"/>
            </a:lvl2pPr>
            <a:lvl3pPr marL="594360" indent="-228600">
              <a:spcBef>
                <a:spcPts val="1000"/>
              </a:spcBef>
              <a:spcAft>
                <a:spcPts val="800"/>
              </a:spcAft>
              <a:buClr>
                <a:schemeClr val="accent2"/>
              </a:buClr>
              <a:buFont typeface="Arial" panose="020B0604020202020204" pitchFamily="34" charset="0"/>
              <a:buChar char="•"/>
              <a:defRPr sz="2000"/>
            </a:lvl3pPr>
            <a:lvl4pPr marL="868680" indent="-228600">
              <a:spcBef>
                <a:spcPts val="1000"/>
              </a:spcBef>
              <a:spcAft>
                <a:spcPts val="800"/>
              </a:spcAft>
              <a:buClr>
                <a:schemeClr val="accent2"/>
              </a:buClr>
              <a:buFont typeface="Arial" panose="020B0604020202020204" pitchFamily="34" charset="0"/>
              <a:buChar char="•"/>
              <a:defRPr sz="2000"/>
            </a:lvl4pPr>
            <a:lvl5pPr marL="1143000" indent="-228600">
              <a:spcBef>
                <a:spcPts val="1000"/>
              </a:spcBef>
              <a:spcAft>
                <a:spcPts val="800"/>
              </a:spcAft>
              <a:buClr>
                <a:schemeClr val="accent2"/>
              </a:buClr>
              <a:buFont typeface="Arial" panose="020B0604020202020204" pitchFamily="34" charset="0"/>
              <a:buChar char="•"/>
              <a:defRPr sz="2000"/>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a:extLst>
              <a:ext uri="{FF2B5EF4-FFF2-40B4-BE49-F238E27FC236}">
                <a16:creationId xmlns:a16="http://schemas.microsoft.com/office/drawing/2014/main" id="{5FB01ADF-164A-96FB-0129-C2A0F0ED0A85}"/>
              </a:ext>
            </a:extLst>
          </p:cNvPr>
          <p:cNvSpPr>
            <a:spLocks noGrp="1"/>
          </p:cNvSpPr>
          <p:nvPr>
            <p:ph sz="half" idx="15" hasCustomPrompt="1"/>
          </p:nvPr>
        </p:nvSpPr>
        <p:spPr>
          <a:xfrm>
            <a:off x="6147896" y="1816916"/>
            <a:ext cx="5212080" cy="4297680"/>
          </a:xfrm>
        </p:spPr>
        <p:txBody>
          <a:bodyPr>
            <a:normAutofit/>
          </a:bodyPr>
          <a:lstStyle>
            <a:lvl1pPr marL="0" indent="0">
              <a:spcBef>
                <a:spcPts val="1000"/>
              </a:spcBef>
              <a:spcAft>
                <a:spcPts val="800"/>
              </a:spcAft>
              <a:buNone/>
              <a:defRPr sz="2000"/>
            </a:lvl1pPr>
            <a:lvl2pPr marL="228600" indent="-228600">
              <a:spcBef>
                <a:spcPts val="1000"/>
              </a:spcBef>
              <a:spcAft>
                <a:spcPts val="800"/>
              </a:spcAft>
              <a:buClr>
                <a:schemeClr val="accent2"/>
              </a:buClr>
              <a:buFont typeface="Arial" panose="020B0604020202020204" pitchFamily="34" charset="0"/>
              <a:buChar char="•"/>
              <a:defRPr sz="2000"/>
            </a:lvl2pPr>
            <a:lvl3pPr marL="594360" indent="-228600">
              <a:spcBef>
                <a:spcPts val="1000"/>
              </a:spcBef>
              <a:spcAft>
                <a:spcPts val="800"/>
              </a:spcAft>
              <a:buClr>
                <a:schemeClr val="accent2"/>
              </a:buClr>
              <a:buFont typeface="Arial" panose="020B0604020202020204" pitchFamily="34" charset="0"/>
              <a:buChar char="•"/>
              <a:defRPr sz="2000"/>
            </a:lvl3pPr>
            <a:lvl4pPr marL="868680" indent="-228600">
              <a:spcBef>
                <a:spcPts val="1000"/>
              </a:spcBef>
              <a:spcAft>
                <a:spcPts val="800"/>
              </a:spcAft>
              <a:buClr>
                <a:schemeClr val="accent2"/>
              </a:buClr>
              <a:buFont typeface="Arial" panose="020B0604020202020204" pitchFamily="34" charset="0"/>
              <a:buChar char="•"/>
              <a:defRPr sz="2000"/>
            </a:lvl4pPr>
            <a:lvl5pPr marL="1143000" indent="-228600">
              <a:spcBef>
                <a:spcPts val="1000"/>
              </a:spcBef>
              <a:spcAft>
                <a:spcPts val="800"/>
              </a:spcAft>
              <a:buClr>
                <a:schemeClr val="accent2"/>
              </a:buClr>
              <a:buFont typeface="Arial" panose="020B0604020202020204" pitchFamily="34" charset="0"/>
              <a:buChar char="•"/>
              <a:defRPr sz="2000"/>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1" name="Group 10">
            <a:extLst>
              <a:ext uri="{FF2B5EF4-FFF2-40B4-BE49-F238E27FC236}">
                <a16:creationId xmlns:a16="http://schemas.microsoft.com/office/drawing/2014/main" id="{C263F0DD-A38B-64B8-7412-087B487E6D47}"/>
              </a:ext>
              <a:ext uri="{C183D7F6-B498-43B3-948B-1728B52AA6E4}">
                <adec:decorative xmlns:adec="http://schemas.microsoft.com/office/drawing/2017/decorative" val="1"/>
              </a:ext>
            </a:extLst>
          </p:cNvPr>
          <p:cNvGrpSpPr/>
          <p:nvPr/>
        </p:nvGrpSpPr>
        <p:grpSpPr>
          <a:xfrm>
            <a:off x="123536" y="2"/>
            <a:ext cx="12068464" cy="6857998"/>
            <a:chOff x="123536" y="2"/>
            <a:chExt cx="12068464" cy="6857998"/>
          </a:xfrm>
        </p:grpSpPr>
        <p:sp>
          <p:nvSpPr>
            <p:cNvPr id="12" name="Freeform: Shape 9">
              <a:extLst>
                <a:ext uri="{FF2B5EF4-FFF2-40B4-BE49-F238E27FC236}">
                  <a16:creationId xmlns:a16="http://schemas.microsoft.com/office/drawing/2014/main" id="{44CE2FB7-A856-E3C3-9798-73AAFB7901B8}"/>
                </a:ext>
              </a:extLst>
            </p:cNvPr>
            <p:cNvSpPr/>
            <p:nvPr userDrawn="1"/>
          </p:nvSpPr>
          <p:spPr>
            <a:xfrm>
              <a:off x="5671336"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3" name="Freeform: Shape 10">
              <a:extLst>
                <a:ext uri="{FF2B5EF4-FFF2-40B4-BE49-F238E27FC236}">
                  <a16:creationId xmlns:a16="http://schemas.microsoft.com/office/drawing/2014/main" id="{47ED62E5-894A-A8F9-A6DC-4A5C147CDE78}"/>
                </a:ext>
              </a:extLst>
            </p:cNvPr>
            <p:cNvSpPr/>
            <p:nvPr userDrawn="1"/>
          </p:nvSpPr>
          <p:spPr>
            <a:xfrm flipH="1">
              <a:off x="123536" y="5717905"/>
              <a:ext cx="1771609" cy="1140095"/>
            </a:xfrm>
            <a:custGeom>
              <a:avLst/>
              <a:gdLst>
                <a:gd name="connsiteX0" fmla="*/ 1561721 w 1771609"/>
                <a:gd name="connsiteY0" fmla="*/ 763041 h 1140095"/>
                <a:gd name="connsiteX1" fmla="*/ 1623024 w 1771609"/>
                <a:gd name="connsiteY1" fmla="*/ 792810 h 1140095"/>
                <a:gd name="connsiteX2" fmla="*/ 1711735 w 1771609"/>
                <a:gd name="connsiteY2" fmla="*/ 970132 h 1140095"/>
                <a:gd name="connsiteX3" fmla="*/ 1771609 w 1771609"/>
                <a:gd name="connsiteY3" fmla="*/ 1140095 h 1140095"/>
                <a:gd name="connsiteX4" fmla="*/ 1637225 w 1771609"/>
                <a:gd name="connsiteY4" fmla="*/ 1140095 h 1140095"/>
                <a:gd name="connsiteX5" fmla="*/ 1594820 w 1771609"/>
                <a:gd name="connsiteY5" fmla="*/ 1019711 h 1140095"/>
                <a:gd name="connsiteX6" fmla="*/ 1513200 w 1771609"/>
                <a:gd name="connsiteY6" fmla="*/ 856627 h 1140095"/>
                <a:gd name="connsiteX7" fmla="*/ 1538499 w 1771609"/>
                <a:gd name="connsiteY7" fmla="*/ 770415 h 1140095"/>
                <a:gd name="connsiteX8" fmla="*/ 1561721 w 1771609"/>
                <a:gd name="connsiteY8" fmla="*/ 763041 h 1140095"/>
                <a:gd name="connsiteX9" fmla="*/ 933455 w 1771609"/>
                <a:gd name="connsiteY9" fmla="*/ 161309 h 1140095"/>
                <a:gd name="connsiteX10" fmla="*/ 957797 w 1771609"/>
                <a:gd name="connsiteY10" fmla="*/ 167970 h 1140095"/>
                <a:gd name="connsiteX11" fmla="*/ 1286982 w 1771609"/>
                <a:gd name="connsiteY11" fmla="*/ 387616 h 1140095"/>
                <a:gd name="connsiteX12" fmla="*/ 1293725 w 1771609"/>
                <a:gd name="connsiteY12" fmla="*/ 477075 h 1140095"/>
                <a:gd name="connsiteX13" fmla="*/ 1245453 w 1771609"/>
                <a:gd name="connsiteY13" fmla="*/ 499154 h 1140095"/>
                <a:gd name="connsiteX14" fmla="*/ 1245167 w 1771609"/>
                <a:gd name="connsiteY14" fmla="*/ 499154 h 1140095"/>
                <a:gd name="connsiteX15" fmla="*/ 1203638 w 1771609"/>
                <a:gd name="connsiteY15" fmla="*/ 484104 h 1140095"/>
                <a:gd name="connsiteX16" fmla="*/ 900647 w 1771609"/>
                <a:gd name="connsiteY16" fmla="*/ 281508 h 1140095"/>
                <a:gd name="connsiteX17" fmla="*/ 872454 w 1771609"/>
                <a:gd name="connsiteY17" fmla="*/ 196164 h 1140095"/>
                <a:gd name="connsiteX18" fmla="*/ 933455 w 1771609"/>
                <a:gd name="connsiteY18" fmla="*/ 161309 h 1140095"/>
                <a:gd name="connsiteX19" fmla="*/ 256260 w 1771609"/>
                <a:gd name="connsiteY19" fmla="*/ 29 h 1140095"/>
                <a:gd name="connsiteX20" fmla="*/ 454020 w 1771609"/>
                <a:gd name="connsiteY20" fmla="*/ 13474 h 1140095"/>
                <a:gd name="connsiteX21" fmla="*/ 509236 w 1771609"/>
                <a:gd name="connsiteY21" fmla="*/ 84182 h 1140095"/>
                <a:gd name="connsiteX22" fmla="*/ 445829 w 1771609"/>
                <a:gd name="connsiteY22" fmla="*/ 139871 h 1140095"/>
                <a:gd name="connsiteX23" fmla="*/ 437447 w 1771609"/>
                <a:gd name="connsiteY23" fmla="*/ 139395 h 1140095"/>
                <a:gd name="connsiteX24" fmla="*/ 73211 w 1771609"/>
                <a:gd name="connsiteY24" fmla="*/ 137204 h 1140095"/>
                <a:gd name="connsiteX25" fmla="*/ 749 w 1771609"/>
                <a:gd name="connsiteY25" fmla="*/ 84082 h 1140095"/>
                <a:gd name="connsiteX26" fmla="*/ 53871 w 1771609"/>
                <a:gd name="connsiteY26" fmla="*/ 11621 h 1140095"/>
                <a:gd name="connsiteX27" fmla="*/ 58352 w 1771609"/>
                <a:gd name="connsiteY27" fmla="*/ 11093 h 1140095"/>
                <a:gd name="connsiteX28" fmla="*/ 256260 w 1771609"/>
                <a:gd name="connsiteY28" fmla="*/ 29 h 1140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771609" h="1140095">
                  <a:moveTo>
                    <a:pt x="1561721" y="763041"/>
                  </a:moveTo>
                  <a:cubicBezTo>
                    <a:pt x="1585506" y="760324"/>
                    <a:pt x="1609722" y="771249"/>
                    <a:pt x="1623024" y="792810"/>
                  </a:cubicBezTo>
                  <a:cubicBezTo>
                    <a:pt x="1656300" y="850065"/>
                    <a:pt x="1685920" y="909291"/>
                    <a:pt x="1711735" y="970132"/>
                  </a:cubicBezTo>
                  <a:lnTo>
                    <a:pt x="1771609" y="1140095"/>
                  </a:lnTo>
                  <a:lnTo>
                    <a:pt x="1637225" y="1140095"/>
                  </a:lnTo>
                  <a:lnTo>
                    <a:pt x="1594820" y="1019711"/>
                  </a:lnTo>
                  <a:cubicBezTo>
                    <a:pt x="1571072" y="963753"/>
                    <a:pt x="1543818" y="909282"/>
                    <a:pt x="1513200" y="856627"/>
                  </a:cubicBezTo>
                  <a:cubicBezTo>
                    <a:pt x="1496379" y="825834"/>
                    <a:pt x="1507704" y="787236"/>
                    <a:pt x="1538499" y="770415"/>
                  </a:cubicBezTo>
                  <a:cubicBezTo>
                    <a:pt x="1545912" y="766367"/>
                    <a:pt x="1553792" y="763946"/>
                    <a:pt x="1561721" y="763041"/>
                  </a:cubicBezTo>
                  <a:close/>
                  <a:moveTo>
                    <a:pt x="933455" y="161309"/>
                  </a:moveTo>
                  <a:cubicBezTo>
                    <a:pt x="941693" y="161855"/>
                    <a:pt x="949959" y="164025"/>
                    <a:pt x="957797" y="167970"/>
                  </a:cubicBez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4290" y="172650"/>
                    <a:pt x="908742" y="159670"/>
                    <a:pt x="933455" y="161309"/>
                  </a:cubicBezTo>
                  <a:close/>
                  <a:moveTo>
                    <a:pt x="256260" y="29"/>
                  </a:moveTo>
                  <a:cubicBezTo>
                    <a:pt x="322331" y="427"/>
                    <a:pt x="388378" y="4909"/>
                    <a:pt x="454020" y="13474"/>
                  </a:cubicBezTo>
                  <a:cubicBezTo>
                    <a:pt x="488793" y="17752"/>
                    <a:pt x="513514" y="49409"/>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24093" y="3319"/>
                    <a:pt x="190189" y="-369"/>
                    <a:pt x="256260" y="29"/>
                  </a:cubicBezTo>
                  <a:close/>
                </a:path>
              </a:pathLst>
            </a:custGeom>
            <a:solidFill>
              <a:schemeClr val="accent4"/>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4" name="Freeform: Shape 11">
              <a:extLst>
                <a:ext uri="{FF2B5EF4-FFF2-40B4-BE49-F238E27FC236}">
                  <a16:creationId xmlns:a16="http://schemas.microsoft.com/office/drawing/2014/main" id="{5C181CD4-C69B-2826-AF23-060D677248A9}"/>
                </a:ext>
              </a:extLst>
            </p:cNvPr>
            <p:cNvSpPr/>
            <p:nvPr userDrawn="1"/>
          </p:nvSpPr>
          <p:spPr>
            <a:xfrm rot="5400000">
              <a:off x="11328915" y="3872201"/>
              <a:ext cx="1214656" cy="511514"/>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sp>
        <p:nvSpPr>
          <p:cNvPr id="5" name="Date Placeholder 4">
            <a:extLst>
              <a:ext uri="{FF2B5EF4-FFF2-40B4-BE49-F238E27FC236}">
                <a16:creationId xmlns:a16="http://schemas.microsoft.com/office/drawing/2014/main" id="{C6CFCEB5-4092-FD13-478E-51CD74FDB82E}"/>
              </a:ext>
            </a:extLst>
          </p:cNvPr>
          <p:cNvSpPr>
            <a:spLocks noGrp="1"/>
          </p:cNvSpPr>
          <p:nvPr>
            <p:ph type="dt" sz="half" idx="10"/>
          </p:nvPr>
        </p:nvSpPr>
        <p:spPr/>
        <p:txBody>
          <a:bodyPr/>
          <a:lstStyle/>
          <a:p>
            <a:fld id="{67F45AC6-C491-4585-A584-9CE2AF7D5500}" type="datetime1">
              <a:rPr lang="en-US" smtClean="0"/>
              <a:t>3/26/2025</a:t>
            </a:fld>
            <a:endParaRPr lang="en-US"/>
          </a:p>
        </p:txBody>
      </p:sp>
      <p:sp>
        <p:nvSpPr>
          <p:cNvPr id="6" name="Footer Placeholder 5">
            <a:extLst>
              <a:ext uri="{FF2B5EF4-FFF2-40B4-BE49-F238E27FC236}">
                <a16:creationId xmlns:a16="http://schemas.microsoft.com/office/drawing/2014/main" id="{5D077A4D-E7C0-912D-293F-D93F0CB5CA49}"/>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CA6AA9E1-334B-5F8F-8A92-67DD095F7838}"/>
              </a:ext>
            </a:extLst>
          </p:cNvPr>
          <p:cNvSpPr>
            <a:spLocks noGrp="1"/>
          </p:cNvSpPr>
          <p:nvPr>
            <p:ph type="sldNum" sz="quarter" idx="12"/>
          </p:nvPr>
        </p:nvSpPr>
        <p:spPr/>
        <p:txBody>
          <a:bodyPr/>
          <a:lstStyle/>
          <a:p>
            <a:fld id="{CC057153-B650-4DEB-B370-79DDCFDCE934}" type="slidenum">
              <a:rPr lang="en-US" smtClean="0"/>
              <a:t>‹N°›</a:t>
            </a:fld>
            <a:endParaRPr lang="en-US"/>
          </a:p>
        </p:txBody>
      </p:sp>
    </p:spTree>
    <p:extLst>
      <p:ext uri="{BB962C8B-B14F-4D97-AF65-F5344CB8AC3E}">
        <p14:creationId xmlns:p14="http://schemas.microsoft.com/office/powerpoint/2010/main" val="2575174616"/>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wo Content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0C44A-93E6-6C58-5E88-AFDC594EC27A}"/>
              </a:ext>
            </a:extLst>
          </p:cNvPr>
          <p:cNvSpPr>
            <a:spLocks noGrp="1"/>
          </p:cNvSpPr>
          <p:nvPr>
            <p:ph type="title" hasCustomPrompt="1"/>
          </p:nvPr>
        </p:nvSpPr>
        <p:spPr/>
        <p:txBody>
          <a:bodyPr anchor="ctr" anchorCtr="0">
            <a:noAutofit/>
          </a:bodyPr>
          <a:lstStyle/>
          <a:p>
            <a:r>
              <a:rPr lang="en-US" dirty="0"/>
              <a:t>Click to add title</a:t>
            </a:r>
          </a:p>
        </p:txBody>
      </p:sp>
      <p:sp>
        <p:nvSpPr>
          <p:cNvPr id="11" name="Content Placeholder 2">
            <a:extLst>
              <a:ext uri="{FF2B5EF4-FFF2-40B4-BE49-F238E27FC236}">
                <a16:creationId xmlns:a16="http://schemas.microsoft.com/office/drawing/2014/main" id="{60538251-2B75-FA20-0F29-FB58583E6125}"/>
              </a:ext>
            </a:extLst>
          </p:cNvPr>
          <p:cNvSpPr>
            <a:spLocks noGrp="1"/>
          </p:cNvSpPr>
          <p:nvPr>
            <p:ph sz="half" idx="1" hasCustomPrompt="1"/>
          </p:nvPr>
        </p:nvSpPr>
        <p:spPr>
          <a:xfrm>
            <a:off x="838201" y="1825625"/>
            <a:ext cx="3108958" cy="4297680"/>
          </a:xfrm>
        </p:spPr>
        <p:txBody>
          <a:bodyPr>
            <a:normAutofit/>
          </a:bodyPr>
          <a:lstStyle>
            <a:lvl1pPr marL="228600" indent="-228600">
              <a:spcBef>
                <a:spcPts val="1000"/>
              </a:spcBef>
              <a:spcAft>
                <a:spcPts val="800"/>
              </a:spcAft>
              <a:buClr>
                <a:schemeClr val="accent2"/>
              </a:buClr>
              <a:buFont typeface="Arial" panose="020B0604020202020204" pitchFamily="34" charset="0"/>
              <a:buChar char="•"/>
              <a:defRPr sz="1800"/>
            </a:lvl1pPr>
            <a:lvl2pPr marL="285750" indent="-285750">
              <a:spcBef>
                <a:spcPts val="1000"/>
              </a:spcBef>
              <a:spcAft>
                <a:spcPts val="800"/>
              </a:spcAft>
              <a:buClr>
                <a:schemeClr val="accent2"/>
              </a:buClr>
              <a:buFont typeface="Arial" panose="020B0604020202020204" pitchFamily="34" charset="0"/>
              <a:buChar char="•"/>
              <a:defRPr sz="1800"/>
            </a:lvl2pPr>
            <a:lvl3pPr marL="651510" indent="-285750">
              <a:spcBef>
                <a:spcPts val="1000"/>
              </a:spcBef>
              <a:spcAft>
                <a:spcPts val="800"/>
              </a:spcAft>
              <a:buClr>
                <a:schemeClr val="accent2"/>
              </a:buClr>
              <a:buFont typeface="Arial" panose="020B0604020202020204" pitchFamily="34" charset="0"/>
              <a:buChar char="•"/>
              <a:defRPr sz="1800"/>
            </a:lvl3pPr>
            <a:lvl4pPr marL="925830" indent="-285750">
              <a:spcBef>
                <a:spcPts val="1000"/>
              </a:spcBef>
              <a:spcAft>
                <a:spcPts val="800"/>
              </a:spcAft>
              <a:buClr>
                <a:schemeClr val="accent2"/>
              </a:buClr>
              <a:buFont typeface="Arial" panose="020B0604020202020204" pitchFamily="34" charset="0"/>
              <a:buChar char="•"/>
              <a:defRPr sz="1800"/>
            </a:lvl4pPr>
            <a:lvl5pPr marL="1200150" indent="-285750">
              <a:spcBef>
                <a:spcPts val="1000"/>
              </a:spcBef>
              <a:spcAft>
                <a:spcPts val="800"/>
              </a:spcAft>
              <a:buClr>
                <a:schemeClr val="accent2"/>
              </a:buClr>
              <a:buFont typeface="Arial" panose="020B0604020202020204" pitchFamily="34" charset="0"/>
              <a:buChar char="•"/>
              <a:defRPr sz="1800"/>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a:extLst>
              <a:ext uri="{FF2B5EF4-FFF2-40B4-BE49-F238E27FC236}">
                <a16:creationId xmlns:a16="http://schemas.microsoft.com/office/drawing/2014/main" id="{A06C49DD-8C29-93EA-04F4-22F84080DF5C}"/>
              </a:ext>
            </a:extLst>
          </p:cNvPr>
          <p:cNvSpPr>
            <a:spLocks noGrp="1"/>
          </p:cNvSpPr>
          <p:nvPr>
            <p:ph sz="half" idx="15" hasCustomPrompt="1"/>
          </p:nvPr>
        </p:nvSpPr>
        <p:spPr>
          <a:xfrm>
            <a:off x="4661820" y="1816916"/>
            <a:ext cx="6698156" cy="4297680"/>
          </a:xfrm>
        </p:spPr>
        <p:txBody>
          <a:bodyPr>
            <a:normAutofit/>
          </a:bodyPr>
          <a:lstStyle>
            <a:lvl1pPr marL="0" indent="0">
              <a:spcBef>
                <a:spcPts val="1000"/>
              </a:spcBef>
              <a:spcAft>
                <a:spcPts val="800"/>
              </a:spcAft>
              <a:buNone/>
              <a:defRPr sz="1800"/>
            </a:lvl1pPr>
            <a:lvl2pPr marL="228600" indent="-228600">
              <a:spcBef>
                <a:spcPts val="1000"/>
              </a:spcBef>
              <a:spcAft>
                <a:spcPts val="800"/>
              </a:spcAft>
              <a:buClr>
                <a:schemeClr val="accent2"/>
              </a:buClr>
              <a:buFont typeface="Arial" panose="020B0604020202020204" pitchFamily="34" charset="0"/>
              <a:buChar char="•"/>
              <a:defRPr sz="1800"/>
            </a:lvl2pPr>
            <a:lvl3pPr marL="594360" indent="-228600">
              <a:spcBef>
                <a:spcPts val="1000"/>
              </a:spcBef>
              <a:spcAft>
                <a:spcPts val="800"/>
              </a:spcAft>
              <a:buClr>
                <a:schemeClr val="accent2"/>
              </a:buClr>
              <a:buFont typeface="Arial" panose="020B0604020202020204" pitchFamily="34" charset="0"/>
              <a:buChar char="•"/>
              <a:defRPr sz="1800"/>
            </a:lvl3pPr>
            <a:lvl4pPr marL="868680" indent="-228600">
              <a:spcBef>
                <a:spcPts val="1000"/>
              </a:spcBef>
              <a:spcAft>
                <a:spcPts val="800"/>
              </a:spcAft>
              <a:buClr>
                <a:schemeClr val="accent2"/>
              </a:buClr>
              <a:buFont typeface="Arial" panose="020B0604020202020204" pitchFamily="34" charset="0"/>
              <a:buChar char="•"/>
              <a:defRPr sz="1800"/>
            </a:lvl4pPr>
            <a:lvl5pPr marL="1143000" indent="-228600">
              <a:spcBef>
                <a:spcPts val="1000"/>
              </a:spcBef>
              <a:spcAft>
                <a:spcPts val="800"/>
              </a:spcAft>
              <a:buClr>
                <a:schemeClr val="accent2"/>
              </a:buClr>
              <a:buFont typeface="Arial" panose="020B0604020202020204" pitchFamily="34" charset="0"/>
              <a:buChar char="•"/>
              <a:defRPr sz="1800"/>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C6CFCEB5-4092-FD13-478E-51CD74FDB82E}"/>
              </a:ext>
            </a:extLst>
          </p:cNvPr>
          <p:cNvSpPr>
            <a:spLocks noGrp="1"/>
          </p:cNvSpPr>
          <p:nvPr>
            <p:ph type="dt" sz="half" idx="10"/>
          </p:nvPr>
        </p:nvSpPr>
        <p:spPr/>
        <p:txBody>
          <a:bodyPr/>
          <a:lstStyle/>
          <a:p>
            <a:fld id="{67F45AC6-C491-4585-A584-9CE2AF7D5500}" type="datetime1">
              <a:rPr lang="en-US" smtClean="0"/>
              <a:t>3/26/2025</a:t>
            </a:fld>
            <a:endParaRPr lang="en-US"/>
          </a:p>
        </p:txBody>
      </p:sp>
      <p:sp>
        <p:nvSpPr>
          <p:cNvPr id="6" name="Footer Placeholder 5">
            <a:extLst>
              <a:ext uri="{FF2B5EF4-FFF2-40B4-BE49-F238E27FC236}">
                <a16:creationId xmlns:a16="http://schemas.microsoft.com/office/drawing/2014/main" id="{5D077A4D-E7C0-912D-293F-D93F0CB5CA49}"/>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CA6AA9E1-334B-5F8F-8A92-67DD095F7838}"/>
              </a:ext>
            </a:extLst>
          </p:cNvPr>
          <p:cNvSpPr>
            <a:spLocks noGrp="1"/>
          </p:cNvSpPr>
          <p:nvPr>
            <p:ph type="sldNum" sz="quarter" idx="12"/>
          </p:nvPr>
        </p:nvSpPr>
        <p:spPr/>
        <p:txBody>
          <a:bodyPr/>
          <a:lstStyle/>
          <a:p>
            <a:fld id="{CC057153-B650-4DEB-B370-79DDCFDCE934}" type="slidenum">
              <a:rPr lang="en-US" smtClean="0"/>
              <a:t>‹N°›</a:t>
            </a:fld>
            <a:endParaRPr lang="en-US"/>
          </a:p>
        </p:txBody>
      </p:sp>
      <p:sp>
        <p:nvSpPr>
          <p:cNvPr id="8" name="Freeform: Shape 11">
            <a:extLst>
              <a:ext uri="{FF2B5EF4-FFF2-40B4-BE49-F238E27FC236}">
                <a16:creationId xmlns:a16="http://schemas.microsoft.com/office/drawing/2014/main" id="{1E75594D-82D2-74F6-56EC-46FCD28CBE68}"/>
              </a:ext>
              <a:ext uri="{C183D7F6-B498-43B3-948B-1728B52AA6E4}">
                <adec:decorative xmlns:adec="http://schemas.microsoft.com/office/drawing/2017/decorative" val="1"/>
              </a:ext>
            </a:extLst>
          </p:cNvPr>
          <p:cNvSpPr/>
          <p:nvPr/>
        </p:nvSpPr>
        <p:spPr>
          <a:xfrm>
            <a:off x="9994966" y="0"/>
            <a:ext cx="1214656" cy="511514"/>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9" name="Freeform: Shape 13">
            <a:extLst>
              <a:ext uri="{FF2B5EF4-FFF2-40B4-BE49-F238E27FC236}">
                <a16:creationId xmlns:a16="http://schemas.microsoft.com/office/drawing/2014/main" id="{FF4E0F5B-0892-2688-EFD3-284369DA50CD}"/>
              </a:ext>
              <a:ext uri="{C183D7F6-B498-43B3-948B-1728B52AA6E4}">
                <adec:decorative xmlns:adec="http://schemas.microsoft.com/office/drawing/2017/decorative" val="1"/>
              </a:ext>
            </a:extLst>
          </p:cNvPr>
          <p:cNvSpPr/>
          <p:nvPr/>
        </p:nvSpPr>
        <p:spPr>
          <a:xfrm rot="10800000">
            <a:off x="8097530" y="5590215"/>
            <a:ext cx="2279742" cy="1267785"/>
          </a:xfrm>
          <a:custGeom>
            <a:avLst/>
            <a:gdLst>
              <a:gd name="connsiteX0" fmla="*/ 0 w 2279742"/>
              <a:gd name="connsiteY0" fmla="*/ 0 h 1267785"/>
              <a:gd name="connsiteX1" fmla="*/ 138700 w 2279742"/>
              <a:gd name="connsiteY1" fmla="*/ 0 h 1267785"/>
              <a:gd name="connsiteX2" fmla="*/ 138700 w 2279742"/>
              <a:gd name="connsiteY2" fmla="*/ 1078193 h 1267785"/>
              <a:gd name="connsiteX3" fmla="*/ 2002733 w 2279742"/>
              <a:gd name="connsiteY3" fmla="*/ 0 h 1267785"/>
              <a:gd name="connsiteX4" fmla="*/ 2279742 w 2279742"/>
              <a:gd name="connsiteY4" fmla="*/ 0 h 1267785"/>
              <a:gd name="connsiteX5" fmla="*/ 104026 w 2279742"/>
              <a:gd name="connsiteY5" fmla="*/ 1258503 h 1267785"/>
              <a:gd name="connsiteX6" fmla="*/ 69351 w 2279742"/>
              <a:gd name="connsiteY6" fmla="*/ 1267785 h 1267785"/>
              <a:gd name="connsiteX7" fmla="*/ 0 w 2279742"/>
              <a:gd name="connsiteY7" fmla="*/ 1198436 h 1267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79742" h="1267785">
                <a:moveTo>
                  <a:pt x="0" y="0"/>
                </a:moveTo>
                <a:lnTo>
                  <a:pt x="138700" y="0"/>
                </a:lnTo>
                <a:lnTo>
                  <a:pt x="138700" y="1078193"/>
                </a:lnTo>
                <a:lnTo>
                  <a:pt x="2002733" y="0"/>
                </a:lnTo>
                <a:lnTo>
                  <a:pt x="2279742" y="0"/>
                </a:lnTo>
                <a:lnTo>
                  <a:pt x="104026" y="1258503"/>
                </a:lnTo>
                <a:cubicBezTo>
                  <a:pt x="93484" y="1264595"/>
                  <a:pt x="81523" y="1267796"/>
                  <a:pt x="69351" y="1267785"/>
                </a:cubicBezTo>
                <a:cubicBezTo>
                  <a:pt x="31049" y="1267785"/>
                  <a:pt x="0" y="1236737"/>
                  <a:pt x="0" y="1198436"/>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10" name="Straight Connector 9">
            <a:extLst>
              <a:ext uri="{FF2B5EF4-FFF2-40B4-BE49-F238E27FC236}">
                <a16:creationId xmlns:a16="http://schemas.microsoft.com/office/drawing/2014/main" id="{71D8715A-3067-732D-C410-868C7CCCF750}"/>
              </a:ext>
              <a:ext uri="{C183D7F6-B498-43B3-948B-1728B52AA6E4}">
                <adec:decorative xmlns:adec="http://schemas.microsoft.com/office/drawing/2017/decorative" val="1"/>
              </a:ext>
            </a:extLst>
          </p:cNvPr>
          <p:cNvCxnSpPr>
            <a:cxnSpLocks/>
          </p:cNvCxnSpPr>
          <p:nvPr/>
        </p:nvCxnSpPr>
        <p:spPr>
          <a:xfrm rot="16200000">
            <a:off x="982378" y="5512123"/>
            <a:ext cx="0" cy="1597708"/>
          </a:xfrm>
          <a:prstGeom prst="line">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7466077"/>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ntent and Picture">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5807BCF9-2F5B-200E-2E6C-E177DB56ECB0}"/>
              </a:ext>
              <a:ext uri="{C183D7F6-B498-43B3-948B-1728B52AA6E4}">
                <adec:decorative xmlns:adec="http://schemas.microsoft.com/office/drawing/2017/decorative" val="1"/>
              </a:ext>
            </a:extLst>
          </p:cNvPr>
          <p:cNvGrpSpPr/>
          <p:nvPr/>
        </p:nvGrpSpPr>
        <p:grpSpPr>
          <a:xfrm>
            <a:off x="0" y="7458"/>
            <a:ext cx="7083733" cy="6182202"/>
            <a:chOff x="0" y="7460"/>
            <a:chExt cx="7083733" cy="6182202"/>
          </a:xfrm>
        </p:grpSpPr>
        <p:sp>
          <p:nvSpPr>
            <p:cNvPr id="9" name="Freeform: Shape 14">
              <a:extLst>
                <a:ext uri="{FF2B5EF4-FFF2-40B4-BE49-F238E27FC236}">
                  <a16:creationId xmlns:a16="http://schemas.microsoft.com/office/drawing/2014/main" id="{7A624B2B-50FD-9351-987F-2E5A5472CAB6}"/>
                </a:ext>
              </a:extLst>
            </p:cNvPr>
            <p:cNvSpPr/>
            <p:nvPr userDrawn="1"/>
          </p:nvSpPr>
          <p:spPr>
            <a:xfrm rot="16200000">
              <a:off x="-388933" y="4841194"/>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0" name="Freeform: Shape 13">
              <a:extLst>
                <a:ext uri="{FF2B5EF4-FFF2-40B4-BE49-F238E27FC236}">
                  <a16:creationId xmlns:a16="http://schemas.microsoft.com/office/drawing/2014/main" id="{51E534EE-E0F1-2BD9-9A82-7656B90A2D9D}"/>
                </a:ext>
              </a:extLst>
            </p:cNvPr>
            <p:cNvSpPr/>
            <p:nvPr userDrawn="1"/>
          </p:nvSpPr>
          <p:spPr>
            <a:xfrm>
              <a:off x="6234405" y="7460"/>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sp>
        <p:nvSpPr>
          <p:cNvPr id="2" name="Title 1">
            <a:extLst>
              <a:ext uri="{FF2B5EF4-FFF2-40B4-BE49-F238E27FC236}">
                <a16:creationId xmlns:a16="http://schemas.microsoft.com/office/drawing/2014/main" id="{0C40C44A-93E6-6C58-5E88-AFDC594EC27A}"/>
              </a:ext>
            </a:extLst>
          </p:cNvPr>
          <p:cNvSpPr>
            <a:spLocks noGrp="1"/>
          </p:cNvSpPr>
          <p:nvPr>
            <p:ph type="title"/>
          </p:nvPr>
        </p:nvSpPr>
        <p:spPr>
          <a:xfrm>
            <a:off x="838200" y="198437"/>
            <a:ext cx="5257800" cy="2324046"/>
          </a:xfrm>
        </p:spPr>
        <p:txBody>
          <a:bodyPr anchor="b" anchorCtr="0">
            <a:noAutofit/>
          </a:bodyPr>
          <a:lstStyle>
            <a:lvl1pPr>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0C813049-5F46-053E-6279-8183259649A6}"/>
              </a:ext>
            </a:extLst>
          </p:cNvPr>
          <p:cNvSpPr>
            <a:spLocks noGrp="1"/>
          </p:cNvSpPr>
          <p:nvPr>
            <p:ph sz="half" idx="1" hasCustomPrompt="1"/>
          </p:nvPr>
        </p:nvSpPr>
        <p:spPr>
          <a:xfrm>
            <a:off x="838200" y="2657316"/>
            <a:ext cx="5257800" cy="3369858"/>
          </a:xfrm>
        </p:spPr>
        <p:txBody>
          <a:bodyPr>
            <a:normAutofit/>
          </a:bodyPr>
          <a:lstStyle>
            <a:lvl1pPr marL="0" indent="0">
              <a:spcBef>
                <a:spcPts val="1000"/>
              </a:spcBef>
              <a:spcAft>
                <a:spcPts val="800"/>
              </a:spcAft>
              <a:buNone/>
              <a:defRPr sz="1800"/>
            </a:lvl1pPr>
            <a:lvl2pPr marL="742950" indent="-285750">
              <a:spcBef>
                <a:spcPts val="1000"/>
              </a:spcBef>
              <a:spcAft>
                <a:spcPts val="800"/>
              </a:spcAft>
              <a:buClr>
                <a:schemeClr val="accent2"/>
              </a:buClr>
              <a:buFont typeface="Arial" panose="020B0604020202020204" pitchFamily="34" charset="0"/>
              <a:buChar char="•"/>
              <a:defRPr sz="1600"/>
            </a:lvl2pPr>
            <a:lvl3pPr marL="1200150" indent="-285750">
              <a:spcBef>
                <a:spcPts val="1000"/>
              </a:spcBef>
              <a:spcAft>
                <a:spcPts val="800"/>
              </a:spcAft>
              <a:buClr>
                <a:schemeClr val="accent2"/>
              </a:buClr>
              <a:buFont typeface="Arial" panose="020B0604020202020204" pitchFamily="34" charset="0"/>
              <a:buChar char="•"/>
              <a:defRPr sz="1400"/>
            </a:lvl3pPr>
            <a:lvl4pPr marL="1543050" indent="-171450">
              <a:spcBef>
                <a:spcPts val="1000"/>
              </a:spcBef>
              <a:spcAft>
                <a:spcPts val="800"/>
              </a:spcAft>
              <a:buClr>
                <a:schemeClr val="accent2"/>
              </a:buClr>
              <a:buFont typeface="Arial" panose="020B0604020202020204" pitchFamily="34" charset="0"/>
              <a:buChar char="•"/>
              <a:defRPr sz="1200"/>
            </a:lvl4pPr>
            <a:lvl5pPr marL="2000250" indent="-171450">
              <a:spcBef>
                <a:spcPts val="1000"/>
              </a:spcBef>
              <a:spcAft>
                <a:spcPts val="800"/>
              </a:spcAft>
              <a:buClr>
                <a:schemeClr val="accent2"/>
              </a:buClr>
              <a:buFont typeface="Arial" panose="020B0604020202020204" pitchFamily="34" charset="0"/>
              <a:buChar char="•"/>
              <a:defRPr sz="1200"/>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Picture Placeholder 7">
            <a:extLst>
              <a:ext uri="{FF2B5EF4-FFF2-40B4-BE49-F238E27FC236}">
                <a16:creationId xmlns:a16="http://schemas.microsoft.com/office/drawing/2014/main" id="{BC013AD6-0EF3-2B25-DDBD-2DF706123AEE}"/>
              </a:ext>
            </a:extLst>
          </p:cNvPr>
          <p:cNvSpPr>
            <a:spLocks noGrp="1"/>
          </p:cNvSpPr>
          <p:nvPr>
            <p:ph type="pic" sz="quarter" idx="13"/>
          </p:nvPr>
        </p:nvSpPr>
        <p:spPr>
          <a:xfrm>
            <a:off x="6413114" y="845068"/>
            <a:ext cx="5193792" cy="5193792"/>
          </a:xfrm>
          <a:prstGeom prst="ellipse">
            <a:avLst/>
          </a:prstGeom>
        </p:spPr>
        <p:txBody>
          <a:bodyPr/>
          <a:lstStyle>
            <a:lvl1pPr marL="0" indent="0" algn="ctr">
              <a:buNone/>
              <a:defRPr/>
            </a:lvl1pPr>
          </a:lstStyle>
          <a:p>
            <a:r>
              <a:rPr lang="en-US"/>
              <a:t>Click icon to add picture</a:t>
            </a:r>
            <a:endParaRPr lang="en-US" dirty="0"/>
          </a:p>
        </p:txBody>
      </p:sp>
      <p:sp>
        <p:nvSpPr>
          <p:cNvPr id="5" name="Date Placeholder 4">
            <a:extLst>
              <a:ext uri="{FF2B5EF4-FFF2-40B4-BE49-F238E27FC236}">
                <a16:creationId xmlns:a16="http://schemas.microsoft.com/office/drawing/2014/main" id="{C6CFCEB5-4092-FD13-478E-51CD74FDB82E}"/>
              </a:ext>
            </a:extLst>
          </p:cNvPr>
          <p:cNvSpPr>
            <a:spLocks noGrp="1"/>
          </p:cNvSpPr>
          <p:nvPr>
            <p:ph type="dt" sz="half" idx="10"/>
          </p:nvPr>
        </p:nvSpPr>
        <p:spPr/>
        <p:txBody>
          <a:bodyPr/>
          <a:lstStyle/>
          <a:p>
            <a:fld id="{67F45AC6-C491-4585-A584-9CE2AF7D5500}" type="datetime1">
              <a:rPr lang="en-US" smtClean="0"/>
              <a:t>3/26/2025</a:t>
            </a:fld>
            <a:endParaRPr lang="en-US"/>
          </a:p>
        </p:txBody>
      </p:sp>
      <p:sp>
        <p:nvSpPr>
          <p:cNvPr id="6" name="Footer Placeholder 5">
            <a:extLst>
              <a:ext uri="{FF2B5EF4-FFF2-40B4-BE49-F238E27FC236}">
                <a16:creationId xmlns:a16="http://schemas.microsoft.com/office/drawing/2014/main" id="{5D077A4D-E7C0-912D-293F-D93F0CB5CA49}"/>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CA6AA9E1-334B-5F8F-8A92-67DD095F7838}"/>
              </a:ext>
            </a:extLst>
          </p:cNvPr>
          <p:cNvSpPr>
            <a:spLocks noGrp="1"/>
          </p:cNvSpPr>
          <p:nvPr>
            <p:ph type="sldNum" sz="quarter" idx="12"/>
          </p:nvPr>
        </p:nvSpPr>
        <p:spPr/>
        <p:txBody>
          <a:bodyPr/>
          <a:lstStyle/>
          <a:p>
            <a:fld id="{CC057153-B650-4DEB-B370-79DDCFDCE934}" type="slidenum">
              <a:rPr lang="en-US" smtClean="0"/>
              <a:t>‹N°›</a:t>
            </a:fld>
            <a:endParaRPr lang="en-US"/>
          </a:p>
        </p:txBody>
      </p:sp>
    </p:spTree>
    <p:extLst>
      <p:ext uri="{BB962C8B-B14F-4D97-AF65-F5344CB8AC3E}">
        <p14:creationId xmlns:p14="http://schemas.microsoft.com/office/powerpoint/2010/main" val="2400595864"/>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FD97564-C310-6E8C-8689-CE18881B4A1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FAD99FA-26D9-873B-BE7F-26FEC5C233A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319819E-0266-97DD-DFD1-BAAA06AE323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7F45AC6-C491-4585-A584-9CE2AF7D5500}" type="datetime1">
              <a:rPr lang="en-US" smtClean="0"/>
              <a:t>3/26/2025</a:t>
            </a:fld>
            <a:endParaRPr lang="en-US"/>
          </a:p>
        </p:txBody>
      </p:sp>
      <p:sp>
        <p:nvSpPr>
          <p:cNvPr id="5" name="Footer Placeholder 4">
            <a:extLst>
              <a:ext uri="{FF2B5EF4-FFF2-40B4-BE49-F238E27FC236}">
                <a16:creationId xmlns:a16="http://schemas.microsoft.com/office/drawing/2014/main" id="{2BFD19C9-01CE-9E2A-CDA5-C15940F055F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dirty="0"/>
          </a:p>
        </p:txBody>
      </p:sp>
      <p:sp>
        <p:nvSpPr>
          <p:cNvPr id="6" name="Slide Number Placeholder 5">
            <a:extLst>
              <a:ext uri="{FF2B5EF4-FFF2-40B4-BE49-F238E27FC236}">
                <a16:creationId xmlns:a16="http://schemas.microsoft.com/office/drawing/2014/main" id="{A1801085-7B28-048D-E3D3-9C3614268DA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C057153-B650-4DEB-B370-79DDCFDCE934}" type="slidenum">
              <a:rPr lang="en-US" smtClean="0"/>
              <a:t>‹N°›</a:t>
            </a:fld>
            <a:endParaRPr lang="en-US"/>
          </a:p>
        </p:txBody>
      </p:sp>
    </p:spTree>
    <p:extLst>
      <p:ext uri="{BB962C8B-B14F-4D97-AF65-F5344CB8AC3E}">
        <p14:creationId xmlns:p14="http://schemas.microsoft.com/office/powerpoint/2010/main" val="1832080935"/>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 id="2147483725" r:id="rId13"/>
    <p:sldLayoutId id="2147483726" r:id="rId14"/>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4.xml"/><Relationship Id="rId5" Type="http://schemas.openxmlformats.org/officeDocument/2006/relationships/image" Target="../media/image6.sv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10.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14.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5.xml"/><Relationship Id="rId5" Type="http://schemas.openxmlformats.org/officeDocument/2006/relationships/image" Target="../media/image22.png"/><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7000" b="-7000"/>
          </a:stretch>
        </a:blipFill>
        <a:effectLst/>
      </p:bgPr>
    </p:bg>
    <p:spTree>
      <p:nvGrpSpPr>
        <p:cNvPr id="1" name=""/>
        <p:cNvGrpSpPr/>
        <p:nvPr/>
      </p:nvGrpSpPr>
      <p:grpSpPr>
        <a:xfrm>
          <a:off x="0" y="0"/>
          <a:ext cx="0" cy="0"/>
          <a:chOff x="0" y="0"/>
          <a:chExt cx="0" cy="0"/>
        </a:xfrm>
      </p:grpSpPr>
      <p:pic>
        <p:nvPicPr>
          <p:cNvPr id="6" name="Picture 4" descr="home">
            <a:extLst>
              <a:ext uri="{FF2B5EF4-FFF2-40B4-BE49-F238E27FC236}">
                <a16:creationId xmlns:a16="http://schemas.microsoft.com/office/drawing/2014/main" id="{43C4270F-37C2-FAE3-99EE-6DFFEE75A8B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020" y="5673660"/>
            <a:ext cx="4038600" cy="116205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AF1F3DEC-4EE3-72B4-D119-F1C1BCEF4016}"/>
              </a:ext>
            </a:extLst>
          </p:cNvPr>
          <p:cNvSpPr/>
          <p:nvPr/>
        </p:nvSpPr>
        <p:spPr>
          <a:xfrm>
            <a:off x="0" y="2642343"/>
            <a:ext cx="12192000" cy="1730828"/>
          </a:xfrm>
          <a:prstGeom prst="rect">
            <a:avLst/>
          </a:prstGeom>
          <a:solidFill>
            <a:schemeClr val="lt1">
              <a:alpha val="55000"/>
            </a:schemeClr>
          </a:solidFill>
        </p:spPr>
        <p:style>
          <a:lnRef idx="2">
            <a:schemeClr val="accent4"/>
          </a:lnRef>
          <a:fillRef idx="1">
            <a:schemeClr val="lt1"/>
          </a:fillRef>
          <a:effectRef idx="0">
            <a:schemeClr val="accent4"/>
          </a:effectRef>
          <a:fontRef idx="minor">
            <a:schemeClr val="dk1"/>
          </a:fontRef>
        </p:style>
        <p:txBody>
          <a:bodyPr rtlCol="0" anchor="ctr"/>
          <a:lstStyle/>
          <a:p>
            <a:pPr algn="ctr"/>
            <a:endParaRPr lang="en-IE"/>
          </a:p>
        </p:txBody>
      </p:sp>
      <p:sp>
        <p:nvSpPr>
          <p:cNvPr id="2" name="Title 1">
            <a:extLst>
              <a:ext uri="{FF2B5EF4-FFF2-40B4-BE49-F238E27FC236}">
                <a16:creationId xmlns:a16="http://schemas.microsoft.com/office/drawing/2014/main" id="{A6067D2B-880F-C2AF-0BA3-4A971A7B9A7C}"/>
              </a:ext>
            </a:extLst>
          </p:cNvPr>
          <p:cNvSpPr>
            <a:spLocks noGrp="1"/>
          </p:cNvSpPr>
          <p:nvPr>
            <p:ph type="title"/>
          </p:nvPr>
        </p:nvSpPr>
        <p:spPr>
          <a:xfrm>
            <a:off x="-97971" y="2019300"/>
            <a:ext cx="12289971" cy="1942773"/>
          </a:xfrm>
          <a:noFill/>
        </p:spPr>
        <p:txBody>
          <a:bodyPr anchor="b">
            <a:normAutofit/>
          </a:bodyPr>
          <a:lstStyle/>
          <a:p>
            <a:pPr algn="ctr"/>
            <a:r>
              <a:rPr lang="en-GB" sz="4800" b="0" i="0" dirty="0">
                <a:effectLst/>
                <a:latin typeface="Arial" panose="020B0604020202020204" pitchFamily="34" charset="0"/>
                <a:cs typeface="Arial" panose="020B0604020202020204" pitchFamily="34" charset="0"/>
              </a:rPr>
              <a:t>Locks and Keys Service</a:t>
            </a:r>
            <a:endParaRPr lang="en-GB" sz="4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28893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3C2C9A-6CEA-F468-10D4-5EB380FFA98F}"/>
              </a:ext>
            </a:extLst>
          </p:cNvPr>
          <p:cNvSpPr>
            <a:spLocks noGrp="1"/>
          </p:cNvSpPr>
          <p:nvPr>
            <p:ph type="title"/>
          </p:nvPr>
        </p:nvSpPr>
        <p:spPr>
          <a:xfrm>
            <a:off x="609957" y="1119031"/>
            <a:ext cx="4384736" cy="4619938"/>
          </a:xfrm>
        </p:spPr>
        <p:txBody>
          <a:bodyPr anchor="ctr">
            <a:normAutofit/>
          </a:bodyPr>
          <a:lstStyle/>
          <a:p>
            <a:r>
              <a:rPr lang="fr-CH"/>
              <a:t>Usefull Links</a:t>
            </a:r>
            <a:endParaRPr lang="en-GB"/>
          </a:p>
        </p:txBody>
      </p:sp>
      <p:graphicFrame>
        <p:nvGraphicFramePr>
          <p:cNvPr id="12" name="Content Placeholder 2">
            <a:extLst>
              <a:ext uri="{FF2B5EF4-FFF2-40B4-BE49-F238E27FC236}">
                <a16:creationId xmlns:a16="http://schemas.microsoft.com/office/drawing/2014/main" id="{98C53429-93E7-A13E-D3C8-16A534F39062}"/>
              </a:ext>
            </a:extLst>
          </p:cNvPr>
          <p:cNvGraphicFramePr>
            <a:graphicFrameLocks noGrp="1"/>
          </p:cNvGraphicFramePr>
          <p:nvPr>
            <p:ph idx="1"/>
            <p:extLst>
              <p:ext uri="{D42A27DB-BD31-4B8C-83A1-F6EECF244321}">
                <p14:modId xmlns:p14="http://schemas.microsoft.com/office/powerpoint/2010/main" val="4096117270"/>
              </p:ext>
            </p:extLst>
          </p:nvPr>
        </p:nvGraphicFramePr>
        <p:xfrm>
          <a:off x="5801708" y="554942"/>
          <a:ext cx="5552091" cy="57682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541243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F5E7AB7-1265-C3A9-C1CC-D7A931C50ECF}"/>
              </a:ext>
            </a:extLst>
          </p:cNvPr>
          <p:cNvSpPr>
            <a:spLocks noGrp="1"/>
          </p:cNvSpPr>
          <p:nvPr>
            <p:ph type="title"/>
          </p:nvPr>
        </p:nvSpPr>
        <p:spPr>
          <a:xfrm>
            <a:off x="838200" y="1676399"/>
            <a:ext cx="5257800" cy="846083"/>
          </a:xfrm>
        </p:spPr>
        <p:txBody>
          <a:bodyPr anchor="b">
            <a:normAutofit/>
          </a:bodyPr>
          <a:lstStyle/>
          <a:p>
            <a:r>
              <a:rPr lang="pl-PL" sz="4800" dirty="0"/>
              <a:t>Who we are?</a:t>
            </a:r>
            <a:endParaRPr lang="en-IE" sz="4800" dirty="0"/>
          </a:p>
        </p:txBody>
      </p:sp>
      <p:sp>
        <p:nvSpPr>
          <p:cNvPr id="9" name="Content Placeholder 8">
            <a:extLst>
              <a:ext uri="{FF2B5EF4-FFF2-40B4-BE49-F238E27FC236}">
                <a16:creationId xmlns:a16="http://schemas.microsoft.com/office/drawing/2014/main" id="{B8D66DA0-4102-D989-CE2A-F36B468114A7}"/>
              </a:ext>
            </a:extLst>
          </p:cNvPr>
          <p:cNvSpPr>
            <a:spLocks noGrp="1"/>
          </p:cNvSpPr>
          <p:nvPr>
            <p:ph sz="half" idx="1"/>
          </p:nvPr>
        </p:nvSpPr>
        <p:spPr>
          <a:xfrm>
            <a:off x="838200" y="2657316"/>
            <a:ext cx="5257800" cy="3369858"/>
          </a:xfrm>
        </p:spPr>
        <p:txBody>
          <a:bodyPr>
            <a:normAutofit/>
          </a:bodyPr>
          <a:lstStyle/>
          <a:p>
            <a:pPr marL="0" indent="0">
              <a:buNone/>
            </a:pPr>
            <a:r>
              <a:rPr lang="en-GB" sz="2400" dirty="0"/>
              <a:t>Previously part of the </a:t>
            </a:r>
            <a:r>
              <a:rPr lang="en-GB" sz="2400" b="1" dirty="0"/>
              <a:t>Security Service </a:t>
            </a:r>
            <a:r>
              <a:rPr lang="en-GB" sz="2400" dirty="0"/>
              <a:t>, the </a:t>
            </a:r>
            <a:r>
              <a:rPr lang="en-GB" sz="2400" b="1" dirty="0"/>
              <a:t>Locks and Keys Service</a:t>
            </a:r>
            <a:r>
              <a:rPr lang="en-GB" sz="2400" dirty="0"/>
              <a:t> has been under the responsibility of </a:t>
            </a:r>
            <a:r>
              <a:rPr lang="en-GB" sz="2400" b="1" dirty="0"/>
              <a:t>Stores Operations (Serco)</a:t>
            </a:r>
            <a:r>
              <a:rPr lang="en-GB" sz="2400" dirty="0"/>
              <a:t> since </a:t>
            </a:r>
            <a:r>
              <a:rPr lang="en-GB" sz="2400" b="1" dirty="0"/>
              <a:t>August 1st, 2024</a:t>
            </a:r>
            <a:r>
              <a:rPr lang="en-GB" sz="2400" dirty="0"/>
              <a:t>.</a:t>
            </a:r>
          </a:p>
          <a:p>
            <a:endParaRPr lang="en-GB" dirty="0"/>
          </a:p>
          <a:p>
            <a:pPr marL="0" indent="0">
              <a:buNone/>
            </a:pPr>
            <a:endParaRPr lang="en-GB" dirty="0"/>
          </a:p>
          <a:p>
            <a:pPr marL="0" indent="0">
              <a:buNone/>
            </a:pPr>
            <a:endParaRPr lang="en-US" dirty="0"/>
          </a:p>
        </p:txBody>
      </p:sp>
      <p:pic>
        <p:nvPicPr>
          <p:cNvPr id="5" name="Content Placeholder 4" descr="A bunch of keys on a ring&#10;&#10;AI-generated content may be incorrect.">
            <a:extLst>
              <a:ext uri="{FF2B5EF4-FFF2-40B4-BE49-F238E27FC236}">
                <a16:creationId xmlns:a16="http://schemas.microsoft.com/office/drawing/2014/main" id="{783D8510-9F61-9D94-3F0F-D81D51F2C766}"/>
              </a:ext>
            </a:extLst>
          </p:cNvPr>
          <p:cNvPicPr>
            <a:picLocks noChangeAspect="1"/>
          </p:cNvPicPr>
          <p:nvPr/>
        </p:nvPicPr>
        <p:blipFill>
          <a:blip r:embed="rId3">
            <a:extLst>
              <a:ext uri="{28A0092B-C50C-407E-A947-70E740481C1C}">
                <a14:useLocalDpi xmlns:a14="http://schemas.microsoft.com/office/drawing/2010/main" val="0"/>
              </a:ext>
            </a:extLst>
          </a:blip>
          <a:srcRect l="17945" r="15304" b="-2"/>
          <a:stretch/>
        </p:blipFill>
        <p:spPr>
          <a:xfrm>
            <a:off x="6413114" y="845068"/>
            <a:ext cx="5193792" cy="5193792"/>
          </a:xfrm>
          <a:prstGeom prst="ellipse">
            <a:avLst/>
          </a:prstGeom>
          <a:noFill/>
        </p:spPr>
      </p:pic>
    </p:spTree>
    <p:extLst>
      <p:ext uri="{BB962C8B-B14F-4D97-AF65-F5344CB8AC3E}">
        <p14:creationId xmlns:p14="http://schemas.microsoft.com/office/powerpoint/2010/main" val="7516927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B7D652-B4C4-61AE-8593-8AF434BF6FBB}"/>
              </a:ext>
            </a:extLst>
          </p:cNvPr>
          <p:cNvSpPr>
            <a:spLocks noGrp="1"/>
          </p:cNvSpPr>
          <p:nvPr>
            <p:ph type="title"/>
          </p:nvPr>
        </p:nvSpPr>
        <p:spPr/>
        <p:txBody>
          <a:bodyPr/>
          <a:lstStyle/>
          <a:p>
            <a:r>
              <a:rPr lang="pl-PL" dirty="0"/>
              <a:t>Who we are?</a:t>
            </a:r>
            <a:endParaRPr lang="en-IE" dirty="0"/>
          </a:p>
        </p:txBody>
      </p:sp>
      <p:sp>
        <p:nvSpPr>
          <p:cNvPr id="3" name="Content Placeholder 2">
            <a:extLst>
              <a:ext uri="{FF2B5EF4-FFF2-40B4-BE49-F238E27FC236}">
                <a16:creationId xmlns:a16="http://schemas.microsoft.com/office/drawing/2014/main" id="{156C767F-9F37-0B36-D1B8-28959F9EF890}"/>
              </a:ext>
            </a:extLst>
          </p:cNvPr>
          <p:cNvSpPr>
            <a:spLocks noGrp="1"/>
          </p:cNvSpPr>
          <p:nvPr>
            <p:ph idx="1"/>
          </p:nvPr>
        </p:nvSpPr>
        <p:spPr>
          <a:xfrm>
            <a:off x="612648" y="1530475"/>
            <a:ext cx="11666438" cy="1789668"/>
          </a:xfrm>
        </p:spPr>
        <p:txBody>
          <a:bodyPr>
            <a:normAutofit/>
          </a:bodyPr>
          <a:lstStyle/>
          <a:p>
            <a:pPr marL="0" indent="0">
              <a:buNone/>
            </a:pPr>
            <a:r>
              <a:rPr lang="en-GB" sz="2400" dirty="0"/>
              <a:t>The service is responsible for the </a:t>
            </a:r>
            <a:r>
              <a:rPr lang="en-GB" sz="2400" b="1" dirty="0"/>
              <a:t>administrative and technical management</a:t>
            </a:r>
            <a:r>
              <a:rPr lang="en-GB" sz="2400" dirty="0"/>
              <a:t> of keys and cylinders, ensuring compliance with </a:t>
            </a:r>
            <a:r>
              <a:rPr lang="en-GB" sz="2400" b="1" dirty="0"/>
              <a:t>locking schemes</a:t>
            </a:r>
            <a:r>
              <a:rPr lang="en-GB" sz="2400" dirty="0"/>
              <a:t> and related procedures.</a:t>
            </a:r>
          </a:p>
          <a:p>
            <a:pPr marL="0" indent="0">
              <a:buNone/>
            </a:pPr>
            <a:endParaRPr lang="en-IE" sz="2400" dirty="0"/>
          </a:p>
        </p:txBody>
      </p:sp>
      <p:grpSp>
        <p:nvGrpSpPr>
          <p:cNvPr id="14" name="Group 13">
            <a:extLst>
              <a:ext uri="{FF2B5EF4-FFF2-40B4-BE49-F238E27FC236}">
                <a16:creationId xmlns:a16="http://schemas.microsoft.com/office/drawing/2014/main" id="{9A0C15A4-5293-94FA-1735-5B85C44440DC}"/>
              </a:ext>
            </a:extLst>
          </p:cNvPr>
          <p:cNvGrpSpPr/>
          <p:nvPr/>
        </p:nvGrpSpPr>
        <p:grpSpPr>
          <a:xfrm>
            <a:off x="4282925" y="2425309"/>
            <a:ext cx="6220098" cy="3978748"/>
            <a:chOff x="2757159" y="2256099"/>
            <a:chExt cx="7926878" cy="4601901"/>
          </a:xfrm>
        </p:grpSpPr>
        <p:pic>
          <p:nvPicPr>
            <p:cNvPr id="10" name="Picture 9">
              <a:extLst>
                <a:ext uri="{FF2B5EF4-FFF2-40B4-BE49-F238E27FC236}">
                  <a16:creationId xmlns:a16="http://schemas.microsoft.com/office/drawing/2014/main" id="{7911703D-3631-58B6-C9CE-4E8C73714A15}"/>
                </a:ext>
              </a:extLst>
            </p:cNvPr>
            <p:cNvPicPr>
              <a:picLocks noChangeAspect="1"/>
            </p:cNvPicPr>
            <p:nvPr/>
          </p:nvPicPr>
          <p:blipFill>
            <a:blip r:embed="rId3"/>
            <a:stretch>
              <a:fillRect/>
            </a:stretch>
          </p:blipFill>
          <p:spPr>
            <a:xfrm>
              <a:off x="2757159" y="2256099"/>
              <a:ext cx="7926878" cy="4601901"/>
            </a:xfrm>
            <a:prstGeom prst="rect">
              <a:avLst/>
            </a:prstGeom>
          </p:spPr>
        </p:pic>
        <p:pic>
          <p:nvPicPr>
            <p:cNvPr id="13" name="Graphic 12" descr="Truck with solid fill">
              <a:extLst>
                <a:ext uri="{FF2B5EF4-FFF2-40B4-BE49-F238E27FC236}">
                  <a16:creationId xmlns:a16="http://schemas.microsoft.com/office/drawing/2014/main" id="{030B412E-57B8-6C38-18D4-CF41B2E1BAC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flipH="1">
              <a:off x="5978918" y="4681217"/>
              <a:ext cx="914400" cy="914400"/>
            </a:xfrm>
            <a:prstGeom prst="rect">
              <a:avLst/>
            </a:prstGeom>
          </p:spPr>
        </p:pic>
      </p:grpSp>
      <p:sp>
        <p:nvSpPr>
          <p:cNvPr id="4" name="Content Placeholder 2">
            <a:extLst>
              <a:ext uri="{FF2B5EF4-FFF2-40B4-BE49-F238E27FC236}">
                <a16:creationId xmlns:a16="http://schemas.microsoft.com/office/drawing/2014/main" id="{9252E60E-AABC-EFDF-1B3F-2E8E52AD1ED9}"/>
              </a:ext>
            </a:extLst>
          </p:cNvPr>
          <p:cNvSpPr txBox="1">
            <a:spLocks/>
          </p:cNvSpPr>
          <p:nvPr/>
        </p:nvSpPr>
        <p:spPr>
          <a:xfrm>
            <a:off x="1989299" y="5011939"/>
            <a:ext cx="2380923" cy="631171"/>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latin typeface="+mn-lt"/>
                <a:ea typeface="+mn-ea"/>
                <a:cs typeface="+mn-cs"/>
              </a:defRPr>
            </a:lvl1pPr>
            <a:lvl2pPr marL="4572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2pPr>
            <a:lvl3pPr marL="6858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latin typeface="+mn-lt"/>
                <a:ea typeface="+mn-ea"/>
                <a:cs typeface="+mn-cs"/>
              </a:defRPr>
            </a:lvl3pPr>
            <a:lvl4pPr marL="9144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4pPr>
            <a:lvl5pPr marL="1143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pl-PL" sz="2400" dirty="0"/>
              <a:t>We are here! </a:t>
            </a:r>
            <a:endParaRPr lang="en-IE" sz="2400" dirty="0"/>
          </a:p>
        </p:txBody>
      </p:sp>
      <p:sp>
        <p:nvSpPr>
          <p:cNvPr id="6" name="Arrow: Curved Left 5">
            <a:extLst>
              <a:ext uri="{FF2B5EF4-FFF2-40B4-BE49-F238E27FC236}">
                <a16:creationId xmlns:a16="http://schemas.microsoft.com/office/drawing/2014/main" id="{F78836CF-9B0C-49E3-ABFD-3BDC92D99EF8}"/>
              </a:ext>
            </a:extLst>
          </p:cNvPr>
          <p:cNvSpPr/>
          <p:nvPr/>
        </p:nvSpPr>
        <p:spPr>
          <a:xfrm rot="14203729">
            <a:off x="3491063" y="1732669"/>
            <a:ext cx="1256992" cy="3610378"/>
          </a:xfrm>
          <a:prstGeom prst="curvedLeftArrow">
            <a:avLst>
              <a:gd name="adj1" fmla="val 25858"/>
              <a:gd name="adj2" fmla="val 50000"/>
              <a:gd name="adj3" fmla="val 48960"/>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en-IE">
              <a:solidFill>
                <a:schemeClr val="tx1"/>
              </a:solidFill>
            </a:endParaRPr>
          </a:p>
        </p:txBody>
      </p:sp>
    </p:spTree>
    <p:extLst>
      <p:ext uri="{BB962C8B-B14F-4D97-AF65-F5344CB8AC3E}">
        <p14:creationId xmlns:p14="http://schemas.microsoft.com/office/powerpoint/2010/main" val="39859518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920B5B-7445-252A-7C28-48665DBCEF77}"/>
              </a:ext>
            </a:extLst>
          </p:cNvPr>
          <p:cNvSpPr>
            <a:spLocks noGrp="1"/>
          </p:cNvSpPr>
          <p:nvPr>
            <p:ph type="title"/>
          </p:nvPr>
        </p:nvSpPr>
        <p:spPr>
          <a:xfrm>
            <a:off x="838200" y="365125"/>
            <a:ext cx="10515600" cy="1325563"/>
          </a:xfrm>
        </p:spPr>
        <p:txBody>
          <a:bodyPr vert="horz" lIns="91440" tIns="45720" rIns="91440" bIns="45720" rtlCol="0" anchor="ctr" anchorCtr="0">
            <a:normAutofit/>
          </a:bodyPr>
          <a:lstStyle/>
          <a:p>
            <a:pPr marL="0" indent="0">
              <a:spcAft>
                <a:spcPts val="750"/>
              </a:spcAft>
            </a:pPr>
            <a:r>
              <a:rPr lang="en-US" kern="1200" dirty="0">
                <a:latin typeface="+mj-lt"/>
                <a:ea typeface="+mj-ea"/>
                <a:cs typeface="+mj-cs"/>
              </a:rPr>
              <a:t>This service offers:</a:t>
            </a:r>
          </a:p>
        </p:txBody>
      </p:sp>
      <p:graphicFrame>
        <p:nvGraphicFramePr>
          <p:cNvPr id="10" name="Content Placeholder 2">
            <a:extLst>
              <a:ext uri="{FF2B5EF4-FFF2-40B4-BE49-F238E27FC236}">
                <a16:creationId xmlns:a16="http://schemas.microsoft.com/office/drawing/2014/main" id="{61A1C70C-1A0E-A217-979A-39CCF7D48595}"/>
              </a:ext>
            </a:extLst>
          </p:cNvPr>
          <p:cNvGraphicFramePr>
            <a:graphicFrameLocks noGrp="1"/>
          </p:cNvGraphicFramePr>
          <p:nvPr>
            <p:ph type="tbl" sz="quarter" idx="13"/>
            <p:extLst>
              <p:ext uri="{D42A27DB-BD31-4B8C-83A1-F6EECF244321}">
                <p14:modId xmlns:p14="http://schemas.microsoft.com/office/powerpoint/2010/main" val="2517810704"/>
              </p:ext>
            </p:extLst>
          </p:nvPr>
        </p:nvGraphicFramePr>
        <p:xfrm>
          <a:off x="5248275" y="2171700"/>
          <a:ext cx="5988525" cy="32277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Picture 3">
            <a:extLst>
              <a:ext uri="{FF2B5EF4-FFF2-40B4-BE49-F238E27FC236}">
                <a16:creationId xmlns:a16="http://schemas.microsoft.com/office/drawing/2014/main" id="{4FA2B612-B475-BD5D-27A2-8C7EF6F15424}"/>
              </a:ext>
            </a:extLst>
          </p:cNvPr>
          <p:cNvPicPr>
            <a:picLocks noChangeAspect="1"/>
          </p:cNvPicPr>
          <p:nvPr/>
        </p:nvPicPr>
        <p:blipFill>
          <a:blip r:embed="rId8"/>
          <a:stretch>
            <a:fillRect/>
          </a:stretch>
        </p:blipFill>
        <p:spPr>
          <a:xfrm rot="5400000">
            <a:off x="-568566" y="2244329"/>
            <a:ext cx="5076825" cy="3807618"/>
          </a:xfrm>
          <a:prstGeom prst="rect">
            <a:avLst/>
          </a:prstGeom>
        </p:spPr>
      </p:pic>
    </p:spTree>
    <p:extLst>
      <p:ext uri="{BB962C8B-B14F-4D97-AF65-F5344CB8AC3E}">
        <p14:creationId xmlns:p14="http://schemas.microsoft.com/office/powerpoint/2010/main" val="23069111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D74252-28A0-066C-A465-ED60FAC8014D}"/>
              </a:ext>
            </a:extLst>
          </p:cNvPr>
          <p:cNvSpPr>
            <a:spLocks noGrp="1"/>
          </p:cNvSpPr>
          <p:nvPr>
            <p:ph type="title"/>
          </p:nvPr>
        </p:nvSpPr>
        <p:spPr/>
        <p:txBody>
          <a:bodyPr/>
          <a:lstStyle/>
          <a:p>
            <a:r>
              <a:rPr lang="fr-CH" dirty="0"/>
              <a:t>Project Phases</a:t>
            </a:r>
            <a:endParaRPr lang="en-GB" dirty="0"/>
          </a:p>
        </p:txBody>
      </p:sp>
      <p:graphicFrame>
        <p:nvGraphicFramePr>
          <p:cNvPr id="6" name="Table Placeholder 5">
            <a:extLst>
              <a:ext uri="{FF2B5EF4-FFF2-40B4-BE49-F238E27FC236}">
                <a16:creationId xmlns:a16="http://schemas.microsoft.com/office/drawing/2014/main" id="{0448202F-D119-8A51-1B9A-EE4AA3A3DF2C}"/>
              </a:ext>
            </a:extLst>
          </p:cNvPr>
          <p:cNvGraphicFramePr>
            <a:graphicFrameLocks noGrp="1"/>
          </p:cNvGraphicFramePr>
          <p:nvPr>
            <p:ph type="tbl" sz="quarter" idx="13"/>
            <p:extLst>
              <p:ext uri="{D42A27DB-BD31-4B8C-83A1-F6EECF244321}">
                <p14:modId xmlns:p14="http://schemas.microsoft.com/office/powerpoint/2010/main" val="1050974156"/>
              </p:ext>
            </p:extLst>
          </p:nvPr>
        </p:nvGraphicFramePr>
        <p:xfrm>
          <a:off x="6505574" y="1668068"/>
          <a:ext cx="4848226" cy="4612476"/>
        </p:xfrm>
        <a:graphic>
          <a:graphicData uri="http://schemas.openxmlformats.org/drawingml/2006/table">
            <a:tbl>
              <a:tblPr firstRow="1" bandRow="1">
                <a:tableStyleId>{BDBED569-4797-4DF1-A0F4-6AAB3CD982D8}</a:tableStyleId>
              </a:tblPr>
              <a:tblGrid>
                <a:gridCol w="2424113">
                  <a:extLst>
                    <a:ext uri="{9D8B030D-6E8A-4147-A177-3AD203B41FA5}">
                      <a16:colId xmlns:a16="http://schemas.microsoft.com/office/drawing/2014/main" val="2724074606"/>
                    </a:ext>
                  </a:extLst>
                </a:gridCol>
                <a:gridCol w="2424113">
                  <a:extLst>
                    <a:ext uri="{9D8B030D-6E8A-4147-A177-3AD203B41FA5}">
                      <a16:colId xmlns:a16="http://schemas.microsoft.com/office/drawing/2014/main" val="1636420616"/>
                    </a:ext>
                  </a:extLst>
                </a:gridCol>
              </a:tblGrid>
              <a:tr h="444042">
                <a:tc>
                  <a:txBody>
                    <a:bodyPr/>
                    <a:lstStyle/>
                    <a:p>
                      <a:pPr algn="ctr"/>
                      <a:r>
                        <a:rPr lang="fr-CH" sz="2400" dirty="0"/>
                        <a:t>Stage I</a:t>
                      </a:r>
                      <a:endParaRPr lang="en-IE" sz="2400" dirty="0"/>
                    </a:p>
                  </a:txBody>
                  <a:tcPr anchor="ctr"/>
                </a:tc>
                <a:tc>
                  <a:txBody>
                    <a:bodyPr/>
                    <a:lstStyle/>
                    <a:p>
                      <a:pPr algn="ctr"/>
                      <a:r>
                        <a:rPr lang="en-GB" sz="2400"/>
                        <a:t>Stage II </a:t>
                      </a:r>
                      <a:endParaRPr lang="en-IE" sz="2400" dirty="0"/>
                    </a:p>
                  </a:txBody>
                  <a:tcPr anchor="ctr"/>
                </a:tc>
                <a:extLst>
                  <a:ext uri="{0D108BD9-81ED-4DB2-BD59-A6C34878D82A}">
                    <a16:rowId xmlns:a16="http://schemas.microsoft.com/office/drawing/2014/main" val="2736179209"/>
                  </a:ext>
                </a:extLst>
              </a:tr>
              <a:tr h="71103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CH" sz="2000" dirty="0"/>
                        <a:t> May</a:t>
                      </a:r>
                      <a:r>
                        <a:rPr lang="pl-PL" sz="2000" dirty="0"/>
                        <a:t> </a:t>
                      </a:r>
                      <a:r>
                        <a:rPr lang="fr-CH" sz="2000" dirty="0"/>
                        <a:t>-</a:t>
                      </a:r>
                      <a:r>
                        <a:rPr lang="pl-PL" sz="2000" dirty="0"/>
                        <a:t> </a:t>
                      </a:r>
                      <a:r>
                        <a:rPr lang="fr-CH" sz="2000" dirty="0"/>
                        <a:t>July 2024</a:t>
                      </a:r>
                    </a:p>
                  </a:txBody>
                  <a:tcPr anchor="ctr"/>
                </a:tc>
                <a:tc>
                  <a:txBody>
                    <a:bodyPr/>
                    <a:lstStyle/>
                    <a:p>
                      <a:pPr algn="ctr"/>
                      <a:r>
                        <a:rPr lang="en-GB" sz="2000" dirty="0"/>
                        <a:t>August 2024</a:t>
                      </a:r>
                      <a:r>
                        <a:rPr lang="pl-PL" sz="2000" dirty="0"/>
                        <a:t> </a:t>
                      </a:r>
                      <a:r>
                        <a:rPr lang="en-GB" sz="2000" dirty="0"/>
                        <a:t>- …</a:t>
                      </a:r>
                      <a:endParaRPr lang="en-IE" sz="2000" dirty="0"/>
                    </a:p>
                  </a:txBody>
                  <a:tcPr anchor="ctr"/>
                </a:tc>
                <a:extLst>
                  <a:ext uri="{0D108BD9-81ED-4DB2-BD59-A6C34878D82A}">
                    <a16:rowId xmlns:a16="http://schemas.microsoft.com/office/drawing/2014/main" val="1465537701"/>
                  </a:ext>
                </a:extLst>
              </a:tr>
              <a:tr h="3345117">
                <a:tc>
                  <a:txBody>
                    <a:bodyPr/>
                    <a:lstStyle/>
                    <a:p>
                      <a:pPr marL="0" indent="0" algn="l">
                        <a:buNone/>
                      </a:pPr>
                      <a:r>
                        <a:rPr lang="fr-CH" sz="2000" dirty="0"/>
                        <a:t>~</a:t>
                      </a:r>
                      <a:r>
                        <a:rPr lang="en-GB" sz="2000" noProof="0" dirty="0"/>
                        <a:t>60 actions/ tasks</a:t>
                      </a:r>
                      <a:br>
                        <a:rPr lang="pl-PL" sz="2000" dirty="0"/>
                      </a:br>
                      <a:endParaRPr lang="fr-CH" sz="2000" dirty="0"/>
                    </a:p>
                    <a:p>
                      <a:pPr marL="285750" indent="-285750" algn="l">
                        <a:buFont typeface="Arial" panose="020B0604020202020204" pitchFamily="34" charset="0"/>
                        <a:buChar char="•"/>
                      </a:pPr>
                      <a:r>
                        <a:rPr lang="en-GB" sz="2000" dirty="0"/>
                        <a:t>Moving</a:t>
                      </a:r>
                      <a:br>
                        <a:rPr lang="pl-PL" sz="2000" dirty="0"/>
                      </a:br>
                      <a:endParaRPr lang="en-GB" sz="2000" dirty="0"/>
                    </a:p>
                    <a:p>
                      <a:pPr marL="285750" indent="-285750" algn="l">
                        <a:buFont typeface="Arial" panose="020B0604020202020204" pitchFamily="34" charset="0"/>
                        <a:buChar char="•"/>
                      </a:pPr>
                      <a:r>
                        <a:rPr lang="en-GB" sz="2000" dirty="0"/>
                        <a:t>Setting up in the new location</a:t>
                      </a:r>
                      <a:br>
                        <a:rPr lang="pl-PL" sz="2000" dirty="0"/>
                      </a:br>
                      <a:endParaRPr lang="en-GB" sz="2000" dirty="0"/>
                    </a:p>
                    <a:p>
                      <a:pPr marL="285750" indent="-285750" algn="l">
                        <a:buFont typeface="Arial" panose="020B0604020202020204" pitchFamily="34" charset="0"/>
                        <a:buChar char="•"/>
                      </a:pPr>
                      <a:r>
                        <a:rPr lang="en-GB" sz="2000" dirty="0"/>
                        <a:t>IT</a:t>
                      </a:r>
                      <a:br>
                        <a:rPr lang="pl-PL" sz="2000" dirty="0"/>
                      </a:br>
                      <a:endParaRPr lang="en-GB" sz="2000" dirty="0"/>
                    </a:p>
                    <a:p>
                      <a:pPr marL="285750" indent="-285750" algn="l">
                        <a:buFont typeface="Arial" panose="020B0604020202020204" pitchFamily="34" charset="0"/>
                        <a:buChar char="•"/>
                      </a:pPr>
                      <a:r>
                        <a:rPr lang="en-GB" sz="2000" dirty="0"/>
                        <a:t>Communications </a:t>
                      </a:r>
                    </a:p>
                    <a:p>
                      <a:pPr algn="ctr"/>
                      <a:endParaRPr lang="en-IE" sz="2000" dirty="0"/>
                    </a:p>
                  </a:txBody>
                  <a:tcPr anchor="ctr"/>
                </a:tc>
                <a:tc>
                  <a:txBody>
                    <a:bodyPr/>
                    <a:lstStyle/>
                    <a:p>
                      <a:pPr marL="342900" indent="-342900" algn="l">
                        <a:buFont typeface="Arial" panose="020B0604020202020204" pitchFamily="34" charset="0"/>
                        <a:buChar char="•"/>
                      </a:pPr>
                      <a:r>
                        <a:rPr lang="en-GB" sz="2000" dirty="0"/>
                        <a:t>Understand the responsibilities of the service</a:t>
                      </a:r>
                      <a:br>
                        <a:rPr lang="pl-PL" sz="2000" dirty="0"/>
                      </a:br>
                      <a:endParaRPr lang="en-GB" sz="2000" dirty="0"/>
                    </a:p>
                    <a:p>
                      <a:pPr marL="342900" indent="-342900" algn="l">
                        <a:buFont typeface="Arial" panose="020B0604020202020204" pitchFamily="34" charset="0"/>
                        <a:buChar char="•"/>
                      </a:pPr>
                      <a:r>
                        <a:rPr lang="en-GB" sz="2000" dirty="0"/>
                        <a:t>Knowledge transfer</a:t>
                      </a:r>
                      <a:br>
                        <a:rPr lang="pl-PL" sz="2000" dirty="0"/>
                      </a:br>
                      <a:endParaRPr lang="en-GB" sz="2000" dirty="0"/>
                    </a:p>
                    <a:p>
                      <a:pPr marL="342900" indent="-342900" algn="l">
                        <a:buFont typeface="Arial" panose="020B0604020202020204" pitchFamily="34" charset="0"/>
                        <a:buChar char="•"/>
                      </a:pPr>
                      <a:r>
                        <a:rPr lang="en-GB" sz="2000" dirty="0"/>
                        <a:t>Continuous improvement &amp; Standardization</a:t>
                      </a:r>
                    </a:p>
                    <a:p>
                      <a:pPr algn="ctr"/>
                      <a:endParaRPr lang="en-IE" sz="2000" dirty="0"/>
                    </a:p>
                  </a:txBody>
                  <a:tcPr anchor="ctr"/>
                </a:tc>
                <a:extLst>
                  <a:ext uri="{0D108BD9-81ED-4DB2-BD59-A6C34878D82A}">
                    <a16:rowId xmlns:a16="http://schemas.microsoft.com/office/drawing/2014/main" val="1024863193"/>
                  </a:ext>
                </a:extLst>
              </a:tr>
            </a:tbl>
          </a:graphicData>
        </a:graphic>
      </p:graphicFrame>
      <p:pic>
        <p:nvPicPr>
          <p:cNvPr id="5" name="Content Placeholder 4">
            <a:extLst>
              <a:ext uri="{FF2B5EF4-FFF2-40B4-BE49-F238E27FC236}">
                <a16:creationId xmlns:a16="http://schemas.microsoft.com/office/drawing/2014/main" id="{58161C4B-9C25-BAAE-9953-8F15FBFB0C10}"/>
              </a:ext>
            </a:extLst>
          </p:cNvPr>
          <p:cNvPicPr>
            <a:picLocks noGrp="1" noChangeAspect="1"/>
          </p:cNvPicPr>
          <p:nvPr>
            <p:ph sz="half" idx="1"/>
          </p:nvPr>
        </p:nvPicPr>
        <p:blipFill>
          <a:blip r:embed="rId3"/>
          <a:srcRect t="17598" b="15417"/>
          <a:stretch/>
        </p:blipFill>
        <p:spPr>
          <a:xfrm>
            <a:off x="235136" y="2686050"/>
            <a:ext cx="5598315" cy="2812522"/>
          </a:xfrm>
          <a:prstGeom prst="rect">
            <a:avLst/>
          </a:prstGeom>
        </p:spPr>
      </p:pic>
    </p:spTree>
    <p:extLst>
      <p:ext uri="{BB962C8B-B14F-4D97-AF65-F5344CB8AC3E}">
        <p14:creationId xmlns:p14="http://schemas.microsoft.com/office/powerpoint/2010/main" val="37929223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950B6EB3-981A-0B69-4D25-C104807C6BF2}"/>
              </a:ext>
            </a:extLst>
          </p:cNvPr>
          <p:cNvPicPr>
            <a:picLocks noChangeAspect="1"/>
          </p:cNvPicPr>
          <p:nvPr/>
        </p:nvPicPr>
        <p:blipFill>
          <a:blip r:embed="rId3"/>
          <a:stretch>
            <a:fillRect/>
          </a:stretch>
        </p:blipFill>
        <p:spPr>
          <a:xfrm>
            <a:off x="1921945" y="938128"/>
            <a:ext cx="3672660" cy="852940"/>
          </a:xfrm>
          <a:prstGeom prst="rect">
            <a:avLst/>
          </a:prstGeom>
        </p:spPr>
      </p:pic>
      <p:sp>
        <p:nvSpPr>
          <p:cNvPr id="2" name="Title 1">
            <a:extLst>
              <a:ext uri="{FF2B5EF4-FFF2-40B4-BE49-F238E27FC236}">
                <a16:creationId xmlns:a16="http://schemas.microsoft.com/office/drawing/2014/main" id="{45025C91-E9AE-BF74-0F10-2EE35F5F784F}"/>
              </a:ext>
            </a:extLst>
          </p:cNvPr>
          <p:cNvSpPr>
            <a:spLocks noGrp="1"/>
          </p:cNvSpPr>
          <p:nvPr>
            <p:ph type="title"/>
          </p:nvPr>
        </p:nvSpPr>
        <p:spPr>
          <a:xfrm>
            <a:off x="267749" y="-236022"/>
            <a:ext cx="10515600" cy="1472974"/>
          </a:xfrm>
        </p:spPr>
        <p:txBody>
          <a:bodyPr anchor="ctr">
            <a:normAutofit/>
          </a:bodyPr>
          <a:lstStyle/>
          <a:p>
            <a:r>
              <a:rPr lang="en-GB" dirty="0"/>
              <a:t>K</a:t>
            </a:r>
            <a:r>
              <a:rPr lang="en-GB" dirty="0">
                <a:effectLst/>
              </a:rPr>
              <a:t>ey&amp; Cylinder  </a:t>
            </a:r>
            <a:r>
              <a:rPr lang="en-GB" dirty="0"/>
              <a:t>R</a:t>
            </a:r>
            <a:r>
              <a:rPr lang="en-GB" dirty="0">
                <a:effectLst/>
              </a:rPr>
              <a:t>equest</a:t>
            </a:r>
            <a:endParaRPr lang="en-GB" dirty="0"/>
          </a:p>
        </p:txBody>
      </p:sp>
      <p:pic>
        <p:nvPicPr>
          <p:cNvPr id="5" name="Picture 4">
            <a:extLst>
              <a:ext uri="{FF2B5EF4-FFF2-40B4-BE49-F238E27FC236}">
                <a16:creationId xmlns:a16="http://schemas.microsoft.com/office/drawing/2014/main" id="{0D5E5441-7175-9361-EE1D-D23538951F1B}"/>
              </a:ext>
            </a:extLst>
          </p:cNvPr>
          <p:cNvPicPr>
            <a:picLocks noChangeAspect="1"/>
          </p:cNvPicPr>
          <p:nvPr/>
        </p:nvPicPr>
        <p:blipFill>
          <a:blip r:embed="rId4"/>
          <a:stretch>
            <a:fillRect/>
          </a:stretch>
        </p:blipFill>
        <p:spPr>
          <a:xfrm>
            <a:off x="90504" y="981660"/>
            <a:ext cx="1417443" cy="510584"/>
          </a:xfrm>
          <a:prstGeom prst="rect">
            <a:avLst/>
          </a:prstGeom>
        </p:spPr>
      </p:pic>
      <p:pic>
        <p:nvPicPr>
          <p:cNvPr id="7" name="Picture 6">
            <a:extLst>
              <a:ext uri="{FF2B5EF4-FFF2-40B4-BE49-F238E27FC236}">
                <a16:creationId xmlns:a16="http://schemas.microsoft.com/office/drawing/2014/main" id="{F1F53910-C6A4-004B-5CF0-802327A29893}"/>
              </a:ext>
            </a:extLst>
          </p:cNvPr>
          <p:cNvPicPr>
            <a:picLocks noChangeAspect="1"/>
          </p:cNvPicPr>
          <p:nvPr/>
        </p:nvPicPr>
        <p:blipFill>
          <a:blip r:embed="rId5"/>
          <a:srcRect l="24505" r="6537"/>
          <a:stretch/>
        </p:blipFill>
        <p:spPr>
          <a:xfrm>
            <a:off x="-69655" y="1557237"/>
            <a:ext cx="2077427" cy="1720996"/>
          </a:xfrm>
          <a:prstGeom prst="rect">
            <a:avLst/>
          </a:prstGeom>
        </p:spPr>
      </p:pic>
      <p:pic>
        <p:nvPicPr>
          <p:cNvPr id="14" name="Picture 13">
            <a:extLst>
              <a:ext uri="{FF2B5EF4-FFF2-40B4-BE49-F238E27FC236}">
                <a16:creationId xmlns:a16="http://schemas.microsoft.com/office/drawing/2014/main" id="{12DD6584-8276-ACB5-07A4-AF7E7F6AFCFA}"/>
              </a:ext>
            </a:extLst>
          </p:cNvPr>
          <p:cNvPicPr>
            <a:picLocks noChangeAspect="1"/>
          </p:cNvPicPr>
          <p:nvPr/>
        </p:nvPicPr>
        <p:blipFill>
          <a:blip r:embed="rId6"/>
          <a:srcRect t="6808"/>
          <a:stretch/>
        </p:blipFill>
        <p:spPr>
          <a:xfrm>
            <a:off x="1972464" y="1688509"/>
            <a:ext cx="3672660" cy="1911021"/>
          </a:xfrm>
          <a:prstGeom prst="rect">
            <a:avLst/>
          </a:prstGeom>
        </p:spPr>
      </p:pic>
      <p:sp>
        <p:nvSpPr>
          <p:cNvPr id="17" name="Arrow: Left 16">
            <a:extLst>
              <a:ext uri="{FF2B5EF4-FFF2-40B4-BE49-F238E27FC236}">
                <a16:creationId xmlns:a16="http://schemas.microsoft.com/office/drawing/2014/main" id="{7922DFF1-60A8-C7DA-2556-0CD989406A52}"/>
              </a:ext>
            </a:extLst>
          </p:cNvPr>
          <p:cNvSpPr/>
          <p:nvPr/>
        </p:nvSpPr>
        <p:spPr>
          <a:xfrm>
            <a:off x="1405007" y="2301375"/>
            <a:ext cx="741202" cy="564812"/>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a:extLst>
              <a:ext uri="{FF2B5EF4-FFF2-40B4-BE49-F238E27FC236}">
                <a16:creationId xmlns:a16="http://schemas.microsoft.com/office/drawing/2014/main" id="{1A114F85-F7AD-C55C-6546-F9ED2C207DE0}"/>
              </a:ext>
            </a:extLst>
          </p:cNvPr>
          <p:cNvPicPr>
            <a:picLocks noChangeAspect="1"/>
          </p:cNvPicPr>
          <p:nvPr/>
        </p:nvPicPr>
        <p:blipFill>
          <a:blip r:embed="rId7"/>
          <a:stretch>
            <a:fillRect/>
          </a:stretch>
        </p:blipFill>
        <p:spPr>
          <a:xfrm>
            <a:off x="4049891" y="2807464"/>
            <a:ext cx="8142109" cy="4022851"/>
          </a:xfrm>
          <a:prstGeom prst="rect">
            <a:avLst/>
          </a:prstGeom>
        </p:spPr>
      </p:pic>
    </p:spTree>
    <p:extLst>
      <p:ext uri="{BB962C8B-B14F-4D97-AF65-F5344CB8AC3E}">
        <p14:creationId xmlns:p14="http://schemas.microsoft.com/office/powerpoint/2010/main" val="38740853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056F-2DC9-57DA-F9D0-F0C8F8A63971}"/>
              </a:ext>
            </a:extLst>
          </p:cNvPr>
          <p:cNvSpPr>
            <a:spLocks noGrp="1"/>
          </p:cNvSpPr>
          <p:nvPr>
            <p:ph type="title"/>
          </p:nvPr>
        </p:nvSpPr>
        <p:spPr/>
        <p:txBody>
          <a:bodyPr/>
          <a:lstStyle/>
          <a:p>
            <a:r>
              <a:rPr lang="fr-CH" dirty="0"/>
              <a:t>EDH Keys</a:t>
            </a:r>
            <a:endParaRPr lang="en-GB" dirty="0"/>
          </a:p>
        </p:txBody>
      </p:sp>
      <p:pic>
        <p:nvPicPr>
          <p:cNvPr id="1025" name="Picture 1" descr="Number of keys delivered by key status">
            <a:extLst>
              <a:ext uri="{FF2B5EF4-FFF2-40B4-BE49-F238E27FC236}">
                <a16:creationId xmlns:a16="http://schemas.microsoft.com/office/drawing/2014/main" id="{F8442784-D84A-9BC6-B7F9-369A1C8B16B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35283"/>
          <a:stretch/>
        </p:blipFill>
        <p:spPr bwMode="auto">
          <a:xfrm>
            <a:off x="0" y="1303076"/>
            <a:ext cx="9194800" cy="4713542"/>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573370AA-29CF-884A-146A-96B0E9115240}"/>
              </a:ext>
            </a:extLst>
          </p:cNvPr>
          <p:cNvPicPr>
            <a:picLocks noChangeAspect="1"/>
          </p:cNvPicPr>
          <p:nvPr/>
        </p:nvPicPr>
        <p:blipFill>
          <a:blip r:embed="rId4"/>
          <a:stretch>
            <a:fillRect/>
          </a:stretch>
        </p:blipFill>
        <p:spPr>
          <a:xfrm>
            <a:off x="9194800" y="1983256"/>
            <a:ext cx="2877086" cy="3827883"/>
          </a:xfrm>
          <a:prstGeom prst="rect">
            <a:avLst/>
          </a:prstGeom>
        </p:spPr>
      </p:pic>
    </p:spTree>
    <p:extLst>
      <p:ext uri="{BB962C8B-B14F-4D97-AF65-F5344CB8AC3E}">
        <p14:creationId xmlns:p14="http://schemas.microsoft.com/office/powerpoint/2010/main" val="5151818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39F347-2689-9136-FA22-9657AFC3776E}"/>
              </a:ext>
            </a:extLst>
          </p:cNvPr>
          <p:cNvSpPr>
            <a:spLocks noGrp="1"/>
          </p:cNvSpPr>
          <p:nvPr>
            <p:ph type="title"/>
          </p:nvPr>
        </p:nvSpPr>
        <p:spPr>
          <a:xfrm>
            <a:off x="0" y="-160018"/>
            <a:ext cx="10515600" cy="1325563"/>
          </a:xfrm>
        </p:spPr>
        <p:txBody>
          <a:bodyPr anchor="ctr">
            <a:normAutofit/>
          </a:bodyPr>
          <a:lstStyle/>
          <a:p>
            <a:r>
              <a:rPr lang="fr-CH" dirty="0"/>
              <a:t>EDH </a:t>
            </a:r>
            <a:r>
              <a:rPr lang="fr-CH" dirty="0" err="1"/>
              <a:t>Cylinders</a:t>
            </a:r>
            <a:endParaRPr lang="en-GB" dirty="0"/>
          </a:p>
        </p:txBody>
      </p:sp>
      <p:pic>
        <p:nvPicPr>
          <p:cNvPr id="4" name="Picture 3">
            <a:extLst>
              <a:ext uri="{FF2B5EF4-FFF2-40B4-BE49-F238E27FC236}">
                <a16:creationId xmlns:a16="http://schemas.microsoft.com/office/drawing/2014/main" id="{00245C6F-4EB4-5A87-2085-D4E027234E2A}"/>
              </a:ext>
            </a:extLst>
          </p:cNvPr>
          <p:cNvPicPr>
            <a:picLocks noChangeAspect="1"/>
          </p:cNvPicPr>
          <p:nvPr/>
        </p:nvPicPr>
        <p:blipFill>
          <a:blip r:embed="rId3"/>
          <a:srcRect r="22773" b="2617"/>
          <a:stretch/>
        </p:blipFill>
        <p:spPr>
          <a:xfrm>
            <a:off x="-1" y="848588"/>
            <a:ext cx="8149689" cy="3409392"/>
          </a:xfrm>
          <a:prstGeom prst="rect">
            <a:avLst/>
          </a:prstGeom>
        </p:spPr>
      </p:pic>
      <p:pic>
        <p:nvPicPr>
          <p:cNvPr id="8" name="Picture 7">
            <a:extLst>
              <a:ext uri="{FF2B5EF4-FFF2-40B4-BE49-F238E27FC236}">
                <a16:creationId xmlns:a16="http://schemas.microsoft.com/office/drawing/2014/main" id="{3D91FC8F-D2E3-0280-ED4C-78618D180B53}"/>
              </a:ext>
            </a:extLst>
          </p:cNvPr>
          <p:cNvPicPr>
            <a:picLocks noChangeAspect="1"/>
          </p:cNvPicPr>
          <p:nvPr/>
        </p:nvPicPr>
        <p:blipFill>
          <a:blip r:embed="rId4"/>
          <a:stretch>
            <a:fillRect/>
          </a:stretch>
        </p:blipFill>
        <p:spPr>
          <a:xfrm>
            <a:off x="0" y="4104392"/>
            <a:ext cx="7801762" cy="2687119"/>
          </a:xfrm>
          <a:prstGeom prst="rect">
            <a:avLst/>
          </a:prstGeom>
        </p:spPr>
      </p:pic>
      <p:pic>
        <p:nvPicPr>
          <p:cNvPr id="10" name="Picture 9">
            <a:extLst>
              <a:ext uri="{FF2B5EF4-FFF2-40B4-BE49-F238E27FC236}">
                <a16:creationId xmlns:a16="http://schemas.microsoft.com/office/drawing/2014/main" id="{67180C26-BF37-262F-D665-59777A95A316}"/>
              </a:ext>
            </a:extLst>
          </p:cNvPr>
          <p:cNvPicPr>
            <a:picLocks noChangeAspect="1"/>
          </p:cNvPicPr>
          <p:nvPr/>
        </p:nvPicPr>
        <p:blipFill>
          <a:blip r:embed="rId5"/>
          <a:stretch>
            <a:fillRect/>
          </a:stretch>
        </p:blipFill>
        <p:spPr>
          <a:xfrm>
            <a:off x="8729847" y="4334874"/>
            <a:ext cx="3063505" cy="2446232"/>
          </a:xfrm>
          <a:prstGeom prst="rect">
            <a:avLst/>
          </a:prstGeom>
        </p:spPr>
      </p:pic>
      <p:pic>
        <p:nvPicPr>
          <p:cNvPr id="12" name="Picture 11">
            <a:extLst>
              <a:ext uri="{FF2B5EF4-FFF2-40B4-BE49-F238E27FC236}">
                <a16:creationId xmlns:a16="http://schemas.microsoft.com/office/drawing/2014/main" id="{8B7191BF-6C46-3702-1762-D48E550C2959}"/>
              </a:ext>
            </a:extLst>
          </p:cNvPr>
          <p:cNvPicPr>
            <a:picLocks noChangeAspect="1"/>
          </p:cNvPicPr>
          <p:nvPr/>
        </p:nvPicPr>
        <p:blipFill>
          <a:blip r:embed="rId6"/>
          <a:stretch>
            <a:fillRect/>
          </a:stretch>
        </p:blipFill>
        <p:spPr>
          <a:xfrm>
            <a:off x="8729847" y="1396026"/>
            <a:ext cx="3054295" cy="2708367"/>
          </a:xfrm>
          <a:prstGeom prst="rect">
            <a:avLst/>
          </a:prstGeom>
        </p:spPr>
      </p:pic>
    </p:spTree>
    <p:extLst>
      <p:ext uri="{BB962C8B-B14F-4D97-AF65-F5344CB8AC3E}">
        <p14:creationId xmlns:p14="http://schemas.microsoft.com/office/powerpoint/2010/main" val="16509694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FAA003-2A4A-1D42-6ADC-071CC907E820}"/>
              </a:ext>
            </a:extLst>
          </p:cNvPr>
          <p:cNvSpPr>
            <a:spLocks noGrp="1"/>
          </p:cNvSpPr>
          <p:nvPr>
            <p:ph type="title"/>
          </p:nvPr>
        </p:nvSpPr>
        <p:spPr>
          <a:xfrm>
            <a:off x="838200" y="197072"/>
            <a:ext cx="10515600" cy="1042765"/>
          </a:xfrm>
        </p:spPr>
        <p:txBody>
          <a:bodyPr/>
          <a:lstStyle/>
          <a:p>
            <a:pPr algn="ctr"/>
            <a:r>
              <a:rPr lang="fr-CH" b="1"/>
              <a:t>Service Now &amp; Key Drop</a:t>
            </a:r>
            <a:endParaRPr lang="en-GB" b="1" dirty="0"/>
          </a:p>
        </p:txBody>
      </p:sp>
      <p:pic>
        <p:nvPicPr>
          <p:cNvPr id="7" name="Picture 6" descr="A close-up of several keys">
            <a:extLst>
              <a:ext uri="{FF2B5EF4-FFF2-40B4-BE49-F238E27FC236}">
                <a16:creationId xmlns:a16="http://schemas.microsoft.com/office/drawing/2014/main" id="{2DC9FD5C-5034-A3B7-A199-30B5B52C784D}"/>
              </a:ext>
            </a:extLst>
          </p:cNvPr>
          <p:cNvPicPr>
            <a:picLocks noChangeAspect="1"/>
          </p:cNvPicPr>
          <p:nvPr/>
        </p:nvPicPr>
        <p:blipFill>
          <a:blip r:embed="rId3">
            <a:extLst>
              <a:ext uri="{28A0092B-C50C-407E-A947-70E740481C1C}">
                <a14:useLocalDpi xmlns:a14="http://schemas.microsoft.com/office/drawing/2010/main" val="0"/>
              </a:ext>
            </a:extLst>
          </a:blip>
          <a:srcRect l="63486" t="7113"/>
          <a:stretch/>
        </p:blipFill>
        <p:spPr>
          <a:xfrm>
            <a:off x="9640023" y="1662042"/>
            <a:ext cx="2424601" cy="3227477"/>
          </a:xfrm>
          <a:prstGeom prst="rect">
            <a:avLst/>
          </a:prstGeom>
        </p:spPr>
      </p:pic>
      <p:pic>
        <p:nvPicPr>
          <p:cNvPr id="6" name="Picture 5">
            <a:extLst>
              <a:ext uri="{FF2B5EF4-FFF2-40B4-BE49-F238E27FC236}">
                <a16:creationId xmlns:a16="http://schemas.microsoft.com/office/drawing/2014/main" id="{52C6727D-FB4C-ABCB-B595-982527F30722}"/>
              </a:ext>
            </a:extLst>
          </p:cNvPr>
          <p:cNvPicPr>
            <a:picLocks noChangeAspect="1"/>
          </p:cNvPicPr>
          <p:nvPr/>
        </p:nvPicPr>
        <p:blipFill>
          <a:blip r:embed="rId4"/>
          <a:srcRect l="8900"/>
          <a:stretch/>
        </p:blipFill>
        <p:spPr>
          <a:xfrm>
            <a:off x="127376" y="1239837"/>
            <a:ext cx="6414045" cy="4071888"/>
          </a:xfrm>
          <a:prstGeom prst="rect">
            <a:avLst/>
          </a:prstGeom>
        </p:spPr>
      </p:pic>
      <p:pic>
        <p:nvPicPr>
          <p:cNvPr id="5" name="Picture 4">
            <a:extLst>
              <a:ext uri="{FF2B5EF4-FFF2-40B4-BE49-F238E27FC236}">
                <a16:creationId xmlns:a16="http://schemas.microsoft.com/office/drawing/2014/main" id="{E2F3D7BC-32FB-A71F-3B6A-2468E6C7CABF}"/>
              </a:ext>
            </a:extLst>
          </p:cNvPr>
          <p:cNvPicPr>
            <a:picLocks noChangeAspect="1"/>
          </p:cNvPicPr>
          <p:nvPr/>
        </p:nvPicPr>
        <p:blipFill>
          <a:blip r:embed="rId5"/>
          <a:srcRect t="48561"/>
          <a:stretch/>
        </p:blipFill>
        <p:spPr>
          <a:xfrm>
            <a:off x="1884331" y="4648159"/>
            <a:ext cx="7409486" cy="2209841"/>
          </a:xfrm>
          <a:prstGeom prst="rect">
            <a:avLst/>
          </a:prstGeom>
        </p:spPr>
      </p:pic>
      <p:sp>
        <p:nvSpPr>
          <p:cNvPr id="3" name="TextBox 2">
            <a:extLst>
              <a:ext uri="{FF2B5EF4-FFF2-40B4-BE49-F238E27FC236}">
                <a16:creationId xmlns:a16="http://schemas.microsoft.com/office/drawing/2014/main" id="{8C0F01F0-CB19-7BD6-9711-28FC09537686}"/>
              </a:ext>
            </a:extLst>
          </p:cNvPr>
          <p:cNvSpPr txBox="1"/>
          <p:nvPr/>
        </p:nvSpPr>
        <p:spPr>
          <a:xfrm>
            <a:off x="5069711" y="2082547"/>
            <a:ext cx="3877899" cy="400110"/>
          </a:xfrm>
          <a:prstGeom prst="rect">
            <a:avLst/>
          </a:prstGeom>
          <a:noFill/>
          <a:ln w="19050">
            <a:solidFill>
              <a:srgbClr val="FF0000"/>
            </a:solidFill>
          </a:ln>
        </p:spPr>
        <p:txBody>
          <a:bodyPr wrap="square" rtlCol="0">
            <a:spAutoFit/>
          </a:bodyPr>
          <a:lstStyle/>
          <a:p>
            <a:r>
              <a:rPr lang="en-GB" sz="2000" b="1" dirty="0">
                <a:solidFill>
                  <a:srgbClr val="00B0F0"/>
                </a:solidFill>
              </a:rPr>
              <a:t>Locks-keys-service@cern.ch</a:t>
            </a:r>
          </a:p>
        </p:txBody>
      </p:sp>
    </p:spTree>
    <p:extLst>
      <p:ext uri="{BB962C8B-B14F-4D97-AF65-F5344CB8AC3E}">
        <p14:creationId xmlns:p14="http://schemas.microsoft.com/office/powerpoint/2010/main" val="2938314519"/>
      </p:ext>
    </p:extLst>
  </p:cSld>
  <p:clrMapOvr>
    <a:masterClrMapping/>
  </p:clrMapOvr>
</p:sld>
</file>

<file path=ppt/theme/theme1.xml><?xml version="1.0" encoding="utf-8"?>
<a:theme xmlns:a="http://schemas.openxmlformats.org/drawingml/2006/main" name="Custom">
  <a:themeElements>
    <a:clrScheme name="TM78504181">
      <a:dk1>
        <a:srgbClr val="000000"/>
      </a:dk1>
      <a:lt1>
        <a:srgbClr val="FFFFFF"/>
      </a:lt1>
      <a:dk2>
        <a:srgbClr val="FFF8F4"/>
      </a:dk2>
      <a:lt2>
        <a:srgbClr val="E8E8E8"/>
      </a:lt2>
      <a:accent1>
        <a:srgbClr val="EE7660"/>
      </a:accent1>
      <a:accent2>
        <a:srgbClr val="4D90EF"/>
      </a:accent2>
      <a:accent3>
        <a:srgbClr val="5B5160"/>
      </a:accent3>
      <a:accent4>
        <a:srgbClr val="2BC2B4"/>
      </a:accent4>
      <a:accent5>
        <a:srgbClr val="C097F8"/>
      </a:accent5>
      <a:accent6>
        <a:srgbClr val="FF9413"/>
      </a:accent6>
      <a:hlink>
        <a:srgbClr val="467886"/>
      </a:hlink>
      <a:folHlink>
        <a:srgbClr val="96607D"/>
      </a:folHlink>
    </a:clrScheme>
    <a:fontScheme name="Custom 49">
      <a:majorFont>
        <a:latin typeface="Tw Cen MT"/>
        <a:ea typeface=""/>
        <a:cs typeface=""/>
      </a:majorFont>
      <a:minorFont>
        <a:latin typeface="Avenir Next LT Pro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TM78504181_Win32_SL_V11" id="{D9600F65-346D-4C25-A611-673E5C44A142}" vid="{299F2556-E258-444F-A1E6-FA759CE2285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Shapes presentation</Template>
  <TotalTime>433</TotalTime>
  <Words>831</Words>
  <Application>Microsoft Office PowerPoint</Application>
  <PresentationFormat>Grand écran</PresentationFormat>
  <Paragraphs>73</Paragraphs>
  <Slides>10</Slides>
  <Notes>8</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10</vt:i4>
      </vt:variant>
    </vt:vector>
  </HeadingPairs>
  <TitlesOfParts>
    <vt:vector size="18" baseType="lpstr">
      <vt:lpstr>Aptos</vt:lpstr>
      <vt:lpstr>Arial</vt:lpstr>
      <vt:lpstr>Avenir Next LT Pro</vt:lpstr>
      <vt:lpstr>Avenir Next LT Pro Light</vt:lpstr>
      <vt:lpstr>Calibri</vt:lpstr>
      <vt:lpstr>Neue Haas Grotesk Text Pro</vt:lpstr>
      <vt:lpstr>Tw Cen MT</vt:lpstr>
      <vt:lpstr>Custom</vt:lpstr>
      <vt:lpstr>Locks and Keys Service</vt:lpstr>
      <vt:lpstr>Who we are?</vt:lpstr>
      <vt:lpstr>Who we are?</vt:lpstr>
      <vt:lpstr>This service offers:</vt:lpstr>
      <vt:lpstr>Project Phases</vt:lpstr>
      <vt:lpstr>Key&amp; Cylinder  Request</vt:lpstr>
      <vt:lpstr>EDH Keys</vt:lpstr>
      <vt:lpstr>EDH Cylinders</vt:lpstr>
      <vt:lpstr>Service Now &amp; Key Drop</vt:lpstr>
      <vt:lpstr>Usefull Links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Diana Tluczek</dc:creator>
  <cp:lastModifiedBy>Lisa Bellini Devictor</cp:lastModifiedBy>
  <cp:revision>11</cp:revision>
  <dcterms:created xsi:type="dcterms:W3CDTF">2025-03-19T08:20:33Z</dcterms:created>
  <dcterms:modified xsi:type="dcterms:W3CDTF">2025-03-26T08:16:50Z</dcterms:modified>
</cp:coreProperties>
</file>