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51" r:id="rId2"/>
    <p:sldId id="81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3894"/>
    <a:srgbClr val="00FF03"/>
    <a:srgbClr val="003A96"/>
    <a:srgbClr val="D1A104"/>
    <a:srgbClr val="0432FF"/>
    <a:srgbClr val="7A81FF"/>
    <a:srgbClr val="FF2F92"/>
    <a:srgbClr val="00B050"/>
    <a:srgbClr val="013994"/>
    <a:srgbClr val="4E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05"/>
    <p:restoredTop sz="95530"/>
  </p:normalViewPr>
  <p:slideViewPr>
    <p:cSldViewPr snapToGrid="0" snapToObjects="1">
      <p:cViewPr varScale="1">
        <p:scale>
          <a:sx n="110" d="100"/>
          <a:sy n="110" d="100"/>
        </p:scale>
        <p:origin x="2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6" d="100"/>
          <a:sy n="116" d="100"/>
        </p:scale>
        <p:origin x="302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F4195D-E6C5-B24A-AD78-42C908E7F6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B28059-E514-EA4E-B89E-848302894A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4D16AA-C424-3B44-8EED-19E73C9ADBB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4AD38-4D56-B044-8F2A-AD55E29951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724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D221EF-1B59-9143-BE76-A11C0750EA87}" type="datetimeFigureOut">
              <a:rPr lang="en-US" smtClean="0"/>
              <a:t>2/7/25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22ECE9-4F85-9949-A4A8-C49988195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832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67CCF-4894-2441-83A6-AAA7E299D1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2900" y="1714499"/>
            <a:ext cx="9144000" cy="1401763"/>
          </a:xfrm>
        </p:spPr>
        <p:txBody>
          <a:bodyPr anchor="b">
            <a:noAutofit/>
          </a:bodyPr>
          <a:lstStyle>
            <a:lvl1pPr algn="ctr">
              <a:defRPr lang="en-US" sz="5400" b="0" i="0" kern="1200" dirty="0">
                <a:solidFill>
                  <a:srgbClr val="013994"/>
                </a:solidFill>
                <a:latin typeface="Optima" panose="02000503060000020004" pitchFamily="2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AF988EC-F50C-464E-8A0D-854225E9B0ED}"/>
              </a:ext>
            </a:extLst>
          </p:cNvPr>
          <p:cNvSpPr/>
          <p:nvPr userDrawn="1"/>
        </p:nvSpPr>
        <p:spPr>
          <a:xfrm>
            <a:off x="0" y="5851606"/>
            <a:ext cx="12180849" cy="1006394"/>
          </a:xfrm>
          <a:prstGeom prst="rect">
            <a:avLst/>
          </a:prstGeom>
          <a:solidFill>
            <a:srgbClr val="003A96"/>
          </a:solidFill>
          <a:ln>
            <a:solidFill>
              <a:srgbClr val="003A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74144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5B8EA-ECDD-D748-A118-B1CFACE02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234" y="307974"/>
            <a:ext cx="11560039" cy="912530"/>
          </a:xfrm>
        </p:spPr>
        <p:txBody>
          <a:bodyPr/>
          <a:lstStyle>
            <a:lvl1pPr>
              <a:defRPr b="0" i="0">
                <a:solidFill>
                  <a:srgbClr val="013994"/>
                </a:solidFill>
                <a:latin typeface="Optima" panose="02000503060000020004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10820E-BC40-4045-8FCA-E0E8828ACC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2317" y="1412209"/>
            <a:ext cx="11190083" cy="471992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Optima" panose="02000503060000020004" pitchFamily="2" charset="0"/>
              </a:defRPr>
            </a:lvl1pPr>
            <a:lvl2pPr>
              <a:defRPr b="0" i="0">
                <a:solidFill>
                  <a:schemeClr val="tx1"/>
                </a:solidFill>
                <a:latin typeface="Optima" panose="02000503060000020004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Optima" panose="02000503060000020004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Optima" panose="02000503060000020004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Optima" panose="02000503060000020004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1A8CB482-A045-6B42-AEC3-E7FC767D67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258300" y="640835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b="0" i="0">
                <a:solidFill>
                  <a:srgbClr val="013894"/>
                </a:solidFill>
                <a:latin typeface="Optima" panose="02000503060000020004" pitchFamily="2" charset="0"/>
              </a:defRPr>
            </a:lvl1pPr>
          </a:lstStyle>
          <a:p>
            <a:fld id="{5CA38145-3465-1D47-BB0C-DAF5FA06DA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88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2A10D3-7DDF-ED43-A39F-02D178D84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DBB649-BD0C-D74D-AB21-C67405B60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53033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Optima" panose="0200050306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Optima" panose="0200050306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Optima" panose="0200050306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Optima" panose="0200050306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Optima" panose="0200050306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Optima" panose="0200050306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drd3-wg6-sic-lgad@cern.ch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2ED18-FDF0-4149-A107-2DF30F5847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1766" y="510403"/>
            <a:ext cx="11008468" cy="1563444"/>
          </a:xfrm>
        </p:spPr>
        <p:txBody>
          <a:bodyPr/>
          <a:lstStyle/>
          <a:p>
            <a:r>
              <a:rPr lang="en-US" altLang="zh-CN" dirty="0"/>
              <a:t>3</a:t>
            </a:r>
            <a:r>
              <a:rPr lang="en-US" altLang="zh-CN" baseline="30000" dirty="0"/>
              <a:t>rd</a:t>
            </a:r>
            <a:r>
              <a:rPr lang="en-US" altLang="zh-CN" dirty="0"/>
              <a:t> WG6 </a:t>
            </a:r>
            <a:r>
              <a:rPr lang="en-US" altLang="zh-CN" dirty="0" err="1"/>
              <a:t>SiC</a:t>
            </a:r>
            <a:r>
              <a:rPr lang="en-US" altLang="zh-CN" dirty="0"/>
              <a:t>-LGAD Meeting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223F29-58FE-5044-829E-71D71818662B}"/>
              </a:ext>
            </a:extLst>
          </p:cNvPr>
          <p:cNvSpPr txBox="1"/>
          <p:nvPr/>
        </p:nvSpPr>
        <p:spPr>
          <a:xfrm>
            <a:off x="3733847" y="3844481"/>
            <a:ext cx="4724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00"/>
              </a:spcBef>
            </a:pPr>
            <a:r>
              <a:rPr lang="en-US" altLang="zh-CN" sz="2400" dirty="0">
                <a:latin typeface="Optima" panose="02000503060000020004" pitchFamily="2" charset="0"/>
              </a:rPr>
              <a:t>Xin Shi</a:t>
            </a:r>
            <a:endParaRPr lang="en-US" sz="2400" dirty="0">
              <a:latin typeface="Optima" panose="02000503060000020004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4B9718-4796-F34F-9804-13B8D4075A1F}"/>
              </a:ext>
            </a:extLst>
          </p:cNvPr>
          <p:cNvSpPr txBox="1"/>
          <p:nvPr/>
        </p:nvSpPr>
        <p:spPr>
          <a:xfrm>
            <a:off x="2874702" y="6157447"/>
            <a:ext cx="6744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tima" panose="02000503060000020004" pitchFamily="2" charset="0"/>
              </a:rPr>
              <a:t>DRD3 WG6 </a:t>
            </a:r>
            <a:r>
              <a:rPr lang="en-US" altLang="zh-CN" sz="2400" dirty="0" err="1">
                <a:solidFill>
                  <a:schemeClr val="bg1"/>
                </a:solidFill>
                <a:latin typeface="Optima" panose="02000503060000020004" pitchFamily="2" charset="0"/>
              </a:rPr>
              <a:t>SiC</a:t>
            </a:r>
            <a:r>
              <a:rPr lang="en-US" altLang="zh-CN" sz="2400" dirty="0">
                <a:solidFill>
                  <a:schemeClr val="bg1"/>
                </a:solidFill>
                <a:latin typeface="Optima" panose="02000503060000020004" pitchFamily="2" charset="0"/>
              </a:rPr>
              <a:t>-LGAD Meeting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8E69FE-9EFE-D21D-DC93-4642F838B9E7}"/>
              </a:ext>
            </a:extLst>
          </p:cNvPr>
          <p:cNvSpPr txBox="1"/>
          <p:nvPr/>
        </p:nvSpPr>
        <p:spPr>
          <a:xfrm>
            <a:off x="4813633" y="5370296"/>
            <a:ext cx="2564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00"/>
              </a:spcBef>
            </a:pPr>
            <a:r>
              <a:rPr lang="en-US" altLang="zh-CN" sz="2000" dirty="0">
                <a:latin typeface="Optima" panose="02000503060000020004" pitchFamily="2" charset="0"/>
              </a:rPr>
              <a:t>7 February 2025</a:t>
            </a:r>
            <a:endParaRPr lang="en-US" sz="2000" dirty="0">
              <a:latin typeface="Optima" panose="02000503060000020004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8165CF-0837-237E-2F04-B1083D0C294B}"/>
              </a:ext>
            </a:extLst>
          </p:cNvPr>
          <p:cNvSpPr txBox="1"/>
          <p:nvPr/>
        </p:nvSpPr>
        <p:spPr>
          <a:xfrm>
            <a:off x="3228885" y="4896381"/>
            <a:ext cx="57342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00"/>
              </a:spcBef>
            </a:pPr>
            <a:r>
              <a:rPr lang="en-US" altLang="zh-CN" sz="2000" dirty="0">
                <a:latin typeface="Optima" panose="02000503060000020004" pitchFamily="2" charset="0"/>
              </a:rPr>
              <a:t>On behalf of WG6 </a:t>
            </a:r>
            <a:r>
              <a:rPr lang="en-US" altLang="zh-CN" sz="2000" dirty="0" err="1">
                <a:latin typeface="Optima" panose="02000503060000020004" pitchFamily="2" charset="0"/>
              </a:rPr>
              <a:t>SiC</a:t>
            </a:r>
            <a:r>
              <a:rPr lang="en-US" altLang="zh-CN" sz="2000" dirty="0">
                <a:latin typeface="Optima" panose="02000503060000020004" pitchFamily="2" charset="0"/>
              </a:rPr>
              <a:t>-LGAD Project</a:t>
            </a:r>
            <a:endParaRPr lang="en-US" sz="2000" dirty="0">
              <a:latin typeface="Optima" panose="02000503060000020004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86894D-1879-640A-187F-FB63A66109BC}"/>
              </a:ext>
            </a:extLst>
          </p:cNvPr>
          <p:cNvSpPr txBox="1"/>
          <p:nvPr/>
        </p:nvSpPr>
        <p:spPr>
          <a:xfrm>
            <a:off x="3049001" y="4340063"/>
            <a:ext cx="6093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Optima" panose="02000503060000020004" pitchFamily="2" charset="0"/>
                <a:hlinkClick r:id="rId2"/>
              </a:rPr>
              <a:t>drd3-wg6-sic-lgad@cern.ch</a:t>
            </a:r>
            <a:endParaRPr lang="en-US" dirty="0">
              <a:latin typeface="Optima" panose="0200050306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890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756DA-F6A7-18F6-A6E4-EAD796106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/>
              <a:t>Status and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255DB-D601-D485-47A8-4B01C3F3B2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N" dirty="0"/>
              <a:t>Prepare for the DRDC review </a:t>
            </a:r>
          </a:p>
          <a:p>
            <a:pPr lvl="1"/>
            <a:r>
              <a:rPr lang="en-CN" dirty="0"/>
              <a:t>Compose 1~2 slides and circulate by Monday</a:t>
            </a:r>
            <a:br>
              <a:rPr lang="en-CN" dirty="0"/>
            </a:br>
            <a:endParaRPr lang="en-CN" dirty="0">
              <a:solidFill>
                <a:srgbClr val="000000"/>
              </a:solidFill>
            </a:endParaRPr>
          </a:p>
          <a:p>
            <a:r>
              <a:rPr lang="en-CN" b="0" i="0" u="none" strike="noStrike" dirty="0">
                <a:solidFill>
                  <a:srgbClr val="000000"/>
                </a:solidFill>
                <a:effectLst/>
              </a:rPr>
              <a:t>Proposal </a:t>
            </a:r>
            <a:r>
              <a:rPr lang="en-CN" dirty="0">
                <a:solidFill>
                  <a:srgbClr val="000000"/>
                </a:solidFill>
              </a:rPr>
              <a:t>for future bi-weekly meeting </a:t>
            </a:r>
            <a:endParaRPr lang="en-CN" b="0" i="0" u="none" strike="noStrike" dirty="0">
              <a:solidFill>
                <a:srgbClr val="000000"/>
              </a:solidFill>
              <a:effectLst/>
            </a:endParaRPr>
          </a:p>
          <a:p>
            <a:pPr lvl="1"/>
            <a:r>
              <a:rPr lang="en-CN" dirty="0">
                <a:solidFill>
                  <a:srgbClr val="000000"/>
                </a:solidFill>
              </a:rPr>
              <a:t>Focus on the first deliverable: Di1 SiC-PIN device</a:t>
            </a:r>
          </a:p>
          <a:p>
            <a:pPr lvl="2"/>
            <a:r>
              <a:rPr lang="en-CN" dirty="0">
                <a:solidFill>
                  <a:srgbClr val="000000"/>
                </a:solidFill>
              </a:rPr>
              <a:t>Institutions: IHEP, CNM, FNSPE, FBK </a:t>
            </a:r>
          </a:p>
          <a:p>
            <a:pPr lvl="1"/>
            <a:r>
              <a:rPr lang="en-CN" dirty="0">
                <a:solidFill>
                  <a:srgbClr val="000000"/>
                </a:solidFill>
              </a:rPr>
              <a:t>P</a:t>
            </a:r>
            <a:r>
              <a:rPr lang="en-CN" b="0" i="0" u="none" strike="noStrike" dirty="0">
                <a:solidFill>
                  <a:srgbClr val="000000"/>
                </a:solidFill>
                <a:effectLst/>
              </a:rPr>
              <a:t>rogress </a:t>
            </a:r>
            <a:r>
              <a:rPr lang="en-CN" dirty="0">
                <a:solidFill>
                  <a:srgbClr val="000000"/>
                </a:solidFill>
              </a:rPr>
              <a:t>on other deliverables a</a:t>
            </a:r>
            <a:r>
              <a:rPr lang="en-CN" b="0" i="0" u="none" strike="noStrike" dirty="0">
                <a:solidFill>
                  <a:srgbClr val="000000"/>
                </a:solidFill>
                <a:effectLst/>
              </a:rPr>
              <a:t>re also welcome </a:t>
            </a:r>
          </a:p>
          <a:p>
            <a:pPr lvl="1"/>
            <a:endParaRPr lang="en-CN" dirty="0">
              <a:solidFill>
                <a:srgbClr val="000000"/>
              </a:solidFill>
            </a:endParaRPr>
          </a:p>
          <a:p>
            <a:r>
              <a:rPr lang="en-CN" b="0" i="0" u="none" strike="noStrike" dirty="0">
                <a:solidFill>
                  <a:srgbClr val="000000"/>
                </a:solidFill>
                <a:effectLst/>
              </a:rPr>
              <a:t>Draft agenda on next meeting (Feb 21)</a:t>
            </a:r>
          </a:p>
          <a:p>
            <a:pPr lvl="1"/>
            <a:r>
              <a:rPr lang="en-CN" b="0" i="0" u="none" strike="noStrike" dirty="0">
                <a:solidFill>
                  <a:srgbClr val="000000"/>
                </a:solidFill>
                <a:effectLst/>
              </a:rPr>
              <a:t>SiC-PIN status report IHEP, CNM</a:t>
            </a:r>
            <a:r>
              <a:rPr lang="en-CN" b="0" i="0" u="none" strike="noStrike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, FNSPE? </a:t>
            </a:r>
            <a:r>
              <a:rPr lang="en-CN" b="0" i="0" u="none" strike="noStrike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FBK?</a:t>
            </a:r>
            <a:endParaRPr lang="en-CN" b="0" i="0" u="none" strike="noStrike" dirty="0">
              <a:solidFill>
                <a:srgbClr val="000000"/>
              </a:solidFill>
              <a:effectLst/>
              <a:highlight>
                <a:srgbClr val="FFFF00"/>
              </a:highlight>
            </a:endParaRPr>
          </a:p>
          <a:p>
            <a:pPr lvl="1"/>
            <a:r>
              <a:rPr lang="en-CN" dirty="0">
                <a:solidFill>
                  <a:srgbClr val="000000"/>
                </a:solidFill>
              </a:rPr>
              <a:t>Electronics report : SCIPP</a:t>
            </a:r>
          </a:p>
          <a:p>
            <a:pPr lvl="2"/>
            <a:r>
              <a:rPr lang="en-CN" b="0" i="0" u="none" strike="noStrike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need input for the timing for electroics</a:t>
            </a:r>
            <a:endParaRPr lang="en-CN" dirty="0">
              <a:solidFill>
                <a:srgbClr val="000000"/>
              </a:solidFill>
              <a:highlight>
                <a:srgbClr val="FFFF00"/>
              </a:highlight>
            </a:endParaRPr>
          </a:p>
          <a:p>
            <a:pPr lvl="1"/>
            <a:r>
              <a:rPr lang="en-CN" b="0" i="0" u="none" strike="noStrike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Others?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B41A4E-A68B-4BB2-DFCF-5032FCA414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A38145-3465-1D47-BB0C-DAF5FA06DAD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08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HEP-RD50-20190612" id="{B14D1739-1286-A741-89B3-A7E22156DBC2}" vid="{EAA22C90-360E-B842-A324-BD9E1D45B9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14052</TotalTime>
  <Words>104</Words>
  <Application>Microsoft Macintosh PowerPoint</Application>
  <PresentationFormat>Widescreen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Optima</vt:lpstr>
      <vt:lpstr>Office Theme</vt:lpstr>
      <vt:lpstr>3rd WG6 SiC-LGAD Meeting</vt:lpstr>
      <vt:lpstr>Status and Plan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 Shi</dc:creator>
  <cp:lastModifiedBy>Xin Shi</cp:lastModifiedBy>
  <cp:revision>1187</cp:revision>
  <cp:lastPrinted>2019-09-10T07:30:10Z</cp:lastPrinted>
  <dcterms:created xsi:type="dcterms:W3CDTF">2019-06-29T02:48:01Z</dcterms:created>
  <dcterms:modified xsi:type="dcterms:W3CDTF">2025-02-07T15:34:17Z</dcterms:modified>
</cp:coreProperties>
</file>