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6.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7.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8.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9.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0.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1.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2.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13.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14.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15.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16.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17.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18.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notesSlides/notesSlide19.xml" ContentType="application/vnd.openxmlformats-officedocument.presentationml.notesSlide+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notesSlides/notesSlide20.xml" ContentType="application/vnd.openxmlformats-officedocument.presentationml.notesSlide+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notesSlides/notesSlide21.xml" ContentType="application/vnd.openxmlformats-officedocument.presentationml.notesSlide+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57" r:id="rId2"/>
    <p:sldId id="265" r:id="rId3"/>
    <p:sldId id="266" r:id="rId4"/>
    <p:sldId id="268" r:id="rId5"/>
    <p:sldId id="269" r:id="rId6"/>
    <p:sldId id="270" r:id="rId7"/>
    <p:sldId id="271" r:id="rId8"/>
    <p:sldId id="272" r:id="rId9"/>
    <p:sldId id="273" r:id="rId10"/>
    <p:sldId id="274" r:id="rId11"/>
    <p:sldId id="277" r:id="rId12"/>
    <p:sldId id="279" r:id="rId13"/>
    <p:sldId id="280" r:id="rId14"/>
    <p:sldId id="282" r:id="rId15"/>
    <p:sldId id="283" r:id="rId16"/>
    <p:sldId id="284" r:id="rId17"/>
    <p:sldId id="285" r:id="rId18"/>
    <p:sldId id="286" r:id="rId19"/>
    <p:sldId id="287" r:id="rId20"/>
    <p:sldId id="295" r:id="rId21"/>
    <p:sldId id="296" r:id="rId22"/>
    <p:sldId id="298" r:id="rId23"/>
    <p:sldId id="300"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1" d="2"/>
          <a:sy n="1" d="2"/>
        </p:scale>
        <p:origin x="-1906" y="-773"/>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00EFC49-424F-4D5D-BD8A-A3A8814D096D}"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6E95C74B-20A2-4930-95ED-5D0591ACD5FF}">
      <dgm:prSet/>
      <dgm:spPr/>
      <dgm:t>
        <a:bodyPr/>
        <a:lstStyle/>
        <a:p>
          <a:r>
            <a:rPr lang="el-GR"/>
            <a:t>Έχει γίνει πιο αποτελεσματική και γνωστή τα τελευταία χρόνια.</a:t>
          </a:r>
          <a:endParaRPr lang="en-US"/>
        </a:p>
      </dgm:t>
    </dgm:pt>
    <dgm:pt modelId="{811500DC-9813-482B-BDDA-077B2F4835C2}" type="parTrans" cxnId="{BB753C41-8666-4A9A-B62B-A6045A30F7EF}">
      <dgm:prSet/>
      <dgm:spPr/>
      <dgm:t>
        <a:bodyPr/>
        <a:lstStyle/>
        <a:p>
          <a:endParaRPr lang="en-US"/>
        </a:p>
      </dgm:t>
    </dgm:pt>
    <dgm:pt modelId="{EC356FC7-0F5B-44C8-9918-CC862EC0D98D}" type="sibTrans" cxnId="{BB753C41-8666-4A9A-B62B-A6045A30F7EF}">
      <dgm:prSet/>
      <dgm:spPr/>
      <dgm:t>
        <a:bodyPr/>
        <a:lstStyle/>
        <a:p>
          <a:endParaRPr lang="en-US"/>
        </a:p>
      </dgm:t>
    </dgm:pt>
    <dgm:pt modelId="{1549C1EA-8AB5-4D07-90DF-CC05EDB70A9A}">
      <dgm:prSet/>
      <dgm:spPr/>
      <dgm:t>
        <a:bodyPr/>
        <a:lstStyle/>
        <a:p>
          <a:r>
            <a:rPr lang="el-GR" dirty="0"/>
            <a:t>Βασίζεται σε προηγμένες τεχνολογίες απεικόνισης (CT, MRI, PET).</a:t>
          </a:r>
          <a:endParaRPr lang="en-US" dirty="0"/>
        </a:p>
      </dgm:t>
    </dgm:pt>
    <dgm:pt modelId="{1C0D0403-8C6C-43D4-840C-3303986B0510}" type="parTrans" cxnId="{91A6EF40-BA3C-461A-8A6E-FDC87ADD5454}">
      <dgm:prSet/>
      <dgm:spPr/>
      <dgm:t>
        <a:bodyPr/>
        <a:lstStyle/>
        <a:p>
          <a:endParaRPr lang="en-US"/>
        </a:p>
      </dgm:t>
    </dgm:pt>
    <dgm:pt modelId="{A276B6E2-C155-415D-8EFB-F6CBA93F6CFC}" type="sibTrans" cxnId="{91A6EF40-BA3C-461A-8A6E-FDC87ADD5454}">
      <dgm:prSet/>
      <dgm:spPr/>
      <dgm:t>
        <a:bodyPr/>
        <a:lstStyle/>
        <a:p>
          <a:endParaRPr lang="en-US"/>
        </a:p>
      </dgm:t>
    </dgm:pt>
    <dgm:pt modelId="{F082DE7D-F288-427D-B1B1-6669B96F58A3}">
      <dgm:prSet/>
      <dgm:spPr/>
      <dgm:t>
        <a:bodyPr/>
        <a:lstStyle/>
        <a:p>
          <a:r>
            <a:rPr lang="el-GR" dirty="0"/>
            <a:t>Υποστηρίζεται από την εξέλιξη των γραμμικών επιταχυντών και της πληροφορικής.</a:t>
          </a:r>
          <a:endParaRPr lang="en-US" dirty="0"/>
        </a:p>
      </dgm:t>
    </dgm:pt>
    <dgm:pt modelId="{EE1DB0B6-1221-464C-AD19-59CED70FC250}" type="parTrans" cxnId="{31EFF2F0-94F8-4B97-953E-87CE77C495E2}">
      <dgm:prSet/>
      <dgm:spPr/>
      <dgm:t>
        <a:bodyPr/>
        <a:lstStyle/>
        <a:p>
          <a:endParaRPr lang="en-US"/>
        </a:p>
      </dgm:t>
    </dgm:pt>
    <dgm:pt modelId="{20D84469-6646-47C4-8DF9-83706C6B80BC}" type="sibTrans" cxnId="{31EFF2F0-94F8-4B97-953E-87CE77C495E2}">
      <dgm:prSet/>
      <dgm:spPr/>
      <dgm:t>
        <a:bodyPr/>
        <a:lstStyle/>
        <a:p>
          <a:endParaRPr lang="en-US"/>
        </a:p>
      </dgm:t>
    </dgm:pt>
    <dgm:pt modelId="{FDC38357-E0B6-0F46-8CCF-534F7D67F286}" type="pres">
      <dgm:prSet presAssocID="{D00EFC49-424F-4D5D-BD8A-A3A8814D096D}" presName="linear" presStyleCnt="0">
        <dgm:presLayoutVars>
          <dgm:animLvl val="lvl"/>
          <dgm:resizeHandles val="exact"/>
        </dgm:presLayoutVars>
      </dgm:prSet>
      <dgm:spPr/>
    </dgm:pt>
    <dgm:pt modelId="{D712B7B1-DB92-DF46-947E-6BC1CA92F202}" type="pres">
      <dgm:prSet presAssocID="{6E95C74B-20A2-4930-95ED-5D0591ACD5FF}" presName="parentText" presStyleLbl="node1" presStyleIdx="0" presStyleCnt="3">
        <dgm:presLayoutVars>
          <dgm:chMax val="0"/>
          <dgm:bulletEnabled val="1"/>
        </dgm:presLayoutVars>
      </dgm:prSet>
      <dgm:spPr/>
    </dgm:pt>
    <dgm:pt modelId="{837F3B64-EA8D-184D-811A-846747402A8D}" type="pres">
      <dgm:prSet presAssocID="{EC356FC7-0F5B-44C8-9918-CC862EC0D98D}" presName="spacer" presStyleCnt="0"/>
      <dgm:spPr/>
    </dgm:pt>
    <dgm:pt modelId="{9B8F6CBF-29E1-6040-810C-F70662FA984B}" type="pres">
      <dgm:prSet presAssocID="{1549C1EA-8AB5-4D07-90DF-CC05EDB70A9A}" presName="parentText" presStyleLbl="node1" presStyleIdx="1" presStyleCnt="3">
        <dgm:presLayoutVars>
          <dgm:chMax val="0"/>
          <dgm:bulletEnabled val="1"/>
        </dgm:presLayoutVars>
      </dgm:prSet>
      <dgm:spPr/>
    </dgm:pt>
    <dgm:pt modelId="{29C46761-E73E-CE43-91E5-A67BD38065CB}" type="pres">
      <dgm:prSet presAssocID="{A276B6E2-C155-415D-8EFB-F6CBA93F6CFC}" presName="spacer" presStyleCnt="0"/>
      <dgm:spPr/>
    </dgm:pt>
    <dgm:pt modelId="{26D6192C-3D05-EA4B-B563-82F79DD549AE}" type="pres">
      <dgm:prSet presAssocID="{F082DE7D-F288-427D-B1B1-6669B96F58A3}" presName="parentText" presStyleLbl="node1" presStyleIdx="2" presStyleCnt="3">
        <dgm:presLayoutVars>
          <dgm:chMax val="0"/>
          <dgm:bulletEnabled val="1"/>
        </dgm:presLayoutVars>
      </dgm:prSet>
      <dgm:spPr/>
    </dgm:pt>
  </dgm:ptLst>
  <dgm:cxnLst>
    <dgm:cxn modelId="{2118A717-A26D-3D49-B521-1281ACA38E2D}" type="presOf" srcId="{D00EFC49-424F-4D5D-BD8A-A3A8814D096D}" destId="{FDC38357-E0B6-0F46-8CCF-534F7D67F286}" srcOrd="0" destOrd="0" presId="urn:microsoft.com/office/officeart/2005/8/layout/vList2"/>
    <dgm:cxn modelId="{359A2A33-138F-0F44-8CEC-2422839BA03C}" type="presOf" srcId="{1549C1EA-8AB5-4D07-90DF-CC05EDB70A9A}" destId="{9B8F6CBF-29E1-6040-810C-F70662FA984B}" srcOrd="0" destOrd="0" presId="urn:microsoft.com/office/officeart/2005/8/layout/vList2"/>
    <dgm:cxn modelId="{91A6EF40-BA3C-461A-8A6E-FDC87ADD5454}" srcId="{D00EFC49-424F-4D5D-BD8A-A3A8814D096D}" destId="{1549C1EA-8AB5-4D07-90DF-CC05EDB70A9A}" srcOrd="1" destOrd="0" parTransId="{1C0D0403-8C6C-43D4-840C-3303986B0510}" sibTransId="{A276B6E2-C155-415D-8EFB-F6CBA93F6CFC}"/>
    <dgm:cxn modelId="{BB753C41-8666-4A9A-B62B-A6045A30F7EF}" srcId="{D00EFC49-424F-4D5D-BD8A-A3A8814D096D}" destId="{6E95C74B-20A2-4930-95ED-5D0591ACD5FF}" srcOrd="0" destOrd="0" parTransId="{811500DC-9813-482B-BDDA-077B2F4835C2}" sibTransId="{EC356FC7-0F5B-44C8-9918-CC862EC0D98D}"/>
    <dgm:cxn modelId="{F279D95D-1160-E749-91E1-40F499BDDF91}" type="presOf" srcId="{F082DE7D-F288-427D-B1B1-6669B96F58A3}" destId="{26D6192C-3D05-EA4B-B563-82F79DD549AE}" srcOrd="0" destOrd="0" presId="urn:microsoft.com/office/officeart/2005/8/layout/vList2"/>
    <dgm:cxn modelId="{00BE3C6E-02F1-B84A-A3A3-D82F6F603795}" type="presOf" srcId="{6E95C74B-20A2-4930-95ED-5D0591ACD5FF}" destId="{D712B7B1-DB92-DF46-947E-6BC1CA92F202}" srcOrd="0" destOrd="0" presId="urn:microsoft.com/office/officeart/2005/8/layout/vList2"/>
    <dgm:cxn modelId="{31EFF2F0-94F8-4B97-953E-87CE77C495E2}" srcId="{D00EFC49-424F-4D5D-BD8A-A3A8814D096D}" destId="{F082DE7D-F288-427D-B1B1-6669B96F58A3}" srcOrd="2" destOrd="0" parTransId="{EE1DB0B6-1221-464C-AD19-59CED70FC250}" sibTransId="{20D84469-6646-47C4-8DF9-83706C6B80BC}"/>
    <dgm:cxn modelId="{4B51BFF2-BCBA-534B-828E-9462B12B50A3}" type="presParOf" srcId="{FDC38357-E0B6-0F46-8CCF-534F7D67F286}" destId="{D712B7B1-DB92-DF46-947E-6BC1CA92F202}" srcOrd="0" destOrd="0" presId="urn:microsoft.com/office/officeart/2005/8/layout/vList2"/>
    <dgm:cxn modelId="{3C78D0BD-1DB6-1244-96DF-E648394D24DE}" type="presParOf" srcId="{FDC38357-E0B6-0F46-8CCF-534F7D67F286}" destId="{837F3B64-EA8D-184D-811A-846747402A8D}" srcOrd="1" destOrd="0" presId="urn:microsoft.com/office/officeart/2005/8/layout/vList2"/>
    <dgm:cxn modelId="{A62EB3B6-6D74-A241-A1F5-B2829BFD9794}" type="presParOf" srcId="{FDC38357-E0B6-0F46-8CCF-534F7D67F286}" destId="{9B8F6CBF-29E1-6040-810C-F70662FA984B}" srcOrd="2" destOrd="0" presId="urn:microsoft.com/office/officeart/2005/8/layout/vList2"/>
    <dgm:cxn modelId="{D9594075-2DB0-E649-86AD-3A095321D18E}" type="presParOf" srcId="{FDC38357-E0B6-0F46-8CCF-534F7D67F286}" destId="{29C46761-E73E-CE43-91E5-A67BD38065CB}" srcOrd="3" destOrd="0" presId="urn:microsoft.com/office/officeart/2005/8/layout/vList2"/>
    <dgm:cxn modelId="{D8BFCDDA-207F-F841-B746-18E97BD4F1F8}" type="presParOf" srcId="{FDC38357-E0B6-0F46-8CCF-534F7D67F286}" destId="{26D6192C-3D05-EA4B-B563-82F79DD549AE}"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D4160585-43BA-466B-9E08-C6E45D4FA9D4}"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0C9E9DFA-9D83-4369-B3AD-0B0533E19518}">
      <dgm:prSet/>
      <dgm:spPr/>
      <dgm:t>
        <a:bodyPr/>
        <a:lstStyle/>
        <a:p>
          <a:r>
            <a:rPr lang="el-GR" dirty="0"/>
            <a:t>Χρησιμοποιεί ειδικό γραμμικό επιταχυντή ενσωματωμένο σε κυκλικό </a:t>
          </a:r>
          <a:r>
            <a:rPr lang="en-US" dirty="0"/>
            <a:t>Gantry</a:t>
          </a:r>
          <a:r>
            <a:rPr lang="el-GR" dirty="0"/>
            <a:t>, όπως σε αξονική τομογραφία.</a:t>
          </a:r>
          <a:endParaRPr lang="en-US" dirty="0"/>
        </a:p>
      </dgm:t>
    </dgm:pt>
    <dgm:pt modelId="{78FEBF04-4832-4E58-8CC1-B31E029F55AB}" type="parTrans" cxnId="{2D88E1E8-B49F-47FF-9F89-0DB3214193DF}">
      <dgm:prSet/>
      <dgm:spPr/>
      <dgm:t>
        <a:bodyPr/>
        <a:lstStyle/>
        <a:p>
          <a:endParaRPr lang="en-US"/>
        </a:p>
      </dgm:t>
    </dgm:pt>
    <dgm:pt modelId="{C75963D7-39C9-40EA-B42A-7C7457A7BE4A}" type="sibTrans" cxnId="{2D88E1E8-B49F-47FF-9F89-0DB3214193DF}">
      <dgm:prSet/>
      <dgm:spPr/>
      <dgm:t>
        <a:bodyPr/>
        <a:lstStyle/>
        <a:p>
          <a:endParaRPr lang="en-US"/>
        </a:p>
      </dgm:t>
    </dgm:pt>
    <dgm:pt modelId="{813726BE-C6B5-4E28-9E94-1877FD005F13}">
      <dgm:prSet/>
      <dgm:spPr/>
      <dgm:t>
        <a:bodyPr/>
        <a:lstStyle/>
        <a:p>
          <a:r>
            <a:rPr lang="el-GR" dirty="0"/>
            <a:t>Εκπέμπει μια στενή, υψηλής ακρίβειας ακτινοβολία μέσω ενός μίνι κατευθυντήρα πολλαπλών φύλλων (MLC).</a:t>
          </a:r>
          <a:endParaRPr lang="en-US" dirty="0"/>
        </a:p>
      </dgm:t>
    </dgm:pt>
    <dgm:pt modelId="{31AE3AE0-F46D-48D3-B64C-291DBBB52402}" type="parTrans" cxnId="{6CBB4231-540D-4470-986A-074531F116F2}">
      <dgm:prSet/>
      <dgm:spPr/>
      <dgm:t>
        <a:bodyPr/>
        <a:lstStyle/>
        <a:p>
          <a:endParaRPr lang="en-US"/>
        </a:p>
      </dgm:t>
    </dgm:pt>
    <dgm:pt modelId="{04CF8B3C-69BA-4076-A783-DBF8284732D9}" type="sibTrans" cxnId="{6CBB4231-540D-4470-986A-074531F116F2}">
      <dgm:prSet/>
      <dgm:spPr/>
      <dgm:t>
        <a:bodyPr/>
        <a:lstStyle/>
        <a:p>
          <a:endParaRPr lang="en-US"/>
        </a:p>
      </dgm:t>
    </dgm:pt>
    <dgm:pt modelId="{B2680B3C-7099-D44D-9C5E-373F30EAC227}" type="pres">
      <dgm:prSet presAssocID="{D4160585-43BA-466B-9E08-C6E45D4FA9D4}" presName="linear" presStyleCnt="0">
        <dgm:presLayoutVars>
          <dgm:animLvl val="lvl"/>
          <dgm:resizeHandles val="exact"/>
        </dgm:presLayoutVars>
      </dgm:prSet>
      <dgm:spPr/>
    </dgm:pt>
    <dgm:pt modelId="{635B44F2-D9EA-5B49-8FAF-1220FA05024A}" type="pres">
      <dgm:prSet presAssocID="{0C9E9DFA-9D83-4369-B3AD-0B0533E19518}" presName="parentText" presStyleLbl="node1" presStyleIdx="0" presStyleCnt="2">
        <dgm:presLayoutVars>
          <dgm:chMax val="0"/>
          <dgm:bulletEnabled val="1"/>
        </dgm:presLayoutVars>
      </dgm:prSet>
      <dgm:spPr/>
    </dgm:pt>
    <dgm:pt modelId="{BE5AAA7A-3830-5243-8CE3-02C1D4452B3A}" type="pres">
      <dgm:prSet presAssocID="{C75963D7-39C9-40EA-B42A-7C7457A7BE4A}" presName="spacer" presStyleCnt="0"/>
      <dgm:spPr/>
    </dgm:pt>
    <dgm:pt modelId="{4EDDB6E5-3CB2-5C4D-BAFD-F4CE7BE8314B}" type="pres">
      <dgm:prSet presAssocID="{813726BE-C6B5-4E28-9E94-1877FD005F13}" presName="parentText" presStyleLbl="node1" presStyleIdx="1" presStyleCnt="2">
        <dgm:presLayoutVars>
          <dgm:chMax val="0"/>
          <dgm:bulletEnabled val="1"/>
        </dgm:presLayoutVars>
      </dgm:prSet>
      <dgm:spPr/>
    </dgm:pt>
  </dgm:ptLst>
  <dgm:cxnLst>
    <dgm:cxn modelId="{6CBB4231-540D-4470-986A-074531F116F2}" srcId="{D4160585-43BA-466B-9E08-C6E45D4FA9D4}" destId="{813726BE-C6B5-4E28-9E94-1877FD005F13}" srcOrd="1" destOrd="0" parTransId="{31AE3AE0-F46D-48D3-B64C-291DBBB52402}" sibTransId="{04CF8B3C-69BA-4076-A783-DBF8284732D9}"/>
    <dgm:cxn modelId="{ACC24B62-04C0-8546-BD1B-A5623826E415}" type="presOf" srcId="{0C9E9DFA-9D83-4369-B3AD-0B0533E19518}" destId="{635B44F2-D9EA-5B49-8FAF-1220FA05024A}" srcOrd="0" destOrd="0" presId="urn:microsoft.com/office/officeart/2005/8/layout/vList2"/>
    <dgm:cxn modelId="{C9842993-B40C-1742-8175-68E26F137D26}" type="presOf" srcId="{813726BE-C6B5-4E28-9E94-1877FD005F13}" destId="{4EDDB6E5-3CB2-5C4D-BAFD-F4CE7BE8314B}" srcOrd="0" destOrd="0" presId="urn:microsoft.com/office/officeart/2005/8/layout/vList2"/>
    <dgm:cxn modelId="{C6EEFD95-EE3A-0341-AA6D-352087D547B2}" type="presOf" srcId="{D4160585-43BA-466B-9E08-C6E45D4FA9D4}" destId="{B2680B3C-7099-D44D-9C5E-373F30EAC227}" srcOrd="0" destOrd="0" presId="urn:microsoft.com/office/officeart/2005/8/layout/vList2"/>
    <dgm:cxn modelId="{2D88E1E8-B49F-47FF-9F89-0DB3214193DF}" srcId="{D4160585-43BA-466B-9E08-C6E45D4FA9D4}" destId="{0C9E9DFA-9D83-4369-B3AD-0B0533E19518}" srcOrd="0" destOrd="0" parTransId="{78FEBF04-4832-4E58-8CC1-B31E029F55AB}" sibTransId="{C75963D7-39C9-40EA-B42A-7C7457A7BE4A}"/>
    <dgm:cxn modelId="{4D55F2ED-20BB-A547-BEE0-302411DECB36}" type="presParOf" srcId="{B2680B3C-7099-D44D-9C5E-373F30EAC227}" destId="{635B44F2-D9EA-5B49-8FAF-1220FA05024A}" srcOrd="0" destOrd="0" presId="urn:microsoft.com/office/officeart/2005/8/layout/vList2"/>
    <dgm:cxn modelId="{4E8A6568-E667-5541-82E1-74EBC0BE4C9F}" type="presParOf" srcId="{B2680B3C-7099-D44D-9C5E-373F30EAC227}" destId="{BE5AAA7A-3830-5243-8CE3-02C1D4452B3A}" srcOrd="1" destOrd="0" presId="urn:microsoft.com/office/officeart/2005/8/layout/vList2"/>
    <dgm:cxn modelId="{EEFC14E8-551E-C040-B287-145FF4371EF0}" type="presParOf" srcId="{B2680B3C-7099-D44D-9C5E-373F30EAC227}" destId="{4EDDB6E5-3CB2-5C4D-BAFD-F4CE7BE8314B}"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84D4B9EB-DBA8-4932-B517-B348DC58F4FB}"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DE65251A-DAC5-45B7-A328-326D35B311AE}">
      <dgm:prSet/>
      <dgm:spPr/>
      <dgm:t>
        <a:bodyPr/>
        <a:lstStyle/>
        <a:p>
          <a:r>
            <a:rPr lang="el-GR" dirty="0"/>
            <a:t>Μια τεχνολογία που </a:t>
          </a:r>
          <a:r>
            <a:rPr lang="el-GR" dirty="0" err="1"/>
            <a:t>λαμβ</a:t>
          </a:r>
          <a:r>
            <a:rPr lang="el-GR" dirty="0"/>
            <a:t> </a:t>
          </a:r>
          <a:r>
            <a:rPr lang="el-GR" dirty="0" err="1"/>
            <a:t>άνει</a:t>
          </a:r>
          <a:r>
            <a:rPr lang="el-GR" dirty="0"/>
            <a:t> υπόψη τον παράγοντα χρόνο.</a:t>
          </a:r>
          <a:endParaRPr lang="en-US" dirty="0"/>
        </a:p>
      </dgm:t>
    </dgm:pt>
    <dgm:pt modelId="{68817B7E-FDF8-47D3-B06A-BE6B24BF19CC}" type="parTrans" cxnId="{9CCA102F-4163-429F-B0D0-B49B86C1F535}">
      <dgm:prSet/>
      <dgm:spPr/>
      <dgm:t>
        <a:bodyPr/>
        <a:lstStyle/>
        <a:p>
          <a:endParaRPr lang="en-US"/>
        </a:p>
      </dgm:t>
    </dgm:pt>
    <dgm:pt modelId="{3C58194C-33B0-4C78-B6D4-D6EF6DA14C7C}" type="sibTrans" cxnId="{9CCA102F-4163-429F-B0D0-B49B86C1F535}">
      <dgm:prSet/>
      <dgm:spPr/>
      <dgm:t>
        <a:bodyPr/>
        <a:lstStyle/>
        <a:p>
          <a:endParaRPr lang="en-US"/>
        </a:p>
      </dgm:t>
    </dgm:pt>
    <dgm:pt modelId="{B22DBEEE-41A0-44FD-B689-FF3FABB049CA}">
      <dgm:prSet/>
      <dgm:spPr/>
      <dgm:t>
        <a:bodyPr/>
        <a:lstStyle/>
        <a:p>
          <a:r>
            <a:rPr lang="el-GR"/>
            <a:t>Καταγράφει χρονικές αλλαγές στην ανατομία του ασθενούς.</a:t>
          </a:r>
          <a:endParaRPr lang="en-US"/>
        </a:p>
      </dgm:t>
    </dgm:pt>
    <dgm:pt modelId="{53AD5D9A-C117-4954-AF56-05AEB1829331}" type="parTrans" cxnId="{AABE6220-89B6-47B3-AE8F-3F0F86F2BDFF}">
      <dgm:prSet/>
      <dgm:spPr/>
      <dgm:t>
        <a:bodyPr/>
        <a:lstStyle/>
        <a:p>
          <a:endParaRPr lang="en-US"/>
        </a:p>
      </dgm:t>
    </dgm:pt>
    <dgm:pt modelId="{0B35B292-A477-425B-BEA9-3A5830E14825}" type="sibTrans" cxnId="{AABE6220-89B6-47B3-AE8F-3F0F86F2BDFF}">
      <dgm:prSet/>
      <dgm:spPr/>
      <dgm:t>
        <a:bodyPr/>
        <a:lstStyle/>
        <a:p>
          <a:endParaRPr lang="en-US"/>
        </a:p>
      </dgm:t>
    </dgm:pt>
    <dgm:pt modelId="{2D6EDFE2-86BD-458A-8C4F-86A028EDC509}">
      <dgm:prSet/>
      <dgm:spPr/>
      <dgm:t>
        <a:bodyPr/>
        <a:lstStyle/>
        <a:p>
          <a:r>
            <a:rPr lang="el-GR"/>
            <a:t>Προσαρμόζει τη θεραπεία σε πραγματικό χρόνο, βελτιώνοντας την ακρίβεια.</a:t>
          </a:r>
          <a:endParaRPr lang="en-US"/>
        </a:p>
      </dgm:t>
    </dgm:pt>
    <dgm:pt modelId="{49501981-C664-4D0A-9EA2-F2B9569226AB}" type="parTrans" cxnId="{60198548-664E-4071-A004-0FD009F7D199}">
      <dgm:prSet/>
      <dgm:spPr/>
      <dgm:t>
        <a:bodyPr/>
        <a:lstStyle/>
        <a:p>
          <a:endParaRPr lang="en-US"/>
        </a:p>
      </dgm:t>
    </dgm:pt>
    <dgm:pt modelId="{CA32EEBA-2141-49DA-A47A-5BD8A9DED8BF}" type="sibTrans" cxnId="{60198548-664E-4071-A004-0FD009F7D199}">
      <dgm:prSet/>
      <dgm:spPr/>
      <dgm:t>
        <a:bodyPr/>
        <a:lstStyle/>
        <a:p>
          <a:endParaRPr lang="en-US"/>
        </a:p>
      </dgm:t>
    </dgm:pt>
    <dgm:pt modelId="{47A96F49-01E5-8643-9044-04533226FB16}" type="pres">
      <dgm:prSet presAssocID="{84D4B9EB-DBA8-4932-B517-B348DC58F4FB}" presName="hierChild1" presStyleCnt="0">
        <dgm:presLayoutVars>
          <dgm:chPref val="1"/>
          <dgm:dir/>
          <dgm:animOne val="branch"/>
          <dgm:animLvl val="lvl"/>
          <dgm:resizeHandles/>
        </dgm:presLayoutVars>
      </dgm:prSet>
      <dgm:spPr/>
    </dgm:pt>
    <dgm:pt modelId="{5CEE9470-B02F-0A44-8EE0-042744E6FEFE}" type="pres">
      <dgm:prSet presAssocID="{DE65251A-DAC5-45B7-A328-326D35B311AE}" presName="hierRoot1" presStyleCnt="0"/>
      <dgm:spPr/>
    </dgm:pt>
    <dgm:pt modelId="{2DD897A9-5068-9E4C-B9EF-64BCB262F8B0}" type="pres">
      <dgm:prSet presAssocID="{DE65251A-DAC5-45B7-A328-326D35B311AE}" presName="composite" presStyleCnt="0"/>
      <dgm:spPr/>
    </dgm:pt>
    <dgm:pt modelId="{238FC05F-8C56-AA43-A610-D009BF8382BF}" type="pres">
      <dgm:prSet presAssocID="{DE65251A-DAC5-45B7-A328-326D35B311AE}" presName="background" presStyleLbl="node0" presStyleIdx="0" presStyleCnt="3"/>
      <dgm:spPr/>
    </dgm:pt>
    <dgm:pt modelId="{75EA4B18-56BD-9346-922B-F538AD629D97}" type="pres">
      <dgm:prSet presAssocID="{DE65251A-DAC5-45B7-A328-326D35B311AE}" presName="text" presStyleLbl="fgAcc0" presStyleIdx="0" presStyleCnt="3">
        <dgm:presLayoutVars>
          <dgm:chPref val="3"/>
        </dgm:presLayoutVars>
      </dgm:prSet>
      <dgm:spPr/>
    </dgm:pt>
    <dgm:pt modelId="{95AE44E5-0454-8A46-9994-739861ED0530}" type="pres">
      <dgm:prSet presAssocID="{DE65251A-DAC5-45B7-A328-326D35B311AE}" presName="hierChild2" presStyleCnt="0"/>
      <dgm:spPr/>
    </dgm:pt>
    <dgm:pt modelId="{FF4CCCB9-2450-B04F-9925-F098F30DDB38}" type="pres">
      <dgm:prSet presAssocID="{B22DBEEE-41A0-44FD-B689-FF3FABB049CA}" presName="hierRoot1" presStyleCnt="0"/>
      <dgm:spPr/>
    </dgm:pt>
    <dgm:pt modelId="{390371DE-CDA6-0C43-ACA7-418820B31225}" type="pres">
      <dgm:prSet presAssocID="{B22DBEEE-41A0-44FD-B689-FF3FABB049CA}" presName="composite" presStyleCnt="0"/>
      <dgm:spPr/>
    </dgm:pt>
    <dgm:pt modelId="{876F9520-6BB0-004D-A21B-7FDC61AC893F}" type="pres">
      <dgm:prSet presAssocID="{B22DBEEE-41A0-44FD-B689-FF3FABB049CA}" presName="background" presStyleLbl="node0" presStyleIdx="1" presStyleCnt="3"/>
      <dgm:spPr/>
    </dgm:pt>
    <dgm:pt modelId="{C7B34685-C586-8C43-9054-128449AF43F6}" type="pres">
      <dgm:prSet presAssocID="{B22DBEEE-41A0-44FD-B689-FF3FABB049CA}" presName="text" presStyleLbl="fgAcc0" presStyleIdx="1" presStyleCnt="3">
        <dgm:presLayoutVars>
          <dgm:chPref val="3"/>
        </dgm:presLayoutVars>
      </dgm:prSet>
      <dgm:spPr/>
    </dgm:pt>
    <dgm:pt modelId="{BAEE94E8-2C64-4546-8D8B-BE3504B68DF2}" type="pres">
      <dgm:prSet presAssocID="{B22DBEEE-41A0-44FD-B689-FF3FABB049CA}" presName="hierChild2" presStyleCnt="0"/>
      <dgm:spPr/>
    </dgm:pt>
    <dgm:pt modelId="{26408B0D-771A-1846-B827-42F8B97FE488}" type="pres">
      <dgm:prSet presAssocID="{2D6EDFE2-86BD-458A-8C4F-86A028EDC509}" presName="hierRoot1" presStyleCnt="0"/>
      <dgm:spPr/>
    </dgm:pt>
    <dgm:pt modelId="{B6742EF1-0C4A-B844-8C27-2A8A0BF4C570}" type="pres">
      <dgm:prSet presAssocID="{2D6EDFE2-86BD-458A-8C4F-86A028EDC509}" presName="composite" presStyleCnt="0"/>
      <dgm:spPr/>
    </dgm:pt>
    <dgm:pt modelId="{93201903-4FBE-AA47-A5A7-7DEA79BB58C6}" type="pres">
      <dgm:prSet presAssocID="{2D6EDFE2-86BD-458A-8C4F-86A028EDC509}" presName="background" presStyleLbl="node0" presStyleIdx="2" presStyleCnt="3"/>
      <dgm:spPr/>
    </dgm:pt>
    <dgm:pt modelId="{E71FD81F-C3C0-1141-A71B-C469EAB88708}" type="pres">
      <dgm:prSet presAssocID="{2D6EDFE2-86BD-458A-8C4F-86A028EDC509}" presName="text" presStyleLbl="fgAcc0" presStyleIdx="2" presStyleCnt="3">
        <dgm:presLayoutVars>
          <dgm:chPref val="3"/>
        </dgm:presLayoutVars>
      </dgm:prSet>
      <dgm:spPr/>
    </dgm:pt>
    <dgm:pt modelId="{006923CE-D6A5-5F43-A653-FCE756BE23D2}" type="pres">
      <dgm:prSet presAssocID="{2D6EDFE2-86BD-458A-8C4F-86A028EDC509}" presName="hierChild2" presStyleCnt="0"/>
      <dgm:spPr/>
    </dgm:pt>
  </dgm:ptLst>
  <dgm:cxnLst>
    <dgm:cxn modelId="{AABE6220-89B6-47B3-AE8F-3F0F86F2BDFF}" srcId="{84D4B9EB-DBA8-4932-B517-B348DC58F4FB}" destId="{B22DBEEE-41A0-44FD-B689-FF3FABB049CA}" srcOrd="1" destOrd="0" parTransId="{53AD5D9A-C117-4954-AF56-05AEB1829331}" sibTransId="{0B35B292-A477-425B-BEA9-3A5830E14825}"/>
    <dgm:cxn modelId="{9CCA102F-4163-429F-B0D0-B49B86C1F535}" srcId="{84D4B9EB-DBA8-4932-B517-B348DC58F4FB}" destId="{DE65251A-DAC5-45B7-A328-326D35B311AE}" srcOrd="0" destOrd="0" parTransId="{68817B7E-FDF8-47D3-B06A-BE6B24BF19CC}" sibTransId="{3C58194C-33B0-4C78-B6D4-D6EF6DA14C7C}"/>
    <dgm:cxn modelId="{4A311635-FB22-634A-8B97-5776671859AD}" type="presOf" srcId="{DE65251A-DAC5-45B7-A328-326D35B311AE}" destId="{75EA4B18-56BD-9346-922B-F538AD629D97}" srcOrd="0" destOrd="0" presId="urn:microsoft.com/office/officeart/2005/8/layout/hierarchy1"/>
    <dgm:cxn modelId="{2410C544-8291-1E4D-8AD2-4227BCE1CE83}" type="presOf" srcId="{2D6EDFE2-86BD-458A-8C4F-86A028EDC509}" destId="{E71FD81F-C3C0-1141-A71B-C469EAB88708}" srcOrd="0" destOrd="0" presId="urn:microsoft.com/office/officeart/2005/8/layout/hierarchy1"/>
    <dgm:cxn modelId="{60198548-664E-4071-A004-0FD009F7D199}" srcId="{84D4B9EB-DBA8-4932-B517-B348DC58F4FB}" destId="{2D6EDFE2-86BD-458A-8C4F-86A028EDC509}" srcOrd="2" destOrd="0" parTransId="{49501981-C664-4D0A-9EA2-F2B9569226AB}" sibTransId="{CA32EEBA-2141-49DA-A47A-5BD8A9DED8BF}"/>
    <dgm:cxn modelId="{EF906D5C-C4F3-FC47-A548-A5B1E359EBAD}" type="presOf" srcId="{84D4B9EB-DBA8-4932-B517-B348DC58F4FB}" destId="{47A96F49-01E5-8643-9044-04533226FB16}" srcOrd="0" destOrd="0" presId="urn:microsoft.com/office/officeart/2005/8/layout/hierarchy1"/>
    <dgm:cxn modelId="{CA542279-DF14-554A-BFCC-57A7B325E19A}" type="presOf" srcId="{B22DBEEE-41A0-44FD-B689-FF3FABB049CA}" destId="{C7B34685-C586-8C43-9054-128449AF43F6}" srcOrd="0" destOrd="0" presId="urn:microsoft.com/office/officeart/2005/8/layout/hierarchy1"/>
    <dgm:cxn modelId="{0159B03F-FCB3-8F4F-9FAD-47EB0261DC0D}" type="presParOf" srcId="{47A96F49-01E5-8643-9044-04533226FB16}" destId="{5CEE9470-B02F-0A44-8EE0-042744E6FEFE}" srcOrd="0" destOrd="0" presId="urn:microsoft.com/office/officeart/2005/8/layout/hierarchy1"/>
    <dgm:cxn modelId="{A45C6EB2-5D5B-8749-8DDF-E5FFFBF47370}" type="presParOf" srcId="{5CEE9470-B02F-0A44-8EE0-042744E6FEFE}" destId="{2DD897A9-5068-9E4C-B9EF-64BCB262F8B0}" srcOrd="0" destOrd="0" presId="urn:microsoft.com/office/officeart/2005/8/layout/hierarchy1"/>
    <dgm:cxn modelId="{A91A599C-6BB4-EF45-A634-F71A2A983507}" type="presParOf" srcId="{2DD897A9-5068-9E4C-B9EF-64BCB262F8B0}" destId="{238FC05F-8C56-AA43-A610-D009BF8382BF}" srcOrd="0" destOrd="0" presId="urn:microsoft.com/office/officeart/2005/8/layout/hierarchy1"/>
    <dgm:cxn modelId="{8E8ED5DF-DBA3-4D49-B8DC-FB1439ABA1CB}" type="presParOf" srcId="{2DD897A9-5068-9E4C-B9EF-64BCB262F8B0}" destId="{75EA4B18-56BD-9346-922B-F538AD629D97}" srcOrd="1" destOrd="0" presId="urn:microsoft.com/office/officeart/2005/8/layout/hierarchy1"/>
    <dgm:cxn modelId="{673B87DC-607B-0949-9619-3E608D76FFD1}" type="presParOf" srcId="{5CEE9470-B02F-0A44-8EE0-042744E6FEFE}" destId="{95AE44E5-0454-8A46-9994-739861ED0530}" srcOrd="1" destOrd="0" presId="urn:microsoft.com/office/officeart/2005/8/layout/hierarchy1"/>
    <dgm:cxn modelId="{A280FC5E-B38E-D44C-91E0-72BAFDB851CC}" type="presParOf" srcId="{47A96F49-01E5-8643-9044-04533226FB16}" destId="{FF4CCCB9-2450-B04F-9925-F098F30DDB38}" srcOrd="1" destOrd="0" presId="urn:microsoft.com/office/officeart/2005/8/layout/hierarchy1"/>
    <dgm:cxn modelId="{AE6FFAB8-E00F-DD41-BCED-3DF5F3239EBB}" type="presParOf" srcId="{FF4CCCB9-2450-B04F-9925-F098F30DDB38}" destId="{390371DE-CDA6-0C43-ACA7-418820B31225}" srcOrd="0" destOrd="0" presId="urn:microsoft.com/office/officeart/2005/8/layout/hierarchy1"/>
    <dgm:cxn modelId="{DF6841BF-50E8-CA40-813C-9E682FD0DADE}" type="presParOf" srcId="{390371DE-CDA6-0C43-ACA7-418820B31225}" destId="{876F9520-6BB0-004D-A21B-7FDC61AC893F}" srcOrd="0" destOrd="0" presId="urn:microsoft.com/office/officeart/2005/8/layout/hierarchy1"/>
    <dgm:cxn modelId="{88EED50F-6147-6444-87C8-FEC42E2D355B}" type="presParOf" srcId="{390371DE-CDA6-0C43-ACA7-418820B31225}" destId="{C7B34685-C586-8C43-9054-128449AF43F6}" srcOrd="1" destOrd="0" presId="urn:microsoft.com/office/officeart/2005/8/layout/hierarchy1"/>
    <dgm:cxn modelId="{A478C237-7990-6840-8EE6-45EF8CDFE373}" type="presParOf" srcId="{FF4CCCB9-2450-B04F-9925-F098F30DDB38}" destId="{BAEE94E8-2C64-4546-8D8B-BE3504B68DF2}" srcOrd="1" destOrd="0" presId="urn:microsoft.com/office/officeart/2005/8/layout/hierarchy1"/>
    <dgm:cxn modelId="{37EE3630-0F71-8840-B4AA-C50C377DA0DD}" type="presParOf" srcId="{47A96F49-01E5-8643-9044-04533226FB16}" destId="{26408B0D-771A-1846-B827-42F8B97FE488}" srcOrd="2" destOrd="0" presId="urn:microsoft.com/office/officeart/2005/8/layout/hierarchy1"/>
    <dgm:cxn modelId="{255D0A4C-CA9D-0545-B2E8-2A763C2FD3B2}" type="presParOf" srcId="{26408B0D-771A-1846-B827-42F8B97FE488}" destId="{B6742EF1-0C4A-B844-8C27-2A8A0BF4C570}" srcOrd="0" destOrd="0" presId="urn:microsoft.com/office/officeart/2005/8/layout/hierarchy1"/>
    <dgm:cxn modelId="{B12F4A17-4480-4D4E-B519-ADA581A4E231}" type="presParOf" srcId="{B6742EF1-0C4A-B844-8C27-2A8A0BF4C570}" destId="{93201903-4FBE-AA47-A5A7-7DEA79BB58C6}" srcOrd="0" destOrd="0" presId="urn:microsoft.com/office/officeart/2005/8/layout/hierarchy1"/>
    <dgm:cxn modelId="{DE2F0CD7-726D-3D4A-B1A4-2B41569FDED5}" type="presParOf" srcId="{B6742EF1-0C4A-B844-8C27-2A8A0BF4C570}" destId="{E71FD81F-C3C0-1141-A71B-C469EAB88708}" srcOrd="1" destOrd="0" presId="urn:microsoft.com/office/officeart/2005/8/layout/hierarchy1"/>
    <dgm:cxn modelId="{898806CB-D18B-AF46-A236-8E484A8D0551}" type="presParOf" srcId="{26408B0D-771A-1846-B827-42F8B97FE488}" destId="{006923CE-D6A5-5F43-A653-FCE756BE23D2}"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E336363A-E616-4C45-8937-0513316F193C}"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EB3DDD8A-B0FE-43F9-97DC-B15D3E96E103}">
      <dgm:prSet/>
      <dgm:spPr/>
      <dgm:t>
        <a:bodyPr/>
        <a:lstStyle/>
        <a:p>
          <a:r>
            <a:rPr lang="el-GR"/>
            <a:t>Εκτιμά τις αλλαγές στη θέση του όγκου λόγω φυσιολογικών κινήσεων:</a:t>
          </a:r>
          <a:endParaRPr lang="en-US"/>
        </a:p>
      </dgm:t>
    </dgm:pt>
    <dgm:pt modelId="{19089B49-FCC5-4B33-A6F0-40DFEFA2FB9C}" type="parTrans" cxnId="{DD3013F4-222B-4136-8C79-CFC15BF1D631}">
      <dgm:prSet/>
      <dgm:spPr/>
      <dgm:t>
        <a:bodyPr/>
        <a:lstStyle/>
        <a:p>
          <a:endParaRPr lang="en-US"/>
        </a:p>
      </dgm:t>
    </dgm:pt>
    <dgm:pt modelId="{CFAA9A0E-7F7E-4E94-A2E6-EF094D7A7756}" type="sibTrans" cxnId="{DD3013F4-222B-4136-8C79-CFC15BF1D631}">
      <dgm:prSet/>
      <dgm:spPr/>
      <dgm:t>
        <a:bodyPr/>
        <a:lstStyle/>
        <a:p>
          <a:endParaRPr lang="en-US"/>
        </a:p>
      </dgm:t>
    </dgm:pt>
    <dgm:pt modelId="{A3AA863F-B3D8-45BC-849A-CF0137E96817}">
      <dgm:prSet/>
      <dgm:spPr/>
      <dgm:t>
        <a:bodyPr/>
        <a:lstStyle/>
        <a:p>
          <a:r>
            <a:rPr lang="el-GR"/>
            <a:t>Αναπνοή.</a:t>
          </a:r>
          <a:endParaRPr lang="en-US"/>
        </a:p>
      </dgm:t>
    </dgm:pt>
    <dgm:pt modelId="{59EC4020-21B9-4E4D-AA0F-717220CFD22E}" type="parTrans" cxnId="{C67536AD-366C-4FC2-A244-C018AB8D7D4E}">
      <dgm:prSet/>
      <dgm:spPr/>
      <dgm:t>
        <a:bodyPr/>
        <a:lstStyle/>
        <a:p>
          <a:endParaRPr lang="en-US"/>
        </a:p>
      </dgm:t>
    </dgm:pt>
    <dgm:pt modelId="{6915A00D-DFA5-4DEB-8107-B0987E0A36DE}" type="sibTrans" cxnId="{C67536AD-366C-4FC2-A244-C018AB8D7D4E}">
      <dgm:prSet/>
      <dgm:spPr/>
      <dgm:t>
        <a:bodyPr/>
        <a:lstStyle/>
        <a:p>
          <a:endParaRPr lang="en-US"/>
        </a:p>
      </dgm:t>
    </dgm:pt>
    <dgm:pt modelId="{8A8AD755-D97E-4646-BF28-AEACF3F44AAA}">
      <dgm:prSet/>
      <dgm:spPr/>
      <dgm:t>
        <a:bodyPr/>
        <a:lstStyle/>
        <a:p>
          <a:r>
            <a:rPr lang="el-GR"/>
            <a:t>Πέψη.</a:t>
          </a:r>
          <a:endParaRPr lang="en-US"/>
        </a:p>
      </dgm:t>
    </dgm:pt>
    <dgm:pt modelId="{6800A06B-A7A5-4534-906C-F66F04E9BAA1}" type="parTrans" cxnId="{37CD31A7-BCAF-48D6-9703-49469DF1C4EB}">
      <dgm:prSet/>
      <dgm:spPr/>
      <dgm:t>
        <a:bodyPr/>
        <a:lstStyle/>
        <a:p>
          <a:endParaRPr lang="en-US"/>
        </a:p>
      </dgm:t>
    </dgm:pt>
    <dgm:pt modelId="{155FDCFD-4B68-46B6-A2F4-11F792817613}" type="sibTrans" cxnId="{37CD31A7-BCAF-48D6-9703-49469DF1C4EB}">
      <dgm:prSet/>
      <dgm:spPr/>
      <dgm:t>
        <a:bodyPr/>
        <a:lstStyle/>
        <a:p>
          <a:endParaRPr lang="en-US"/>
        </a:p>
      </dgm:t>
    </dgm:pt>
    <dgm:pt modelId="{9F50C211-4659-491A-B3F0-A3DF90DCF01C}">
      <dgm:prSet/>
      <dgm:spPr/>
      <dgm:t>
        <a:bodyPr/>
        <a:lstStyle/>
        <a:p>
          <a:r>
            <a:rPr lang="el-GR"/>
            <a:t>Καρδιακή δραστηριότητα.</a:t>
          </a:r>
          <a:endParaRPr lang="en-US"/>
        </a:p>
      </dgm:t>
    </dgm:pt>
    <dgm:pt modelId="{FC7A0AAE-EA6A-44BD-A019-35A53123887C}" type="parTrans" cxnId="{73932A10-CC91-49DD-BB21-DF8BC128D28E}">
      <dgm:prSet/>
      <dgm:spPr/>
      <dgm:t>
        <a:bodyPr/>
        <a:lstStyle/>
        <a:p>
          <a:endParaRPr lang="en-US"/>
        </a:p>
      </dgm:t>
    </dgm:pt>
    <dgm:pt modelId="{A8BA2B91-B98B-41DF-BC78-C998FCB9591F}" type="sibTrans" cxnId="{73932A10-CC91-49DD-BB21-DF8BC128D28E}">
      <dgm:prSet/>
      <dgm:spPr/>
      <dgm:t>
        <a:bodyPr/>
        <a:lstStyle/>
        <a:p>
          <a:endParaRPr lang="en-US"/>
        </a:p>
      </dgm:t>
    </dgm:pt>
    <dgm:pt modelId="{2C80C940-3ED3-4FEB-BD06-AB13FEA04EE9}">
      <dgm:prSet/>
      <dgm:spPr/>
      <dgm:t>
        <a:bodyPr/>
        <a:lstStyle/>
        <a:p>
          <a:r>
            <a:rPr lang="el-GR" dirty="0"/>
            <a:t>Μεταβολές στο βάρος του ασθενούς ή στη μορφολογία του όγκου.</a:t>
          </a:r>
          <a:endParaRPr lang="en-US" dirty="0"/>
        </a:p>
      </dgm:t>
    </dgm:pt>
    <dgm:pt modelId="{CC9C5350-B881-4577-AA99-FD60E52CF2ED}" type="parTrans" cxnId="{BFE8CDC3-6726-49BE-9697-788B50EECF42}">
      <dgm:prSet/>
      <dgm:spPr/>
      <dgm:t>
        <a:bodyPr/>
        <a:lstStyle/>
        <a:p>
          <a:endParaRPr lang="en-US"/>
        </a:p>
      </dgm:t>
    </dgm:pt>
    <dgm:pt modelId="{E80F0735-8A77-4AE2-93BD-9BBE6682EFB1}" type="sibTrans" cxnId="{BFE8CDC3-6726-49BE-9697-788B50EECF42}">
      <dgm:prSet/>
      <dgm:spPr/>
      <dgm:t>
        <a:bodyPr/>
        <a:lstStyle/>
        <a:p>
          <a:endParaRPr lang="en-US"/>
        </a:p>
      </dgm:t>
    </dgm:pt>
    <dgm:pt modelId="{D1FC3CA2-7619-4C11-A450-65DB08C351B9}">
      <dgm:prSet/>
      <dgm:spPr/>
      <dgm:t>
        <a:bodyPr/>
        <a:lstStyle/>
        <a:p>
          <a:r>
            <a:rPr lang="el-GR"/>
            <a:t>Επιτρέπει προσαρμογή της ακτινοθεραπείας ώστε να διατηρείται η στόχευση ακριβής.</a:t>
          </a:r>
          <a:endParaRPr lang="en-US"/>
        </a:p>
      </dgm:t>
    </dgm:pt>
    <dgm:pt modelId="{C73C0949-571B-49A6-9A79-ED0FDC2BE743}" type="parTrans" cxnId="{8DA8104B-78FD-4390-912F-2922ACC8B955}">
      <dgm:prSet/>
      <dgm:spPr/>
      <dgm:t>
        <a:bodyPr/>
        <a:lstStyle/>
        <a:p>
          <a:endParaRPr lang="en-US"/>
        </a:p>
      </dgm:t>
    </dgm:pt>
    <dgm:pt modelId="{0CABD9E3-0203-4E03-844E-DA9626F8F2D4}" type="sibTrans" cxnId="{8DA8104B-78FD-4390-912F-2922ACC8B955}">
      <dgm:prSet/>
      <dgm:spPr/>
      <dgm:t>
        <a:bodyPr/>
        <a:lstStyle/>
        <a:p>
          <a:endParaRPr lang="en-US"/>
        </a:p>
      </dgm:t>
    </dgm:pt>
    <dgm:pt modelId="{8B613B46-2876-4549-9819-DCC562CBE7B7}" type="pres">
      <dgm:prSet presAssocID="{E336363A-E616-4C45-8937-0513316F193C}" presName="linear" presStyleCnt="0">
        <dgm:presLayoutVars>
          <dgm:animLvl val="lvl"/>
          <dgm:resizeHandles val="exact"/>
        </dgm:presLayoutVars>
      </dgm:prSet>
      <dgm:spPr/>
    </dgm:pt>
    <dgm:pt modelId="{C0393264-839F-0F48-BB79-A7AE51CA8F5C}" type="pres">
      <dgm:prSet presAssocID="{EB3DDD8A-B0FE-43F9-97DC-B15D3E96E103}" presName="parentText" presStyleLbl="node1" presStyleIdx="0" presStyleCnt="6">
        <dgm:presLayoutVars>
          <dgm:chMax val="0"/>
          <dgm:bulletEnabled val="1"/>
        </dgm:presLayoutVars>
      </dgm:prSet>
      <dgm:spPr/>
    </dgm:pt>
    <dgm:pt modelId="{DEBE75CB-2F95-794E-AFD7-82D84FC6CA21}" type="pres">
      <dgm:prSet presAssocID="{CFAA9A0E-7F7E-4E94-A2E6-EF094D7A7756}" presName="spacer" presStyleCnt="0"/>
      <dgm:spPr/>
    </dgm:pt>
    <dgm:pt modelId="{6C40B40B-5CE3-2342-AF09-DE1764FA6076}" type="pres">
      <dgm:prSet presAssocID="{A3AA863F-B3D8-45BC-849A-CF0137E96817}" presName="parentText" presStyleLbl="node1" presStyleIdx="1" presStyleCnt="6">
        <dgm:presLayoutVars>
          <dgm:chMax val="0"/>
          <dgm:bulletEnabled val="1"/>
        </dgm:presLayoutVars>
      </dgm:prSet>
      <dgm:spPr/>
    </dgm:pt>
    <dgm:pt modelId="{D17A2514-83DA-354D-86D5-A801AE09A364}" type="pres">
      <dgm:prSet presAssocID="{6915A00D-DFA5-4DEB-8107-B0987E0A36DE}" presName="spacer" presStyleCnt="0"/>
      <dgm:spPr/>
    </dgm:pt>
    <dgm:pt modelId="{DB791388-2C5D-6E4F-A8FD-61B1BBC8FADF}" type="pres">
      <dgm:prSet presAssocID="{8A8AD755-D97E-4646-BF28-AEACF3F44AAA}" presName="parentText" presStyleLbl="node1" presStyleIdx="2" presStyleCnt="6">
        <dgm:presLayoutVars>
          <dgm:chMax val="0"/>
          <dgm:bulletEnabled val="1"/>
        </dgm:presLayoutVars>
      </dgm:prSet>
      <dgm:spPr/>
    </dgm:pt>
    <dgm:pt modelId="{8D5F0C3C-556C-2A41-9A18-F3EFD61687C7}" type="pres">
      <dgm:prSet presAssocID="{155FDCFD-4B68-46B6-A2F4-11F792817613}" presName="spacer" presStyleCnt="0"/>
      <dgm:spPr/>
    </dgm:pt>
    <dgm:pt modelId="{E71BCBC8-145E-6342-9734-331E84237793}" type="pres">
      <dgm:prSet presAssocID="{9F50C211-4659-491A-B3F0-A3DF90DCF01C}" presName="parentText" presStyleLbl="node1" presStyleIdx="3" presStyleCnt="6">
        <dgm:presLayoutVars>
          <dgm:chMax val="0"/>
          <dgm:bulletEnabled val="1"/>
        </dgm:presLayoutVars>
      </dgm:prSet>
      <dgm:spPr/>
    </dgm:pt>
    <dgm:pt modelId="{5D434578-97BE-4145-89B5-9FC02E4B2865}" type="pres">
      <dgm:prSet presAssocID="{A8BA2B91-B98B-41DF-BC78-C998FCB9591F}" presName="spacer" presStyleCnt="0"/>
      <dgm:spPr/>
    </dgm:pt>
    <dgm:pt modelId="{BDA10C9F-ED1B-B24C-ACA8-B09E131B1113}" type="pres">
      <dgm:prSet presAssocID="{2C80C940-3ED3-4FEB-BD06-AB13FEA04EE9}" presName="parentText" presStyleLbl="node1" presStyleIdx="4" presStyleCnt="6">
        <dgm:presLayoutVars>
          <dgm:chMax val="0"/>
          <dgm:bulletEnabled val="1"/>
        </dgm:presLayoutVars>
      </dgm:prSet>
      <dgm:spPr/>
    </dgm:pt>
    <dgm:pt modelId="{EF72067E-99C7-D14C-ABA2-72C8BEF2F2C7}" type="pres">
      <dgm:prSet presAssocID="{E80F0735-8A77-4AE2-93BD-9BBE6682EFB1}" presName="spacer" presStyleCnt="0"/>
      <dgm:spPr/>
    </dgm:pt>
    <dgm:pt modelId="{CFA81C4B-35BC-FF49-ACA5-61D6FC3FBE3B}" type="pres">
      <dgm:prSet presAssocID="{D1FC3CA2-7619-4C11-A450-65DB08C351B9}" presName="parentText" presStyleLbl="node1" presStyleIdx="5" presStyleCnt="6">
        <dgm:presLayoutVars>
          <dgm:chMax val="0"/>
          <dgm:bulletEnabled val="1"/>
        </dgm:presLayoutVars>
      </dgm:prSet>
      <dgm:spPr/>
    </dgm:pt>
  </dgm:ptLst>
  <dgm:cxnLst>
    <dgm:cxn modelId="{73932A10-CC91-49DD-BB21-DF8BC128D28E}" srcId="{E336363A-E616-4C45-8937-0513316F193C}" destId="{9F50C211-4659-491A-B3F0-A3DF90DCF01C}" srcOrd="3" destOrd="0" parTransId="{FC7A0AAE-EA6A-44BD-A019-35A53123887C}" sibTransId="{A8BA2B91-B98B-41DF-BC78-C998FCB9591F}"/>
    <dgm:cxn modelId="{9B4EE01C-D56E-0945-BD63-7BAE18191A8C}" type="presOf" srcId="{A3AA863F-B3D8-45BC-849A-CF0137E96817}" destId="{6C40B40B-5CE3-2342-AF09-DE1764FA6076}" srcOrd="0" destOrd="0" presId="urn:microsoft.com/office/officeart/2005/8/layout/vList2"/>
    <dgm:cxn modelId="{B5905A20-3482-D446-AF0D-B511EB528EAE}" type="presOf" srcId="{9F50C211-4659-491A-B3F0-A3DF90DCF01C}" destId="{E71BCBC8-145E-6342-9734-331E84237793}" srcOrd="0" destOrd="0" presId="urn:microsoft.com/office/officeart/2005/8/layout/vList2"/>
    <dgm:cxn modelId="{E45B7B39-A58A-5447-9C4E-DB3EB2C18260}" type="presOf" srcId="{E336363A-E616-4C45-8937-0513316F193C}" destId="{8B613B46-2876-4549-9819-DCC562CBE7B7}" srcOrd="0" destOrd="0" presId="urn:microsoft.com/office/officeart/2005/8/layout/vList2"/>
    <dgm:cxn modelId="{8DA8104B-78FD-4390-912F-2922ACC8B955}" srcId="{E336363A-E616-4C45-8937-0513316F193C}" destId="{D1FC3CA2-7619-4C11-A450-65DB08C351B9}" srcOrd="5" destOrd="0" parTransId="{C73C0949-571B-49A6-9A79-ED0FDC2BE743}" sibTransId="{0CABD9E3-0203-4E03-844E-DA9626F8F2D4}"/>
    <dgm:cxn modelId="{59392468-D76D-4B42-AE79-C3EE581BAB4E}" type="presOf" srcId="{EB3DDD8A-B0FE-43F9-97DC-B15D3E96E103}" destId="{C0393264-839F-0F48-BB79-A7AE51CA8F5C}" srcOrd="0" destOrd="0" presId="urn:microsoft.com/office/officeart/2005/8/layout/vList2"/>
    <dgm:cxn modelId="{8FC1E770-459F-5445-98B5-DE509E805F6F}" type="presOf" srcId="{8A8AD755-D97E-4646-BF28-AEACF3F44AAA}" destId="{DB791388-2C5D-6E4F-A8FD-61B1BBC8FADF}" srcOrd="0" destOrd="0" presId="urn:microsoft.com/office/officeart/2005/8/layout/vList2"/>
    <dgm:cxn modelId="{903827A0-F4EC-9A4F-901A-61EE0792D3F3}" type="presOf" srcId="{D1FC3CA2-7619-4C11-A450-65DB08C351B9}" destId="{CFA81C4B-35BC-FF49-ACA5-61D6FC3FBE3B}" srcOrd="0" destOrd="0" presId="urn:microsoft.com/office/officeart/2005/8/layout/vList2"/>
    <dgm:cxn modelId="{37CD31A7-BCAF-48D6-9703-49469DF1C4EB}" srcId="{E336363A-E616-4C45-8937-0513316F193C}" destId="{8A8AD755-D97E-4646-BF28-AEACF3F44AAA}" srcOrd="2" destOrd="0" parTransId="{6800A06B-A7A5-4534-906C-F66F04E9BAA1}" sibTransId="{155FDCFD-4B68-46B6-A2F4-11F792817613}"/>
    <dgm:cxn modelId="{C67536AD-366C-4FC2-A244-C018AB8D7D4E}" srcId="{E336363A-E616-4C45-8937-0513316F193C}" destId="{A3AA863F-B3D8-45BC-849A-CF0137E96817}" srcOrd="1" destOrd="0" parTransId="{59EC4020-21B9-4E4D-AA0F-717220CFD22E}" sibTransId="{6915A00D-DFA5-4DEB-8107-B0987E0A36DE}"/>
    <dgm:cxn modelId="{BFE8CDC3-6726-49BE-9697-788B50EECF42}" srcId="{E336363A-E616-4C45-8937-0513316F193C}" destId="{2C80C940-3ED3-4FEB-BD06-AB13FEA04EE9}" srcOrd="4" destOrd="0" parTransId="{CC9C5350-B881-4577-AA99-FD60E52CF2ED}" sibTransId="{E80F0735-8A77-4AE2-93BD-9BBE6682EFB1}"/>
    <dgm:cxn modelId="{243470D1-72A3-0B41-B3DE-04035CDCB4F3}" type="presOf" srcId="{2C80C940-3ED3-4FEB-BD06-AB13FEA04EE9}" destId="{BDA10C9F-ED1B-B24C-ACA8-B09E131B1113}" srcOrd="0" destOrd="0" presId="urn:microsoft.com/office/officeart/2005/8/layout/vList2"/>
    <dgm:cxn modelId="{DD3013F4-222B-4136-8C79-CFC15BF1D631}" srcId="{E336363A-E616-4C45-8937-0513316F193C}" destId="{EB3DDD8A-B0FE-43F9-97DC-B15D3E96E103}" srcOrd="0" destOrd="0" parTransId="{19089B49-FCC5-4B33-A6F0-40DFEFA2FB9C}" sibTransId="{CFAA9A0E-7F7E-4E94-A2E6-EF094D7A7756}"/>
    <dgm:cxn modelId="{D802ECD6-CF71-5F4B-AAA4-2EBCD44DB5E0}" type="presParOf" srcId="{8B613B46-2876-4549-9819-DCC562CBE7B7}" destId="{C0393264-839F-0F48-BB79-A7AE51CA8F5C}" srcOrd="0" destOrd="0" presId="urn:microsoft.com/office/officeart/2005/8/layout/vList2"/>
    <dgm:cxn modelId="{BAE1A4C9-48CB-C046-B9B1-BAF4ACB9D281}" type="presParOf" srcId="{8B613B46-2876-4549-9819-DCC562CBE7B7}" destId="{DEBE75CB-2F95-794E-AFD7-82D84FC6CA21}" srcOrd="1" destOrd="0" presId="urn:microsoft.com/office/officeart/2005/8/layout/vList2"/>
    <dgm:cxn modelId="{403B52C7-7126-124F-9C92-8B0CC7F8FB90}" type="presParOf" srcId="{8B613B46-2876-4549-9819-DCC562CBE7B7}" destId="{6C40B40B-5CE3-2342-AF09-DE1764FA6076}" srcOrd="2" destOrd="0" presId="urn:microsoft.com/office/officeart/2005/8/layout/vList2"/>
    <dgm:cxn modelId="{5101B6AE-BEB2-0A44-B185-7F40FB98A486}" type="presParOf" srcId="{8B613B46-2876-4549-9819-DCC562CBE7B7}" destId="{D17A2514-83DA-354D-86D5-A801AE09A364}" srcOrd="3" destOrd="0" presId="urn:microsoft.com/office/officeart/2005/8/layout/vList2"/>
    <dgm:cxn modelId="{D4C6251D-BF82-044F-8568-955DA14D6D00}" type="presParOf" srcId="{8B613B46-2876-4549-9819-DCC562CBE7B7}" destId="{DB791388-2C5D-6E4F-A8FD-61B1BBC8FADF}" srcOrd="4" destOrd="0" presId="urn:microsoft.com/office/officeart/2005/8/layout/vList2"/>
    <dgm:cxn modelId="{927308E0-60E1-9F4E-A2A5-E09300F591A1}" type="presParOf" srcId="{8B613B46-2876-4549-9819-DCC562CBE7B7}" destId="{8D5F0C3C-556C-2A41-9A18-F3EFD61687C7}" srcOrd="5" destOrd="0" presId="urn:microsoft.com/office/officeart/2005/8/layout/vList2"/>
    <dgm:cxn modelId="{66776599-7451-0740-818D-D82F8BCF1277}" type="presParOf" srcId="{8B613B46-2876-4549-9819-DCC562CBE7B7}" destId="{E71BCBC8-145E-6342-9734-331E84237793}" srcOrd="6" destOrd="0" presId="urn:microsoft.com/office/officeart/2005/8/layout/vList2"/>
    <dgm:cxn modelId="{A91CF914-E422-104B-9320-8DAE0A7136CA}" type="presParOf" srcId="{8B613B46-2876-4549-9819-DCC562CBE7B7}" destId="{5D434578-97BE-4145-89B5-9FC02E4B2865}" srcOrd="7" destOrd="0" presId="urn:microsoft.com/office/officeart/2005/8/layout/vList2"/>
    <dgm:cxn modelId="{C71EF722-5149-F74C-A1BD-A3668432ADCF}" type="presParOf" srcId="{8B613B46-2876-4549-9819-DCC562CBE7B7}" destId="{BDA10C9F-ED1B-B24C-ACA8-B09E131B1113}" srcOrd="8" destOrd="0" presId="urn:microsoft.com/office/officeart/2005/8/layout/vList2"/>
    <dgm:cxn modelId="{634849AA-9764-1B49-8A68-E38902E03C31}" type="presParOf" srcId="{8B613B46-2876-4549-9819-DCC562CBE7B7}" destId="{EF72067E-99C7-D14C-ABA2-72C8BEF2F2C7}" srcOrd="9" destOrd="0" presId="urn:microsoft.com/office/officeart/2005/8/layout/vList2"/>
    <dgm:cxn modelId="{CE5CB610-5D74-0D4C-B528-963B8D92F5A7}" type="presParOf" srcId="{8B613B46-2876-4549-9819-DCC562CBE7B7}" destId="{CFA81C4B-35BC-FF49-ACA5-61D6FC3FBE3B}" srcOrd="1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702284D5-FA79-4A00-ACAA-B7801AF4F488}"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6BD0F9CE-46C4-4229-B9F1-ABCEBDE5217F}">
      <dgm:prSet/>
      <dgm:spPr/>
      <dgm:t>
        <a:bodyPr/>
        <a:lstStyle/>
        <a:p>
          <a:r>
            <a:rPr lang="el-GR" dirty="0"/>
            <a:t>Μη επεμβατική τεχνική υψηλής ακρίβειας για την καταστροφή όγκων με ακτινοβολία.</a:t>
          </a:r>
          <a:endParaRPr lang="en-US" dirty="0"/>
        </a:p>
      </dgm:t>
    </dgm:pt>
    <dgm:pt modelId="{879D232A-6A19-479F-AAD9-4125BBE14168}" type="parTrans" cxnId="{05F91D08-AC5E-4B51-9FF6-1EBC196B05EF}">
      <dgm:prSet/>
      <dgm:spPr/>
      <dgm:t>
        <a:bodyPr/>
        <a:lstStyle/>
        <a:p>
          <a:endParaRPr lang="en-US"/>
        </a:p>
      </dgm:t>
    </dgm:pt>
    <dgm:pt modelId="{84708846-3ED0-40D4-9EB8-95F6B48D409E}" type="sibTrans" cxnId="{05F91D08-AC5E-4B51-9FF6-1EBC196B05EF}">
      <dgm:prSet/>
      <dgm:spPr/>
      <dgm:t>
        <a:bodyPr/>
        <a:lstStyle/>
        <a:p>
          <a:endParaRPr lang="en-US"/>
        </a:p>
      </dgm:t>
    </dgm:pt>
    <dgm:pt modelId="{1A1FE248-7F0F-41BA-9B87-9D6E972BF787}">
      <dgm:prSet/>
      <dgm:spPr/>
      <dgm:t>
        <a:bodyPr/>
        <a:lstStyle/>
        <a:p>
          <a:r>
            <a:rPr lang="el-GR"/>
            <a:t>Χρησιμοποιείται κυρίως για ενδοκρανιακούς όγκους.</a:t>
          </a:r>
          <a:endParaRPr lang="en-US"/>
        </a:p>
      </dgm:t>
    </dgm:pt>
    <dgm:pt modelId="{4558D54B-8047-4033-9B8E-10EFC15A3F42}" type="parTrans" cxnId="{0D6C5553-4D48-4D87-B66F-8BC2474FE2D7}">
      <dgm:prSet/>
      <dgm:spPr/>
      <dgm:t>
        <a:bodyPr/>
        <a:lstStyle/>
        <a:p>
          <a:endParaRPr lang="en-US"/>
        </a:p>
      </dgm:t>
    </dgm:pt>
    <dgm:pt modelId="{40FF90FF-13D6-4AAD-AE15-4D90AB350484}" type="sibTrans" cxnId="{0D6C5553-4D48-4D87-B66F-8BC2474FE2D7}">
      <dgm:prSet/>
      <dgm:spPr/>
      <dgm:t>
        <a:bodyPr/>
        <a:lstStyle/>
        <a:p>
          <a:endParaRPr lang="en-US"/>
        </a:p>
      </dgm:t>
    </dgm:pt>
    <dgm:pt modelId="{F87EC5E0-EFDB-4EF1-BA49-D9F14FAD054A}">
      <dgm:prSet/>
      <dgm:spPr/>
      <dgm:t>
        <a:bodyPr/>
        <a:lstStyle/>
        <a:p>
          <a:r>
            <a:rPr lang="el-GR"/>
            <a:t>Χρησιμοποιεί στερεοτακτικό πλαίσιο που καθορίζει τις τρισδιάστατες συντεταγμένες του όγκου.</a:t>
          </a:r>
          <a:endParaRPr lang="en-US"/>
        </a:p>
      </dgm:t>
    </dgm:pt>
    <dgm:pt modelId="{158EB19B-E1C3-45F2-A86C-4E68D2943735}" type="parTrans" cxnId="{88F600D1-7BEF-4366-922F-8A5B431CFDAA}">
      <dgm:prSet/>
      <dgm:spPr/>
      <dgm:t>
        <a:bodyPr/>
        <a:lstStyle/>
        <a:p>
          <a:endParaRPr lang="en-US"/>
        </a:p>
      </dgm:t>
    </dgm:pt>
    <dgm:pt modelId="{27A58849-553A-494F-8CD4-B4937BE73D3A}" type="sibTrans" cxnId="{88F600D1-7BEF-4366-922F-8A5B431CFDAA}">
      <dgm:prSet/>
      <dgm:spPr/>
      <dgm:t>
        <a:bodyPr/>
        <a:lstStyle/>
        <a:p>
          <a:endParaRPr lang="en-US"/>
        </a:p>
      </dgm:t>
    </dgm:pt>
    <dgm:pt modelId="{DBEDC086-FA18-6245-AEA7-358EFB52C45F}" type="pres">
      <dgm:prSet presAssocID="{702284D5-FA79-4A00-ACAA-B7801AF4F488}" presName="linear" presStyleCnt="0">
        <dgm:presLayoutVars>
          <dgm:animLvl val="lvl"/>
          <dgm:resizeHandles val="exact"/>
        </dgm:presLayoutVars>
      </dgm:prSet>
      <dgm:spPr/>
    </dgm:pt>
    <dgm:pt modelId="{567E7B26-9840-D445-BA34-5924129779A3}" type="pres">
      <dgm:prSet presAssocID="{6BD0F9CE-46C4-4229-B9F1-ABCEBDE5217F}" presName="parentText" presStyleLbl="node1" presStyleIdx="0" presStyleCnt="3">
        <dgm:presLayoutVars>
          <dgm:chMax val="0"/>
          <dgm:bulletEnabled val="1"/>
        </dgm:presLayoutVars>
      </dgm:prSet>
      <dgm:spPr/>
    </dgm:pt>
    <dgm:pt modelId="{895D02C7-BCF1-DC40-A488-C6D591BDDC3F}" type="pres">
      <dgm:prSet presAssocID="{84708846-3ED0-40D4-9EB8-95F6B48D409E}" presName="spacer" presStyleCnt="0"/>
      <dgm:spPr/>
    </dgm:pt>
    <dgm:pt modelId="{DBA28BE4-C573-A048-9DD0-E09CDD591AD6}" type="pres">
      <dgm:prSet presAssocID="{1A1FE248-7F0F-41BA-9B87-9D6E972BF787}" presName="parentText" presStyleLbl="node1" presStyleIdx="1" presStyleCnt="3">
        <dgm:presLayoutVars>
          <dgm:chMax val="0"/>
          <dgm:bulletEnabled val="1"/>
        </dgm:presLayoutVars>
      </dgm:prSet>
      <dgm:spPr/>
    </dgm:pt>
    <dgm:pt modelId="{8BB09EA7-95A3-4347-9330-C63E026A482D}" type="pres">
      <dgm:prSet presAssocID="{40FF90FF-13D6-4AAD-AE15-4D90AB350484}" presName="spacer" presStyleCnt="0"/>
      <dgm:spPr/>
    </dgm:pt>
    <dgm:pt modelId="{76BB596C-A4D7-3A48-BD4A-B308DE122503}" type="pres">
      <dgm:prSet presAssocID="{F87EC5E0-EFDB-4EF1-BA49-D9F14FAD054A}" presName="parentText" presStyleLbl="node1" presStyleIdx="2" presStyleCnt="3">
        <dgm:presLayoutVars>
          <dgm:chMax val="0"/>
          <dgm:bulletEnabled val="1"/>
        </dgm:presLayoutVars>
      </dgm:prSet>
      <dgm:spPr/>
    </dgm:pt>
  </dgm:ptLst>
  <dgm:cxnLst>
    <dgm:cxn modelId="{05F91D08-AC5E-4B51-9FF6-1EBC196B05EF}" srcId="{702284D5-FA79-4A00-ACAA-B7801AF4F488}" destId="{6BD0F9CE-46C4-4229-B9F1-ABCEBDE5217F}" srcOrd="0" destOrd="0" parTransId="{879D232A-6A19-479F-AAD9-4125BBE14168}" sibTransId="{84708846-3ED0-40D4-9EB8-95F6B48D409E}"/>
    <dgm:cxn modelId="{2232BC38-8A03-B24B-AAB5-9E9D76E87A1C}" type="presOf" srcId="{702284D5-FA79-4A00-ACAA-B7801AF4F488}" destId="{DBEDC086-FA18-6245-AEA7-358EFB52C45F}" srcOrd="0" destOrd="0" presId="urn:microsoft.com/office/officeart/2005/8/layout/vList2"/>
    <dgm:cxn modelId="{C6E1403A-798C-494E-989A-D5B28D3B19E5}" type="presOf" srcId="{6BD0F9CE-46C4-4229-B9F1-ABCEBDE5217F}" destId="{567E7B26-9840-D445-BA34-5924129779A3}" srcOrd="0" destOrd="0" presId="urn:microsoft.com/office/officeart/2005/8/layout/vList2"/>
    <dgm:cxn modelId="{9F633448-2C40-0743-8D77-E68DD3EF16C5}" type="presOf" srcId="{F87EC5E0-EFDB-4EF1-BA49-D9F14FAD054A}" destId="{76BB596C-A4D7-3A48-BD4A-B308DE122503}" srcOrd="0" destOrd="0" presId="urn:microsoft.com/office/officeart/2005/8/layout/vList2"/>
    <dgm:cxn modelId="{0D6C5553-4D48-4D87-B66F-8BC2474FE2D7}" srcId="{702284D5-FA79-4A00-ACAA-B7801AF4F488}" destId="{1A1FE248-7F0F-41BA-9B87-9D6E972BF787}" srcOrd="1" destOrd="0" parTransId="{4558D54B-8047-4033-9B8E-10EFC15A3F42}" sibTransId="{40FF90FF-13D6-4AAD-AE15-4D90AB350484}"/>
    <dgm:cxn modelId="{7F8CF35A-F9E7-D945-8231-FD28F0B4F9F0}" type="presOf" srcId="{1A1FE248-7F0F-41BA-9B87-9D6E972BF787}" destId="{DBA28BE4-C573-A048-9DD0-E09CDD591AD6}" srcOrd="0" destOrd="0" presId="urn:microsoft.com/office/officeart/2005/8/layout/vList2"/>
    <dgm:cxn modelId="{88F600D1-7BEF-4366-922F-8A5B431CFDAA}" srcId="{702284D5-FA79-4A00-ACAA-B7801AF4F488}" destId="{F87EC5E0-EFDB-4EF1-BA49-D9F14FAD054A}" srcOrd="2" destOrd="0" parTransId="{158EB19B-E1C3-45F2-A86C-4E68D2943735}" sibTransId="{27A58849-553A-494F-8CD4-B4937BE73D3A}"/>
    <dgm:cxn modelId="{4434A834-A048-7A41-B7F6-414372F0868B}" type="presParOf" srcId="{DBEDC086-FA18-6245-AEA7-358EFB52C45F}" destId="{567E7B26-9840-D445-BA34-5924129779A3}" srcOrd="0" destOrd="0" presId="urn:microsoft.com/office/officeart/2005/8/layout/vList2"/>
    <dgm:cxn modelId="{3B3FE905-2035-1343-AC6F-F1E017A8AA9D}" type="presParOf" srcId="{DBEDC086-FA18-6245-AEA7-358EFB52C45F}" destId="{895D02C7-BCF1-DC40-A488-C6D591BDDC3F}" srcOrd="1" destOrd="0" presId="urn:microsoft.com/office/officeart/2005/8/layout/vList2"/>
    <dgm:cxn modelId="{81C5D67F-A4B3-254F-8E09-F20EE9E74CA3}" type="presParOf" srcId="{DBEDC086-FA18-6245-AEA7-358EFB52C45F}" destId="{DBA28BE4-C573-A048-9DD0-E09CDD591AD6}" srcOrd="2" destOrd="0" presId="urn:microsoft.com/office/officeart/2005/8/layout/vList2"/>
    <dgm:cxn modelId="{2720CF68-DC4D-8C46-84DD-5058500A307F}" type="presParOf" srcId="{DBEDC086-FA18-6245-AEA7-358EFB52C45F}" destId="{8BB09EA7-95A3-4347-9330-C63E026A482D}" srcOrd="3" destOrd="0" presId="urn:microsoft.com/office/officeart/2005/8/layout/vList2"/>
    <dgm:cxn modelId="{C6777A34-972E-394F-A0F7-C917E884FD7E}" type="presParOf" srcId="{DBEDC086-FA18-6245-AEA7-358EFB52C45F}" destId="{76BB596C-A4D7-3A48-BD4A-B308DE122503}"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90292C9E-2583-4310-B492-F2375A07F644}" type="doc">
      <dgm:prSet loTypeId="urn:microsoft.com/office/officeart/2005/8/layout/matrix3" loCatId="matrix" qsTypeId="urn:microsoft.com/office/officeart/2005/8/quickstyle/simple1" qsCatId="simple" csTypeId="urn:microsoft.com/office/officeart/2005/8/colors/accent1_2" csCatId="accent1" phldr="1"/>
      <dgm:spPr/>
      <dgm:t>
        <a:bodyPr/>
        <a:lstStyle/>
        <a:p>
          <a:endParaRPr lang="en-US"/>
        </a:p>
      </dgm:t>
    </dgm:pt>
    <dgm:pt modelId="{353A6A4F-51CF-4FC1-94F7-35A9ADB85D2C}">
      <dgm:prSet/>
      <dgm:spPr/>
      <dgm:t>
        <a:bodyPr/>
        <a:lstStyle/>
        <a:p>
          <a:r>
            <a:rPr lang="el-GR" dirty="0"/>
            <a:t>Πολλαπλές ακτίνες ακτινοβολίας εστιάζουν στον όγκο από διαφορετικές γωνίες.</a:t>
          </a:r>
          <a:endParaRPr lang="en-US" dirty="0"/>
        </a:p>
      </dgm:t>
    </dgm:pt>
    <dgm:pt modelId="{38A79392-6FEB-42E4-B697-BA4D6E635739}" type="parTrans" cxnId="{4428351A-9FBC-4FB9-91D2-75503E360C37}">
      <dgm:prSet/>
      <dgm:spPr/>
      <dgm:t>
        <a:bodyPr/>
        <a:lstStyle/>
        <a:p>
          <a:endParaRPr lang="en-US"/>
        </a:p>
      </dgm:t>
    </dgm:pt>
    <dgm:pt modelId="{6FE5B1FE-B60C-41A2-9121-AF2EEFB25050}" type="sibTrans" cxnId="{4428351A-9FBC-4FB9-91D2-75503E360C37}">
      <dgm:prSet/>
      <dgm:spPr/>
      <dgm:t>
        <a:bodyPr/>
        <a:lstStyle/>
        <a:p>
          <a:endParaRPr lang="en-US"/>
        </a:p>
      </dgm:t>
    </dgm:pt>
    <dgm:pt modelId="{56AD346D-154C-4585-BC8E-BEC4BF8DA01E}">
      <dgm:prSet/>
      <dgm:spPr/>
      <dgm:t>
        <a:bodyPr/>
        <a:lstStyle/>
        <a:p>
          <a:r>
            <a:rPr lang="el-GR" dirty="0"/>
            <a:t>Δημιουργείται τρισδιάστατη κατανομή δόσης με εξαιρετική ακρίβεια.</a:t>
          </a:r>
          <a:endParaRPr lang="en-US" dirty="0"/>
        </a:p>
      </dgm:t>
    </dgm:pt>
    <dgm:pt modelId="{31A49F84-042B-42C6-8002-0D6C3CD43EE1}" type="parTrans" cxnId="{B56A4642-1A59-4326-A8A5-08CDBFDDA2BC}">
      <dgm:prSet/>
      <dgm:spPr/>
      <dgm:t>
        <a:bodyPr/>
        <a:lstStyle/>
        <a:p>
          <a:endParaRPr lang="en-US"/>
        </a:p>
      </dgm:t>
    </dgm:pt>
    <dgm:pt modelId="{7C1790BC-8DF3-4B2E-83E6-7086F90A199E}" type="sibTrans" cxnId="{B56A4642-1A59-4326-A8A5-08CDBFDDA2BC}">
      <dgm:prSet/>
      <dgm:spPr/>
      <dgm:t>
        <a:bodyPr/>
        <a:lstStyle/>
        <a:p>
          <a:endParaRPr lang="en-US"/>
        </a:p>
      </dgm:t>
    </dgm:pt>
    <dgm:pt modelId="{B92071DD-ECBF-4B04-A702-A4178011DA5B}">
      <dgm:prSet/>
      <dgm:spPr/>
      <dgm:t>
        <a:bodyPr/>
        <a:lstStyle/>
        <a:p>
          <a:r>
            <a:rPr lang="el-GR" dirty="0"/>
            <a:t>Σταθεροποίηση του κρανίου για αποφυγή κινήσεων.</a:t>
          </a:r>
          <a:endParaRPr lang="en-US" dirty="0"/>
        </a:p>
      </dgm:t>
    </dgm:pt>
    <dgm:pt modelId="{37A771F3-66E1-41FA-97B8-1FECB8DB047F}" type="parTrans" cxnId="{E7699D2E-596F-4822-9785-6436D1C0B076}">
      <dgm:prSet/>
      <dgm:spPr/>
      <dgm:t>
        <a:bodyPr/>
        <a:lstStyle/>
        <a:p>
          <a:endParaRPr lang="en-US"/>
        </a:p>
      </dgm:t>
    </dgm:pt>
    <dgm:pt modelId="{1B8814EB-C6CD-4983-BDF2-C427C1E51946}" type="sibTrans" cxnId="{E7699D2E-596F-4822-9785-6436D1C0B076}">
      <dgm:prSet/>
      <dgm:spPr/>
      <dgm:t>
        <a:bodyPr/>
        <a:lstStyle/>
        <a:p>
          <a:endParaRPr lang="en-US"/>
        </a:p>
      </dgm:t>
    </dgm:pt>
    <dgm:pt modelId="{660B0C14-148A-4C75-B694-3E79A5CC5024}">
      <dgm:prSet/>
      <dgm:spPr/>
      <dgm:t>
        <a:bodyPr/>
        <a:lstStyle/>
        <a:p>
          <a:r>
            <a:rPr lang="el-GR" dirty="0"/>
            <a:t>Μοναδική συνεδρία με υψηλή δόση ακτινοβολίας (σε αντίθεση με την κλασική ακτινοθεραπεία που δίνεται σε πολλές συνεδρίες).</a:t>
          </a:r>
          <a:endParaRPr lang="en-US" dirty="0"/>
        </a:p>
      </dgm:t>
    </dgm:pt>
    <dgm:pt modelId="{1FFDC46B-7D6E-43E4-B378-50CFA28C3C7B}" type="parTrans" cxnId="{743A6D13-0955-449F-A1B2-1D33D5706DB6}">
      <dgm:prSet/>
      <dgm:spPr/>
      <dgm:t>
        <a:bodyPr/>
        <a:lstStyle/>
        <a:p>
          <a:endParaRPr lang="en-US"/>
        </a:p>
      </dgm:t>
    </dgm:pt>
    <dgm:pt modelId="{185CE53C-5135-4CE5-ADB7-C72B2C0F4370}" type="sibTrans" cxnId="{743A6D13-0955-449F-A1B2-1D33D5706DB6}">
      <dgm:prSet/>
      <dgm:spPr/>
      <dgm:t>
        <a:bodyPr/>
        <a:lstStyle/>
        <a:p>
          <a:endParaRPr lang="en-US"/>
        </a:p>
      </dgm:t>
    </dgm:pt>
    <dgm:pt modelId="{93AB70C8-3D7F-F04E-B12D-50D584928310}" type="pres">
      <dgm:prSet presAssocID="{90292C9E-2583-4310-B492-F2375A07F644}" presName="matrix" presStyleCnt="0">
        <dgm:presLayoutVars>
          <dgm:chMax val="1"/>
          <dgm:dir/>
          <dgm:resizeHandles val="exact"/>
        </dgm:presLayoutVars>
      </dgm:prSet>
      <dgm:spPr/>
    </dgm:pt>
    <dgm:pt modelId="{D0DA3E9C-48F1-1E49-B70C-3B5DC9672D0D}" type="pres">
      <dgm:prSet presAssocID="{90292C9E-2583-4310-B492-F2375A07F644}" presName="diamond" presStyleLbl="bgShp" presStyleIdx="0" presStyleCnt="1"/>
      <dgm:spPr/>
    </dgm:pt>
    <dgm:pt modelId="{861CCFF1-9273-F749-BC12-7F30222F54AC}" type="pres">
      <dgm:prSet presAssocID="{90292C9E-2583-4310-B492-F2375A07F644}" presName="quad1" presStyleLbl="node1" presStyleIdx="0" presStyleCnt="4" custScaleX="152341" custScaleY="115550" custLinFactNeighborX="-34443" custLinFactNeighborY="-7016">
        <dgm:presLayoutVars>
          <dgm:chMax val="0"/>
          <dgm:chPref val="0"/>
          <dgm:bulletEnabled val="1"/>
        </dgm:presLayoutVars>
      </dgm:prSet>
      <dgm:spPr/>
    </dgm:pt>
    <dgm:pt modelId="{1FF86B05-F5F0-C843-949A-0951B0CE77DA}" type="pres">
      <dgm:prSet presAssocID="{90292C9E-2583-4310-B492-F2375A07F644}" presName="quad2" presStyleLbl="node1" presStyleIdx="1" presStyleCnt="4" custScaleX="184437" custScaleY="120653" custLinFactNeighborX="43373" custLinFactNeighborY="-4465">
        <dgm:presLayoutVars>
          <dgm:chMax val="0"/>
          <dgm:chPref val="0"/>
          <dgm:bulletEnabled val="1"/>
        </dgm:presLayoutVars>
      </dgm:prSet>
      <dgm:spPr/>
    </dgm:pt>
    <dgm:pt modelId="{63B13D2F-2BDD-1744-88C5-DC9AFAF307EE}" type="pres">
      <dgm:prSet presAssocID="{90292C9E-2583-4310-B492-F2375A07F644}" presName="quad3" presStyleLbl="node1" presStyleIdx="2" presStyleCnt="4" custScaleX="160735" custScaleY="115551" custLinFactNeighborX="-19783" custLinFactNeighborY="9625">
        <dgm:presLayoutVars>
          <dgm:chMax val="0"/>
          <dgm:chPref val="0"/>
          <dgm:bulletEnabled val="1"/>
        </dgm:presLayoutVars>
      </dgm:prSet>
      <dgm:spPr/>
    </dgm:pt>
    <dgm:pt modelId="{B4075538-E7FC-2747-B64E-4DCD32194D20}" type="pres">
      <dgm:prSet presAssocID="{90292C9E-2583-4310-B492-F2375A07F644}" presName="quad4" presStyleLbl="node1" presStyleIdx="3" presStyleCnt="4" custScaleX="148718" custScaleY="115551" custLinFactNeighborX="38908" custLinFactNeighborY="12119">
        <dgm:presLayoutVars>
          <dgm:chMax val="0"/>
          <dgm:chPref val="0"/>
          <dgm:bulletEnabled val="1"/>
        </dgm:presLayoutVars>
      </dgm:prSet>
      <dgm:spPr/>
    </dgm:pt>
  </dgm:ptLst>
  <dgm:cxnLst>
    <dgm:cxn modelId="{743A6D13-0955-449F-A1B2-1D33D5706DB6}" srcId="{90292C9E-2583-4310-B492-F2375A07F644}" destId="{660B0C14-148A-4C75-B694-3E79A5CC5024}" srcOrd="3" destOrd="0" parTransId="{1FFDC46B-7D6E-43E4-B378-50CFA28C3C7B}" sibTransId="{185CE53C-5135-4CE5-ADB7-C72B2C0F4370}"/>
    <dgm:cxn modelId="{4428351A-9FBC-4FB9-91D2-75503E360C37}" srcId="{90292C9E-2583-4310-B492-F2375A07F644}" destId="{353A6A4F-51CF-4FC1-94F7-35A9ADB85D2C}" srcOrd="0" destOrd="0" parTransId="{38A79392-6FEB-42E4-B697-BA4D6E635739}" sibTransId="{6FE5B1FE-B60C-41A2-9121-AF2EEFB25050}"/>
    <dgm:cxn modelId="{620AFF21-9FB2-9A4D-8709-CD9BC7280CBA}" type="presOf" srcId="{353A6A4F-51CF-4FC1-94F7-35A9ADB85D2C}" destId="{861CCFF1-9273-F749-BC12-7F30222F54AC}" srcOrd="0" destOrd="0" presId="urn:microsoft.com/office/officeart/2005/8/layout/matrix3"/>
    <dgm:cxn modelId="{E7699D2E-596F-4822-9785-6436D1C0B076}" srcId="{90292C9E-2583-4310-B492-F2375A07F644}" destId="{B92071DD-ECBF-4B04-A702-A4178011DA5B}" srcOrd="2" destOrd="0" parTransId="{37A771F3-66E1-41FA-97B8-1FECB8DB047F}" sibTransId="{1B8814EB-C6CD-4983-BDF2-C427C1E51946}"/>
    <dgm:cxn modelId="{B56A4642-1A59-4326-A8A5-08CDBFDDA2BC}" srcId="{90292C9E-2583-4310-B492-F2375A07F644}" destId="{56AD346D-154C-4585-BC8E-BEC4BF8DA01E}" srcOrd="1" destOrd="0" parTransId="{31A49F84-042B-42C6-8002-0D6C3CD43EE1}" sibTransId="{7C1790BC-8DF3-4B2E-83E6-7086F90A199E}"/>
    <dgm:cxn modelId="{89FD8F94-B878-574F-A7F8-374053DF44A6}" type="presOf" srcId="{90292C9E-2583-4310-B492-F2375A07F644}" destId="{93AB70C8-3D7F-F04E-B12D-50D584928310}" srcOrd="0" destOrd="0" presId="urn:microsoft.com/office/officeart/2005/8/layout/matrix3"/>
    <dgm:cxn modelId="{926B98B9-E031-304A-BD1D-E743438FDAD0}" type="presOf" srcId="{660B0C14-148A-4C75-B694-3E79A5CC5024}" destId="{B4075538-E7FC-2747-B64E-4DCD32194D20}" srcOrd="0" destOrd="0" presId="urn:microsoft.com/office/officeart/2005/8/layout/matrix3"/>
    <dgm:cxn modelId="{CD1288C8-D2BC-F142-BDAA-4D6CD8CC1CF6}" type="presOf" srcId="{B92071DD-ECBF-4B04-A702-A4178011DA5B}" destId="{63B13D2F-2BDD-1744-88C5-DC9AFAF307EE}" srcOrd="0" destOrd="0" presId="urn:microsoft.com/office/officeart/2005/8/layout/matrix3"/>
    <dgm:cxn modelId="{C70653E8-10F6-864F-83D3-EE4216802448}" type="presOf" srcId="{56AD346D-154C-4585-BC8E-BEC4BF8DA01E}" destId="{1FF86B05-F5F0-C843-949A-0951B0CE77DA}" srcOrd="0" destOrd="0" presId="urn:microsoft.com/office/officeart/2005/8/layout/matrix3"/>
    <dgm:cxn modelId="{B9A89D7F-FDE4-AA4C-B3FE-F91DFC1D515B}" type="presParOf" srcId="{93AB70C8-3D7F-F04E-B12D-50D584928310}" destId="{D0DA3E9C-48F1-1E49-B70C-3B5DC9672D0D}" srcOrd="0" destOrd="0" presId="urn:microsoft.com/office/officeart/2005/8/layout/matrix3"/>
    <dgm:cxn modelId="{9D21141D-B71E-FC48-A98E-E03BD6E82977}" type="presParOf" srcId="{93AB70C8-3D7F-F04E-B12D-50D584928310}" destId="{861CCFF1-9273-F749-BC12-7F30222F54AC}" srcOrd="1" destOrd="0" presId="urn:microsoft.com/office/officeart/2005/8/layout/matrix3"/>
    <dgm:cxn modelId="{C4FE191F-899D-BD40-ADC8-409C3079E1FF}" type="presParOf" srcId="{93AB70C8-3D7F-F04E-B12D-50D584928310}" destId="{1FF86B05-F5F0-C843-949A-0951B0CE77DA}" srcOrd="2" destOrd="0" presId="urn:microsoft.com/office/officeart/2005/8/layout/matrix3"/>
    <dgm:cxn modelId="{A6B86FCC-115B-CA42-9CFA-7783CE3F053B}" type="presParOf" srcId="{93AB70C8-3D7F-F04E-B12D-50D584928310}" destId="{63B13D2F-2BDD-1744-88C5-DC9AFAF307EE}" srcOrd="3" destOrd="0" presId="urn:microsoft.com/office/officeart/2005/8/layout/matrix3"/>
    <dgm:cxn modelId="{9A1382B4-6D37-6547-94CE-12771B5127C9}" type="presParOf" srcId="{93AB70C8-3D7F-F04E-B12D-50D584928310}" destId="{B4075538-E7FC-2747-B64E-4DCD32194D20}" srcOrd="4" destOrd="0" presId="urn:microsoft.com/office/officeart/2005/8/layout/matrix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5FBF2C1D-12D5-443B-9F03-D09ADF674B7D}" type="doc">
      <dgm:prSet loTypeId="urn:microsoft.com/office/officeart/2005/8/layout/hierarchy1" loCatId="hierarchy" qsTypeId="urn:microsoft.com/office/officeart/2005/8/quickstyle/simple1" qsCatId="simple" csTypeId="urn:microsoft.com/office/officeart/2005/8/colors/accent1_2" csCatId="accent1"/>
      <dgm:spPr/>
      <dgm:t>
        <a:bodyPr/>
        <a:lstStyle/>
        <a:p>
          <a:endParaRPr lang="en-US"/>
        </a:p>
      </dgm:t>
    </dgm:pt>
    <dgm:pt modelId="{05AD0319-BC93-4BEB-A9E9-D574D332D545}">
      <dgm:prSet/>
      <dgm:spPr/>
      <dgm:t>
        <a:bodyPr/>
        <a:lstStyle/>
        <a:p>
          <a:r>
            <a:rPr lang="el-GR"/>
            <a:t>Ακρίβεια χιλιοστού, μειώνοντας τη βλάβη στον υγιή ιστό.</a:t>
          </a:r>
          <a:endParaRPr lang="en-US"/>
        </a:p>
      </dgm:t>
    </dgm:pt>
    <dgm:pt modelId="{3E515D3B-573D-464A-BBB1-9F01B64465E7}" type="parTrans" cxnId="{5D356D60-EDEE-4F72-BDEE-9931F45609FB}">
      <dgm:prSet/>
      <dgm:spPr/>
      <dgm:t>
        <a:bodyPr/>
        <a:lstStyle/>
        <a:p>
          <a:endParaRPr lang="en-US"/>
        </a:p>
      </dgm:t>
    </dgm:pt>
    <dgm:pt modelId="{02B85674-2D82-4E79-8080-C2F1C262A202}" type="sibTrans" cxnId="{5D356D60-EDEE-4F72-BDEE-9931F45609FB}">
      <dgm:prSet/>
      <dgm:spPr/>
      <dgm:t>
        <a:bodyPr/>
        <a:lstStyle/>
        <a:p>
          <a:endParaRPr lang="en-US"/>
        </a:p>
      </dgm:t>
    </dgm:pt>
    <dgm:pt modelId="{C1105613-BE4E-48B6-9D0E-014808EDBE96}">
      <dgm:prSet/>
      <dgm:spPr/>
      <dgm:t>
        <a:bodyPr/>
        <a:lstStyle/>
        <a:p>
          <a:r>
            <a:rPr lang="el-GR"/>
            <a:t>Αντικαθιστά ή συμπληρώνει τη χειρουργική επέμβαση σε όγκους που δεν είναι εύκολα προσβάσιμοι.</a:t>
          </a:r>
          <a:endParaRPr lang="en-US"/>
        </a:p>
      </dgm:t>
    </dgm:pt>
    <dgm:pt modelId="{28B78BDD-0AAA-4E12-A948-97B604362D55}" type="parTrans" cxnId="{C820F2D4-9A9C-4F76-A9E6-9EC9685423B1}">
      <dgm:prSet/>
      <dgm:spPr/>
      <dgm:t>
        <a:bodyPr/>
        <a:lstStyle/>
        <a:p>
          <a:endParaRPr lang="en-US"/>
        </a:p>
      </dgm:t>
    </dgm:pt>
    <dgm:pt modelId="{AD32A8C8-4DB6-4A0C-9B22-72A7B6052516}" type="sibTrans" cxnId="{C820F2D4-9A9C-4F76-A9E6-9EC9685423B1}">
      <dgm:prSet/>
      <dgm:spPr/>
      <dgm:t>
        <a:bodyPr/>
        <a:lstStyle/>
        <a:p>
          <a:endParaRPr lang="en-US"/>
        </a:p>
      </dgm:t>
    </dgm:pt>
    <dgm:pt modelId="{21C1D42A-7105-4BF4-BBF6-B0F5CB72AB0D}">
      <dgm:prSet/>
      <dgm:spPr/>
      <dgm:t>
        <a:bodyPr/>
        <a:lstStyle/>
        <a:p>
          <a:r>
            <a:rPr lang="el-GR"/>
            <a:t>Γρήγορη αποκατάσταση, καθώς δεν απαιτεί χειρουργική τομή.</a:t>
          </a:r>
          <a:endParaRPr lang="en-US"/>
        </a:p>
      </dgm:t>
    </dgm:pt>
    <dgm:pt modelId="{7C6CCB1D-0381-48C6-A0BC-26C8977A0DB9}" type="parTrans" cxnId="{175A7F42-4F38-4450-8754-F6BE6221C99B}">
      <dgm:prSet/>
      <dgm:spPr/>
      <dgm:t>
        <a:bodyPr/>
        <a:lstStyle/>
        <a:p>
          <a:endParaRPr lang="en-US"/>
        </a:p>
      </dgm:t>
    </dgm:pt>
    <dgm:pt modelId="{CDECCA98-6D8F-4DD0-A05B-4C7E880056B3}" type="sibTrans" cxnId="{175A7F42-4F38-4450-8754-F6BE6221C99B}">
      <dgm:prSet/>
      <dgm:spPr/>
      <dgm:t>
        <a:bodyPr/>
        <a:lstStyle/>
        <a:p>
          <a:endParaRPr lang="en-US"/>
        </a:p>
      </dgm:t>
    </dgm:pt>
    <dgm:pt modelId="{0DCB7975-DEC7-5740-8FDF-E6AFFA874E8E}" type="pres">
      <dgm:prSet presAssocID="{5FBF2C1D-12D5-443B-9F03-D09ADF674B7D}" presName="hierChild1" presStyleCnt="0">
        <dgm:presLayoutVars>
          <dgm:chPref val="1"/>
          <dgm:dir/>
          <dgm:animOne val="branch"/>
          <dgm:animLvl val="lvl"/>
          <dgm:resizeHandles/>
        </dgm:presLayoutVars>
      </dgm:prSet>
      <dgm:spPr/>
    </dgm:pt>
    <dgm:pt modelId="{14DDFBE9-5A1A-CE49-91B8-D949626B2CC2}" type="pres">
      <dgm:prSet presAssocID="{05AD0319-BC93-4BEB-A9E9-D574D332D545}" presName="hierRoot1" presStyleCnt="0"/>
      <dgm:spPr/>
    </dgm:pt>
    <dgm:pt modelId="{60D4A7F4-9E5D-F341-9960-534E011B23D2}" type="pres">
      <dgm:prSet presAssocID="{05AD0319-BC93-4BEB-A9E9-D574D332D545}" presName="composite" presStyleCnt="0"/>
      <dgm:spPr/>
    </dgm:pt>
    <dgm:pt modelId="{D40D2CF2-8AEA-D248-BFD7-371BE37B5FC0}" type="pres">
      <dgm:prSet presAssocID="{05AD0319-BC93-4BEB-A9E9-D574D332D545}" presName="background" presStyleLbl="node0" presStyleIdx="0" presStyleCnt="3"/>
      <dgm:spPr/>
    </dgm:pt>
    <dgm:pt modelId="{F2C6FE1F-5FC4-C34F-9161-F1FFAD32CC56}" type="pres">
      <dgm:prSet presAssocID="{05AD0319-BC93-4BEB-A9E9-D574D332D545}" presName="text" presStyleLbl="fgAcc0" presStyleIdx="0" presStyleCnt="3">
        <dgm:presLayoutVars>
          <dgm:chPref val="3"/>
        </dgm:presLayoutVars>
      </dgm:prSet>
      <dgm:spPr/>
    </dgm:pt>
    <dgm:pt modelId="{DAF65303-F0D5-2641-9288-851885BD67FD}" type="pres">
      <dgm:prSet presAssocID="{05AD0319-BC93-4BEB-A9E9-D574D332D545}" presName="hierChild2" presStyleCnt="0"/>
      <dgm:spPr/>
    </dgm:pt>
    <dgm:pt modelId="{FD7C12C1-A4AF-C745-BAC7-AB7C6623E006}" type="pres">
      <dgm:prSet presAssocID="{C1105613-BE4E-48B6-9D0E-014808EDBE96}" presName="hierRoot1" presStyleCnt="0"/>
      <dgm:spPr/>
    </dgm:pt>
    <dgm:pt modelId="{B4C14DDB-F7F0-4F49-A6EE-E65491E278CE}" type="pres">
      <dgm:prSet presAssocID="{C1105613-BE4E-48B6-9D0E-014808EDBE96}" presName="composite" presStyleCnt="0"/>
      <dgm:spPr/>
    </dgm:pt>
    <dgm:pt modelId="{CD1C87A4-3B9F-2344-938D-E88E4426761E}" type="pres">
      <dgm:prSet presAssocID="{C1105613-BE4E-48B6-9D0E-014808EDBE96}" presName="background" presStyleLbl="node0" presStyleIdx="1" presStyleCnt="3"/>
      <dgm:spPr/>
    </dgm:pt>
    <dgm:pt modelId="{46DBB0EB-6B0A-E64F-86AE-B70D54311E20}" type="pres">
      <dgm:prSet presAssocID="{C1105613-BE4E-48B6-9D0E-014808EDBE96}" presName="text" presStyleLbl="fgAcc0" presStyleIdx="1" presStyleCnt="3">
        <dgm:presLayoutVars>
          <dgm:chPref val="3"/>
        </dgm:presLayoutVars>
      </dgm:prSet>
      <dgm:spPr/>
    </dgm:pt>
    <dgm:pt modelId="{A424560A-C5E5-7F4D-9721-C939873DAC8F}" type="pres">
      <dgm:prSet presAssocID="{C1105613-BE4E-48B6-9D0E-014808EDBE96}" presName="hierChild2" presStyleCnt="0"/>
      <dgm:spPr/>
    </dgm:pt>
    <dgm:pt modelId="{051DCC48-2DDA-F341-9517-F71A10FDC40F}" type="pres">
      <dgm:prSet presAssocID="{21C1D42A-7105-4BF4-BBF6-B0F5CB72AB0D}" presName="hierRoot1" presStyleCnt="0"/>
      <dgm:spPr/>
    </dgm:pt>
    <dgm:pt modelId="{A2D4032B-15B5-3C4E-B582-9CE054FCF321}" type="pres">
      <dgm:prSet presAssocID="{21C1D42A-7105-4BF4-BBF6-B0F5CB72AB0D}" presName="composite" presStyleCnt="0"/>
      <dgm:spPr/>
    </dgm:pt>
    <dgm:pt modelId="{BDEF76C8-6CCF-ED40-94DD-FF42FDF9588A}" type="pres">
      <dgm:prSet presAssocID="{21C1D42A-7105-4BF4-BBF6-B0F5CB72AB0D}" presName="background" presStyleLbl="node0" presStyleIdx="2" presStyleCnt="3"/>
      <dgm:spPr/>
    </dgm:pt>
    <dgm:pt modelId="{92E867D0-5C20-4949-8E33-79B520E496B6}" type="pres">
      <dgm:prSet presAssocID="{21C1D42A-7105-4BF4-BBF6-B0F5CB72AB0D}" presName="text" presStyleLbl="fgAcc0" presStyleIdx="2" presStyleCnt="3">
        <dgm:presLayoutVars>
          <dgm:chPref val="3"/>
        </dgm:presLayoutVars>
      </dgm:prSet>
      <dgm:spPr/>
    </dgm:pt>
    <dgm:pt modelId="{548B235B-AD64-544D-8B64-7D3EEF13329B}" type="pres">
      <dgm:prSet presAssocID="{21C1D42A-7105-4BF4-BBF6-B0F5CB72AB0D}" presName="hierChild2" presStyleCnt="0"/>
      <dgm:spPr/>
    </dgm:pt>
  </dgm:ptLst>
  <dgm:cxnLst>
    <dgm:cxn modelId="{8F39A912-5509-CB41-8975-EEA157CA1FCF}" type="presOf" srcId="{21C1D42A-7105-4BF4-BBF6-B0F5CB72AB0D}" destId="{92E867D0-5C20-4949-8E33-79B520E496B6}" srcOrd="0" destOrd="0" presId="urn:microsoft.com/office/officeart/2005/8/layout/hierarchy1"/>
    <dgm:cxn modelId="{175A7F42-4F38-4450-8754-F6BE6221C99B}" srcId="{5FBF2C1D-12D5-443B-9F03-D09ADF674B7D}" destId="{21C1D42A-7105-4BF4-BBF6-B0F5CB72AB0D}" srcOrd="2" destOrd="0" parTransId="{7C6CCB1D-0381-48C6-A0BC-26C8977A0DB9}" sibTransId="{CDECCA98-6D8F-4DD0-A05B-4C7E880056B3}"/>
    <dgm:cxn modelId="{4CAA7B4C-E141-2240-9F35-0C4EA2D92712}" type="presOf" srcId="{5FBF2C1D-12D5-443B-9F03-D09ADF674B7D}" destId="{0DCB7975-DEC7-5740-8FDF-E6AFFA874E8E}" srcOrd="0" destOrd="0" presId="urn:microsoft.com/office/officeart/2005/8/layout/hierarchy1"/>
    <dgm:cxn modelId="{5D356D60-EDEE-4F72-BDEE-9931F45609FB}" srcId="{5FBF2C1D-12D5-443B-9F03-D09ADF674B7D}" destId="{05AD0319-BC93-4BEB-A9E9-D574D332D545}" srcOrd="0" destOrd="0" parTransId="{3E515D3B-573D-464A-BBB1-9F01B64465E7}" sibTransId="{02B85674-2D82-4E79-8080-C2F1C262A202}"/>
    <dgm:cxn modelId="{7414B37F-21AA-3B42-88B4-36509A490C86}" type="presOf" srcId="{05AD0319-BC93-4BEB-A9E9-D574D332D545}" destId="{F2C6FE1F-5FC4-C34F-9161-F1FFAD32CC56}" srcOrd="0" destOrd="0" presId="urn:microsoft.com/office/officeart/2005/8/layout/hierarchy1"/>
    <dgm:cxn modelId="{C820F2D4-9A9C-4F76-A9E6-9EC9685423B1}" srcId="{5FBF2C1D-12D5-443B-9F03-D09ADF674B7D}" destId="{C1105613-BE4E-48B6-9D0E-014808EDBE96}" srcOrd="1" destOrd="0" parTransId="{28B78BDD-0AAA-4E12-A948-97B604362D55}" sibTransId="{AD32A8C8-4DB6-4A0C-9B22-72A7B6052516}"/>
    <dgm:cxn modelId="{1A1277E1-6635-F24A-8A3C-4DD5DCA21FA7}" type="presOf" srcId="{C1105613-BE4E-48B6-9D0E-014808EDBE96}" destId="{46DBB0EB-6B0A-E64F-86AE-B70D54311E20}" srcOrd="0" destOrd="0" presId="urn:microsoft.com/office/officeart/2005/8/layout/hierarchy1"/>
    <dgm:cxn modelId="{7057267E-DFAF-C443-B844-4097AD2A73E3}" type="presParOf" srcId="{0DCB7975-DEC7-5740-8FDF-E6AFFA874E8E}" destId="{14DDFBE9-5A1A-CE49-91B8-D949626B2CC2}" srcOrd="0" destOrd="0" presId="urn:microsoft.com/office/officeart/2005/8/layout/hierarchy1"/>
    <dgm:cxn modelId="{DF6BAFD8-DAC1-5548-9C18-122AB6A45914}" type="presParOf" srcId="{14DDFBE9-5A1A-CE49-91B8-D949626B2CC2}" destId="{60D4A7F4-9E5D-F341-9960-534E011B23D2}" srcOrd="0" destOrd="0" presId="urn:microsoft.com/office/officeart/2005/8/layout/hierarchy1"/>
    <dgm:cxn modelId="{C68AD594-2F14-DB45-B229-CAC218E9CB5A}" type="presParOf" srcId="{60D4A7F4-9E5D-F341-9960-534E011B23D2}" destId="{D40D2CF2-8AEA-D248-BFD7-371BE37B5FC0}" srcOrd="0" destOrd="0" presId="urn:microsoft.com/office/officeart/2005/8/layout/hierarchy1"/>
    <dgm:cxn modelId="{A6F1507E-C37B-F14D-93B6-38F6322D02AA}" type="presParOf" srcId="{60D4A7F4-9E5D-F341-9960-534E011B23D2}" destId="{F2C6FE1F-5FC4-C34F-9161-F1FFAD32CC56}" srcOrd="1" destOrd="0" presId="urn:microsoft.com/office/officeart/2005/8/layout/hierarchy1"/>
    <dgm:cxn modelId="{287A8629-2318-A247-8556-D935ADBCD95B}" type="presParOf" srcId="{14DDFBE9-5A1A-CE49-91B8-D949626B2CC2}" destId="{DAF65303-F0D5-2641-9288-851885BD67FD}" srcOrd="1" destOrd="0" presId="urn:microsoft.com/office/officeart/2005/8/layout/hierarchy1"/>
    <dgm:cxn modelId="{46C52A24-D73D-EF48-8288-0C040C4C22F3}" type="presParOf" srcId="{0DCB7975-DEC7-5740-8FDF-E6AFFA874E8E}" destId="{FD7C12C1-A4AF-C745-BAC7-AB7C6623E006}" srcOrd="1" destOrd="0" presId="urn:microsoft.com/office/officeart/2005/8/layout/hierarchy1"/>
    <dgm:cxn modelId="{7783B9F7-83F0-4747-87CD-51DE1BEAAED8}" type="presParOf" srcId="{FD7C12C1-A4AF-C745-BAC7-AB7C6623E006}" destId="{B4C14DDB-F7F0-4F49-A6EE-E65491E278CE}" srcOrd="0" destOrd="0" presId="urn:microsoft.com/office/officeart/2005/8/layout/hierarchy1"/>
    <dgm:cxn modelId="{E11368AB-9831-3D4F-B219-1D2F0A5AC47D}" type="presParOf" srcId="{B4C14DDB-F7F0-4F49-A6EE-E65491E278CE}" destId="{CD1C87A4-3B9F-2344-938D-E88E4426761E}" srcOrd="0" destOrd="0" presId="urn:microsoft.com/office/officeart/2005/8/layout/hierarchy1"/>
    <dgm:cxn modelId="{8056435D-5636-364E-9D2C-9D2D5423D37D}" type="presParOf" srcId="{B4C14DDB-F7F0-4F49-A6EE-E65491E278CE}" destId="{46DBB0EB-6B0A-E64F-86AE-B70D54311E20}" srcOrd="1" destOrd="0" presId="urn:microsoft.com/office/officeart/2005/8/layout/hierarchy1"/>
    <dgm:cxn modelId="{9D3756FC-70D0-9D44-851B-8C7351C15A8E}" type="presParOf" srcId="{FD7C12C1-A4AF-C745-BAC7-AB7C6623E006}" destId="{A424560A-C5E5-7F4D-9721-C939873DAC8F}" srcOrd="1" destOrd="0" presId="urn:microsoft.com/office/officeart/2005/8/layout/hierarchy1"/>
    <dgm:cxn modelId="{CE8A2A61-0AE6-1846-95B6-ADF6753187B5}" type="presParOf" srcId="{0DCB7975-DEC7-5740-8FDF-E6AFFA874E8E}" destId="{051DCC48-2DDA-F341-9517-F71A10FDC40F}" srcOrd="2" destOrd="0" presId="urn:microsoft.com/office/officeart/2005/8/layout/hierarchy1"/>
    <dgm:cxn modelId="{AA6520DE-EE9B-074F-8357-EA3A0B9B052A}" type="presParOf" srcId="{051DCC48-2DDA-F341-9517-F71A10FDC40F}" destId="{A2D4032B-15B5-3C4E-B582-9CE054FCF321}" srcOrd="0" destOrd="0" presId="urn:microsoft.com/office/officeart/2005/8/layout/hierarchy1"/>
    <dgm:cxn modelId="{A561E4F2-EF7C-6B4E-BB98-ECBE36A44321}" type="presParOf" srcId="{A2D4032B-15B5-3C4E-B582-9CE054FCF321}" destId="{BDEF76C8-6CCF-ED40-94DD-FF42FDF9588A}" srcOrd="0" destOrd="0" presId="urn:microsoft.com/office/officeart/2005/8/layout/hierarchy1"/>
    <dgm:cxn modelId="{87FFB85F-DB20-0540-94D0-77468C7E3ABF}" type="presParOf" srcId="{A2D4032B-15B5-3C4E-B582-9CE054FCF321}" destId="{92E867D0-5C20-4949-8E33-79B520E496B6}" srcOrd="1" destOrd="0" presId="urn:microsoft.com/office/officeart/2005/8/layout/hierarchy1"/>
    <dgm:cxn modelId="{D3C1D07D-47AD-DB45-983D-AA9F6F94CEEC}" type="presParOf" srcId="{051DCC48-2DDA-F341-9517-F71A10FDC40F}" destId="{548B235B-AD64-544D-8B64-7D3EEF13329B}"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8B88EF30-C3C6-45E9-8F8E-5A8E6F38C5BA}"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C89F6AC3-A0B5-4E16-A105-94D0A17D3246}">
      <dgm:prSet/>
      <dgm:spPr/>
      <dgm:t>
        <a:bodyPr/>
        <a:lstStyle/>
        <a:p>
          <a:r>
            <a:rPr lang="el-GR"/>
            <a:t>Παραδοσιακά γινόταν με το Μαχαίρι Γάμμα (Gamma Knife), που χρησιμοποιεί πολλαπλές πηγές κοβαλτίου.</a:t>
          </a:r>
          <a:endParaRPr lang="en-US"/>
        </a:p>
      </dgm:t>
    </dgm:pt>
    <dgm:pt modelId="{4321D858-7BD9-4A62-BA3E-7D13F2E4B821}" type="parTrans" cxnId="{A30C980F-9F3C-451A-B241-7A6195C1FFCF}">
      <dgm:prSet/>
      <dgm:spPr/>
      <dgm:t>
        <a:bodyPr/>
        <a:lstStyle/>
        <a:p>
          <a:endParaRPr lang="en-US"/>
        </a:p>
      </dgm:t>
    </dgm:pt>
    <dgm:pt modelId="{3CD9CEE2-EDC8-475F-ABB4-4D7F9DB90E17}" type="sibTrans" cxnId="{A30C980F-9F3C-451A-B241-7A6195C1FFCF}">
      <dgm:prSet/>
      <dgm:spPr/>
      <dgm:t>
        <a:bodyPr/>
        <a:lstStyle/>
        <a:p>
          <a:endParaRPr lang="en-US"/>
        </a:p>
      </dgm:t>
    </dgm:pt>
    <dgm:pt modelId="{63E13066-6C2F-48A0-BD70-8EEECE94257C}">
      <dgm:prSet/>
      <dgm:spPr/>
      <dgm:t>
        <a:bodyPr/>
        <a:lstStyle/>
        <a:p>
          <a:r>
            <a:rPr lang="el-GR"/>
            <a:t>Σήμερα, η έννοια της Ακτινοχειρουργικής περιορίζεται σε θεραπείες μιας συνεδρίας.</a:t>
          </a:r>
          <a:endParaRPr lang="en-US"/>
        </a:p>
      </dgm:t>
    </dgm:pt>
    <dgm:pt modelId="{6BE1F437-F974-457E-97FE-47D3B7949FF8}" type="parTrans" cxnId="{4F8183A1-8E29-4242-93AA-B59DC5F864EA}">
      <dgm:prSet/>
      <dgm:spPr/>
      <dgm:t>
        <a:bodyPr/>
        <a:lstStyle/>
        <a:p>
          <a:endParaRPr lang="en-US"/>
        </a:p>
      </dgm:t>
    </dgm:pt>
    <dgm:pt modelId="{3C05D724-2A54-464A-8141-20C03839D3E3}" type="sibTrans" cxnId="{4F8183A1-8E29-4242-93AA-B59DC5F864EA}">
      <dgm:prSet/>
      <dgm:spPr/>
      <dgm:t>
        <a:bodyPr/>
        <a:lstStyle/>
        <a:p>
          <a:endParaRPr lang="en-US"/>
        </a:p>
      </dgm:t>
    </dgm:pt>
    <dgm:pt modelId="{61CD6141-15F2-4741-B178-1EA1F3D9C9A9}">
      <dgm:prSet/>
      <dgm:spPr/>
      <dgm:t>
        <a:bodyPr/>
        <a:lstStyle/>
        <a:p>
          <a:r>
            <a:rPr lang="el-GR"/>
            <a:t>Οι θεραπείες που εκτελούνται σε πολλαπλές συνεδρίες (κλάσματα) ονομάζονται Στερεοτακτική Ακτινοθεραπεία (SBRT ή SRT).</a:t>
          </a:r>
          <a:endParaRPr lang="en-US"/>
        </a:p>
      </dgm:t>
    </dgm:pt>
    <dgm:pt modelId="{739A9EE0-9DCE-4605-8BD2-914D917EEA6D}" type="parTrans" cxnId="{86341B74-1682-440D-BBF3-E80C2B56B7BA}">
      <dgm:prSet/>
      <dgm:spPr/>
      <dgm:t>
        <a:bodyPr/>
        <a:lstStyle/>
        <a:p>
          <a:endParaRPr lang="en-US"/>
        </a:p>
      </dgm:t>
    </dgm:pt>
    <dgm:pt modelId="{84BA12A0-45C4-487D-81F9-084045F0A8A0}" type="sibTrans" cxnId="{86341B74-1682-440D-BBF3-E80C2B56B7BA}">
      <dgm:prSet/>
      <dgm:spPr/>
      <dgm:t>
        <a:bodyPr/>
        <a:lstStyle/>
        <a:p>
          <a:endParaRPr lang="en-US"/>
        </a:p>
      </dgm:t>
    </dgm:pt>
    <dgm:pt modelId="{F2CFA1A5-E282-AF40-A4F0-CBDAC318477E}" type="pres">
      <dgm:prSet presAssocID="{8B88EF30-C3C6-45E9-8F8E-5A8E6F38C5BA}" presName="linear" presStyleCnt="0">
        <dgm:presLayoutVars>
          <dgm:animLvl val="lvl"/>
          <dgm:resizeHandles val="exact"/>
        </dgm:presLayoutVars>
      </dgm:prSet>
      <dgm:spPr/>
    </dgm:pt>
    <dgm:pt modelId="{91CCF0B3-D820-2547-9027-EA57E5590447}" type="pres">
      <dgm:prSet presAssocID="{C89F6AC3-A0B5-4E16-A105-94D0A17D3246}" presName="parentText" presStyleLbl="node1" presStyleIdx="0" presStyleCnt="3">
        <dgm:presLayoutVars>
          <dgm:chMax val="0"/>
          <dgm:bulletEnabled val="1"/>
        </dgm:presLayoutVars>
      </dgm:prSet>
      <dgm:spPr/>
    </dgm:pt>
    <dgm:pt modelId="{69C43F74-6405-5A49-948D-03FF5A7EA3C0}" type="pres">
      <dgm:prSet presAssocID="{3CD9CEE2-EDC8-475F-ABB4-4D7F9DB90E17}" presName="spacer" presStyleCnt="0"/>
      <dgm:spPr/>
    </dgm:pt>
    <dgm:pt modelId="{F5985221-62A3-7347-9D38-549F941A49BE}" type="pres">
      <dgm:prSet presAssocID="{63E13066-6C2F-48A0-BD70-8EEECE94257C}" presName="parentText" presStyleLbl="node1" presStyleIdx="1" presStyleCnt="3">
        <dgm:presLayoutVars>
          <dgm:chMax val="0"/>
          <dgm:bulletEnabled val="1"/>
        </dgm:presLayoutVars>
      </dgm:prSet>
      <dgm:spPr/>
    </dgm:pt>
    <dgm:pt modelId="{9C14EB34-7B05-754C-A0D8-38A2CE591ADF}" type="pres">
      <dgm:prSet presAssocID="{3C05D724-2A54-464A-8141-20C03839D3E3}" presName="spacer" presStyleCnt="0"/>
      <dgm:spPr/>
    </dgm:pt>
    <dgm:pt modelId="{BB4215CA-2095-0C4D-BE95-E93AECDA748D}" type="pres">
      <dgm:prSet presAssocID="{61CD6141-15F2-4741-B178-1EA1F3D9C9A9}" presName="parentText" presStyleLbl="node1" presStyleIdx="2" presStyleCnt="3">
        <dgm:presLayoutVars>
          <dgm:chMax val="0"/>
          <dgm:bulletEnabled val="1"/>
        </dgm:presLayoutVars>
      </dgm:prSet>
      <dgm:spPr/>
    </dgm:pt>
  </dgm:ptLst>
  <dgm:cxnLst>
    <dgm:cxn modelId="{A30C980F-9F3C-451A-B241-7A6195C1FFCF}" srcId="{8B88EF30-C3C6-45E9-8F8E-5A8E6F38C5BA}" destId="{C89F6AC3-A0B5-4E16-A105-94D0A17D3246}" srcOrd="0" destOrd="0" parTransId="{4321D858-7BD9-4A62-BA3E-7D13F2E4B821}" sibTransId="{3CD9CEE2-EDC8-475F-ABB4-4D7F9DB90E17}"/>
    <dgm:cxn modelId="{86341B74-1682-440D-BBF3-E80C2B56B7BA}" srcId="{8B88EF30-C3C6-45E9-8F8E-5A8E6F38C5BA}" destId="{61CD6141-15F2-4741-B178-1EA1F3D9C9A9}" srcOrd="2" destOrd="0" parTransId="{739A9EE0-9DCE-4605-8BD2-914D917EEA6D}" sibTransId="{84BA12A0-45C4-487D-81F9-084045F0A8A0}"/>
    <dgm:cxn modelId="{6C35058C-B2D3-0649-9B74-4356E99DBA16}" type="presOf" srcId="{C89F6AC3-A0B5-4E16-A105-94D0A17D3246}" destId="{91CCF0B3-D820-2547-9027-EA57E5590447}" srcOrd="0" destOrd="0" presId="urn:microsoft.com/office/officeart/2005/8/layout/vList2"/>
    <dgm:cxn modelId="{4F8183A1-8E29-4242-93AA-B59DC5F864EA}" srcId="{8B88EF30-C3C6-45E9-8F8E-5A8E6F38C5BA}" destId="{63E13066-6C2F-48A0-BD70-8EEECE94257C}" srcOrd="1" destOrd="0" parTransId="{6BE1F437-F974-457E-97FE-47D3B7949FF8}" sibTransId="{3C05D724-2A54-464A-8141-20C03839D3E3}"/>
    <dgm:cxn modelId="{86E462C9-5A77-F342-9392-12CCBD6868FB}" type="presOf" srcId="{61CD6141-15F2-4741-B178-1EA1F3D9C9A9}" destId="{BB4215CA-2095-0C4D-BE95-E93AECDA748D}" srcOrd="0" destOrd="0" presId="urn:microsoft.com/office/officeart/2005/8/layout/vList2"/>
    <dgm:cxn modelId="{46AAA5CA-06D7-424B-ABED-24730B4CAD5F}" type="presOf" srcId="{63E13066-6C2F-48A0-BD70-8EEECE94257C}" destId="{F5985221-62A3-7347-9D38-549F941A49BE}" srcOrd="0" destOrd="0" presId="urn:microsoft.com/office/officeart/2005/8/layout/vList2"/>
    <dgm:cxn modelId="{4C9E6CDC-9B45-234D-9E52-EE86EDCD277E}" type="presOf" srcId="{8B88EF30-C3C6-45E9-8F8E-5A8E6F38C5BA}" destId="{F2CFA1A5-E282-AF40-A4F0-CBDAC318477E}" srcOrd="0" destOrd="0" presId="urn:microsoft.com/office/officeart/2005/8/layout/vList2"/>
    <dgm:cxn modelId="{387D30F4-EB10-5640-BF7D-152F3697F922}" type="presParOf" srcId="{F2CFA1A5-E282-AF40-A4F0-CBDAC318477E}" destId="{91CCF0B3-D820-2547-9027-EA57E5590447}" srcOrd="0" destOrd="0" presId="urn:microsoft.com/office/officeart/2005/8/layout/vList2"/>
    <dgm:cxn modelId="{E138C0E8-8DE2-AD43-8A1C-37D03242B6E5}" type="presParOf" srcId="{F2CFA1A5-E282-AF40-A4F0-CBDAC318477E}" destId="{69C43F74-6405-5A49-948D-03FF5A7EA3C0}" srcOrd="1" destOrd="0" presId="urn:microsoft.com/office/officeart/2005/8/layout/vList2"/>
    <dgm:cxn modelId="{076331B6-9375-1A43-94A6-0292389B643F}" type="presParOf" srcId="{F2CFA1A5-E282-AF40-A4F0-CBDAC318477E}" destId="{F5985221-62A3-7347-9D38-549F941A49BE}" srcOrd="2" destOrd="0" presId="urn:microsoft.com/office/officeart/2005/8/layout/vList2"/>
    <dgm:cxn modelId="{5C63D4D6-BAD5-5541-8A67-A03506005775}" type="presParOf" srcId="{F2CFA1A5-E282-AF40-A4F0-CBDAC318477E}" destId="{9C14EB34-7B05-754C-A0D8-38A2CE591ADF}" srcOrd="3" destOrd="0" presId="urn:microsoft.com/office/officeart/2005/8/layout/vList2"/>
    <dgm:cxn modelId="{C9ADA74E-C6F7-8E44-9888-499A8A844DAD}" type="presParOf" srcId="{F2CFA1A5-E282-AF40-A4F0-CBDAC318477E}" destId="{BB4215CA-2095-0C4D-BE95-E93AECDA748D}"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2E299DA3-DFC3-4BF3-BE4B-1773D0C18087}"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BAC7F415-D877-4867-A521-4B1044EBF0A4}">
      <dgm:prSet/>
      <dgm:spPr/>
      <dgm:t>
        <a:bodyPr/>
        <a:lstStyle/>
        <a:p>
          <a:r>
            <a:rPr lang="el-GR"/>
            <a:t>Ρομποτικοί γραμμικοί επιταχυντές (π.χ. CyberKnife)</a:t>
          </a:r>
          <a:endParaRPr lang="en-US"/>
        </a:p>
      </dgm:t>
    </dgm:pt>
    <dgm:pt modelId="{8CF52393-FFB3-424F-8CBD-AA4AD6CE38A7}" type="parTrans" cxnId="{37B9E1B9-C609-42A4-8F65-99894E0BF326}">
      <dgm:prSet/>
      <dgm:spPr/>
      <dgm:t>
        <a:bodyPr/>
        <a:lstStyle/>
        <a:p>
          <a:endParaRPr lang="en-US"/>
        </a:p>
      </dgm:t>
    </dgm:pt>
    <dgm:pt modelId="{9E2CC82B-6908-4DDB-9AB3-52DD50F679CD}" type="sibTrans" cxnId="{37B9E1B9-C609-42A4-8F65-99894E0BF326}">
      <dgm:prSet/>
      <dgm:spPr/>
      <dgm:t>
        <a:bodyPr/>
        <a:lstStyle/>
        <a:p>
          <a:endParaRPr lang="en-US"/>
        </a:p>
      </dgm:t>
    </dgm:pt>
    <dgm:pt modelId="{868AC132-BA79-4418-BAAB-14FA410F0940}">
      <dgm:prSet/>
      <dgm:spPr/>
      <dgm:t>
        <a:bodyPr/>
        <a:lstStyle/>
        <a:p>
          <a:r>
            <a:rPr lang="el-GR"/>
            <a:t>Προσφέρουν εξαιρετική ακρίβεια στην ακτινοβόληση όγκων.</a:t>
          </a:r>
          <a:endParaRPr lang="en-US"/>
        </a:p>
      </dgm:t>
    </dgm:pt>
    <dgm:pt modelId="{864364A9-5F63-4C1B-B600-4CA1DBF538D1}" type="parTrans" cxnId="{C56AACF9-E181-429E-98E5-C6CFA0EBA016}">
      <dgm:prSet/>
      <dgm:spPr/>
      <dgm:t>
        <a:bodyPr/>
        <a:lstStyle/>
        <a:p>
          <a:endParaRPr lang="en-US"/>
        </a:p>
      </dgm:t>
    </dgm:pt>
    <dgm:pt modelId="{91ECB2C5-D6C1-4ECC-8B44-3458850DD112}" type="sibTrans" cxnId="{C56AACF9-E181-429E-98E5-C6CFA0EBA016}">
      <dgm:prSet/>
      <dgm:spPr/>
      <dgm:t>
        <a:bodyPr/>
        <a:lstStyle/>
        <a:p>
          <a:endParaRPr lang="en-US"/>
        </a:p>
      </dgm:t>
    </dgm:pt>
    <dgm:pt modelId="{D4395D79-E6CC-4139-9C22-D0E733E0016E}">
      <dgm:prSet/>
      <dgm:spPr/>
      <dgm:t>
        <a:bodyPr/>
        <a:lstStyle/>
        <a:p>
          <a:r>
            <a:rPr lang="el-GR"/>
            <a:t>Είναι συγχρονισμένοι με τις αναπνευστικές κινήσεις του ασθενούς.</a:t>
          </a:r>
          <a:endParaRPr lang="en-US"/>
        </a:p>
      </dgm:t>
    </dgm:pt>
    <dgm:pt modelId="{1D008C94-8C34-4CAB-93D9-80146D09AC52}" type="parTrans" cxnId="{CF44AF7F-F1E4-483B-9826-9E5606671909}">
      <dgm:prSet/>
      <dgm:spPr/>
      <dgm:t>
        <a:bodyPr/>
        <a:lstStyle/>
        <a:p>
          <a:endParaRPr lang="en-US"/>
        </a:p>
      </dgm:t>
    </dgm:pt>
    <dgm:pt modelId="{86B6CD26-2359-4A52-9F7A-0DE037579249}" type="sibTrans" cxnId="{CF44AF7F-F1E4-483B-9826-9E5606671909}">
      <dgm:prSet/>
      <dgm:spPr/>
      <dgm:t>
        <a:bodyPr/>
        <a:lstStyle/>
        <a:p>
          <a:endParaRPr lang="en-US"/>
        </a:p>
      </dgm:t>
    </dgm:pt>
    <dgm:pt modelId="{477A6860-4A09-4250-87C4-7BCAF32C7D7D}">
      <dgm:prSet/>
      <dgm:spPr/>
      <dgm:t>
        <a:bodyPr/>
        <a:lstStyle/>
        <a:p>
          <a:r>
            <a:rPr lang="el-GR"/>
            <a:t>Αναίμακτα, επανατοποθετούμενα συστήματα στερέωσης του κρανίου.</a:t>
          </a:r>
          <a:endParaRPr lang="en-US"/>
        </a:p>
      </dgm:t>
    </dgm:pt>
    <dgm:pt modelId="{C5A2C0F0-4A5C-473D-BC81-34D8EBA6EA8B}" type="parTrans" cxnId="{725BA16A-722C-4F37-A31A-C9AFC0A411CD}">
      <dgm:prSet/>
      <dgm:spPr/>
      <dgm:t>
        <a:bodyPr/>
        <a:lstStyle/>
        <a:p>
          <a:endParaRPr lang="en-US"/>
        </a:p>
      </dgm:t>
    </dgm:pt>
    <dgm:pt modelId="{6A6E04E7-CA71-4612-B71B-48FB399A23E8}" type="sibTrans" cxnId="{725BA16A-722C-4F37-A31A-C9AFC0A411CD}">
      <dgm:prSet/>
      <dgm:spPr/>
      <dgm:t>
        <a:bodyPr/>
        <a:lstStyle/>
        <a:p>
          <a:endParaRPr lang="en-US"/>
        </a:p>
      </dgm:t>
    </dgm:pt>
    <dgm:pt modelId="{A76A79EF-B6E0-4602-8DEF-32EBF3893C3C}">
      <dgm:prSet/>
      <dgm:spPr/>
      <dgm:t>
        <a:bodyPr/>
        <a:lstStyle/>
        <a:p>
          <a:r>
            <a:rPr lang="el-GR" dirty="0" err="1"/>
            <a:t>Στερεοτακτικά</a:t>
          </a:r>
          <a:r>
            <a:rPr lang="el-GR" dirty="0"/>
            <a:t> “πλαίσια” για ακτινοβόληση όγκων σε άλλα μέρη του σώματος.</a:t>
          </a:r>
          <a:endParaRPr lang="en-US" dirty="0"/>
        </a:p>
      </dgm:t>
    </dgm:pt>
    <dgm:pt modelId="{E759536D-C61D-462C-97D3-636AF69E012A}" type="parTrans" cxnId="{FBE92223-7963-49C7-B818-6F9468DA213E}">
      <dgm:prSet/>
      <dgm:spPr/>
      <dgm:t>
        <a:bodyPr/>
        <a:lstStyle/>
        <a:p>
          <a:endParaRPr lang="en-US"/>
        </a:p>
      </dgm:t>
    </dgm:pt>
    <dgm:pt modelId="{EEA383E0-1F21-4CBA-A062-5C0F86A95C1E}" type="sibTrans" cxnId="{FBE92223-7963-49C7-B818-6F9468DA213E}">
      <dgm:prSet/>
      <dgm:spPr/>
      <dgm:t>
        <a:bodyPr/>
        <a:lstStyle/>
        <a:p>
          <a:endParaRPr lang="en-US"/>
        </a:p>
      </dgm:t>
    </dgm:pt>
    <dgm:pt modelId="{9D869130-C3DF-40D0-B0C4-F29C220C4C0C}">
      <dgm:prSet/>
      <dgm:spPr/>
      <dgm:t>
        <a:bodyPr/>
        <a:lstStyle/>
        <a:p>
          <a:r>
            <a:rPr lang="el-GR"/>
            <a:t>Συγχώνευση απεικονίσεων (CT, MRI, PET) για καλύτερη ακρίβεια στη στόχευση του όγκου.</a:t>
          </a:r>
          <a:endParaRPr lang="en-US"/>
        </a:p>
      </dgm:t>
    </dgm:pt>
    <dgm:pt modelId="{E6B0646A-965C-47D0-B337-F62DBE003C0D}" type="parTrans" cxnId="{6D0ED820-5A92-4BB5-9BED-D51521F2DD4A}">
      <dgm:prSet/>
      <dgm:spPr/>
      <dgm:t>
        <a:bodyPr/>
        <a:lstStyle/>
        <a:p>
          <a:endParaRPr lang="en-US"/>
        </a:p>
      </dgm:t>
    </dgm:pt>
    <dgm:pt modelId="{A24C7B64-8C46-466A-AEB3-1A98C602F74A}" type="sibTrans" cxnId="{6D0ED820-5A92-4BB5-9BED-D51521F2DD4A}">
      <dgm:prSet/>
      <dgm:spPr/>
      <dgm:t>
        <a:bodyPr/>
        <a:lstStyle/>
        <a:p>
          <a:endParaRPr lang="en-US"/>
        </a:p>
      </dgm:t>
    </dgm:pt>
    <dgm:pt modelId="{E7A7B315-A043-A94A-812D-17C81EE2D936}" type="pres">
      <dgm:prSet presAssocID="{2E299DA3-DFC3-4BF3-BE4B-1773D0C18087}" presName="linear" presStyleCnt="0">
        <dgm:presLayoutVars>
          <dgm:animLvl val="lvl"/>
          <dgm:resizeHandles val="exact"/>
        </dgm:presLayoutVars>
      </dgm:prSet>
      <dgm:spPr/>
    </dgm:pt>
    <dgm:pt modelId="{F4F564DD-6C4C-7240-99A5-AB78725865BE}" type="pres">
      <dgm:prSet presAssocID="{BAC7F415-D877-4867-A521-4B1044EBF0A4}" presName="parentText" presStyleLbl="node1" presStyleIdx="0" presStyleCnt="6">
        <dgm:presLayoutVars>
          <dgm:chMax val="0"/>
          <dgm:bulletEnabled val="1"/>
        </dgm:presLayoutVars>
      </dgm:prSet>
      <dgm:spPr/>
    </dgm:pt>
    <dgm:pt modelId="{D3933578-79A8-1540-950E-1A3751143951}" type="pres">
      <dgm:prSet presAssocID="{9E2CC82B-6908-4DDB-9AB3-52DD50F679CD}" presName="spacer" presStyleCnt="0"/>
      <dgm:spPr/>
    </dgm:pt>
    <dgm:pt modelId="{B9F14C4A-D1AB-3C43-9C69-D6365DC45247}" type="pres">
      <dgm:prSet presAssocID="{868AC132-BA79-4418-BAAB-14FA410F0940}" presName="parentText" presStyleLbl="node1" presStyleIdx="1" presStyleCnt="6">
        <dgm:presLayoutVars>
          <dgm:chMax val="0"/>
          <dgm:bulletEnabled val="1"/>
        </dgm:presLayoutVars>
      </dgm:prSet>
      <dgm:spPr/>
    </dgm:pt>
    <dgm:pt modelId="{DE56362E-CBD4-4D4F-8BA9-3EAA6CC6308A}" type="pres">
      <dgm:prSet presAssocID="{91ECB2C5-D6C1-4ECC-8B44-3458850DD112}" presName="spacer" presStyleCnt="0"/>
      <dgm:spPr/>
    </dgm:pt>
    <dgm:pt modelId="{346AE2AE-74F7-3647-A43F-8BD94E86476C}" type="pres">
      <dgm:prSet presAssocID="{D4395D79-E6CC-4139-9C22-D0E733E0016E}" presName="parentText" presStyleLbl="node1" presStyleIdx="2" presStyleCnt="6">
        <dgm:presLayoutVars>
          <dgm:chMax val="0"/>
          <dgm:bulletEnabled val="1"/>
        </dgm:presLayoutVars>
      </dgm:prSet>
      <dgm:spPr/>
    </dgm:pt>
    <dgm:pt modelId="{7C00DBCD-08BA-F144-98D3-EBEFD7B1E7DA}" type="pres">
      <dgm:prSet presAssocID="{86B6CD26-2359-4A52-9F7A-0DE037579249}" presName="spacer" presStyleCnt="0"/>
      <dgm:spPr/>
    </dgm:pt>
    <dgm:pt modelId="{F1F896E2-42A5-D348-85B5-88A8D31EA62E}" type="pres">
      <dgm:prSet presAssocID="{477A6860-4A09-4250-87C4-7BCAF32C7D7D}" presName="parentText" presStyleLbl="node1" presStyleIdx="3" presStyleCnt="6">
        <dgm:presLayoutVars>
          <dgm:chMax val="0"/>
          <dgm:bulletEnabled val="1"/>
        </dgm:presLayoutVars>
      </dgm:prSet>
      <dgm:spPr/>
    </dgm:pt>
    <dgm:pt modelId="{B621CC64-E03E-8842-8D8A-4838F5AE4045}" type="pres">
      <dgm:prSet presAssocID="{6A6E04E7-CA71-4612-B71B-48FB399A23E8}" presName="spacer" presStyleCnt="0"/>
      <dgm:spPr/>
    </dgm:pt>
    <dgm:pt modelId="{6EF4D537-BEE7-8F4B-A196-314DF0089FB2}" type="pres">
      <dgm:prSet presAssocID="{A76A79EF-B6E0-4602-8DEF-32EBF3893C3C}" presName="parentText" presStyleLbl="node1" presStyleIdx="4" presStyleCnt="6">
        <dgm:presLayoutVars>
          <dgm:chMax val="0"/>
          <dgm:bulletEnabled val="1"/>
        </dgm:presLayoutVars>
      </dgm:prSet>
      <dgm:spPr/>
    </dgm:pt>
    <dgm:pt modelId="{100D2CE4-EB7D-AB42-B9AD-FA11D8FCAA30}" type="pres">
      <dgm:prSet presAssocID="{EEA383E0-1F21-4CBA-A062-5C0F86A95C1E}" presName="spacer" presStyleCnt="0"/>
      <dgm:spPr/>
    </dgm:pt>
    <dgm:pt modelId="{FAC7CAE1-1EB6-E84C-B505-B5B44D7D2031}" type="pres">
      <dgm:prSet presAssocID="{9D869130-C3DF-40D0-B0C4-F29C220C4C0C}" presName="parentText" presStyleLbl="node1" presStyleIdx="5" presStyleCnt="6">
        <dgm:presLayoutVars>
          <dgm:chMax val="0"/>
          <dgm:bulletEnabled val="1"/>
        </dgm:presLayoutVars>
      </dgm:prSet>
      <dgm:spPr/>
    </dgm:pt>
  </dgm:ptLst>
  <dgm:cxnLst>
    <dgm:cxn modelId="{6D0ED820-5A92-4BB5-9BED-D51521F2DD4A}" srcId="{2E299DA3-DFC3-4BF3-BE4B-1773D0C18087}" destId="{9D869130-C3DF-40D0-B0C4-F29C220C4C0C}" srcOrd="5" destOrd="0" parTransId="{E6B0646A-965C-47D0-B337-F62DBE003C0D}" sibTransId="{A24C7B64-8C46-466A-AEB3-1A98C602F74A}"/>
    <dgm:cxn modelId="{FBE92223-7963-49C7-B818-6F9468DA213E}" srcId="{2E299DA3-DFC3-4BF3-BE4B-1773D0C18087}" destId="{A76A79EF-B6E0-4602-8DEF-32EBF3893C3C}" srcOrd="4" destOrd="0" parTransId="{E759536D-C61D-462C-97D3-636AF69E012A}" sibTransId="{EEA383E0-1F21-4CBA-A062-5C0F86A95C1E}"/>
    <dgm:cxn modelId="{B7A8FA54-8E08-FF4E-9593-249A5D73FEC6}" type="presOf" srcId="{D4395D79-E6CC-4139-9C22-D0E733E0016E}" destId="{346AE2AE-74F7-3647-A43F-8BD94E86476C}" srcOrd="0" destOrd="0" presId="urn:microsoft.com/office/officeart/2005/8/layout/vList2"/>
    <dgm:cxn modelId="{725BA16A-722C-4F37-A31A-C9AFC0A411CD}" srcId="{2E299DA3-DFC3-4BF3-BE4B-1773D0C18087}" destId="{477A6860-4A09-4250-87C4-7BCAF32C7D7D}" srcOrd="3" destOrd="0" parTransId="{C5A2C0F0-4A5C-473D-BC81-34D8EBA6EA8B}" sibTransId="{6A6E04E7-CA71-4612-B71B-48FB399A23E8}"/>
    <dgm:cxn modelId="{4B01AF77-7C0B-9140-8294-9E1B7D4271E2}" type="presOf" srcId="{9D869130-C3DF-40D0-B0C4-F29C220C4C0C}" destId="{FAC7CAE1-1EB6-E84C-B505-B5B44D7D2031}" srcOrd="0" destOrd="0" presId="urn:microsoft.com/office/officeart/2005/8/layout/vList2"/>
    <dgm:cxn modelId="{CF44AF7F-F1E4-483B-9826-9E5606671909}" srcId="{2E299DA3-DFC3-4BF3-BE4B-1773D0C18087}" destId="{D4395D79-E6CC-4139-9C22-D0E733E0016E}" srcOrd="2" destOrd="0" parTransId="{1D008C94-8C34-4CAB-93D9-80146D09AC52}" sibTransId="{86B6CD26-2359-4A52-9F7A-0DE037579249}"/>
    <dgm:cxn modelId="{5507309D-55BA-2943-A731-83E1AF62353B}" type="presOf" srcId="{2E299DA3-DFC3-4BF3-BE4B-1773D0C18087}" destId="{E7A7B315-A043-A94A-812D-17C81EE2D936}" srcOrd="0" destOrd="0" presId="urn:microsoft.com/office/officeart/2005/8/layout/vList2"/>
    <dgm:cxn modelId="{01201CA9-2769-4C49-99AB-F3A6FF415769}" type="presOf" srcId="{BAC7F415-D877-4867-A521-4B1044EBF0A4}" destId="{F4F564DD-6C4C-7240-99A5-AB78725865BE}" srcOrd="0" destOrd="0" presId="urn:microsoft.com/office/officeart/2005/8/layout/vList2"/>
    <dgm:cxn modelId="{C670B0B5-87E2-6C4F-9BE7-527EF55B48DC}" type="presOf" srcId="{868AC132-BA79-4418-BAAB-14FA410F0940}" destId="{B9F14C4A-D1AB-3C43-9C69-D6365DC45247}" srcOrd="0" destOrd="0" presId="urn:microsoft.com/office/officeart/2005/8/layout/vList2"/>
    <dgm:cxn modelId="{37B9E1B9-C609-42A4-8F65-99894E0BF326}" srcId="{2E299DA3-DFC3-4BF3-BE4B-1773D0C18087}" destId="{BAC7F415-D877-4867-A521-4B1044EBF0A4}" srcOrd="0" destOrd="0" parTransId="{8CF52393-FFB3-424F-8CBD-AA4AD6CE38A7}" sibTransId="{9E2CC82B-6908-4DDB-9AB3-52DD50F679CD}"/>
    <dgm:cxn modelId="{37920CEE-9E1E-294B-865A-406472328BD6}" type="presOf" srcId="{477A6860-4A09-4250-87C4-7BCAF32C7D7D}" destId="{F1F896E2-42A5-D348-85B5-88A8D31EA62E}" srcOrd="0" destOrd="0" presId="urn:microsoft.com/office/officeart/2005/8/layout/vList2"/>
    <dgm:cxn modelId="{270946F5-0914-C94F-BBA9-720AA7680699}" type="presOf" srcId="{A76A79EF-B6E0-4602-8DEF-32EBF3893C3C}" destId="{6EF4D537-BEE7-8F4B-A196-314DF0089FB2}" srcOrd="0" destOrd="0" presId="urn:microsoft.com/office/officeart/2005/8/layout/vList2"/>
    <dgm:cxn modelId="{C56AACF9-E181-429E-98E5-C6CFA0EBA016}" srcId="{2E299DA3-DFC3-4BF3-BE4B-1773D0C18087}" destId="{868AC132-BA79-4418-BAAB-14FA410F0940}" srcOrd="1" destOrd="0" parTransId="{864364A9-5F63-4C1B-B600-4CA1DBF538D1}" sibTransId="{91ECB2C5-D6C1-4ECC-8B44-3458850DD112}"/>
    <dgm:cxn modelId="{EA1756F3-6087-204D-8A1C-A1D8013C1ACC}" type="presParOf" srcId="{E7A7B315-A043-A94A-812D-17C81EE2D936}" destId="{F4F564DD-6C4C-7240-99A5-AB78725865BE}" srcOrd="0" destOrd="0" presId="urn:microsoft.com/office/officeart/2005/8/layout/vList2"/>
    <dgm:cxn modelId="{EA8E0307-3467-7443-A417-186A2869C800}" type="presParOf" srcId="{E7A7B315-A043-A94A-812D-17C81EE2D936}" destId="{D3933578-79A8-1540-950E-1A3751143951}" srcOrd="1" destOrd="0" presId="urn:microsoft.com/office/officeart/2005/8/layout/vList2"/>
    <dgm:cxn modelId="{B692A577-D574-7E45-9134-D926F6400D2E}" type="presParOf" srcId="{E7A7B315-A043-A94A-812D-17C81EE2D936}" destId="{B9F14C4A-D1AB-3C43-9C69-D6365DC45247}" srcOrd="2" destOrd="0" presId="urn:microsoft.com/office/officeart/2005/8/layout/vList2"/>
    <dgm:cxn modelId="{CD47CBCA-16F4-794F-9636-C69907AE79FE}" type="presParOf" srcId="{E7A7B315-A043-A94A-812D-17C81EE2D936}" destId="{DE56362E-CBD4-4D4F-8BA9-3EAA6CC6308A}" srcOrd="3" destOrd="0" presId="urn:microsoft.com/office/officeart/2005/8/layout/vList2"/>
    <dgm:cxn modelId="{ED046ABD-69BD-3842-8A8D-C52DD7D4C34F}" type="presParOf" srcId="{E7A7B315-A043-A94A-812D-17C81EE2D936}" destId="{346AE2AE-74F7-3647-A43F-8BD94E86476C}" srcOrd="4" destOrd="0" presId="urn:microsoft.com/office/officeart/2005/8/layout/vList2"/>
    <dgm:cxn modelId="{DC235D57-9F19-194A-94BC-2BF7526C5EDF}" type="presParOf" srcId="{E7A7B315-A043-A94A-812D-17C81EE2D936}" destId="{7C00DBCD-08BA-F144-98D3-EBEFD7B1E7DA}" srcOrd="5" destOrd="0" presId="urn:microsoft.com/office/officeart/2005/8/layout/vList2"/>
    <dgm:cxn modelId="{1EC50CFB-F6FF-784F-B20E-FAA5897F1CE2}" type="presParOf" srcId="{E7A7B315-A043-A94A-812D-17C81EE2D936}" destId="{F1F896E2-42A5-D348-85B5-88A8D31EA62E}" srcOrd="6" destOrd="0" presId="urn:microsoft.com/office/officeart/2005/8/layout/vList2"/>
    <dgm:cxn modelId="{145CA3B9-B3CB-6542-A0C6-88CB6294425A}" type="presParOf" srcId="{E7A7B315-A043-A94A-812D-17C81EE2D936}" destId="{B621CC64-E03E-8842-8D8A-4838F5AE4045}" srcOrd="7" destOrd="0" presId="urn:microsoft.com/office/officeart/2005/8/layout/vList2"/>
    <dgm:cxn modelId="{A0FB77CA-8C6B-E74C-9BD9-F3E0AB8BB8EB}" type="presParOf" srcId="{E7A7B315-A043-A94A-812D-17C81EE2D936}" destId="{6EF4D537-BEE7-8F4B-A196-314DF0089FB2}" srcOrd="8" destOrd="0" presId="urn:microsoft.com/office/officeart/2005/8/layout/vList2"/>
    <dgm:cxn modelId="{488DC296-C9BB-8346-9055-0FF38FC12906}" type="presParOf" srcId="{E7A7B315-A043-A94A-812D-17C81EE2D936}" destId="{100D2CE4-EB7D-AB42-B9AD-FA11D8FCAA30}" srcOrd="9" destOrd="0" presId="urn:microsoft.com/office/officeart/2005/8/layout/vList2"/>
    <dgm:cxn modelId="{DD512F4B-D48E-BF4A-A2BE-674D719DCB6B}" type="presParOf" srcId="{E7A7B315-A043-A94A-812D-17C81EE2D936}" destId="{FAC7CAE1-1EB6-E84C-B505-B5B44D7D2031}" srcOrd="1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83FC935B-32E1-4169-B086-4D9161736585}" type="doc">
      <dgm:prSet loTypeId="urn:microsoft.com/office/officeart/2005/8/layout/hierarchy1" loCatId="hierarchy" qsTypeId="urn:microsoft.com/office/officeart/2005/8/quickstyle/simple1" qsCatId="simple" csTypeId="urn:microsoft.com/office/officeart/2005/8/colors/accent1_2" csCatId="accent1"/>
      <dgm:spPr/>
      <dgm:t>
        <a:bodyPr/>
        <a:lstStyle/>
        <a:p>
          <a:endParaRPr lang="en-US"/>
        </a:p>
      </dgm:t>
    </dgm:pt>
    <dgm:pt modelId="{AAEC9868-F587-45EA-BD3B-5D66637AD8A1}">
      <dgm:prSet/>
      <dgm:spPr/>
      <dgm:t>
        <a:bodyPr/>
        <a:lstStyle/>
        <a:p>
          <a:r>
            <a:rPr lang="el-GR"/>
            <a:t>Εξαιρετικά ακριβής θεραπεία με ελάχιστη βλάβη στους υγιείς ιστούς.</a:t>
          </a:r>
          <a:endParaRPr lang="en-US"/>
        </a:p>
      </dgm:t>
    </dgm:pt>
    <dgm:pt modelId="{B8445066-F4A5-4C0D-8F77-2566661F0BE3}" type="parTrans" cxnId="{3B1AB0B6-BED7-46E5-96B7-063FF865D1EF}">
      <dgm:prSet/>
      <dgm:spPr/>
      <dgm:t>
        <a:bodyPr/>
        <a:lstStyle/>
        <a:p>
          <a:endParaRPr lang="en-US"/>
        </a:p>
      </dgm:t>
    </dgm:pt>
    <dgm:pt modelId="{3609B010-7C25-4E2F-8AF1-C4AC59304BB9}" type="sibTrans" cxnId="{3B1AB0B6-BED7-46E5-96B7-063FF865D1EF}">
      <dgm:prSet/>
      <dgm:spPr/>
      <dgm:t>
        <a:bodyPr/>
        <a:lstStyle/>
        <a:p>
          <a:endParaRPr lang="en-US"/>
        </a:p>
      </dgm:t>
    </dgm:pt>
    <dgm:pt modelId="{B8BD0AB0-8E71-49F5-BF19-8C308C14D6BE}">
      <dgm:prSet/>
      <dgm:spPr/>
      <dgm:t>
        <a:bodyPr/>
        <a:lstStyle/>
        <a:p>
          <a:r>
            <a:rPr lang="el-GR"/>
            <a:t>Εφαρμογή σε όγκους εγκεφάλου, πνεύμονα, ήπατος και προστάτη.</a:t>
          </a:r>
          <a:endParaRPr lang="en-US"/>
        </a:p>
      </dgm:t>
    </dgm:pt>
    <dgm:pt modelId="{A9BF2B9A-F14D-4D57-BC3F-F6204DCA6F55}" type="parTrans" cxnId="{DE7914E6-8906-4843-B94D-9C66D8534C20}">
      <dgm:prSet/>
      <dgm:spPr/>
      <dgm:t>
        <a:bodyPr/>
        <a:lstStyle/>
        <a:p>
          <a:endParaRPr lang="en-US"/>
        </a:p>
      </dgm:t>
    </dgm:pt>
    <dgm:pt modelId="{657466FC-4F88-44CE-BD84-A1C288934179}" type="sibTrans" cxnId="{DE7914E6-8906-4843-B94D-9C66D8534C20}">
      <dgm:prSet/>
      <dgm:spPr/>
      <dgm:t>
        <a:bodyPr/>
        <a:lstStyle/>
        <a:p>
          <a:endParaRPr lang="en-US"/>
        </a:p>
      </dgm:t>
    </dgm:pt>
    <dgm:pt modelId="{58AC2BF1-8E04-4ACA-B5F1-0A511E23C23D}">
      <dgm:prSet/>
      <dgm:spPr/>
      <dgm:t>
        <a:bodyPr/>
        <a:lstStyle/>
        <a:p>
          <a:r>
            <a:rPr lang="el-GR"/>
            <a:t>Μπορεί να αντικαταστήσει χειρουργικές επεμβάσεις σε δύσκολα προσβάσιμους όγκους.</a:t>
          </a:r>
          <a:endParaRPr lang="en-US"/>
        </a:p>
      </dgm:t>
    </dgm:pt>
    <dgm:pt modelId="{797AF89C-5594-4088-9ECB-08F64DDCADAE}" type="parTrans" cxnId="{485C6694-F5FE-4DE2-A719-FD9D7AD7E5DA}">
      <dgm:prSet/>
      <dgm:spPr/>
      <dgm:t>
        <a:bodyPr/>
        <a:lstStyle/>
        <a:p>
          <a:endParaRPr lang="en-US"/>
        </a:p>
      </dgm:t>
    </dgm:pt>
    <dgm:pt modelId="{4BE08F1C-1535-4B0A-AC81-209DB0539F24}" type="sibTrans" cxnId="{485C6694-F5FE-4DE2-A719-FD9D7AD7E5DA}">
      <dgm:prSet/>
      <dgm:spPr/>
      <dgm:t>
        <a:bodyPr/>
        <a:lstStyle/>
        <a:p>
          <a:endParaRPr lang="en-US"/>
        </a:p>
      </dgm:t>
    </dgm:pt>
    <dgm:pt modelId="{9C0AFD71-E9C8-914B-BD9A-BDE40DD7833A}" type="pres">
      <dgm:prSet presAssocID="{83FC935B-32E1-4169-B086-4D9161736585}" presName="hierChild1" presStyleCnt="0">
        <dgm:presLayoutVars>
          <dgm:chPref val="1"/>
          <dgm:dir/>
          <dgm:animOne val="branch"/>
          <dgm:animLvl val="lvl"/>
          <dgm:resizeHandles/>
        </dgm:presLayoutVars>
      </dgm:prSet>
      <dgm:spPr/>
    </dgm:pt>
    <dgm:pt modelId="{EEB1F561-BA9D-6241-80E9-9A397A98E0CF}" type="pres">
      <dgm:prSet presAssocID="{AAEC9868-F587-45EA-BD3B-5D66637AD8A1}" presName="hierRoot1" presStyleCnt="0"/>
      <dgm:spPr/>
    </dgm:pt>
    <dgm:pt modelId="{19C0F196-C1A5-5142-925A-1672E23E8F9A}" type="pres">
      <dgm:prSet presAssocID="{AAEC9868-F587-45EA-BD3B-5D66637AD8A1}" presName="composite" presStyleCnt="0"/>
      <dgm:spPr/>
    </dgm:pt>
    <dgm:pt modelId="{5C6AAC2B-4EB6-914D-AE21-3F3655F3AFAA}" type="pres">
      <dgm:prSet presAssocID="{AAEC9868-F587-45EA-BD3B-5D66637AD8A1}" presName="background" presStyleLbl="node0" presStyleIdx="0" presStyleCnt="3"/>
      <dgm:spPr/>
    </dgm:pt>
    <dgm:pt modelId="{F679E399-594F-AE45-97EC-4029BD1F3F2C}" type="pres">
      <dgm:prSet presAssocID="{AAEC9868-F587-45EA-BD3B-5D66637AD8A1}" presName="text" presStyleLbl="fgAcc0" presStyleIdx="0" presStyleCnt="3">
        <dgm:presLayoutVars>
          <dgm:chPref val="3"/>
        </dgm:presLayoutVars>
      </dgm:prSet>
      <dgm:spPr/>
    </dgm:pt>
    <dgm:pt modelId="{9732F713-037A-9547-B42C-37296B313315}" type="pres">
      <dgm:prSet presAssocID="{AAEC9868-F587-45EA-BD3B-5D66637AD8A1}" presName="hierChild2" presStyleCnt="0"/>
      <dgm:spPr/>
    </dgm:pt>
    <dgm:pt modelId="{DA0D4E77-7CA3-A644-88B2-74E61B4DBD48}" type="pres">
      <dgm:prSet presAssocID="{B8BD0AB0-8E71-49F5-BF19-8C308C14D6BE}" presName="hierRoot1" presStyleCnt="0"/>
      <dgm:spPr/>
    </dgm:pt>
    <dgm:pt modelId="{25278E78-348F-5849-83F9-3A188B9AF463}" type="pres">
      <dgm:prSet presAssocID="{B8BD0AB0-8E71-49F5-BF19-8C308C14D6BE}" presName="composite" presStyleCnt="0"/>
      <dgm:spPr/>
    </dgm:pt>
    <dgm:pt modelId="{0ED41A2F-468E-3647-B385-C9ECC863790E}" type="pres">
      <dgm:prSet presAssocID="{B8BD0AB0-8E71-49F5-BF19-8C308C14D6BE}" presName="background" presStyleLbl="node0" presStyleIdx="1" presStyleCnt="3"/>
      <dgm:spPr/>
    </dgm:pt>
    <dgm:pt modelId="{489D255A-3FA2-3C49-9181-D0A076CBA79B}" type="pres">
      <dgm:prSet presAssocID="{B8BD0AB0-8E71-49F5-BF19-8C308C14D6BE}" presName="text" presStyleLbl="fgAcc0" presStyleIdx="1" presStyleCnt="3">
        <dgm:presLayoutVars>
          <dgm:chPref val="3"/>
        </dgm:presLayoutVars>
      </dgm:prSet>
      <dgm:spPr/>
    </dgm:pt>
    <dgm:pt modelId="{20A90A7E-C46D-2F47-A94B-6E673E3502A7}" type="pres">
      <dgm:prSet presAssocID="{B8BD0AB0-8E71-49F5-BF19-8C308C14D6BE}" presName="hierChild2" presStyleCnt="0"/>
      <dgm:spPr/>
    </dgm:pt>
    <dgm:pt modelId="{7D145488-3020-EF4D-B093-7CFB64F1282C}" type="pres">
      <dgm:prSet presAssocID="{58AC2BF1-8E04-4ACA-B5F1-0A511E23C23D}" presName="hierRoot1" presStyleCnt="0"/>
      <dgm:spPr/>
    </dgm:pt>
    <dgm:pt modelId="{46807A8A-06BD-1147-A4D2-D93FD02EB582}" type="pres">
      <dgm:prSet presAssocID="{58AC2BF1-8E04-4ACA-B5F1-0A511E23C23D}" presName="composite" presStyleCnt="0"/>
      <dgm:spPr/>
    </dgm:pt>
    <dgm:pt modelId="{C84E1388-E210-F644-98C4-6C2113D8E8DC}" type="pres">
      <dgm:prSet presAssocID="{58AC2BF1-8E04-4ACA-B5F1-0A511E23C23D}" presName="background" presStyleLbl="node0" presStyleIdx="2" presStyleCnt="3"/>
      <dgm:spPr/>
    </dgm:pt>
    <dgm:pt modelId="{1604439A-981E-4848-B36A-A054BDEA8453}" type="pres">
      <dgm:prSet presAssocID="{58AC2BF1-8E04-4ACA-B5F1-0A511E23C23D}" presName="text" presStyleLbl="fgAcc0" presStyleIdx="2" presStyleCnt="3">
        <dgm:presLayoutVars>
          <dgm:chPref val="3"/>
        </dgm:presLayoutVars>
      </dgm:prSet>
      <dgm:spPr/>
    </dgm:pt>
    <dgm:pt modelId="{9FAA29E6-96CB-1E4C-A525-DCA0B020798B}" type="pres">
      <dgm:prSet presAssocID="{58AC2BF1-8E04-4ACA-B5F1-0A511E23C23D}" presName="hierChild2" presStyleCnt="0"/>
      <dgm:spPr/>
    </dgm:pt>
  </dgm:ptLst>
  <dgm:cxnLst>
    <dgm:cxn modelId="{41C79C73-0379-0A4B-8D1C-25D26C2A7F32}" type="presOf" srcId="{AAEC9868-F587-45EA-BD3B-5D66637AD8A1}" destId="{F679E399-594F-AE45-97EC-4029BD1F3F2C}" srcOrd="0" destOrd="0" presId="urn:microsoft.com/office/officeart/2005/8/layout/hierarchy1"/>
    <dgm:cxn modelId="{08B6AD84-E1F6-114A-95ED-29EFE7EBD5E3}" type="presOf" srcId="{58AC2BF1-8E04-4ACA-B5F1-0A511E23C23D}" destId="{1604439A-981E-4848-B36A-A054BDEA8453}" srcOrd="0" destOrd="0" presId="urn:microsoft.com/office/officeart/2005/8/layout/hierarchy1"/>
    <dgm:cxn modelId="{485C6694-F5FE-4DE2-A719-FD9D7AD7E5DA}" srcId="{83FC935B-32E1-4169-B086-4D9161736585}" destId="{58AC2BF1-8E04-4ACA-B5F1-0A511E23C23D}" srcOrd="2" destOrd="0" parTransId="{797AF89C-5594-4088-9ECB-08F64DDCADAE}" sibTransId="{4BE08F1C-1535-4B0A-AC81-209DB0539F24}"/>
    <dgm:cxn modelId="{3B1AB0B6-BED7-46E5-96B7-063FF865D1EF}" srcId="{83FC935B-32E1-4169-B086-4D9161736585}" destId="{AAEC9868-F587-45EA-BD3B-5D66637AD8A1}" srcOrd="0" destOrd="0" parTransId="{B8445066-F4A5-4C0D-8F77-2566661F0BE3}" sibTransId="{3609B010-7C25-4E2F-8AF1-C4AC59304BB9}"/>
    <dgm:cxn modelId="{164786D3-20F9-8C4C-9ABA-0C6B514F5E54}" type="presOf" srcId="{83FC935B-32E1-4169-B086-4D9161736585}" destId="{9C0AFD71-E9C8-914B-BD9A-BDE40DD7833A}" srcOrd="0" destOrd="0" presId="urn:microsoft.com/office/officeart/2005/8/layout/hierarchy1"/>
    <dgm:cxn modelId="{DE7914E6-8906-4843-B94D-9C66D8534C20}" srcId="{83FC935B-32E1-4169-B086-4D9161736585}" destId="{B8BD0AB0-8E71-49F5-BF19-8C308C14D6BE}" srcOrd="1" destOrd="0" parTransId="{A9BF2B9A-F14D-4D57-BC3F-F6204DCA6F55}" sibTransId="{657466FC-4F88-44CE-BD84-A1C288934179}"/>
    <dgm:cxn modelId="{85971AF8-BA55-1A4F-A09B-E5053F423656}" type="presOf" srcId="{B8BD0AB0-8E71-49F5-BF19-8C308C14D6BE}" destId="{489D255A-3FA2-3C49-9181-D0A076CBA79B}" srcOrd="0" destOrd="0" presId="urn:microsoft.com/office/officeart/2005/8/layout/hierarchy1"/>
    <dgm:cxn modelId="{072340B0-CBD7-FA48-8F5D-2EA6D422B009}" type="presParOf" srcId="{9C0AFD71-E9C8-914B-BD9A-BDE40DD7833A}" destId="{EEB1F561-BA9D-6241-80E9-9A397A98E0CF}" srcOrd="0" destOrd="0" presId="urn:microsoft.com/office/officeart/2005/8/layout/hierarchy1"/>
    <dgm:cxn modelId="{C12E265B-5E6E-9048-93E3-04519BA0E324}" type="presParOf" srcId="{EEB1F561-BA9D-6241-80E9-9A397A98E0CF}" destId="{19C0F196-C1A5-5142-925A-1672E23E8F9A}" srcOrd="0" destOrd="0" presId="urn:microsoft.com/office/officeart/2005/8/layout/hierarchy1"/>
    <dgm:cxn modelId="{9AFAB85A-D9E8-654F-AA3A-6E38F1716F84}" type="presParOf" srcId="{19C0F196-C1A5-5142-925A-1672E23E8F9A}" destId="{5C6AAC2B-4EB6-914D-AE21-3F3655F3AFAA}" srcOrd="0" destOrd="0" presId="urn:microsoft.com/office/officeart/2005/8/layout/hierarchy1"/>
    <dgm:cxn modelId="{CD8467BD-635D-024A-929F-BD5862FF9956}" type="presParOf" srcId="{19C0F196-C1A5-5142-925A-1672E23E8F9A}" destId="{F679E399-594F-AE45-97EC-4029BD1F3F2C}" srcOrd="1" destOrd="0" presId="urn:microsoft.com/office/officeart/2005/8/layout/hierarchy1"/>
    <dgm:cxn modelId="{9DB1FD02-D030-4845-A150-148582142DC9}" type="presParOf" srcId="{EEB1F561-BA9D-6241-80E9-9A397A98E0CF}" destId="{9732F713-037A-9547-B42C-37296B313315}" srcOrd="1" destOrd="0" presId="urn:microsoft.com/office/officeart/2005/8/layout/hierarchy1"/>
    <dgm:cxn modelId="{00FFCB36-7EE9-4740-BB31-77A139C1CDF0}" type="presParOf" srcId="{9C0AFD71-E9C8-914B-BD9A-BDE40DD7833A}" destId="{DA0D4E77-7CA3-A644-88B2-74E61B4DBD48}" srcOrd="1" destOrd="0" presId="urn:microsoft.com/office/officeart/2005/8/layout/hierarchy1"/>
    <dgm:cxn modelId="{5ADD2E18-95D7-1242-A433-18E420EF008A}" type="presParOf" srcId="{DA0D4E77-7CA3-A644-88B2-74E61B4DBD48}" destId="{25278E78-348F-5849-83F9-3A188B9AF463}" srcOrd="0" destOrd="0" presId="urn:microsoft.com/office/officeart/2005/8/layout/hierarchy1"/>
    <dgm:cxn modelId="{DF5B5FF5-A526-6C49-BEAF-9FD01AFE799A}" type="presParOf" srcId="{25278E78-348F-5849-83F9-3A188B9AF463}" destId="{0ED41A2F-468E-3647-B385-C9ECC863790E}" srcOrd="0" destOrd="0" presId="urn:microsoft.com/office/officeart/2005/8/layout/hierarchy1"/>
    <dgm:cxn modelId="{86B1BE2C-1201-344B-B43F-CE0CF0822504}" type="presParOf" srcId="{25278E78-348F-5849-83F9-3A188B9AF463}" destId="{489D255A-3FA2-3C49-9181-D0A076CBA79B}" srcOrd="1" destOrd="0" presId="urn:microsoft.com/office/officeart/2005/8/layout/hierarchy1"/>
    <dgm:cxn modelId="{6D447D37-9E3C-A341-A50E-085EAD16A5FF}" type="presParOf" srcId="{DA0D4E77-7CA3-A644-88B2-74E61B4DBD48}" destId="{20A90A7E-C46D-2F47-A94B-6E673E3502A7}" srcOrd="1" destOrd="0" presId="urn:microsoft.com/office/officeart/2005/8/layout/hierarchy1"/>
    <dgm:cxn modelId="{9A6742AB-AA8F-3748-9A5F-E16132E5EC19}" type="presParOf" srcId="{9C0AFD71-E9C8-914B-BD9A-BDE40DD7833A}" destId="{7D145488-3020-EF4D-B093-7CFB64F1282C}" srcOrd="2" destOrd="0" presId="urn:microsoft.com/office/officeart/2005/8/layout/hierarchy1"/>
    <dgm:cxn modelId="{5392238A-208F-014A-9F5E-031B340CD8A1}" type="presParOf" srcId="{7D145488-3020-EF4D-B093-7CFB64F1282C}" destId="{46807A8A-06BD-1147-A4D2-D93FD02EB582}" srcOrd="0" destOrd="0" presId="urn:microsoft.com/office/officeart/2005/8/layout/hierarchy1"/>
    <dgm:cxn modelId="{81B0AA1F-0911-E847-BF40-D064C92CB512}" type="presParOf" srcId="{46807A8A-06BD-1147-A4D2-D93FD02EB582}" destId="{C84E1388-E210-F644-98C4-6C2113D8E8DC}" srcOrd="0" destOrd="0" presId="urn:microsoft.com/office/officeart/2005/8/layout/hierarchy1"/>
    <dgm:cxn modelId="{9400F841-7BBF-7E48-BF7B-BDCD11C88634}" type="presParOf" srcId="{46807A8A-06BD-1147-A4D2-D93FD02EB582}" destId="{1604439A-981E-4848-B36A-A054BDEA8453}" srcOrd="1" destOrd="0" presId="urn:microsoft.com/office/officeart/2005/8/layout/hierarchy1"/>
    <dgm:cxn modelId="{DFD5DD60-7C8E-F34B-8A94-03ACED970721}" type="presParOf" srcId="{7D145488-3020-EF4D-B093-7CFB64F1282C}" destId="{9FAA29E6-96CB-1E4C-A525-DCA0B020798B}"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ED277C17-6312-45F8-93EC-22858487FF7C}"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657AD367-B3EB-40BC-B1BD-3D899AFAAFF9}">
      <dgm:prSet/>
      <dgm:spPr/>
      <dgm:t>
        <a:bodyPr/>
        <a:lstStyle/>
        <a:p>
          <a:r>
            <a:rPr lang="el-GR"/>
            <a:t>Πρωτόνια.</a:t>
          </a:r>
          <a:endParaRPr lang="en-US"/>
        </a:p>
      </dgm:t>
    </dgm:pt>
    <dgm:pt modelId="{17E7D577-5EA0-4F4F-968F-CC4146416D08}" type="parTrans" cxnId="{6446C58E-63D3-4E10-8DB9-9154A2438468}">
      <dgm:prSet/>
      <dgm:spPr/>
      <dgm:t>
        <a:bodyPr/>
        <a:lstStyle/>
        <a:p>
          <a:endParaRPr lang="en-US"/>
        </a:p>
      </dgm:t>
    </dgm:pt>
    <dgm:pt modelId="{CF700D85-9825-4425-8742-3247AA8E2C84}" type="sibTrans" cxnId="{6446C58E-63D3-4E10-8DB9-9154A2438468}">
      <dgm:prSet/>
      <dgm:spPr/>
      <dgm:t>
        <a:bodyPr/>
        <a:lstStyle/>
        <a:p>
          <a:endParaRPr lang="en-US"/>
        </a:p>
      </dgm:t>
    </dgm:pt>
    <dgm:pt modelId="{C4BA8CCE-99B4-46FC-95EE-37059C0F5BAB}">
      <dgm:prSet/>
      <dgm:spPr/>
      <dgm:t>
        <a:bodyPr/>
        <a:lstStyle/>
        <a:p>
          <a:r>
            <a:rPr lang="el-GR"/>
            <a:t>Ιόντα άνθρακα.</a:t>
          </a:r>
          <a:endParaRPr lang="en-US"/>
        </a:p>
      </dgm:t>
    </dgm:pt>
    <dgm:pt modelId="{29F8D68F-E208-4660-A3D2-964CEE1D4558}" type="parTrans" cxnId="{23B31434-B86E-485B-B533-5163FA8742CE}">
      <dgm:prSet/>
      <dgm:spPr/>
      <dgm:t>
        <a:bodyPr/>
        <a:lstStyle/>
        <a:p>
          <a:endParaRPr lang="en-US"/>
        </a:p>
      </dgm:t>
    </dgm:pt>
    <dgm:pt modelId="{84417A52-0878-4E65-8696-A7819B88A0A4}" type="sibTrans" cxnId="{23B31434-B86E-485B-B533-5163FA8742CE}">
      <dgm:prSet/>
      <dgm:spPr/>
      <dgm:t>
        <a:bodyPr/>
        <a:lstStyle/>
        <a:p>
          <a:endParaRPr lang="en-US"/>
        </a:p>
      </dgm:t>
    </dgm:pt>
    <dgm:pt modelId="{55D7A9EE-D8E6-4EE5-8188-09340BA1C1EC}">
      <dgm:prSet/>
      <dgm:spPr/>
      <dgm:t>
        <a:bodyPr/>
        <a:lstStyle/>
        <a:p>
          <a:r>
            <a:rPr lang="el-GR" dirty="0"/>
            <a:t>Τα σωματίδια αυτά έχουν καλά καθορισμένη τροχιά και εναποθέτουν τη μέγιστη ενέργεια τους σε ένα συγκεκριμένο βάθος (κορυφή </a:t>
          </a:r>
          <a:r>
            <a:rPr lang="el-GR" dirty="0" err="1"/>
            <a:t>Bragg</a:t>
          </a:r>
          <a:r>
            <a:rPr lang="el-GR" dirty="0"/>
            <a:t>).</a:t>
          </a:r>
          <a:endParaRPr lang="en-US" dirty="0"/>
        </a:p>
      </dgm:t>
    </dgm:pt>
    <dgm:pt modelId="{97FEE35E-3753-42BB-9732-144938BBCE9A}" type="parTrans" cxnId="{DE6CFBC8-0E8F-4F85-B5D5-78426D08FDE2}">
      <dgm:prSet/>
      <dgm:spPr/>
      <dgm:t>
        <a:bodyPr/>
        <a:lstStyle/>
        <a:p>
          <a:endParaRPr lang="en-US"/>
        </a:p>
      </dgm:t>
    </dgm:pt>
    <dgm:pt modelId="{DF19F928-3391-4DFC-9884-DB84A20999DA}" type="sibTrans" cxnId="{DE6CFBC8-0E8F-4F85-B5D5-78426D08FDE2}">
      <dgm:prSet/>
      <dgm:spPr/>
      <dgm:t>
        <a:bodyPr/>
        <a:lstStyle/>
        <a:p>
          <a:endParaRPr lang="en-US"/>
        </a:p>
      </dgm:t>
    </dgm:pt>
    <dgm:pt modelId="{22F5A1FD-81C5-4FFA-B12B-7542C2445458}">
      <dgm:prSet/>
      <dgm:spPr/>
      <dgm:t>
        <a:bodyPr/>
        <a:lstStyle/>
        <a:p>
          <a:r>
            <a:rPr lang="el-GR" dirty="0"/>
            <a:t>Πλεονεκτήματα της </a:t>
          </a:r>
          <a:r>
            <a:rPr lang="el-GR" dirty="0" err="1"/>
            <a:t>Αδρονικής</a:t>
          </a:r>
          <a:r>
            <a:rPr lang="el-GR" dirty="0"/>
            <a:t> Θεραπείας</a:t>
          </a:r>
          <a:endParaRPr lang="en-US" dirty="0"/>
        </a:p>
      </dgm:t>
    </dgm:pt>
    <dgm:pt modelId="{5128F2F1-C56C-4631-A52A-3E73CBBFED48}" type="parTrans" cxnId="{4AB34BDB-FA29-4D11-8BAB-577D5D8DA88D}">
      <dgm:prSet/>
      <dgm:spPr/>
      <dgm:t>
        <a:bodyPr/>
        <a:lstStyle/>
        <a:p>
          <a:endParaRPr lang="en-US"/>
        </a:p>
      </dgm:t>
    </dgm:pt>
    <dgm:pt modelId="{0D1A7590-8D8B-4C5A-A576-791E60561AA9}" type="sibTrans" cxnId="{4AB34BDB-FA29-4D11-8BAB-577D5D8DA88D}">
      <dgm:prSet/>
      <dgm:spPr/>
      <dgm:t>
        <a:bodyPr/>
        <a:lstStyle/>
        <a:p>
          <a:endParaRPr lang="en-US"/>
        </a:p>
      </dgm:t>
    </dgm:pt>
    <dgm:pt modelId="{9AFBFD15-70E0-4514-AADF-B30B746D1168}">
      <dgm:prSet/>
      <dgm:spPr/>
      <dgm:t>
        <a:bodyPr/>
        <a:lstStyle/>
        <a:p>
          <a:r>
            <a:rPr lang="el-GR"/>
            <a:t>Ακρίβεια χιλιοστού στη στόχευση του όγκου.</a:t>
          </a:r>
          <a:endParaRPr lang="en-US"/>
        </a:p>
      </dgm:t>
    </dgm:pt>
    <dgm:pt modelId="{2811266A-CB32-4AC9-9CB6-00406B91233E}" type="parTrans" cxnId="{87880C36-37B5-4506-A4B6-8B6C21669C66}">
      <dgm:prSet/>
      <dgm:spPr/>
      <dgm:t>
        <a:bodyPr/>
        <a:lstStyle/>
        <a:p>
          <a:endParaRPr lang="en-US"/>
        </a:p>
      </dgm:t>
    </dgm:pt>
    <dgm:pt modelId="{DBE28186-C705-4F12-8C3E-B7AC9C9BF81B}" type="sibTrans" cxnId="{87880C36-37B5-4506-A4B6-8B6C21669C66}">
      <dgm:prSet/>
      <dgm:spPr/>
      <dgm:t>
        <a:bodyPr/>
        <a:lstStyle/>
        <a:p>
          <a:endParaRPr lang="en-US"/>
        </a:p>
      </dgm:t>
    </dgm:pt>
    <dgm:pt modelId="{E217C580-D91B-45BD-956F-BE979FA9A835}">
      <dgm:prSet/>
      <dgm:spPr/>
      <dgm:t>
        <a:bodyPr/>
        <a:lstStyle/>
        <a:p>
          <a:r>
            <a:rPr lang="el-GR" dirty="0"/>
            <a:t>Περιορισμένη πλευρική σκέδαση, μειώνοντας τη βλάβη στους υγιείς ιστούς.</a:t>
          </a:r>
          <a:endParaRPr lang="en-US" dirty="0"/>
        </a:p>
      </dgm:t>
    </dgm:pt>
    <dgm:pt modelId="{9E8150CB-8861-4C76-A404-BDE3A6074D4B}" type="parTrans" cxnId="{FAC01AB5-BAAD-47A8-AFFC-074382C43605}">
      <dgm:prSet/>
      <dgm:spPr/>
      <dgm:t>
        <a:bodyPr/>
        <a:lstStyle/>
        <a:p>
          <a:endParaRPr lang="en-US"/>
        </a:p>
      </dgm:t>
    </dgm:pt>
    <dgm:pt modelId="{EE62E7FF-BA2A-4BE2-A22F-DD6538541455}" type="sibTrans" cxnId="{FAC01AB5-BAAD-47A8-AFFC-074382C43605}">
      <dgm:prSet/>
      <dgm:spPr/>
      <dgm:t>
        <a:bodyPr/>
        <a:lstStyle/>
        <a:p>
          <a:endParaRPr lang="en-US"/>
        </a:p>
      </dgm:t>
    </dgm:pt>
    <dgm:pt modelId="{5ECEB91C-F4A4-408C-901C-C36ED199A3AF}">
      <dgm:prSet/>
      <dgm:spPr/>
      <dgm:t>
        <a:bodyPr/>
        <a:lstStyle/>
        <a:p>
          <a:r>
            <a:rPr lang="el-GR"/>
            <a:t>Κατάλληλη για βαθιά τοποθετημένους όγκους που είναι δύσκολο να αντιμετωπιστούν με συμβατική ακτινοθεραπεία.</a:t>
          </a:r>
          <a:endParaRPr lang="en-US"/>
        </a:p>
      </dgm:t>
    </dgm:pt>
    <dgm:pt modelId="{BAB700DC-AA4E-4DC9-AB47-FFE6760AE2CF}" type="parTrans" cxnId="{195E535F-0696-46C8-A9A7-AAB49466666D}">
      <dgm:prSet/>
      <dgm:spPr/>
      <dgm:t>
        <a:bodyPr/>
        <a:lstStyle/>
        <a:p>
          <a:endParaRPr lang="en-US"/>
        </a:p>
      </dgm:t>
    </dgm:pt>
    <dgm:pt modelId="{DD0B398A-8B81-4751-BB14-E8EB56C73E0D}" type="sibTrans" cxnId="{195E535F-0696-46C8-A9A7-AAB49466666D}">
      <dgm:prSet/>
      <dgm:spPr/>
      <dgm:t>
        <a:bodyPr/>
        <a:lstStyle/>
        <a:p>
          <a:endParaRPr lang="en-US"/>
        </a:p>
      </dgm:t>
    </dgm:pt>
    <dgm:pt modelId="{DABE2AFB-F699-FC40-A7C8-19AD4A483A69}" type="pres">
      <dgm:prSet presAssocID="{ED277C17-6312-45F8-93EC-22858487FF7C}" presName="linear" presStyleCnt="0">
        <dgm:presLayoutVars>
          <dgm:animLvl val="lvl"/>
          <dgm:resizeHandles val="exact"/>
        </dgm:presLayoutVars>
      </dgm:prSet>
      <dgm:spPr/>
    </dgm:pt>
    <dgm:pt modelId="{8FA16E16-204F-154D-9825-64D88E71080B}" type="pres">
      <dgm:prSet presAssocID="{657AD367-B3EB-40BC-B1BD-3D899AFAAFF9}" presName="parentText" presStyleLbl="node1" presStyleIdx="0" presStyleCnt="7">
        <dgm:presLayoutVars>
          <dgm:chMax val="0"/>
          <dgm:bulletEnabled val="1"/>
        </dgm:presLayoutVars>
      </dgm:prSet>
      <dgm:spPr/>
    </dgm:pt>
    <dgm:pt modelId="{854DC343-5A42-AD42-B3AB-B8F559581A52}" type="pres">
      <dgm:prSet presAssocID="{CF700D85-9825-4425-8742-3247AA8E2C84}" presName="spacer" presStyleCnt="0"/>
      <dgm:spPr/>
    </dgm:pt>
    <dgm:pt modelId="{B5111325-63EE-444D-B4CF-283247CE4D7D}" type="pres">
      <dgm:prSet presAssocID="{C4BA8CCE-99B4-46FC-95EE-37059C0F5BAB}" presName="parentText" presStyleLbl="node1" presStyleIdx="1" presStyleCnt="7">
        <dgm:presLayoutVars>
          <dgm:chMax val="0"/>
          <dgm:bulletEnabled val="1"/>
        </dgm:presLayoutVars>
      </dgm:prSet>
      <dgm:spPr/>
    </dgm:pt>
    <dgm:pt modelId="{440FA166-9266-304A-AB86-BE5E37C74326}" type="pres">
      <dgm:prSet presAssocID="{84417A52-0878-4E65-8696-A7819B88A0A4}" presName="spacer" presStyleCnt="0"/>
      <dgm:spPr/>
    </dgm:pt>
    <dgm:pt modelId="{C4293513-2AFF-B84D-BF6C-B9B7D8F6C747}" type="pres">
      <dgm:prSet presAssocID="{55D7A9EE-D8E6-4EE5-8188-09340BA1C1EC}" presName="parentText" presStyleLbl="node1" presStyleIdx="2" presStyleCnt="7" custLinFactY="2285" custLinFactNeighborX="-2581" custLinFactNeighborY="100000">
        <dgm:presLayoutVars>
          <dgm:chMax val="0"/>
          <dgm:bulletEnabled val="1"/>
        </dgm:presLayoutVars>
      </dgm:prSet>
      <dgm:spPr/>
    </dgm:pt>
    <dgm:pt modelId="{2CCDE5FF-64DD-BB4D-B18E-B02BA0E1BBCF}" type="pres">
      <dgm:prSet presAssocID="{DF19F928-3391-4DFC-9884-DB84A20999DA}" presName="spacer" presStyleCnt="0"/>
      <dgm:spPr/>
    </dgm:pt>
    <dgm:pt modelId="{53AEAF1D-7D98-2E4E-A671-7847AFDFBEED}" type="pres">
      <dgm:prSet presAssocID="{22F5A1FD-81C5-4FFA-B12B-7542C2445458}" presName="parentText" presStyleLbl="node1" presStyleIdx="3" presStyleCnt="7">
        <dgm:presLayoutVars>
          <dgm:chMax val="0"/>
          <dgm:bulletEnabled val="1"/>
        </dgm:presLayoutVars>
      </dgm:prSet>
      <dgm:spPr/>
    </dgm:pt>
    <dgm:pt modelId="{6759082D-4328-B64F-9323-62F3AA23E5D2}" type="pres">
      <dgm:prSet presAssocID="{0D1A7590-8D8B-4C5A-A576-791E60561AA9}" presName="spacer" presStyleCnt="0"/>
      <dgm:spPr/>
    </dgm:pt>
    <dgm:pt modelId="{37795E58-D1E4-054E-8848-4E7C12474B02}" type="pres">
      <dgm:prSet presAssocID="{9AFBFD15-70E0-4514-AADF-B30B746D1168}" presName="parentText" presStyleLbl="node1" presStyleIdx="4" presStyleCnt="7">
        <dgm:presLayoutVars>
          <dgm:chMax val="0"/>
          <dgm:bulletEnabled val="1"/>
        </dgm:presLayoutVars>
      </dgm:prSet>
      <dgm:spPr/>
    </dgm:pt>
    <dgm:pt modelId="{2923D53D-3E3D-4F4A-93BB-ACDFA33A8F9E}" type="pres">
      <dgm:prSet presAssocID="{DBE28186-C705-4F12-8C3E-B7AC9C9BF81B}" presName="spacer" presStyleCnt="0"/>
      <dgm:spPr/>
    </dgm:pt>
    <dgm:pt modelId="{89364C2C-94AA-3348-94BC-091C3A3D05F7}" type="pres">
      <dgm:prSet presAssocID="{E217C580-D91B-45BD-956F-BE979FA9A835}" presName="parentText" presStyleLbl="node1" presStyleIdx="5" presStyleCnt="7">
        <dgm:presLayoutVars>
          <dgm:chMax val="0"/>
          <dgm:bulletEnabled val="1"/>
        </dgm:presLayoutVars>
      </dgm:prSet>
      <dgm:spPr/>
    </dgm:pt>
    <dgm:pt modelId="{875E8437-E7B7-A54A-A5AC-F6C7B6BAA404}" type="pres">
      <dgm:prSet presAssocID="{EE62E7FF-BA2A-4BE2-A22F-DD6538541455}" presName="spacer" presStyleCnt="0"/>
      <dgm:spPr/>
    </dgm:pt>
    <dgm:pt modelId="{1086D7B3-56A6-6F47-867E-E175EA00B1BF}" type="pres">
      <dgm:prSet presAssocID="{5ECEB91C-F4A4-408C-901C-C36ED199A3AF}" presName="parentText" presStyleLbl="node1" presStyleIdx="6" presStyleCnt="7">
        <dgm:presLayoutVars>
          <dgm:chMax val="0"/>
          <dgm:bulletEnabled val="1"/>
        </dgm:presLayoutVars>
      </dgm:prSet>
      <dgm:spPr/>
    </dgm:pt>
  </dgm:ptLst>
  <dgm:cxnLst>
    <dgm:cxn modelId="{23B31434-B86E-485B-B533-5163FA8742CE}" srcId="{ED277C17-6312-45F8-93EC-22858487FF7C}" destId="{C4BA8CCE-99B4-46FC-95EE-37059C0F5BAB}" srcOrd="1" destOrd="0" parTransId="{29F8D68F-E208-4660-A3D2-964CEE1D4558}" sibTransId="{84417A52-0878-4E65-8696-A7819B88A0A4}"/>
    <dgm:cxn modelId="{87880C36-37B5-4506-A4B6-8B6C21669C66}" srcId="{ED277C17-6312-45F8-93EC-22858487FF7C}" destId="{9AFBFD15-70E0-4514-AADF-B30B746D1168}" srcOrd="4" destOrd="0" parTransId="{2811266A-CB32-4AC9-9CB6-00406B91233E}" sibTransId="{DBE28186-C705-4F12-8C3E-B7AC9C9BF81B}"/>
    <dgm:cxn modelId="{817CFE3C-5549-CC49-B4FF-AAFB5BA21D23}" type="presOf" srcId="{22F5A1FD-81C5-4FFA-B12B-7542C2445458}" destId="{53AEAF1D-7D98-2E4E-A671-7847AFDFBEED}" srcOrd="0" destOrd="0" presId="urn:microsoft.com/office/officeart/2005/8/layout/vList2"/>
    <dgm:cxn modelId="{D6DE5149-D7C9-D548-9F23-99E267276784}" type="presOf" srcId="{657AD367-B3EB-40BC-B1BD-3D899AFAAFF9}" destId="{8FA16E16-204F-154D-9825-64D88E71080B}" srcOrd="0" destOrd="0" presId="urn:microsoft.com/office/officeart/2005/8/layout/vList2"/>
    <dgm:cxn modelId="{3EF5324D-C3B4-6945-8C24-0C3C7D0B5B63}" type="presOf" srcId="{C4BA8CCE-99B4-46FC-95EE-37059C0F5BAB}" destId="{B5111325-63EE-444D-B4CF-283247CE4D7D}" srcOrd="0" destOrd="0" presId="urn:microsoft.com/office/officeart/2005/8/layout/vList2"/>
    <dgm:cxn modelId="{D2EC1559-FAD9-6E42-AC01-A67047FEE410}" type="presOf" srcId="{5ECEB91C-F4A4-408C-901C-C36ED199A3AF}" destId="{1086D7B3-56A6-6F47-867E-E175EA00B1BF}" srcOrd="0" destOrd="0" presId="urn:microsoft.com/office/officeart/2005/8/layout/vList2"/>
    <dgm:cxn modelId="{195E535F-0696-46C8-A9A7-AAB49466666D}" srcId="{ED277C17-6312-45F8-93EC-22858487FF7C}" destId="{5ECEB91C-F4A4-408C-901C-C36ED199A3AF}" srcOrd="6" destOrd="0" parTransId="{BAB700DC-AA4E-4DC9-AB47-FFE6760AE2CF}" sibTransId="{DD0B398A-8B81-4751-BB14-E8EB56C73E0D}"/>
    <dgm:cxn modelId="{E899E175-040E-A24E-810C-987E54177355}" type="presOf" srcId="{ED277C17-6312-45F8-93EC-22858487FF7C}" destId="{DABE2AFB-F699-FC40-A7C8-19AD4A483A69}" srcOrd="0" destOrd="0" presId="urn:microsoft.com/office/officeart/2005/8/layout/vList2"/>
    <dgm:cxn modelId="{1892267A-51AF-994D-8C2E-1EAD22B6F421}" type="presOf" srcId="{55D7A9EE-D8E6-4EE5-8188-09340BA1C1EC}" destId="{C4293513-2AFF-B84D-BF6C-B9B7D8F6C747}" srcOrd="0" destOrd="0" presId="urn:microsoft.com/office/officeart/2005/8/layout/vList2"/>
    <dgm:cxn modelId="{6446C58E-63D3-4E10-8DB9-9154A2438468}" srcId="{ED277C17-6312-45F8-93EC-22858487FF7C}" destId="{657AD367-B3EB-40BC-B1BD-3D899AFAAFF9}" srcOrd="0" destOrd="0" parTransId="{17E7D577-5EA0-4F4F-968F-CC4146416D08}" sibTransId="{CF700D85-9825-4425-8742-3247AA8E2C84}"/>
    <dgm:cxn modelId="{59AAE295-D74F-4A41-B1F8-CD0153A30D76}" type="presOf" srcId="{E217C580-D91B-45BD-956F-BE979FA9A835}" destId="{89364C2C-94AA-3348-94BC-091C3A3D05F7}" srcOrd="0" destOrd="0" presId="urn:microsoft.com/office/officeart/2005/8/layout/vList2"/>
    <dgm:cxn modelId="{FAC01AB5-BAAD-47A8-AFFC-074382C43605}" srcId="{ED277C17-6312-45F8-93EC-22858487FF7C}" destId="{E217C580-D91B-45BD-956F-BE979FA9A835}" srcOrd="5" destOrd="0" parTransId="{9E8150CB-8861-4C76-A404-BDE3A6074D4B}" sibTransId="{EE62E7FF-BA2A-4BE2-A22F-DD6538541455}"/>
    <dgm:cxn modelId="{EDF60CB9-13DE-934D-909F-57D103B0CD4C}" type="presOf" srcId="{9AFBFD15-70E0-4514-AADF-B30B746D1168}" destId="{37795E58-D1E4-054E-8848-4E7C12474B02}" srcOrd="0" destOrd="0" presId="urn:microsoft.com/office/officeart/2005/8/layout/vList2"/>
    <dgm:cxn modelId="{DE6CFBC8-0E8F-4F85-B5D5-78426D08FDE2}" srcId="{ED277C17-6312-45F8-93EC-22858487FF7C}" destId="{55D7A9EE-D8E6-4EE5-8188-09340BA1C1EC}" srcOrd="2" destOrd="0" parTransId="{97FEE35E-3753-42BB-9732-144938BBCE9A}" sibTransId="{DF19F928-3391-4DFC-9884-DB84A20999DA}"/>
    <dgm:cxn modelId="{4AB34BDB-FA29-4D11-8BAB-577D5D8DA88D}" srcId="{ED277C17-6312-45F8-93EC-22858487FF7C}" destId="{22F5A1FD-81C5-4FFA-B12B-7542C2445458}" srcOrd="3" destOrd="0" parTransId="{5128F2F1-C56C-4631-A52A-3E73CBBFED48}" sibTransId="{0D1A7590-8D8B-4C5A-A576-791E60561AA9}"/>
    <dgm:cxn modelId="{9C0881F3-71E5-C44D-BF03-E7BABF575BCB}" type="presParOf" srcId="{DABE2AFB-F699-FC40-A7C8-19AD4A483A69}" destId="{8FA16E16-204F-154D-9825-64D88E71080B}" srcOrd="0" destOrd="0" presId="urn:microsoft.com/office/officeart/2005/8/layout/vList2"/>
    <dgm:cxn modelId="{53AB074E-B798-7145-A68A-EC2F062927A4}" type="presParOf" srcId="{DABE2AFB-F699-FC40-A7C8-19AD4A483A69}" destId="{854DC343-5A42-AD42-B3AB-B8F559581A52}" srcOrd="1" destOrd="0" presId="urn:microsoft.com/office/officeart/2005/8/layout/vList2"/>
    <dgm:cxn modelId="{3A904630-BFA9-2F46-9400-3683E4686D1D}" type="presParOf" srcId="{DABE2AFB-F699-FC40-A7C8-19AD4A483A69}" destId="{B5111325-63EE-444D-B4CF-283247CE4D7D}" srcOrd="2" destOrd="0" presId="urn:microsoft.com/office/officeart/2005/8/layout/vList2"/>
    <dgm:cxn modelId="{5180C438-FC3D-6446-9C40-5FB9ED52D4F9}" type="presParOf" srcId="{DABE2AFB-F699-FC40-A7C8-19AD4A483A69}" destId="{440FA166-9266-304A-AB86-BE5E37C74326}" srcOrd="3" destOrd="0" presId="urn:microsoft.com/office/officeart/2005/8/layout/vList2"/>
    <dgm:cxn modelId="{D2320F9F-44C6-5241-9F45-A7868FAC355E}" type="presParOf" srcId="{DABE2AFB-F699-FC40-A7C8-19AD4A483A69}" destId="{C4293513-2AFF-B84D-BF6C-B9B7D8F6C747}" srcOrd="4" destOrd="0" presId="urn:microsoft.com/office/officeart/2005/8/layout/vList2"/>
    <dgm:cxn modelId="{78693BC9-1850-894E-B9AC-9FFE06376795}" type="presParOf" srcId="{DABE2AFB-F699-FC40-A7C8-19AD4A483A69}" destId="{2CCDE5FF-64DD-BB4D-B18E-B02BA0E1BBCF}" srcOrd="5" destOrd="0" presId="urn:microsoft.com/office/officeart/2005/8/layout/vList2"/>
    <dgm:cxn modelId="{2252509F-D65A-BB40-B50C-296C9C8D9ABD}" type="presParOf" srcId="{DABE2AFB-F699-FC40-A7C8-19AD4A483A69}" destId="{53AEAF1D-7D98-2E4E-A671-7847AFDFBEED}" srcOrd="6" destOrd="0" presId="urn:microsoft.com/office/officeart/2005/8/layout/vList2"/>
    <dgm:cxn modelId="{FBAF00F8-7555-F747-9C91-B1FAED659B3D}" type="presParOf" srcId="{DABE2AFB-F699-FC40-A7C8-19AD4A483A69}" destId="{6759082D-4328-B64F-9323-62F3AA23E5D2}" srcOrd="7" destOrd="0" presId="urn:microsoft.com/office/officeart/2005/8/layout/vList2"/>
    <dgm:cxn modelId="{BF81D246-1C5E-6B4F-BAE5-FBAD25235287}" type="presParOf" srcId="{DABE2AFB-F699-FC40-A7C8-19AD4A483A69}" destId="{37795E58-D1E4-054E-8848-4E7C12474B02}" srcOrd="8" destOrd="0" presId="urn:microsoft.com/office/officeart/2005/8/layout/vList2"/>
    <dgm:cxn modelId="{2B381184-6E35-7647-A5B6-A0756FA68C35}" type="presParOf" srcId="{DABE2AFB-F699-FC40-A7C8-19AD4A483A69}" destId="{2923D53D-3E3D-4F4A-93BB-ACDFA33A8F9E}" srcOrd="9" destOrd="0" presId="urn:microsoft.com/office/officeart/2005/8/layout/vList2"/>
    <dgm:cxn modelId="{8F05D2AA-15FA-4E47-9EB9-644477F2C31F}" type="presParOf" srcId="{DABE2AFB-F699-FC40-A7C8-19AD4A483A69}" destId="{89364C2C-94AA-3348-94BC-091C3A3D05F7}" srcOrd="10" destOrd="0" presId="urn:microsoft.com/office/officeart/2005/8/layout/vList2"/>
    <dgm:cxn modelId="{B19BB378-20CA-FB4B-B9AF-58AE97049593}" type="presParOf" srcId="{DABE2AFB-F699-FC40-A7C8-19AD4A483A69}" destId="{875E8437-E7B7-A54A-A5AC-F6C7B6BAA404}" srcOrd="11" destOrd="0" presId="urn:microsoft.com/office/officeart/2005/8/layout/vList2"/>
    <dgm:cxn modelId="{EB270DBA-84FB-D041-BC9F-ACE37605D893}" type="presParOf" srcId="{DABE2AFB-F699-FC40-A7C8-19AD4A483A69}" destId="{1086D7B3-56A6-6F47-867E-E175EA00B1BF}" srcOrd="1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B0A8796-85D9-4415-AE41-2517366E1613}" type="doc">
      <dgm:prSet loTypeId="urn:microsoft.com/office/officeart/2005/8/layout/matrix3" loCatId="matrix" qsTypeId="urn:microsoft.com/office/officeart/2005/8/quickstyle/simple1" qsCatId="simple" csTypeId="urn:microsoft.com/office/officeart/2005/8/colors/accent1_2" csCatId="accent1" phldr="1"/>
      <dgm:spPr/>
      <dgm:t>
        <a:bodyPr/>
        <a:lstStyle/>
        <a:p>
          <a:endParaRPr lang="en-US"/>
        </a:p>
      </dgm:t>
    </dgm:pt>
    <dgm:pt modelId="{00B0D1AD-B01C-4B4B-B8A8-063BE7416CAF}">
      <dgm:prSet/>
      <dgm:spPr/>
      <dgm:t>
        <a:bodyPr/>
        <a:lstStyle/>
        <a:p>
          <a:r>
            <a:rPr lang="el-GR" dirty="0"/>
            <a:t>Τρισδιάστατη σύμμορφη ακτινοθεραπεία (3D-CRT) → Ακριβής στόχευση του όγκου.</a:t>
          </a:r>
          <a:endParaRPr lang="en-US" dirty="0"/>
        </a:p>
      </dgm:t>
    </dgm:pt>
    <dgm:pt modelId="{ECED8BA6-EC7D-48F1-98FA-740CFE9446EC}" type="parTrans" cxnId="{D3482162-DA1B-475A-A4DE-EA7B9A014974}">
      <dgm:prSet/>
      <dgm:spPr/>
      <dgm:t>
        <a:bodyPr/>
        <a:lstStyle/>
        <a:p>
          <a:endParaRPr lang="en-US"/>
        </a:p>
      </dgm:t>
    </dgm:pt>
    <dgm:pt modelId="{463ADF79-1F90-4193-9915-F9E2C4975FE1}" type="sibTrans" cxnId="{D3482162-DA1B-475A-A4DE-EA7B9A014974}">
      <dgm:prSet/>
      <dgm:spPr/>
      <dgm:t>
        <a:bodyPr/>
        <a:lstStyle/>
        <a:p>
          <a:endParaRPr lang="en-US"/>
        </a:p>
      </dgm:t>
    </dgm:pt>
    <dgm:pt modelId="{2B5E0CDC-C0B8-4009-87D7-732256BEF4FF}">
      <dgm:prSet/>
      <dgm:spPr/>
      <dgm:t>
        <a:bodyPr/>
        <a:lstStyle/>
        <a:p>
          <a:r>
            <a:rPr lang="el-GR" dirty="0"/>
            <a:t>Ακτινοθεραπεία καθοδηγούμενη από εικόνες (IGRT) → Δυνατότητα παρακολούθησης σε πραγματικό χρόνο.</a:t>
          </a:r>
          <a:endParaRPr lang="en-US" dirty="0"/>
        </a:p>
      </dgm:t>
    </dgm:pt>
    <dgm:pt modelId="{59D95FF3-4395-42AE-A7F9-A77E29E53DB3}" type="parTrans" cxnId="{2A716ABC-2437-4919-923E-911DFA3AF1E8}">
      <dgm:prSet/>
      <dgm:spPr/>
      <dgm:t>
        <a:bodyPr/>
        <a:lstStyle/>
        <a:p>
          <a:endParaRPr lang="en-US"/>
        </a:p>
      </dgm:t>
    </dgm:pt>
    <dgm:pt modelId="{42E81E8F-2578-40F4-A2B0-15C971AC54C3}" type="sibTrans" cxnId="{2A716ABC-2437-4919-923E-911DFA3AF1E8}">
      <dgm:prSet/>
      <dgm:spPr/>
      <dgm:t>
        <a:bodyPr/>
        <a:lstStyle/>
        <a:p>
          <a:endParaRPr lang="en-US"/>
        </a:p>
      </dgm:t>
    </dgm:pt>
    <dgm:pt modelId="{CE3165F9-F145-448A-899A-ED06D2675744}">
      <dgm:prSet custT="1"/>
      <dgm:spPr/>
      <dgm:t>
        <a:bodyPr/>
        <a:lstStyle/>
        <a:p>
          <a:r>
            <a:rPr lang="el-GR" sz="2400" dirty="0"/>
            <a:t>Προσαρμοστική ακτινοθεραπεία (ART) → Τροποποίηση της θεραπείας ανάλογα με τις αλλαγές του όγκου.</a:t>
          </a:r>
          <a:endParaRPr lang="en-US" sz="2400" dirty="0"/>
        </a:p>
      </dgm:t>
    </dgm:pt>
    <dgm:pt modelId="{9DFA08C4-13F2-4028-84FA-033158E73F00}" type="parTrans" cxnId="{2B3A3922-CFD6-495A-8F38-B63F7EDC617D}">
      <dgm:prSet/>
      <dgm:spPr/>
      <dgm:t>
        <a:bodyPr/>
        <a:lstStyle/>
        <a:p>
          <a:endParaRPr lang="en-US"/>
        </a:p>
      </dgm:t>
    </dgm:pt>
    <dgm:pt modelId="{BD6D456F-5F94-40EF-8B04-4979EF2693DC}" type="sibTrans" cxnId="{2B3A3922-CFD6-495A-8F38-B63F7EDC617D}">
      <dgm:prSet/>
      <dgm:spPr/>
      <dgm:t>
        <a:bodyPr/>
        <a:lstStyle/>
        <a:p>
          <a:endParaRPr lang="en-US"/>
        </a:p>
      </dgm:t>
    </dgm:pt>
    <dgm:pt modelId="{61F5F85D-6EE7-46BE-AF07-102E80E0CFF1}">
      <dgm:prSet custT="1"/>
      <dgm:spPr/>
      <dgm:t>
        <a:bodyPr/>
        <a:lstStyle/>
        <a:p>
          <a:r>
            <a:rPr lang="el-GR" sz="2400" dirty="0" err="1"/>
            <a:t>Αδρονθεραπεία</a:t>
          </a:r>
          <a:r>
            <a:rPr lang="el-GR" sz="2400" dirty="0"/>
            <a:t> → Χρήση πρωτονίων, ιόντων άνθρακα και νετρονίων για υψηλότερη ακρίβεια.</a:t>
          </a:r>
          <a:endParaRPr lang="en-US" sz="2400" dirty="0"/>
        </a:p>
      </dgm:t>
    </dgm:pt>
    <dgm:pt modelId="{C6E93500-F244-4871-AD1F-1AA4EF31156B}" type="parTrans" cxnId="{464B4470-1341-4FBA-AB53-54F8B4900BFE}">
      <dgm:prSet/>
      <dgm:spPr/>
      <dgm:t>
        <a:bodyPr/>
        <a:lstStyle/>
        <a:p>
          <a:endParaRPr lang="en-US"/>
        </a:p>
      </dgm:t>
    </dgm:pt>
    <dgm:pt modelId="{4BFCBF22-51BC-42E0-B853-E9738DE20FE1}" type="sibTrans" cxnId="{464B4470-1341-4FBA-AB53-54F8B4900BFE}">
      <dgm:prSet/>
      <dgm:spPr/>
      <dgm:t>
        <a:bodyPr/>
        <a:lstStyle/>
        <a:p>
          <a:endParaRPr lang="en-US"/>
        </a:p>
      </dgm:t>
    </dgm:pt>
    <dgm:pt modelId="{FCFF2204-72E9-9944-91A9-2E119A58BD76}" type="pres">
      <dgm:prSet presAssocID="{7B0A8796-85D9-4415-AE41-2517366E1613}" presName="matrix" presStyleCnt="0">
        <dgm:presLayoutVars>
          <dgm:chMax val="1"/>
          <dgm:dir/>
          <dgm:resizeHandles val="exact"/>
        </dgm:presLayoutVars>
      </dgm:prSet>
      <dgm:spPr/>
    </dgm:pt>
    <dgm:pt modelId="{969DCF6F-57B7-A64C-9840-CB094E13B8B6}" type="pres">
      <dgm:prSet presAssocID="{7B0A8796-85D9-4415-AE41-2517366E1613}" presName="diamond" presStyleLbl="bgShp" presStyleIdx="0" presStyleCnt="1"/>
      <dgm:spPr/>
    </dgm:pt>
    <dgm:pt modelId="{B1813FFA-9F03-2D44-B1D1-1A2AAC4CD17D}" type="pres">
      <dgm:prSet presAssocID="{7B0A8796-85D9-4415-AE41-2517366E1613}" presName="quad1" presStyleLbl="node1" presStyleIdx="0" presStyleCnt="4" custScaleX="151300" custScaleY="108924" custLinFactNeighborX="-34902" custLinFactNeighborY="-11094">
        <dgm:presLayoutVars>
          <dgm:chMax val="0"/>
          <dgm:chPref val="0"/>
          <dgm:bulletEnabled val="1"/>
        </dgm:presLayoutVars>
      </dgm:prSet>
      <dgm:spPr/>
    </dgm:pt>
    <dgm:pt modelId="{24900194-EEA1-CC4D-AF9D-862AEE9676B1}" type="pres">
      <dgm:prSet presAssocID="{7B0A8796-85D9-4415-AE41-2517366E1613}" presName="quad2" presStyleLbl="node1" presStyleIdx="1" presStyleCnt="4" custScaleX="186317" custScaleY="130227" custLinFactNeighborX="35904" custLinFactNeighborY="-9245">
        <dgm:presLayoutVars>
          <dgm:chMax val="0"/>
          <dgm:chPref val="0"/>
          <dgm:bulletEnabled val="1"/>
        </dgm:presLayoutVars>
      </dgm:prSet>
      <dgm:spPr/>
    </dgm:pt>
    <dgm:pt modelId="{01F0A7DE-4AA4-E448-9B5D-6A7E37D0799B}" type="pres">
      <dgm:prSet presAssocID="{7B0A8796-85D9-4415-AE41-2517366E1613}" presName="quad3" presStyleLbl="node1" presStyleIdx="2" presStyleCnt="4" custScaleX="143170" custScaleY="124063" custLinFactNeighborX="-36982" custLinFactNeighborY="12944">
        <dgm:presLayoutVars>
          <dgm:chMax val="0"/>
          <dgm:chPref val="0"/>
          <dgm:bulletEnabled val="1"/>
        </dgm:presLayoutVars>
      </dgm:prSet>
      <dgm:spPr/>
    </dgm:pt>
    <dgm:pt modelId="{47F3000C-F2FA-2040-BA8F-B20CFBA2E3A6}" type="pres">
      <dgm:prSet presAssocID="{7B0A8796-85D9-4415-AE41-2517366E1613}" presName="quad4" presStyleLbl="node1" presStyleIdx="3" presStyleCnt="4" custScaleX="183505" custScaleY="127761" custLinFactNeighborX="36664" custLinFactNeighborY="19724">
        <dgm:presLayoutVars>
          <dgm:chMax val="0"/>
          <dgm:chPref val="0"/>
          <dgm:bulletEnabled val="1"/>
        </dgm:presLayoutVars>
      </dgm:prSet>
      <dgm:spPr/>
    </dgm:pt>
  </dgm:ptLst>
  <dgm:cxnLst>
    <dgm:cxn modelId="{03C1E004-7E3A-0641-9453-83970CF292F1}" type="presOf" srcId="{61F5F85D-6EE7-46BE-AF07-102E80E0CFF1}" destId="{47F3000C-F2FA-2040-BA8F-B20CFBA2E3A6}" srcOrd="0" destOrd="0" presId="urn:microsoft.com/office/officeart/2005/8/layout/matrix3"/>
    <dgm:cxn modelId="{A97F3B0C-85AA-C249-B063-3DB85CFAB319}" type="presOf" srcId="{00B0D1AD-B01C-4B4B-B8A8-063BE7416CAF}" destId="{B1813FFA-9F03-2D44-B1D1-1A2AAC4CD17D}" srcOrd="0" destOrd="0" presId="urn:microsoft.com/office/officeart/2005/8/layout/matrix3"/>
    <dgm:cxn modelId="{2B3A3922-CFD6-495A-8F38-B63F7EDC617D}" srcId="{7B0A8796-85D9-4415-AE41-2517366E1613}" destId="{CE3165F9-F145-448A-899A-ED06D2675744}" srcOrd="2" destOrd="0" parTransId="{9DFA08C4-13F2-4028-84FA-033158E73F00}" sibTransId="{BD6D456F-5F94-40EF-8B04-4979EF2693DC}"/>
    <dgm:cxn modelId="{B4AE4061-B014-9F48-B61B-33F2B808B5CF}" type="presOf" srcId="{CE3165F9-F145-448A-899A-ED06D2675744}" destId="{01F0A7DE-4AA4-E448-9B5D-6A7E37D0799B}" srcOrd="0" destOrd="0" presId="urn:microsoft.com/office/officeart/2005/8/layout/matrix3"/>
    <dgm:cxn modelId="{D3482162-DA1B-475A-A4DE-EA7B9A014974}" srcId="{7B0A8796-85D9-4415-AE41-2517366E1613}" destId="{00B0D1AD-B01C-4B4B-B8A8-063BE7416CAF}" srcOrd="0" destOrd="0" parTransId="{ECED8BA6-EC7D-48F1-98FA-740CFE9446EC}" sibTransId="{463ADF79-1F90-4193-9915-F9E2C4975FE1}"/>
    <dgm:cxn modelId="{464B4470-1341-4FBA-AB53-54F8B4900BFE}" srcId="{7B0A8796-85D9-4415-AE41-2517366E1613}" destId="{61F5F85D-6EE7-46BE-AF07-102E80E0CFF1}" srcOrd="3" destOrd="0" parTransId="{C6E93500-F244-4871-AD1F-1AA4EF31156B}" sibTransId="{4BFCBF22-51BC-42E0-B853-E9738DE20FE1}"/>
    <dgm:cxn modelId="{2A716ABC-2437-4919-923E-911DFA3AF1E8}" srcId="{7B0A8796-85D9-4415-AE41-2517366E1613}" destId="{2B5E0CDC-C0B8-4009-87D7-732256BEF4FF}" srcOrd="1" destOrd="0" parTransId="{59D95FF3-4395-42AE-A7F9-A77E29E53DB3}" sibTransId="{42E81E8F-2578-40F4-A2B0-15C971AC54C3}"/>
    <dgm:cxn modelId="{30FF45D6-15D7-4344-96FF-898E1697570A}" type="presOf" srcId="{7B0A8796-85D9-4415-AE41-2517366E1613}" destId="{FCFF2204-72E9-9944-91A9-2E119A58BD76}" srcOrd="0" destOrd="0" presId="urn:microsoft.com/office/officeart/2005/8/layout/matrix3"/>
    <dgm:cxn modelId="{67A925D7-FF0A-AA43-BA0E-988D0114693E}" type="presOf" srcId="{2B5E0CDC-C0B8-4009-87D7-732256BEF4FF}" destId="{24900194-EEA1-CC4D-AF9D-862AEE9676B1}" srcOrd="0" destOrd="0" presId="urn:microsoft.com/office/officeart/2005/8/layout/matrix3"/>
    <dgm:cxn modelId="{2544059E-C19C-9B47-9E02-A22936BCD68C}" type="presParOf" srcId="{FCFF2204-72E9-9944-91A9-2E119A58BD76}" destId="{969DCF6F-57B7-A64C-9840-CB094E13B8B6}" srcOrd="0" destOrd="0" presId="urn:microsoft.com/office/officeart/2005/8/layout/matrix3"/>
    <dgm:cxn modelId="{655F8FA0-AF9B-4240-9B6C-AC97CACE23C5}" type="presParOf" srcId="{FCFF2204-72E9-9944-91A9-2E119A58BD76}" destId="{B1813FFA-9F03-2D44-B1D1-1A2AAC4CD17D}" srcOrd="1" destOrd="0" presId="urn:microsoft.com/office/officeart/2005/8/layout/matrix3"/>
    <dgm:cxn modelId="{FEDA881A-C23C-7141-9290-03710BAC6572}" type="presParOf" srcId="{FCFF2204-72E9-9944-91A9-2E119A58BD76}" destId="{24900194-EEA1-CC4D-AF9D-862AEE9676B1}" srcOrd="2" destOrd="0" presId="urn:microsoft.com/office/officeart/2005/8/layout/matrix3"/>
    <dgm:cxn modelId="{57051E02-D472-2141-B45B-6385AD6BD65C}" type="presParOf" srcId="{FCFF2204-72E9-9944-91A9-2E119A58BD76}" destId="{01F0A7DE-4AA4-E448-9B5D-6A7E37D0799B}" srcOrd="3" destOrd="0" presId="urn:microsoft.com/office/officeart/2005/8/layout/matrix3"/>
    <dgm:cxn modelId="{D3116BC6-92EC-A44B-AC7E-F3455158B3DA}" type="presParOf" srcId="{FCFF2204-72E9-9944-91A9-2E119A58BD76}" destId="{47F3000C-F2FA-2040-BA8F-B20CFBA2E3A6}" srcOrd="4" destOrd="0" presId="urn:microsoft.com/office/officeart/2005/8/layout/matrix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D1A83F05-BBE0-4564-AF27-38CFE23453F1}"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523A8110-A6D0-4D77-9A6C-D03C412AFA63}">
      <dgm:prSet/>
      <dgm:spPr/>
      <dgm:t>
        <a:bodyPr/>
        <a:lstStyle/>
        <a:p>
          <a:r>
            <a:rPr lang="el-GR"/>
            <a:t>Έχουν υψηλότερη βιολογική αποτελεσματικότητα από τις ακτίνες Χ και τα πρωτόνια.</a:t>
          </a:r>
          <a:endParaRPr lang="en-US"/>
        </a:p>
      </dgm:t>
    </dgm:pt>
    <dgm:pt modelId="{60608EFF-0AD4-4109-81DC-59D115D8F0F4}" type="parTrans" cxnId="{AE5A4C4A-4DD9-4810-A121-17E51F6EB251}">
      <dgm:prSet/>
      <dgm:spPr/>
      <dgm:t>
        <a:bodyPr/>
        <a:lstStyle/>
        <a:p>
          <a:endParaRPr lang="en-US"/>
        </a:p>
      </dgm:t>
    </dgm:pt>
    <dgm:pt modelId="{A5984A0E-3423-4414-9FBF-81EEB3770CA1}" type="sibTrans" cxnId="{AE5A4C4A-4DD9-4810-A121-17E51F6EB251}">
      <dgm:prSet/>
      <dgm:spPr/>
      <dgm:t>
        <a:bodyPr/>
        <a:lstStyle/>
        <a:p>
          <a:endParaRPr lang="en-US"/>
        </a:p>
      </dgm:t>
    </dgm:pt>
    <dgm:pt modelId="{9B22BE68-01BD-4603-A77D-38CBD46696E3}">
      <dgm:prSet/>
      <dgm:spPr/>
      <dgm:t>
        <a:bodyPr/>
        <a:lstStyle/>
        <a:p>
          <a:r>
            <a:rPr lang="el-GR"/>
            <a:t>Κατάλληλα για ακτινοανθεκτικούς όγκους, που αποτελούν περίπου το 10% των όγκων που αντιμετωπίζονται με ακτινοθεραπεία.</a:t>
          </a:r>
          <a:endParaRPr lang="en-US"/>
        </a:p>
      </dgm:t>
    </dgm:pt>
    <dgm:pt modelId="{951A8B4F-9FA6-44C7-9EAF-8B61E659D3E8}" type="parTrans" cxnId="{1F2EBD34-AA62-4608-ADEA-BD6177F574DA}">
      <dgm:prSet/>
      <dgm:spPr/>
      <dgm:t>
        <a:bodyPr/>
        <a:lstStyle/>
        <a:p>
          <a:endParaRPr lang="en-US"/>
        </a:p>
      </dgm:t>
    </dgm:pt>
    <dgm:pt modelId="{626524A4-A609-4FE8-A531-FE1F0D4DD66F}" type="sibTrans" cxnId="{1F2EBD34-AA62-4608-ADEA-BD6177F574DA}">
      <dgm:prSet/>
      <dgm:spPr/>
      <dgm:t>
        <a:bodyPr/>
        <a:lstStyle/>
        <a:p>
          <a:endParaRPr lang="en-US"/>
        </a:p>
      </dgm:t>
    </dgm:pt>
    <dgm:pt modelId="{4B1C4E0E-7F8E-46D1-8776-9EB1AB4AC311}">
      <dgm:prSet/>
      <dgm:spPr/>
      <dgm:t>
        <a:bodyPr/>
        <a:lstStyle/>
        <a:p>
          <a:r>
            <a:rPr lang="el-GR" dirty="0"/>
            <a:t> Προκλήσεις της θεραπείας με </a:t>
          </a:r>
          <a:r>
            <a:rPr lang="el-GR" dirty="0" err="1"/>
            <a:t>αδρόνια</a:t>
          </a:r>
          <a:endParaRPr lang="en-US" dirty="0"/>
        </a:p>
      </dgm:t>
    </dgm:pt>
    <dgm:pt modelId="{4241A395-994F-413F-B458-32F204183FC3}" type="parTrans" cxnId="{9E23A702-EE84-417F-969F-7B87AA74721A}">
      <dgm:prSet/>
      <dgm:spPr/>
      <dgm:t>
        <a:bodyPr/>
        <a:lstStyle/>
        <a:p>
          <a:endParaRPr lang="en-US"/>
        </a:p>
      </dgm:t>
    </dgm:pt>
    <dgm:pt modelId="{A3880CAB-2D92-4777-919F-0F7A0B54A864}" type="sibTrans" cxnId="{9E23A702-EE84-417F-969F-7B87AA74721A}">
      <dgm:prSet/>
      <dgm:spPr/>
      <dgm:t>
        <a:bodyPr/>
        <a:lstStyle/>
        <a:p>
          <a:endParaRPr lang="en-US"/>
        </a:p>
      </dgm:t>
    </dgm:pt>
    <dgm:pt modelId="{F8E4EBCB-FE73-4E59-B685-D98917835656}">
      <dgm:prSet/>
      <dgm:spPr/>
      <dgm:t>
        <a:bodyPr/>
        <a:lstStyle/>
        <a:p>
          <a:r>
            <a:rPr lang="el-GR" dirty="0"/>
            <a:t>Απαιτεί ειδικούς επιταχυντές (</a:t>
          </a:r>
          <a:r>
            <a:rPr lang="el-GR" dirty="0" err="1"/>
            <a:t>κυκλοτρόνια</a:t>
          </a:r>
          <a:r>
            <a:rPr lang="el-GR" dirty="0"/>
            <a:t>, </a:t>
          </a:r>
          <a:r>
            <a:rPr lang="el-GR" dirty="0" err="1"/>
            <a:t>συγχρότρονα</a:t>
          </a:r>
          <a:r>
            <a:rPr lang="el-GR" dirty="0"/>
            <a:t>).</a:t>
          </a:r>
          <a:endParaRPr lang="en-US" dirty="0"/>
        </a:p>
      </dgm:t>
    </dgm:pt>
    <dgm:pt modelId="{0051F576-F8A3-4B77-B0DF-3F21D27701A5}" type="parTrans" cxnId="{ADC02CBC-FF50-4AC1-8A07-EED09108F24C}">
      <dgm:prSet/>
      <dgm:spPr/>
      <dgm:t>
        <a:bodyPr/>
        <a:lstStyle/>
        <a:p>
          <a:endParaRPr lang="en-US"/>
        </a:p>
      </dgm:t>
    </dgm:pt>
    <dgm:pt modelId="{BEB82602-BF2A-411D-9467-225FA4F2552D}" type="sibTrans" cxnId="{ADC02CBC-FF50-4AC1-8A07-EED09108F24C}">
      <dgm:prSet/>
      <dgm:spPr/>
      <dgm:t>
        <a:bodyPr/>
        <a:lstStyle/>
        <a:p>
          <a:endParaRPr lang="en-US"/>
        </a:p>
      </dgm:t>
    </dgm:pt>
    <dgm:pt modelId="{37FA9769-8885-432D-ABE5-99E3B565215C}">
      <dgm:prSet/>
      <dgm:spPr/>
      <dgm:t>
        <a:bodyPr/>
        <a:lstStyle/>
        <a:p>
          <a:r>
            <a:rPr lang="el-GR"/>
            <a:t>Υψηλό κόστος εγκατάστασης και λειτουργίας</a:t>
          </a:r>
          <a:endParaRPr lang="en-US"/>
        </a:p>
      </dgm:t>
    </dgm:pt>
    <dgm:pt modelId="{D3CA22CD-A9E5-4245-B240-331E6ED6AAAB}" type="parTrans" cxnId="{B17444BF-B639-42E0-8BC8-EF92F9A9C015}">
      <dgm:prSet/>
      <dgm:spPr/>
      <dgm:t>
        <a:bodyPr/>
        <a:lstStyle/>
        <a:p>
          <a:endParaRPr lang="en-US"/>
        </a:p>
      </dgm:t>
    </dgm:pt>
    <dgm:pt modelId="{5CFBB269-CD74-474C-8259-E3918B0B8825}" type="sibTrans" cxnId="{B17444BF-B639-42E0-8BC8-EF92F9A9C015}">
      <dgm:prSet/>
      <dgm:spPr/>
      <dgm:t>
        <a:bodyPr/>
        <a:lstStyle/>
        <a:p>
          <a:endParaRPr lang="en-US"/>
        </a:p>
      </dgm:t>
    </dgm:pt>
    <dgm:pt modelId="{1D6A80A7-BF57-DC47-863E-1B2BDAB2A436}" type="pres">
      <dgm:prSet presAssocID="{D1A83F05-BBE0-4564-AF27-38CFE23453F1}" presName="linear" presStyleCnt="0">
        <dgm:presLayoutVars>
          <dgm:animLvl val="lvl"/>
          <dgm:resizeHandles val="exact"/>
        </dgm:presLayoutVars>
      </dgm:prSet>
      <dgm:spPr/>
    </dgm:pt>
    <dgm:pt modelId="{90766CFD-2C1B-2E4B-B9B2-E58C96D74885}" type="pres">
      <dgm:prSet presAssocID="{523A8110-A6D0-4D77-9A6C-D03C412AFA63}" presName="parentText" presStyleLbl="node1" presStyleIdx="0" presStyleCnt="5">
        <dgm:presLayoutVars>
          <dgm:chMax val="0"/>
          <dgm:bulletEnabled val="1"/>
        </dgm:presLayoutVars>
      </dgm:prSet>
      <dgm:spPr/>
    </dgm:pt>
    <dgm:pt modelId="{DD138783-2466-AE4E-8E74-5C0983BFD641}" type="pres">
      <dgm:prSet presAssocID="{A5984A0E-3423-4414-9FBF-81EEB3770CA1}" presName="spacer" presStyleCnt="0"/>
      <dgm:spPr/>
    </dgm:pt>
    <dgm:pt modelId="{C3FA0D67-F792-C544-ABF8-3D4D6E4F23D4}" type="pres">
      <dgm:prSet presAssocID="{9B22BE68-01BD-4603-A77D-38CBD46696E3}" presName="parentText" presStyleLbl="node1" presStyleIdx="1" presStyleCnt="5">
        <dgm:presLayoutVars>
          <dgm:chMax val="0"/>
          <dgm:bulletEnabled val="1"/>
        </dgm:presLayoutVars>
      </dgm:prSet>
      <dgm:spPr/>
    </dgm:pt>
    <dgm:pt modelId="{195163C0-B950-B246-83EA-98CDC2036FF9}" type="pres">
      <dgm:prSet presAssocID="{626524A4-A609-4FE8-A531-FE1F0D4DD66F}" presName="spacer" presStyleCnt="0"/>
      <dgm:spPr/>
    </dgm:pt>
    <dgm:pt modelId="{4AD8F9B0-34D2-C64B-9102-7C18D0795595}" type="pres">
      <dgm:prSet presAssocID="{4B1C4E0E-7F8E-46D1-8776-9EB1AB4AC311}" presName="parentText" presStyleLbl="node1" presStyleIdx="2" presStyleCnt="5">
        <dgm:presLayoutVars>
          <dgm:chMax val="0"/>
          <dgm:bulletEnabled val="1"/>
        </dgm:presLayoutVars>
      </dgm:prSet>
      <dgm:spPr/>
    </dgm:pt>
    <dgm:pt modelId="{79E028B9-A9B0-1C45-810C-6F4C5735723A}" type="pres">
      <dgm:prSet presAssocID="{A3880CAB-2D92-4777-919F-0F7A0B54A864}" presName="spacer" presStyleCnt="0"/>
      <dgm:spPr/>
    </dgm:pt>
    <dgm:pt modelId="{806C3D36-68F5-594E-B5CB-6581434A78B3}" type="pres">
      <dgm:prSet presAssocID="{F8E4EBCB-FE73-4E59-B685-D98917835656}" presName="parentText" presStyleLbl="node1" presStyleIdx="3" presStyleCnt="5">
        <dgm:presLayoutVars>
          <dgm:chMax val="0"/>
          <dgm:bulletEnabled val="1"/>
        </dgm:presLayoutVars>
      </dgm:prSet>
      <dgm:spPr/>
    </dgm:pt>
    <dgm:pt modelId="{ADD9B926-0C30-F844-A0AF-BF698DFB292F}" type="pres">
      <dgm:prSet presAssocID="{BEB82602-BF2A-411D-9467-225FA4F2552D}" presName="spacer" presStyleCnt="0"/>
      <dgm:spPr/>
    </dgm:pt>
    <dgm:pt modelId="{2AD78284-4B96-AC47-AE3E-4FF33ABAE7ED}" type="pres">
      <dgm:prSet presAssocID="{37FA9769-8885-432D-ABE5-99E3B565215C}" presName="parentText" presStyleLbl="node1" presStyleIdx="4" presStyleCnt="5">
        <dgm:presLayoutVars>
          <dgm:chMax val="0"/>
          <dgm:bulletEnabled val="1"/>
        </dgm:presLayoutVars>
      </dgm:prSet>
      <dgm:spPr/>
    </dgm:pt>
  </dgm:ptLst>
  <dgm:cxnLst>
    <dgm:cxn modelId="{9E23A702-EE84-417F-969F-7B87AA74721A}" srcId="{D1A83F05-BBE0-4564-AF27-38CFE23453F1}" destId="{4B1C4E0E-7F8E-46D1-8776-9EB1AB4AC311}" srcOrd="2" destOrd="0" parTransId="{4241A395-994F-413F-B458-32F204183FC3}" sibTransId="{A3880CAB-2D92-4777-919F-0F7A0B54A864}"/>
    <dgm:cxn modelId="{100FBA0A-6A3E-AB48-8C97-AAC5089CE471}" type="presOf" srcId="{D1A83F05-BBE0-4564-AF27-38CFE23453F1}" destId="{1D6A80A7-BF57-DC47-863E-1B2BDAB2A436}" srcOrd="0" destOrd="0" presId="urn:microsoft.com/office/officeart/2005/8/layout/vList2"/>
    <dgm:cxn modelId="{1F2EBD34-AA62-4608-ADEA-BD6177F574DA}" srcId="{D1A83F05-BBE0-4564-AF27-38CFE23453F1}" destId="{9B22BE68-01BD-4603-A77D-38CBD46696E3}" srcOrd="1" destOrd="0" parTransId="{951A8B4F-9FA6-44C7-9EAF-8B61E659D3E8}" sibTransId="{626524A4-A609-4FE8-A531-FE1F0D4DD66F}"/>
    <dgm:cxn modelId="{AE5A4C4A-4DD9-4810-A121-17E51F6EB251}" srcId="{D1A83F05-BBE0-4564-AF27-38CFE23453F1}" destId="{523A8110-A6D0-4D77-9A6C-D03C412AFA63}" srcOrd="0" destOrd="0" parTransId="{60608EFF-0AD4-4109-81DC-59D115D8F0F4}" sibTransId="{A5984A0E-3423-4414-9FBF-81EEB3770CA1}"/>
    <dgm:cxn modelId="{614BABB0-F963-C84C-8DEE-C38F2E0B3E4D}" type="presOf" srcId="{37FA9769-8885-432D-ABE5-99E3B565215C}" destId="{2AD78284-4B96-AC47-AE3E-4FF33ABAE7ED}" srcOrd="0" destOrd="0" presId="urn:microsoft.com/office/officeart/2005/8/layout/vList2"/>
    <dgm:cxn modelId="{ADC02CBC-FF50-4AC1-8A07-EED09108F24C}" srcId="{D1A83F05-BBE0-4564-AF27-38CFE23453F1}" destId="{F8E4EBCB-FE73-4E59-B685-D98917835656}" srcOrd="3" destOrd="0" parTransId="{0051F576-F8A3-4B77-B0DF-3F21D27701A5}" sibTransId="{BEB82602-BF2A-411D-9467-225FA4F2552D}"/>
    <dgm:cxn modelId="{61FD41BF-5493-4C40-9ADE-DB5CFABA282C}" type="presOf" srcId="{F8E4EBCB-FE73-4E59-B685-D98917835656}" destId="{806C3D36-68F5-594E-B5CB-6581434A78B3}" srcOrd="0" destOrd="0" presId="urn:microsoft.com/office/officeart/2005/8/layout/vList2"/>
    <dgm:cxn modelId="{B17444BF-B639-42E0-8BC8-EF92F9A9C015}" srcId="{D1A83F05-BBE0-4564-AF27-38CFE23453F1}" destId="{37FA9769-8885-432D-ABE5-99E3B565215C}" srcOrd="4" destOrd="0" parTransId="{D3CA22CD-A9E5-4245-B240-331E6ED6AAAB}" sibTransId="{5CFBB269-CD74-474C-8259-E3918B0B8825}"/>
    <dgm:cxn modelId="{9DE3FAE3-DD83-8843-BAFB-C3C42D2DC1E6}" type="presOf" srcId="{523A8110-A6D0-4D77-9A6C-D03C412AFA63}" destId="{90766CFD-2C1B-2E4B-B9B2-E58C96D74885}" srcOrd="0" destOrd="0" presId="urn:microsoft.com/office/officeart/2005/8/layout/vList2"/>
    <dgm:cxn modelId="{03F306FB-6399-C843-BE92-099B7DB047BB}" type="presOf" srcId="{9B22BE68-01BD-4603-A77D-38CBD46696E3}" destId="{C3FA0D67-F792-C544-ABF8-3D4D6E4F23D4}" srcOrd="0" destOrd="0" presId="urn:microsoft.com/office/officeart/2005/8/layout/vList2"/>
    <dgm:cxn modelId="{F490C8FE-9349-2C4E-8EB8-795B1EABF79E}" type="presOf" srcId="{4B1C4E0E-7F8E-46D1-8776-9EB1AB4AC311}" destId="{4AD8F9B0-34D2-C64B-9102-7C18D0795595}" srcOrd="0" destOrd="0" presId="urn:microsoft.com/office/officeart/2005/8/layout/vList2"/>
    <dgm:cxn modelId="{E2BBEABF-8B2B-3047-B7CB-B2B74BAE1DFB}" type="presParOf" srcId="{1D6A80A7-BF57-DC47-863E-1B2BDAB2A436}" destId="{90766CFD-2C1B-2E4B-B9B2-E58C96D74885}" srcOrd="0" destOrd="0" presId="urn:microsoft.com/office/officeart/2005/8/layout/vList2"/>
    <dgm:cxn modelId="{934ABE11-FEF9-164C-A18D-B9AE38C956B1}" type="presParOf" srcId="{1D6A80A7-BF57-DC47-863E-1B2BDAB2A436}" destId="{DD138783-2466-AE4E-8E74-5C0983BFD641}" srcOrd="1" destOrd="0" presId="urn:microsoft.com/office/officeart/2005/8/layout/vList2"/>
    <dgm:cxn modelId="{65BF891C-4708-374A-9E01-1080F9AF764B}" type="presParOf" srcId="{1D6A80A7-BF57-DC47-863E-1B2BDAB2A436}" destId="{C3FA0D67-F792-C544-ABF8-3D4D6E4F23D4}" srcOrd="2" destOrd="0" presId="urn:microsoft.com/office/officeart/2005/8/layout/vList2"/>
    <dgm:cxn modelId="{E498AEC7-A84C-0B44-9AB2-AD92A3FE33F0}" type="presParOf" srcId="{1D6A80A7-BF57-DC47-863E-1B2BDAB2A436}" destId="{195163C0-B950-B246-83EA-98CDC2036FF9}" srcOrd="3" destOrd="0" presId="urn:microsoft.com/office/officeart/2005/8/layout/vList2"/>
    <dgm:cxn modelId="{B9DC97FF-0B79-084B-A1A6-6837A41F4A94}" type="presParOf" srcId="{1D6A80A7-BF57-DC47-863E-1B2BDAB2A436}" destId="{4AD8F9B0-34D2-C64B-9102-7C18D0795595}" srcOrd="4" destOrd="0" presId="urn:microsoft.com/office/officeart/2005/8/layout/vList2"/>
    <dgm:cxn modelId="{EA508E11-F513-EF4C-B2EA-67EE514C65E6}" type="presParOf" srcId="{1D6A80A7-BF57-DC47-863E-1B2BDAB2A436}" destId="{79E028B9-A9B0-1C45-810C-6F4C5735723A}" srcOrd="5" destOrd="0" presId="urn:microsoft.com/office/officeart/2005/8/layout/vList2"/>
    <dgm:cxn modelId="{A5794006-7D51-5D41-A2DB-18B9A5953F05}" type="presParOf" srcId="{1D6A80A7-BF57-DC47-863E-1B2BDAB2A436}" destId="{806C3D36-68F5-594E-B5CB-6581434A78B3}" srcOrd="6" destOrd="0" presId="urn:microsoft.com/office/officeart/2005/8/layout/vList2"/>
    <dgm:cxn modelId="{9523DD62-B726-4348-B7B8-C415C32597B7}" type="presParOf" srcId="{1D6A80A7-BF57-DC47-863E-1B2BDAB2A436}" destId="{ADD9B926-0C30-F844-A0AF-BF698DFB292F}" srcOrd="7" destOrd="0" presId="urn:microsoft.com/office/officeart/2005/8/layout/vList2"/>
    <dgm:cxn modelId="{E2EABD6A-81E7-B54A-BCA4-E2456D9F6F6E}" type="presParOf" srcId="{1D6A80A7-BF57-DC47-863E-1B2BDAB2A436}" destId="{2AD78284-4B96-AC47-AE3E-4FF33ABAE7ED}" srcOrd="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3C416FE8-A1E8-4ED5-BAAB-4E1EF21B7398}"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319C084F-7C0D-4300-900C-19B04004F2C6}">
      <dgm:prSet/>
      <dgm:spPr/>
      <dgm:t>
        <a:bodyPr/>
        <a:lstStyle/>
        <a:p>
          <a:r>
            <a:rPr lang="el-GR"/>
            <a:t>Εξαιρετική ακρίβεια στη στόχευση του όγκου.</a:t>
          </a:r>
          <a:endParaRPr lang="en-US"/>
        </a:p>
      </dgm:t>
    </dgm:pt>
    <dgm:pt modelId="{9C3EBD8A-CBBE-4ADA-B96D-E0C639AF7D26}" type="parTrans" cxnId="{0BDE2CB3-2874-4209-8138-332C64A4BC13}">
      <dgm:prSet/>
      <dgm:spPr/>
      <dgm:t>
        <a:bodyPr/>
        <a:lstStyle/>
        <a:p>
          <a:endParaRPr lang="en-US"/>
        </a:p>
      </dgm:t>
    </dgm:pt>
    <dgm:pt modelId="{15352182-1E07-4F81-ABAA-873DB43B8A6F}" type="sibTrans" cxnId="{0BDE2CB3-2874-4209-8138-332C64A4BC13}">
      <dgm:prSet/>
      <dgm:spPr/>
      <dgm:t>
        <a:bodyPr/>
        <a:lstStyle/>
        <a:p>
          <a:endParaRPr lang="en-US"/>
        </a:p>
      </dgm:t>
    </dgm:pt>
    <dgm:pt modelId="{59A43B5C-533E-4370-9F91-0933D3FADD8A}">
      <dgm:prSet/>
      <dgm:spPr/>
      <dgm:t>
        <a:bodyPr/>
        <a:lstStyle/>
        <a:p>
          <a:r>
            <a:rPr lang="el-GR"/>
            <a:t>Περιορισμένη βλάβη στους γύρω υγιείς ιστούς.</a:t>
          </a:r>
          <a:endParaRPr lang="en-US"/>
        </a:p>
      </dgm:t>
    </dgm:pt>
    <dgm:pt modelId="{40A2B769-DB4B-40E7-8260-12FB7A84C397}" type="parTrans" cxnId="{0F8A4217-15E6-414F-9DAF-5CFE632984DD}">
      <dgm:prSet/>
      <dgm:spPr/>
      <dgm:t>
        <a:bodyPr/>
        <a:lstStyle/>
        <a:p>
          <a:endParaRPr lang="en-US"/>
        </a:p>
      </dgm:t>
    </dgm:pt>
    <dgm:pt modelId="{BF09C897-58C5-468B-8020-E9376DA07D3E}" type="sibTrans" cxnId="{0F8A4217-15E6-414F-9DAF-5CFE632984DD}">
      <dgm:prSet/>
      <dgm:spPr/>
      <dgm:t>
        <a:bodyPr/>
        <a:lstStyle/>
        <a:p>
          <a:endParaRPr lang="en-US"/>
        </a:p>
      </dgm:t>
    </dgm:pt>
    <dgm:pt modelId="{1036E179-CE6D-4AA5-91E7-A4193CA3C328}">
      <dgm:prSet/>
      <dgm:spPr/>
      <dgm:t>
        <a:bodyPr/>
        <a:lstStyle/>
        <a:p>
          <a:r>
            <a:rPr lang="el-GR"/>
            <a:t>Επιτρέπει τη χορήγηση υψηλών δόσεων σε ανθεκτικούς όγκους χωρίς να ξεπερνιούνται τα όρια αντοχής των υγιών ιστών.</a:t>
          </a:r>
          <a:endParaRPr lang="en-US"/>
        </a:p>
      </dgm:t>
    </dgm:pt>
    <dgm:pt modelId="{124C7890-B47C-4804-9A11-4A9977D0695A}" type="parTrans" cxnId="{FEA3905C-F659-45CC-9EF1-53A692854B91}">
      <dgm:prSet/>
      <dgm:spPr/>
      <dgm:t>
        <a:bodyPr/>
        <a:lstStyle/>
        <a:p>
          <a:endParaRPr lang="en-US"/>
        </a:p>
      </dgm:t>
    </dgm:pt>
    <dgm:pt modelId="{EDC925C8-D78B-46EF-9EF7-54573A697EA5}" type="sibTrans" cxnId="{FEA3905C-F659-45CC-9EF1-53A692854B91}">
      <dgm:prSet/>
      <dgm:spPr/>
      <dgm:t>
        <a:bodyPr/>
        <a:lstStyle/>
        <a:p>
          <a:endParaRPr lang="en-US"/>
        </a:p>
      </dgm:t>
    </dgm:pt>
    <dgm:pt modelId="{892A2AB9-724B-8140-8352-717D713FE0DC}" type="pres">
      <dgm:prSet presAssocID="{3C416FE8-A1E8-4ED5-BAAB-4E1EF21B7398}" presName="linear" presStyleCnt="0">
        <dgm:presLayoutVars>
          <dgm:animLvl val="lvl"/>
          <dgm:resizeHandles val="exact"/>
        </dgm:presLayoutVars>
      </dgm:prSet>
      <dgm:spPr/>
    </dgm:pt>
    <dgm:pt modelId="{D3871922-7041-CF49-87AE-35871A22DA84}" type="pres">
      <dgm:prSet presAssocID="{319C084F-7C0D-4300-900C-19B04004F2C6}" presName="parentText" presStyleLbl="node1" presStyleIdx="0" presStyleCnt="3">
        <dgm:presLayoutVars>
          <dgm:chMax val="0"/>
          <dgm:bulletEnabled val="1"/>
        </dgm:presLayoutVars>
      </dgm:prSet>
      <dgm:spPr/>
    </dgm:pt>
    <dgm:pt modelId="{0177828A-535D-F541-A7D0-B3C85FE0D4F0}" type="pres">
      <dgm:prSet presAssocID="{15352182-1E07-4F81-ABAA-873DB43B8A6F}" presName="spacer" presStyleCnt="0"/>
      <dgm:spPr/>
    </dgm:pt>
    <dgm:pt modelId="{00179C2A-D764-A846-A532-B7BBBCD729DE}" type="pres">
      <dgm:prSet presAssocID="{59A43B5C-533E-4370-9F91-0933D3FADD8A}" presName="parentText" presStyleLbl="node1" presStyleIdx="1" presStyleCnt="3">
        <dgm:presLayoutVars>
          <dgm:chMax val="0"/>
          <dgm:bulletEnabled val="1"/>
        </dgm:presLayoutVars>
      </dgm:prSet>
      <dgm:spPr/>
    </dgm:pt>
    <dgm:pt modelId="{110F9701-7E0D-0142-A778-3E563D55F252}" type="pres">
      <dgm:prSet presAssocID="{BF09C897-58C5-468B-8020-E9376DA07D3E}" presName="spacer" presStyleCnt="0"/>
      <dgm:spPr/>
    </dgm:pt>
    <dgm:pt modelId="{C1C53E27-6FD8-5542-A25D-E4D685F45C1C}" type="pres">
      <dgm:prSet presAssocID="{1036E179-CE6D-4AA5-91E7-A4193CA3C328}" presName="parentText" presStyleLbl="node1" presStyleIdx="2" presStyleCnt="3">
        <dgm:presLayoutVars>
          <dgm:chMax val="0"/>
          <dgm:bulletEnabled val="1"/>
        </dgm:presLayoutVars>
      </dgm:prSet>
      <dgm:spPr/>
    </dgm:pt>
  </dgm:ptLst>
  <dgm:cxnLst>
    <dgm:cxn modelId="{6ABE6C05-249F-5049-9E78-7DEF0B50DB75}" type="presOf" srcId="{3C416FE8-A1E8-4ED5-BAAB-4E1EF21B7398}" destId="{892A2AB9-724B-8140-8352-717D713FE0DC}" srcOrd="0" destOrd="0" presId="urn:microsoft.com/office/officeart/2005/8/layout/vList2"/>
    <dgm:cxn modelId="{62998D0E-4EC7-4848-9CEB-05C609EB707E}" type="presOf" srcId="{59A43B5C-533E-4370-9F91-0933D3FADD8A}" destId="{00179C2A-D764-A846-A532-B7BBBCD729DE}" srcOrd="0" destOrd="0" presId="urn:microsoft.com/office/officeart/2005/8/layout/vList2"/>
    <dgm:cxn modelId="{0F8A4217-15E6-414F-9DAF-5CFE632984DD}" srcId="{3C416FE8-A1E8-4ED5-BAAB-4E1EF21B7398}" destId="{59A43B5C-533E-4370-9F91-0933D3FADD8A}" srcOrd="1" destOrd="0" parTransId="{40A2B769-DB4B-40E7-8260-12FB7A84C397}" sibTransId="{BF09C897-58C5-468B-8020-E9376DA07D3E}"/>
    <dgm:cxn modelId="{A0945E1E-813E-ED4A-BD68-7A9D2E34F709}" type="presOf" srcId="{1036E179-CE6D-4AA5-91E7-A4193CA3C328}" destId="{C1C53E27-6FD8-5542-A25D-E4D685F45C1C}" srcOrd="0" destOrd="0" presId="urn:microsoft.com/office/officeart/2005/8/layout/vList2"/>
    <dgm:cxn modelId="{FEA3905C-F659-45CC-9EF1-53A692854B91}" srcId="{3C416FE8-A1E8-4ED5-BAAB-4E1EF21B7398}" destId="{1036E179-CE6D-4AA5-91E7-A4193CA3C328}" srcOrd="2" destOrd="0" parTransId="{124C7890-B47C-4804-9A11-4A9977D0695A}" sibTransId="{EDC925C8-D78B-46EF-9EF7-54573A697EA5}"/>
    <dgm:cxn modelId="{F9EB8587-0C04-AF4B-941E-5D94AF489FC0}" type="presOf" srcId="{319C084F-7C0D-4300-900C-19B04004F2C6}" destId="{D3871922-7041-CF49-87AE-35871A22DA84}" srcOrd="0" destOrd="0" presId="urn:microsoft.com/office/officeart/2005/8/layout/vList2"/>
    <dgm:cxn modelId="{0BDE2CB3-2874-4209-8138-332C64A4BC13}" srcId="{3C416FE8-A1E8-4ED5-BAAB-4E1EF21B7398}" destId="{319C084F-7C0D-4300-900C-19B04004F2C6}" srcOrd="0" destOrd="0" parTransId="{9C3EBD8A-CBBE-4ADA-B96D-E0C639AF7D26}" sibTransId="{15352182-1E07-4F81-ABAA-873DB43B8A6F}"/>
    <dgm:cxn modelId="{1897B9DD-1C3E-DF40-8D0E-383F6695A47E}" type="presParOf" srcId="{892A2AB9-724B-8140-8352-717D713FE0DC}" destId="{D3871922-7041-CF49-87AE-35871A22DA84}" srcOrd="0" destOrd="0" presId="urn:microsoft.com/office/officeart/2005/8/layout/vList2"/>
    <dgm:cxn modelId="{CC3A18A4-BF5B-F54A-92F7-F92E08538890}" type="presParOf" srcId="{892A2AB9-724B-8140-8352-717D713FE0DC}" destId="{0177828A-535D-F541-A7D0-B3C85FE0D4F0}" srcOrd="1" destOrd="0" presId="urn:microsoft.com/office/officeart/2005/8/layout/vList2"/>
    <dgm:cxn modelId="{77CD6D23-C9C1-8346-B01E-292E97872E35}" type="presParOf" srcId="{892A2AB9-724B-8140-8352-717D713FE0DC}" destId="{00179C2A-D764-A846-A532-B7BBBCD729DE}" srcOrd="2" destOrd="0" presId="urn:microsoft.com/office/officeart/2005/8/layout/vList2"/>
    <dgm:cxn modelId="{E358D1DB-A94C-DB49-B5E3-B88CFCF230D5}" type="presParOf" srcId="{892A2AB9-724B-8140-8352-717D713FE0DC}" destId="{110F9701-7E0D-0142-A778-3E563D55F252}" srcOrd="3" destOrd="0" presId="urn:microsoft.com/office/officeart/2005/8/layout/vList2"/>
    <dgm:cxn modelId="{283D18EE-5157-4545-8D2E-FE7E0BD2A07C}" type="presParOf" srcId="{892A2AB9-724B-8140-8352-717D713FE0DC}" destId="{C1C53E27-6FD8-5542-A25D-E4D685F45C1C}"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F9215DE-FE13-4928-AFDC-BCCD3D4E461B}"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6C4CEC15-469C-45A4-AE50-413F74F544F2}">
      <dgm:prSet/>
      <dgm:spPr/>
      <dgm:t>
        <a:bodyPr/>
        <a:lstStyle/>
        <a:p>
          <a:r>
            <a:rPr lang="el-GR"/>
            <a:t>Χορήγηση ογκοκτόνου δόσης ακτινοβολίας στον όγκο.</a:t>
          </a:r>
          <a:endParaRPr lang="en-US"/>
        </a:p>
      </dgm:t>
    </dgm:pt>
    <dgm:pt modelId="{04A3F3DD-7FC5-4422-98CE-6DB17839E998}" type="parTrans" cxnId="{A6804DC4-0505-49FC-B230-206E93F16187}">
      <dgm:prSet/>
      <dgm:spPr/>
      <dgm:t>
        <a:bodyPr/>
        <a:lstStyle/>
        <a:p>
          <a:endParaRPr lang="en-US"/>
        </a:p>
      </dgm:t>
    </dgm:pt>
    <dgm:pt modelId="{D7CD6A2A-448E-4876-80E2-AEDC01D8AD0E}" type="sibTrans" cxnId="{A6804DC4-0505-49FC-B230-206E93F16187}">
      <dgm:prSet/>
      <dgm:spPr/>
      <dgm:t>
        <a:bodyPr/>
        <a:lstStyle/>
        <a:p>
          <a:endParaRPr lang="en-US"/>
        </a:p>
      </dgm:t>
    </dgm:pt>
    <dgm:pt modelId="{51068738-90F5-495C-953C-A300EA341E75}">
      <dgm:prSet/>
      <dgm:spPr/>
      <dgm:t>
        <a:bodyPr/>
        <a:lstStyle/>
        <a:p>
          <a:r>
            <a:rPr lang="el-GR" dirty="0"/>
            <a:t>Ελαχιστοποίηση της δόσης στον υγιή περιβάλλοντα ιστό.</a:t>
          </a:r>
          <a:endParaRPr lang="en-US" dirty="0"/>
        </a:p>
      </dgm:t>
    </dgm:pt>
    <dgm:pt modelId="{BF81B6DF-3CB7-4AF6-BC4B-B500F02A412D}" type="parTrans" cxnId="{3DBF5943-0905-4454-95EC-0E59BE5649ED}">
      <dgm:prSet/>
      <dgm:spPr/>
      <dgm:t>
        <a:bodyPr/>
        <a:lstStyle/>
        <a:p>
          <a:endParaRPr lang="en-US"/>
        </a:p>
      </dgm:t>
    </dgm:pt>
    <dgm:pt modelId="{3D04E6AE-5980-4103-ACDE-8F102090223A}" type="sibTrans" cxnId="{3DBF5943-0905-4454-95EC-0E59BE5649ED}">
      <dgm:prSet/>
      <dgm:spPr/>
      <dgm:t>
        <a:bodyPr/>
        <a:lstStyle/>
        <a:p>
          <a:endParaRPr lang="en-US"/>
        </a:p>
      </dgm:t>
    </dgm:pt>
    <dgm:pt modelId="{8ECB27A9-709A-4387-87CE-94FAB4820B09}">
      <dgm:prSet/>
      <dgm:spPr/>
      <dgm:t>
        <a:bodyPr/>
        <a:lstStyle/>
        <a:p>
          <a:r>
            <a:rPr lang="el-GR" dirty="0"/>
            <a:t>Ακριβέστερη στόχευση χάρη στην PET, που επιτρέπει όχι μόνο μορφολογικό αλλά και βιολογικό εντοπισμό του όγκου.</a:t>
          </a:r>
          <a:endParaRPr lang="en-US" dirty="0"/>
        </a:p>
      </dgm:t>
    </dgm:pt>
    <dgm:pt modelId="{DAA14802-F829-4C6B-861A-B91762D44B9E}" type="parTrans" cxnId="{F5D75745-7EA0-48C2-BFB7-9B0F92B6A037}">
      <dgm:prSet/>
      <dgm:spPr/>
      <dgm:t>
        <a:bodyPr/>
        <a:lstStyle/>
        <a:p>
          <a:endParaRPr lang="en-US"/>
        </a:p>
      </dgm:t>
    </dgm:pt>
    <dgm:pt modelId="{D30437FC-5555-4121-A1AA-FCFD75BF6F71}" type="sibTrans" cxnId="{F5D75745-7EA0-48C2-BFB7-9B0F92B6A037}">
      <dgm:prSet/>
      <dgm:spPr/>
      <dgm:t>
        <a:bodyPr/>
        <a:lstStyle/>
        <a:p>
          <a:endParaRPr lang="en-US"/>
        </a:p>
      </dgm:t>
    </dgm:pt>
    <dgm:pt modelId="{A75FDE81-AA01-464F-9260-F5E3EDFE7626}" type="pres">
      <dgm:prSet presAssocID="{AF9215DE-FE13-4928-AFDC-BCCD3D4E461B}" presName="linear" presStyleCnt="0">
        <dgm:presLayoutVars>
          <dgm:animLvl val="lvl"/>
          <dgm:resizeHandles val="exact"/>
        </dgm:presLayoutVars>
      </dgm:prSet>
      <dgm:spPr/>
    </dgm:pt>
    <dgm:pt modelId="{2D88F76C-DBB9-0541-AE0C-04FA2B3ABC31}" type="pres">
      <dgm:prSet presAssocID="{6C4CEC15-469C-45A4-AE50-413F74F544F2}" presName="parentText" presStyleLbl="node1" presStyleIdx="0" presStyleCnt="3">
        <dgm:presLayoutVars>
          <dgm:chMax val="0"/>
          <dgm:bulletEnabled val="1"/>
        </dgm:presLayoutVars>
      </dgm:prSet>
      <dgm:spPr/>
    </dgm:pt>
    <dgm:pt modelId="{08709102-438F-894F-85A4-3C48F1091D9C}" type="pres">
      <dgm:prSet presAssocID="{D7CD6A2A-448E-4876-80E2-AEDC01D8AD0E}" presName="spacer" presStyleCnt="0"/>
      <dgm:spPr/>
    </dgm:pt>
    <dgm:pt modelId="{D293C110-4A52-3440-93C9-CB9A7B541FB3}" type="pres">
      <dgm:prSet presAssocID="{51068738-90F5-495C-953C-A300EA341E75}" presName="parentText" presStyleLbl="node1" presStyleIdx="1" presStyleCnt="3">
        <dgm:presLayoutVars>
          <dgm:chMax val="0"/>
          <dgm:bulletEnabled val="1"/>
        </dgm:presLayoutVars>
      </dgm:prSet>
      <dgm:spPr/>
    </dgm:pt>
    <dgm:pt modelId="{D9DDECE9-4D45-0540-84B9-F30D77FD7B84}" type="pres">
      <dgm:prSet presAssocID="{3D04E6AE-5980-4103-ACDE-8F102090223A}" presName="spacer" presStyleCnt="0"/>
      <dgm:spPr/>
    </dgm:pt>
    <dgm:pt modelId="{7AA5B5E0-408E-0940-B20A-117596166E3E}" type="pres">
      <dgm:prSet presAssocID="{8ECB27A9-709A-4387-87CE-94FAB4820B09}" presName="parentText" presStyleLbl="node1" presStyleIdx="2" presStyleCnt="3">
        <dgm:presLayoutVars>
          <dgm:chMax val="0"/>
          <dgm:bulletEnabled val="1"/>
        </dgm:presLayoutVars>
      </dgm:prSet>
      <dgm:spPr/>
    </dgm:pt>
  </dgm:ptLst>
  <dgm:cxnLst>
    <dgm:cxn modelId="{3DBF5943-0905-4454-95EC-0E59BE5649ED}" srcId="{AF9215DE-FE13-4928-AFDC-BCCD3D4E461B}" destId="{51068738-90F5-495C-953C-A300EA341E75}" srcOrd="1" destOrd="0" parTransId="{BF81B6DF-3CB7-4AF6-BC4B-B500F02A412D}" sibTransId="{3D04E6AE-5980-4103-ACDE-8F102090223A}"/>
    <dgm:cxn modelId="{F5D75745-7EA0-48C2-BFB7-9B0F92B6A037}" srcId="{AF9215DE-FE13-4928-AFDC-BCCD3D4E461B}" destId="{8ECB27A9-709A-4387-87CE-94FAB4820B09}" srcOrd="2" destOrd="0" parTransId="{DAA14802-F829-4C6B-861A-B91762D44B9E}" sibTransId="{D30437FC-5555-4121-A1AA-FCFD75BF6F71}"/>
    <dgm:cxn modelId="{D5833B73-ABAF-E649-877C-B73538410A90}" type="presOf" srcId="{6C4CEC15-469C-45A4-AE50-413F74F544F2}" destId="{2D88F76C-DBB9-0541-AE0C-04FA2B3ABC31}" srcOrd="0" destOrd="0" presId="urn:microsoft.com/office/officeart/2005/8/layout/vList2"/>
    <dgm:cxn modelId="{83CAC77F-77EB-3B44-A484-F7AA7C5EDFE1}" type="presOf" srcId="{51068738-90F5-495C-953C-A300EA341E75}" destId="{D293C110-4A52-3440-93C9-CB9A7B541FB3}" srcOrd="0" destOrd="0" presId="urn:microsoft.com/office/officeart/2005/8/layout/vList2"/>
    <dgm:cxn modelId="{A6804DC4-0505-49FC-B230-206E93F16187}" srcId="{AF9215DE-FE13-4928-AFDC-BCCD3D4E461B}" destId="{6C4CEC15-469C-45A4-AE50-413F74F544F2}" srcOrd="0" destOrd="0" parTransId="{04A3F3DD-7FC5-4422-98CE-6DB17839E998}" sibTransId="{D7CD6A2A-448E-4876-80E2-AEDC01D8AD0E}"/>
    <dgm:cxn modelId="{7874F1DE-F1FC-154F-89DD-04C718950920}" type="presOf" srcId="{8ECB27A9-709A-4387-87CE-94FAB4820B09}" destId="{7AA5B5E0-408E-0940-B20A-117596166E3E}" srcOrd="0" destOrd="0" presId="urn:microsoft.com/office/officeart/2005/8/layout/vList2"/>
    <dgm:cxn modelId="{BF3781FA-DBAA-F04C-9187-CB2573EA340B}" type="presOf" srcId="{AF9215DE-FE13-4928-AFDC-BCCD3D4E461B}" destId="{A75FDE81-AA01-464F-9260-F5E3EDFE7626}" srcOrd="0" destOrd="0" presId="urn:microsoft.com/office/officeart/2005/8/layout/vList2"/>
    <dgm:cxn modelId="{1A59D912-C3DD-DC4F-91E7-916CCD2BEAC3}" type="presParOf" srcId="{A75FDE81-AA01-464F-9260-F5E3EDFE7626}" destId="{2D88F76C-DBB9-0541-AE0C-04FA2B3ABC31}" srcOrd="0" destOrd="0" presId="urn:microsoft.com/office/officeart/2005/8/layout/vList2"/>
    <dgm:cxn modelId="{E5CAF8BE-ADEA-6248-B30D-C82F5CA69267}" type="presParOf" srcId="{A75FDE81-AA01-464F-9260-F5E3EDFE7626}" destId="{08709102-438F-894F-85A4-3C48F1091D9C}" srcOrd="1" destOrd="0" presId="urn:microsoft.com/office/officeart/2005/8/layout/vList2"/>
    <dgm:cxn modelId="{1B902571-AC8A-8F4E-B12E-006FE71E8962}" type="presParOf" srcId="{A75FDE81-AA01-464F-9260-F5E3EDFE7626}" destId="{D293C110-4A52-3440-93C9-CB9A7B541FB3}" srcOrd="2" destOrd="0" presId="urn:microsoft.com/office/officeart/2005/8/layout/vList2"/>
    <dgm:cxn modelId="{0FE4B9FE-6AFA-8446-8B74-7367F8346D62}" type="presParOf" srcId="{A75FDE81-AA01-464F-9260-F5E3EDFE7626}" destId="{D9DDECE9-4D45-0540-84B9-F30D77FD7B84}" srcOrd="3" destOrd="0" presId="urn:microsoft.com/office/officeart/2005/8/layout/vList2"/>
    <dgm:cxn modelId="{C2969D2E-14F3-9D4F-8DAC-CA5FAA0682EC}" type="presParOf" srcId="{A75FDE81-AA01-464F-9260-F5E3EDFE7626}" destId="{7AA5B5E0-408E-0940-B20A-117596166E3E}"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1C9BA48-6C80-4EED-9A97-F0EF45CCE9DD}"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D4C571F7-3189-4978-B4ED-CE55B70BAAB6}">
      <dgm:prSet/>
      <dgm:spPr>
        <a:solidFill>
          <a:schemeClr val="accent6">
            <a:lumMod val="75000"/>
          </a:schemeClr>
        </a:solidFill>
        <a:ln>
          <a:solidFill>
            <a:schemeClr val="accent5">
              <a:lumMod val="75000"/>
            </a:schemeClr>
          </a:solidFill>
        </a:ln>
      </dgm:spPr>
      <dgm:t>
        <a:bodyPr/>
        <a:lstStyle/>
        <a:p>
          <a:r>
            <a:rPr lang="el-GR" dirty="0"/>
            <a:t>Ο όγκος-στόχος ορίζεται σε τρία επίπεδα (3D).</a:t>
          </a:r>
          <a:endParaRPr lang="en-US" dirty="0"/>
        </a:p>
      </dgm:t>
    </dgm:pt>
    <dgm:pt modelId="{29E4B99F-20CA-45A8-8866-2B9E04B6951A}" type="parTrans" cxnId="{849D5496-E2BA-40BE-B2EA-B8DDB2EAC46F}">
      <dgm:prSet/>
      <dgm:spPr/>
      <dgm:t>
        <a:bodyPr/>
        <a:lstStyle/>
        <a:p>
          <a:endParaRPr lang="en-US"/>
        </a:p>
      </dgm:t>
    </dgm:pt>
    <dgm:pt modelId="{F7CE5B22-7B10-4F2A-8B4F-58026461FB3D}" type="sibTrans" cxnId="{849D5496-E2BA-40BE-B2EA-B8DDB2EAC46F}">
      <dgm:prSet/>
      <dgm:spPr/>
      <dgm:t>
        <a:bodyPr/>
        <a:lstStyle/>
        <a:p>
          <a:endParaRPr lang="en-US"/>
        </a:p>
      </dgm:t>
    </dgm:pt>
    <dgm:pt modelId="{BB62EA73-5CBA-4824-B745-F97B16AFF3FE}">
      <dgm:prSet/>
      <dgm:spPr/>
      <dgm:t>
        <a:bodyPr/>
        <a:lstStyle/>
        <a:p>
          <a:r>
            <a:rPr lang="el-GR"/>
            <a:t>Τεχνολογίες απεικόνισης που χρησιμοποιούνται:</a:t>
          </a:r>
          <a:endParaRPr lang="en-US"/>
        </a:p>
      </dgm:t>
    </dgm:pt>
    <dgm:pt modelId="{4C854195-E158-4532-BC69-23FF131B1B0A}" type="parTrans" cxnId="{ECAC19DA-6D92-4D62-880D-8407ABBAA8DC}">
      <dgm:prSet/>
      <dgm:spPr/>
      <dgm:t>
        <a:bodyPr/>
        <a:lstStyle/>
        <a:p>
          <a:endParaRPr lang="en-US"/>
        </a:p>
      </dgm:t>
    </dgm:pt>
    <dgm:pt modelId="{A1AEF353-2C96-4B92-9815-41905063687A}" type="sibTrans" cxnId="{ECAC19DA-6D92-4D62-880D-8407ABBAA8DC}">
      <dgm:prSet/>
      <dgm:spPr/>
      <dgm:t>
        <a:bodyPr/>
        <a:lstStyle/>
        <a:p>
          <a:endParaRPr lang="en-US"/>
        </a:p>
      </dgm:t>
    </dgm:pt>
    <dgm:pt modelId="{A5C48268-81CD-4E39-969D-05C7D0F73703}">
      <dgm:prSet/>
      <dgm:spPr/>
      <dgm:t>
        <a:bodyPr/>
        <a:lstStyle/>
        <a:p>
          <a:r>
            <a:rPr lang="el-GR"/>
            <a:t>Αξονική τομογραφία (CT).</a:t>
          </a:r>
          <a:endParaRPr lang="en-US"/>
        </a:p>
      </dgm:t>
    </dgm:pt>
    <dgm:pt modelId="{B8FBD595-9CE7-4CEF-A783-CC879A7C538F}" type="parTrans" cxnId="{9FBDEE2E-B467-4E79-8F6C-C455777BF551}">
      <dgm:prSet/>
      <dgm:spPr/>
      <dgm:t>
        <a:bodyPr/>
        <a:lstStyle/>
        <a:p>
          <a:endParaRPr lang="en-US"/>
        </a:p>
      </dgm:t>
    </dgm:pt>
    <dgm:pt modelId="{F373A66F-F679-4DFC-BAFE-A193B4E2A789}" type="sibTrans" cxnId="{9FBDEE2E-B467-4E79-8F6C-C455777BF551}">
      <dgm:prSet/>
      <dgm:spPr/>
      <dgm:t>
        <a:bodyPr/>
        <a:lstStyle/>
        <a:p>
          <a:endParaRPr lang="en-US"/>
        </a:p>
      </dgm:t>
    </dgm:pt>
    <dgm:pt modelId="{A13DE68E-7D05-44BA-A1DB-086732EF60CA}">
      <dgm:prSet/>
      <dgm:spPr/>
      <dgm:t>
        <a:bodyPr/>
        <a:lstStyle/>
        <a:p>
          <a:r>
            <a:rPr lang="el-GR"/>
            <a:t>Μαγνητική τομογραφία (MRI).</a:t>
          </a:r>
          <a:endParaRPr lang="en-US"/>
        </a:p>
      </dgm:t>
    </dgm:pt>
    <dgm:pt modelId="{D68B8B8C-D16A-42DA-B7D5-6C71B4A6C719}" type="parTrans" cxnId="{BEB3943C-83D8-4169-945B-25B88C4EE17D}">
      <dgm:prSet/>
      <dgm:spPr/>
      <dgm:t>
        <a:bodyPr/>
        <a:lstStyle/>
        <a:p>
          <a:endParaRPr lang="en-US"/>
        </a:p>
      </dgm:t>
    </dgm:pt>
    <dgm:pt modelId="{5EC9DEDC-5042-48FF-97E5-508C5ACA85D2}" type="sibTrans" cxnId="{BEB3943C-83D8-4169-945B-25B88C4EE17D}">
      <dgm:prSet/>
      <dgm:spPr/>
      <dgm:t>
        <a:bodyPr/>
        <a:lstStyle/>
        <a:p>
          <a:endParaRPr lang="en-US"/>
        </a:p>
      </dgm:t>
    </dgm:pt>
    <dgm:pt modelId="{47A51514-7641-4C0E-A21F-526EEFC4B83B}">
      <dgm:prSet/>
      <dgm:spPr/>
      <dgm:t>
        <a:bodyPr/>
        <a:lstStyle/>
        <a:p>
          <a:r>
            <a:rPr lang="el-GR"/>
            <a:t>Συνδυασμός CT/PET για καλύτερη ακρίβεια.</a:t>
          </a:r>
          <a:endParaRPr lang="en-US"/>
        </a:p>
      </dgm:t>
    </dgm:pt>
    <dgm:pt modelId="{F5A42DB9-37F6-4C44-A8DE-757B41D64416}" type="parTrans" cxnId="{15937653-D798-43A0-AD21-56DF155A3DF3}">
      <dgm:prSet/>
      <dgm:spPr/>
      <dgm:t>
        <a:bodyPr/>
        <a:lstStyle/>
        <a:p>
          <a:endParaRPr lang="en-US"/>
        </a:p>
      </dgm:t>
    </dgm:pt>
    <dgm:pt modelId="{909AA78D-324F-4243-9346-F04C3058DBA5}" type="sibTrans" cxnId="{15937653-D798-43A0-AD21-56DF155A3DF3}">
      <dgm:prSet/>
      <dgm:spPr/>
      <dgm:t>
        <a:bodyPr/>
        <a:lstStyle/>
        <a:p>
          <a:endParaRPr lang="en-US"/>
        </a:p>
      </dgm:t>
    </dgm:pt>
    <dgm:pt modelId="{C9E80EFB-8217-417C-A076-8AD0A1329BF7}">
      <dgm:prSet/>
      <dgm:spPr>
        <a:solidFill>
          <a:schemeClr val="accent4"/>
        </a:solidFill>
      </dgm:spPr>
      <dgm:t>
        <a:bodyPr/>
        <a:lstStyle/>
        <a:p>
          <a:r>
            <a:rPr lang="en-US" dirty="0"/>
            <a:t>K</a:t>
          </a:r>
          <a:r>
            <a:rPr lang="el-GR" dirty="0" err="1"/>
            <a:t>ατευθυντήρας</a:t>
          </a:r>
          <a:r>
            <a:rPr lang="el-GR" dirty="0"/>
            <a:t>  πολλαπλών φύλλων-(MLC):</a:t>
          </a:r>
          <a:endParaRPr lang="en-US" dirty="0"/>
        </a:p>
      </dgm:t>
    </dgm:pt>
    <dgm:pt modelId="{96AEB37A-2AE5-453B-9DF4-5999C4CC1F5D}" type="parTrans" cxnId="{2A71FF48-EBCE-4D20-99EB-A64373C4B6D2}">
      <dgm:prSet/>
      <dgm:spPr/>
      <dgm:t>
        <a:bodyPr/>
        <a:lstStyle/>
        <a:p>
          <a:endParaRPr lang="en-US"/>
        </a:p>
      </dgm:t>
    </dgm:pt>
    <dgm:pt modelId="{554579C5-2655-4D20-A04C-63801BA8E0FB}" type="sibTrans" cxnId="{2A71FF48-EBCE-4D20-99EB-A64373C4B6D2}">
      <dgm:prSet/>
      <dgm:spPr/>
      <dgm:t>
        <a:bodyPr/>
        <a:lstStyle/>
        <a:p>
          <a:endParaRPr lang="en-US"/>
        </a:p>
      </dgm:t>
    </dgm:pt>
    <dgm:pt modelId="{D429584E-DB84-497C-B9BF-41605A461851}">
      <dgm:prSet/>
      <dgm:spPr>
        <a:solidFill>
          <a:schemeClr val="accent4"/>
        </a:solidFill>
      </dgm:spPr>
      <dgm:t>
        <a:bodyPr/>
        <a:lstStyle/>
        <a:p>
          <a:r>
            <a:rPr lang="el-GR" dirty="0"/>
            <a:t>Επιτρέπει τη γεωμετρική διαμόρφωση της ακτινοβολίας σύμφωνα με το πραγματικό σχήμα του όγκου.</a:t>
          </a:r>
          <a:endParaRPr lang="en-US" dirty="0"/>
        </a:p>
      </dgm:t>
    </dgm:pt>
    <dgm:pt modelId="{F504C6F8-330F-4402-B37E-6E9A59AB44BC}" type="parTrans" cxnId="{357B3088-2462-48EA-AA13-F12F722C24A6}">
      <dgm:prSet/>
      <dgm:spPr/>
      <dgm:t>
        <a:bodyPr/>
        <a:lstStyle/>
        <a:p>
          <a:endParaRPr lang="en-US"/>
        </a:p>
      </dgm:t>
    </dgm:pt>
    <dgm:pt modelId="{8B52B12B-D672-4C2E-8BC4-9F349FAA856D}" type="sibTrans" cxnId="{357B3088-2462-48EA-AA13-F12F722C24A6}">
      <dgm:prSet/>
      <dgm:spPr/>
      <dgm:t>
        <a:bodyPr/>
        <a:lstStyle/>
        <a:p>
          <a:endParaRPr lang="en-US"/>
        </a:p>
      </dgm:t>
    </dgm:pt>
    <dgm:pt modelId="{206283D7-CDF3-724F-8BB2-4DDEF414B9FF}" type="pres">
      <dgm:prSet presAssocID="{91C9BA48-6C80-4EED-9A97-F0EF45CCE9DD}" presName="linear" presStyleCnt="0">
        <dgm:presLayoutVars>
          <dgm:animLvl val="lvl"/>
          <dgm:resizeHandles val="exact"/>
        </dgm:presLayoutVars>
      </dgm:prSet>
      <dgm:spPr/>
    </dgm:pt>
    <dgm:pt modelId="{47EE7156-C123-014F-981D-E1C9D5A9218C}" type="pres">
      <dgm:prSet presAssocID="{D4C571F7-3189-4978-B4ED-CE55B70BAAB6}" presName="parentText" presStyleLbl="node1" presStyleIdx="0" presStyleCnt="7">
        <dgm:presLayoutVars>
          <dgm:chMax val="0"/>
          <dgm:bulletEnabled val="1"/>
        </dgm:presLayoutVars>
      </dgm:prSet>
      <dgm:spPr/>
    </dgm:pt>
    <dgm:pt modelId="{2C65FD83-509F-604F-9900-0AC1BDDD4A82}" type="pres">
      <dgm:prSet presAssocID="{F7CE5B22-7B10-4F2A-8B4F-58026461FB3D}" presName="spacer" presStyleCnt="0"/>
      <dgm:spPr/>
    </dgm:pt>
    <dgm:pt modelId="{319BE9D4-465F-8F43-97B5-4201374968A9}" type="pres">
      <dgm:prSet presAssocID="{BB62EA73-5CBA-4824-B745-F97B16AFF3FE}" presName="parentText" presStyleLbl="node1" presStyleIdx="1" presStyleCnt="7">
        <dgm:presLayoutVars>
          <dgm:chMax val="0"/>
          <dgm:bulletEnabled val="1"/>
        </dgm:presLayoutVars>
      </dgm:prSet>
      <dgm:spPr/>
    </dgm:pt>
    <dgm:pt modelId="{D465A377-1873-3442-BC33-869863D0C07D}" type="pres">
      <dgm:prSet presAssocID="{A1AEF353-2C96-4B92-9815-41905063687A}" presName="spacer" presStyleCnt="0"/>
      <dgm:spPr/>
    </dgm:pt>
    <dgm:pt modelId="{B80021A9-2060-6E48-B9FB-FB80AEAF5874}" type="pres">
      <dgm:prSet presAssocID="{A5C48268-81CD-4E39-969D-05C7D0F73703}" presName="parentText" presStyleLbl="node1" presStyleIdx="2" presStyleCnt="7">
        <dgm:presLayoutVars>
          <dgm:chMax val="0"/>
          <dgm:bulletEnabled val="1"/>
        </dgm:presLayoutVars>
      </dgm:prSet>
      <dgm:spPr/>
    </dgm:pt>
    <dgm:pt modelId="{ED19E8C8-FE07-794F-8AB1-5F68A28622EB}" type="pres">
      <dgm:prSet presAssocID="{F373A66F-F679-4DFC-BAFE-A193B4E2A789}" presName="spacer" presStyleCnt="0"/>
      <dgm:spPr/>
    </dgm:pt>
    <dgm:pt modelId="{9801DAFF-D05C-4A4B-A4CF-3AF23DE4FF0E}" type="pres">
      <dgm:prSet presAssocID="{A13DE68E-7D05-44BA-A1DB-086732EF60CA}" presName="parentText" presStyleLbl="node1" presStyleIdx="3" presStyleCnt="7">
        <dgm:presLayoutVars>
          <dgm:chMax val="0"/>
          <dgm:bulletEnabled val="1"/>
        </dgm:presLayoutVars>
      </dgm:prSet>
      <dgm:spPr/>
    </dgm:pt>
    <dgm:pt modelId="{AD8E5682-7B26-6740-9403-A053E8933BE4}" type="pres">
      <dgm:prSet presAssocID="{5EC9DEDC-5042-48FF-97E5-508C5ACA85D2}" presName="spacer" presStyleCnt="0"/>
      <dgm:spPr/>
    </dgm:pt>
    <dgm:pt modelId="{09D13AB6-E4C9-5140-8C00-768E30A98606}" type="pres">
      <dgm:prSet presAssocID="{47A51514-7641-4C0E-A21F-526EEFC4B83B}" presName="parentText" presStyleLbl="node1" presStyleIdx="4" presStyleCnt="7">
        <dgm:presLayoutVars>
          <dgm:chMax val="0"/>
          <dgm:bulletEnabled val="1"/>
        </dgm:presLayoutVars>
      </dgm:prSet>
      <dgm:spPr/>
    </dgm:pt>
    <dgm:pt modelId="{4259F556-9636-4A42-A897-6A329AFC198C}" type="pres">
      <dgm:prSet presAssocID="{909AA78D-324F-4243-9346-F04C3058DBA5}" presName="spacer" presStyleCnt="0"/>
      <dgm:spPr/>
    </dgm:pt>
    <dgm:pt modelId="{6032EAE4-0686-6F4B-A6FE-C9004F764B5A}" type="pres">
      <dgm:prSet presAssocID="{C9E80EFB-8217-417C-A076-8AD0A1329BF7}" presName="parentText" presStyleLbl="node1" presStyleIdx="5" presStyleCnt="7">
        <dgm:presLayoutVars>
          <dgm:chMax val="0"/>
          <dgm:bulletEnabled val="1"/>
        </dgm:presLayoutVars>
      </dgm:prSet>
      <dgm:spPr/>
    </dgm:pt>
    <dgm:pt modelId="{A6AC18FC-51A7-EF45-ADDC-B6600DFAEC76}" type="pres">
      <dgm:prSet presAssocID="{554579C5-2655-4D20-A04C-63801BA8E0FB}" presName="spacer" presStyleCnt="0"/>
      <dgm:spPr/>
    </dgm:pt>
    <dgm:pt modelId="{B9B94778-0EB8-BC4F-8250-DEE07CD7FB8E}" type="pres">
      <dgm:prSet presAssocID="{D429584E-DB84-497C-B9BF-41605A461851}" presName="parentText" presStyleLbl="node1" presStyleIdx="6" presStyleCnt="7">
        <dgm:presLayoutVars>
          <dgm:chMax val="0"/>
          <dgm:bulletEnabled val="1"/>
        </dgm:presLayoutVars>
      </dgm:prSet>
      <dgm:spPr/>
    </dgm:pt>
  </dgm:ptLst>
  <dgm:cxnLst>
    <dgm:cxn modelId="{F0B92801-2E73-0E4C-8B54-64E8B0A28E60}" type="presOf" srcId="{A13DE68E-7D05-44BA-A1DB-086732EF60CA}" destId="{9801DAFF-D05C-4A4B-A4CF-3AF23DE4FF0E}" srcOrd="0" destOrd="0" presId="urn:microsoft.com/office/officeart/2005/8/layout/vList2"/>
    <dgm:cxn modelId="{EDF5BC08-58E0-4042-B267-6D27A461ABAB}" type="presOf" srcId="{BB62EA73-5CBA-4824-B745-F97B16AFF3FE}" destId="{319BE9D4-465F-8F43-97B5-4201374968A9}" srcOrd="0" destOrd="0" presId="urn:microsoft.com/office/officeart/2005/8/layout/vList2"/>
    <dgm:cxn modelId="{9FBDEE2E-B467-4E79-8F6C-C455777BF551}" srcId="{91C9BA48-6C80-4EED-9A97-F0EF45CCE9DD}" destId="{A5C48268-81CD-4E39-969D-05C7D0F73703}" srcOrd="2" destOrd="0" parTransId="{B8FBD595-9CE7-4CEF-A783-CC879A7C538F}" sibTransId="{F373A66F-F679-4DFC-BAFE-A193B4E2A789}"/>
    <dgm:cxn modelId="{D6C81F3A-5D31-ED4D-890B-31C145A34B72}" type="presOf" srcId="{D429584E-DB84-497C-B9BF-41605A461851}" destId="{B9B94778-0EB8-BC4F-8250-DEE07CD7FB8E}" srcOrd="0" destOrd="0" presId="urn:microsoft.com/office/officeart/2005/8/layout/vList2"/>
    <dgm:cxn modelId="{BEB3943C-83D8-4169-945B-25B88C4EE17D}" srcId="{91C9BA48-6C80-4EED-9A97-F0EF45CCE9DD}" destId="{A13DE68E-7D05-44BA-A1DB-086732EF60CA}" srcOrd="3" destOrd="0" parTransId="{D68B8B8C-D16A-42DA-B7D5-6C71B4A6C719}" sibTransId="{5EC9DEDC-5042-48FF-97E5-508C5ACA85D2}"/>
    <dgm:cxn modelId="{2A71FF48-EBCE-4D20-99EB-A64373C4B6D2}" srcId="{91C9BA48-6C80-4EED-9A97-F0EF45CCE9DD}" destId="{C9E80EFB-8217-417C-A076-8AD0A1329BF7}" srcOrd="5" destOrd="0" parTransId="{96AEB37A-2AE5-453B-9DF4-5999C4CC1F5D}" sibTransId="{554579C5-2655-4D20-A04C-63801BA8E0FB}"/>
    <dgm:cxn modelId="{15937653-D798-43A0-AD21-56DF155A3DF3}" srcId="{91C9BA48-6C80-4EED-9A97-F0EF45CCE9DD}" destId="{47A51514-7641-4C0E-A21F-526EEFC4B83B}" srcOrd="4" destOrd="0" parTransId="{F5A42DB9-37F6-4C44-A8DE-757B41D64416}" sibTransId="{909AA78D-324F-4243-9346-F04C3058DBA5}"/>
    <dgm:cxn modelId="{EFD9707B-0E5A-6D4A-8FF6-4CFEA0F393BA}" type="presOf" srcId="{A5C48268-81CD-4E39-969D-05C7D0F73703}" destId="{B80021A9-2060-6E48-B9FB-FB80AEAF5874}" srcOrd="0" destOrd="0" presId="urn:microsoft.com/office/officeart/2005/8/layout/vList2"/>
    <dgm:cxn modelId="{357B3088-2462-48EA-AA13-F12F722C24A6}" srcId="{91C9BA48-6C80-4EED-9A97-F0EF45CCE9DD}" destId="{D429584E-DB84-497C-B9BF-41605A461851}" srcOrd="6" destOrd="0" parTransId="{F504C6F8-330F-4402-B37E-6E9A59AB44BC}" sibTransId="{8B52B12B-D672-4C2E-8BC4-9F349FAA856D}"/>
    <dgm:cxn modelId="{24AF348A-22FD-0843-9BB8-C1358C970724}" type="presOf" srcId="{C9E80EFB-8217-417C-A076-8AD0A1329BF7}" destId="{6032EAE4-0686-6F4B-A6FE-C9004F764B5A}" srcOrd="0" destOrd="0" presId="urn:microsoft.com/office/officeart/2005/8/layout/vList2"/>
    <dgm:cxn modelId="{849D5496-E2BA-40BE-B2EA-B8DDB2EAC46F}" srcId="{91C9BA48-6C80-4EED-9A97-F0EF45CCE9DD}" destId="{D4C571F7-3189-4978-B4ED-CE55B70BAAB6}" srcOrd="0" destOrd="0" parTransId="{29E4B99F-20CA-45A8-8866-2B9E04B6951A}" sibTransId="{F7CE5B22-7B10-4F2A-8B4F-58026461FB3D}"/>
    <dgm:cxn modelId="{E5F85DB5-DB8A-8D4F-AB80-8A37EEA8A0A5}" type="presOf" srcId="{47A51514-7641-4C0E-A21F-526EEFC4B83B}" destId="{09D13AB6-E4C9-5140-8C00-768E30A98606}" srcOrd="0" destOrd="0" presId="urn:microsoft.com/office/officeart/2005/8/layout/vList2"/>
    <dgm:cxn modelId="{B6A034D0-5B8D-3440-B908-A04F12D14034}" type="presOf" srcId="{91C9BA48-6C80-4EED-9A97-F0EF45CCE9DD}" destId="{206283D7-CDF3-724F-8BB2-4DDEF414B9FF}" srcOrd="0" destOrd="0" presId="urn:microsoft.com/office/officeart/2005/8/layout/vList2"/>
    <dgm:cxn modelId="{ECAC19DA-6D92-4D62-880D-8407ABBAA8DC}" srcId="{91C9BA48-6C80-4EED-9A97-F0EF45CCE9DD}" destId="{BB62EA73-5CBA-4824-B745-F97B16AFF3FE}" srcOrd="1" destOrd="0" parTransId="{4C854195-E158-4532-BC69-23FF131B1B0A}" sibTransId="{A1AEF353-2C96-4B92-9815-41905063687A}"/>
    <dgm:cxn modelId="{7852D4F8-8D3D-AF4B-B180-DBA93310CEB1}" type="presOf" srcId="{D4C571F7-3189-4978-B4ED-CE55B70BAAB6}" destId="{47EE7156-C123-014F-981D-E1C9D5A9218C}" srcOrd="0" destOrd="0" presId="urn:microsoft.com/office/officeart/2005/8/layout/vList2"/>
    <dgm:cxn modelId="{5F01A55D-564B-5442-A72A-F07DAC9D40FE}" type="presParOf" srcId="{206283D7-CDF3-724F-8BB2-4DDEF414B9FF}" destId="{47EE7156-C123-014F-981D-E1C9D5A9218C}" srcOrd="0" destOrd="0" presId="urn:microsoft.com/office/officeart/2005/8/layout/vList2"/>
    <dgm:cxn modelId="{DC6DEFDB-1718-1A4A-B5B7-2BABDE634C35}" type="presParOf" srcId="{206283D7-CDF3-724F-8BB2-4DDEF414B9FF}" destId="{2C65FD83-509F-604F-9900-0AC1BDDD4A82}" srcOrd="1" destOrd="0" presId="urn:microsoft.com/office/officeart/2005/8/layout/vList2"/>
    <dgm:cxn modelId="{DEAF25CD-EBFE-2E4F-A123-2A536050CEFA}" type="presParOf" srcId="{206283D7-CDF3-724F-8BB2-4DDEF414B9FF}" destId="{319BE9D4-465F-8F43-97B5-4201374968A9}" srcOrd="2" destOrd="0" presId="urn:microsoft.com/office/officeart/2005/8/layout/vList2"/>
    <dgm:cxn modelId="{D492201B-4BA1-BE44-986E-61F926D3D30C}" type="presParOf" srcId="{206283D7-CDF3-724F-8BB2-4DDEF414B9FF}" destId="{D465A377-1873-3442-BC33-869863D0C07D}" srcOrd="3" destOrd="0" presId="urn:microsoft.com/office/officeart/2005/8/layout/vList2"/>
    <dgm:cxn modelId="{EFB3E366-0637-3549-AE2A-62E1D4FCF1E3}" type="presParOf" srcId="{206283D7-CDF3-724F-8BB2-4DDEF414B9FF}" destId="{B80021A9-2060-6E48-B9FB-FB80AEAF5874}" srcOrd="4" destOrd="0" presId="urn:microsoft.com/office/officeart/2005/8/layout/vList2"/>
    <dgm:cxn modelId="{A7D56ABE-D9AB-A34D-95BE-1D92CF4033B1}" type="presParOf" srcId="{206283D7-CDF3-724F-8BB2-4DDEF414B9FF}" destId="{ED19E8C8-FE07-794F-8AB1-5F68A28622EB}" srcOrd="5" destOrd="0" presId="urn:microsoft.com/office/officeart/2005/8/layout/vList2"/>
    <dgm:cxn modelId="{916CA634-B79F-A043-BF1C-ED02A71EEC61}" type="presParOf" srcId="{206283D7-CDF3-724F-8BB2-4DDEF414B9FF}" destId="{9801DAFF-D05C-4A4B-A4CF-3AF23DE4FF0E}" srcOrd="6" destOrd="0" presId="urn:microsoft.com/office/officeart/2005/8/layout/vList2"/>
    <dgm:cxn modelId="{CC5554E8-1D9F-DA4D-9D7A-E6F662B7B10D}" type="presParOf" srcId="{206283D7-CDF3-724F-8BB2-4DDEF414B9FF}" destId="{AD8E5682-7B26-6740-9403-A053E8933BE4}" srcOrd="7" destOrd="0" presId="urn:microsoft.com/office/officeart/2005/8/layout/vList2"/>
    <dgm:cxn modelId="{1A07673F-5862-554C-A20B-0DBE4B20ACAB}" type="presParOf" srcId="{206283D7-CDF3-724F-8BB2-4DDEF414B9FF}" destId="{09D13AB6-E4C9-5140-8C00-768E30A98606}" srcOrd="8" destOrd="0" presId="urn:microsoft.com/office/officeart/2005/8/layout/vList2"/>
    <dgm:cxn modelId="{99A14699-E202-C74E-841E-2B9CCC11500E}" type="presParOf" srcId="{206283D7-CDF3-724F-8BB2-4DDEF414B9FF}" destId="{4259F556-9636-4A42-A897-6A329AFC198C}" srcOrd="9" destOrd="0" presId="urn:microsoft.com/office/officeart/2005/8/layout/vList2"/>
    <dgm:cxn modelId="{E308304A-8398-7E48-8F70-716D801DD11C}" type="presParOf" srcId="{206283D7-CDF3-724F-8BB2-4DDEF414B9FF}" destId="{6032EAE4-0686-6F4B-A6FE-C9004F764B5A}" srcOrd="10" destOrd="0" presId="urn:microsoft.com/office/officeart/2005/8/layout/vList2"/>
    <dgm:cxn modelId="{F6377D86-3E6A-2F4E-9274-0B015BE69F02}" type="presParOf" srcId="{206283D7-CDF3-724F-8BB2-4DDEF414B9FF}" destId="{A6AC18FC-51A7-EF45-ADDC-B6600DFAEC76}" srcOrd="11" destOrd="0" presId="urn:microsoft.com/office/officeart/2005/8/layout/vList2"/>
    <dgm:cxn modelId="{94140DA7-58FA-A047-8E3A-D60074495D8B}" type="presParOf" srcId="{206283D7-CDF3-724F-8BB2-4DDEF414B9FF}" destId="{B9B94778-0EB8-BC4F-8250-DEE07CD7FB8E}" srcOrd="1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886A29D-A3A7-4094-9162-3E3EB2B84D5B}" type="doc">
      <dgm:prSet loTypeId="urn:microsoft.com/office/officeart/2005/8/layout/hierarchy1" loCatId="hierarchy" qsTypeId="urn:microsoft.com/office/officeart/2005/8/quickstyle/simple1" qsCatId="simple" csTypeId="urn:microsoft.com/office/officeart/2005/8/colors/accent1_2" csCatId="accent1"/>
      <dgm:spPr/>
      <dgm:t>
        <a:bodyPr/>
        <a:lstStyle/>
        <a:p>
          <a:endParaRPr lang="en-US"/>
        </a:p>
      </dgm:t>
    </dgm:pt>
    <dgm:pt modelId="{52A08D79-0610-4745-B1F6-71D71344E28A}">
      <dgm:prSet/>
      <dgm:spPr/>
      <dgm:t>
        <a:bodyPr/>
        <a:lstStyle/>
        <a:p>
          <a:r>
            <a:rPr lang="el-GR"/>
            <a:t>Εξέλιξη της 3D-CRT με χρήση ακτίνων διαφορετικής έντασης.</a:t>
          </a:r>
          <a:endParaRPr lang="en-US"/>
        </a:p>
      </dgm:t>
    </dgm:pt>
    <dgm:pt modelId="{8D050FD7-CCC5-4C82-84C8-904B9BF2EB4F}" type="parTrans" cxnId="{F58EA94A-82A6-4464-93EC-E25C786E98E5}">
      <dgm:prSet/>
      <dgm:spPr/>
      <dgm:t>
        <a:bodyPr/>
        <a:lstStyle/>
        <a:p>
          <a:endParaRPr lang="en-US"/>
        </a:p>
      </dgm:t>
    </dgm:pt>
    <dgm:pt modelId="{E7A682A9-EDD1-4A36-82D8-BB2A25D12CA0}" type="sibTrans" cxnId="{F58EA94A-82A6-4464-93EC-E25C786E98E5}">
      <dgm:prSet/>
      <dgm:spPr/>
      <dgm:t>
        <a:bodyPr/>
        <a:lstStyle/>
        <a:p>
          <a:endParaRPr lang="en-US"/>
        </a:p>
      </dgm:t>
    </dgm:pt>
    <dgm:pt modelId="{1DD6D6F6-35B9-49E7-B1D4-AF271498A8D1}">
      <dgm:prSet/>
      <dgm:spPr/>
      <dgm:t>
        <a:bodyPr/>
        <a:lstStyle/>
        <a:p>
          <a:r>
            <a:rPr lang="el-GR"/>
            <a:t>Επιτρέπει ακόμη μεγαλύτερη ακρίβεια στη δόση που λαμβάνει ο όγκος.</a:t>
          </a:r>
          <a:endParaRPr lang="en-US"/>
        </a:p>
      </dgm:t>
    </dgm:pt>
    <dgm:pt modelId="{C668DF78-AC0B-4A50-8A39-F9AD6E0F169C}" type="parTrans" cxnId="{53EBD9C0-E591-43F8-B7A7-9DC3DF1ADD9F}">
      <dgm:prSet/>
      <dgm:spPr/>
      <dgm:t>
        <a:bodyPr/>
        <a:lstStyle/>
        <a:p>
          <a:endParaRPr lang="en-US"/>
        </a:p>
      </dgm:t>
    </dgm:pt>
    <dgm:pt modelId="{C56E54D7-6383-43EF-ABC9-39C7804665D1}" type="sibTrans" cxnId="{53EBD9C0-E591-43F8-B7A7-9DC3DF1ADD9F}">
      <dgm:prSet/>
      <dgm:spPr/>
      <dgm:t>
        <a:bodyPr/>
        <a:lstStyle/>
        <a:p>
          <a:endParaRPr lang="en-US"/>
        </a:p>
      </dgm:t>
    </dgm:pt>
    <dgm:pt modelId="{CEB3816E-83F5-4C43-91EA-864006998B91}">
      <dgm:prSet/>
      <dgm:spPr/>
      <dgm:t>
        <a:bodyPr/>
        <a:lstStyle/>
        <a:p>
          <a:r>
            <a:rPr lang="el-GR"/>
            <a:t>Μειώνει τις παρενέργειες στους υγιείς ιστούς.</a:t>
          </a:r>
          <a:endParaRPr lang="en-US"/>
        </a:p>
      </dgm:t>
    </dgm:pt>
    <dgm:pt modelId="{D10538FD-1793-42B3-9378-E6B3D4893A14}" type="parTrans" cxnId="{F12EFCD7-CBDE-4BB9-B28C-8C915D85D203}">
      <dgm:prSet/>
      <dgm:spPr/>
      <dgm:t>
        <a:bodyPr/>
        <a:lstStyle/>
        <a:p>
          <a:endParaRPr lang="en-US"/>
        </a:p>
      </dgm:t>
    </dgm:pt>
    <dgm:pt modelId="{135AB373-B2A0-4CB8-8868-6B7D63EECB6C}" type="sibTrans" cxnId="{F12EFCD7-CBDE-4BB9-B28C-8C915D85D203}">
      <dgm:prSet/>
      <dgm:spPr/>
      <dgm:t>
        <a:bodyPr/>
        <a:lstStyle/>
        <a:p>
          <a:endParaRPr lang="en-US"/>
        </a:p>
      </dgm:t>
    </dgm:pt>
    <dgm:pt modelId="{2E855A65-180F-414E-AE74-797AD8860B12}" type="pres">
      <dgm:prSet presAssocID="{7886A29D-A3A7-4094-9162-3E3EB2B84D5B}" presName="hierChild1" presStyleCnt="0">
        <dgm:presLayoutVars>
          <dgm:chPref val="1"/>
          <dgm:dir/>
          <dgm:animOne val="branch"/>
          <dgm:animLvl val="lvl"/>
          <dgm:resizeHandles/>
        </dgm:presLayoutVars>
      </dgm:prSet>
      <dgm:spPr/>
    </dgm:pt>
    <dgm:pt modelId="{4E083A1E-B364-EF4B-837A-45440AFC08D0}" type="pres">
      <dgm:prSet presAssocID="{52A08D79-0610-4745-B1F6-71D71344E28A}" presName="hierRoot1" presStyleCnt="0"/>
      <dgm:spPr/>
    </dgm:pt>
    <dgm:pt modelId="{548D4E90-8DB4-0A4E-A714-C07CD9AF5A26}" type="pres">
      <dgm:prSet presAssocID="{52A08D79-0610-4745-B1F6-71D71344E28A}" presName="composite" presStyleCnt="0"/>
      <dgm:spPr/>
    </dgm:pt>
    <dgm:pt modelId="{0F0812CD-9B18-CB48-80D7-935E4043D4F4}" type="pres">
      <dgm:prSet presAssocID="{52A08D79-0610-4745-B1F6-71D71344E28A}" presName="background" presStyleLbl="node0" presStyleIdx="0" presStyleCnt="3"/>
      <dgm:spPr/>
    </dgm:pt>
    <dgm:pt modelId="{DABCE04F-54C4-A041-8DB8-4752BFE0C99D}" type="pres">
      <dgm:prSet presAssocID="{52A08D79-0610-4745-B1F6-71D71344E28A}" presName="text" presStyleLbl="fgAcc0" presStyleIdx="0" presStyleCnt="3">
        <dgm:presLayoutVars>
          <dgm:chPref val="3"/>
        </dgm:presLayoutVars>
      </dgm:prSet>
      <dgm:spPr/>
    </dgm:pt>
    <dgm:pt modelId="{871929A4-7CBE-1A4A-9BDD-328CFDF06168}" type="pres">
      <dgm:prSet presAssocID="{52A08D79-0610-4745-B1F6-71D71344E28A}" presName="hierChild2" presStyleCnt="0"/>
      <dgm:spPr/>
    </dgm:pt>
    <dgm:pt modelId="{9EAA593A-7B7A-3F4E-A8DF-461D2F4BDB4F}" type="pres">
      <dgm:prSet presAssocID="{1DD6D6F6-35B9-49E7-B1D4-AF271498A8D1}" presName="hierRoot1" presStyleCnt="0"/>
      <dgm:spPr/>
    </dgm:pt>
    <dgm:pt modelId="{073401F7-9795-D14E-A341-3016C96CC5B7}" type="pres">
      <dgm:prSet presAssocID="{1DD6D6F6-35B9-49E7-B1D4-AF271498A8D1}" presName="composite" presStyleCnt="0"/>
      <dgm:spPr/>
    </dgm:pt>
    <dgm:pt modelId="{535614AA-2937-294F-81D4-7017AE18954C}" type="pres">
      <dgm:prSet presAssocID="{1DD6D6F6-35B9-49E7-B1D4-AF271498A8D1}" presName="background" presStyleLbl="node0" presStyleIdx="1" presStyleCnt="3"/>
      <dgm:spPr/>
    </dgm:pt>
    <dgm:pt modelId="{22211698-A961-7843-B133-016F428F8C03}" type="pres">
      <dgm:prSet presAssocID="{1DD6D6F6-35B9-49E7-B1D4-AF271498A8D1}" presName="text" presStyleLbl="fgAcc0" presStyleIdx="1" presStyleCnt="3">
        <dgm:presLayoutVars>
          <dgm:chPref val="3"/>
        </dgm:presLayoutVars>
      </dgm:prSet>
      <dgm:spPr/>
    </dgm:pt>
    <dgm:pt modelId="{AE9B2A18-1D12-1544-B236-A7BEEFA1F7CA}" type="pres">
      <dgm:prSet presAssocID="{1DD6D6F6-35B9-49E7-B1D4-AF271498A8D1}" presName="hierChild2" presStyleCnt="0"/>
      <dgm:spPr/>
    </dgm:pt>
    <dgm:pt modelId="{B1388912-339F-CD43-9B6A-80B4F1EE9D93}" type="pres">
      <dgm:prSet presAssocID="{CEB3816E-83F5-4C43-91EA-864006998B91}" presName="hierRoot1" presStyleCnt="0"/>
      <dgm:spPr/>
    </dgm:pt>
    <dgm:pt modelId="{E68F5627-AB8E-BC40-B268-18E517547FA2}" type="pres">
      <dgm:prSet presAssocID="{CEB3816E-83F5-4C43-91EA-864006998B91}" presName="composite" presStyleCnt="0"/>
      <dgm:spPr/>
    </dgm:pt>
    <dgm:pt modelId="{30904CFD-3BF4-6247-AE15-643E1712051E}" type="pres">
      <dgm:prSet presAssocID="{CEB3816E-83F5-4C43-91EA-864006998B91}" presName="background" presStyleLbl="node0" presStyleIdx="2" presStyleCnt="3"/>
      <dgm:spPr/>
    </dgm:pt>
    <dgm:pt modelId="{4BC0AD87-507C-264C-8FF1-89EC1B8E9788}" type="pres">
      <dgm:prSet presAssocID="{CEB3816E-83F5-4C43-91EA-864006998B91}" presName="text" presStyleLbl="fgAcc0" presStyleIdx="2" presStyleCnt="3">
        <dgm:presLayoutVars>
          <dgm:chPref val="3"/>
        </dgm:presLayoutVars>
      </dgm:prSet>
      <dgm:spPr/>
    </dgm:pt>
    <dgm:pt modelId="{A8901444-1338-2B42-A876-E893FCBD689D}" type="pres">
      <dgm:prSet presAssocID="{CEB3816E-83F5-4C43-91EA-864006998B91}" presName="hierChild2" presStyleCnt="0"/>
      <dgm:spPr/>
    </dgm:pt>
  </dgm:ptLst>
  <dgm:cxnLst>
    <dgm:cxn modelId="{FF6FA506-CD4D-4845-A417-91A745E88EB9}" type="presOf" srcId="{CEB3816E-83F5-4C43-91EA-864006998B91}" destId="{4BC0AD87-507C-264C-8FF1-89EC1B8E9788}" srcOrd="0" destOrd="0" presId="urn:microsoft.com/office/officeart/2005/8/layout/hierarchy1"/>
    <dgm:cxn modelId="{F58EA94A-82A6-4464-93EC-E25C786E98E5}" srcId="{7886A29D-A3A7-4094-9162-3E3EB2B84D5B}" destId="{52A08D79-0610-4745-B1F6-71D71344E28A}" srcOrd="0" destOrd="0" parTransId="{8D050FD7-CCC5-4C82-84C8-904B9BF2EB4F}" sibTransId="{E7A682A9-EDD1-4A36-82D8-BB2A25D12CA0}"/>
    <dgm:cxn modelId="{E319B25B-41E9-FD46-8A2A-57050C7D65E2}" type="presOf" srcId="{1DD6D6F6-35B9-49E7-B1D4-AF271498A8D1}" destId="{22211698-A961-7843-B133-016F428F8C03}" srcOrd="0" destOrd="0" presId="urn:microsoft.com/office/officeart/2005/8/layout/hierarchy1"/>
    <dgm:cxn modelId="{16B3A0B2-111B-0648-B25F-6F978A9D5DF3}" type="presOf" srcId="{52A08D79-0610-4745-B1F6-71D71344E28A}" destId="{DABCE04F-54C4-A041-8DB8-4752BFE0C99D}" srcOrd="0" destOrd="0" presId="urn:microsoft.com/office/officeart/2005/8/layout/hierarchy1"/>
    <dgm:cxn modelId="{53EBD9C0-E591-43F8-B7A7-9DC3DF1ADD9F}" srcId="{7886A29D-A3A7-4094-9162-3E3EB2B84D5B}" destId="{1DD6D6F6-35B9-49E7-B1D4-AF271498A8D1}" srcOrd="1" destOrd="0" parTransId="{C668DF78-AC0B-4A50-8A39-F9AD6E0F169C}" sibTransId="{C56E54D7-6383-43EF-ABC9-39C7804665D1}"/>
    <dgm:cxn modelId="{F12EFCD7-CBDE-4BB9-B28C-8C915D85D203}" srcId="{7886A29D-A3A7-4094-9162-3E3EB2B84D5B}" destId="{CEB3816E-83F5-4C43-91EA-864006998B91}" srcOrd="2" destOrd="0" parTransId="{D10538FD-1793-42B3-9378-E6B3D4893A14}" sibTransId="{135AB373-B2A0-4CB8-8868-6B7D63EECB6C}"/>
    <dgm:cxn modelId="{436269D9-6D1C-744A-B6DA-2664D0E613C9}" type="presOf" srcId="{7886A29D-A3A7-4094-9162-3E3EB2B84D5B}" destId="{2E855A65-180F-414E-AE74-797AD8860B12}" srcOrd="0" destOrd="0" presId="urn:microsoft.com/office/officeart/2005/8/layout/hierarchy1"/>
    <dgm:cxn modelId="{AEEEE2C8-5F9C-2D41-9A0C-E149A9D09597}" type="presParOf" srcId="{2E855A65-180F-414E-AE74-797AD8860B12}" destId="{4E083A1E-B364-EF4B-837A-45440AFC08D0}" srcOrd="0" destOrd="0" presId="urn:microsoft.com/office/officeart/2005/8/layout/hierarchy1"/>
    <dgm:cxn modelId="{59442370-C447-564C-84FF-D4F635F5F89C}" type="presParOf" srcId="{4E083A1E-B364-EF4B-837A-45440AFC08D0}" destId="{548D4E90-8DB4-0A4E-A714-C07CD9AF5A26}" srcOrd="0" destOrd="0" presId="urn:microsoft.com/office/officeart/2005/8/layout/hierarchy1"/>
    <dgm:cxn modelId="{93991965-94A4-9D4E-96E2-F4C8888634BB}" type="presParOf" srcId="{548D4E90-8DB4-0A4E-A714-C07CD9AF5A26}" destId="{0F0812CD-9B18-CB48-80D7-935E4043D4F4}" srcOrd="0" destOrd="0" presId="urn:microsoft.com/office/officeart/2005/8/layout/hierarchy1"/>
    <dgm:cxn modelId="{F4A65827-F450-2342-8F8E-7F8FD8655005}" type="presParOf" srcId="{548D4E90-8DB4-0A4E-A714-C07CD9AF5A26}" destId="{DABCE04F-54C4-A041-8DB8-4752BFE0C99D}" srcOrd="1" destOrd="0" presId="urn:microsoft.com/office/officeart/2005/8/layout/hierarchy1"/>
    <dgm:cxn modelId="{153A5EF4-D108-064C-9B00-0450F7867C0C}" type="presParOf" srcId="{4E083A1E-B364-EF4B-837A-45440AFC08D0}" destId="{871929A4-7CBE-1A4A-9BDD-328CFDF06168}" srcOrd="1" destOrd="0" presId="urn:microsoft.com/office/officeart/2005/8/layout/hierarchy1"/>
    <dgm:cxn modelId="{D2054ABC-133B-254B-82B4-9B45155F64C5}" type="presParOf" srcId="{2E855A65-180F-414E-AE74-797AD8860B12}" destId="{9EAA593A-7B7A-3F4E-A8DF-461D2F4BDB4F}" srcOrd="1" destOrd="0" presId="urn:microsoft.com/office/officeart/2005/8/layout/hierarchy1"/>
    <dgm:cxn modelId="{4010CA39-713C-9A4E-89CD-EAD9F14E741B}" type="presParOf" srcId="{9EAA593A-7B7A-3F4E-A8DF-461D2F4BDB4F}" destId="{073401F7-9795-D14E-A341-3016C96CC5B7}" srcOrd="0" destOrd="0" presId="urn:microsoft.com/office/officeart/2005/8/layout/hierarchy1"/>
    <dgm:cxn modelId="{F8C10B95-697B-884C-8164-C8868DCF1FEF}" type="presParOf" srcId="{073401F7-9795-D14E-A341-3016C96CC5B7}" destId="{535614AA-2937-294F-81D4-7017AE18954C}" srcOrd="0" destOrd="0" presId="urn:microsoft.com/office/officeart/2005/8/layout/hierarchy1"/>
    <dgm:cxn modelId="{C2EC70B9-AB0C-3E41-83DA-0F45CE44031E}" type="presParOf" srcId="{073401F7-9795-D14E-A341-3016C96CC5B7}" destId="{22211698-A961-7843-B133-016F428F8C03}" srcOrd="1" destOrd="0" presId="urn:microsoft.com/office/officeart/2005/8/layout/hierarchy1"/>
    <dgm:cxn modelId="{6CA464A4-3D68-9046-9909-BB69746314D6}" type="presParOf" srcId="{9EAA593A-7B7A-3F4E-A8DF-461D2F4BDB4F}" destId="{AE9B2A18-1D12-1544-B236-A7BEEFA1F7CA}" srcOrd="1" destOrd="0" presId="urn:microsoft.com/office/officeart/2005/8/layout/hierarchy1"/>
    <dgm:cxn modelId="{221E268E-EAB3-954E-9337-2A75B4C24207}" type="presParOf" srcId="{2E855A65-180F-414E-AE74-797AD8860B12}" destId="{B1388912-339F-CD43-9B6A-80B4F1EE9D93}" srcOrd="2" destOrd="0" presId="urn:microsoft.com/office/officeart/2005/8/layout/hierarchy1"/>
    <dgm:cxn modelId="{46862627-E058-A640-AEA8-FCF368FEE269}" type="presParOf" srcId="{B1388912-339F-CD43-9B6A-80B4F1EE9D93}" destId="{E68F5627-AB8E-BC40-B268-18E517547FA2}" srcOrd="0" destOrd="0" presId="urn:microsoft.com/office/officeart/2005/8/layout/hierarchy1"/>
    <dgm:cxn modelId="{83779246-1FF3-FB42-8B33-486CBA80B7A8}" type="presParOf" srcId="{E68F5627-AB8E-BC40-B268-18E517547FA2}" destId="{30904CFD-3BF4-6247-AE15-643E1712051E}" srcOrd="0" destOrd="0" presId="urn:microsoft.com/office/officeart/2005/8/layout/hierarchy1"/>
    <dgm:cxn modelId="{501E7E9D-0168-F04C-BF82-671472BC4684}" type="presParOf" srcId="{E68F5627-AB8E-BC40-B268-18E517547FA2}" destId="{4BC0AD87-507C-264C-8FF1-89EC1B8E9788}" srcOrd="1" destOrd="0" presId="urn:microsoft.com/office/officeart/2005/8/layout/hierarchy1"/>
    <dgm:cxn modelId="{C3856358-3674-D046-B08F-40B898BB0FAB}" type="presParOf" srcId="{B1388912-339F-CD43-9B6A-80B4F1EE9D93}" destId="{A8901444-1338-2B42-A876-E893FCBD689D}"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FDB5C2F-4B91-41AB-9B80-5CEDF36B3AB0}"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F505576C-B1BA-45DD-A3E2-5D73836E9676}">
      <dgm:prSet/>
      <dgm:spPr/>
      <dgm:t>
        <a:bodyPr/>
        <a:lstStyle/>
        <a:p>
          <a:r>
            <a:rPr lang="el-GR"/>
            <a:t>Αυξημένη ακρίβεια στη διαμόρφωση της δόσης.</a:t>
          </a:r>
          <a:endParaRPr lang="en-US"/>
        </a:p>
      </dgm:t>
    </dgm:pt>
    <dgm:pt modelId="{46F91660-1AF6-401B-B3C3-68863760ADE1}" type="parTrans" cxnId="{911216D2-4928-4A0A-BBC3-20F50EBD7A78}">
      <dgm:prSet/>
      <dgm:spPr/>
      <dgm:t>
        <a:bodyPr/>
        <a:lstStyle/>
        <a:p>
          <a:endParaRPr lang="en-US"/>
        </a:p>
      </dgm:t>
    </dgm:pt>
    <dgm:pt modelId="{E11D9DB6-0866-488E-B478-CB2C0869CC89}" type="sibTrans" cxnId="{911216D2-4928-4A0A-BBC3-20F50EBD7A78}">
      <dgm:prSet/>
      <dgm:spPr/>
      <dgm:t>
        <a:bodyPr/>
        <a:lstStyle/>
        <a:p>
          <a:endParaRPr lang="en-US"/>
        </a:p>
      </dgm:t>
    </dgm:pt>
    <dgm:pt modelId="{E1120A77-B084-46E5-ABF9-69C52DFF2BE2}">
      <dgm:prSet/>
      <dgm:spPr/>
      <dgm:t>
        <a:bodyPr/>
        <a:lstStyle/>
        <a:p>
          <a:r>
            <a:rPr lang="el-GR" dirty="0"/>
            <a:t>Μείωση των παρενεργειών στους υγιείς ιστούς.</a:t>
          </a:r>
          <a:endParaRPr lang="en-US" dirty="0"/>
        </a:p>
      </dgm:t>
    </dgm:pt>
    <dgm:pt modelId="{B079348F-9990-4CAC-B5E0-147656095D82}" type="parTrans" cxnId="{EB9A1A30-DB4F-4D5D-83FA-F02B25E97349}">
      <dgm:prSet/>
      <dgm:spPr/>
      <dgm:t>
        <a:bodyPr/>
        <a:lstStyle/>
        <a:p>
          <a:endParaRPr lang="en-US"/>
        </a:p>
      </dgm:t>
    </dgm:pt>
    <dgm:pt modelId="{DE55BB2C-AE4C-4BC3-87EB-80C6EE3A2F40}" type="sibTrans" cxnId="{EB9A1A30-DB4F-4D5D-83FA-F02B25E97349}">
      <dgm:prSet/>
      <dgm:spPr/>
      <dgm:t>
        <a:bodyPr/>
        <a:lstStyle/>
        <a:p>
          <a:endParaRPr lang="en-US"/>
        </a:p>
      </dgm:t>
    </dgm:pt>
    <dgm:pt modelId="{63840D89-3DB7-411F-8CED-317B089906CD}">
      <dgm:prSet/>
      <dgm:spPr/>
      <dgm:t>
        <a:bodyPr/>
        <a:lstStyle/>
        <a:p>
          <a:r>
            <a:rPr lang="el-GR"/>
            <a:t>Δυνατότητα χορήγησης υψηλότερης δόσης στον όγκο, αυξάνοντας την αποτελεσματικότητα της θεραπείας.</a:t>
          </a:r>
          <a:endParaRPr lang="en-US"/>
        </a:p>
      </dgm:t>
    </dgm:pt>
    <dgm:pt modelId="{F24DB397-7F52-48BF-B225-45B2F7E125B4}" type="parTrans" cxnId="{554CD11B-1197-4B79-8277-34059A062E90}">
      <dgm:prSet/>
      <dgm:spPr/>
      <dgm:t>
        <a:bodyPr/>
        <a:lstStyle/>
        <a:p>
          <a:endParaRPr lang="en-US"/>
        </a:p>
      </dgm:t>
    </dgm:pt>
    <dgm:pt modelId="{2B434FA0-734C-47C6-8C3E-B6D2B5F99BBC}" type="sibTrans" cxnId="{554CD11B-1197-4B79-8277-34059A062E90}">
      <dgm:prSet/>
      <dgm:spPr/>
      <dgm:t>
        <a:bodyPr/>
        <a:lstStyle/>
        <a:p>
          <a:endParaRPr lang="en-US"/>
        </a:p>
      </dgm:t>
    </dgm:pt>
    <dgm:pt modelId="{6FAC3F4D-D4E9-4049-A7FA-304992FBF693}" type="pres">
      <dgm:prSet presAssocID="{DFDB5C2F-4B91-41AB-9B80-5CEDF36B3AB0}" presName="linear" presStyleCnt="0">
        <dgm:presLayoutVars>
          <dgm:animLvl val="lvl"/>
          <dgm:resizeHandles val="exact"/>
        </dgm:presLayoutVars>
      </dgm:prSet>
      <dgm:spPr/>
    </dgm:pt>
    <dgm:pt modelId="{B9A3022E-3189-2E4E-A798-073B1546E5F7}" type="pres">
      <dgm:prSet presAssocID="{F505576C-B1BA-45DD-A3E2-5D73836E9676}" presName="parentText" presStyleLbl="node1" presStyleIdx="0" presStyleCnt="3">
        <dgm:presLayoutVars>
          <dgm:chMax val="0"/>
          <dgm:bulletEnabled val="1"/>
        </dgm:presLayoutVars>
      </dgm:prSet>
      <dgm:spPr/>
    </dgm:pt>
    <dgm:pt modelId="{B0F1A06B-862F-B844-B3CA-9AE366010FFC}" type="pres">
      <dgm:prSet presAssocID="{E11D9DB6-0866-488E-B478-CB2C0869CC89}" presName="spacer" presStyleCnt="0"/>
      <dgm:spPr/>
    </dgm:pt>
    <dgm:pt modelId="{28C9A7A0-474D-8D4F-BDAC-BD37333948E9}" type="pres">
      <dgm:prSet presAssocID="{E1120A77-B084-46E5-ABF9-69C52DFF2BE2}" presName="parentText" presStyleLbl="node1" presStyleIdx="1" presStyleCnt="3">
        <dgm:presLayoutVars>
          <dgm:chMax val="0"/>
          <dgm:bulletEnabled val="1"/>
        </dgm:presLayoutVars>
      </dgm:prSet>
      <dgm:spPr/>
    </dgm:pt>
    <dgm:pt modelId="{4C8FFD74-8FEC-F546-B25E-91EE4679A991}" type="pres">
      <dgm:prSet presAssocID="{DE55BB2C-AE4C-4BC3-87EB-80C6EE3A2F40}" presName="spacer" presStyleCnt="0"/>
      <dgm:spPr/>
    </dgm:pt>
    <dgm:pt modelId="{A0D290CD-880A-B94D-998A-BE9F76D16F4D}" type="pres">
      <dgm:prSet presAssocID="{63840D89-3DB7-411F-8CED-317B089906CD}" presName="parentText" presStyleLbl="node1" presStyleIdx="2" presStyleCnt="3">
        <dgm:presLayoutVars>
          <dgm:chMax val="0"/>
          <dgm:bulletEnabled val="1"/>
        </dgm:presLayoutVars>
      </dgm:prSet>
      <dgm:spPr/>
    </dgm:pt>
  </dgm:ptLst>
  <dgm:cxnLst>
    <dgm:cxn modelId="{B1DC4F0D-5B51-714E-AC50-81DCD5533B01}" type="presOf" srcId="{63840D89-3DB7-411F-8CED-317B089906CD}" destId="{A0D290CD-880A-B94D-998A-BE9F76D16F4D}" srcOrd="0" destOrd="0" presId="urn:microsoft.com/office/officeart/2005/8/layout/vList2"/>
    <dgm:cxn modelId="{554CD11B-1197-4B79-8277-34059A062E90}" srcId="{DFDB5C2F-4B91-41AB-9B80-5CEDF36B3AB0}" destId="{63840D89-3DB7-411F-8CED-317B089906CD}" srcOrd="2" destOrd="0" parTransId="{F24DB397-7F52-48BF-B225-45B2F7E125B4}" sibTransId="{2B434FA0-734C-47C6-8C3E-B6D2B5F99BBC}"/>
    <dgm:cxn modelId="{EB9A1A30-DB4F-4D5D-83FA-F02B25E97349}" srcId="{DFDB5C2F-4B91-41AB-9B80-5CEDF36B3AB0}" destId="{E1120A77-B084-46E5-ABF9-69C52DFF2BE2}" srcOrd="1" destOrd="0" parTransId="{B079348F-9990-4CAC-B5E0-147656095D82}" sibTransId="{DE55BB2C-AE4C-4BC3-87EB-80C6EE3A2F40}"/>
    <dgm:cxn modelId="{8429A934-6E00-7C43-A83B-236B61D405E6}" type="presOf" srcId="{DFDB5C2F-4B91-41AB-9B80-5CEDF36B3AB0}" destId="{6FAC3F4D-D4E9-4049-A7FA-304992FBF693}" srcOrd="0" destOrd="0" presId="urn:microsoft.com/office/officeart/2005/8/layout/vList2"/>
    <dgm:cxn modelId="{C439DCA0-6D5E-0946-B710-3396FC96DF4C}" type="presOf" srcId="{E1120A77-B084-46E5-ABF9-69C52DFF2BE2}" destId="{28C9A7A0-474D-8D4F-BDAC-BD37333948E9}" srcOrd="0" destOrd="0" presId="urn:microsoft.com/office/officeart/2005/8/layout/vList2"/>
    <dgm:cxn modelId="{911216D2-4928-4A0A-BBC3-20F50EBD7A78}" srcId="{DFDB5C2F-4B91-41AB-9B80-5CEDF36B3AB0}" destId="{F505576C-B1BA-45DD-A3E2-5D73836E9676}" srcOrd="0" destOrd="0" parTransId="{46F91660-1AF6-401B-B3C3-68863760ADE1}" sibTransId="{E11D9DB6-0866-488E-B478-CB2C0869CC89}"/>
    <dgm:cxn modelId="{95DE59F6-1EA0-CA41-BFA9-E0DDA7F662FE}" type="presOf" srcId="{F505576C-B1BA-45DD-A3E2-5D73836E9676}" destId="{B9A3022E-3189-2E4E-A798-073B1546E5F7}" srcOrd="0" destOrd="0" presId="urn:microsoft.com/office/officeart/2005/8/layout/vList2"/>
    <dgm:cxn modelId="{BF3E4CAC-2B93-994B-8D92-B43831E87964}" type="presParOf" srcId="{6FAC3F4D-D4E9-4049-A7FA-304992FBF693}" destId="{B9A3022E-3189-2E4E-A798-073B1546E5F7}" srcOrd="0" destOrd="0" presId="urn:microsoft.com/office/officeart/2005/8/layout/vList2"/>
    <dgm:cxn modelId="{1A3AF5EC-ECF9-E149-99E0-ACB9A6806ACB}" type="presParOf" srcId="{6FAC3F4D-D4E9-4049-A7FA-304992FBF693}" destId="{B0F1A06B-862F-B844-B3CA-9AE366010FFC}" srcOrd="1" destOrd="0" presId="urn:microsoft.com/office/officeart/2005/8/layout/vList2"/>
    <dgm:cxn modelId="{966EFE67-4623-2643-A02D-7B34869AB238}" type="presParOf" srcId="{6FAC3F4D-D4E9-4049-A7FA-304992FBF693}" destId="{28C9A7A0-474D-8D4F-BDAC-BD37333948E9}" srcOrd="2" destOrd="0" presId="urn:microsoft.com/office/officeart/2005/8/layout/vList2"/>
    <dgm:cxn modelId="{64246051-937C-CB4F-A810-E1FD7405D371}" type="presParOf" srcId="{6FAC3F4D-D4E9-4049-A7FA-304992FBF693}" destId="{4C8FFD74-8FEC-F546-B25E-91EE4679A991}" srcOrd="3" destOrd="0" presId="urn:microsoft.com/office/officeart/2005/8/layout/vList2"/>
    <dgm:cxn modelId="{CC792330-E076-5C4F-963F-587CB9F6305F}" type="presParOf" srcId="{6FAC3F4D-D4E9-4049-A7FA-304992FBF693}" destId="{A0D290CD-880A-B94D-998A-BE9F76D16F4D}"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E3CD02C-81C5-45B7-9954-275F48C5B65D}" type="doc">
      <dgm:prSet loTypeId="urn:microsoft.com/office/officeart/2005/8/layout/hierarchy1" loCatId="hierarchy" qsTypeId="urn:microsoft.com/office/officeart/2005/8/quickstyle/simple1" qsCatId="simple" csTypeId="urn:microsoft.com/office/officeart/2005/8/colors/accent1_2" csCatId="accent1"/>
      <dgm:spPr/>
      <dgm:t>
        <a:bodyPr/>
        <a:lstStyle/>
        <a:p>
          <a:endParaRPr lang="en-US"/>
        </a:p>
      </dgm:t>
    </dgm:pt>
    <dgm:pt modelId="{7135A1D2-7068-4AB7-A775-A0A58D082ECC}">
      <dgm:prSet/>
      <dgm:spPr/>
      <dgm:t>
        <a:bodyPr/>
        <a:lstStyle/>
        <a:p>
          <a:r>
            <a:rPr lang="el-GR" dirty="0"/>
            <a:t>Πολύπλοκη τεχνική που απαιτεί εξειδικευμένο εξοπλισμό και δοκιμές.</a:t>
          </a:r>
          <a:endParaRPr lang="en-US" dirty="0"/>
        </a:p>
      </dgm:t>
    </dgm:pt>
    <dgm:pt modelId="{20396E26-2CDC-4276-8248-9D5EC469814A}" type="parTrans" cxnId="{44B86EAC-F084-4BE8-8E4E-A07E4EDD7B1F}">
      <dgm:prSet/>
      <dgm:spPr/>
      <dgm:t>
        <a:bodyPr/>
        <a:lstStyle/>
        <a:p>
          <a:endParaRPr lang="en-US"/>
        </a:p>
      </dgm:t>
    </dgm:pt>
    <dgm:pt modelId="{3428A842-0CCB-466E-B2DC-6EC3BFFCD573}" type="sibTrans" cxnId="{44B86EAC-F084-4BE8-8E4E-A07E4EDD7B1F}">
      <dgm:prSet/>
      <dgm:spPr/>
      <dgm:t>
        <a:bodyPr/>
        <a:lstStyle/>
        <a:p>
          <a:endParaRPr lang="en-US"/>
        </a:p>
      </dgm:t>
    </dgm:pt>
    <dgm:pt modelId="{D4ABA0D7-6508-46C2-9B13-F2F6F9943BF7}">
      <dgm:prSet/>
      <dgm:spPr/>
      <dgm:t>
        <a:bodyPr/>
        <a:lstStyle/>
        <a:p>
          <a:r>
            <a:rPr lang="el-GR"/>
            <a:t>Ανατομικές και γεωμετρικές αβεβαιότητες λόγω κινήσεων του σώματος και των οργάνων.</a:t>
          </a:r>
          <a:endParaRPr lang="en-US"/>
        </a:p>
      </dgm:t>
    </dgm:pt>
    <dgm:pt modelId="{8231AC2F-836A-498F-91D2-4713E89D3DAF}" type="parTrans" cxnId="{66108017-8D86-4E9F-949C-3ACB13E130BA}">
      <dgm:prSet/>
      <dgm:spPr/>
      <dgm:t>
        <a:bodyPr/>
        <a:lstStyle/>
        <a:p>
          <a:endParaRPr lang="en-US"/>
        </a:p>
      </dgm:t>
    </dgm:pt>
    <dgm:pt modelId="{19478201-DDA5-46CE-AD27-DAD280D253BB}" type="sibTrans" cxnId="{66108017-8D86-4E9F-949C-3ACB13E130BA}">
      <dgm:prSet/>
      <dgm:spPr/>
      <dgm:t>
        <a:bodyPr/>
        <a:lstStyle/>
        <a:p>
          <a:endParaRPr lang="en-US"/>
        </a:p>
      </dgm:t>
    </dgm:pt>
    <dgm:pt modelId="{1C99A1A7-473A-46FD-8B48-AE0ABB4F28A9}">
      <dgm:prSet/>
      <dgm:spPr/>
      <dgm:t>
        <a:bodyPr/>
        <a:lstStyle/>
        <a:p>
          <a:r>
            <a:rPr lang="el-GR"/>
            <a:t>Η ανάγκη για επιπλέον περιθώρια υγιούς ιστού για να εξασφαλιστεί σωστή κάλυψη του όγκου.</a:t>
          </a:r>
          <a:endParaRPr lang="en-US"/>
        </a:p>
      </dgm:t>
    </dgm:pt>
    <dgm:pt modelId="{DF9E39FC-D54F-4EC6-AADA-737073B815EB}" type="parTrans" cxnId="{EBB64502-5AE7-45C6-9B15-8C8AF5A553A0}">
      <dgm:prSet/>
      <dgm:spPr/>
      <dgm:t>
        <a:bodyPr/>
        <a:lstStyle/>
        <a:p>
          <a:endParaRPr lang="en-US"/>
        </a:p>
      </dgm:t>
    </dgm:pt>
    <dgm:pt modelId="{6287DBB6-A304-400F-A0D4-BCECF7FFAC0B}" type="sibTrans" cxnId="{EBB64502-5AE7-45C6-9B15-8C8AF5A553A0}">
      <dgm:prSet/>
      <dgm:spPr/>
      <dgm:t>
        <a:bodyPr/>
        <a:lstStyle/>
        <a:p>
          <a:endParaRPr lang="en-US"/>
        </a:p>
      </dgm:t>
    </dgm:pt>
    <dgm:pt modelId="{DA057A38-501C-764F-9E7D-81A8F2ED4C1A}" type="pres">
      <dgm:prSet presAssocID="{DE3CD02C-81C5-45B7-9954-275F48C5B65D}" presName="hierChild1" presStyleCnt="0">
        <dgm:presLayoutVars>
          <dgm:chPref val="1"/>
          <dgm:dir/>
          <dgm:animOne val="branch"/>
          <dgm:animLvl val="lvl"/>
          <dgm:resizeHandles/>
        </dgm:presLayoutVars>
      </dgm:prSet>
      <dgm:spPr/>
    </dgm:pt>
    <dgm:pt modelId="{A3D0D41A-521F-E743-8689-9DC95CD873C4}" type="pres">
      <dgm:prSet presAssocID="{7135A1D2-7068-4AB7-A775-A0A58D082ECC}" presName="hierRoot1" presStyleCnt="0"/>
      <dgm:spPr/>
    </dgm:pt>
    <dgm:pt modelId="{CEDC71F3-35BC-4C48-9B45-5B92BA9B7D6E}" type="pres">
      <dgm:prSet presAssocID="{7135A1D2-7068-4AB7-A775-A0A58D082ECC}" presName="composite" presStyleCnt="0"/>
      <dgm:spPr/>
    </dgm:pt>
    <dgm:pt modelId="{824435DA-18D4-8A47-BFE3-C12761E1F325}" type="pres">
      <dgm:prSet presAssocID="{7135A1D2-7068-4AB7-A775-A0A58D082ECC}" presName="background" presStyleLbl="node0" presStyleIdx="0" presStyleCnt="3"/>
      <dgm:spPr/>
    </dgm:pt>
    <dgm:pt modelId="{CCA9046D-C3CD-2240-91DD-5CE493812152}" type="pres">
      <dgm:prSet presAssocID="{7135A1D2-7068-4AB7-A775-A0A58D082ECC}" presName="text" presStyleLbl="fgAcc0" presStyleIdx="0" presStyleCnt="3">
        <dgm:presLayoutVars>
          <dgm:chPref val="3"/>
        </dgm:presLayoutVars>
      </dgm:prSet>
      <dgm:spPr/>
    </dgm:pt>
    <dgm:pt modelId="{AC244CF6-533A-3345-A2A3-59D9F25E1D65}" type="pres">
      <dgm:prSet presAssocID="{7135A1D2-7068-4AB7-A775-A0A58D082ECC}" presName="hierChild2" presStyleCnt="0"/>
      <dgm:spPr/>
    </dgm:pt>
    <dgm:pt modelId="{D7EB5783-2C76-2D48-8943-C7A250FD76B5}" type="pres">
      <dgm:prSet presAssocID="{D4ABA0D7-6508-46C2-9B13-F2F6F9943BF7}" presName="hierRoot1" presStyleCnt="0"/>
      <dgm:spPr/>
    </dgm:pt>
    <dgm:pt modelId="{1D3D1C1C-6B7D-0142-9100-085E066EB4B3}" type="pres">
      <dgm:prSet presAssocID="{D4ABA0D7-6508-46C2-9B13-F2F6F9943BF7}" presName="composite" presStyleCnt="0"/>
      <dgm:spPr/>
    </dgm:pt>
    <dgm:pt modelId="{ECF91D6B-094B-7D4C-A827-D41344E00E83}" type="pres">
      <dgm:prSet presAssocID="{D4ABA0D7-6508-46C2-9B13-F2F6F9943BF7}" presName="background" presStyleLbl="node0" presStyleIdx="1" presStyleCnt="3"/>
      <dgm:spPr/>
    </dgm:pt>
    <dgm:pt modelId="{7EA5E113-6663-0E46-8458-26B20BD01B82}" type="pres">
      <dgm:prSet presAssocID="{D4ABA0D7-6508-46C2-9B13-F2F6F9943BF7}" presName="text" presStyleLbl="fgAcc0" presStyleIdx="1" presStyleCnt="3">
        <dgm:presLayoutVars>
          <dgm:chPref val="3"/>
        </dgm:presLayoutVars>
      </dgm:prSet>
      <dgm:spPr/>
    </dgm:pt>
    <dgm:pt modelId="{347E25D8-3AB3-DD47-A908-02377CAB16F1}" type="pres">
      <dgm:prSet presAssocID="{D4ABA0D7-6508-46C2-9B13-F2F6F9943BF7}" presName="hierChild2" presStyleCnt="0"/>
      <dgm:spPr/>
    </dgm:pt>
    <dgm:pt modelId="{31B845F3-A811-1D47-9A57-0A2BBE1F631F}" type="pres">
      <dgm:prSet presAssocID="{1C99A1A7-473A-46FD-8B48-AE0ABB4F28A9}" presName="hierRoot1" presStyleCnt="0"/>
      <dgm:spPr/>
    </dgm:pt>
    <dgm:pt modelId="{DC8BC44E-72C0-D14D-9664-5A04BD75A843}" type="pres">
      <dgm:prSet presAssocID="{1C99A1A7-473A-46FD-8B48-AE0ABB4F28A9}" presName="composite" presStyleCnt="0"/>
      <dgm:spPr/>
    </dgm:pt>
    <dgm:pt modelId="{F91108DB-4122-644A-8127-3FCFE3A82CCB}" type="pres">
      <dgm:prSet presAssocID="{1C99A1A7-473A-46FD-8B48-AE0ABB4F28A9}" presName="background" presStyleLbl="node0" presStyleIdx="2" presStyleCnt="3"/>
      <dgm:spPr/>
    </dgm:pt>
    <dgm:pt modelId="{DC5BA064-D8DA-ED48-8982-A4BC273CBB90}" type="pres">
      <dgm:prSet presAssocID="{1C99A1A7-473A-46FD-8B48-AE0ABB4F28A9}" presName="text" presStyleLbl="fgAcc0" presStyleIdx="2" presStyleCnt="3">
        <dgm:presLayoutVars>
          <dgm:chPref val="3"/>
        </dgm:presLayoutVars>
      </dgm:prSet>
      <dgm:spPr/>
    </dgm:pt>
    <dgm:pt modelId="{CEBB5D17-56F2-8A46-B2EF-03B822D52E0C}" type="pres">
      <dgm:prSet presAssocID="{1C99A1A7-473A-46FD-8B48-AE0ABB4F28A9}" presName="hierChild2" presStyleCnt="0"/>
      <dgm:spPr/>
    </dgm:pt>
  </dgm:ptLst>
  <dgm:cxnLst>
    <dgm:cxn modelId="{EBB64502-5AE7-45C6-9B15-8C8AF5A553A0}" srcId="{DE3CD02C-81C5-45B7-9954-275F48C5B65D}" destId="{1C99A1A7-473A-46FD-8B48-AE0ABB4F28A9}" srcOrd="2" destOrd="0" parTransId="{DF9E39FC-D54F-4EC6-AADA-737073B815EB}" sibTransId="{6287DBB6-A304-400F-A0D4-BCECF7FFAC0B}"/>
    <dgm:cxn modelId="{66108017-8D86-4E9F-949C-3ACB13E130BA}" srcId="{DE3CD02C-81C5-45B7-9954-275F48C5B65D}" destId="{D4ABA0D7-6508-46C2-9B13-F2F6F9943BF7}" srcOrd="1" destOrd="0" parTransId="{8231AC2F-836A-498F-91D2-4713E89D3DAF}" sibTransId="{19478201-DDA5-46CE-AD27-DAD280D253BB}"/>
    <dgm:cxn modelId="{65365431-E53B-0346-B14A-D05C8D229D5C}" type="presOf" srcId="{D4ABA0D7-6508-46C2-9B13-F2F6F9943BF7}" destId="{7EA5E113-6663-0E46-8458-26B20BD01B82}" srcOrd="0" destOrd="0" presId="urn:microsoft.com/office/officeart/2005/8/layout/hierarchy1"/>
    <dgm:cxn modelId="{E3BA1775-3135-4846-B787-A46ECE1BA9E0}" type="presOf" srcId="{7135A1D2-7068-4AB7-A775-A0A58D082ECC}" destId="{CCA9046D-C3CD-2240-91DD-5CE493812152}" srcOrd="0" destOrd="0" presId="urn:microsoft.com/office/officeart/2005/8/layout/hierarchy1"/>
    <dgm:cxn modelId="{8648D084-DC8A-2943-970C-CB52C6659630}" type="presOf" srcId="{DE3CD02C-81C5-45B7-9954-275F48C5B65D}" destId="{DA057A38-501C-764F-9E7D-81A8F2ED4C1A}" srcOrd="0" destOrd="0" presId="urn:microsoft.com/office/officeart/2005/8/layout/hierarchy1"/>
    <dgm:cxn modelId="{44B86EAC-F084-4BE8-8E4E-A07E4EDD7B1F}" srcId="{DE3CD02C-81C5-45B7-9954-275F48C5B65D}" destId="{7135A1D2-7068-4AB7-A775-A0A58D082ECC}" srcOrd="0" destOrd="0" parTransId="{20396E26-2CDC-4276-8248-9D5EC469814A}" sibTransId="{3428A842-0CCB-466E-B2DC-6EC3BFFCD573}"/>
    <dgm:cxn modelId="{C8D78FDD-AE07-0145-AB07-23C8C458D61E}" type="presOf" srcId="{1C99A1A7-473A-46FD-8B48-AE0ABB4F28A9}" destId="{DC5BA064-D8DA-ED48-8982-A4BC273CBB90}" srcOrd="0" destOrd="0" presId="urn:microsoft.com/office/officeart/2005/8/layout/hierarchy1"/>
    <dgm:cxn modelId="{56BBAECE-F56F-594A-B095-9A27DAF12730}" type="presParOf" srcId="{DA057A38-501C-764F-9E7D-81A8F2ED4C1A}" destId="{A3D0D41A-521F-E743-8689-9DC95CD873C4}" srcOrd="0" destOrd="0" presId="urn:microsoft.com/office/officeart/2005/8/layout/hierarchy1"/>
    <dgm:cxn modelId="{5DA75D82-0AD1-2745-9F5D-8C7DF9F87DC8}" type="presParOf" srcId="{A3D0D41A-521F-E743-8689-9DC95CD873C4}" destId="{CEDC71F3-35BC-4C48-9B45-5B92BA9B7D6E}" srcOrd="0" destOrd="0" presId="urn:microsoft.com/office/officeart/2005/8/layout/hierarchy1"/>
    <dgm:cxn modelId="{7184DAC3-9C5D-4B47-AC94-02853A0A002A}" type="presParOf" srcId="{CEDC71F3-35BC-4C48-9B45-5B92BA9B7D6E}" destId="{824435DA-18D4-8A47-BFE3-C12761E1F325}" srcOrd="0" destOrd="0" presId="urn:microsoft.com/office/officeart/2005/8/layout/hierarchy1"/>
    <dgm:cxn modelId="{B136158E-B035-7945-967B-F82D6D78CFF0}" type="presParOf" srcId="{CEDC71F3-35BC-4C48-9B45-5B92BA9B7D6E}" destId="{CCA9046D-C3CD-2240-91DD-5CE493812152}" srcOrd="1" destOrd="0" presId="urn:microsoft.com/office/officeart/2005/8/layout/hierarchy1"/>
    <dgm:cxn modelId="{9BD1F40E-7E0D-F149-85EB-679ABFDF1C18}" type="presParOf" srcId="{A3D0D41A-521F-E743-8689-9DC95CD873C4}" destId="{AC244CF6-533A-3345-A2A3-59D9F25E1D65}" srcOrd="1" destOrd="0" presId="urn:microsoft.com/office/officeart/2005/8/layout/hierarchy1"/>
    <dgm:cxn modelId="{87F295E7-26EF-994D-9514-B0427EA265E3}" type="presParOf" srcId="{DA057A38-501C-764F-9E7D-81A8F2ED4C1A}" destId="{D7EB5783-2C76-2D48-8943-C7A250FD76B5}" srcOrd="1" destOrd="0" presId="urn:microsoft.com/office/officeart/2005/8/layout/hierarchy1"/>
    <dgm:cxn modelId="{3AE6AEF5-9BA1-904A-9D00-6C850354B1A7}" type="presParOf" srcId="{D7EB5783-2C76-2D48-8943-C7A250FD76B5}" destId="{1D3D1C1C-6B7D-0142-9100-085E066EB4B3}" srcOrd="0" destOrd="0" presId="urn:microsoft.com/office/officeart/2005/8/layout/hierarchy1"/>
    <dgm:cxn modelId="{1013FE93-F73E-EF45-9086-2569F6592D33}" type="presParOf" srcId="{1D3D1C1C-6B7D-0142-9100-085E066EB4B3}" destId="{ECF91D6B-094B-7D4C-A827-D41344E00E83}" srcOrd="0" destOrd="0" presId="urn:microsoft.com/office/officeart/2005/8/layout/hierarchy1"/>
    <dgm:cxn modelId="{96315ACD-D61A-EB4A-8873-6796CF3CC32F}" type="presParOf" srcId="{1D3D1C1C-6B7D-0142-9100-085E066EB4B3}" destId="{7EA5E113-6663-0E46-8458-26B20BD01B82}" srcOrd="1" destOrd="0" presId="urn:microsoft.com/office/officeart/2005/8/layout/hierarchy1"/>
    <dgm:cxn modelId="{9D1A87D4-FB90-4240-89E0-7054D0479246}" type="presParOf" srcId="{D7EB5783-2C76-2D48-8943-C7A250FD76B5}" destId="{347E25D8-3AB3-DD47-A908-02377CAB16F1}" srcOrd="1" destOrd="0" presId="urn:microsoft.com/office/officeart/2005/8/layout/hierarchy1"/>
    <dgm:cxn modelId="{3473356A-CC4D-F745-9FD7-33477F1682E1}" type="presParOf" srcId="{DA057A38-501C-764F-9E7D-81A8F2ED4C1A}" destId="{31B845F3-A811-1D47-9A57-0A2BBE1F631F}" srcOrd="2" destOrd="0" presId="urn:microsoft.com/office/officeart/2005/8/layout/hierarchy1"/>
    <dgm:cxn modelId="{9B00A892-7E98-0249-BFB8-EB8900E40592}" type="presParOf" srcId="{31B845F3-A811-1D47-9A57-0A2BBE1F631F}" destId="{DC8BC44E-72C0-D14D-9664-5A04BD75A843}" srcOrd="0" destOrd="0" presId="urn:microsoft.com/office/officeart/2005/8/layout/hierarchy1"/>
    <dgm:cxn modelId="{22C4BE25-03FC-CC4C-A2F5-0DBDCEB0D280}" type="presParOf" srcId="{DC8BC44E-72C0-D14D-9664-5A04BD75A843}" destId="{F91108DB-4122-644A-8127-3FCFE3A82CCB}" srcOrd="0" destOrd="0" presId="urn:microsoft.com/office/officeart/2005/8/layout/hierarchy1"/>
    <dgm:cxn modelId="{6BD60800-74C9-C849-A377-A3AA1729B5A8}" type="presParOf" srcId="{DC8BC44E-72C0-D14D-9664-5A04BD75A843}" destId="{DC5BA064-D8DA-ED48-8982-A4BC273CBB90}" srcOrd="1" destOrd="0" presId="urn:microsoft.com/office/officeart/2005/8/layout/hierarchy1"/>
    <dgm:cxn modelId="{BA7FA6F8-A90D-C647-9B1D-4668284BAA8E}" type="presParOf" srcId="{31B845F3-A811-1D47-9A57-0A2BBE1F631F}" destId="{CEBB5D17-56F2-8A46-B2EF-03B822D52E0C}"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14529D7-DAE9-40F4-B89B-1E71B014BC17}"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71D8F4BB-8436-49D3-AE76-16644ECEA4FD}">
      <dgm:prSet/>
      <dgm:spPr/>
      <dgm:t>
        <a:bodyPr/>
        <a:lstStyle/>
        <a:p>
          <a:r>
            <a:rPr lang="el-GR" dirty="0"/>
            <a:t>Απεικόνιση της ανατομίας του ασθενούς σε πραγματικό χρόνο πριν από τη θεραπεία.</a:t>
          </a:r>
          <a:endParaRPr lang="en-US" dirty="0"/>
        </a:p>
      </dgm:t>
    </dgm:pt>
    <dgm:pt modelId="{84412CB2-836F-45D3-ACE9-3493809B7719}" type="parTrans" cxnId="{0179753B-1B0A-46F4-96A8-9031DB788F09}">
      <dgm:prSet/>
      <dgm:spPr/>
      <dgm:t>
        <a:bodyPr/>
        <a:lstStyle/>
        <a:p>
          <a:endParaRPr lang="en-US"/>
        </a:p>
      </dgm:t>
    </dgm:pt>
    <dgm:pt modelId="{7D9C8C65-3B40-49B2-A04A-BA189E24C59F}" type="sibTrans" cxnId="{0179753B-1B0A-46F4-96A8-9031DB788F09}">
      <dgm:prSet/>
      <dgm:spPr/>
      <dgm:t>
        <a:bodyPr/>
        <a:lstStyle/>
        <a:p>
          <a:endParaRPr lang="en-US"/>
        </a:p>
      </dgm:t>
    </dgm:pt>
    <dgm:pt modelId="{8B3868F0-9073-4C7A-AB00-DAD224AF0D3B}">
      <dgm:prSet/>
      <dgm:spPr/>
      <dgm:t>
        <a:bodyPr/>
        <a:lstStyle/>
        <a:p>
          <a:r>
            <a:rPr lang="el-GR" dirty="0"/>
            <a:t>Επιτρέπει την ακριβή τοποθέτηση του όγκου πριν από τη χορήγηση κάθε κλάσματος δόσης.</a:t>
          </a:r>
          <a:endParaRPr lang="en-US" dirty="0"/>
        </a:p>
      </dgm:t>
    </dgm:pt>
    <dgm:pt modelId="{5249E080-25E6-426D-9377-F7BA576E3B0B}" type="parTrans" cxnId="{0C9750CC-A7BD-4398-A9AD-C452588C0764}">
      <dgm:prSet/>
      <dgm:spPr/>
      <dgm:t>
        <a:bodyPr/>
        <a:lstStyle/>
        <a:p>
          <a:endParaRPr lang="en-US"/>
        </a:p>
      </dgm:t>
    </dgm:pt>
    <dgm:pt modelId="{6F6D36A0-F9C4-4320-AE86-436C1C8DA21D}" type="sibTrans" cxnId="{0C9750CC-A7BD-4398-A9AD-C452588C0764}">
      <dgm:prSet/>
      <dgm:spPr/>
      <dgm:t>
        <a:bodyPr/>
        <a:lstStyle/>
        <a:p>
          <a:endParaRPr lang="en-US"/>
        </a:p>
      </dgm:t>
    </dgm:pt>
    <dgm:pt modelId="{FA25BFE4-9849-4D6C-B12B-38FC17F7146C}">
      <dgm:prSet/>
      <dgm:spPr/>
      <dgm:t>
        <a:bodyPr/>
        <a:lstStyle/>
        <a:p>
          <a:r>
            <a:rPr lang="el-GR" dirty="0"/>
            <a:t>Μειώνει την ανάγκη για μεγάλα περιθώρια υγιούς ιστού, βελτιώνοντας τη στόχευση.</a:t>
          </a:r>
          <a:endParaRPr lang="en-US" dirty="0"/>
        </a:p>
      </dgm:t>
    </dgm:pt>
    <dgm:pt modelId="{70E45F80-43FB-468D-88C6-09946481B1D5}" type="parTrans" cxnId="{9D085239-E4DE-45E8-B05F-A7153E7E996C}">
      <dgm:prSet/>
      <dgm:spPr/>
      <dgm:t>
        <a:bodyPr/>
        <a:lstStyle/>
        <a:p>
          <a:endParaRPr lang="en-US"/>
        </a:p>
      </dgm:t>
    </dgm:pt>
    <dgm:pt modelId="{4364BF7A-2E19-49D0-8257-6B9EF166113B}" type="sibTrans" cxnId="{9D085239-E4DE-45E8-B05F-A7153E7E996C}">
      <dgm:prSet/>
      <dgm:spPr/>
      <dgm:t>
        <a:bodyPr/>
        <a:lstStyle/>
        <a:p>
          <a:endParaRPr lang="en-US"/>
        </a:p>
      </dgm:t>
    </dgm:pt>
    <dgm:pt modelId="{07ADDD60-5706-D349-940C-F50194C2541B}" type="pres">
      <dgm:prSet presAssocID="{814529D7-DAE9-40F4-B89B-1E71B014BC17}" presName="linear" presStyleCnt="0">
        <dgm:presLayoutVars>
          <dgm:animLvl val="lvl"/>
          <dgm:resizeHandles val="exact"/>
        </dgm:presLayoutVars>
      </dgm:prSet>
      <dgm:spPr/>
    </dgm:pt>
    <dgm:pt modelId="{F080B166-C0E4-0C44-919F-1680055FD640}" type="pres">
      <dgm:prSet presAssocID="{71D8F4BB-8436-49D3-AE76-16644ECEA4FD}" presName="parentText" presStyleLbl="node1" presStyleIdx="0" presStyleCnt="3">
        <dgm:presLayoutVars>
          <dgm:chMax val="0"/>
          <dgm:bulletEnabled val="1"/>
        </dgm:presLayoutVars>
      </dgm:prSet>
      <dgm:spPr/>
    </dgm:pt>
    <dgm:pt modelId="{2393310B-1858-AF45-922D-AEAD87706E00}" type="pres">
      <dgm:prSet presAssocID="{7D9C8C65-3B40-49B2-A04A-BA189E24C59F}" presName="spacer" presStyleCnt="0"/>
      <dgm:spPr/>
    </dgm:pt>
    <dgm:pt modelId="{5276E30A-2499-B440-84CF-F7DA8ED18D8E}" type="pres">
      <dgm:prSet presAssocID="{8B3868F0-9073-4C7A-AB00-DAD224AF0D3B}" presName="parentText" presStyleLbl="node1" presStyleIdx="1" presStyleCnt="3">
        <dgm:presLayoutVars>
          <dgm:chMax val="0"/>
          <dgm:bulletEnabled val="1"/>
        </dgm:presLayoutVars>
      </dgm:prSet>
      <dgm:spPr/>
    </dgm:pt>
    <dgm:pt modelId="{BE6ED94B-832F-704B-BFBE-80CA03D4B236}" type="pres">
      <dgm:prSet presAssocID="{6F6D36A0-F9C4-4320-AE86-436C1C8DA21D}" presName="spacer" presStyleCnt="0"/>
      <dgm:spPr/>
    </dgm:pt>
    <dgm:pt modelId="{C1C9DD06-A854-884A-A910-7845AF93880F}" type="pres">
      <dgm:prSet presAssocID="{FA25BFE4-9849-4D6C-B12B-38FC17F7146C}" presName="parentText" presStyleLbl="node1" presStyleIdx="2" presStyleCnt="3">
        <dgm:presLayoutVars>
          <dgm:chMax val="0"/>
          <dgm:bulletEnabled val="1"/>
        </dgm:presLayoutVars>
      </dgm:prSet>
      <dgm:spPr/>
    </dgm:pt>
  </dgm:ptLst>
  <dgm:cxnLst>
    <dgm:cxn modelId="{9D085239-E4DE-45E8-B05F-A7153E7E996C}" srcId="{814529D7-DAE9-40F4-B89B-1E71B014BC17}" destId="{FA25BFE4-9849-4D6C-B12B-38FC17F7146C}" srcOrd="2" destOrd="0" parTransId="{70E45F80-43FB-468D-88C6-09946481B1D5}" sibTransId="{4364BF7A-2E19-49D0-8257-6B9EF166113B}"/>
    <dgm:cxn modelId="{0179753B-1B0A-46F4-96A8-9031DB788F09}" srcId="{814529D7-DAE9-40F4-B89B-1E71B014BC17}" destId="{71D8F4BB-8436-49D3-AE76-16644ECEA4FD}" srcOrd="0" destOrd="0" parTransId="{84412CB2-836F-45D3-ACE9-3493809B7719}" sibTransId="{7D9C8C65-3B40-49B2-A04A-BA189E24C59F}"/>
    <dgm:cxn modelId="{F4C17874-9999-5A4F-95D8-97ACF174A80A}" type="presOf" srcId="{71D8F4BB-8436-49D3-AE76-16644ECEA4FD}" destId="{F080B166-C0E4-0C44-919F-1680055FD640}" srcOrd="0" destOrd="0" presId="urn:microsoft.com/office/officeart/2005/8/layout/vList2"/>
    <dgm:cxn modelId="{9E41A7A2-4A6E-C14C-A4C0-5FFC1F909912}" type="presOf" srcId="{FA25BFE4-9849-4D6C-B12B-38FC17F7146C}" destId="{C1C9DD06-A854-884A-A910-7845AF93880F}" srcOrd="0" destOrd="0" presId="urn:microsoft.com/office/officeart/2005/8/layout/vList2"/>
    <dgm:cxn modelId="{7BC35AB2-D75B-2641-B6E7-BC1A8DEEB906}" type="presOf" srcId="{814529D7-DAE9-40F4-B89B-1E71B014BC17}" destId="{07ADDD60-5706-D349-940C-F50194C2541B}" srcOrd="0" destOrd="0" presId="urn:microsoft.com/office/officeart/2005/8/layout/vList2"/>
    <dgm:cxn modelId="{E9C877B9-3EDE-5A4C-9F0A-803EB026F7DD}" type="presOf" srcId="{8B3868F0-9073-4C7A-AB00-DAD224AF0D3B}" destId="{5276E30A-2499-B440-84CF-F7DA8ED18D8E}" srcOrd="0" destOrd="0" presId="urn:microsoft.com/office/officeart/2005/8/layout/vList2"/>
    <dgm:cxn modelId="{0C9750CC-A7BD-4398-A9AD-C452588C0764}" srcId="{814529D7-DAE9-40F4-B89B-1E71B014BC17}" destId="{8B3868F0-9073-4C7A-AB00-DAD224AF0D3B}" srcOrd="1" destOrd="0" parTransId="{5249E080-25E6-426D-9377-F7BA576E3B0B}" sibTransId="{6F6D36A0-F9C4-4320-AE86-436C1C8DA21D}"/>
    <dgm:cxn modelId="{30951506-D5FE-2C42-B824-6EF53B8CDDCE}" type="presParOf" srcId="{07ADDD60-5706-D349-940C-F50194C2541B}" destId="{F080B166-C0E4-0C44-919F-1680055FD640}" srcOrd="0" destOrd="0" presId="urn:microsoft.com/office/officeart/2005/8/layout/vList2"/>
    <dgm:cxn modelId="{68D2DADA-0379-B149-A446-3E42A2FF376C}" type="presParOf" srcId="{07ADDD60-5706-D349-940C-F50194C2541B}" destId="{2393310B-1858-AF45-922D-AEAD87706E00}" srcOrd="1" destOrd="0" presId="urn:microsoft.com/office/officeart/2005/8/layout/vList2"/>
    <dgm:cxn modelId="{FAB9DB57-D73E-504D-A9EE-9EFA4FC4E044}" type="presParOf" srcId="{07ADDD60-5706-D349-940C-F50194C2541B}" destId="{5276E30A-2499-B440-84CF-F7DA8ED18D8E}" srcOrd="2" destOrd="0" presId="urn:microsoft.com/office/officeart/2005/8/layout/vList2"/>
    <dgm:cxn modelId="{13823E2C-C1C6-C849-92B8-6D369D93AFE0}" type="presParOf" srcId="{07ADDD60-5706-D349-940C-F50194C2541B}" destId="{BE6ED94B-832F-704B-BFBE-80CA03D4B236}" srcOrd="3" destOrd="0" presId="urn:microsoft.com/office/officeart/2005/8/layout/vList2"/>
    <dgm:cxn modelId="{687DD681-3E66-C343-87B2-9A29B7E8B032}" type="presParOf" srcId="{07ADDD60-5706-D349-940C-F50194C2541B}" destId="{C1C9DD06-A854-884A-A910-7845AF93880F}"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03E4FF14-5BB4-445B-ACE8-5E480AA54E3D}"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E5C2E4D7-DC3A-4931-8BEB-E64FDB632FF9}">
      <dgm:prSet/>
      <dgm:spPr/>
      <dgm:t>
        <a:bodyPr/>
        <a:lstStyle/>
        <a:p>
          <a:r>
            <a:rPr lang="el-GR"/>
            <a:t>Διορθώνει κινήσεις του όγκου μεταξύ και εντός των συνεδριών ακτινοθεραπείας.</a:t>
          </a:r>
          <a:endParaRPr lang="en-US"/>
        </a:p>
      </dgm:t>
    </dgm:pt>
    <dgm:pt modelId="{E13C1A8A-CE32-4CA1-B5B6-EA7F98E2EF1B}" type="parTrans" cxnId="{76953DA9-871E-4E1B-AF9F-BA7B46A9E951}">
      <dgm:prSet/>
      <dgm:spPr/>
      <dgm:t>
        <a:bodyPr/>
        <a:lstStyle/>
        <a:p>
          <a:endParaRPr lang="en-US"/>
        </a:p>
      </dgm:t>
    </dgm:pt>
    <dgm:pt modelId="{70952BEF-6995-4711-BFC2-EB662DD47075}" type="sibTrans" cxnId="{76953DA9-871E-4E1B-AF9F-BA7B46A9E951}">
      <dgm:prSet/>
      <dgm:spPr/>
      <dgm:t>
        <a:bodyPr/>
        <a:lstStyle/>
        <a:p>
          <a:endParaRPr lang="en-US"/>
        </a:p>
      </dgm:t>
    </dgm:pt>
    <dgm:pt modelId="{0DEA9FED-E5A3-4D57-8B7B-224CBC5B58E5}">
      <dgm:prSet/>
      <dgm:spPr/>
      <dgm:t>
        <a:bodyPr/>
        <a:lstStyle/>
        <a:p>
          <a:r>
            <a:rPr lang="el-GR"/>
            <a:t>Εξασφαλίζει υψηλή ακρίβεια στην παράδοση της δόσης.</a:t>
          </a:r>
          <a:endParaRPr lang="en-US"/>
        </a:p>
      </dgm:t>
    </dgm:pt>
    <dgm:pt modelId="{E5096190-C5BF-44DE-9C9A-C1DB1AC72B09}" type="parTrans" cxnId="{5EC5B2BA-08E3-4BD1-8CC2-3E0832ACDD5F}">
      <dgm:prSet/>
      <dgm:spPr/>
      <dgm:t>
        <a:bodyPr/>
        <a:lstStyle/>
        <a:p>
          <a:endParaRPr lang="en-US"/>
        </a:p>
      </dgm:t>
    </dgm:pt>
    <dgm:pt modelId="{CCF6ABF1-7084-46E4-B51A-E5DDCD914998}" type="sibTrans" cxnId="{5EC5B2BA-08E3-4BD1-8CC2-3E0832ACDD5F}">
      <dgm:prSet/>
      <dgm:spPr/>
      <dgm:t>
        <a:bodyPr/>
        <a:lstStyle/>
        <a:p>
          <a:endParaRPr lang="en-US"/>
        </a:p>
      </dgm:t>
    </dgm:pt>
    <dgm:pt modelId="{DBEC088E-3E22-4242-A394-51C522C6D4F2}">
      <dgm:prSet/>
      <dgm:spPr/>
      <dgm:t>
        <a:bodyPr/>
        <a:lstStyle/>
        <a:p>
          <a:r>
            <a:rPr lang="el-GR"/>
            <a:t>Μειώνει τη βεβαιότητα στη θεραπεία και αυξάνει την αποτελεσματικότητα.</a:t>
          </a:r>
          <a:endParaRPr lang="en-US"/>
        </a:p>
      </dgm:t>
    </dgm:pt>
    <dgm:pt modelId="{7F7874F8-350D-4D9E-AE22-4C54937DCB56}" type="parTrans" cxnId="{2E6EC24C-EB9B-4EE9-95F4-FE3CB732C0F3}">
      <dgm:prSet/>
      <dgm:spPr/>
      <dgm:t>
        <a:bodyPr/>
        <a:lstStyle/>
        <a:p>
          <a:endParaRPr lang="en-US"/>
        </a:p>
      </dgm:t>
    </dgm:pt>
    <dgm:pt modelId="{DC8E8417-1FDC-47AE-A7C9-D90795716BBD}" type="sibTrans" cxnId="{2E6EC24C-EB9B-4EE9-95F4-FE3CB732C0F3}">
      <dgm:prSet/>
      <dgm:spPr/>
      <dgm:t>
        <a:bodyPr/>
        <a:lstStyle/>
        <a:p>
          <a:endParaRPr lang="en-US"/>
        </a:p>
      </dgm:t>
    </dgm:pt>
    <dgm:pt modelId="{06BA939C-9891-B644-ABE2-3173918606D3}" type="pres">
      <dgm:prSet presAssocID="{03E4FF14-5BB4-445B-ACE8-5E480AA54E3D}" presName="linear" presStyleCnt="0">
        <dgm:presLayoutVars>
          <dgm:animLvl val="lvl"/>
          <dgm:resizeHandles val="exact"/>
        </dgm:presLayoutVars>
      </dgm:prSet>
      <dgm:spPr/>
    </dgm:pt>
    <dgm:pt modelId="{1953B500-8996-DF43-8D88-E641106D5917}" type="pres">
      <dgm:prSet presAssocID="{E5C2E4D7-DC3A-4931-8BEB-E64FDB632FF9}" presName="parentText" presStyleLbl="node1" presStyleIdx="0" presStyleCnt="3">
        <dgm:presLayoutVars>
          <dgm:chMax val="0"/>
          <dgm:bulletEnabled val="1"/>
        </dgm:presLayoutVars>
      </dgm:prSet>
      <dgm:spPr/>
    </dgm:pt>
    <dgm:pt modelId="{6D01AE7C-0B73-BD4D-AFC7-D09C821EF4F6}" type="pres">
      <dgm:prSet presAssocID="{70952BEF-6995-4711-BFC2-EB662DD47075}" presName="spacer" presStyleCnt="0"/>
      <dgm:spPr/>
    </dgm:pt>
    <dgm:pt modelId="{743F6CBC-D747-EC48-B9F2-4D0DAD873176}" type="pres">
      <dgm:prSet presAssocID="{0DEA9FED-E5A3-4D57-8B7B-224CBC5B58E5}" presName="parentText" presStyleLbl="node1" presStyleIdx="1" presStyleCnt="3">
        <dgm:presLayoutVars>
          <dgm:chMax val="0"/>
          <dgm:bulletEnabled val="1"/>
        </dgm:presLayoutVars>
      </dgm:prSet>
      <dgm:spPr/>
    </dgm:pt>
    <dgm:pt modelId="{A916F37E-4A75-AA43-9276-DF6B772CB95B}" type="pres">
      <dgm:prSet presAssocID="{CCF6ABF1-7084-46E4-B51A-E5DDCD914998}" presName="spacer" presStyleCnt="0"/>
      <dgm:spPr/>
    </dgm:pt>
    <dgm:pt modelId="{1823CD1A-4561-2B43-A590-1564CFFCE18E}" type="pres">
      <dgm:prSet presAssocID="{DBEC088E-3E22-4242-A394-51C522C6D4F2}" presName="parentText" presStyleLbl="node1" presStyleIdx="2" presStyleCnt="3">
        <dgm:presLayoutVars>
          <dgm:chMax val="0"/>
          <dgm:bulletEnabled val="1"/>
        </dgm:presLayoutVars>
      </dgm:prSet>
      <dgm:spPr/>
    </dgm:pt>
  </dgm:ptLst>
  <dgm:cxnLst>
    <dgm:cxn modelId="{03370812-1B67-2B48-A7EB-7B56E86442F9}" type="presOf" srcId="{0DEA9FED-E5A3-4D57-8B7B-224CBC5B58E5}" destId="{743F6CBC-D747-EC48-B9F2-4D0DAD873176}" srcOrd="0" destOrd="0" presId="urn:microsoft.com/office/officeart/2005/8/layout/vList2"/>
    <dgm:cxn modelId="{2E6EC24C-EB9B-4EE9-95F4-FE3CB732C0F3}" srcId="{03E4FF14-5BB4-445B-ACE8-5E480AA54E3D}" destId="{DBEC088E-3E22-4242-A394-51C522C6D4F2}" srcOrd="2" destOrd="0" parTransId="{7F7874F8-350D-4D9E-AE22-4C54937DCB56}" sibTransId="{DC8E8417-1FDC-47AE-A7C9-D90795716BBD}"/>
    <dgm:cxn modelId="{940F8557-A141-4E46-B7E5-B82CC633ECCF}" type="presOf" srcId="{DBEC088E-3E22-4242-A394-51C522C6D4F2}" destId="{1823CD1A-4561-2B43-A590-1564CFFCE18E}" srcOrd="0" destOrd="0" presId="urn:microsoft.com/office/officeart/2005/8/layout/vList2"/>
    <dgm:cxn modelId="{B763C37B-D9B6-CF40-8C3B-13E38DCDAA90}" type="presOf" srcId="{03E4FF14-5BB4-445B-ACE8-5E480AA54E3D}" destId="{06BA939C-9891-B644-ABE2-3173918606D3}" srcOrd="0" destOrd="0" presId="urn:microsoft.com/office/officeart/2005/8/layout/vList2"/>
    <dgm:cxn modelId="{76953DA9-871E-4E1B-AF9F-BA7B46A9E951}" srcId="{03E4FF14-5BB4-445B-ACE8-5E480AA54E3D}" destId="{E5C2E4D7-DC3A-4931-8BEB-E64FDB632FF9}" srcOrd="0" destOrd="0" parTransId="{E13C1A8A-CE32-4CA1-B5B6-EA7F98E2EF1B}" sibTransId="{70952BEF-6995-4711-BFC2-EB662DD47075}"/>
    <dgm:cxn modelId="{E061F2B2-56AD-CA47-AB93-77527F447517}" type="presOf" srcId="{E5C2E4D7-DC3A-4931-8BEB-E64FDB632FF9}" destId="{1953B500-8996-DF43-8D88-E641106D5917}" srcOrd="0" destOrd="0" presId="urn:microsoft.com/office/officeart/2005/8/layout/vList2"/>
    <dgm:cxn modelId="{5EC5B2BA-08E3-4BD1-8CC2-3E0832ACDD5F}" srcId="{03E4FF14-5BB4-445B-ACE8-5E480AA54E3D}" destId="{0DEA9FED-E5A3-4D57-8B7B-224CBC5B58E5}" srcOrd="1" destOrd="0" parTransId="{E5096190-C5BF-44DE-9C9A-C1DB1AC72B09}" sibTransId="{CCF6ABF1-7084-46E4-B51A-E5DDCD914998}"/>
    <dgm:cxn modelId="{01F50DE7-1B82-B442-908F-9DC6ED6D1192}" type="presParOf" srcId="{06BA939C-9891-B644-ABE2-3173918606D3}" destId="{1953B500-8996-DF43-8D88-E641106D5917}" srcOrd="0" destOrd="0" presId="urn:microsoft.com/office/officeart/2005/8/layout/vList2"/>
    <dgm:cxn modelId="{9C88313B-A2AE-2440-B5D9-61EF71CFD5F7}" type="presParOf" srcId="{06BA939C-9891-B644-ABE2-3173918606D3}" destId="{6D01AE7C-0B73-BD4D-AFC7-D09C821EF4F6}" srcOrd="1" destOrd="0" presId="urn:microsoft.com/office/officeart/2005/8/layout/vList2"/>
    <dgm:cxn modelId="{678BF380-252A-264B-B755-E3F2F6145707}" type="presParOf" srcId="{06BA939C-9891-B644-ABE2-3173918606D3}" destId="{743F6CBC-D747-EC48-B9F2-4D0DAD873176}" srcOrd="2" destOrd="0" presId="urn:microsoft.com/office/officeart/2005/8/layout/vList2"/>
    <dgm:cxn modelId="{7E1C4D76-AA7D-CE44-BF34-12864B94E1BF}" type="presParOf" srcId="{06BA939C-9891-B644-ABE2-3173918606D3}" destId="{A916F37E-4A75-AA43-9276-DF6B772CB95B}" srcOrd="3" destOrd="0" presId="urn:microsoft.com/office/officeart/2005/8/layout/vList2"/>
    <dgm:cxn modelId="{50A089BE-977F-1346-B476-C1560CD30B38}" type="presParOf" srcId="{06BA939C-9891-B644-ABE2-3173918606D3}" destId="{1823CD1A-4561-2B43-A590-1564CFFCE18E}"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12B7B1-DB92-DF46-947E-6BC1CA92F202}">
      <dsp:nvSpPr>
        <dsp:cNvPr id="0" name=""/>
        <dsp:cNvSpPr/>
      </dsp:nvSpPr>
      <dsp:spPr>
        <a:xfrm>
          <a:off x="0" y="24564"/>
          <a:ext cx="6104761" cy="1745493"/>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pPr>
          <a:r>
            <a:rPr lang="el-GR" sz="3100" kern="1200"/>
            <a:t>Έχει γίνει πιο αποτελεσματική και γνωστή τα τελευταία χρόνια.</a:t>
          </a:r>
          <a:endParaRPr lang="en-US" sz="3100" kern="1200"/>
        </a:p>
      </dsp:txBody>
      <dsp:txXfrm>
        <a:off x="85208" y="109772"/>
        <a:ext cx="5934345" cy="1575077"/>
      </dsp:txXfrm>
    </dsp:sp>
    <dsp:sp modelId="{9B8F6CBF-29E1-6040-810C-F70662FA984B}">
      <dsp:nvSpPr>
        <dsp:cNvPr id="0" name=""/>
        <dsp:cNvSpPr/>
      </dsp:nvSpPr>
      <dsp:spPr>
        <a:xfrm>
          <a:off x="0" y="1859338"/>
          <a:ext cx="6104761" cy="1745493"/>
        </a:xfrm>
        <a:prstGeom prst="roundRect">
          <a:avLst/>
        </a:prstGeom>
        <a:solidFill>
          <a:schemeClr val="accent2">
            <a:hueOff val="-1012961"/>
            <a:satOff val="-7749"/>
            <a:lumOff val="-9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pPr>
          <a:r>
            <a:rPr lang="el-GR" sz="3100" kern="1200" dirty="0"/>
            <a:t>Βασίζεται σε προηγμένες τεχνολογίες απεικόνισης (CT, MRI, PET).</a:t>
          </a:r>
          <a:endParaRPr lang="en-US" sz="3100" kern="1200" dirty="0"/>
        </a:p>
      </dsp:txBody>
      <dsp:txXfrm>
        <a:off x="85208" y="1944546"/>
        <a:ext cx="5934345" cy="1575077"/>
      </dsp:txXfrm>
    </dsp:sp>
    <dsp:sp modelId="{26D6192C-3D05-EA4B-B563-82F79DD549AE}">
      <dsp:nvSpPr>
        <dsp:cNvPr id="0" name=""/>
        <dsp:cNvSpPr/>
      </dsp:nvSpPr>
      <dsp:spPr>
        <a:xfrm>
          <a:off x="0" y="3694111"/>
          <a:ext cx="6104761" cy="1745493"/>
        </a:xfrm>
        <a:prstGeom prst="roundRect">
          <a:avLst/>
        </a:prstGeom>
        <a:solidFill>
          <a:schemeClr val="accent2">
            <a:hueOff val="-2025922"/>
            <a:satOff val="-15499"/>
            <a:lumOff val="-19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pPr>
          <a:r>
            <a:rPr lang="el-GR" sz="3100" kern="1200" dirty="0"/>
            <a:t>Υποστηρίζεται από την εξέλιξη των γραμμικών επιταχυντών και της πληροφορικής.</a:t>
          </a:r>
          <a:endParaRPr lang="en-US" sz="3100" kern="1200" dirty="0"/>
        </a:p>
      </dsp:txBody>
      <dsp:txXfrm>
        <a:off x="85208" y="3779319"/>
        <a:ext cx="5934345" cy="1575077"/>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5B44F2-D9EA-5B49-8FAF-1220FA05024A}">
      <dsp:nvSpPr>
        <dsp:cNvPr id="0" name=""/>
        <dsp:cNvSpPr/>
      </dsp:nvSpPr>
      <dsp:spPr>
        <a:xfrm>
          <a:off x="0" y="142784"/>
          <a:ext cx="6104761" cy="253890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l" defTabSz="1555750">
            <a:lnSpc>
              <a:spcPct val="90000"/>
            </a:lnSpc>
            <a:spcBef>
              <a:spcPct val="0"/>
            </a:spcBef>
            <a:spcAft>
              <a:spcPct val="35000"/>
            </a:spcAft>
            <a:buNone/>
          </a:pPr>
          <a:r>
            <a:rPr lang="el-GR" sz="3500" kern="1200" dirty="0"/>
            <a:t>Χρησιμοποιεί ειδικό γραμμικό επιταχυντή ενσωματωμένο σε κυκλικό </a:t>
          </a:r>
          <a:r>
            <a:rPr lang="en-US" sz="3500" kern="1200" dirty="0"/>
            <a:t>Gantry</a:t>
          </a:r>
          <a:r>
            <a:rPr lang="el-GR" sz="3500" kern="1200" dirty="0"/>
            <a:t>, όπως σε αξονική τομογραφία.</a:t>
          </a:r>
          <a:endParaRPr lang="en-US" sz="3500" kern="1200" dirty="0"/>
        </a:p>
      </dsp:txBody>
      <dsp:txXfrm>
        <a:off x="123939" y="266723"/>
        <a:ext cx="5856883" cy="2291022"/>
      </dsp:txXfrm>
    </dsp:sp>
    <dsp:sp modelId="{4EDDB6E5-3CB2-5C4D-BAFD-F4CE7BE8314B}">
      <dsp:nvSpPr>
        <dsp:cNvPr id="0" name=""/>
        <dsp:cNvSpPr/>
      </dsp:nvSpPr>
      <dsp:spPr>
        <a:xfrm>
          <a:off x="0" y="2782484"/>
          <a:ext cx="6104761" cy="2538900"/>
        </a:xfrm>
        <a:prstGeom prst="roundRect">
          <a:avLst/>
        </a:prstGeom>
        <a:solidFill>
          <a:schemeClr val="accent2">
            <a:hueOff val="-2025922"/>
            <a:satOff val="-15499"/>
            <a:lumOff val="-19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l" defTabSz="1555750">
            <a:lnSpc>
              <a:spcPct val="90000"/>
            </a:lnSpc>
            <a:spcBef>
              <a:spcPct val="0"/>
            </a:spcBef>
            <a:spcAft>
              <a:spcPct val="35000"/>
            </a:spcAft>
            <a:buNone/>
          </a:pPr>
          <a:r>
            <a:rPr lang="el-GR" sz="3500" kern="1200" dirty="0"/>
            <a:t>Εκπέμπει μια στενή, υψηλής ακρίβειας ακτινοβολία μέσω ενός μίνι κατευθυντήρα πολλαπλών φύλλων (MLC).</a:t>
          </a:r>
          <a:endParaRPr lang="en-US" sz="3500" kern="1200" dirty="0"/>
        </a:p>
      </dsp:txBody>
      <dsp:txXfrm>
        <a:off x="123939" y="2906423"/>
        <a:ext cx="5856883" cy="2291022"/>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8FC05F-8C56-AA43-A610-D009BF8382BF}">
      <dsp:nvSpPr>
        <dsp:cNvPr id="0" name=""/>
        <dsp:cNvSpPr/>
      </dsp:nvSpPr>
      <dsp:spPr>
        <a:xfrm>
          <a:off x="0" y="969316"/>
          <a:ext cx="3308984" cy="210120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5EA4B18-56BD-9346-922B-F538AD629D97}">
      <dsp:nvSpPr>
        <dsp:cNvPr id="0" name=""/>
        <dsp:cNvSpPr/>
      </dsp:nvSpPr>
      <dsp:spPr>
        <a:xfrm>
          <a:off x="367665" y="1318598"/>
          <a:ext cx="3308984" cy="210120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l-GR" sz="2500" kern="1200" dirty="0"/>
            <a:t>Μια τεχνολογία που </a:t>
          </a:r>
          <a:r>
            <a:rPr lang="el-GR" sz="2500" kern="1200" dirty="0" err="1"/>
            <a:t>λαμβ</a:t>
          </a:r>
          <a:r>
            <a:rPr lang="el-GR" sz="2500" kern="1200" dirty="0"/>
            <a:t> </a:t>
          </a:r>
          <a:r>
            <a:rPr lang="el-GR" sz="2500" kern="1200" dirty="0" err="1"/>
            <a:t>άνει</a:t>
          </a:r>
          <a:r>
            <a:rPr lang="el-GR" sz="2500" kern="1200" dirty="0"/>
            <a:t> υπόψη τον παράγοντα χρόνο.</a:t>
          </a:r>
          <a:endParaRPr lang="en-US" sz="2500" kern="1200" dirty="0"/>
        </a:p>
      </dsp:txBody>
      <dsp:txXfrm>
        <a:off x="429207" y="1380140"/>
        <a:ext cx="3185900" cy="1978121"/>
      </dsp:txXfrm>
    </dsp:sp>
    <dsp:sp modelId="{876F9520-6BB0-004D-A21B-7FDC61AC893F}">
      <dsp:nvSpPr>
        <dsp:cNvPr id="0" name=""/>
        <dsp:cNvSpPr/>
      </dsp:nvSpPr>
      <dsp:spPr>
        <a:xfrm>
          <a:off x="4044315" y="969316"/>
          <a:ext cx="3308984" cy="210120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7B34685-C586-8C43-9054-128449AF43F6}">
      <dsp:nvSpPr>
        <dsp:cNvPr id="0" name=""/>
        <dsp:cNvSpPr/>
      </dsp:nvSpPr>
      <dsp:spPr>
        <a:xfrm>
          <a:off x="4411980" y="1318598"/>
          <a:ext cx="3308984" cy="210120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l-GR" sz="2500" kern="1200"/>
            <a:t>Καταγράφει χρονικές αλλαγές στην ανατομία του ασθενούς.</a:t>
          </a:r>
          <a:endParaRPr lang="en-US" sz="2500" kern="1200"/>
        </a:p>
      </dsp:txBody>
      <dsp:txXfrm>
        <a:off x="4473522" y="1380140"/>
        <a:ext cx="3185900" cy="1978121"/>
      </dsp:txXfrm>
    </dsp:sp>
    <dsp:sp modelId="{93201903-4FBE-AA47-A5A7-7DEA79BB58C6}">
      <dsp:nvSpPr>
        <dsp:cNvPr id="0" name=""/>
        <dsp:cNvSpPr/>
      </dsp:nvSpPr>
      <dsp:spPr>
        <a:xfrm>
          <a:off x="8088630" y="969316"/>
          <a:ext cx="3308984" cy="210120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71FD81F-C3C0-1141-A71B-C469EAB88708}">
      <dsp:nvSpPr>
        <dsp:cNvPr id="0" name=""/>
        <dsp:cNvSpPr/>
      </dsp:nvSpPr>
      <dsp:spPr>
        <a:xfrm>
          <a:off x="8456295" y="1318598"/>
          <a:ext cx="3308984" cy="210120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l-GR" sz="2500" kern="1200"/>
            <a:t>Προσαρμόζει τη θεραπεία σε πραγματικό χρόνο, βελτιώνοντας την ακρίβεια.</a:t>
          </a:r>
          <a:endParaRPr lang="en-US" sz="2500" kern="1200"/>
        </a:p>
      </dsp:txBody>
      <dsp:txXfrm>
        <a:off x="8517837" y="1380140"/>
        <a:ext cx="3185900" cy="1978121"/>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393264-839F-0F48-BB79-A7AE51CA8F5C}">
      <dsp:nvSpPr>
        <dsp:cNvPr id="0" name=""/>
        <dsp:cNvSpPr/>
      </dsp:nvSpPr>
      <dsp:spPr>
        <a:xfrm>
          <a:off x="0" y="60881"/>
          <a:ext cx="6770390" cy="85995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l-GR" sz="2100" kern="1200"/>
            <a:t>Εκτιμά τις αλλαγές στη θέση του όγκου λόγω φυσιολογικών κινήσεων:</a:t>
          </a:r>
          <a:endParaRPr lang="en-US" sz="2100" kern="1200"/>
        </a:p>
      </dsp:txBody>
      <dsp:txXfrm>
        <a:off x="41979" y="102860"/>
        <a:ext cx="6686432" cy="775992"/>
      </dsp:txXfrm>
    </dsp:sp>
    <dsp:sp modelId="{6C40B40B-5CE3-2342-AF09-DE1764FA6076}">
      <dsp:nvSpPr>
        <dsp:cNvPr id="0" name=""/>
        <dsp:cNvSpPr/>
      </dsp:nvSpPr>
      <dsp:spPr>
        <a:xfrm>
          <a:off x="0" y="981311"/>
          <a:ext cx="6770390" cy="859950"/>
        </a:xfrm>
        <a:prstGeom prst="roundRect">
          <a:avLst/>
        </a:prstGeom>
        <a:solidFill>
          <a:schemeClr val="accent2">
            <a:hueOff val="-405184"/>
            <a:satOff val="-3100"/>
            <a:lumOff val="-3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l-GR" sz="2100" kern="1200"/>
            <a:t>Αναπνοή.</a:t>
          </a:r>
          <a:endParaRPr lang="en-US" sz="2100" kern="1200"/>
        </a:p>
      </dsp:txBody>
      <dsp:txXfrm>
        <a:off x="41979" y="1023290"/>
        <a:ext cx="6686432" cy="775992"/>
      </dsp:txXfrm>
    </dsp:sp>
    <dsp:sp modelId="{DB791388-2C5D-6E4F-A8FD-61B1BBC8FADF}">
      <dsp:nvSpPr>
        <dsp:cNvPr id="0" name=""/>
        <dsp:cNvSpPr/>
      </dsp:nvSpPr>
      <dsp:spPr>
        <a:xfrm>
          <a:off x="0" y="1901741"/>
          <a:ext cx="6770390" cy="859950"/>
        </a:xfrm>
        <a:prstGeom prst="roundRect">
          <a:avLst/>
        </a:prstGeom>
        <a:solidFill>
          <a:schemeClr val="accent2">
            <a:hueOff val="-810369"/>
            <a:satOff val="-6200"/>
            <a:lumOff val="-7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l-GR" sz="2100" kern="1200"/>
            <a:t>Πέψη.</a:t>
          </a:r>
          <a:endParaRPr lang="en-US" sz="2100" kern="1200"/>
        </a:p>
      </dsp:txBody>
      <dsp:txXfrm>
        <a:off x="41979" y="1943720"/>
        <a:ext cx="6686432" cy="775992"/>
      </dsp:txXfrm>
    </dsp:sp>
    <dsp:sp modelId="{E71BCBC8-145E-6342-9734-331E84237793}">
      <dsp:nvSpPr>
        <dsp:cNvPr id="0" name=""/>
        <dsp:cNvSpPr/>
      </dsp:nvSpPr>
      <dsp:spPr>
        <a:xfrm>
          <a:off x="0" y="2822171"/>
          <a:ext cx="6770390" cy="859950"/>
        </a:xfrm>
        <a:prstGeom prst="roundRect">
          <a:avLst/>
        </a:prstGeom>
        <a:solidFill>
          <a:schemeClr val="accent2">
            <a:hueOff val="-1215553"/>
            <a:satOff val="-9299"/>
            <a:lumOff val="-11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l-GR" sz="2100" kern="1200"/>
            <a:t>Καρδιακή δραστηριότητα.</a:t>
          </a:r>
          <a:endParaRPr lang="en-US" sz="2100" kern="1200"/>
        </a:p>
      </dsp:txBody>
      <dsp:txXfrm>
        <a:off x="41979" y="2864150"/>
        <a:ext cx="6686432" cy="775992"/>
      </dsp:txXfrm>
    </dsp:sp>
    <dsp:sp modelId="{BDA10C9F-ED1B-B24C-ACA8-B09E131B1113}">
      <dsp:nvSpPr>
        <dsp:cNvPr id="0" name=""/>
        <dsp:cNvSpPr/>
      </dsp:nvSpPr>
      <dsp:spPr>
        <a:xfrm>
          <a:off x="0" y="3742602"/>
          <a:ext cx="6770390" cy="859950"/>
        </a:xfrm>
        <a:prstGeom prst="roundRect">
          <a:avLst/>
        </a:prstGeom>
        <a:solidFill>
          <a:schemeClr val="accent2">
            <a:hueOff val="-1620738"/>
            <a:satOff val="-12399"/>
            <a:lumOff val="-15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l-GR" sz="2100" kern="1200" dirty="0"/>
            <a:t>Μεταβολές στο βάρος του ασθενούς ή στη μορφολογία του όγκου.</a:t>
          </a:r>
          <a:endParaRPr lang="en-US" sz="2100" kern="1200" dirty="0"/>
        </a:p>
      </dsp:txBody>
      <dsp:txXfrm>
        <a:off x="41979" y="3784581"/>
        <a:ext cx="6686432" cy="775992"/>
      </dsp:txXfrm>
    </dsp:sp>
    <dsp:sp modelId="{CFA81C4B-35BC-FF49-ACA5-61D6FC3FBE3B}">
      <dsp:nvSpPr>
        <dsp:cNvPr id="0" name=""/>
        <dsp:cNvSpPr/>
      </dsp:nvSpPr>
      <dsp:spPr>
        <a:xfrm>
          <a:off x="0" y="4663032"/>
          <a:ext cx="6770390" cy="859950"/>
        </a:xfrm>
        <a:prstGeom prst="roundRect">
          <a:avLst/>
        </a:prstGeom>
        <a:solidFill>
          <a:schemeClr val="accent2">
            <a:hueOff val="-2025922"/>
            <a:satOff val="-15499"/>
            <a:lumOff val="-19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l-GR" sz="2100" kern="1200"/>
            <a:t>Επιτρέπει προσαρμογή της ακτινοθεραπείας ώστε να διατηρείται η στόχευση ακριβής.</a:t>
          </a:r>
          <a:endParaRPr lang="en-US" sz="2100" kern="1200"/>
        </a:p>
      </dsp:txBody>
      <dsp:txXfrm>
        <a:off x="41979" y="4705011"/>
        <a:ext cx="6686432" cy="775992"/>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7E7B26-9840-D445-BA34-5924129779A3}">
      <dsp:nvSpPr>
        <dsp:cNvPr id="0" name=""/>
        <dsp:cNvSpPr/>
      </dsp:nvSpPr>
      <dsp:spPr>
        <a:xfrm>
          <a:off x="0" y="205604"/>
          <a:ext cx="6104761" cy="162864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l-GR" sz="2900" kern="1200" dirty="0"/>
            <a:t>Μη επεμβατική τεχνική υψηλής ακρίβειας για την καταστροφή όγκων με ακτινοβολία.</a:t>
          </a:r>
          <a:endParaRPr lang="en-US" sz="2900" kern="1200" dirty="0"/>
        </a:p>
      </dsp:txBody>
      <dsp:txXfrm>
        <a:off x="79504" y="285108"/>
        <a:ext cx="5945753" cy="1469632"/>
      </dsp:txXfrm>
    </dsp:sp>
    <dsp:sp modelId="{DBA28BE4-C573-A048-9DD0-E09CDD591AD6}">
      <dsp:nvSpPr>
        <dsp:cNvPr id="0" name=""/>
        <dsp:cNvSpPr/>
      </dsp:nvSpPr>
      <dsp:spPr>
        <a:xfrm>
          <a:off x="0" y="1917765"/>
          <a:ext cx="6104761" cy="1628640"/>
        </a:xfrm>
        <a:prstGeom prst="roundRect">
          <a:avLst/>
        </a:prstGeom>
        <a:solidFill>
          <a:schemeClr val="accent2">
            <a:hueOff val="-1012961"/>
            <a:satOff val="-7749"/>
            <a:lumOff val="-9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l-GR" sz="2900" kern="1200"/>
            <a:t>Χρησιμοποιείται κυρίως για ενδοκρανιακούς όγκους.</a:t>
          </a:r>
          <a:endParaRPr lang="en-US" sz="2900" kern="1200"/>
        </a:p>
      </dsp:txBody>
      <dsp:txXfrm>
        <a:off x="79504" y="1997269"/>
        <a:ext cx="5945753" cy="1469632"/>
      </dsp:txXfrm>
    </dsp:sp>
    <dsp:sp modelId="{76BB596C-A4D7-3A48-BD4A-B308DE122503}">
      <dsp:nvSpPr>
        <dsp:cNvPr id="0" name=""/>
        <dsp:cNvSpPr/>
      </dsp:nvSpPr>
      <dsp:spPr>
        <a:xfrm>
          <a:off x="0" y="3629925"/>
          <a:ext cx="6104761" cy="1628640"/>
        </a:xfrm>
        <a:prstGeom prst="roundRect">
          <a:avLst/>
        </a:prstGeom>
        <a:solidFill>
          <a:schemeClr val="accent2">
            <a:hueOff val="-2025922"/>
            <a:satOff val="-15499"/>
            <a:lumOff val="-19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l-GR" sz="2900" kern="1200"/>
            <a:t>Χρησιμοποιεί στερεοτακτικό πλαίσιο που καθορίζει τις τρισδιάστατες συντεταγμένες του όγκου.</a:t>
          </a:r>
          <a:endParaRPr lang="en-US" sz="2900" kern="1200"/>
        </a:p>
      </dsp:txBody>
      <dsp:txXfrm>
        <a:off x="79504" y="3709429"/>
        <a:ext cx="5945753" cy="1469632"/>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DA3E9C-48F1-1E49-B70C-3B5DC9672D0D}">
      <dsp:nvSpPr>
        <dsp:cNvPr id="0" name=""/>
        <dsp:cNvSpPr/>
      </dsp:nvSpPr>
      <dsp:spPr>
        <a:xfrm>
          <a:off x="868262" y="0"/>
          <a:ext cx="5623560" cy="5623560"/>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61CCFF1-9273-F749-BC12-7F30222F54AC}">
      <dsp:nvSpPr>
        <dsp:cNvPr id="0" name=""/>
        <dsp:cNvSpPr/>
      </dsp:nvSpPr>
      <dsp:spPr>
        <a:xfrm>
          <a:off x="73132" y="209843"/>
          <a:ext cx="3341125" cy="253422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l-GR" sz="2100" kern="1200" dirty="0"/>
            <a:t>Πολλαπλές ακτίνες ακτινοβολίας εστιάζουν στον όγκο από διαφορετικές γωνίες.</a:t>
          </a:r>
          <a:endParaRPr lang="en-US" sz="2100" kern="1200" dirty="0"/>
        </a:p>
      </dsp:txBody>
      <dsp:txXfrm>
        <a:off x="196843" y="333554"/>
        <a:ext cx="3093703" cy="2286807"/>
      </dsp:txXfrm>
    </dsp:sp>
    <dsp:sp modelId="{1FF86B05-F5F0-C843-949A-0951B0CE77DA}">
      <dsp:nvSpPr>
        <dsp:cNvPr id="0" name=""/>
        <dsp:cNvSpPr/>
      </dsp:nvSpPr>
      <dsp:spPr>
        <a:xfrm>
          <a:off x="3574949" y="209832"/>
          <a:ext cx="4045050" cy="264614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l-GR" sz="2100" kern="1200" dirty="0"/>
            <a:t>Δημιουργείται τρισδιάστατη κατανομή δόσης με εξαιρετική ακρίβεια.</a:t>
          </a:r>
          <a:endParaRPr lang="en-US" sz="2100" kern="1200" dirty="0"/>
        </a:p>
      </dsp:txBody>
      <dsp:txXfrm>
        <a:off x="3704123" y="339006"/>
        <a:ext cx="3786702" cy="2387799"/>
      </dsp:txXfrm>
    </dsp:sp>
    <dsp:sp modelId="{63B13D2F-2BDD-1744-88C5-DC9AFAF307EE}">
      <dsp:nvSpPr>
        <dsp:cNvPr id="0" name=""/>
        <dsp:cNvSpPr/>
      </dsp:nvSpPr>
      <dsp:spPr>
        <a:xfrm>
          <a:off x="302605" y="2936696"/>
          <a:ext cx="3525221" cy="253425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l-GR" sz="2100" kern="1200" dirty="0"/>
            <a:t>Σταθεροποίηση του κρανίου για αποφυγή κινήσεων.</a:t>
          </a:r>
          <a:endParaRPr lang="en-US" sz="2100" kern="1200" dirty="0"/>
        </a:p>
      </dsp:txBody>
      <dsp:txXfrm>
        <a:off x="426317" y="3060408"/>
        <a:ext cx="3277797" cy="2286827"/>
      </dsp:txXfrm>
    </dsp:sp>
    <dsp:sp modelId="{B4075538-E7FC-2747-B64E-4DCD32194D20}">
      <dsp:nvSpPr>
        <dsp:cNvPr id="0" name=""/>
        <dsp:cNvSpPr/>
      </dsp:nvSpPr>
      <dsp:spPr>
        <a:xfrm>
          <a:off x="4083483" y="2991394"/>
          <a:ext cx="3261665" cy="253425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l-GR" sz="2000" kern="1200" dirty="0"/>
            <a:t>Μοναδική συνεδρία με υψηλή δόση ακτινοβολίας (σε αντίθεση με την κλασική ακτινοθεραπεία που δίνεται σε πολλές συνεδρίες).</a:t>
          </a:r>
          <a:endParaRPr lang="en-US" sz="2000" kern="1200" dirty="0"/>
        </a:p>
      </dsp:txBody>
      <dsp:txXfrm>
        <a:off x="4207195" y="3115106"/>
        <a:ext cx="3014241" cy="2286827"/>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0D2CF2-8AEA-D248-BFD7-371BE37B5FC0}">
      <dsp:nvSpPr>
        <dsp:cNvPr id="0" name=""/>
        <dsp:cNvSpPr/>
      </dsp:nvSpPr>
      <dsp:spPr>
        <a:xfrm>
          <a:off x="0" y="564562"/>
          <a:ext cx="2882752" cy="183054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2C6FE1F-5FC4-C34F-9161-F1FFAD32CC56}">
      <dsp:nvSpPr>
        <dsp:cNvPr id="0" name=""/>
        <dsp:cNvSpPr/>
      </dsp:nvSpPr>
      <dsp:spPr>
        <a:xfrm>
          <a:off x="320305" y="868853"/>
          <a:ext cx="2882752" cy="183054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l-GR" sz="2000" kern="1200"/>
            <a:t>Ακρίβεια χιλιοστού, μειώνοντας τη βλάβη στον υγιή ιστό.</a:t>
          </a:r>
          <a:endParaRPr lang="en-US" sz="2000" kern="1200"/>
        </a:p>
      </dsp:txBody>
      <dsp:txXfrm>
        <a:off x="373920" y="922468"/>
        <a:ext cx="2775522" cy="1723317"/>
      </dsp:txXfrm>
    </dsp:sp>
    <dsp:sp modelId="{CD1C87A4-3B9F-2344-938D-E88E4426761E}">
      <dsp:nvSpPr>
        <dsp:cNvPr id="0" name=""/>
        <dsp:cNvSpPr/>
      </dsp:nvSpPr>
      <dsp:spPr>
        <a:xfrm>
          <a:off x="3523364" y="564562"/>
          <a:ext cx="2882752" cy="183054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6DBB0EB-6B0A-E64F-86AE-B70D54311E20}">
      <dsp:nvSpPr>
        <dsp:cNvPr id="0" name=""/>
        <dsp:cNvSpPr/>
      </dsp:nvSpPr>
      <dsp:spPr>
        <a:xfrm>
          <a:off x="3843670" y="868853"/>
          <a:ext cx="2882752" cy="183054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l-GR" sz="2000" kern="1200"/>
            <a:t>Αντικαθιστά ή συμπληρώνει τη χειρουργική επέμβαση σε όγκους που δεν είναι εύκολα προσβάσιμοι.</a:t>
          </a:r>
          <a:endParaRPr lang="en-US" sz="2000" kern="1200"/>
        </a:p>
      </dsp:txBody>
      <dsp:txXfrm>
        <a:off x="3897285" y="922468"/>
        <a:ext cx="2775522" cy="1723317"/>
      </dsp:txXfrm>
    </dsp:sp>
    <dsp:sp modelId="{BDEF76C8-6CCF-ED40-94DD-FF42FDF9588A}">
      <dsp:nvSpPr>
        <dsp:cNvPr id="0" name=""/>
        <dsp:cNvSpPr/>
      </dsp:nvSpPr>
      <dsp:spPr>
        <a:xfrm>
          <a:off x="7046728" y="564562"/>
          <a:ext cx="2882752" cy="183054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2E867D0-5C20-4949-8E33-79B520E496B6}">
      <dsp:nvSpPr>
        <dsp:cNvPr id="0" name=""/>
        <dsp:cNvSpPr/>
      </dsp:nvSpPr>
      <dsp:spPr>
        <a:xfrm>
          <a:off x="7367034" y="868853"/>
          <a:ext cx="2882752" cy="183054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l-GR" sz="2000" kern="1200"/>
            <a:t>Γρήγορη αποκατάσταση, καθώς δεν απαιτεί χειρουργική τομή.</a:t>
          </a:r>
          <a:endParaRPr lang="en-US" sz="2000" kern="1200"/>
        </a:p>
      </dsp:txBody>
      <dsp:txXfrm>
        <a:off x="7420649" y="922468"/>
        <a:ext cx="2775522" cy="1723317"/>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CCF0B3-D820-2547-9027-EA57E5590447}">
      <dsp:nvSpPr>
        <dsp:cNvPr id="0" name=""/>
        <dsp:cNvSpPr/>
      </dsp:nvSpPr>
      <dsp:spPr>
        <a:xfrm>
          <a:off x="0" y="72584"/>
          <a:ext cx="6104761" cy="172692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l-GR" sz="2400" kern="1200"/>
            <a:t>Παραδοσιακά γινόταν με το Μαχαίρι Γάμμα (Gamma Knife), που χρησιμοποιεί πολλαπλές πηγές κοβαλτίου.</a:t>
          </a:r>
          <a:endParaRPr lang="en-US" sz="2400" kern="1200"/>
        </a:p>
      </dsp:txBody>
      <dsp:txXfrm>
        <a:off x="84301" y="156885"/>
        <a:ext cx="5936159" cy="1558318"/>
      </dsp:txXfrm>
    </dsp:sp>
    <dsp:sp modelId="{F5985221-62A3-7347-9D38-549F941A49BE}">
      <dsp:nvSpPr>
        <dsp:cNvPr id="0" name=""/>
        <dsp:cNvSpPr/>
      </dsp:nvSpPr>
      <dsp:spPr>
        <a:xfrm>
          <a:off x="0" y="1868625"/>
          <a:ext cx="6104761" cy="1726920"/>
        </a:xfrm>
        <a:prstGeom prst="roundRect">
          <a:avLst/>
        </a:prstGeom>
        <a:solidFill>
          <a:schemeClr val="accent2">
            <a:hueOff val="-1012961"/>
            <a:satOff val="-7749"/>
            <a:lumOff val="-9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l-GR" sz="2400" kern="1200"/>
            <a:t>Σήμερα, η έννοια της Ακτινοχειρουργικής περιορίζεται σε θεραπείες μιας συνεδρίας.</a:t>
          </a:r>
          <a:endParaRPr lang="en-US" sz="2400" kern="1200"/>
        </a:p>
      </dsp:txBody>
      <dsp:txXfrm>
        <a:off x="84301" y="1952926"/>
        <a:ext cx="5936159" cy="1558318"/>
      </dsp:txXfrm>
    </dsp:sp>
    <dsp:sp modelId="{BB4215CA-2095-0C4D-BE95-E93AECDA748D}">
      <dsp:nvSpPr>
        <dsp:cNvPr id="0" name=""/>
        <dsp:cNvSpPr/>
      </dsp:nvSpPr>
      <dsp:spPr>
        <a:xfrm>
          <a:off x="0" y="3664665"/>
          <a:ext cx="6104761" cy="1726920"/>
        </a:xfrm>
        <a:prstGeom prst="roundRect">
          <a:avLst/>
        </a:prstGeom>
        <a:solidFill>
          <a:schemeClr val="accent2">
            <a:hueOff val="-2025922"/>
            <a:satOff val="-15499"/>
            <a:lumOff val="-19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l-GR" sz="2400" kern="1200"/>
            <a:t>Οι θεραπείες που εκτελούνται σε πολλαπλές συνεδρίες (κλάσματα) ονομάζονται Στερεοτακτική Ακτινοθεραπεία (SBRT ή SRT).</a:t>
          </a:r>
          <a:endParaRPr lang="en-US" sz="2400" kern="1200"/>
        </a:p>
      </dsp:txBody>
      <dsp:txXfrm>
        <a:off x="84301" y="3748966"/>
        <a:ext cx="5936159" cy="1558318"/>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F564DD-6C4C-7240-99A5-AB78725865BE}">
      <dsp:nvSpPr>
        <dsp:cNvPr id="0" name=""/>
        <dsp:cNvSpPr/>
      </dsp:nvSpPr>
      <dsp:spPr>
        <a:xfrm>
          <a:off x="0" y="56434"/>
          <a:ext cx="6875722" cy="935963"/>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l-GR" sz="2300" kern="1200"/>
            <a:t>Ρομποτικοί γραμμικοί επιταχυντές (π.χ. CyberKnife)</a:t>
          </a:r>
          <a:endParaRPr lang="en-US" sz="2300" kern="1200"/>
        </a:p>
      </dsp:txBody>
      <dsp:txXfrm>
        <a:off x="45690" y="102124"/>
        <a:ext cx="6784342" cy="844583"/>
      </dsp:txXfrm>
    </dsp:sp>
    <dsp:sp modelId="{B9F14C4A-D1AB-3C43-9C69-D6365DC45247}">
      <dsp:nvSpPr>
        <dsp:cNvPr id="0" name=""/>
        <dsp:cNvSpPr/>
      </dsp:nvSpPr>
      <dsp:spPr>
        <a:xfrm>
          <a:off x="0" y="1058637"/>
          <a:ext cx="6875722" cy="935963"/>
        </a:xfrm>
        <a:prstGeom prst="roundRect">
          <a:avLst/>
        </a:prstGeom>
        <a:solidFill>
          <a:schemeClr val="accent2">
            <a:hueOff val="-405184"/>
            <a:satOff val="-3100"/>
            <a:lumOff val="-3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l-GR" sz="2300" kern="1200"/>
            <a:t>Προσφέρουν εξαιρετική ακρίβεια στην ακτινοβόληση όγκων.</a:t>
          </a:r>
          <a:endParaRPr lang="en-US" sz="2300" kern="1200"/>
        </a:p>
      </dsp:txBody>
      <dsp:txXfrm>
        <a:off x="45690" y="1104327"/>
        <a:ext cx="6784342" cy="844583"/>
      </dsp:txXfrm>
    </dsp:sp>
    <dsp:sp modelId="{346AE2AE-74F7-3647-A43F-8BD94E86476C}">
      <dsp:nvSpPr>
        <dsp:cNvPr id="0" name=""/>
        <dsp:cNvSpPr/>
      </dsp:nvSpPr>
      <dsp:spPr>
        <a:xfrm>
          <a:off x="0" y="2060841"/>
          <a:ext cx="6875722" cy="935963"/>
        </a:xfrm>
        <a:prstGeom prst="roundRect">
          <a:avLst/>
        </a:prstGeom>
        <a:solidFill>
          <a:schemeClr val="accent2">
            <a:hueOff val="-810369"/>
            <a:satOff val="-6200"/>
            <a:lumOff val="-7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l-GR" sz="2300" kern="1200"/>
            <a:t>Είναι συγχρονισμένοι με τις αναπνευστικές κινήσεις του ασθενούς.</a:t>
          </a:r>
          <a:endParaRPr lang="en-US" sz="2300" kern="1200"/>
        </a:p>
      </dsp:txBody>
      <dsp:txXfrm>
        <a:off x="45690" y="2106531"/>
        <a:ext cx="6784342" cy="844583"/>
      </dsp:txXfrm>
    </dsp:sp>
    <dsp:sp modelId="{F1F896E2-42A5-D348-85B5-88A8D31EA62E}">
      <dsp:nvSpPr>
        <dsp:cNvPr id="0" name=""/>
        <dsp:cNvSpPr/>
      </dsp:nvSpPr>
      <dsp:spPr>
        <a:xfrm>
          <a:off x="0" y="3063044"/>
          <a:ext cx="6875722" cy="935963"/>
        </a:xfrm>
        <a:prstGeom prst="roundRect">
          <a:avLst/>
        </a:prstGeom>
        <a:solidFill>
          <a:schemeClr val="accent2">
            <a:hueOff val="-1215553"/>
            <a:satOff val="-9299"/>
            <a:lumOff val="-11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l-GR" sz="2300" kern="1200"/>
            <a:t>Αναίμακτα, επανατοποθετούμενα συστήματα στερέωσης του κρανίου.</a:t>
          </a:r>
          <a:endParaRPr lang="en-US" sz="2300" kern="1200"/>
        </a:p>
      </dsp:txBody>
      <dsp:txXfrm>
        <a:off x="45690" y="3108734"/>
        <a:ext cx="6784342" cy="844583"/>
      </dsp:txXfrm>
    </dsp:sp>
    <dsp:sp modelId="{6EF4D537-BEE7-8F4B-A196-314DF0089FB2}">
      <dsp:nvSpPr>
        <dsp:cNvPr id="0" name=""/>
        <dsp:cNvSpPr/>
      </dsp:nvSpPr>
      <dsp:spPr>
        <a:xfrm>
          <a:off x="0" y="4065247"/>
          <a:ext cx="6875722" cy="935963"/>
        </a:xfrm>
        <a:prstGeom prst="roundRect">
          <a:avLst/>
        </a:prstGeom>
        <a:solidFill>
          <a:schemeClr val="accent2">
            <a:hueOff val="-1620738"/>
            <a:satOff val="-12399"/>
            <a:lumOff val="-15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l-GR" sz="2300" kern="1200" dirty="0" err="1"/>
            <a:t>Στερεοτακτικά</a:t>
          </a:r>
          <a:r>
            <a:rPr lang="el-GR" sz="2300" kern="1200" dirty="0"/>
            <a:t> “πλαίσια” για ακτινοβόληση όγκων σε άλλα μέρη του σώματος.</a:t>
          </a:r>
          <a:endParaRPr lang="en-US" sz="2300" kern="1200" dirty="0"/>
        </a:p>
      </dsp:txBody>
      <dsp:txXfrm>
        <a:off x="45690" y="4110937"/>
        <a:ext cx="6784342" cy="844583"/>
      </dsp:txXfrm>
    </dsp:sp>
    <dsp:sp modelId="{FAC7CAE1-1EB6-E84C-B505-B5B44D7D2031}">
      <dsp:nvSpPr>
        <dsp:cNvPr id="0" name=""/>
        <dsp:cNvSpPr/>
      </dsp:nvSpPr>
      <dsp:spPr>
        <a:xfrm>
          <a:off x="0" y="5067451"/>
          <a:ext cx="6875722" cy="935963"/>
        </a:xfrm>
        <a:prstGeom prst="roundRect">
          <a:avLst/>
        </a:prstGeom>
        <a:solidFill>
          <a:schemeClr val="accent2">
            <a:hueOff val="-2025922"/>
            <a:satOff val="-15499"/>
            <a:lumOff val="-19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l-GR" sz="2300" kern="1200"/>
            <a:t>Συγχώνευση απεικονίσεων (CT, MRI, PET) για καλύτερη ακρίβεια στη στόχευση του όγκου.</a:t>
          </a:r>
          <a:endParaRPr lang="en-US" sz="2300" kern="1200"/>
        </a:p>
      </dsp:txBody>
      <dsp:txXfrm>
        <a:off x="45690" y="5113141"/>
        <a:ext cx="6784342" cy="844583"/>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6AAC2B-4EB6-914D-AE21-3F3655F3AFAA}">
      <dsp:nvSpPr>
        <dsp:cNvPr id="0" name=""/>
        <dsp:cNvSpPr/>
      </dsp:nvSpPr>
      <dsp:spPr>
        <a:xfrm>
          <a:off x="0" y="807709"/>
          <a:ext cx="3313271" cy="210392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679E399-594F-AE45-97EC-4029BD1F3F2C}">
      <dsp:nvSpPr>
        <dsp:cNvPr id="0" name=""/>
        <dsp:cNvSpPr/>
      </dsp:nvSpPr>
      <dsp:spPr>
        <a:xfrm>
          <a:off x="368141" y="1157443"/>
          <a:ext cx="3313271" cy="210392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l-GR" sz="2300" kern="1200"/>
            <a:t>Εξαιρετικά ακριβής θεραπεία με ελάχιστη βλάβη στους υγιείς ιστούς.</a:t>
          </a:r>
          <a:endParaRPr lang="en-US" sz="2300" kern="1200"/>
        </a:p>
      </dsp:txBody>
      <dsp:txXfrm>
        <a:off x="429763" y="1219065"/>
        <a:ext cx="3190027" cy="1980683"/>
      </dsp:txXfrm>
    </dsp:sp>
    <dsp:sp modelId="{0ED41A2F-468E-3647-B385-C9ECC863790E}">
      <dsp:nvSpPr>
        <dsp:cNvPr id="0" name=""/>
        <dsp:cNvSpPr/>
      </dsp:nvSpPr>
      <dsp:spPr>
        <a:xfrm>
          <a:off x="4049553" y="807709"/>
          <a:ext cx="3313271" cy="210392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89D255A-3FA2-3C49-9181-D0A076CBA79B}">
      <dsp:nvSpPr>
        <dsp:cNvPr id="0" name=""/>
        <dsp:cNvSpPr/>
      </dsp:nvSpPr>
      <dsp:spPr>
        <a:xfrm>
          <a:off x="4417695" y="1157443"/>
          <a:ext cx="3313271" cy="210392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l-GR" sz="2300" kern="1200"/>
            <a:t>Εφαρμογή σε όγκους εγκεφάλου, πνεύμονα, ήπατος και προστάτη.</a:t>
          </a:r>
          <a:endParaRPr lang="en-US" sz="2300" kern="1200"/>
        </a:p>
      </dsp:txBody>
      <dsp:txXfrm>
        <a:off x="4479317" y="1219065"/>
        <a:ext cx="3190027" cy="1980683"/>
      </dsp:txXfrm>
    </dsp:sp>
    <dsp:sp modelId="{C84E1388-E210-F644-98C4-6C2113D8E8DC}">
      <dsp:nvSpPr>
        <dsp:cNvPr id="0" name=""/>
        <dsp:cNvSpPr/>
      </dsp:nvSpPr>
      <dsp:spPr>
        <a:xfrm>
          <a:off x="8099107" y="807709"/>
          <a:ext cx="3313271" cy="210392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604439A-981E-4848-B36A-A054BDEA8453}">
      <dsp:nvSpPr>
        <dsp:cNvPr id="0" name=""/>
        <dsp:cNvSpPr/>
      </dsp:nvSpPr>
      <dsp:spPr>
        <a:xfrm>
          <a:off x="8467248" y="1157443"/>
          <a:ext cx="3313271" cy="210392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l-GR" sz="2300" kern="1200"/>
            <a:t>Μπορεί να αντικαταστήσει χειρουργικές επεμβάσεις σε δύσκολα προσβάσιμους όγκους.</a:t>
          </a:r>
          <a:endParaRPr lang="en-US" sz="2300" kern="1200"/>
        </a:p>
      </dsp:txBody>
      <dsp:txXfrm>
        <a:off x="8528870" y="1219065"/>
        <a:ext cx="3190027" cy="1980683"/>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A16E16-204F-154D-9825-64D88E71080B}">
      <dsp:nvSpPr>
        <dsp:cNvPr id="0" name=""/>
        <dsp:cNvSpPr/>
      </dsp:nvSpPr>
      <dsp:spPr>
        <a:xfrm>
          <a:off x="0" y="132315"/>
          <a:ext cx="7360920" cy="691799"/>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l-GR" sz="1700" kern="1200"/>
            <a:t>Πρωτόνια.</a:t>
          </a:r>
          <a:endParaRPr lang="en-US" sz="1700" kern="1200"/>
        </a:p>
      </dsp:txBody>
      <dsp:txXfrm>
        <a:off x="33771" y="166086"/>
        <a:ext cx="7293378" cy="624257"/>
      </dsp:txXfrm>
    </dsp:sp>
    <dsp:sp modelId="{B5111325-63EE-444D-B4CF-283247CE4D7D}">
      <dsp:nvSpPr>
        <dsp:cNvPr id="0" name=""/>
        <dsp:cNvSpPr/>
      </dsp:nvSpPr>
      <dsp:spPr>
        <a:xfrm>
          <a:off x="0" y="873074"/>
          <a:ext cx="7360920" cy="691799"/>
        </a:xfrm>
        <a:prstGeom prst="roundRect">
          <a:avLst/>
        </a:prstGeom>
        <a:solidFill>
          <a:schemeClr val="accent2">
            <a:hueOff val="-337654"/>
            <a:satOff val="-2583"/>
            <a:lumOff val="-3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l-GR" sz="1700" kern="1200"/>
            <a:t>Ιόντα άνθρακα.</a:t>
          </a:r>
          <a:endParaRPr lang="en-US" sz="1700" kern="1200"/>
        </a:p>
      </dsp:txBody>
      <dsp:txXfrm>
        <a:off x="33771" y="906845"/>
        <a:ext cx="7293378" cy="624257"/>
      </dsp:txXfrm>
    </dsp:sp>
    <dsp:sp modelId="{C4293513-2AFF-B84D-BF6C-B9B7D8F6C747}">
      <dsp:nvSpPr>
        <dsp:cNvPr id="0" name=""/>
        <dsp:cNvSpPr/>
      </dsp:nvSpPr>
      <dsp:spPr>
        <a:xfrm>
          <a:off x="0" y="1678601"/>
          <a:ext cx="7360920" cy="691799"/>
        </a:xfrm>
        <a:prstGeom prst="roundRect">
          <a:avLst/>
        </a:prstGeom>
        <a:solidFill>
          <a:schemeClr val="accent2">
            <a:hueOff val="-675307"/>
            <a:satOff val="-5166"/>
            <a:lumOff val="-6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l-GR" sz="1700" kern="1200" dirty="0"/>
            <a:t>Τα σωματίδια αυτά έχουν καλά καθορισμένη τροχιά και εναποθέτουν τη μέγιστη ενέργεια τους σε ένα συγκεκριμένο βάθος (κορυφή </a:t>
          </a:r>
          <a:r>
            <a:rPr lang="el-GR" sz="1700" kern="1200" dirty="0" err="1"/>
            <a:t>Bragg</a:t>
          </a:r>
          <a:r>
            <a:rPr lang="el-GR" sz="1700" kern="1200" dirty="0"/>
            <a:t>).</a:t>
          </a:r>
          <a:endParaRPr lang="en-US" sz="1700" kern="1200" dirty="0"/>
        </a:p>
      </dsp:txBody>
      <dsp:txXfrm>
        <a:off x="33771" y="1712372"/>
        <a:ext cx="7293378" cy="624257"/>
      </dsp:txXfrm>
    </dsp:sp>
    <dsp:sp modelId="{53AEAF1D-7D98-2E4E-A671-7847AFDFBEED}">
      <dsp:nvSpPr>
        <dsp:cNvPr id="0" name=""/>
        <dsp:cNvSpPr/>
      </dsp:nvSpPr>
      <dsp:spPr>
        <a:xfrm>
          <a:off x="0" y="2354592"/>
          <a:ext cx="7360920" cy="691799"/>
        </a:xfrm>
        <a:prstGeom prst="roundRect">
          <a:avLst/>
        </a:prstGeom>
        <a:solidFill>
          <a:schemeClr val="accent2">
            <a:hueOff val="-1012961"/>
            <a:satOff val="-7749"/>
            <a:lumOff val="-9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l-GR" sz="1700" kern="1200" dirty="0"/>
            <a:t>Πλεονεκτήματα της </a:t>
          </a:r>
          <a:r>
            <a:rPr lang="el-GR" sz="1700" kern="1200" dirty="0" err="1"/>
            <a:t>Αδρονικής</a:t>
          </a:r>
          <a:r>
            <a:rPr lang="el-GR" sz="1700" kern="1200" dirty="0"/>
            <a:t> Θεραπείας</a:t>
          </a:r>
          <a:endParaRPr lang="en-US" sz="1700" kern="1200" dirty="0"/>
        </a:p>
      </dsp:txBody>
      <dsp:txXfrm>
        <a:off x="33771" y="2388363"/>
        <a:ext cx="7293378" cy="624257"/>
      </dsp:txXfrm>
    </dsp:sp>
    <dsp:sp modelId="{37795E58-D1E4-054E-8848-4E7C12474B02}">
      <dsp:nvSpPr>
        <dsp:cNvPr id="0" name=""/>
        <dsp:cNvSpPr/>
      </dsp:nvSpPr>
      <dsp:spPr>
        <a:xfrm>
          <a:off x="0" y="3095351"/>
          <a:ext cx="7360920" cy="691799"/>
        </a:xfrm>
        <a:prstGeom prst="roundRect">
          <a:avLst/>
        </a:prstGeom>
        <a:solidFill>
          <a:schemeClr val="accent2">
            <a:hueOff val="-1350615"/>
            <a:satOff val="-10333"/>
            <a:lumOff val="-1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l-GR" sz="1700" kern="1200"/>
            <a:t>Ακρίβεια χιλιοστού στη στόχευση του όγκου.</a:t>
          </a:r>
          <a:endParaRPr lang="en-US" sz="1700" kern="1200"/>
        </a:p>
      </dsp:txBody>
      <dsp:txXfrm>
        <a:off x="33771" y="3129122"/>
        <a:ext cx="7293378" cy="624257"/>
      </dsp:txXfrm>
    </dsp:sp>
    <dsp:sp modelId="{89364C2C-94AA-3348-94BC-091C3A3D05F7}">
      <dsp:nvSpPr>
        <dsp:cNvPr id="0" name=""/>
        <dsp:cNvSpPr/>
      </dsp:nvSpPr>
      <dsp:spPr>
        <a:xfrm>
          <a:off x="0" y="3836110"/>
          <a:ext cx="7360920" cy="691799"/>
        </a:xfrm>
        <a:prstGeom prst="roundRect">
          <a:avLst/>
        </a:prstGeom>
        <a:solidFill>
          <a:schemeClr val="accent2">
            <a:hueOff val="-1688268"/>
            <a:satOff val="-12916"/>
            <a:lumOff val="-16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l-GR" sz="1700" kern="1200" dirty="0"/>
            <a:t>Περιορισμένη πλευρική σκέδαση, μειώνοντας τη βλάβη στους υγιείς ιστούς.</a:t>
          </a:r>
          <a:endParaRPr lang="en-US" sz="1700" kern="1200" dirty="0"/>
        </a:p>
      </dsp:txBody>
      <dsp:txXfrm>
        <a:off x="33771" y="3869881"/>
        <a:ext cx="7293378" cy="624257"/>
      </dsp:txXfrm>
    </dsp:sp>
    <dsp:sp modelId="{1086D7B3-56A6-6F47-867E-E175EA00B1BF}">
      <dsp:nvSpPr>
        <dsp:cNvPr id="0" name=""/>
        <dsp:cNvSpPr/>
      </dsp:nvSpPr>
      <dsp:spPr>
        <a:xfrm>
          <a:off x="0" y="4576869"/>
          <a:ext cx="7360920" cy="691799"/>
        </a:xfrm>
        <a:prstGeom prst="roundRect">
          <a:avLst/>
        </a:prstGeom>
        <a:solidFill>
          <a:schemeClr val="accent2">
            <a:hueOff val="-2025922"/>
            <a:satOff val="-15499"/>
            <a:lumOff val="-19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l-GR" sz="1700" kern="1200"/>
            <a:t>Κατάλληλη για βαθιά τοποθετημένους όγκους που είναι δύσκολο να αντιμετωπιστούν με συμβατική ακτινοθεραπεία.</a:t>
          </a:r>
          <a:endParaRPr lang="en-US" sz="1700" kern="1200"/>
        </a:p>
      </dsp:txBody>
      <dsp:txXfrm>
        <a:off x="33771" y="4610640"/>
        <a:ext cx="7293378" cy="62425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9DCF6F-57B7-A64C-9840-CB094E13B8B6}">
      <dsp:nvSpPr>
        <dsp:cNvPr id="0" name=""/>
        <dsp:cNvSpPr/>
      </dsp:nvSpPr>
      <dsp:spPr>
        <a:xfrm>
          <a:off x="903687" y="0"/>
          <a:ext cx="6339839" cy="6339839"/>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1813FFA-9F03-2D44-B1D1-1A2AAC4CD17D}">
      <dsp:nvSpPr>
        <dsp:cNvPr id="0" name=""/>
        <dsp:cNvSpPr/>
      </dsp:nvSpPr>
      <dsp:spPr>
        <a:xfrm>
          <a:off x="8801" y="217656"/>
          <a:ext cx="3740949" cy="269318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l-GR" sz="2400" kern="1200" dirty="0"/>
            <a:t>Τρισδιάστατη σύμμορφη ακτινοθεραπεία (3D-CRT) → Ακριβής στόχευση του όγκου.</a:t>
          </a:r>
          <a:endParaRPr lang="en-US" sz="2400" kern="1200" dirty="0"/>
        </a:p>
      </dsp:txBody>
      <dsp:txXfrm>
        <a:off x="140272" y="349127"/>
        <a:ext cx="3478007" cy="2430244"/>
      </dsp:txXfrm>
    </dsp:sp>
    <dsp:sp modelId="{24900194-EEA1-CC4D-AF9D-862AEE9676B1}">
      <dsp:nvSpPr>
        <dsp:cNvPr id="0" name=""/>
        <dsp:cNvSpPr/>
      </dsp:nvSpPr>
      <dsp:spPr>
        <a:xfrm>
          <a:off x="3973362" y="11"/>
          <a:ext cx="4606757" cy="321991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l-GR" sz="2400" kern="1200" dirty="0"/>
            <a:t>Ακτινοθεραπεία καθοδηγούμενη από εικόνες (IGRT) → Δυνατότητα παρακολούθησης σε πραγματικό χρόνο.</a:t>
          </a:r>
          <a:endParaRPr lang="en-US" sz="2400" kern="1200" dirty="0"/>
        </a:p>
      </dsp:txBody>
      <dsp:txXfrm>
        <a:off x="4130545" y="157194"/>
        <a:ext cx="4292391" cy="2905545"/>
      </dsp:txXfrm>
    </dsp:sp>
    <dsp:sp modelId="{01F0A7DE-4AA4-E448-9B5D-6A7E37D0799B}">
      <dsp:nvSpPr>
        <dsp:cNvPr id="0" name=""/>
        <dsp:cNvSpPr/>
      </dsp:nvSpPr>
      <dsp:spPr>
        <a:xfrm>
          <a:off x="57881" y="3272335"/>
          <a:ext cx="3539932" cy="306750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l-GR" sz="2400" kern="1200" dirty="0"/>
            <a:t>Προσαρμοστική ακτινοθεραπεία (ART) → Τροποποίηση της θεραπείας ανάλογα με τις αλλαγές του όγκου.</a:t>
          </a:r>
          <a:endParaRPr lang="en-US" sz="2400" kern="1200" dirty="0"/>
        </a:p>
      </dsp:txBody>
      <dsp:txXfrm>
        <a:off x="207624" y="3422078"/>
        <a:ext cx="3240446" cy="2768018"/>
      </dsp:txXfrm>
    </dsp:sp>
    <dsp:sp modelId="{47F3000C-F2FA-2040-BA8F-B20CFBA2E3A6}">
      <dsp:nvSpPr>
        <dsp:cNvPr id="0" name=""/>
        <dsp:cNvSpPr/>
      </dsp:nvSpPr>
      <dsp:spPr>
        <a:xfrm>
          <a:off x="4042889" y="3180901"/>
          <a:ext cx="4537230" cy="315893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l-GR" sz="2400" kern="1200" dirty="0" err="1"/>
            <a:t>Αδρονθεραπεία</a:t>
          </a:r>
          <a:r>
            <a:rPr lang="el-GR" sz="2400" kern="1200" dirty="0"/>
            <a:t> → Χρήση πρωτονίων, ιόντων άνθρακα και νετρονίων για υψηλότερη ακρίβεια.</a:t>
          </a:r>
          <a:endParaRPr lang="en-US" sz="2400" kern="1200" dirty="0"/>
        </a:p>
      </dsp:txBody>
      <dsp:txXfrm>
        <a:off x="4197096" y="3335108"/>
        <a:ext cx="4228816" cy="2850524"/>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766CFD-2C1B-2E4B-B9B2-E58C96D74885}">
      <dsp:nvSpPr>
        <dsp:cNvPr id="0" name=""/>
        <dsp:cNvSpPr/>
      </dsp:nvSpPr>
      <dsp:spPr>
        <a:xfrm>
          <a:off x="0" y="114652"/>
          <a:ext cx="6875722" cy="1126125"/>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l-GR" sz="2000" kern="1200"/>
            <a:t>Έχουν υψηλότερη βιολογική αποτελεσματικότητα από τις ακτίνες Χ και τα πρωτόνια.</a:t>
          </a:r>
          <a:endParaRPr lang="en-US" sz="2000" kern="1200"/>
        </a:p>
      </dsp:txBody>
      <dsp:txXfrm>
        <a:off x="54973" y="169625"/>
        <a:ext cx="6765776" cy="1016179"/>
      </dsp:txXfrm>
    </dsp:sp>
    <dsp:sp modelId="{C3FA0D67-F792-C544-ABF8-3D4D6E4F23D4}">
      <dsp:nvSpPr>
        <dsp:cNvPr id="0" name=""/>
        <dsp:cNvSpPr/>
      </dsp:nvSpPr>
      <dsp:spPr>
        <a:xfrm>
          <a:off x="0" y="1298377"/>
          <a:ext cx="6875722" cy="1126125"/>
        </a:xfrm>
        <a:prstGeom prst="roundRect">
          <a:avLst/>
        </a:prstGeom>
        <a:solidFill>
          <a:schemeClr val="accent2">
            <a:hueOff val="-506480"/>
            <a:satOff val="-3875"/>
            <a:lumOff val="-4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l-GR" sz="2000" kern="1200"/>
            <a:t>Κατάλληλα για ακτινοανθεκτικούς όγκους, που αποτελούν περίπου το 10% των όγκων που αντιμετωπίζονται με ακτινοθεραπεία.</a:t>
          </a:r>
          <a:endParaRPr lang="en-US" sz="2000" kern="1200"/>
        </a:p>
      </dsp:txBody>
      <dsp:txXfrm>
        <a:off x="54973" y="1353350"/>
        <a:ext cx="6765776" cy="1016179"/>
      </dsp:txXfrm>
    </dsp:sp>
    <dsp:sp modelId="{4AD8F9B0-34D2-C64B-9102-7C18D0795595}">
      <dsp:nvSpPr>
        <dsp:cNvPr id="0" name=""/>
        <dsp:cNvSpPr/>
      </dsp:nvSpPr>
      <dsp:spPr>
        <a:xfrm>
          <a:off x="0" y="2482101"/>
          <a:ext cx="6875722" cy="1126125"/>
        </a:xfrm>
        <a:prstGeom prst="roundRect">
          <a:avLst/>
        </a:prstGeom>
        <a:solidFill>
          <a:schemeClr val="accent2">
            <a:hueOff val="-1012961"/>
            <a:satOff val="-7749"/>
            <a:lumOff val="-9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l-GR" sz="2000" kern="1200" dirty="0"/>
            <a:t> Προκλήσεις της θεραπείας με </a:t>
          </a:r>
          <a:r>
            <a:rPr lang="el-GR" sz="2000" kern="1200" dirty="0" err="1"/>
            <a:t>αδρόνια</a:t>
          </a:r>
          <a:endParaRPr lang="en-US" sz="2000" kern="1200" dirty="0"/>
        </a:p>
      </dsp:txBody>
      <dsp:txXfrm>
        <a:off x="54973" y="2537074"/>
        <a:ext cx="6765776" cy="1016179"/>
      </dsp:txXfrm>
    </dsp:sp>
    <dsp:sp modelId="{806C3D36-68F5-594E-B5CB-6581434A78B3}">
      <dsp:nvSpPr>
        <dsp:cNvPr id="0" name=""/>
        <dsp:cNvSpPr/>
      </dsp:nvSpPr>
      <dsp:spPr>
        <a:xfrm>
          <a:off x="0" y="3665826"/>
          <a:ext cx="6875722" cy="1126125"/>
        </a:xfrm>
        <a:prstGeom prst="roundRect">
          <a:avLst/>
        </a:prstGeom>
        <a:solidFill>
          <a:schemeClr val="accent2">
            <a:hueOff val="-1519441"/>
            <a:satOff val="-11624"/>
            <a:lumOff val="-14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l-GR" sz="2000" kern="1200" dirty="0"/>
            <a:t>Απαιτεί ειδικούς επιταχυντές (</a:t>
          </a:r>
          <a:r>
            <a:rPr lang="el-GR" sz="2000" kern="1200" dirty="0" err="1"/>
            <a:t>κυκλοτρόνια</a:t>
          </a:r>
          <a:r>
            <a:rPr lang="el-GR" sz="2000" kern="1200" dirty="0"/>
            <a:t>, </a:t>
          </a:r>
          <a:r>
            <a:rPr lang="el-GR" sz="2000" kern="1200" dirty="0" err="1"/>
            <a:t>συγχρότρονα</a:t>
          </a:r>
          <a:r>
            <a:rPr lang="el-GR" sz="2000" kern="1200" dirty="0"/>
            <a:t>).</a:t>
          </a:r>
          <a:endParaRPr lang="en-US" sz="2000" kern="1200" dirty="0"/>
        </a:p>
      </dsp:txBody>
      <dsp:txXfrm>
        <a:off x="54973" y="3720799"/>
        <a:ext cx="6765776" cy="1016179"/>
      </dsp:txXfrm>
    </dsp:sp>
    <dsp:sp modelId="{2AD78284-4B96-AC47-AE3E-4FF33ABAE7ED}">
      <dsp:nvSpPr>
        <dsp:cNvPr id="0" name=""/>
        <dsp:cNvSpPr/>
      </dsp:nvSpPr>
      <dsp:spPr>
        <a:xfrm>
          <a:off x="0" y="4849551"/>
          <a:ext cx="6875722" cy="1126125"/>
        </a:xfrm>
        <a:prstGeom prst="roundRect">
          <a:avLst/>
        </a:prstGeom>
        <a:solidFill>
          <a:schemeClr val="accent2">
            <a:hueOff val="-2025922"/>
            <a:satOff val="-15499"/>
            <a:lumOff val="-19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l-GR" sz="2000" kern="1200"/>
            <a:t>Υψηλό κόστος εγκατάστασης και λειτουργίας</a:t>
          </a:r>
          <a:endParaRPr lang="en-US" sz="2000" kern="1200"/>
        </a:p>
      </dsp:txBody>
      <dsp:txXfrm>
        <a:off x="54973" y="4904524"/>
        <a:ext cx="6765776" cy="1016179"/>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871922-7041-CF49-87AE-35871A22DA84}">
      <dsp:nvSpPr>
        <dsp:cNvPr id="0" name=""/>
        <dsp:cNvSpPr/>
      </dsp:nvSpPr>
      <dsp:spPr>
        <a:xfrm>
          <a:off x="0" y="648608"/>
          <a:ext cx="6104761" cy="1342904"/>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l-GR" sz="2400" kern="1200"/>
            <a:t>Εξαιρετική ακρίβεια στη στόχευση του όγκου.</a:t>
          </a:r>
          <a:endParaRPr lang="en-US" sz="2400" kern="1200"/>
        </a:p>
      </dsp:txBody>
      <dsp:txXfrm>
        <a:off x="65555" y="714163"/>
        <a:ext cx="5973651" cy="1211794"/>
      </dsp:txXfrm>
    </dsp:sp>
    <dsp:sp modelId="{00179C2A-D764-A846-A532-B7BBBCD729DE}">
      <dsp:nvSpPr>
        <dsp:cNvPr id="0" name=""/>
        <dsp:cNvSpPr/>
      </dsp:nvSpPr>
      <dsp:spPr>
        <a:xfrm>
          <a:off x="0" y="2060632"/>
          <a:ext cx="6104761" cy="1342904"/>
        </a:xfrm>
        <a:prstGeom prst="roundRect">
          <a:avLst/>
        </a:prstGeom>
        <a:solidFill>
          <a:schemeClr val="accent2">
            <a:hueOff val="-1012961"/>
            <a:satOff val="-7749"/>
            <a:lumOff val="-9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l-GR" sz="2400" kern="1200"/>
            <a:t>Περιορισμένη βλάβη στους γύρω υγιείς ιστούς.</a:t>
          </a:r>
          <a:endParaRPr lang="en-US" sz="2400" kern="1200"/>
        </a:p>
      </dsp:txBody>
      <dsp:txXfrm>
        <a:off x="65555" y="2126187"/>
        <a:ext cx="5973651" cy="1211794"/>
      </dsp:txXfrm>
    </dsp:sp>
    <dsp:sp modelId="{C1C53E27-6FD8-5542-A25D-E4D685F45C1C}">
      <dsp:nvSpPr>
        <dsp:cNvPr id="0" name=""/>
        <dsp:cNvSpPr/>
      </dsp:nvSpPr>
      <dsp:spPr>
        <a:xfrm>
          <a:off x="0" y="3472657"/>
          <a:ext cx="6104761" cy="1342904"/>
        </a:xfrm>
        <a:prstGeom prst="roundRect">
          <a:avLst/>
        </a:prstGeom>
        <a:solidFill>
          <a:schemeClr val="accent2">
            <a:hueOff val="-2025922"/>
            <a:satOff val="-15499"/>
            <a:lumOff val="-19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l-GR" sz="2400" kern="1200"/>
            <a:t>Επιτρέπει τη χορήγηση υψηλών δόσεων σε ανθεκτικούς όγκους χωρίς να ξεπερνιούνται τα όρια αντοχής των υγιών ιστών.</a:t>
          </a:r>
          <a:endParaRPr lang="en-US" sz="2400" kern="1200"/>
        </a:p>
      </dsp:txBody>
      <dsp:txXfrm>
        <a:off x="65555" y="3538212"/>
        <a:ext cx="5973651" cy="121179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88F76C-DBB9-0541-AE0C-04FA2B3ABC31}">
      <dsp:nvSpPr>
        <dsp:cNvPr id="0" name=""/>
        <dsp:cNvSpPr/>
      </dsp:nvSpPr>
      <dsp:spPr>
        <a:xfrm>
          <a:off x="0" y="461261"/>
          <a:ext cx="6104761" cy="1463962"/>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l-GR" sz="2600" kern="1200"/>
            <a:t>Χορήγηση ογκοκτόνου δόσης ακτινοβολίας στον όγκο.</a:t>
          </a:r>
          <a:endParaRPr lang="en-US" sz="2600" kern="1200"/>
        </a:p>
      </dsp:txBody>
      <dsp:txXfrm>
        <a:off x="71465" y="532726"/>
        <a:ext cx="5961831" cy="1321032"/>
      </dsp:txXfrm>
    </dsp:sp>
    <dsp:sp modelId="{D293C110-4A52-3440-93C9-CB9A7B541FB3}">
      <dsp:nvSpPr>
        <dsp:cNvPr id="0" name=""/>
        <dsp:cNvSpPr/>
      </dsp:nvSpPr>
      <dsp:spPr>
        <a:xfrm>
          <a:off x="0" y="2000103"/>
          <a:ext cx="6104761" cy="1463962"/>
        </a:xfrm>
        <a:prstGeom prst="roundRect">
          <a:avLst/>
        </a:prstGeom>
        <a:solidFill>
          <a:schemeClr val="accent2">
            <a:hueOff val="-1012961"/>
            <a:satOff val="-7749"/>
            <a:lumOff val="-9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l-GR" sz="2600" kern="1200" dirty="0"/>
            <a:t>Ελαχιστοποίηση της δόσης στον υγιή περιβάλλοντα ιστό.</a:t>
          </a:r>
          <a:endParaRPr lang="en-US" sz="2600" kern="1200" dirty="0"/>
        </a:p>
      </dsp:txBody>
      <dsp:txXfrm>
        <a:off x="71465" y="2071568"/>
        <a:ext cx="5961831" cy="1321032"/>
      </dsp:txXfrm>
    </dsp:sp>
    <dsp:sp modelId="{7AA5B5E0-408E-0940-B20A-117596166E3E}">
      <dsp:nvSpPr>
        <dsp:cNvPr id="0" name=""/>
        <dsp:cNvSpPr/>
      </dsp:nvSpPr>
      <dsp:spPr>
        <a:xfrm>
          <a:off x="0" y="3538946"/>
          <a:ext cx="6104761" cy="1463962"/>
        </a:xfrm>
        <a:prstGeom prst="roundRect">
          <a:avLst/>
        </a:prstGeom>
        <a:solidFill>
          <a:schemeClr val="accent2">
            <a:hueOff val="-2025922"/>
            <a:satOff val="-15499"/>
            <a:lumOff val="-19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l-GR" sz="2600" kern="1200" dirty="0"/>
            <a:t>Ακριβέστερη στόχευση χάρη στην PET, που επιτρέπει όχι μόνο μορφολογικό αλλά και βιολογικό εντοπισμό του όγκου.</a:t>
          </a:r>
          <a:endParaRPr lang="en-US" sz="2600" kern="1200" dirty="0"/>
        </a:p>
      </dsp:txBody>
      <dsp:txXfrm>
        <a:off x="71465" y="3610411"/>
        <a:ext cx="5961831" cy="132103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EE7156-C123-014F-981D-E1C9D5A9218C}">
      <dsp:nvSpPr>
        <dsp:cNvPr id="0" name=""/>
        <dsp:cNvSpPr/>
      </dsp:nvSpPr>
      <dsp:spPr>
        <a:xfrm>
          <a:off x="0" y="12839"/>
          <a:ext cx="6104761" cy="732493"/>
        </a:xfrm>
        <a:prstGeom prst="roundRect">
          <a:avLst/>
        </a:prstGeom>
        <a:solidFill>
          <a:schemeClr val="accent6">
            <a:lumMod val="75000"/>
          </a:schemeClr>
        </a:solidFill>
        <a:ln w="12700" cap="flat" cmpd="sng" algn="ctr">
          <a:solidFill>
            <a:schemeClr val="accent5">
              <a:lumMod val="7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l-GR" sz="1800" kern="1200" dirty="0"/>
            <a:t>Ο όγκος-στόχος ορίζεται σε τρία επίπεδα (3D).</a:t>
          </a:r>
          <a:endParaRPr lang="en-US" sz="1800" kern="1200" dirty="0"/>
        </a:p>
      </dsp:txBody>
      <dsp:txXfrm>
        <a:off x="35757" y="48596"/>
        <a:ext cx="6033247" cy="660979"/>
      </dsp:txXfrm>
    </dsp:sp>
    <dsp:sp modelId="{319BE9D4-465F-8F43-97B5-4201374968A9}">
      <dsp:nvSpPr>
        <dsp:cNvPr id="0" name=""/>
        <dsp:cNvSpPr/>
      </dsp:nvSpPr>
      <dsp:spPr>
        <a:xfrm>
          <a:off x="0" y="797172"/>
          <a:ext cx="6104761" cy="732493"/>
        </a:xfrm>
        <a:prstGeom prst="roundRect">
          <a:avLst/>
        </a:prstGeom>
        <a:solidFill>
          <a:schemeClr val="accent2">
            <a:hueOff val="-337654"/>
            <a:satOff val="-2583"/>
            <a:lumOff val="-3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l-GR" sz="1800" kern="1200"/>
            <a:t>Τεχνολογίες απεικόνισης που χρησιμοποιούνται:</a:t>
          </a:r>
          <a:endParaRPr lang="en-US" sz="1800" kern="1200"/>
        </a:p>
      </dsp:txBody>
      <dsp:txXfrm>
        <a:off x="35757" y="832929"/>
        <a:ext cx="6033247" cy="660979"/>
      </dsp:txXfrm>
    </dsp:sp>
    <dsp:sp modelId="{B80021A9-2060-6E48-B9FB-FB80AEAF5874}">
      <dsp:nvSpPr>
        <dsp:cNvPr id="0" name=""/>
        <dsp:cNvSpPr/>
      </dsp:nvSpPr>
      <dsp:spPr>
        <a:xfrm>
          <a:off x="0" y="1581505"/>
          <a:ext cx="6104761" cy="732493"/>
        </a:xfrm>
        <a:prstGeom prst="roundRect">
          <a:avLst/>
        </a:prstGeom>
        <a:solidFill>
          <a:schemeClr val="accent2">
            <a:hueOff val="-675307"/>
            <a:satOff val="-5166"/>
            <a:lumOff val="-6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l-GR" sz="1800" kern="1200"/>
            <a:t>Αξονική τομογραφία (CT).</a:t>
          </a:r>
          <a:endParaRPr lang="en-US" sz="1800" kern="1200"/>
        </a:p>
      </dsp:txBody>
      <dsp:txXfrm>
        <a:off x="35757" y="1617262"/>
        <a:ext cx="6033247" cy="660979"/>
      </dsp:txXfrm>
    </dsp:sp>
    <dsp:sp modelId="{9801DAFF-D05C-4A4B-A4CF-3AF23DE4FF0E}">
      <dsp:nvSpPr>
        <dsp:cNvPr id="0" name=""/>
        <dsp:cNvSpPr/>
      </dsp:nvSpPr>
      <dsp:spPr>
        <a:xfrm>
          <a:off x="0" y="2365838"/>
          <a:ext cx="6104761" cy="732493"/>
        </a:xfrm>
        <a:prstGeom prst="roundRect">
          <a:avLst/>
        </a:prstGeom>
        <a:solidFill>
          <a:schemeClr val="accent2">
            <a:hueOff val="-1012961"/>
            <a:satOff val="-7749"/>
            <a:lumOff val="-9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l-GR" sz="1800" kern="1200"/>
            <a:t>Μαγνητική τομογραφία (MRI).</a:t>
          </a:r>
          <a:endParaRPr lang="en-US" sz="1800" kern="1200"/>
        </a:p>
      </dsp:txBody>
      <dsp:txXfrm>
        <a:off x="35757" y="2401595"/>
        <a:ext cx="6033247" cy="660979"/>
      </dsp:txXfrm>
    </dsp:sp>
    <dsp:sp modelId="{09D13AB6-E4C9-5140-8C00-768E30A98606}">
      <dsp:nvSpPr>
        <dsp:cNvPr id="0" name=""/>
        <dsp:cNvSpPr/>
      </dsp:nvSpPr>
      <dsp:spPr>
        <a:xfrm>
          <a:off x="0" y="3150171"/>
          <a:ext cx="6104761" cy="732493"/>
        </a:xfrm>
        <a:prstGeom prst="roundRect">
          <a:avLst/>
        </a:prstGeom>
        <a:solidFill>
          <a:schemeClr val="accent2">
            <a:hueOff val="-1350615"/>
            <a:satOff val="-10333"/>
            <a:lumOff val="-1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l-GR" sz="1800" kern="1200"/>
            <a:t>Συνδυασμός CT/PET για καλύτερη ακρίβεια.</a:t>
          </a:r>
          <a:endParaRPr lang="en-US" sz="1800" kern="1200"/>
        </a:p>
      </dsp:txBody>
      <dsp:txXfrm>
        <a:off x="35757" y="3185928"/>
        <a:ext cx="6033247" cy="660979"/>
      </dsp:txXfrm>
    </dsp:sp>
    <dsp:sp modelId="{6032EAE4-0686-6F4B-A6FE-C9004F764B5A}">
      <dsp:nvSpPr>
        <dsp:cNvPr id="0" name=""/>
        <dsp:cNvSpPr/>
      </dsp:nvSpPr>
      <dsp:spPr>
        <a:xfrm>
          <a:off x="0" y="3934504"/>
          <a:ext cx="6104761" cy="732493"/>
        </a:xfrm>
        <a:prstGeom prst="roundRect">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t>K</a:t>
          </a:r>
          <a:r>
            <a:rPr lang="el-GR" sz="1800" kern="1200" dirty="0" err="1"/>
            <a:t>ατευθυντήρας</a:t>
          </a:r>
          <a:r>
            <a:rPr lang="el-GR" sz="1800" kern="1200" dirty="0"/>
            <a:t>  πολλαπλών φύλλων-(MLC):</a:t>
          </a:r>
          <a:endParaRPr lang="en-US" sz="1800" kern="1200" dirty="0"/>
        </a:p>
      </dsp:txBody>
      <dsp:txXfrm>
        <a:off x="35757" y="3970261"/>
        <a:ext cx="6033247" cy="660979"/>
      </dsp:txXfrm>
    </dsp:sp>
    <dsp:sp modelId="{B9B94778-0EB8-BC4F-8250-DEE07CD7FB8E}">
      <dsp:nvSpPr>
        <dsp:cNvPr id="0" name=""/>
        <dsp:cNvSpPr/>
      </dsp:nvSpPr>
      <dsp:spPr>
        <a:xfrm>
          <a:off x="0" y="4718837"/>
          <a:ext cx="6104761" cy="732493"/>
        </a:xfrm>
        <a:prstGeom prst="roundRect">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l-GR" sz="1800" kern="1200" dirty="0"/>
            <a:t>Επιτρέπει τη γεωμετρική διαμόρφωση της ακτινοβολίας σύμφωνα με το πραγματικό σχήμα του όγκου.</a:t>
          </a:r>
          <a:endParaRPr lang="en-US" sz="1800" kern="1200" dirty="0"/>
        </a:p>
      </dsp:txBody>
      <dsp:txXfrm>
        <a:off x="35757" y="4754594"/>
        <a:ext cx="6033247" cy="66097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0812CD-9B18-CB48-80D7-935E4043D4F4}">
      <dsp:nvSpPr>
        <dsp:cNvPr id="0" name=""/>
        <dsp:cNvSpPr/>
      </dsp:nvSpPr>
      <dsp:spPr>
        <a:xfrm>
          <a:off x="0" y="564562"/>
          <a:ext cx="2882752" cy="183054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ABCE04F-54C4-A041-8DB8-4752BFE0C99D}">
      <dsp:nvSpPr>
        <dsp:cNvPr id="0" name=""/>
        <dsp:cNvSpPr/>
      </dsp:nvSpPr>
      <dsp:spPr>
        <a:xfrm>
          <a:off x="320305" y="868853"/>
          <a:ext cx="2882752" cy="183054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l-GR" sz="2300" kern="1200"/>
            <a:t>Εξέλιξη της 3D-CRT με χρήση ακτίνων διαφορετικής έντασης.</a:t>
          </a:r>
          <a:endParaRPr lang="en-US" sz="2300" kern="1200"/>
        </a:p>
      </dsp:txBody>
      <dsp:txXfrm>
        <a:off x="373920" y="922468"/>
        <a:ext cx="2775522" cy="1723317"/>
      </dsp:txXfrm>
    </dsp:sp>
    <dsp:sp modelId="{535614AA-2937-294F-81D4-7017AE18954C}">
      <dsp:nvSpPr>
        <dsp:cNvPr id="0" name=""/>
        <dsp:cNvSpPr/>
      </dsp:nvSpPr>
      <dsp:spPr>
        <a:xfrm>
          <a:off x="3523364" y="564562"/>
          <a:ext cx="2882752" cy="183054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2211698-A961-7843-B133-016F428F8C03}">
      <dsp:nvSpPr>
        <dsp:cNvPr id="0" name=""/>
        <dsp:cNvSpPr/>
      </dsp:nvSpPr>
      <dsp:spPr>
        <a:xfrm>
          <a:off x="3843670" y="868853"/>
          <a:ext cx="2882752" cy="183054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l-GR" sz="2300" kern="1200"/>
            <a:t>Επιτρέπει ακόμη μεγαλύτερη ακρίβεια στη δόση που λαμβάνει ο όγκος.</a:t>
          </a:r>
          <a:endParaRPr lang="en-US" sz="2300" kern="1200"/>
        </a:p>
      </dsp:txBody>
      <dsp:txXfrm>
        <a:off x="3897285" y="922468"/>
        <a:ext cx="2775522" cy="1723317"/>
      </dsp:txXfrm>
    </dsp:sp>
    <dsp:sp modelId="{30904CFD-3BF4-6247-AE15-643E1712051E}">
      <dsp:nvSpPr>
        <dsp:cNvPr id="0" name=""/>
        <dsp:cNvSpPr/>
      </dsp:nvSpPr>
      <dsp:spPr>
        <a:xfrm>
          <a:off x="7046728" y="564562"/>
          <a:ext cx="2882752" cy="183054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BC0AD87-507C-264C-8FF1-89EC1B8E9788}">
      <dsp:nvSpPr>
        <dsp:cNvPr id="0" name=""/>
        <dsp:cNvSpPr/>
      </dsp:nvSpPr>
      <dsp:spPr>
        <a:xfrm>
          <a:off x="7367034" y="868853"/>
          <a:ext cx="2882752" cy="183054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l-GR" sz="2300" kern="1200"/>
            <a:t>Μειώνει τις παρενέργειες στους υγιείς ιστούς.</a:t>
          </a:r>
          <a:endParaRPr lang="en-US" sz="2300" kern="1200"/>
        </a:p>
      </dsp:txBody>
      <dsp:txXfrm>
        <a:off x="7420649" y="922468"/>
        <a:ext cx="2775522" cy="172331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A3022E-3189-2E4E-A798-073B1546E5F7}">
      <dsp:nvSpPr>
        <dsp:cNvPr id="0" name=""/>
        <dsp:cNvSpPr/>
      </dsp:nvSpPr>
      <dsp:spPr>
        <a:xfrm>
          <a:off x="0" y="199243"/>
          <a:ext cx="6104761" cy="1632881"/>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l-GR" sz="2900" kern="1200"/>
            <a:t>Αυξημένη ακρίβεια στη διαμόρφωση της δόσης.</a:t>
          </a:r>
          <a:endParaRPr lang="en-US" sz="2900" kern="1200"/>
        </a:p>
      </dsp:txBody>
      <dsp:txXfrm>
        <a:off x="79711" y="278954"/>
        <a:ext cx="5945339" cy="1473459"/>
      </dsp:txXfrm>
    </dsp:sp>
    <dsp:sp modelId="{28C9A7A0-474D-8D4F-BDAC-BD37333948E9}">
      <dsp:nvSpPr>
        <dsp:cNvPr id="0" name=""/>
        <dsp:cNvSpPr/>
      </dsp:nvSpPr>
      <dsp:spPr>
        <a:xfrm>
          <a:off x="0" y="1915644"/>
          <a:ext cx="6104761" cy="1632881"/>
        </a:xfrm>
        <a:prstGeom prst="roundRect">
          <a:avLst/>
        </a:prstGeom>
        <a:solidFill>
          <a:schemeClr val="accent2">
            <a:hueOff val="-1012961"/>
            <a:satOff val="-7749"/>
            <a:lumOff val="-9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l-GR" sz="2900" kern="1200" dirty="0"/>
            <a:t>Μείωση των παρενεργειών στους υγιείς ιστούς.</a:t>
          </a:r>
          <a:endParaRPr lang="en-US" sz="2900" kern="1200" dirty="0"/>
        </a:p>
      </dsp:txBody>
      <dsp:txXfrm>
        <a:off x="79711" y="1995355"/>
        <a:ext cx="5945339" cy="1473459"/>
      </dsp:txXfrm>
    </dsp:sp>
    <dsp:sp modelId="{A0D290CD-880A-B94D-998A-BE9F76D16F4D}">
      <dsp:nvSpPr>
        <dsp:cNvPr id="0" name=""/>
        <dsp:cNvSpPr/>
      </dsp:nvSpPr>
      <dsp:spPr>
        <a:xfrm>
          <a:off x="0" y="3632045"/>
          <a:ext cx="6104761" cy="1632881"/>
        </a:xfrm>
        <a:prstGeom prst="roundRect">
          <a:avLst/>
        </a:prstGeom>
        <a:solidFill>
          <a:schemeClr val="accent2">
            <a:hueOff val="-2025922"/>
            <a:satOff val="-15499"/>
            <a:lumOff val="-19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l-GR" sz="2900" kern="1200"/>
            <a:t>Δυνατότητα χορήγησης υψηλότερης δόσης στον όγκο, αυξάνοντας την αποτελεσματικότητα της θεραπείας.</a:t>
          </a:r>
          <a:endParaRPr lang="en-US" sz="2900" kern="1200"/>
        </a:p>
      </dsp:txBody>
      <dsp:txXfrm>
        <a:off x="79711" y="3711756"/>
        <a:ext cx="5945339" cy="147345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4435DA-18D4-8A47-BFE3-C12761E1F325}">
      <dsp:nvSpPr>
        <dsp:cNvPr id="0" name=""/>
        <dsp:cNvSpPr/>
      </dsp:nvSpPr>
      <dsp:spPr>
        <a:xfrm>
          <a:off x="0" y="1051233"/>
          <a:ext cx="3334702" cy="211753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CA9046D-C3CD-2240-91DD-5CE493812152}">
      <dsp:nvSpPr>
        <dsp:cNvPr id="0" name=""/>
        <dsp:cNvSpPr/>
      </dsp:nvSpPr>
      <dsp:spPr>
        <a:xfrm>
          <a:off x="370522" y="1403230"/>
          <a:ext cx="3334702" cy="211753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l-GR" sz="2500" kern="1200" dirty="0"/>
            <a:t>Πολύπλοκη τεχνική που απαιτεί εξειδικευμένο εξοπλισμό και δοκιμές.</a:t>
          </a:r>
          <a:endParaRPr lang="en-US" sz="2500" kern="1200" dirty="0"/>
        </a:p>
      </dsp:txBody>
      <dsp:txXfrm>
        <a:off x="432543" y="1465251"/>
        <a:ext cx="3210660" cy="1993494"/>
      </dsp:txXfrm>
    </dsp:sp>
    <dsp:sp modelId="{ECF91D6B-094B-7D4C-A827-D41344E00E83}">
      <dsp:nvSpPr>
        <dsp:cNvPr id="0" name=""/>
        <dsp:cNvSpPr/>
      </dsp:nvSpPr>
      <dsp:spPr>
        <a:xfrm>
          <a:off x="4075747" y="1051233"/>
          <a:ext cx="3334702" cy="211753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EA5E113-6663-0E46-8458-26B20BD01B82}">
      <dsp:nvSpPr>
        <dsp:cNvPr id="0" name=""/>
        <dsp:cNvSpPr/>
      </dsp:nvSpPr>
      <dsp:spPr>
        <a:xfrm>
          <a:off x="4446270" y="1403230"/>
          <a:ext cx="3334702" cy="211753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l-GR" sz="2500" kern="1200"/>
            <a:t>Ανατομικές και γεωμετρικές αβεβαιότητες λόγω κινήσεων του σώματος και των οργάνων.</a:t>
          </a:r>
          <a:endParaRPr lang="en-US" sz="2500" kern="1200"/>
        </a:p>
      </dsp:txBody>
      <dsp:txXfrm>
        <a:off x="4508291" y="1465251"/>
        <a:ext cx="3210660" cy="1993494"/>
      </dsp:txXfrm>
    </dsp:sp>
    <dsp:sp modelId="{F91108DB-4122-644A-8127-3FCFE3A82CCB}">
      <dsp:nvSpPr>
        <dsp:cNvPr id="0" name=""/>
        <dsp:cNvSpPr/>
      </dsp:nvSpPr>
      <dsp:spPr>
        <a:xfrm>
          <a:off x="8151495" y="1051233"/>
          <a:ext cx="3334702" cy="211753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C5BA064-D8DA-ED48-8982-A4BC273CBB90}">
      <dsp:nvSpPr>
        <dsp:cNvPr id="0" name=""/>
        <dsp:cNvSpPr/>
      </dsp:nvSpPr>
      <dsp:spPr>
        <a:xfrm>
          <a:off x="8522017" y="1403230"/>
          <a:ext cx="3334702" cy="211753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l-GR" sz="2500" kern="1200"/>
            <a:t>Η ανάγκη για επιπλέον περιθώρια υγιούς ιστού για να εξασφαλιστεί σωστή κάλυψη του όγκου.</a:t>
          </a:r>
          <a:endParaRPr lang="en-US" sz="2500" kern="1200"/>
        </a:p>
      </dsp:txBody>
      <dsp:txXfrm>
        <a:off x="8584038" y="1465251"/>
        <a:ext cx="3210660" cy="199349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80B166-C0E4-0C44-919F-1680055FD640}">
      <dsp:nvSpPr>
        <dsp:cNvPr id="0" name=""/>
        <dsp:cNvSpPr/>
      </dsp:nvSpPr>
      <dsp:spPr>
        <a:xfrm>
          <a:off x="0" y="31365"/>
          <a:ext cx="6104761" cy="174096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pPr>
          <a:r>
            <a:rPr lang="el-GR" sz="3100" kern="1200" dirty="0"/>
            <a:t>Απεικόνιση της ανατομίας του ασθενούς σε πραγματικό χρόνο πριν από τη θεραπεία.</a:t>
          </a:r>
          <a:endParaRPr lang="en-US" sz="3100" kern="1200" dirty="0"/>
        </a:p>
      </dsp:txBody>
      <dsp:txXfrm>
        <a:off x="84987" y="116352"/>
        <a:ext cx="5934787" cy="1570986"/>
      </dsp:txXfrm>
    </dsp:sp>
    <dsp:sp modelId="{5276E30A-2499-B440-84CF-F7DA8ED18D8E}">
      <dsp:nvSpPr>
        <dsp:cNvPr id="0" name=""/>
        <dsp:cNvSpPr/>
      </dsp:nvSpPr>
      <dsp:spPr>
        <a:xfrm>
          <a:off x="0" y="1861605"/>
          <a:ext cx="6104761" cy="1740960"/>
        </a:xfrm>
        <a:prstGeom prst="roundRect">
          <a:avLst/>
        </a:prstGeom>
        <a:solidFill>
          <a:schemeClr val="accent2">
            <a:hueOff val="-1012961"/>
            <a:satOff val="-7749"/>
            <a:lumOff val="-9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pPr>
          <a:r>
            <a:rPr lang="el-GR" sz="3100" kern="1200" dirty="0"/>
            <a:t>Επιτρέπει την ακριβή τοποθέτηση του όγκου πριν από τη χορήγηση κάθε κλάσματος δόσης.</a:t>
          </a:r>
          <a:endParaRPr lang="en-US" sz="3100" kern="1200" dirty="0"/>
        </a:p>
      </dsp:txBody>
      <dsp:txXfrm>
        <a:off x="84987" y="1946592"/>
        <a:ext cx="5934787" cy="1570986"/>
      </dsp:txXfrm>
    </dsp:sp>
    <dsp:sp modelId="{C1C9DD06-A854-884A-A910-7845AF93880F}">
      <dsp:nvSpPr>
        <dsp:cNvPr id="0" name=""/>
        <dsp:cNvSpPr/>
      </dsp:nvSpPr>
      <dsp:spPr>
        <a:xfrm>
          <a:off x="0" y="3691845"/>
          <a:ext cx="6104761" cy="1740960"/>
        </a:xfrm>
        <a:prstGeom prst="roundRect">
          <a:avLst/>
        </a:prstGeom>
        <a:solidFill>
          <a:schemeClr val="accent2">
            <a:hueOff val="-2025922"/>
            <a:satOff val="-15499"/>
            <a:lumOff val="-19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pPr>
          <a:r>
            <a:rPr lang="el-GR" sz="3100" kern="1200" dirty="0"/>
            <a:t>Μειώνει την ανάγκη για μεγάλα περιθώρια υγιούς ιστού, βελτιώνοντας τη στόχευση.</a:t>
          </a:r>
          <a:endParaRPr lang="en-US" sz="3100" kern="1200" dirty="0"/>
        </a:p>
      </dsp:txBody>
      <dsp:txXfrm>
        <a:off x="84987" y="3776832"/>
        <a:ext cx="5934787" cy="157098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53B500-8996-DF43-8D88-E641106D5917}">
      <dsp:nvSpPr>
        <dsp:cNvPr id="0" name=""/>
        <dsp:cNvSpPr/>
      </dsp:nvSpPr>
      <dsp:spPr>
        <a:xfrm>
          <a:off x="0" y="31365"/>
          <a:ext cx="6104761" cy="174096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pPr>
          <a:r>
            <a:rPr lang="el-GR" sz="3100" kern="1200"/>
            <a:t>Διορθώνει κινήσεις του όγκου μεταξύ και εντός των συνεδριών ακτινοθεραπείας.</a:t>
          </a:r>
          <a:endParaRPr lang="en-US" sz="3100" kern="1200"/>
        </a:p>
      </dsp:txBody>
      <dsp:txXfrm>
        <a:off x="84987" y="116352"/>
        <a:ext cx="5934787" cy="1570986"/>
      </dsp:txXfrm>
    </dsp:sp>
    <dsp:sp modelId="{743F6CBC-D747-EC48-B9F2-4D0DAD873176}">
      <dsp:nvSpPr>
        <dsp:cNvPr id="0" name=""/>
        <dsp:cNvSpPr/>
      </dsp:nvSpPr>
      <dsp:spPr>
        <a:xfrm>
          <a:off x="0" y="1861605"/>
          <a:ext cx="6104761" cy="1740960"/>
        </a:xfrm>
        <a:prstGeom prst="roundRect">
          <a:avLst/>
        </a:prstGeom>
        <a:solidFill>
          <a:schemeClr val="accent2">
            <a:hueOff val="-1012961"/>
            <a:satOff val="-7749"/>
            <a:lumOff val="-9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pPr>
          <a:r>
            <a:rPr lang="el-GR" sz="3100" kern="1200"/>
            <a:t>Εξασφαλίζει υψηλή ακρίβεια στην παράδοση της δόσης.</a:t>
          </a:r>
          <a:endParaRPr lang="en-US" sz="3100" kern="1200"/>
        </a:p>
      </dsp:txBody>
      <dsp:txXfrm>
        <a:off x="84987" y="1946592"/>
        <a:ext cx="5934787" cy="1570986"/>
      </dsp:txXfrm>
    </dsp:sp>
    <dsp:sp modelId="{1823CD1A-4561-2B43-A590-1564CFFCE18E}">
      <dsp:nvSpPr>
        <dsp:cNvPr id="0" name=""/>
        <dsp:cNvSpPr/>
      </dsp:nvSpPr>
      <dsp:spPr>
        <a:xfrm>
          <a:off x="0" y="3691845"/>
          <a:ext cx="6104761" cy="1740960"/>
        </a:xfrm>
        <a:prstGeom prst="roundRect">
          <a:avLst/>
        </a:prstGeom>
        <a:solidFill>
          <a:schemeClr val="accent2">
            <a:hueOff val="-2025922"/>
            <a:satOff val="-15499"/>
            <a:lumOff val="-19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pPr>
          <a:r>
            <a:rPr lang="el-GR" sz="3100" kern="1200"/>
            <a:t>Μειώνει τη βεβαιότητα στη θεραπεία και αυξάνει την αποτελεσματικότητα.</a:t>
          </a:r>
          <a:endParaRPr lang="en-US" sz="3100" kern="1200"/>
        </a:p>
      </dsp:txBody>
      <dsp:txXfrm>
        <a:off x="84987" y="3776832"/>
        <a:ext cx="5934787" cy="1570986"/>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15.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2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DA24EE9-88CA-438F-B08E-768E3578A2A8}" type="datetimeFigureOut">
              <a:rPr lang="el-GR" smtClean="0"/>
              <a:t>27/2/25</a:t>
            </a:fld>
            <a:endParaRPr lang="el-GR"/>
          </a:p>
        </p:txBody>
      </p:sp>
      <p:sp>
        <p:nvSpPr>
          <p:cNvPr id="4" name="3 - Θέση εικόνας διαφάνειας"/>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AF809DE-8440-4B5A-92EC-BB86973D874A}" type="slidenum">
              <a:rPr lang="el-GR" smtClean="0"/>
              <a:t>‹#›</a:t>
            </a:fld>
            <a:endParaRPr lang="el-G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fld id="{4AF809DE-8440-4B5A-92EC-BB86973D874A}" type="slidenum">
              <a:rPr lang="el-GR" smtClean="0"/>
              <a:t>1</a:t>
            </a:fld>
            <a:endParaRPr lang="el-GR"/>
          </a:p>
        </p:txBody>
      </p:sp>
    </p:spTree>
    <p:extLst>
      <p:ext uri="{BB962C8B-B14F-4D97-AF65-F5344CB8AC3E}">
        <p14:creationId xmlns:p14="http://schemas.microsoft.com/office/powerpoint/2010/main" val="17512325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dirty="0"/>
              <a:t>επιτρέπει να διορθώνουμε κινήσεις του όγκου μεταξύ των συνεδριών, εξασφαλίζοντας υψηλή ακρίβεια στην παράδοση της δόσης. Αυτό μειώνει την αβεβαιότητα και αυξάνει την αποτελεσματικότητα της θεραπείας.”</a:t>
            </a:r>
          </a:p>
          <a:p>
            <a:endParaRPr lang="el-GR" dirty="0"/>
          </a:p>
          <a:p>
            <a:r>
              <a:rPr lang="el-GR" dirty="0"/>
              <a:t>“Πέρα από την </a:t>
            </a:r>
            <a:r>
              <a:rPr lang="en-GB" dirty="0"/>
              <a:t>IGRT, </a:t>
            </a:r>
            <a:r>
              <a:rPr lang="el-GR" dirty="0"/>
              <a:t>μια ακόμη καινοτόμος προσέγγιση είναι η </a:t>
            </a:r>
            <a:r>
              <a:rPr lang="el-GR" dirty="0" err="1"/>
              <a:t>τομοθεραπεία</a:t>
            </a:r>
            <a:r>
              <a:rPr lang="el-GR" dirty="0"/>
              <a:t>, που αποτελεί την επόμενη εξέλιξη της </a:t>
            </a:r>
            <a:r>
              <a:rPr lang="en-GB" dirty="0"/>
              <a:t>IMRT.”</a:t>
            </a:r>
          </a:p>
          <a:p>
            <a:endParaRPr lang="el-GR" dirty="0"/>
          </a:p>
        </p:txBody>
      </p:sp>
      <p:sp>
        <p:nvSpPr>
          <p:cNvPr id="4" name="Θέση αριθμού διαφάνειας 3"/>
          <p:cNvSpPr>
            <a:spLocks noGrp="1"/>
          </p:cNvSpPr>
          <p:nvPr>
            <p:ph type="sldNum" sz="quarter" idx="5"/>
          </p:nvPr>
        </p:nvSpPr>
        <p:spPr/>
        <p:txBody>
          <a:bodyPr/>
          <a:lstStyle/>
          <a:p>
            <a:fld id="{4AF809DE-8440-4B5A-92EC-BB86973D874A}" type="slidenum">
              <a:rPr lang="el-GR" smtClean="0"/>
              <a:t>10</a:t>
            </a:fld>
            <a:endParaRPr lang="el-GR"/>
          </a:p>
        </p:txBody>
      </p:sp>
    </p:spTree>
    <p:extLst>
      <p:ext uri="{BB962C8B-B14F-4D97-AF65-F5344CB8AC3E}">
        <p14:creationId xmlns:p14="http://schemas.microsoft.com/office/powerpoint/2010/main" val="2895793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dirty="0"/>
              <a:t>Η </a:t>
            </a:r>
            <a:r>
              <a:rPr lang="el-GR" dirty="0" err="1"/>
              <a:t>τομοθεραπεία</a:t>
            </a:r>
            <a:r>
              <a:rPr lang="el-GR" dirty="0"/>
              <a:t> είναι μια προηγμένη μορφή </a:t>
            </a:r>
            <a:r>
              <a:rPr lang="en-GB" dirty="0"/>
              <a:t>IMRT, </a:t>
            </a:r>
            <a:r>
              <a:rPr lang="el-GR" dirty="0"/>
              <a:t>που συνδυάζει έναν γραμμικό επιταχυντή με ένα σύστημα αξονικής τομογραφίας. Αυτό επιτρέπει την παράδοση ακτινοβολίας με μεγάλη ακρίβεια, ενώ ταυτόχρονα μας δίνει τη δυνατότητα να προσαρμόζουμε τη θεραπεία σε πραγματικό χρόνο. Η θεραπεία πραγματοποιείται με μια περιστρεφόμενη δέσμη ακτινοβολίας, καλύπτοντας τον όγκο από πολλαπλές γωνίες.”</a:t>
            </a:r>
          </a:p>
          <a:p>
            <a:endParaRPr lang="el-GR" dirty="0"/>
          </a:p>
          <a:p>
            <a:r>
              <a:rPr lang="el-GR" dirty="0"/>
              <a:t>“Πέρα από την </a:t>
            </a:r>
            <a:r>
              <a:rPr lang="el-GR" dirty="0" err="1"/>
              <a:t>τομοθεραπεία</a:t>
            </a:r>
            <a:r>
              <a:rPr lang="el-GR" dirty="0"/>
              <a:t>, μια ακόμη τεχνική που εξελίσσεται συνεχώς είναι η 4</a:t>
            </a:r>
            <a:r>
              <a:rPr lang="en-GB" dirty="0"/>
              <a:t>D-RT </a:t>
            </a:r>
            <a:r>
              <a:rPr lang="el-GR" dirty="0"/>
              <a:t>και η Προσαρμοστική Ακτινοθεραπεία.”</a:t>
            </a:r>
          </a:p>
          <a:p>
            <a:endParaRPr lang="el-GR" dirty="0"/>
          </a:p>
        </p:txBody>
      </p:sp>
      <p:sp>
        <p:nvSpPr>
          <p:cNvPr id="4" name="Θέση αριθμού διαφάνειας 3"/>
          <p:cNvSpPr>
            <a:spLocks noGrp="1"/>
          </p:cNvSpPr>
          <p:nvPr>
            <p:ph type="sldNum" sz="quarter" idx="5"/>
          </p:nvPr>
        </p:nvSpPr>
        <p:spPr/>
        <p:txBody>
          <a:bodyPr/>
          <a:lstStyle/>
          <a:p>
            <a:fld id="{4AF809DE-8440-4B5A-92EC-BB86973D874A}" type="slidenum">
              <a:rPr lang="el-GR" smtClean="0"/>
              <a:t>11</a:t>
            </a:fld>
            <a:endParaRPr lang="el-GR"/>
          </a:p>
        </p:txBody>
      </p:sp>
    </p:spTree>
    <p:extLst>
      <p:ext uri="{BB962C8B-B14F-4D97-AF65-F5344CB8AC3E}">
        <p14:creationId xmlns:p14="http://schemas.microsoft.com/office/powerpoint/2010/main" val="36644551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dirty="0"/>
              <a:t>Η 4</a:t>
            </a:r>
            <a:r>
              <a:rPr lang="en-GB" dirty="0"/>
              <a:t>D-RT (</a:t>
            </a:r>
            <a:r>
              <a:rPr lang="el-GR" dirty="0"/>
              <a:t>τετραδιάστατη ακτινοθεραπεία) λαμβάνει υπόψη τις κινήσεις του όγκου λόγω αναπνοής ή άλλων φυσιολογικών παραγόντων, επιτρέποντας δυναμική προσαρμογή της ακτινοβολίας. Η Προσαρμοστική Ακτινοθεραπεία (</a:t>
            </a:r>
            <a:r>
              <a:rPr lang="en-GB" dirty="0"/>
              <a:t>ART) </a:t>
            </a:r>
            <a:r>
              <a:rPr lang="el-GR" dirty="0"/>
              <a:t>επιτρέπει την τροποποίηση του σχεδίου θεραπείας κατά τη </a:t>
            </a:r>
            <a:r>
              <a:rPr lang="el-GR" dirty="0" err="1"/>
              <a:t>διάρκειά</a:t>
            </a:r>
            <a:r>
              <a:rPr lang="el-GR" dirty="0"/>
              <a:t> της, με βάση τις αλλαγές στον όγκο ή στους γύρω ιστούς.”</a:t>
            </a:r>
          </a:p>
          <a:p>
            <a:endParaRPr lang="el-GR" dirty="0"/>
          </a:p>
          <a:p>
            <a:r>
              <a:rPr lang="el-GR" dirty="0"/>
              <a:t>“Αυτός ο δυναμικός τρόπος θεραπείας έχει αλλάξει τον τρόπο που αντιμετωπίζουμε τους όγκους. Ας δούμε γιατί είναι τόσο σημαντικός.”</a:t>
            </a:r>
          </a:p>
          <a:p>
            <a:endParaRPr lang="el-GR" dirty="0"/>
          </a:p>
        </p:txBody>
      </p:sp>
      <p:sp>
        <p:nvSpPr>
          <p:cNvPr id="4" name="Θέση αριθμού διαφάνειας 3"/>
          <p:cNvSpPr>
            <a:spLocks noGrp="1"/>
          </p:cNvSpPr>
          <p:nvPr>
            <p:ph type="sldNum" sz="quarter" idx="5"/>
          </p:nvPr>
        </p:nvSpPr>
        <p:spPr/>
        <p:txBody>
          <a:bodyPr/>
          <a:lstStyle/>
          <a:p>
            <a:fld id="{4AF809DE-8440-4B5A-92EC-BB86973D874A}" type="slidenum">
              <a:rPr lang="el-GR" smtClean="0"/>
              <a:t>12</a:t>
            </a:fld>
            <a:endParaRPr lang="el-GR"/>
          </a:p>
        </p:txBody>
      </p:sp>
    </p:spTree>
    <p:extLst>
      <p:ext uri="{BB962C8B-B14F-4D97-AF65-F5344CB8AC3E}">
        <p14:creationId xmlns:p14="http://schemas.microsoft.com/office/powerpoint/2010/main" val="7684572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dirty="0"/>
              <a:t>Η </a:t>
            </a:r>
            <a:r>
              <a:rPr lang="en-GB" dirty="0"/>
              <a:t>ART </a:t>
            </a:r>
            <a:r>
              <a:rPr lang="el-GR" dirty="0"/>
              <a:t>διασφαλίζει ότι κάθε συνεδρία ακτινοθεραπείας είναι προσαρμοσμένη στις ανάγκες του ασθενούς. Αν ένας όγκος μικρύνει ή μετακινηθεί λόγω φυσιολογικών αλλαγών, η θεραπεία προσαρμόζεται, διατηρώντας την ακρίβεια και μειώνοντας την τοξικότητα στους υγιείς ιστούς.”</a:t>
            </a:r>
          </a:p>
          <a:p>
            <a:r>
              <a:rPr lang="el-GR" dirty="0"/>
              <a:t>Μια ακόμα σημαντική τεχνική υψηλής ακρίβειας είναι η </a:t>
            </a:r>
            <a:r>
              <a:rPr lang="el-GR" dirty="0" err="1"/>
              <a:t>ακτινοχειρουργική</a:t>
            </a:r>
            <a:r>
              <a:rPr lang="el-GR" dirty="0"/>
              <a:t>.”</a:t>
            </a:r>
          </a:p>
          <a:p>
            <a:endParaRPr lang="el-GR" dirty="0"/>
          </a:p>
        </p:txBody>
      </p:sp>
      <p:sp>
        <p:nvSpPr>
          <p:cNvPr id="4" name="Θέση αριθμού διαφάνειας 3"/>
          <p:cNvSpPr>
            <a:spLocks noGrp="1"/>
          </p:cNvSpPr>
          <p:nvPr>
            <p:ph type="sldNum" sz="quarter" idx="5"/>
          </p:nvPr>
        </p:nvSpPr>
        <p:spPr/>
        <p:txBody>
          <a:bodyPr/>
          <a:lstStyle/>
          <a:p>
            <a:fld id="{4AF809DE-8440-4B5A-92EC-BB86973D874A}" type="slidenum">
              <a:rPr lang="el-GR" smtClean="0"/>
              <a:t>13</a:t>
            </a:fld>
            <a:endParaRPr lang="el-GR"/>
          </a:p>
        </p:txBody>
      </p:sp>
    </p:spTree>
    <p:extLst>
      <p:ext uri="{BB962C8B-B14F-4D97-AF65-F5344CB8AC3E}">
        <p14:creationId xmlns:p14="http://schemas.microsoft.com/office/powerpoint/2010/main" val="17101507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dirty="0"/>
              <a:t>Η </a:t>
            </a:r>
            <a:r>
              <a:rPr lang="el-GR" dirty="0" err="1"/>
              <a:t>ακτινοχειρουργική</a:t>
            </a:r>
            <a:r>
              <a:rPr lang="el-GR" dirty="0"/>
              <a:t> είναι μια μη επεμβατική τεχνική που χρησιμοποιείται κυρίως για τη θεραπεία μικρών </a:t>
            </a:r>
            <a:r>
              <a:rPr lang="el-GR" dirty="0" err="1"/>
              <a:t>ενδοκρανιακών</a:t>
            </a:r>
            <a:r>
              <a:rPr lang="el-GR" dirty="0"/>
              <a:t> όγκων. Είναι εξαιρετικά ακριβής και πραγματοποιείται σε μία συνεδρία , με υψηλή </a:t>
            </a:r>
            <a:r>
              <a:rPr lang="el-GR" dirty="0" err="1"/>
              <a:t>δοση</a:t>
            </a:r>
            <a:r>
              <a:rPr lang="el-GR" dirty="0"/>
              <a:t> ακτινοβολίας που στοχεύουν αποκλειστικά στον όγκο.”</a:t>
            </a:r>
          </a:p>
          <a:p>
            <a:endParaRPr lang="el-GR" dirty="0"/>
          </a:p>
          <a:p>
            <a:r>
              <a:rPr lang="el-GR" dirty="0"/>
              <a:t>“Ας δούμε πώς λειτουργεί αυτή η τεχνική στην πράξη.</a:t>
            </a:r>
          </a:p>
          <a:p>
            <a:endParaRPr lang="el-GR" dirty="0"/>
          </a:p>
        </p:txBody>
      </p:sp>
      <p:sp>
        <p:nvSpPr>
          <p:cNvPr id="4" name="Θέση αριθμού διαφάνειας 3"/>
          <p:cNvSpPr>
            <a:spLocks noGrp="1"/>
          </p:cNvSpPr>
          <p:nvPr>
            <p:ph type="sldNum" sz="quarter" idx="5"/>
          </p:nvPr>
        </p:nvSpPr>
        <p:spPr/>
        <p:txBody>
          <a:bodyPr/>
          <a:lstStyle/>
          <a:p>
            <a:fld id="{4AF809DE-8440-4B5A-92EC-BB86973D874A}" type="slidenum">
              <a:rPr lang="el-GR" smtClean="0"/>
              <a:t>14</a:t>
            </a:fld>
            <a:endParaRPr lang="el-GR"/>
          </a:p>
        </p:txBody>
      </p:sp>
    </p:spTree>
    <p:extLst>
      <p:ext uri="{BB962C8B-B14F-4D97-AF65-F5344CB8AC3E}">
        <p14:creationId xmlns:p14="http://schemas.microsoft.com/office/powerpoint/2010/main" val="31523579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dirty="0"/>
              <a:t>Η </a:t>
            </a:r>
            <a:r>
              <a:rPr lang="el-GR" dirty="0" err="1"/>
              <a:t>ακτινοχειρουργική</a:t>
            </a:r>
            <a:r>
              <a:rPr lang="el-GR" dirty="0"/>
              <a:t> χρησιμοποιεί πολλαπλές δέσμες ακτινοβολίας που συγκεντρώνονται στον όγκο από διαφορετικές γωνίες. Η υψηλή δόση εστιάζεται αποκλειστικά στην πάσχουσα περιοχή, ενώ οι γύρω υγιείς ιστοί λαμβάνουν ελάχιστη ακτινοβολία. Η θεραπεία γίνεται συνήθως σε μία μόνο συνεδρία και δεν απαιτεί αναισθησία ή χειρουργική επέμβαση.”</a:t>
            </a:r>
          </a:p>
          <a:p>
            <a:endParaRPr lang="el-GR" dirty="0"/>
          </a:p>
        </p:txBody>
      </p:sp>
      <p:sp>
        <p:nvSpPr>
          <p:cNvPr id="4" name="Θέση αριθμού διαφάνειας 3"/>
          <p:cNvSpPr>
            <a:spLocks noGrp="1"/>
          </p:cNvSpPr>
          <p:nvPr>
            <p:ph type="sldNum" sz="quarter" idx="5"/>
          </p:nvPr>
        </p:nvSpPr>
        <p:spPr/>
        <p:txBody>
          <a:bodyPr/>
          <a:lstStyle/>
          <a:p>
            <a:fld id="{4AF809DE-8440-4B5A-92EC-BB86973D874A}" type="slidenum">
              <a:rPr lang="el-GR" smtClean="0"/>
              <a:t>15</a:t>
            </a:fld>
            <a:endParaRPr lang="el-GR"/>
          </a:p>
        </p:txBody>
      </p:sp>
    </p:spTree>
    <p:extLst>
      <p:ext uri="{BB962C8B-B14F-4D97-AF65-F5344CB8AC3E}">
        <p14:creationId xmlns:p14="http://schemas.microsoft.com/office/powerpoint/2010/main" val="33448997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dirty="0"/>
              <a:t>Τα βασικά πλεονεκτήματα της </a:t>
            </a:r>
            <a:r>
              <a:rPr lang="el-GR" dirty="0" err="1"/>
              <a:t>ακτινοχειρουργικής</a:t>
            </a:r>
            <a:r>
              <a:rPr lang="el-GR" dirty="0"/>
              <a:t> είναι η ακρίβεια χιλιοστού, η ελάχιστη βλάβη στους υγιείς ιστούς και η δυνατότητα θεραπείας όγκων που δεν είναι προσβάσιμοι χειρουργικά. Επιπλέον, η αποθεραπεία είναι ταχεία, καθώς δεν απαιτείται επέμβαση ή νοσηλεία.”</a:t>
            </a:r>
          </a:p>
          <a:p>
            <a:r>
              <a:rPr lang="el-GR" dirty="0"/>
              <a:t>“Η εξέλιξη της </a:t>
            </a:r>
            <a:r>
              <a:rPr lang="el-GR" dirty="0" err="1"/>
              <a:t>ακτινοχειρουργικής</a:t>
            </a:r>
            <a:r>
              <a:rPr lang="el-GR" dirty="0"/>
              <a:t> οδήγησε στην ανάπτυξη πιο σύγχρονων τεχνολογιών, όπως η στερεοτακτική ακτινοθεραπεία.”</a:t>
            </a:r>
          </a:p>
          <a:p>
            <a:endParaRPr lang="el-GR" dirty="0"/>
          </a:p>
        </p:txBody>
      </p:sp>
      <p:sp>
        <p:nvSpPr>
          <p:cNvPr id="4" name="Θέση αριθμού διαφάνειας 3"/>
          <p:cNvSpPr>
            <a:spLocks noGrp="1"/>
          </p:cNvSpPr>
          <p:nvPr>
            <p:ph type="sldNum" sz="quarter" idx="5"/>
          </p:nvPr>
        </p:nvSpPr>
        <p:spPr/>
        <p:txBody>
          <a:bodyPr/>
          <a:lstStyle/>
          <a:p>
            <a:fld id="{4AF809DE-8440-4B5A-92EC-BB86973D874A}" type="slidenum">
              <a:rPr lang="el-GR" smtClean="0"/>
              <a:t>16</a:t>
            </a:fld>
            <a:endParaRPr lang="el-GR"/>
          </a:p>
        </p:txBody>
      </p:sp>
    </p:spTree>
    <p:extLst>
      <p:ext uri="{BB962C8B-B14F-4D97-AF65-F5344CB8AC3E}">
        <p14:creationId xmlns:p14="http://schemas.microsoft.com/office/powerpoint/2010/main" val="38921986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dirty="0"/>
              <a:t>Η </a:t>
            </a:r>
            <a:r>
              <a:rPr lang="el-GR" dirty="0" err="1"/>
              <a:t>ακτινοχειρουργική</a:t>
            </a:r>
            <a:r>
              <a:rPr lang="el-GR" dirty="0"/>
              <a:t> ξεκίνησε με το </a:t>
            </a:r>
            <a:r>
              <a:rPr lang="en-GB" dirty="0"/>
              <a:t>Gamma Knife, </a:t>
            </a:r>
            <a:r>
              <a:rPr lang="el-GR" dirty="0"/>
              <a:t>το οποίο χρησιμοποιούσε πηγές κοβαλτίου για την καταστροφή όγκων στον εγκέφαλο. Σήμερα, η </a:t>
            </a:r>
            <a:r>
              <a:rPr lang="el-GR" dirty="0" err="1"/>
              <a:t>ακτινοχειρουργική</a:t>
            </a:r>
            <a:r>
              <a:rPr lang="el-GR" dirty="0"/>
              <a:t> εφαρμόζεται με σύγχρονους γραμμικούς επιταχυντές, ενώ όταν οι θεραπείες γίνονται σε πολλαπλές συνεδρίες(</a:t>
            </a:r>
            <a:r>
              <a:rPr lang="el-GR" dirty="0" err="1"/>
              <a:t>2με7</a:t>
            </a:r>
            <a:r>
              <a:rPr lang="el-GR" dirty="0"/>
              <a:t>), αναφερόμαστε στη στερεοτακτική ακτινοθεραπεία (</a:t>
            </a:r>
            <a:r>
              <a:rPr lang="en-GB" dirty="0"/>
              <a:t>SBRT).”</a:t>
            </a:r>
          </a:p>
          <a:p>
            <a:endParaRPr lang="el-GR" dirty="0"/>
          </a:p>
          <a:p>
            <a:r>
              <a:rPr lang="el-GR" dirty="0"/>
              <a:t>“Ας δούμε τις σύγχρονες τεχνολογίες που αξιοποιούνται σε αυτή τη θεραπεία.”</a:t>
            </a:r>
          </a:p>
          <a:p>
            <a:endParaRPr lang="el-GR" dirty="0"/>
          </a:p>
        </p:txBody>
      </p:sp>
      <p:sp>
        <p:nvSpPr>
          <p:cNvPr id="4" name="Θέση αριθμού διαφάνειας 3"/>
          <p:cNvSpPr>
            <a:spLocks noGrp="1"/>
          </p:cNvSpPr>
          <p:nvPr>
            <p:ph type="sldNum" sz="quarter" idx="5"/>
          </p:nvPr>
        </p:nvSpPr>
        <p:spPr/>
        <p:txBody>
          <a:bodyPr/>
          <a:lstStyle/>
          <a:p>
            <a:fld id="{4AF809DE-8440-4B5A-92EC-BB86973D874A}" type="slidenum">
              <a:rPr lang="el-GR" smtClean="0"/>
              <a:t>17</a:t>
            </a:fld>
            <a:endParaRPr lang="el-GR"/>
          </a:p>
        </p:txBody>
      </p:sp>
    </p:spTree>
    <p:extLst>
      <p:ext uri="{BB962C8B-B14F-4D97-AF65-F5344CB8AC3E}">
        <p14:creationId xmlns:p14="http://schemas.microsoft.com/office/powerpoint/2010/main" val="31302982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dirty="0"/>
              <a:t>Μία από τις σημαντικότερες τεχνολογίες είναι το </a:t>
            </a:r>
            <a:r>
              <a:rPr lang="en-GB" dirty="0"/>
              <a:t>CyberKnife, </a:t>
            </a:r>
            <a:r>
              <a:rPr lang="el-GR" dirty="0"/>
              <a:t>ένα ρομποτικό σύστημα που προσφέρει εξαιρετική ακρίβεια στην </a:t>
            </a:r>
            <a:r>
              <a:rPr lang="el-GR" dirty="0" err="1"/>
              <a:t>ακτινοβόληση</a:t>
            </a:r>
            <a:r>
              <a:rPr lang="el-GR" dirty="0"/>
              <a:t> των όγκων, ακόμη και σε περιοχές που κινούνται λόγω αναπνοής. Επίσης, </a:t>
            </a:r>
            <a:r>
              <a:rPr lang="el-GR" dirty="0" err="1"/>
              <a:t>στερεοτακτικά</a:t>
            </a:r>
            <a:r>
              <a:rPr lang="el-GR" dirty="0"/>
              <a:t> πλαίσια ή προηγμένες τεχνικές απεικόνισης </a:t>
            </a:r>
            <a:r>
              <a:rPr lang="en-GB" dirty="0" err="1"/>
              <a:t>ct</a:t>
            </a:r>
            <a:r>
              <a:rPr lang="en-GB" dirty="0"/>
              <a:t>, </a:t>
            </a:r>
            <a:r>
              <a:rPr lang="en-GB" dirty="0" err="1"/>
              <a:t>mri</a:t>
            </a:r>
            <a:r>
              <a:rPr lang="en-GB" dirty="0"/>
              <a:t> , pet </a:t>
            </a:r>
            <a:r>
              <a:rPr lang="el-GR" dirty="0"/>
              <a:t>συμβάλλουν στη βελτίωση της στόχευσης.”</a:t>
            </a:r>
          </a:p>
          <a:p>
            <a:endParaRPr lang="el-GR" dirty="0"/>
          </a:p>
          <a:p>
            <a:r>
              <a:rPr lang="el-GR" dirty="0"/>
              <a:t>“Αλλά εκτός από τις ακτίνες Χ, υπάρχει και μια άλλη προσέγγιση που χρησιμοποιεί φορτισμένα σωματίδια: η </a:t>
            </a:r>
            <a:r>
              <a:rPr lang="el-GR" dirty="0" err="1"/>
              <a:t>αδρονική</a:t>
            </a:r>
            <a:r>
              <a:rPr lang="el-GR" dirty="0"/>
              <a:t> θεραπεία.”</a:t>
            </a:r>
          </a:p>
          <a:p>
            <a:endParaRPr lang="el-GR" dirty="0"/>
          </a:p>
        </p:txBody>
      </p:sp>
      <p:sp>
        <p:nvSpPr>
          <p:cNvPr id="4" name="Θέση αριθμού διαφάνειας 3"/>
          <p:cNvSpPr>
            <a:spLocks noGrp="1"/>
          </p:cNvSpPr>
          <p:nvPr>
            <p:ph type="sldNum" sz="quarter" idx="5"/>
          </p:nvPr>
        </p:nvSpPr>
        <p:spPr/>
        <p:txBody>
          <a:bodyPr/>
          <a:lstStyle/>
          <a:p>
            <a:fld id="{4AF809DE-8440-4B5A-92EC-BB86973D874A}" type="slidenum">
              <a:rPr lang="el-GR" smtClean="0"/>
              <a:t>18</a:t>
            </a:fld>
            <a:endParaRPr lang="el-GR"/>
          </a:p>
        </p:txBody>
      </p:sp>
    </p:spTree>
    <p:extLst>
      <p:ext uri="{BB962C8B-B14F-4D97-AF65-F5344CB8AC3E}">
        <p14:creationId xmlns:p14="http://schemas.microsoft.com/office/powerpoint/2010/main" val="37998524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dirty="0"/>
              <a:t>Η </a:t>
            </a:r>
            <a:r>
              <a:rPr lang="el-GR" dirty="0" err="1"/>
              <a:t>αδρονική</a:t>
            </a:r>
            <a:r>
              <a:rPr lang="el-GR" dirty="0"/>
              <a:t> θεραπεία χρησιμοποιεί φορτισμένα σωματίδια όπως πρωτόνια και ιόντα άνθρακα αντί για ακτίνες Χ. Αυτά τα σωματίδια έχουν τη μοναδική ικανότητα να καταθέτουν τη μέγιστη </a:t>
            </a:r>
            <a:r>
              <a:rPr lang="el-GR" dirty="0" err="1"/>
              <a:t>ενέργειά</a:t>
            </a:r>
            <a:r>
              <a:rPr lang="el-GR" dirty="0"/>
              <a:t> τους σε ένα συγκεκριμένο βάθος, το λεγόμενο «κορυφή </a:t>
            </a:r>
            <a:r>
              <a:rPr lang="en-GB" dirty="0"/>
              <a:t>Bragg», </a:t>
            </a:r>
            <a:r>
              <a:rPr lang="el-GR" dirty="0"/>
              <a:t>καταστρέφοντας τον όγκο χωρίς να επηρεάζουν τους γύρω ιστούς.”όπως μπορούμε να δούμε στο  εικονίδιο κάτω αριστερά </a:t>
            </a:r>
          </a:p>
          <a:p>
            <a:r>
              <a:rPr lang="el-GR" dirty="0"/>
              <a:t>“Ιδιαίτερο ενδιαφέρον έχουν τα ιόντα άνθρακα, που παρουσιάζουν πλεονεκτήματα σε ανθεκτικούς όγκους.</a:t>
            </a:r>
          </a:p>
          <a:p>
            <a:endParaRPr lang="el-GR" dirty="0"/>
          </a:p>
        </p:txBody>
      </p:sp>
      <p:sp>
        <p:nvSpPr>
          <p:cNvPr id="4" name="Θέση αριθμού διαφάνειας 3"/>
          <p:cNvSpPr>
            <a:spLocks noGrp="1"/>
          </p:cNvSpPr>
          <p:nvPr>
            <p:ph type="sldNum" sz="quarter" idx="5"/>
          </p:nvPr>
        </p:nvSpPr>
        <p:spPr/>
        <p:txBody>
          <a:bodyPr/>
          <a:lstStyle/>
          <a:p>
            <a:fld id="{4AF809DE-8440-4B5A-92EC-BB86973D874A}" type="slidenum">
              <a:rPr lang="el-GR" smtClean="0"/>
              <a:t>20</a:t>
            </a:fld>
            <a:endParaRPr lang="el-GR"/>
          </a:p>
        </p:txBody>
      </p:sp>
    </p:spTree>
    <p:extLst>
      <p:ext uri="{BB962C8B-B14F-4D97-AF65-F5344CB8AC3E}">
        <p14:creationId xmlns:p14="http://schemas.microsoft.com/office/powerpoint/2010/main" val="28938400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dirty="0"/>
              <a:t>Η </a:t>
            </a:r>
            <a:r>
              <a:rPr lang="el-GR" dirty="0" err="1"/>
              <a:t>ακτινοθεραπεία</a:t>
            </a:r>
            <a:r>
              <a:rPr lang="el-GR" dirty="0"/>
              <a:t> </a:t>
            </a:r>
            <a:r>
              <a:rPr lang="el-GR" dirty="0" err="1"/>
              <a:t>έχει</a:t>
            </a:r>
            <a:r>
              <a:rPr lang="el-GR" dirty="0"/>
              <a:t> </a:t>
            </a:r>
            <a:r>
              <a:rPr lang="el-GR" dirty="0" err="1"/>
              <a:t>βελτιωθεί</a:t>
            </a:r>
            <a:r>
              <a:rPr lang="el-GR" dirty="0"/>
              <a:t> </a:t>
            </a:r>
            <a:r>
              <a:rPr lang="el-GR" dirty="0" err="1"/>
              <a:t>σημαντικά</a:t>
            </a:r>
            <a:r>
              <a:rPr lang="el-GR" dirty="0"/>
              <a:t> </a:t>
            </a:r>
            <a:r>
              <a:rPr lang="el-GR" dirty="0" err="1"/>
              <a:t>τα</a:t>
            </a:r>
            <a:r>
              <a:rPr lang="el-GR" dirty="0"/>
              <a:t> </a:t>
            </a:r>
            <a:r>
              <a:rPr lang="el-GR" dirty="0" err="1"/>
              <a:t>τελευταία</a:t>
            </a:r>
            <a:r>
              <a:rPr lang="el-GR" dirty="0"/>
              <a:t> </a:t>
            </a:r>
            <a:r>
              <a:rPr lang="el-GR" dirty="0" err="1"/>
              <a:t>χρόνια</a:t>
            </a:r>
            <a:r>
              <a:rPr lang="el-GR" dirty="0"/>
              <a:t>, </a:t>
            </a:r>
            <a:r>
              <a:rPr lang="el-GR" dirty="0" err="1"/>
              <a:t>καθιστώντας</a:t>
            </a:r>
            <a:r>
              <a:rPr lang="el-GR" dirty="0"/>
              <a:t> </a:t>
            </a:r>
            <a:r>
              <a:rPr lang="el-GR" dirty="0" err="1"/>
              <a:t>τη</a:t>
            </a:r>
            <a:r>
              <a:rPr lang="el-GR" dirty="0"/>
              <a:t> </a:t>
            </a:r>
            <a:r>
              <a:rPr lang="el-GR" dirty="0" err="1"/>
              <a:t>θεραπεία</a:t>
            </a:r>
            <a:r>
              <a:rPr lang="el-GR" dirty="0"/>
              <a:t> </a:t>
            </a:r>
            <a:r>
              <a:rPr lang="el-GR" dirty="0" err="1"/>
              <a:t>πιο</a:t>
            </a:r>
            <a:r>
              <a:rPr lang="el-GR" dirty="0"/>
              <a:t> </a:t>
            </a:r>
            <a:r>
              <a:rPr lang="el-GR" dirty="0" err="1"/>
              <a:t>ακριβή</a:t>
            </a:r>
            <a:r>
              <a:rPr lang="el-GR" dirty="0"/>
              <a:t> </a:t>
            </a:r>
            <a:r>
              <a:rPr lang="el-GR" dirty="0" err="1"/>
              <a:t>και</a:t>
            </a:r>
            <a:r>
              <a:rPr lang="el-GR" dirty="0"/>
              <a:t> </a:t>
            </a:r>
            <a:r>
              <a:rPr lang="el-GR" dirty="0" err="1"/>
              <a:t>αποτελεσματική</a:t>
            </a:r>
            <a:r>
              <a:rPr lang="el-GR" dirty="0"/>
              <a:t>. </a:t>
            </a:r>
            <a:r>
              <a:rPr lang="el-GR" dirty="0" err="1"/>
              <a:t>Αυτό</a:t>
            </a:r>
            <a:r>
              <a:rPr lang="el-GR" dirty="0"/>
              <a:t> </a:t>
            </a:r>
            <a:r>
              <a:rPr lang="el-GR" dirty="0" err="1"/>
              <a:t>οφείλεται</a:t>
            </a:r>
            <a:r>
              <a:rPr lang="el-GR" dirty="0"/>
              <a:t> </a:t>
            </a:r>
            <a:r>
              <a:rPr lang="el-GR" dirty="0" err="1"/>
              <a:t>κυρίως</a:t>
            </a:r>
            <a:r>
              <a:rPr lang="el-GR" dirty="0"/>
              <a:t> </a:t>
            </a:r>
            <a:r>
              <a:rPr lang="el-GR" dirty="0" err="1"/>
              <a:t>στην</a:t>
            </a:r>
            <a:r>
              <a:rPr lang="el-GR" dirty="0"/>
              <a:t> </a:t>
            </a:r>
            <a:r>
              <a:rPr lang="el-GR" dirty="0" err="1"/>
              <a:t>πρόοδο</a:t>
            </a:r>
            <a:r>
              <a:rPr lang="el-GR" dirty="0"/>
              <a:t> </a:t>
            </a:r>
            <a:r>
              <a:rPr lang="el-GR" dirty="0" err="1"/>
              <a:t>τριών</a:t>
            </a:r>
            <a:r>
              <a:rPr lang="el-GR" dirty="0"/>
              <a:t> </a:t>
            </a:r>
            <a:r>
              <a:rPr lang="el-GR" dirty="0" err="1"/>
              <a:t>βασικών</a:t>
            </a:r>
            <a:r>
              <a:rPr lang="el-GR" dirty="0"/>
              <a:t> </a:t>
            </a:r>
            <a:r>
              <a:rPr lang="el-GR" dirty="0" err="1"/>
              <a:t>τομέων</a:t>
            </a:r>
            <a:r>
              <a:rPr lang="el-GR" dirty="0"/>
              <a:t>: </a:t>
            </a:r>
            <a:r>
              <a:rPr lang="el-GR" dirty="0" err="1"/>
              <a:t>στις</a:t>
            </a:r>
            <a:r>
              <a:rPr lang="el-GR" dirty="0"/>
              <a:t> </a:t>
            </a:r>
            <a:r>
              <a:rPr lang="el-GR" dirty="0" err="1"/>
              <a:t>τεχνολογίες</a:t>
            </a:r>
            <a:r>
              <a:rPr lang="el-GR" dirty="0"/>
              <a:t> </a:t>
            </a:r>
            <a:r>
              <a:rPr lang="el-GR" dirty="0" err="1"/>
              <a:t>απεικόνισης</a:t>
            </a:r>
            <a:r>
              <a:rPr lang="el-GR" dirty="0"/>
              <a:t> </a:t>
            </a:r>
            <a:r>
              <a:rPr lang="el-GR" dirty="0" err="1"/>
              <a:t>όπως</a:t>
            </a:r>
            <a:r>
              <a:rPr lang="el-GR" dirty="0"/>
              <a:t> η </a:t>
            </a:r>
            <a:r>
              <a:rPr lang="en-GB" dirty="0"/>
              <a:t>CT, MRI </a:t>
            </a:r>
            <a:r>
              <a:rPr lang="el-GR" dirty="0" err="1"/>
              <a:t>και</a:t>
            </a:r>
            <a:r>
              <a:rPr lang="el-GR" dirty="0"/>
              <a:t> </a:t>
            </a:r>
            <a:r>
              <a:rPr lang="en-GB" dirty="0"/>
              <a:t>PET, </a:t>
            </a:r>
            <a:r>
              <a:rPr lang="el-GR" dirty="0" err="1"/>
              <a:t>στην</a:t>
            </a:r>
            <a:r>
              <a:rPr lang="el-GR" dirty="0"/>
              <a:t> </a:t>
            </a:r>
            <a:r>
              <a:rPr lang="el-GR" dirty="0" err="1"/>
              <a:t>ανάπτυξη</a:t>
            </a:r>
            <a:r>
              <a:rPr lang="el-GR" dirty="0"/>
              <a:t> </a:t>
            </a:r>
            <a:r>
              <a:rPr lang="el-GR" dirty="0" err="1"/>
              <a:t>πιο</a:t>
            </a:r>
            <a:r>
              <a:rPr lang="el-GR" dirty="0"/>
              <a:t> </a:t>
            </a:r>
            <a:r>
              <a:rPr lang="el-GR" dirty="0" err="1"/>
              <a:t>εξελιγμένων</a:t>
            </a:r>
            <a:r>
              <a:rPr lang="el-GR" dirty="0"/>
              <a:t> γραμμικών επιταχυντών </a:t>
            </a:r>
            <a:r>
              <a:rPr lang="el-GR" dirty="0" err="1"/>
              <a:t>και</a:t>
            </a:r>
            <a:r>
              <a:rPr lang="el-GR" dirty="0"/>
              <a:t> </a:t>
            </a:r>
            <a:r>
              <a:rPr lang="el-GR" dirty="0" err="1"/>
              <a:t>στη</a:t>
            </a:r>
            <a:r>
              <a:rPr lang="el-GR" dirty="0"/>
              <a:t> </a:t>
            </a:r>
            <a:r>
              <a:rPr lang="el-GR" dirty="0" err="1"/>
              <a:t>βελτίωση</a:t>
            </a:r>
            <a:r>
              <a:rPr lang="el-GR" dirty="0"/>
              <a:t> </a:t>
            </a:r>
            <a:r>
              <a:rPr lang="el-GR" dirty="0" err="1"/>
              <a:t>των</a:t>
            </a:r>
            <a:r>
              <a:rPr lang="el-GR" dirty="0"/>
              <a:t> </a:t>
            </a:r>
            <a:r>
              <a:rPr lang="el-GR" dirty="0" err="1"/>
              <a:t>πληροφοριακών</a:t>
            </a:r>
            <a:r>
              <a:rPr lang="el-GR" dirty="0"/>
              <a:t> </a:t>
            </a:r>
            <a:r>
              <a:rPr lang="el-GR" dirty="0" err="1"/>
              <a:t>συστημάτων</a:t>
            </a:r>
            <a:r>
              <a:rPr lang="el-GR" dirty="0"/>
              <a:t> </a:t>
            </a:r>
            <a:r>
              <a:rPr lang="el-GR" dirty="0" err="1"/>
              <a:t>που</a:t>
            </a:r>
            <a:r>
              <a:rPr lang="el-GR" dirty="0"/>
              <a:t> </a:t>
            </a:r>
            <a:r>
              <a:rPr lang="el-GR" dirty="0" err="1"/>
              <a:t>υποστηρίζουν</a:t>
            </a:r>
            <a:r>
              <a:rPr lang="el-GR" dirty="0"/>
              <a:t> </a:t>
            </a:r>
            <a:r>
              <a:rPr lang="el-GR" dirty="0" err="1"/>
              <a:t>τον</a:t>
            </a:r>
            <a:r>
              <a:rPr lang="el-GR" dirty="0"/>
              <a:t> </a:t>
            </a:r>
            <a:r>
              <a:rPr lang="el-GR" dirty="0" err="1"/>
              <a:t>σχεδιασμό</a:t>
            </a:r>
            <a:r>
              <a:rPr lang="el-GR" dirty="0"/>
              <a:t> </a:t>
            </a:r>
            <a:r>
              <a:rPr lang="el-GR" dirty="0" err="1"/>
              <a:t>και</a:t>
            </a:r>
            <a:r>
              <a:rPr lang="el-GR" dirty="0"/>
              <a:t> </a:t>
            </a:r>
            <a:r>
              <a:rPr lang="el-GR" dirty="0" err="1"/>
              <a:t>την</a:t>
            </a:r>
            <a:r>
              <a:rPr lang="el-GR" dirty="0"/>
              <a:t> </a:t>
            </a:r>
            <a:r>
              <a:rPr lang="el-GR" dirty="0" err="1"/>
              <a:t>εφαρμογή</a:t>
            </a:r>
            <a:r>
              <a:rPr lang="el-GR" dirty="0"/>
              <a:t> </a:t>
            </a:r>
            <a:r>
              <a:rPr lang="el-GR" dirty="0" err="1"/>
              <a:t>της</a:t>
            </a:r>
            <a:r>
              <a:rPr lang="el-GR" dirty="0"/>
              <a:t> </a:t>
            </a:r>
            <a:r>
              <a:rPr lang="el-GR" dirty="0" err="1"/>
              <a:t>θεραπείας</a:t>
            </a:r>
            <a:r>
              <a:rPr lang="el-GR" dirty="0"/>
              <a:t>.”</a:t>
            </a:r>
          </a:p>
          <a:p>
            <a:br>
              <a:rPr lang="el-GR" dirty="0"/>
            </a:br>
            <a:r>
              <a:rPr lang="el-GR" dirty="0"/>
              <a:t>“Αυτή η εξέλιξη οδήγησε σε μια σειρά τεχνολογικών καινοτομιών στην ακτινοθεραπεία, τις οποίες θα δούμε τώρα.”</a:t>
            </a:r>
          </a:p>
          <a:p>
            <a:endParaRPr lang="el-GR" dirty="0"/>
          </a:p>
        </p:txBody>
      </p:sp>
      <p:sp>
        <p:nvSpPr>
          <p:cNvPr id="4" name="Θέση αριθμού διαφάνειας 3"/>
          <p:cNvSpPr>
            <a:spLocks noGrp="1"/>
          </p:cNvSpPr>
          <p:nvPr>
            <p:ph type="sldNum" sz="quarter" idx="5"/>
          </p:nvPr>
        </p:nvSpPr>
        <p:spPr/>
        <p:txBody>
          <a:bodyPr/>
          <a:lstStyle/>
          <a:p>
            <a:fld id="{4AF809DE-8440-4B5A-92EC-BB86973D874A}" type="slidenum">
              <a:rPr lang="el-GR" smtClean="0"/>
              <a:t>2</a:t>
            </a:fld>
            <a:endParaRPr lang="el-GR"/>
          </a:p>
        </p:txBody>
      </p:sp>
    </p:spTree>
    <p:extLst>
      <p:ext uri="{BB962C8B-B14F-4D97-AF65-F5344CB8AC3E}">
        <p14:creationId xmlns:p14="http://schemas.microsoft.com/office/powerpoint/2010/main" val="14240440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dirty="0"/>
              <a:t>Τα ιόντα άνθρακα έχουν μεγαλύτερη βιολογική αποτελεσματικότητα από τις ακτίνες Χ και τα πρωτόνια. Είναι ιδιαίτερα χρήσιμα σε ανθεκτικούς όγκους, όπως σαρκώματα και καρκινώματα </a:t>
            </a:r>
            <a:r>
              <a:rPr lang="el-GR" dirty="0" err="1"/>
              <a:t>σιελογόνων</a:t>
            </a:r>
            <a:r>
              <a:rPr lang="el-GR" dirty="0"/>
              <a:t> αδένων.</a:t>
            </a:r>
          </a:p>
          <a:p>
            <a:pPr marL="0" marR="0" lvl="0" indent="0" algn="l" defTabSz="914400" rtl="0" eaLnBrk="1" fontAlgn="auto" latinLnBrk="0" hangingPunct="1">
              <a:lnSpc>
                <a:spcPct val="100000"/>
              </a:lnSpc>
              <a:spcBef>
                <a:spcPts val="0"/>
              </a:spcBef>
              <a:spcAft>
                <a:spcPts val="0"/>
              </a:spcAft>
              <a:buClrTx/>
              <a:buSzTx/>
              <a:buFontTx/>
              <a:buNone/>
              <a:tabLst/>
              <a:defRPr/>
            </a:pPr>
            <a:r>
              <a:rPr lang="el-GR" dirty="0"/>
              <a:t>Η θεραπεία με ιόντα άνθρακα είναι ιδιαίτερα </a:t>
            </a:r>
            <a:r>
              <a:rPr lang="el-GR"/>
              <a:t>αποτελεσματική ωστόσο έχει </a:t>
            </a:r>
            <a:r>
              <a:rPr lang="el-GR" dirty="0"/>
              <a:t>υψηλό κόστος και απαιτεί εξειδικευμένες εγκαταστάσεις, που είναι διαθέσιμες μόνο σε λίγα κέντρα παγκοσμίως. </a:t>
            </a:r>
          </a:p>
          <a:p>
            <a:endParaRPr lang="el-GR" dirty="0"/>
          </a:p>
        </p:txBody>
      </p:sp>
      <p:sp>
        <p:nvSpPr>
          <p:cNvPr id="4" name="Θέση αριθμού διαφάνειας 3"/>
          <p:cNvSpPr>
            <a:spLocks noGrp="1"/>
          </p:cNvSpPr>
          <p:nvPr>
            <p:ph type="sldNum" sz="quarter" idx="5"/>
          </p:nvPr>
        </p:nvSpPr>
        <p:spPr/>
        <p:txBody>
          <a:bodyPr/>
          <a:lstStyle/>
          <a:p>
            <a:fld id="{4AF809DE-8440-4B5A-92EC-BB86973D874A}" type="slidenum">
              <a:rPr lang="el-GR" smtClean="0"/>
              <a:t>21</a:t>
            </a:fld>
            <a:endParaRPr lang="el-GR"/>
          </a:p>
        </p:txBody>
      </p:sp>
    </p:spTree>
    <p:extLst>
      <p:ext uri="{BB962C8B-B14F-4D97-AF65-F5344CB8AC3E}">
        <p14:creationId xmlns:p14="http://schemas.microsoft.com/office/powerpoint/2010/main" val="305301483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dirty="0"/>
              <a:t>Η θεραπεία με αδρόνια έχει σημαντικά πλεονεκτήματα σε σχέση με την κλασική ακτινοθεραπεία. Τα πρωτόνια και τα ιόντα άνθρακα καταθέτουν την </a:t>
            </a:r>
            <a:r>
              <a:rPr lang="el-GR" dirty="0" err="1"/>
              <a:t>ενέργειά</a:t>
            </a:r>
            <a:r>
              <a:rPr lang="el-GR" dirty="0"/>
              <a:t> τους με ακρίβεια, χωρίς να προκαλούν περιττή </a:t>
            </a:r>
            <a:r>
              <a:rPr lang="el-GR" dirty="0" err="1"/>
              <a:t>ακτινοβόληση</a:t>
            </a:r>
            <a:r>
              <a:rPr lang="el-GR" dirty="0"/>
              <a:t> στους υγιείς ιστούς. Αυτό σημαίνει ότι μπορούμε να χορηγήσουμε υψηλότερες δόσεις σε ανθεκτικούς όγκους, αυξάνοντας την πιθανότητα θεραπείας τους. Επιπλέον, οι </a:t>
            </a:r>
            <a:r>
              <a:rPr lang="el-GR" dirty="0" err="1"/>
              <a:t>αδρονικές</a:t>
            </a:r>
            <a:r>
              <a:rPr lang="el-GR" dirty="0"/>
              <a:t> δέσμες έχουν μεγαλύτερη βιολογική αποτελεσματικότητα, που σημαίνει ότι προκαλούν μεγαλύτερη βλάβη στα καρκινικά κύτταρα με μικρότερη συνολική δόση.</a:t>
            </a:r>
          </a:p>
          <a:p>
            <a:endParaRPr lang="el-GR" dirty="0"/>
          </a:p>
        </p:txBody>
      </p:sp>
      <p:sp>
        <p:nvSpPr>
          <p:cNvPr id="4" name="Θέση αριθμού διαφάνειας 3"/>
          <p:cNvSpPr>
            <a:spLocks noGrp="1"/>
          </p:cNvSpPr>
          <p:nvPr>
            <p:ph type="sldNum" sz="quarter" idx="5"/>
          </p:nvPr>
        </p:nvSpPr>
        <p:spPr/>
        <p:txBody>
          <a:bodyPr/>
          <a:lstStyle/>
          <a:p>
            <a:fld id="{4AF809DE-8440-4B5A-92EC-BB86973D874A}" type="slidenum">
              <a:rPr lang="el-GR" smtClean="0"/>
              <a:t>22</a:t>
            </a:fld>
            <a:endParaRPr lang="el-GR"/>
          </a:p>
        </p:txBody>
      </p:sp>
    </p:spTree>
    <p:extLst>
      <p:ext uri="{BB962C8B-B14F-4D97-AF65-F5344CB8AC3E}">
        <p14:creationId xmlns:p14="http://schemas.microsoft.com/office/powerpoint/2010/main" val="15058728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dirty="0"/>
              <a:t>Η επιστήμη εξελίσσεται συνεχώς, και η Ιατρική προχωρά χάρη στη συνεργασία με τη Φυσική και την τεχνολογία. Ελπίζω η σημερινή παρουσίαση να σας έδωσε έμπνευση, και ίσως κάποιοι από εσάς να συμβάλετε στο μέλλον σε αυτές τις εξελίξεις. Συγχαρητήρια για τη συμμετοχή σας και ευχαριστώ πολύ!</a:t>
            </a:r>
          </a:p>
          <a:p>
            <a:endParaRPr lang="el-GR" dirty="0"/>
          </a:p>
        </p:txBody>
      </p:sp>
      <p:sp>
        <p:nvSpPr>
          <p:cNvPr id="4" name="Θέση αριθμού διαφάνειας 3"/>
          <p:cNvSpPr>
            <a:spLocks noGrp="1"/>
          </p:cNvSpPr>
          <p:nvPr>
            <p:ph type="sldNum" sz="quarter" idx="5"/>
          </p:nvPr>
        </p:nvSpPr>
        <p:spPr/>
        <p:txBody>
          <a:bodyPr/>
          <a:lstStyle/>
          <a:p>
            <a:fld id="{4AF809DE-8440-4B5A-92EC-BB86973D874A}" type="slidenum">
              <a:rPr lang="el-GR" smtClean="0"/>
              <a:t>23</a:t>
            </a:fld>
            <a:endParaRPr lang="el-GR"/>
          </a:p>
        </p:txBody>
      </p:sp>
    </p:spTree>
    <p:extLst>
      <p:ext uri="{BB962C8B-B14F-4D97-AF65-F5344CB8AC3E}">
        <p14:creationId xmlns:p14="http://schemas.microsoft.com/office/powerpoint/2010/main" val="31057415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dirty="0"/>
              <a:t>Οι σημαντικότερες τεχνολογικές εξελίξεις περιλαμβάνουν: την τρισδιάστατη </a:t>
            </a:r>
            <a:r>
              <a:rPr lang="el-GR" dirty="0" err="1"/>
              <a:t>σύμμορφη</a:t>
            </a:r>
            <a:r>
              <a:rPr lang="el-GR" dirty="0"/>
              <a:t> ακτινοθεραπεία (3</a:t>
            </a:r>
            <a:r>
              <a:rPr lang="en-GB" dirty="0"/>
              <a:t>D-CRT), </a:t>
            </a:r>
            <a:r>
              <a:rPr lang="el-GR" dirty="0"/>
              <a:t>που επιτρέπει ακριβέστερη στόχευση του όγκου, την ακτινοθεραπεία καθοδηγούμενη από εικόνες (</a:t>
            </a:r>
            <a:r>
              <a:rPr lang="en-GB" dirty="0"/>
              <a:t>IGRT), </a:t>
            </a:r>
            <a:r>
              <a:rPr lang="el-GR" dirty="0"/>
              <a:t>που δίνει τη δυνατότητα παρακολούθησης σε πραγματικό χρόνο, την προσαρμοστική ακτινοθεραπεία (</a:t>
            </a:r>
            <a:r>
              <a:rPr lang="en-GB" dirty="0"/>
              <a:t>ART), </a:t>
            </a:r>
            <a:r>
              <a:rPr lang="el-GR" dirty="0"/>
              <a:t>η οποία τροποποιεί τη θεραπεία με βάση τις αλλαγές του όγκου, και την </a:t>
            </a:r>
            <a:r>
              <a:rPr lang="el-GR" dirty="0" err="1"/>
              <a:t>αδρονική</a:t>
            </a:r>
            <a:r>
              <a:rPr lang="el-GR" dirty="0"/>
              <a:t> θεραπεία, που χρησιμοποιεί φορτισμένα σωματίδια όπως τα πρωτόνια και τα ιόντα άνθρακα για μεγαλύτερη ακρίβεια.”</a:t>
            </a:r>
          </a:p>
          <a:p>
            <a:endParaRPr lang="el-GR" dirty="0"/>
          </a:p>
          <a:p>
            <a:r>
              <a:rPr lang="el-GR" dirty="0"/>
              <a:t>“Αλλά ποιος είναι ο βασικός στόχος της ακτινοθεραπείας και πώς διασφαλίζουμε την </a:t>
            </a:r>
            <a:r>
              <a:rPr lang="el-GR" dirty="0" err="1"/>
              <a:t>αποτελεσματικότητά</a:t>
            </a:r>
            <a:r>
              <a:rPr lang="el-GR" dirty="0"/>
              <a:t> της;</a:t>
            </a:r>
          </a:p>
        </p:txBody>
      </p:sp>
      <p:sp>
        <p:nvSpPr>
          <p:cNvPr id="4" name="Θέση αριθμού διαφάνειας 3"/>
          <p:cNvSpPr>
            <a:spLocks noGrp="1"/>
          </p:cNvSpPr>
          <p:nvPr>
            <p:ph type="sldNum" sz="quarter" idx="5"/>
          </p:nvPr>
        </p:nvSpPr>
        <p:spPr/>
        <p:txBody>
          <a:bodyPr/>
          <a:lstStyle/>
          <a:p>
            <a:fld id="{4AF809DE-8440-4B5A-92EC-BB86973D874A}" type="slidenum">
              <a:rPr lang="el-GR" smtClean="0"/>
              <a:t>3</a:t>
            </a:fld>
            <a:endParaRPr lang="el-GR"/>
          </a:p>
        </p:txBody>
      </p:sp>
    </p:spTree>
    <p:extLst>
      <p:ext uri="{BB962C8B-B14F-4D97-AF65-F5344CB8AC3E}">
        <p14:creationId xmlns:p14="http://schemas.microsoft.com/office/powerpoint/2010/main" val="12585622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r>
              <a:rPr lang="el-GR" dirty="0"/>
              <a:t>Ο κύριος στόχος της ακτινοθεραπείας είναι να χορηγήσει μια </a:t>
            </a:r>
            <a:r>
              <a:rPr lang="el-GR" dirty="0" err="1"/>
              <a:t>ογκοκτόνο</a:t>
            </a:r>
            <a:r>
              <a:rPr lang="el-GR" dirty="0"/>
              <a:t> δόση ακτινοβολίας στον όγκο, ενώ ταυτόχρονα να ελαχιστοποιήσει τη βλάβη στους υγιείς ιστούς. Με τη βοήθεια του </a:t>
            </a:r>
            <a:r>
              <a:rPr lang="en-GB" dirty="0"/>
              <a:t>PET, </a:t>
            </a:r>
            <a:r>
              <a:rPr lang="el-GR" dirty="0"/>
              <a:t>μπορούμε να επιτύχουμε όχι μόνο ανατομική αλλά και βιολογική στόχευση του όγκου, βελτιώνοντας την ακρίβεια της θεραπείας.”</a:t>
            </a:r>
          </a:p>
          <a:p>
            <a:r>
              <a:rPr lang="el-GR" dirty="0"/>
              <a:t>“Για να επιτευχθεί αυτή η στόχευση, εφαρμόζονται διάφορες τεχνικές. Μία από τις πρώτες σημαντικές προόδους ήταν η τρισδιάστατη </a:t>
            </a:r>
            <a:r>
              <a:rPr lang="el-GR" dirty="0" err="1"/>
              <a:t>σύμμορφη</a:t>
            </a:r>
            <a:r>
              <a:rPr lang="el-GR" dirty="0"/>
              <a:t> ακτινοθεραπεία.”</a:t>
            </a:r>
          </a:p>
          <a:p>
            <a:endParaRPr lang="el-GR" dirty="0"/>
          </a:p>
        </p:txBody>
      </p:sp>
      <p:sp>
        <p:nvSpPr>
          <p:cNvPr id="4" name="3 - Θέση αριθμού διαφάνειας"/>
          <p:cNvSpPr>
            <a:spLocks noGrp="1"/>
          </p:cNvSpPr>
          <p:nvPr>
            <p:ph type="sldNum" sz="quarter" idx="10"/>
          </p:nvPr>
        </p:nvSpPr>
        <p:spPr/>
        <p:txBody>
          <a:bodyPr/>
          <a:lstStyle/>
          <a:p>
            <a:fld id="{4AF809DE-8440-4B5A-92EC-BB86973D874A}" type="slidenum">
              <a:rPr lang="el-GR" smtClean="0"/>
              <a:t>4</a:t>
            </a:fld>
            <a:endParaRPr lang="el-G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dirty="0"/>
              <a:t>Η τρισδιάστατη </a:t>
            </a:r>
            <a:r>
              <a:rPr lang="el-GR" dirty="0" err="1"/>
              <a:t>σύμμορφη</a:t>
            </a:r>
            <a:r>
              <a:rPr lang="el-GR" dirty="0"/>
              <a:t> ακτινοθεραπεία επιτρέπει την ακριβή απεικόνιση και ορισμό του όγκου σε τρεις διαστάσεις, χρησιμοποιώντας τεχνικές όπως η αξονική και η μαγνητική τομογραφία, καθώς και ο συνδυασμός </a:t>
            </a:r>
            <a:r>
              <a:rPr lang="en-GB" dirty="0"/>
              <a:t>CT/PET </a:t>
            </a:r>
            <a:r>
              <a:rPr lang="el-GR" dirty="0"/>
              <a:t>για μεγαλύτερη ακρίβεια. Χρησιμοποιούνται επίσης πολλαπλά φύλλα γνωστά ως (</a:t>
            </a:r>
            <a:r>
              <a:rPr lang="en-GB" dirty="0"/>
              <a:t>MLC), </a:t>
            </a:r>
            <a:r>
              <a:rPr lang="el-GR" dirty="0"/>
              <a:t>που προσαρμόζουν την ακτινοβολία στο σχήμα του όγκου, μειώνοντας την έκθεση στους υγιείς </a:t>
            </a:r>
            <a:r>
              <a:rPr lang="el-GR" dirty="0" err="1"/>
              <a:t>ιστούς.οπως</a:t>
            </a:r>
            <a:r>
              <a:rPr lang="el-GR" dirty="0"/>
              <a:t> βλέπουμε στην εικόνα </a:t>
            </a:r>
          </a:p>
          <a:p>
            <a:endParaRPr lang="el-GR" dirty="0"/>
          </a:p>
          <a:p>
            <a:r>
              <a:rPr lang="el-GR" dirty="0"/>
              <a:t>“Η ανάγκη για ακόμα μεγαλύτερη ακρίβεια οδήγησε στην ανάπτυξη της ακτινοθεραπείας διαμορφωμένης έντασης (</a:t>
            </a:r>
            <a:r>
              <a:rPr lang="en-GB" dirty="0"/>
              <a:t>IMRT).”</a:t>
            </a:r>
          </a:p>
          <a:p>
            <a:endParaRPr lang="el-GR" dirty="0"/>
          </a:p>
        </p:txBody>
      </p:sp>
      <p:sp>
        <p:nvSpPr>
          <p:cNvPr id="4" name="Θέση αριθμού διαφάνειας 3"/>
          <p:cNvSpPr>
            <a:spLocks noGrp="1"/>
          </p:cNvSpPr>
          <p:nvPr>
            <p:ph type="sldNum" sz="quarter" idx="5"/>
          </p:nvPr>
        </p:nvSpPr>
        <p:spPr/>
        <p:txBody>
          <a:bodyPr/>
          <a:lstStyle/>
          <a:p>
            <a:fld id="{4AF809DE-8440-4B5A-92EC-BB86973D874A}" type="slidenum">
              <a:rPr lang="el-GR" smtClean="0"/>
              <a:t>5</a:t>
            </a:fld>
            <a:endParaRPr lang="el-GR"/>
          </a:p>
        </p:txBody>
      </p:sp>
    </p:spTree>
    <p:extLst>
      <p:ext uri="{BB962C8B-B14F-4D97-AF65-F5344CB8AC3E}">
        <p14:creationId xmlns:p14="http://schemas.microsoft.com/office/powerpoint/2010/main" val="4331070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dirty="0"/>
              <a:t>Η </a:t>
            </a:r>
            <a:r>
              <a:rPr lang="en-GB" dirty="0"/>
              <a:t>IMRT </a:t>
            </a:r>
            <a:r>
              <a:rPr lang="el-GR" dirty="0"/>
              <a:t>είναι μια εξέλιξη της 3</a:t>
            </a:r>
            <a:r>
              <a:rPr lang="en-GB" dirty="0"/>
              <a:t>D-CRT, </a:t>
            </a:r>
            <a:r>
              <a:rPr lang="el-GR" dirty="0"/>
              <a:t>επιτρέποντας διαφορετικές εντάσεις ακτινοβολίας μέσα στο ίδιο πεδίο. Έτσι, βελτιώνεται η στόχευση του όγκου, ενώ μειώνονται οι παρενέργειες στους υγιείς ιστούς. Αυτή η τεχνική μας δίνει τη δυνατότητα να προσαρμόσουμε καλύτερα τη θεραπεία, αυξάνοντας τη δόση στον όγκο χωρίς να επιβαρύνουμε τον περιβάλλοντα υγιή ιστό.”</a:t>
            </a:r>
          </a:p>
          <a:p>
            <a:endParaRPr lang="el-GR" dirty="0"/>
          </a:p>
          <a:p>
            <a:r>
              <a:rPr lang="el-GR" dirty="0"/>
              <a:t>“Πάμε να δούμε αναλυτικότερα τα πλεονεκτήματα και τις προκλήσεις αυτής της τεχνικής.”</a:t>
            </a:r>
          </a:p>
          <a:p>
            <a:endParaRPr lang="el-GR" dirty="0"/>
          </a:p>
        </p:txBody>
      </p:sp>
      <p:sp>
        <p:nvSpPr>
          <p:cNvPr id="4" name="Θέση αριθμού διαφάνειας 3"/>
          <p:cNvSpPr>
            <a:spLocks noGrp="1"/>
          </p:cNvSpPr>
          <p:nvPr>
            <p:ph type="sldNum" sz="quarter" idx="5"/>
          </p:nvPr>
        </p:nvSpPr>
        <p:spPr/>
        <p:txBody>
          <a:bodyPr/>
          <a:lstStyle/>
          <a:p>
            <a:fld id="{4AF809DE-8440-4B5A-92EC-BB86973D874A}" type="slidenum">
              <a:rPr lang="el-GR" smtClean="0"/>
              <a:t>6</a:t>
            </a:fld>
            <a:endParaRPr lang="el-GR"/>
          </a:p>
        </p:txBody>
      </p:sp>
    </p:spTree>
    <p:extLst>
      <p:ext uri="{BB962C8B-B14F-4D97-AF65-F5344CB8AC3E}">
        <p14:creationId xmlns:p14="http://schemas.microsoft.com/office/powerpoint/2010/main" val="24436228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dirty="0"/>
              <a:t>Τα βασικά πλεονεκτήματα της </a:t>
            </a:r>
            <a:r>
              <a:rPr lang="en-GB" dirty="0"/>
              <a:t>IMRT </a:t>
            </a:r>
            <a:r>
              <a:rPr lang="el-GR" dirty="0"/>
              <a:t>είναι η αυξημένη ακρίβεια στην κατανομή της δόσης, η μείωση των παρενεργειών και η δυνατότητα χορήγησης υψηλότερης δόσης στον όγκο, κάτι που αυξάνει την αποτελεσματικότητα της θεραπείας. </a:t>
            </a:r>
          </a:p>
          <a:p>
            <a:endParaRPr lang="el-GR" dirty="0"/>
          </a:p>
        </p:txBody>
      </p:sp>
      <p:sp>
        <p:nvSpPr>
          <p:cNvPr id="4" name="Θέση αριθμού διαφάνειας 3"/>
          <p:cNvSpPr>
            <a:spLocks noGrp="1"/>
          </p:cNvSpPr>
          <p:nvPr>
            <p:ph type="sldNum" sz="quarter" idx="5"/>
          </p:nvPr>
        </p:nvSpPr>
        <p:spPr/>
        <p:txBody>
          <a:bodyPr/>
          <a:lstStyle/>
          <a:p>
            <a:fld id="{4AF809DE-8440-4B5A-92EC-BB86973D874A}" type="slidenum">
              <a:rPr lang="el-GR" smtClean="0"/>
              <a:t>7</a:t>
            </a:fld>
            <a:endParaRPr lang="el-GR"/>
          </a:p>
        </p:txBody>
      </p:sp>
    </p:spTree>
    <p:extLst>
      <p:ext uri="{BB962C8B-B14F-4D97-AF65-F5344CB8AC3E}">
        <p14:creationId xmlns:p14="http://schemas.microsoft.com/office/powerpoint/2010/main" val="18220404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dirty="0"/>
              <a:t>Ωστόσο, υπάρχουν και προκλήσεις. Η τεχνική απαιτεί εξειδικευμένο εξοπλισμό και πολύ ακριβή σχεδιασμό. Επιπλέον, ανατομικές και γεωμετρικές αβεβαιότητες, όπως οι κινήσεις του όγκου λόγω αναπνοής ή φυσιολογικών αλλαγών, μπορεί να επηρεάσουν την ακρίβεια.”</a:t>
            </a:r>
          </a:p>
          <a:p>
            <a:r>
              <a:rPr lang="el-GR" dirty="0"/>
              <a:t>“Για να αντιμετωπιστούν αυτά τα προβλήματα, αναπτύχθηκε η </a:t>
            </a:r>
            <a:r>
              <a:rPr lang="en-GB" dirty="0"/>
              <a:t>IGRT, </a:t>
            </a:r>
            <a:r>
              <a:rPr lang="el-GR" dirty="0"/>
              <a:t>δηλαδή η ακτινοθεραπεία καθοδηγούμενη από εικόνες.”</a:t>
            </a:r>
          </a:p>
          <a:p>
            <a:endParaRPr lang="el-GR" dirty="0"/>
          </a:p>
        </p:txBody>
      </p:sp>
      <p:sp>
        <p:nvSpPr>
          <p:cNvPr id="4" name="Θέση αριθμού διαφάνειας 3"/>
          <p:cNvSpPr>
            <a:spLocks noGrp="1"/>
          </p:cNvSpPr>
          <p:nvPr>
            <p:ph type="sldNum" sz="quarter" idx="5"/>
          </p:nvPr>
        </p:nvSpPr>
        <p:spPr/>
        <p:txBody>
          <a:bodyPr/>
          <a:lstStyle/>
          <a:p>
            <a:fld id="{4AF809DE-8440-4B5A-92EC-BB86973D874A}" type="slidenum">
              <a:rPr lang="el-GR" smtClean="0"/>
              <a:t>8</a:t>
            </a:fld>
            <a:endParaRPr lang="el-GR"/>
          </a:p>
        </p:txBody>
      </p:sp>
    </p:spTree>
    <p:extLst>
      <p:ext uri="{BB962C8B-B14F-4D97-AF65-F5344CB8AC3E}">
        <p14:creationId xmlns:p14="http://schemas.microsoft.com/office/powerpoint/2010/main" val="27598264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dirty="0"/>
              <a:t>Η </a:t>
            </a:r>
            <a:r>
              <a:rPr lang="en-GB" dirty="0"/>
              <a:t>IGRT </a:t>
            </a:r>
            <a:r>
              <a:rPr lang="el-GR" dirty="0"/>
              <a:t>επιτρέπει την απεικόνιση του ασθενούς σε πραγματικό χρόνο πριν από κάθε συνεδρία, διασφαλίζοντας την ακριβή τοποθέτηση του όγκου. Αυτό μειώνει την ανάγκη για μεγάλα περιθώρια ασφαλείας, βελτιώνοντας τη στόχευση και μειώνοντας τη βλάβη στους υγιείς ιστούς</a:t>
            </a:r>
          </a:p>
          <a:p>
            <a:endParaRPr lang="el-GR" dirty="0"/>
          </a:p>
        </p:txBody>
      </p:sp>
      <p:sp>
        <p:nvSpPr>
          <p:cNvPr id="4" name="Θέση αριθμού διαφάνειας 3"/>
          <p:cNvSpPr>
            <a:spLocks noGrp="1"/>
          </p:cNvSpPr>
          <p:nvPr>
            <p:ph type="sldNum" sz="quarter" idx="5"/>
          </p:nvPr>
        </p:nvSpPr>
        <p:spPr/>
        <p:txBody>
          <a:bodyPr/>
          <a:lstStyle/>
          <a:p>
            <a:fld id="{4AF809DE-8440-4B5A-92EC-BB86973D874A}" type="slidenum">
              <a:rPr lang="el-GR" smtClean="0"/>
              <a:t>9</a:t>
            </a:fld>
            <a:endParaRPr lang="el-GR"/>
          </a:p>
        </p:txBody>
      </p:sp>
    </p:spTree>
    <p:extLst>
      <p:ext uri="{BB962C8B-B14F-4D97-AF65-F5344CB8AC3E}">
        <p14:creationId xmlns:p14="http://schemas.microsoft.com/office/powerpoint/2010/main" val="1755154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EB46B8FB-F6A2-5F47-A6CD-A7E17E69270F}"/>
              </a:ext>
            </a:extLst>
          </p:cNvPr>
          <p:cNvGrpSpPr/>
          <p:nvPr/>
        </p:nvGrpSpPr>
        <p:grpSpPr>
          <a:xfrm>
            <a:off x="6201388" y="0"/>
            <a:ext cx="5990612" cy="6858001"/>
            <a:chOff x="6201388" y="0"/>
            <a:chExt cx="5990612" cy="6858001"/>
          </a:xfrm>
        </p:grpSpPr>
        <p:sp>
          <p:nvSpPr>
            <p:cNvPr id="45" name="Oval 44">
              <a:extLst>
                <a:ext uri="{FF2B5EF4-FFF2-40B4-BE49-F238E27FC236}">
                  <a16:creationId xmlns:a16="http://schemas.microsoft.com/office/drawing/2014/main" id="{419BDE93-3EC2-4E4D-BC0B-417378F49EDA}"/>
                </a:ext>
              </a:extLst>
            </p:cNvPr>
            <p:cNvSpPr/>
            <p:nvPr/>
          </p:nvSpPr>
          <p:spPr>
            <a:xfrm>
              <a:off x="6201388" y="3549396"/>
              <a:ext cx="1130725" cy="113072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46">
              <a:extLst>
                <a:ext uri="{FF2B5EF4-FFF2-40B4-BE49-F238E27FC236}">
                  <a16:creationId xmlns:a16="http://schemas.microsoft.com/office/drawing/2014/main" id="{FE21F82F-1EE5-8240-97F8-387DF0253FCE}"/>
                </a:ext>
              </a:extLst>
            </p:cNvPr>
            <p:cNvSpPr/>
            <p:nvPr/>
          </p:nvSpPr>
          <p:spPr>
            <a:xfrm>
              <a:off x="6201389" y="1"/>
              <a:ext cx="1130725" cy="565575"/>
            </a:xfrm>
            <a:custGeom>
              <a:avLst/>
              <a:gdLst>
                <a:gd name="connsiteX0" fmla="*/ 21 w 1130725"/>
                <a:gd name="connsiteY0" fmla="*/ 0 h 565575"/>
                <a:gd name="connsiteX1" fmla="*/ 1130704 w 1130725"/>
                <a:gd name="connsiteY1" fmla="*/ 0 h 565575"/>
                <a:gd name="connsiteX2" fmla="*/ 1130725 w 1130725"/>
                <a:gd name="connsiteY2" fmla="*/ 213 h 565575"/>
                <a:gd name="connsiteX3" fmla="*/ 565362 w 1130725"/>
                <a:gd name="connsiteY3" fmla="*/ 565575 h 565575"/>
                <a:gd name="connsiteX4" fmla="*/ 0 w 1130725"/>
                <a:gd name="connsiteY4" fmla="*/ 213 h 565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0725" h="565575">
                  <a:moveTo>
                    <a:pt x="21" y="0"/>
                  </a:moveTo>
                  <a:lnTo>
                    <a:pt x="1130704" y="0"/>
                  </a:lnTo>
                  <a:lnTo>
                    <a:pt x="1130725" y="213"/>
                  </a:lnTo>
                  <a:cubicBezTo>
                    <a:pt x="1130725" y="312454"/>
                    <a:pt x="877604" y="565575"/>
                    <a:pt x="565362" y="565575"/>
                  </a:cubicBezTo>
                  <a:cubicBezTo>
                    <a:pt x="253121" y="565575"/>
                    <a:pt x="0" y="312454"/>
                    <a:pt x="0" y="213"/>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9" name="Freeform 48">
              <a:extLst>
                <a:ext uri="{FF2B5EF4-FFF2-40B4-BE49-F238E27FC236}">
                  <a16:creationId xmlns:a16="http://schemas.microsoft.com/office/drawing/2014/main" id="{AE1903E3-6B5F-6B4C-9A1F-62628A050AEB}"/>
                </a:ext>
              </a:extLst>
            </p:cNvPr>
            <p:cNvSpPr/>
            <p:nvPr/>
          </p:nvSpPr>
          <p:spPr>
            <a:xfrm>
              <a:off x="7564255" y="6292426"/>
              <a:ext cx="1130723" cy="565575"/>
            </a:xfrm>
            <a:custGeom>
              <a:avLst/>
              <a:gdLst>
                <a:gd name="connsiteX0" fmla="*/ 565362 w 1130723"/>
                <a:gd name="connsiteY0" fmla="*/ 0 h 565575"/>
                <a:gd name="connsiteX1" fmla="*/ 1130723 w 1130723"/>
                <a:gd name="connsiteY1" fmla="*/ 565362 h 565575"/>
                <a:gd name="connsiteX2" fmla="*/ 1130702 w 1130723"/>
                <a:gd name="connsiteY2" fmla="*/ 565575 h 565575"/>
                <a:gd name="connsiteX3" fmla="*/ 21 w 1130723"/>
                <a:gd name="connsiteY3" fmla="*/ 565575 h 565575"/>
                <a:gd name="connsiteX4" fmla="*/ 0 w 1130723"/>
                <a:gd name="connsiteY4" fmla="*/ 565362 h 565575"/>
                <a:gd name="connsiteX5" fmla="*/ 565362 w 1130723"/>
                <a:gd name="connsiteY5" fmla="*/ 0 h 565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0723" h="565575">
                  <a:moveTo>
                    <a:pt x="565362" y="0"/>
                  </a:moveTo>
                  <a:cubicBezTo>
                    <a:pt x="877602" y="0"/>
                    <a:pt x="1130723" y="253121"/>
                    <a:pt x="1130723" y="565362"/>
                  </a:cubicBezTo>
                  <a:lnTo>
                    <a:pt x="1130702" y="565575"/>
                  </a:lnTo>
                  <a:lnTo>
                    <a:pt x="21" y="565575"/>
                  </a:lnTo>
                  <a:lnTo>
                    <a:pt x="0" y="565362"/>
                  </a:lnTo>
                  <a:cubicBezTo>
                    <a:pt x="0" y="253121"/>
                    <a:pt x="253120" y="0"/>
                    <a:pt x="565362"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1" name="Oval 50">
              <a:extLst>
                <a:ext uri="{FF2B5EF4-FFF2-40B4-BE49-F238E27FC236}">
                  <a16:creationId xmlns:a16="http://schemas.microsoft.com/office/drawing/2014/main" id="{F7C55863-3B37-0743-B001-1A970033FBA8}"/>
                </a:ext>
              </a:extLst>
            </p:cNvPr>
            <p:cNvSpPr/>
            <p:nvPr/>
          </p:nvSpPr>
          <p:spPr>
            <a:xfrm>
              <a:off x="7564253" y="3549396"/>
              <a:ext cx="1130725" cy="113072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a:extLst>
                <a:ext uri="{FF2B5EF4-FFF2-40B4-BE49-F238E27FC236}">
                  <a16:creationId xmlns:a16="http://schemas.microsoft.com/office/drawing/2014/main" id="{932B4C24-3A58-924C-B79A-D961EF7C2C48}"/>
                </a:ext>
              </a:extLst>
            </p:cNvPr>
            <p:cNvSpPr/>
            <p:nvPr/>
          </p:nvSpPr>
          <p:spPr>
            <a:xfrm>
              <a:off x="7564253" y="2177881"/>
              <a:ext cx="1130725" cy="113072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21EF52E0-D2CF-544F-93A6-4D7B45A0483A}"/>
                </a:ext>
              </a:extLst>
            </p:cNvPr>
            <p:cNvSpPr/>
            <p:nvPr/>
          </p:nvSpPr>
          <p:spPr>
            <a:xfrm>
              <a:off x="7564253" y="806366"/>
              <a:ext cx="1130725" cy="113072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Freeform 63">
              <a:extLst>
                <a:ext uri="{FF2B5EF4-FFF2-40B4-BE49-F238E27FC236}">
                  <a16:creationId xmlns:a16="http://schemas.microsoft.com/office/drawing/2014/main" id="{6966CFE5-1C8C-2E4F-9B2D-A8438F5A5322}"/>
                </a:ext>
              </a:extLst>
            </p:cNvPr>
            <p:cNvSpPr/>
            <p:nvPr/>
          </p:nvSpPr>
          <p:spPr>
            <a:xfrm>
              <a:off x="7564254" y="1"/>
              <a:ext cx="1130725" cy="565575"/>
            </a:xfrm>
            <a:custGeom>
              <a:avLst/>
              <a:gdLst>
                <a:gd name="connsiteX0" fmla="*/ 21 w 1130725"/>
                <a:gd name="connsiteY0" fmla="*/ 0 h 565575"/>
                <a:gd name="connsiteX1" fmla="*/ 1130704 w 1130725"/>
                <a:gd name="connsiteY1" fmla="*/ 0 h 565575"/>
                <a:gd name="connsiteX2" fmla="*/ 1130725 w 1130725"/>
                <a:gd name="connsiteY2" fmla="*/ 213 h 565575"/>
                <a:gd name="connsiteX3" fmla="*/ 565363 w 1130725"/>
                <a:gd name="connsiteY3" fmla="*/ 565575 h 565575"/>
                <a:gd name="connsiteX4" fmla="*/ 0 w 1130725"/>
                <a:gd name="connsiteY4" fmla="*/ 213 h 565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0725" h="565575">
                  <a:moveTo>
                    <a:pt x="21" y="0"/>
                  </a:moveTo>
                  <a:lnTo>
                    <a:pt x="1130704" y="0"/>
                  </a:lnTo>
                  <a:lnTo>
                    <a:pt x="1130725" y="213"/>
                  </a:lnTo>
                  <a:cubicBezTo>
                    <a:pt x="1130725" y="312454"/>
                    <a:pt x="877603" y="565575"/>
                    <a:pt x="565363" y="565575"/>
                  </a:cubicBezTo>
                  <a:cubicBezTo>
                    <a:pt x="253121" y="565575"/>
                    <a:pt x="0" y="312454"/>
                    <a:pt x="0" y="213"/>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5" name="Freeform 64">
              <a:extLst>
                <a:ext uri="{FF2B5EF4-FFF2-40B4-BE49-F238E27FC236}">
                  <a16:creationId xmlns:a16="http://schemas.microsoft.com/office/drawing/2014/main" id="{9FD29EF3-A5B2-554A-A307-6BE1BCE8AF03}"/>
                </a:ext>
              </a:extLst>
            </p:cNvPr>
            <p:cNvSpPr/>
            <p:nvPr/>
          </p:nvSpPr>
          <p:spPr>
            <a:xfrm>
              <a:off x="8927118" y="6292426"/>
              <a:ext cx="1130724" cy="565575"/>
            </a:xfrm>
            <a:custGeom>
              <a:avLst/>
              <a:gdLst>
                <a:gd name="connsiteX0" fmla="*/ 565362 w 1130724"/>
                <a:gd name="connsiteY0" fmla="*/ 0 h 565575"/>
                <a:gd name="connsiteX1" fmla="*/ 1130724 w 1130724"/>
                <a:gd name="connsiteY1" fmla="*/ 565362 h 565575"/>
                <a:gd name="connsiteX2" fmla="*/ 1130703 w 1130724"/>
                <a:gd name="connsiteY2" fmla="*/ 565575 h 565575"/>
                <a:gd name="connsiteX3" fmla="*/ 22 w 1130724"/>
                <a:gd name="connsiteY3" fmla="*/ 565575 h 565575"/>
                <a:gd name="connsiteX4" fmla="*/ 0 w 1130724"/>
                <a:gd name="connsiteY4" fmla="*/ 565362 h 565575"/>
                <a:gd name="connsiteX5" fmla="*/ 565362 w 1130724"/>
                <a:gd name="connsiteY5" fmla="*/ 0 h 565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0724" h="565575">
                  <a:moveTo>
                    <a:pt x="565362" y="0"/>
                  </a:moveTo>
                  <a:cubicBezTo>
                    <a:pt x="877603" y="0"/>
                    <a:pt x="1130724" y="253121"/>
                    <a:pt x="1130724" y="565362"/>
                  </a:cubicBezTo>
                  <a:lnTo>
                    <a:pt x="1130703" y="565575"/>
                  </a:lnTo>
                  <a:lnTo>
                    <a:pt x="22" y="565575"/>
                  </a:lnTo>
                  <a:lnTo>
                    <a:pt x="0" y="565362"/>
                  </a:lnTo>
                  <a:cubicBezTo>
                    <a:pt x="0" y="253121"/>
                    <a:pt x="253121" y="0"/>
                    <a:pt x="565362"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7" name="Oval 66">
              <a:extLst>
                <a:ext uri="{FF2B5EF4-FFF2-40B4-BE49-F238E27FC236}">
                  <a16:creationId xmlns:a16="http://schemas.microsoft.com/office/drawing/2014/main" id="{AC1ECAD8-0CF2-934D-AA1E-C108208CDE6F}"/>
                </a:ext>
              </a:extLst>
            </p:cNvPr>
            <p:cNvSpPr/>
            <p:nvPr/>
          </p:nvSpPr>
          <p:spPr>
            <a:xfrm>
              <a:off x="8927118" y="4920911"/>
              <a:ext cx="1130725" cy="113072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7">
              <a:extLst>
                <a:ext uri="{FF2B5EF4-FFF2-40B4-BE49-F238E27FC236}">
                  <a16:creationId xmlns:a16="http://schemas.microsoft.com/office/drawing/2014/main" id="{DB14DED1-3A58-8C4D-902E-2A9F34043F61}"/>
                </a:ext>
              </a:extLst>
            </p:cNvPr>
            <p:cNvSpPr/>
            <p:nvPr/>
          </p:nvSpPr>
          <p:spPr>
            <a:xfrm>
              <a:off x="8927118" y="3549396"/>
              <a:ext cx="1130725" cy="113072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Oval 68">
              <a:extLst>
                <a:ext uri="{FF2B5EF4-FFF2-40B4-BE49-F238E27FC236}">
                  <a16:creationId xmlns:a16="http://schemas.microsoft.com/office/drawing/2014/main" id="{65D65157-5719-0341-A807-A8956595FB4C}"/>
                </a:ext>
              </a:extLst>
            </p:cNvPr>
            <p:cNvSpPr/>
            <p:nvPr/>
          </p:nvSpPr>
          <p:spPr>
            <a:xfrm>
              <a:off x="8927118" y="2177881"/>
              <a:ext cx="1130725" cy="113072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Oval 69">
              <a:extLst>
                <a:ext uri="{FF2B5EF4-FFF2-40B4-BE49-F238E27FC236}">
                  <a16:creationId xmlns:a16="http://schemas.microsoft.com/office/drawing/2014/main" id="{A7F23F74-B777-2A4C-8EF9-E798880D5942}"/>
                </a:ext>
              </a:extLst>
            </p:cNvPr>
            <p:cNvSpPr/>
            <p:nvPr/>
          </p:nvSpPr>
          <p:spPr>
            <a:xfrm>
              <a:off x="8927118" y="806366"/>
              <a:ext cx="1130725" cy="113072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a:extLst>
                <a:ext uri="{FF2B5EF4-FFF2-40B4-BE49-F238E27FC236}">
                  <a16:creationId xmlns:a16="http://schemas.microsoft.com/office/drawing/2014/main" id="{E3B9A050-0AE1-1D4B-A2AC-6EEF64B106D9}"/>
                </a:ext>
              </a:extLst>
            </p:cNvPr>
            <p:cNvSpPr/>
            <p:nvPr/>
          </p:nvSpPr>
          <p:spPr>
            <a:xfrm>
              <a:off x="8927117" y="0"/>
              <a:ext cx="1130726" cy="565576"/>
            </a:xfrm>
            <a:custGeom>
              <a:avLst/>
              <a:gdLst>
                <a:gd name="connsiteX0" fmla="*/ 22 w 1130726"/>
                <a:gd name="connsiteY0" fmla="*/ 0 h 565576"/>
                <a:gd name="connsiteX1" fmla="*/ 1130704 w 1130726"/>
                <a:gd name="connsiteY1" fmla="*/ 0 h 565576"/>
                <a:gd name="connsiteX2" fmla="*/ 1130726 w 1130726"/>
                <a:gd name="connsiteY2" fmla="*/ 214 h 565576"/>
                <a:gd name="connsiteX3" fmla="*/ 565363 w 1130726"/>
                <a:gd name="connsiteY3" fmla="*/ 565576 h 565576"/>
                <a:gd name="connsiteX4" fmla="*/ 0 w 1130726"/>
                <a:gd name="connsiteY4" fmla="*/ 214 h 565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0726" h="565576">
                  <a:moveTo>
                    <a:pt x="22" y="0"/>
                  </a:moveTo>
                  <a:lnTo>
                    <a:pt x="1130704" y="0"/>
                  </a:lnTo>
                  <a:lnTo>
                    <a:pt x="1130726" y="214"/>
                  </a:lnTo>
                  <a:cubicBezTo>
                    <a:pt x="1130726" y="312455"/>
                    <a:pt x="877604" y="565576"/>
                    <a:pt x="565363" y="565576"/>
                  </a:cubicBezTo>
                  <a:cubicBezTo>
                    <a:pt x="253122" y="565576"/>
                    <a:pt x="0" y="312455"/>
                    <a:pt x="0" y="21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2" name="Freeform 71">
              <a:extLst>
                <a:ext uri="{FF2B5EF4-FFF2-40B4-BE49-F238E27FC236}">
                  <a16:creationId xmlns:a16="http://schemas.microsoft.com/office/drawing/2014/main" id="{C424FE38-F803-8D47-BF56-1B18EC2B1F03}"/>
                </a:ext>
              </a:extLst>
            </p:cNvPr>
            <p:cNvSpPr/>
            <p:nvPr/>
          </p:nvSpPr>
          <p:spPr>
            <a:xfrm>
              <a:off x="10289984" y="6292426"/>
              <a:ext cx="1130724" cy="565575"/>
            </a:xfrm>
            <a:custGeom>
              <a:avLst/>
              <a:gdLst>
                <a:gd name="connsiteX0" fmla="*/ 565362 w 1130724"/>
                <a:gd name="connsiteY0" fmla="*/ 0 h 565575"/>
                <a:gd name="connsiteX1" fmla="*/ 1130724 w 1130724"/>
                <a:gd name="connsiteY1" fmla="*/ 565362 h 565575"/>
                <a:gd name="connsiteX2" fmla="*/ 1130703 w 1130724"/>
                <a:gd name="connsiteY2" fmla="*/ 565575 h 565575"/>
                <a:gd name="connsiteX3" fmla="*/ 21 w 1130724"/>
                <a:gd name="connsiteY3" fmla="*/ 565575 h 565575"/>
                <a:gd name="connsiteX4" fmla="*/ 0 w 1130724"/>
                <a:gd name="connsiteY4" fmla="*/ 565362 h 565575"/>
                <a:gd name="connsiteX5" fmla="*/ 565362 w 1130724"/>
                <a:gd name="connsiteY5" fmla="*/ 0 h 565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0724" h="565575">
                  <a:moveTo>
                    <a:pt x="565362" y="0"/>
                  </a:moveTo>
                  <a:cubicBezTo>
                    <a:pt x="877603" y="0"/>
                    <a:pt x="1130724" y="253121"/>
                    <a:pt x="1130724" y="565362"/>
                  </a:cubicBezTo>
                  <a:lnTo>
                    <a:pt x="1130703" y="565575"/>
                  </a:lnTo>
                  <a:lnTo>
                    <a:pt x="21" y="565575"/>
                  </a:lnTo>
                  <a:lnTo>
                    <a:pt x="0" y="565362"/>
                  </a:lnTo>
                  <a:cubicBezTo>
                    <a:pt x="0" y="253121"/>
                    <a:pt x="253121" y="0"/>
                    <a:pt x="565362"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3" name="Oval 72">
              <a:extLst>
                <a:ext uri="{FF2B5EF4-FFF2-40B4-BE49-F238E27FC236}">
                  <a16:creationId xmlns:a16="http://schemas.microsoft.com/office/drawing/2014/main" id="{E37187F2-9212-0641-97D0-1ACD50B748A8}"/>
                </a:ext>
              </a:extLst>
            </p:cNvPr>
            <p:cNvSpPr/>
            <p:nvPr/>
          </p:nvSpPr>
          <p:spPr>
            <a:xfrm>
              <a:off x="10289984" y="4920911"/>
              <a:ext cx="1130725" cy="113072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a:extLst>
                <a:ext uri="{FF2B5EF4-FFF2-40B4-BE49-F238E27FC236}">
                  <a16:creationId xmlns:a16="http://schemas.microsoft.com/office/drawing/2014/main" id="{C760C651-2AC4-564E-BEAA-AB7FAFE7F79F}"/>
                </a:ext>
              </a:extLst>
            </p:cNvPr>
            <p:cNvSpPr/>
            <p:nvPr/>
          </p:nvSpPr>
          <p:spPr>
            <a:xfrm>
              <a:off x="10289984" y="3549396"/>
              <a:ext cx="1130725" cy="113072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Oval 74">
              <a:extLst>
                <a:ext uri="{FF2B5EF4-FFF2-40B4-BE49-F238E27FC236}">
                  <a16:creationId xmlns:a16="http://schemas.microsoft.com/office/drawing/2014/main" id="{58B0A1B8-5BA3-3548-9511-B4904D05264B}"/>
                </a:ext>
              </a:extLst>
            </p:cNvPr>
            <p:cNvSpPr/>
            <p:nvPr/>
          </p:nvSpPr>
          <p:spPr>
            <a:xfrm>
              <a:off x="10289984" y="806366"/>
              <a:ext cx="1130725" cy="113072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Freeform 75">
              <a:extLst>
                <a:ext uri="{FF2B5EF4-FFF2-40B4-BE49-F238E27FC236}">
                  <a16:creationId xmlns:a16="http://schemas.microsoft.com/office/drawing/2014/main" id="{424CD779-EE9A-214D-9488-767327E373AA}"/>
                </a:ext>
              </a:extLst>
            </p:cNvPr>
            <p:cNvSpPr/>
            <p:nvPr/>
          </p:nvSpPr>
          <p:spPr>
            <a:xfrm>
              <a:off x="10289983" y="0"/>
              <a:ext cx="1130726" cy="565576"/>
            </a:xfrm>
            <a:custGeom>
              <a:avLst/>
              <a:gdLst>
                <a:gd name="connsiteX0" fmla="*/ 21 w 1130726"/>
                <a:gd name="connsiteY0" fmla="*/ 0 h 565576"/>
                <a:gd name="connsiteX1" fmla="*/ 1130704 w 1130726"/>
                <a:gd name="connsiteY1" fmla="*/ 0 h 565576"/>
                <a:gd name="connsiteX2" fmla="*/ 1130726 w 1130726"/>
                <a:gd name="connsiteY2" fmla="*/ 214 h 565576"/>
                <a:gd name="connsiteX3" fmla="*/ 565363 w 1130726"/>
                <a:gd name="connsiteY3" fmla="*/ 565576 h 565576"/>
                <a:gd name="connsiteX4" fmla="*/ 0 w 1130726"/>
                <a:gd name="connsiteY4" fmla="*/ 214 h 565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0726" h="565576">
                  <a:moveTo>
                    <a:pt x="21" y="0"/>
                  </a:moveTo>
                  <a:lnTo>
                    <a:pt x="1130704" y="0"/>
                  </a:lnTo>
                  <a:lnTo>
                    <a:pt x="1130726" y="214"/>
                  </a:lnTo>
                  <a:cubicBezTo>
                    <a:pt x="1130726" y="312455"/>
                    <a:pt x="877604" y="565576"/>
                    <a:pt x="565363" y="565576"/>
                  </a:cubicBezTo>
                  <a:cubicBezTo>
                    <a:pt x="253122" y="565576"/>
                    <a:pt x="0" y="312455"/>
                    <a:pt x="0" y="214"/>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7" name="Freeform 76">
              <a:extLst>
                <a:ext uri="{FF2B5EF4-FFF2-40B4-BE49-F238E27FC236}">
                  <a16:creationId xmlns:a16="http://schemas.microsoft.com/office/drawing/2014/main" id="{630D08C6-9EFB-8540-875F-2A55DED2AAE3}"/>
                </a:ext>
              </a:extLst>
            </p:cNvPr>
            <p:cNvSpPr/>
            <p:nvPr/>
          </p:nvSpPr>
          <p:spPr>
            <a:xfrm>
              <a:off x="11652854" y="6295069"/>
              <a:ext cx="539146" cy="562931"/>
            </a:xfrm>
            <a:custGeom>
              <a:avLst/>
              <a:gdLst>
                <a:gd name="connsiteX0" fmla="*/ 539146 w 539146"/>
                <a:gd name="connsiteY0" fmla="*/ 0 h 562931"/>
                <a:gd name="connsiteX1" fmla="*/ 539146 w 539146"/>
                <a:gd name="connsiteY1" fmla="*/ 562931 h 562931"/>
                <a:gd name="connsiteX2" fmla="*/ 21 w 539146"/>
                <a:gd name="connsiteY2" fmla="*/ 562931 h 562931"/>
                <a:gd name="connsiteX3" fmla="*/ 0 w 539146"/>
                <a:gd name="connsiteY3" fmla="*/ 562719 h 562931"/>
                <a:gd name="connsiteX4" fmla="*/ 451422 w 539146"/>
                <a:gd name="connsiteY4" fmla="*/ 8843 h 5629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9146" h="562931">
                  <a:moveTo>
                    <a:pt x="539146" y="0"/>
                  </a:moveTo>
                  <a:lnTo>
                    <a:pt x="539146" y="562931"/>
                  </a:lnTo>
                  <a:lnTo>
                    <a:pt x="21" y="562931"/>
                  </a:lnTo>
                  <a:lnTo>
                    <a:pt x="0" y="562719"/>
                  </a:lnTo>
                  <a:cubicBezTo>
                    <a:pt x="0" y="289508"/>
                    <a:pt x="193796" y="61561"/>
                    <a:pt x="451422" y="8843"/>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8" name="Freeform 77">
              <a:extLst>
                <a:ext uri="{FF2B5EF4-FFF2-40B4-BE49-F238E27FC236}">
                  <a16:creationId xmlns:a16="http://schemas.microsoft.com/office/drawing/2014/main" id="{D7E8DA86-1294-4641-9C52-6E153150641C}"/>
                </a:ext>
              </a:extLst>
            </p:cNvPr>
            <p:cNvSpPr/>
            <p:nvPr/>
          </p:nvSpPr>
          <p:spPr>
            <a:xfrm>
              <a:off x="11652853" y="4923555"/>
              <a:ext cx="539147" cy="1125439"/>
            </a:xfrm>
            <a:custGeom>
              <a:avLst/>
              <a:gdLst>
                <a:gd name="connsiteX0" fmla="*/ 539147 w 539147"/>
                <a:gd name="connsiteY0" fmla="*/ 0 h 1125439"/>
                <a:gd name="connsiteX1" fmla="*/ 539147 w 539147"/>
                <a:gd name="connsiteY1" fmla="*/ 1125439 h 1125439"/>
                <a:gd name="connsiteX2" fmla="*/ 451423 w 539147"/>
                <a:gd name="connsiteY2" fmla="*/ 1116595 h 1125439"/>
                <a:gd name="connsiteX3" fmla="*/ 0 w 539147"/>
                <a:gd name="connsiteY3" fmla="*/ 562719 h 1125439"/>
                <a:gd name="connsiteX4" fmla="*/ 451423 w 539147"/>
                <a:gd name="connsiteY4" fmla="*/ 8843 h 11254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9147" h="1125439">
                  <a:moveTo>
                    <a:pt x="539147" y="0"/>
                  </a:moveTo>
                  <a:lnTo>
                    <a:pt x="539147" y="1125439"/>
                  </a:lnTo>
                  <a:lnTo>
                    <a:pt x="451423" y="1116595"/>
                  </a:lnTo>
                  <a:cubicBezTo>
                    <a:pt x="193797" y="1063877"/>
                    <a:pt x="0" y="835930"/>
                    <a:pt x="0" y="562719"/>
                  </a:cubicBezTo>
                  <a:cubicBezTo>
                    <a:pt x="0" y="289508"/>
                    <a:pt x="193797" y="61561"/>
                    <a:pt x="451423" y="8843"/>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9" name="Freeform 78">
              <a:extLst>
                <a:ext uri="{FF2B5EF4-FFF2-40B4-BE49-F238E27FC236}">
                  <a16:creationId xmlns:a16="http://schemas.microsoft.com/office/drawing/2014/main" id="{011063C9-2A43-3348-A018-F27FACAA778D}"/>
                </a:ext>
              </a:extLst>
            </p:cNvPr>
            <p:cNvSpPr/>
            <p:nvPr/>
          </p:nvSpPr>
          <p:spPr>
            <a:xfrm>
              <a:off x="11652853" y="3552039"/>
              <a:ext cx="539147" cy="1125438"/>
            </a:xfrm>
            <a:custGeom>
              <a:avLst/>
              <a:gdLst>
                <a:gd name="connsiteX0" fmla="*/ 539147 w 539147"/>
                <a:gd name="connsiteY0" fmla="*/ 0 h 1125438"/>
                <a:gd name="connsiteX1" fmla="*/ 539147 w 539147"/>
                <a:gd name="connsiteY1" fmla="*/ 1125438 h 1125438"/>
                <a:gd name="connsiteX2" fmla="*/ 451423 w 539147"/>
                <a:gd name="connsiteY2" fmla="*/ 1116595 h 1125438"/>
                <a:gd name="connsiteX3" fmla="*/ 0 w 539147"/>
                <a:gd name="connsiteY3" fmla="*/ 562719 h 1125438"/>
                <a:gd name="connsiteX4" fmla="*/ 451423 w 539147"/>
                <a:gd name="connsiteY4" fmla="*/ 8843 h 1125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9147" h="1125438">
                  <a:moveTo>
                    <a:pt x="539147" y="0"/>
                  </a:moveTo>
                  <a:lnTo>
                    <a:pt x="539147" y="1125438"/>
                  </a:lnTo>
                  <a:lnTo>
                    <a:pt x="451423" y="1116595"/>
                  </a:lnTo>
                  <a:cubicBezTo>
                    <a:pt x="193797" y="1063877"/>
                    <a:pt x="0" y="835930"/>
                    <a:pt x="0" y="562719"/>
                  </a:cubicBezTo>
                  <a:cubicBezTo>
                    <a:pt x="0" y="289508"/>
                    <a:pt x="193797" y="61561"/>
                    <a:pt x="451423" y="8843"/>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0" name="Freeform 79">
              <a:extLst>
                <a:ext uri="{FF2B5EF4-FFF2-40B4-BE49-F238E27FC236}">
                  <a16:creationId xmlns:a16="http://schemas.microsoft.com/office/drawing/2014/main" id="{EE85C7DE-D965-244F-BD95-3A05FF4AAC61}"/>
                </a:ext>
              </a:extLst>
            </p:cNvPr>
            <p:cNvSpPr/>
            <p:nvPr/>
          </p:nvSpPr>
          <p:spPr>
            <a:xfrm>
              <a:off x="11652853" y="2180524"/>
              <a:ext cx="539147" cy="1125438"/>
            </a:xfrm>
            <a:custGeom>
              <a:avLst/>
              <a:gdLst>
                <a:gd name="connsiteX0" fmla="*/ 539147 w 539147"/>
                <a:gd name="connsiteY0" fmla="*/ 0 h 1125438"/>
                <a:gd name="connsiteX1" fmla="*/ 539147 w 539147"/>
                <a:gd name="connsiteY1" fmla="*/ 1125438 h 1125438"/>
                <a:gd name="connsiteX2" fmla="*/ 451423 w 539147"/>
                <a:gd name="connsiteY2" fmla="*/ 1116595 h 1125438"/>
                <a:gd name="connsiteX3" fmla="*/ 0 w 539147"/>
                <a:gd name="connsiteY3" fmla="*/ 562719 h 1125438"/>
                <a:gd name="connsiteX4" fmla="*/ 451423 w 539147"/>
                <a:gd name="connsiteY4" fmla="*/ 8843 h 1125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9147" h="1125438">
                  <a:moveTo>
                    <a:pt x="539147" y="0"/>
                  </a:moveTo>
                  <a:lnTo>
                    <a:pt x="539147" y="1125438"/>
                  </a:lnTo>
                  <a:lnTo>
                    <a:pt x="451423" y="1116595"/>
                  </a:lnTo>
                  <a:cubicBezTo>
                    <a:pt x="193797" y="1063877"/>
                    <a:pt x="0" y="835930"/>
                    <a:pt x="0" y="562719"/>
                  </a:cubicBezTo>
                  <a:cubicBezTo>
                    <a:pt x="0" y="289509"/>
                    <a:pt x="193797" y="61561"/>
                    <a:pt x="451423" y="8843"/>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1" name="Freeform 80">
              <a:extLst>
                <a:ext uri="{FF2B5EF4-FFF2-40B4-BE49-F238E27FC236}">
                  <a16:creationId xmlns:a16="http://schemas.microsoft.com/office/drawing/2014/main" id="{315A1389-149A-3342-A863-637D42FDB28D}"/>
                </a:ext>
              </a:extLst>
            </p:cNvPr>
            <p:cNvSpPr/>
            <p:nvPr/>
          </p:nvSpPr>
          <p:spPr>
            <a:xfrm>
              <a:off x="11652853" y="809010"/>
              <a:ext cx="539147" cy="1125439"/>
            </a:xfrm>
            <a:custGeom>
              <a:avLst/>
              <a:gdLst>
                <a:gd name="connsiteX0" fmla="*/ 539147 w 539147"/>
                <a:gd name="connsiteY0" fmla="*/ 0 h 1125439"/>
                <a:gd name="connsiteX1" fmla="*/ 539147 w 539147"/>
                <a:gd name="connsiteY1" fmla="*/ 1125439 h 1125439"/>
                <a:gd name="connsiteX2" fmla="*/ 451423 w 539147"/>
                <a:gd name="connsiteY2" fmla="*/ 1116595 h 1125439"/>
                <a:gd name="connsiteX3" fmla="*/ 0 w 539147"/>
                <a:gd name="connsiteY3" fmla="*/ 562719 h 1125439"/>
                <a:gd name="connsiteX4" fmla="*/ 451423 w 539147"/>
                <a:gd name="connsiteY4" fmla="*/ 8843 h 11254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9147" h="1125439">
                  <a:moveTo>
                    <a:pt x="539147" y="0"/>
                  </a:moveTo>
                  <a:lnTo>
                    <a:pt x="539147" y="1125439"/>
                  </a:lnTo>
                  <a:lnTo>
                    <a:pt x="451423" y="1116595"/>
                  </a:lnTo>
                  <a:cubicBezTo>
                    <a:pt x="193797" y="1063877"/>
                    <a:pt x="0" y="835930"/>
                    <a:pt x="0" y="562719"/>
                  </a:cubicBezTo>
                  <a:cubicBezTo>
                    <a:pt x="0" y="289508"/>
                    <a:pt x="193797" y="61561"/>
                    <a:pt x="451423" y="8843"/>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2" name="Freeform 81">
              <a:extLst>
                <a:ext uri="{FF2B5EF4-FFF2-40B4-BE49-F238E27FC236}">
                  <a16:creationId xmlns:a16="http://schemas.microsoft.com/office/drawing/2014/main" id="{B149CC6F-B6C6-BE46-B451-1BF7D47A8936}"/>
                </a:ext>
              </a:extLst>
            </p:cNvPr>
            <p:cNvSpPr/>
            <p:nvPr/>
          </p:nvSpPr>
          <p:spPr>
            <a:xfrm>
              <a:off x="11652853" y="1"/>
              <a:ext cx="539147" cy="562933"/>
            </a:xfrm>
            <a:custGeom>
              <a:avLst/>
              <a:gdLst>
                <a:gd name="connsiteX0" fmla="*/ 22 w 539147"/>
                <a:gd name="connsiteY0" fmla="*/ 0 h 562933"/>
                <a:gd name="connsiteX1" fmla="*/ 539147 w 539147"/>
                <a:gd name="connsiteY1" fmla="*/ 0 h 562933"/>
                <a:gd name="connsiteX2" fmla="*/ 539147 w 539147"/>
                <a:gd name="connsiteY2" fmla="*/ 562933 h 562933"/>
                <a:gd name="connsiteX3" fmla="*/ 451423 w 539147"/>
                <a:gd name="connsiteY3" fmla="*/ 554090 h 562933"/>
                <a:gd name="connsiteX4" fmla="*/ 0 w 539147"/>
                <a:gd name="connsiteY4" fmla="*/ 214 h 5629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9147" h="562933">
                  <a:moveTo>
                    <a:pt x="22" y="0"/>
                  </a:moveTo>
                  <a:lnTo>
                    <a:pt x="539147" y="0"/>
                  </a:lnTo>
                  <a:lnTo>
                    <a:pt x="539147" y="562933"/>
                  </a:lnTo>
                  <a:lnTo>
                    <a:pt x="451423" y="554090"/>
                  </a:lnTo>
                  <a:cubicBezTo>
                    <a:pt x="193797" y="501372"/>
                    <a:pt x="0" y="273425"/>
                    <a:pt x="0" y="214"/>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1">
            <a:extLst>
              <a:ext uri="{FF2B5EF4-FFF2-40B4-BE49-F238E27FC236}">
                <a16:creationId xmlns:a16="http://schemas.microsoft.com/office/drawing/2014/main" id="{CDAB39E9-6F50-3F4B-9DDB-FC0E0CA993A6}"/>
              </a:ext>
            </a:extLst>
          </p:cNvPr>
          <p:cNvSpPr>
            <a:spLocks noGrp="1"/>
          </p:cNvSpPr>
          <p:nvPr>
            <p:ph type="ctrTitle"/>
          </p:nvPr>
        </p:nvSpPr>
        <p:spPr>
          <a:xfrm>
            <a:off x="565150" y="768334"/>
            <a:ext cx="5066001" cy="2866405"/>
          </a:xfrm>
        </p:spPr>
        <p:txBody>
          <a:bodyPr anchor="t"/>
          <a:lstStyle>
            <a:lvl1pPr algn="l">
              <a:defRPr sz="6000"/>
            </a:lvl1pPr>
          </a:lstStyle>
          <a:p>
            <a:r>
              <a:rPr lang="en-US" dirty="0"/>
              <a:t>Click to edit Master title style</a:t>
            </a:r>
          </a:p>
        </p:txBody>
      </p:sp>
      <p:sp>
        <p:nvSpPr>
          <p:cNvPr id="3" name="Subtitle 2">
            <a:extLst>
              <a:ext uri="{FF2B5EF4-FFF2-40B4-BE49-F238E27FC236}">
                <a16:creationId xmlns:a16="http://schemas.microsoft.com/office/drawing/2014/main" id="{A6B2C33E-E9A6-304D-BBCB-97AD0B213CE0}"/>
              </a:ext>
            </a:extLst>
          </p:cNvPr>
          <p:cNvSpPr>
            <a:spLocks noGrp="1"/>
          </p:cNvSpPr>
          <p:nvPr>
            <p:ph type="subTitle" idx="1"/>
          </p:nvPr>
        </p:nvSpPr>
        <p:spPr>
          <a:xfrm>
            <a:off x="565150" y="4283239"/>
            <a:ext cx="5066001" cy="1475177"/>
          </a:xfrm>
        </p:spPr>
        <p:txBody>
          <a:bodyPr anchor="b"/>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C29C75C4-E533-BE48-B528-D1A278BC39A3}"/>
              </a:ext>
            </a:extLst>
          </p:cNvPr>
          <p:cNvSpPr>
            <a:spLocks noGrp="1"/>
          </p:cNvSpPr>
          <p:nvPr>
            <p:ph type="dt" sz="half" idx="10"/>
          </p:nvPr>
        </p:nvSpPr>
        <p:spPr>
          <a:xfrm>
            <a:off x="566928" y="457200"/>
            <a:ext cx="3608205" cy="365125"/>
          </a:xfrm>
        </p:spPr>
        <p:txBody>
          <a:bodyPr/>
          <a:lstStyle>
            <a:lvl1pPr algn="l">
              <a:defRPr/>
            </a:lvl1pPr>
          </a:lstStyle>
          <a:p>
            <a:pPr algn="l"/>
            <a:fld id="{A5B0A250-5CC0-1746-B209-08E8B0DAE6AF}" type="datetimeFigureOut">
              <a:rPr lang="en-US" smtClean="0"/>
              <a:pPr algn="l"/>
              <a:t>2/27/25</a:t>
            </a:fld>
            <a:endParaRPr lang="en-US" dirty="0"/>
          </a:p>
        </p:txBody>
      </p:sp>
      <p:sp>
        <p:nvSpPr>
          <p:cNvPr id="5" name="Footer Placeholder 4">
            <a:extLst>
              <a:ext uri="{FF2B5EF4-FFF2-40B4-BE49-F238E27FC236}">
                <a16:creationId xmlns:a16="http://schemas.microsoft.com/office/drawing/2014/main" id="{8F09BA8A-EF83-434D-A90E-0805D1104A5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FCFDDE0-90B9-AD4E-B0EB-E7464FA9CDF2}"/>
              </a:ext>
            </a:extLst>
          </p:cNvPr>
          <p:cNvSpPr>
            <a:spLocks noGrp="1"/>
          </p:cNvSpPr>
          <p:nvPr>
            <p:ph type="sldNum" sz="quarter" idx="12"/>
          </p:nvPr>
        </p:nvSpPr>
        <p:spPr>
          <a:xfrm>
            <a:off x="4817335" y="6141085"/>
            <a:ext cx="813816" cy="365125"/>
          </a:xfrm>
        </p:spPr>
        <p:txBody>
          <a:bodyPr/>
          <a:lstStyle/>
          <a:p>
            <a:fld id="{49ABCAEC-7D34-E549-A96E-FCEDAADBE4B0}" type="slidenum">
              <a:rPr lang="en-US" smtClean="0"/>
              <a:pPr/>
              <a:t>‹#›</a:t>
            </a:fld>
            <a:endParaRPr lang="en-US" dirty="0"/>
          </a:p>
        </p:txBody>
      </p:sp>
      <p:cxnSp>
        <p:nvCxnSpPr>
          <p:cNvPr id="7" name="Straight Connector 6">
            <a:extLst>
              <a:ext uri="{FF2B5EF4-FFF2-40B4-BE49-F238E27FC236}">
                <a16:creationId xmlns:a16="http://schemas.microsoft.com/office/drawing/2014/main" id="{D33A3282-0389-C547-8CA6-7F3E7F27B34D}"/>
              </a:ext>
            </a:extLst>
          </p:cNvPr>
          <p:cNvCxnSpPr>
            <a:cxnSpLocks/>
          </p:cNvCxnSpPr>
          <p:nvPr/>
        </p:nvCxnSpPr>
        <p:spPr>
          <a:xfrm>
            <a:off x="565150" y="6087110"/>
            <a:ext cx="5066001"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075242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7ED46EE4-CE67-DD46-A751-9FEA049A22B8}"/>
              </a:ext>
            </a:extLst>
          </p:cNvPr>
          <p:cNvGrpSpPr/>
          <p:nvPr/>
        </p:nvGrpSpPr>
        <p:grpSpPr>
          <a:xfrm>
            <a:off x="8928528" y="0"/>
            <a:ext cx="3263472" cy="6858000"/>
            <a:chOff x="8928528" y="0"/>
            <a:chExt cx="3263472" cy="6858000"/>
          </a:xfrm>
        </p:grpSpPr>
        <p:sp>
          <p:nvSpPr>
            <p:cNvPr id="23" name="Oval 22">
              <a:extLst>
                <a:ext uri="{FF2B5EF4-FFF2-40B4-BE49-F238E27FC236}">
                  <a16:creationId xmlns:a16="http://schemas.microsoft.com/office/drawing/2014/main" id="{955C5B70-D34F-8A49-B220-808CE2BBB7F3}"/>
                </a:ext>
              </a:extLst>
            </p:cNvPr>
            <p:cNvSpPr/>
            <p:nvPr/>
          </p:nvSpPr>
          <p:spPr>
            <a:xfrm>
              <a:off x="8928528" y="4918120"/>
              <a:ext cx="1130724" cy="1130723"/>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23">
              <a:extLst>
                <a:ext uri="{FF2B5EF4-FFF2-40B4-BE49-F238E27FC236}">
                  <a16:creationId xmlns:a16="http://schemas.microsoft.com/office/drawing/2014/main" id="{4BBFE624-6DBD-8541-B43B-180C0AFA21F0}"/>
                </a:ext>
              </a:extLst>
            </p:cNvPr>
            <p:cNvSpPr/>
            <p:nvPr/>
          </p:nvSpPr>
          <p:spPr>
            <a:xfrm>
              <a:off x="8928528" y="0"/>
              <a:ext cx="1130724" cy="565573"/>
            </a:xfrm>
            <a:custGeom>
              <a:avLst/>
              <a:gdLst>
                <a:gd name="connsiteX0" fmla="*/ 22 w 1130724"/>
                <a:gd name="connsiteY0" fmla="*/ 0 h 565573"/>
                <a:gd name="connsiteX1" fmla="*/ 1130703 w 1130724"/>
                <a:gd name="connsiteY1" fmla="*/ 0 h 565573"/>
                <a:gd name="connsiteX2" fmla="*/ 1130724 w 1130724"/>
                <a:gd name="connsiteY2" fmla="*/ 211 h 565573"/>
                <a:gd name="connsiteX3" fmla="*/ 565362 w 1130724"/>
                <a:gd name="connsiteY3" fmla="*/ 565573 h 565573"/>
                <a:gd name="connsiteX4" fmla="*/ 0 w 1130724"/>
                <a:gd name="connsiteY4" fmla="*/ 211 h 565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0724" h="565573">
                  <a:moveTo>
                    <a:pt x="22" y="0"/>
                  </a:moveTo>
                  <a:lnTo>
                    <a:pt x="1130703" y="0"/>
                  </a:lnTo>
                  <a:lnTo>
                    <a:pt x="1130724" y="211"/>
                  </a:lnTo>
                  <a:cubicBezTo>
                    <a:pt x="1130724" y="312452"/>
                    <a:pt x="877603" y="565573"/>
                    <a:pt x="565362" y="565573"/>
                  </a:cubicBezTo>
                  <a:cubicBezTo>
                    <a:pt x="253121" y="565573"/>
                    <a:pt x="0" y="312452"/>
                    <a:pt x="0" y="211"/>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24">
              <a:extLst>
                <a:ext uri="{FF2B5EF4-FFF2-40B4-BE49-F238E27FC236}">
                  <a16:creationId xmlns:a16="http://schemas.microsoft.com/office/drawing/2014/main" id="{6E01AC23-2120-A542-B140-5A29AA27A2C8}"/>
                </a:ext>
              </a:extLst>
            </p:cNvPr>
            <p:cNvSpPr/>
            <p:nvPr/>
          </p:nvSpPr>
          <p:spPr>
            <a:xfrm>
              <a:off x="10291391" y="6292417"/>
              <a:ext cx="1130724" cy="565583"/>
            </a:xfrm>
            <a:custGeom>
              <a:avLst/>
              <a:gdLst>
                <a:gd name="connsiteX0" fmla="*/ 565362 w 1130724"/>
                <a:gd name="connsiteY0" fmla="*/ 0 h 565583"/>
                <a:gd name="connsiteX1" fmla="*/ 1130724 w 1130724"/>
                <a:gd name="connsiteY1" fmla="*/ 565362 h 565583"/>
                <a:gd name="connsiteX2" fmla="*/ 1130702 w 1130724"/>
                <a:gd name="connsiteY2" fmla="*/ 565583 h 565583"/>
                <a:gd name="connsiteX3" fmla="*/ 22 w 1130724"/>
                <a:gd name="connsiteY3" fmla="*/ 565583 h 565583"/>
                <a:gd name="connsiteX4" fmla="*/ 0 w 1130724"/>
                <a:gd name="connsiteY4" fmla="*/ 565362 h 565583"/>
                <a:gd name="connsiteX5" fmla="*/ 565362 w 1130724"/>
                <a:gd name="connsiteY5" fmla="*/ 0 h 565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0724" h="565583">
                  <a:moveTo>
                    <a:pt x="565362" y="0"/>
                  </a:moveTo>
                  <a:cubicBezTo>
                    <a:pt x="877603" y="0"/>
                    <a:pt x="1130724" y="253121"/>
                    <a:pt x="1130724" y="565362"/>
                  </a:cubicBezTo>
                  <a:lnTo>
                    <a:pt x="1130702" y="565583"/>
                  </a:lnTo>
                  <a:lnTo>
                    <a:pt x="22" y="565583"/>
                  </a:lnTo>
                  <a:lnTo>
                    <a:pt x="0" y="565362"/>
                  </a:lnTo>
                  <a:cubicBezTo>
                    <a:pt x="0" y="253121"/>
                    <a:pt x="253121" y="0"/>
                    <a:pt x="565362"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6" name="Oval 25">
              <a:extLst>
                <a:ext uri="{FF2B5EF4-FFF2-40B4-BE49-F238E27FC236}">
                  <a16:creationId xmlns:a16="http://schemas.microsoft.com/office/drawing/2014/main" id="{154689C0-9C35-9B4D-906B-DA287DA55A38}"/>
                </a:ext>
              </a:extLst>
            </p:cNvPr>
            <p:cNvSpPr/>
            <p:nvPr/>
          </p:nvSpPr>
          <p:spPr>
            <a:xfrm>
              <a:off x="10291392" y="3549390"/>
              <a:ext cx="1130724" cy="1130723"/>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696570F0-11E0-6147-9053-E3A4B5DBA0E4}"/>
                </a:ext>
              </a:extLst>
            </p:cNvPr>
            <p:cNvSpPr/>
            <p:nvPr/>
          </p:nvSpPr>
          <p:spPr>
            <a:xfrm>
              <a:off x="10291392" y="2177876"/>
              <a:ext cx="1130724" cy="1130723"/>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9BDD97F6-A366-B54A-B889-42E97AFEDE37}"/>
                </a:ext>
              </a:extLst>
            </p:cNvPr>
            <p:cNvSpPr/>
            <p:nvPr/>
          </p:nvSpPr>
          <p:spPr>
            <a:xfrm>
              <a:off x="10291392" y="806363"/>
              <a:ext cx="1130724" cy="113072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28">
              <a:extLst>
                <a:ext uri="{FF2B5EF4-FFF2-40B4-BE49-F238E27FC236}">
                  <a16:creationId xmlns:a16="http://schemas.microsoft.com/office/drawing/2014/main" id="{58E853BC-EE80-374B-B823-8D51A948C4CF}"/>
                </a:ext>
              </a:extLst>
            </p:cNvPr>
            <p:cNvSpPr/>
            <p:nvPr/>
          </p:nvSpPr>
          <p:spPr>
            <a:xfrm>
              <a:off x="10291392" y="0"/>
              <a:ext cx="1130724" cy="565573"/>
            </a:xfrm>
            <a:custGeom>
              <a:avLst/>
              <a:gdLst>
                <a:gd name="connsiteX0" fmla="*/ 21 w 1130724"/>
                <a:gd name="connsiteY0" fmla="*/ 0 h 565573"/>
                <a:gd name="connsiteX1" fmla="*/ 1130703 w 1130724"/>
                <a:gd name="connsiteY1" fmla="*/ 0 h 565573"/>
                <a:gd name="connsiteX2" fmla="*/ 1130724 w 1130724"/>
                <a:gd name="connsiteY2" fmla="*/ 211 h 565573"/>
                <a:gd name="connsiteX3" fmla="*/ 565362 w 1130724"/>
                <a:gd name="connsiteY3" fmla="*/ 565573 h 565573"/>
                <a:gd name="connsiteX4" fmla="*/ 0 w 1130724"/>
                <a:gd name="connsiteY4" fmla="*/ 211 h 565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0724" h="565573">
                  <a:moveTo>
                    <a:pt x="21" y="0"/>
                  </a:moveTo>
                  <a:lnTo>
                    <a:pt x="1130703" y="0"/>
                  </a:lnTo>
                  <a:lnTo>
                    <a:pt x="1130724" y="211"/>
                  </a:lnTo>
                  <a:cubicBezTo>
                    <a:pt x="1130724" y="312452"/>
                    <a:pt x="877603" y="565573"/>
                    <a:pt x="565362" y="565573"/>
                  </a:cubicBezTo>
                  <a:cubicBezTo>
                    <a:pt x="253121" y="565573"/>
                    <a:pt x="0" y="312452"/>
                    <a:pt x="0" y="211"/>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0" name="Freeform 29">
              <a:extLst>
                <a:ext uri="{FF2B5EF4-FFF2-40B4-BE49-F238E27FC236}">
                  <a16:creationId xmlns:a16="http://schemas.microsoft.com/office/drawing/2014/main" id="{4B5B70B1-649D-9848-B5D4-6DE04D55F5F0}"/>
                </a:ext>
              </a:extLst>
            </p:cNvPr>
            <p:cNvSpPr/>
            <p:nvPr/>
          </p:nvSpPr>
          <p:spPr>
            <a:xfrm>
              <a:off x="11654256" y="6295201"/>
              <a:ext cx="537744" cy="562799"/>
            </a:xfrm>
            <a:custGeom>
              <a:avLst/>
              <a:gdLst>
                <a:gd name="connsiteX0" fmla="*/ 537744 w 537744"/>
                <a:gd name="connsiteY0" fmla="*/ 0 h 562799"/>
                <a:gd name="connsiteX1" fmla="*/ 537744 w 537744"/>
                <a:gd name="connsiteY1" fmla="*/ 562799 h 562799"/>
                <a:gd name="connsiteX2" fmla="*/ 22 w 537744"/>
                <a:gd name="connsiteY2" fmla="*/ 562799 h 562799"/>
                <a:gd name="connsiteX3" fmla="*/ 0 w 537744"/>
                <a:gd name="connsiteY3" fmla="*/ 562578 h 562799"/>
                <a:gd name="connsiteX4" fmla="*/ 451422 w 537744"/>
                <a:gd name="connsiteY4" fmla="*/ 8702 h 5627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7744" h="562799">
                  <a:moveTo>
                    <a:pt x="537744" y="0"/>
                  </a:moveTo>
                  <a:lnTo>
                    <a:pt x="537744" y="562799"/>
                  </a:lnTo>
                  <a:lnTo>
                    <a:pt x="22" y="562799"/>
                  </a:lnTo>
                  <a:lnTo>
                    <a:pt x="0" y="562578"/>
                  </a:lnTo>
                  <a:cubicBezTo>
                    <a:pt x="0" y="289367"/>
                    <a:pt x="193796" y="61420"/>
                    <a:pt x="451422" y="870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1" name="Freeform 30">
              <a:extLst>
                <a:ext uri="{FF2B5EF4-FFF2-40B4-BE49-F238E27FC236}">
                  <a16:creationId xmlns:a16="http://schemas.microsoft.com/office/drawing/2014/main" id="{46A2092A-2157-0A49-937F-BBAE14687DE7}"/>
                </a:ext>
              </a:extLst>
            </p:cNvPr>
            <p:cNvSpPr/>
            <p:nvPr/>
          </p:nvSpPr>
          <p:spPr>
            <a:xfrm>
              <a:off x="11654256" y="4923687"/>
              <a:ext cx="537744" cy="1125156"/>
            </a:xfrm>
            <a:custGeom>
              <a:avLst/>
              <a:gdLst>
                <a:gd name="connsiteX0" fmla="*/ 537744 w 537744"/>
                <a:gd name="connsiteY0" fmla="*/ 0 h 1125156"/>
                <a:gd name="connsiteX1" fmla="*/ 537744 w 537744"/>
                <a:gd name="connsiteY1" fmla="*/ 1125156 h 1125156"/>
                <a:gd name="connsiteX2" fmla="*/ 451422 w 537744"/>
                <a:gd name="connsiteY2" fmla="*/ 1116454 h 1125156"/>
                <a:gd name="connsiteX3" fmla="*/ 0 w 537744"/>
                <a:gd name="connsiteY3" fmla="*/ 562578 h 1125156"/>
                <a:gd name="connsiteX4" fmla="*/ 451422 w 537744"/>
                <a:gd name="connsiteY4" fmla="*/ 8702 h 11251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7744" h="1125156">
                  <a:moveTo>
                    <a:pt x="537744" y="0"/>
                  </a:moveTo>
                  <a:lnTo>
                    <a:pt x="537744" y="1125156"/>
                  </a:lnTo>
                  <a:lnTo>
                    <a:pt x="451422" y="1116454"/>
                  </a:lnTo>
                  <a:cubicBezTo>
                    <a:pt x="193796" y="1063736"/>
                    <a:pt x="0" y="835789"/>
                    <a:pt x="0" y="562578"/>
                  </a:cubicBezTo>
                  <a:cubicBezTo>
                    <a:pt x="0" y="289367"/>
                    <a:pt x="193796" y="61420"/>
                    <a:pt x="451422" y="8702"/>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2" name="Freeform 31">
              <a:extLst>
                <a:ext uri="{FF2B5EF4-FFF2-40B4-BE49-F238E27FC236}">
                  <a16:creationId xmlns:a16="http://schemas.microsoft.com/office/drawing/2014/main" id="{F092371E-D526-AF43-816F-F7AEBA9FF166}"/>
                </a:ext>
              </a:extLst>
            </p:cNvPr>
            <p:cNvSpPr/>
            <p:nvPr/>
          </p:nvSpPr>
          <p:spPr>
            <a:xfrm>
              <a:off x="11654256" y="3552173"/>
              <a:ext cx="537744" cy="1125156"/>
            </a:xfrm>
            <a:custGeom>
              <a:avLst/>
              <a:gdLst>
                <a:gd name="connsiteX0" fmla="*/ 537744 w 537744"/>
                <a:gd name="connsiteY0" fmla="*/ 0 h 1125156"/>
                <a:gd name="connsiteX1" fmla="*/ 537744 w 537744"/>
                <a:gd name="connsiteY1" fmla="*/ 1125156 h 1125156"/>
                <a:gd name="connsiteX2" fmla="*/ 451422 w 537744"/>
                <a:gd name="connsiteY2" fmla="*/ 1116454 h 1125156"/>
                <a:gd name="connsiteX3" fmla="*/ 0 w 537744"/>
                <a:gd name="connsiteY3" fmla="*/ 562578 h 1125156"/>
                <a:gd name="connsiteX4" fmla="*/ 451422 w 537744"/>
                <a:gd name="connsiteY4" fmla="*/ 8702 h 11251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7744" h="1125156">
                  <a:moveTo>
                    <a:pt x="537744" y="0"/>
                  </a:moveTo>
                  <a:lnTo>
                    <a:pt x="537744" y="1125156"/>
                  </a:lnTo>
                  <a:lnTo>
                    <a:pt x="451422" y="1116454"/>
                  </a:lnTo>
                  <a:cubicBezTo>
                    <a:pt x="193796" y="1063736"/>
                    <a:pt x="0" y="835789"/>
                    <a:pt x="0" y="562578"/>
                  </a:cubicBezTo>
                  <a:cubicBezTo>
                    <a:pt x="0" y="289367"/>
                    <a:pt x="193796" y="61420"/>
                    <a:pt x="451422" y="870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3" name="Freeform 32">
              <a:extLst>
                <a:ext uri="{FF2B5EF4-FFF2-40B4-BE49-F238E27FC236}">
                  <a16:creationId xmlns:a16="http://schemas.microsoft.com/office/drawing/2014/main" id="{06995714-B51E-E84A-9FD5-3AD33004E517}"/>
                </a:ext>
              </a:extLst>
            </p:cNvPr>
            <p:cNvSpPr/>
            <p:nvPr/>
          </p:nvSpPr>
          <p:spPr>
            <a:xfrm>
              <a:off x="11654256" y="2180659"/>
              <a:ext cx="537744" cy="1125156"/>
            </a:xfrm>
            <a:custGeom>
              <a:avLst/>
              <a:gdLst>
                <a:gd name="connsiteX0" fmla="*/ 537744 w 537744"/>
                <a:gd name="connsiteY0" fmla="*/ 0 h 1125156"/>
                <a:gd name="connsiteX1" fmla="*/ 537744 w 537744"/>
                <a:gd name="connsiteY1" fmla="*/ 1125156 h 1125156"/>
                <a:gd name="connsiteX2" fmla="*/ 451422 w 537744"/>
                <a:gd name="connsiteY2" fmla="*/ 1116454 h 1125156"/>
                <a:gd name="connsiteX3" fmla="*/ 0 w 537744"/>
                <a:gd name="connsiteY3" fmla="*/ 562578 h 1125156"/>
                <a:gd name="connsiteX4" fmla="*/ 451422 w 537744"/>
                <a:gd name="connsiteY4" fmla="*/ 8702 h 11251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7744" h="1125156">
                  <a:moveTo>
                    <a:pt x="537744" y="0"/>
                  </a:moveTo>
                  <a:lnTo>
                    <a:pt x="537744" y="1125156"/>
                  </a:lnTo>
                  <a:lnTo>
                    <a:pt x="451422" y="1116454"/>
                  </a:lnTo>
                  <a:cubicBezTo>
                    <a:pt x="193796" y="1063736"/>
                    <a:pt x="0" y="835789"/>
                    <a:pt x="0" y="562578"/>
                  </a:cubicBezTo>
                  <a:cubicBezTo>
                    <a:pt x="0" y="289367"/>
                    <a:pt x="193796" y="61420"/>
                    <a:pt x="451422" y="870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4" name="Freeform 33">
              <a:extLst>
                <a:ext uri="{FF2B5EF4-FFF2-40B4-BE49-F238E27FC236}">
                  <a16:creationId xmlns:a16="http://schemas.microsoft.com/office/drawing/2014/main" id="{0FDB0CC5-76AA-6E44-8376-4EE649C1DE42}"/>
                </a:ext>
              </a:extLst>
            </p:cNvPr>
            <p:cNvSpPr/>
            <p:nvPr/>
          </p:nvSpPr>
          <p:spPr>
            <a:xfrm>
              <a:off x="11654256" y="809146"/>
              <a:ext cx="537744" cy="1125156"/>
            </a:xfrm>
            <a:custGeom>
              <a:avLst/>
              <a:gdLst>
                <a:gd name="connsiteX0" fmla="*/ 537744 w 537744"/>
                <a:gd name="connsiteY0" fmla="*/ 0 h 1125156"/>
                <a:gd name="connsiteX1" fmla="*/ 537744 w 537744"/>
                <a:gd name="connsiteY1" fmla="*/ 1125156 h 1125156"/>
                <a:gd name="connsiteX2" fmla="*/ 451422 w 537744"/>
                <a:gd name="connsiteY2" fmla="*/ 1116454 h 1125156"/>
                <a:gd name="connsiteX3" fmla="*/ 0 w 537744"/>
                <a:gd name="connsiteY3" fmla="*/ 562578 h 1125156"/>
                <a:gd name="connsiteX4" fmla="*/ 451422 w 537744"/>
                <a:gd name="connsiteY4" fmla="*/ 8702 h 11251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7744" h="1125156">
                  <a:moveTo>
                    <a:pt x="537744" y="0"/>
                  </a:moveTo>
                  <a:lnTo>
                    <a:pt x="537744" y="1125156"/>
                  </a:lnTo>
                  <a:lnTo>
                    <a:pt x="451422" y="1116454"/>
                  </a:lnTo>
                  <a:cubicBezTo>
                    <a:pt x="193796" y="1063736"/>
                    <a:pt x="0" y="835789"/>
                    <a:pt x="0" y="562578"/>
                  </a:cubicBezTo>
                  <a:cubicBezTo>
                    <a:pt x="0" y="289367"/>
                    <a:pt x="193796" y="61420"/>
                    <a:pt x="451422" y="8702"/>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5" name="Freeform 34">
              <a:extLst>
                <a:ext uri="{FF2B5EF4-FFF2-40B4-BE49-F238E27FC236}">
                  <a16:creationId xmlns:a16="http://schemas.microsoft.com/office/drawing/2014/main" id="{3D981F0B-8982-1C45-8D7C-30E744003823}"/>
                </a:ext>
              </a:extLst>
            </p:cNvPr>
            <p:cNvSpPr/>
            <p:nvPr/>
          </p:nvSpPr>
          <p:spPr>
            <a:xfrm>
              <a:off x="11654256" y="0"/>
              <a:ext cx="537744" cy="562788"/>
            </a:xfrm>
            <a:custGeom>
              <a:avLst/>
              <a:gdLst>
                <a:gd name="connsiteX0" fmla="*/ 21 w 537744"/>
                <a:gd name="connsiteY0" fmla="*/ 0 h 562788"/>
                <a:gd name="connsiteX1" fmla="*/ 537744 w 537744"/>
                <a:gd name="connsiteY1" fmla="*/ 0 h 562788"/>
                <a:gd name="connsiteX2" fmla="*/ 537744 w 537744"/>
                <a:gd name="connsiteY2" fmla="*/ 562788 h 562788"/>
                <a:gd name="connsiteX3" fmla="*/ 451422 w 537744"/>
                <a:gd name="connsiteY3" fmla="*/ 554086 h 562788"/>
                <a:gd name="connsiteX4" fmla="*/ 0 w 537744"/>
                <a:gd name="connsiteY4" fmla="*/ 211 h 5627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7744" h="562788">
                  <a:moveTo>
                    <a:pt x="21" y="0"/>
                  </a:moveTo>
                  <a:lnTo>
                    <a:pt x="537744" y="0"/>
                  </a:lnTo>
                  <a:lnTo>
                    <a:pt x="537744" y="562788"/>
                  </a:lnTo>
                  <a:lnTo>
                    <a:pt x="451422" y="554086"/>
                  </a:lnTo>
                  <a:cubicBezTo>
                    <a:pt x="193796" y="501368"/>
                    <a:pt x="0" y="273421"/>
                    <a:pt x="0" y="21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1">
            <a:extLst>
              <a:ext uri="{FF2B5EF4-FFF2-40B4-BE49-F238E27FC236}">
                <a16:creationId xmlns:a16="http://schemas.microsoft.com/office/drawing/2014/main" id="{DF76EEB7-1E87-0447-8CD6-DD220CF4EE59}"/>
              </a:ext>
            </a:extLst>
          </p:cNvPr>
          <p:cNvSpPr>
            <a:spLocks noGrp="1"/>
          </p:cNvSpPr>
          <p:nvPr>
            <p:ph type="title"/>
          </p:nvPr>
        </p:nvSpPr>
        <p:spPr/>
        <p:txBody>
          <a:bodyPr/>
          <a:lstStyle/>
          <a:p>
            <a:r>
              <a:rPr lang="en-US" dirty="0"/>
              <a:t>Click to edit Master title style</a:t>
            </a:r>
          </a:p>
        </p:txBody>
      </p:sp>
      <p:sp>
        <p:nvSpPr>
          <p:cNvPr id="3" name="Vertical Text Placeholder 2">
            <a:extLst>
              <a:ext uri="{FF2B5EF4-FFF2-40B4-BE49-F238E27FC236}">
                <a16:creationId xmlns:a16="http://schemas.microsoft.com/office/drawing/2014/main" id="{BA8AE526-3A03-9B41-8C9F-27156E701CF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CD08D72-182D-C947-B3F7-B74948D0849B}"/>
              </a:ext>
            </a:extLst>
          </p:cNvPr>
          <p:cNvSpPr>
            <a:spLocks noGrp="1"/>
          </p:cNvSpPr>
          <p:nvPr>
            <p:ph type="dt" sz="half" idx="10"/>
          </p:nvPr>
        </p:nvSpPr>
        <p:spPr/>
        <p:txBody>
          <a:bodyPr/>
          <a:lstStyle/>
          <a:p>
            <a:fld id="{A5B0A250-5CC0-1746-B209-08E8B0DAE6AF}" type="datetimeFigureOut">
              <a:rPr lang="en-US" smtClean="0"/>
              <a:pPr/>
              <a:t>2/27/25</a:t>
            </a:fld>
            <a:endParaRPr lang="en-US" dirty="0"/>
          </a:p>
        </p:txBody>
      </p:sp>
      <p:sp>
        <p:nvSpPr>
          <p:cNvPr id="5" name="Footer Placeholder 4">
            <a:extLst>
              <a:ext uri="{FF2B5EF4-FFF2-40B4-BE49-F238E27FC236}">
                <a16:creationId xmlns:a16="http://schemas.microsoft.com/office/drawing/2014/main" id="{B076E396-D059-AF4D-A1D9-C1347978AAD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F8845B6-87C0-2F4A-8146-00E911CDF70D}"/>
              </a:ext>
            </a:extLst>
          </p:cNvPr>
          <p:cNvSpPr>
            <a:spLocks noGrp="1"/>
          </p:cNvSpPr>
          <p:nvPr>
            <p:ph type="sldNum" sz="quarter" idx="12"/>
          </p:nvPr>
        </p:nvSpPr>
        <p:spPr>
          <a:xfrm>
            <a:off x="7086480" y="6141085"/>
            <a:ext cx="813816" cy="365125"/>
          </a:xfrm>
        </p:spPr>
        <p:txBody>
          <a:bodyPr/>
          <a:lstStyle/>
          <a:p>
            <a:fld id="{49ABCAEC-7D34-E549-A96E-FCEDAADBE4B0}" type="slidenum">
              <a:rPr lang="en-US" smtClean="0"/>
              <a:pPr/>
              <a:t>‹#›</a:t>
            </a:fld>
            <a:endParaRPr lang="en-US"/>
          </a:p>
        </p:txBody>
      </p:sp>
      <p:cxnSp>
        <p:nvCxnSpPr>
          <p:cNvPr id="7" name="Straight Connector 6">
            <a:extLst>
              <a:ext uri="{FF2B5EF4-FFF2-40B4-BE49-F238E27FC236}">
                <a16:creationId xmlns:a16="http://schemas.microsoft.com/office/drawing/2014/main" id="{A78A912D-4325-C449-BF2E-F331A221C695}"/>
              </a:ext>
            </a:extLst>
          </p:cNvPr>
          <p:cNvCxnSpPr>
            <a:cxnSpLocks/>
          </p:cNvCxnSpPr>
          <p:nvPr/>
        </p:nvCxnSpPr>
        <p:spPr>
          <a:xfrm>
            <a:off x="565150" y="6087110"/>
            <a:ext cx="7335146"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42042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C3803ECC-8207-244B-8051-94AA5304EDD9}"/>
              </a:ext>
            </a:extLst>
          </p:cNvPr>
          <p:cNvGrpSpPr/>
          <p:nvPr/>
        </p:nvGrpSpPr>
        <p:grpSpPr>
          <a:xfrm>
            <a:off x="10290315" y="0"/>
            <a:ext cx="1901686" cy="6858000"/>
            <a:chOff x="10290315" y="0"/>
            <a:chExt cx="1901686" cy="6858000"/>
          </a:xfrm>
        </p:grpSpPr>
        <p:sp>
          <p:nvSpPr>
            <p:cNvPr id="17" name="Freeform 16">
              <a:extLst>
                <a:ext uri="{FF2B5EF4-FFF2-40B4-BE49-F238E27FC236}">
                  <a16:creationId xmlns:a16="http://schemas.microsoft.com/office/drawing/2014/main" id="{CF2E8536-821C-3846-A152-2001B7BA4BC9}"/>
                </a:ext>
              </a:extLst>
            </p:cNvPr>
            <p:cNvSpPr/>
            <p:nvPr/>
          </p:nvSpPr>
          <p:spPr>
            <a:xfrm>
              <a:off x="10290315" y="0"/>
              <a:ext cx="1130724" cy="565573"/>
            </a:xfrm>
            <a:custGeom>
              <a:avLst/>
              <a:gdLst>
                <a:gd name="connsiteX0" fmla="*/ 21 w 1130724"/>
                <a:gd name="connsiteY0" fmla="*/ 0 h 565573"/>
                <a:gd name="connsiteX1" fmla="*/ 1130703 w 1130724"/>
                <a:gd name="connsiteY1" fmla="*/ 0 h 565573"/>
                <a:gd name="connsiteX2" fmla="*/ 1130724 w 1130724"/>
                <a:gd name="connsiteY2" fmla="*/ 211 h 565573"/>
                <a:gd name="connsiteX3" fmla="*/ 565362 w 1130724"/>
                <a:gd name="connsiteY3" fmla="*/ 565573 h 565573"/>
                <a:gd name="connsiteX4" fmla="*/ 0 w 1130724"/>
                <a:gd name="connsiteY4" fmla="*/ 211 h 565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0724" h="565573">
                  <a:moveTo>
                    <a:pt x="21" y="0"/>
                  </a:moveTo>
                  <a:lnTo>
                    <a:pt x="1130703" y="0"/>
                  </a:lnTo>
                  <a:lnTo>
                    <a:pt x="1130724" y="211"/>
                  </a:lnTo>
                  <a:cubicBezTo>
                    <a:pt x="1130724" y="312452"/>
                    <a:pt x="877603" y="565573"/>
                    <a:pt x="565362" y="565573"/>
                  </a:cubicBezTo>
                  <a:cubicBezTo>
                    <a:pt x="253121" y="565573"/>
                    <a:pt x="0" y="312452"/>
                    <a:pt x="0" y="211"/>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Freeform 17">
              <a:extLst>
                <a:ext uri="{FF2B5EF4-FFF2-40B4-BE49-F238E27FC236}">
                  <a16:creationId xmlns:a16="http://schemas.microsoft.com/office/drawing/2014/main" id="{57A02781-FFB4-C04E-97FB-78D26A9E8F1C}"/>
                </a:ext>
              </a:extLst>
            </p:cNvPr>
            <p:cNvSpPr/>
            <p:nvPr/>
          </p:nvSpPr>
          <p:spPr>
            <a:xfrm>
              <a:off x="11653180" y="6295093"/>
              <a:ext cx="538821" cy="562907"/>
            </a:xfrm>
            <a:custGeom>
              <a:avLst/>
              <a:gdLst>
                <a:gd name="connsiteX0" fmla="*/ 538821 w 538821"/>
                <a:gd name="connsiteY0" fmla="*/ 0 h 562907"/>
                <a:gd name="connsiteX1" fmla="*/ 538821 w 538821"/>
                <a:gd name="connsiteY1" fmla="*/ 562907 h 562907"/>
                <a:gd name="connsiteX2" fmla="*/ 22 w 538821"/>
                <a:gd name="connsiteY2" fmla="*/ 562907 h 562907"/>
                <a:gd name="connsiteX3" fmla="*/ 0 w 538821"/>
                <a:gd name="connsiteY3" fmla="*/ 562686 h 562907"/>
                <a:gd name="connsiteX4" fmla="*/ 451422 w 538821"/>
                <a:gd name="connsiteY4" fmla="*/ 8810 h 5629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821" h="562907">
                  <a:moveTo>
                    <a:pt x="538821" y="0"/>
                  </a:moveTo>
                  <a:lnTo>
                    <a:pt x="538821" y="562907"/>
                  </a:lnTo>
                  <a:lnTo>
                    <a:pt x="22" y="562907"/>
                  </a:lnTo>
                  <a:lnTo>
                    <a:pt x="0" y="562686"/>
                  </a:lnTo>
                  <a:cubicBezTo>
                    <a:pt x="0" y="289475"/>
                    <a:pt x="193796" y="61528"/>
                    <a:pt x="451422" y="881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Freeform 18">
              <a:extLst>
                <a:ext uri="{FF2B5EF4-FFF2-40B4-BE49-F238E27FC236}">
                  <a16:creationId xmlns:a16="http://schemas.microsoft.com/office/drawing/2014/main" id="{14C29607-37D2-7A4B-98E2-2C851CD6776C}"/>
                </a:ext>
              </a:extLst>
            </p:cNvPr>
            <p:cNvSpPr/>
            <p:nvPr/>
          </p:nvSpPr>
          <p:spPr>
            <a:xfrm>
              <a:off x="11653180" y="3552066"/>
              <a:ext cx="538821" cy="1125373"/>
            </a:xfrm>
            <a:custGeom>
              <a:avLst/>
              <a:gdLst>
                <a:gd name="connsiteX0" fmla="*/ 538821 w 538821"/>
                <a:gd name="connsiteY0" fmla="*/ 0 h 1125373"/>
                <a:gd name="connsiteX1" fmla="*/ 538821 w 538821"/>
                <a:gd name="connsiteY1" fmla="*/ 1125373 h 1125373"/>
                <a:gd name="connsiteX2" fmla="*/ 451422 w 538821"/>
                <a:gd name="connsiteY2" fmla="*/ 1116562 h 1125373"/>
                <a:gd name="connsiteX3" fmla="*/ 0 w 538821"/>
                <a:gd name="connsiteY3" fmla="*/ 562686 h 1125373"/>
                <a:gd name="connsiteX4" fmla="*/ 451422 w 538821"/>
                <a:gd name="connsiteY4" fmla="*/ 8810 h 11253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821" h="1125373">
                  <a:moveTo>
                    <a:pt x="538821" y="0"/>
                  </a:moveTo>
                  <a:lnTo>
                    <a:pt x="538821" y="1125373"/>
                  </a:lnTo>
                  <a:lnTo>
                    <a:pt x="451422" y="1116562"/>
                  </a:lnTo>
                  <a:cubicBezTo>
                    <a:pt x="193796" y="1063844"/>
                    <a:pt x="0" y="835897"/>
                    <a:pt x="0" y="562686"/>
                  </a:cubicBezTo>
                  <a:cubicBezTo>
                    <a:pt x="0" y="289475"/>
                    <a:pt x="193796" y="61528"/>
                    <a:pt x="451422" y="881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Freeform 19">
              <a:extLst>
                <a:ext uri="{FF2B5EF4-FFF2-40B4-BE49-F238E27FC236}">
                  <a16:creationId xmlns:a16="http://schemas.microsoft.com/office/drawing/2014/main" id="{D12FC7BA-80CC-1C4E-B268-B3EEA08137F1}"/>
                </a:ext>
              </a:extLst>
            </p:cNvPr>
            <p:cNvSpPr/>
            <p:nvPr/>
          </p:nvSpPr>
          <p:spPr>
            <a:xfrm>
              <a:off x="11653180" y="2180552"/>
              <a:ext cx="538821" cy="1125373"/>
            </a:xfrm>
            <a:custGeom>
              <a:avLst/>
              <a:gdLst>
                <a:gd name="connsiteX0" fmla="*/ 538821 w 538821"/>
                <a:gd name="connsiteY0" fmla="*/ 0 h 1125373"/>
                <a:gd name="connsiteX1" fmla="*/ 538821 w 538821"/>
                <a:gd name="connsiteY1" fmla="*/ 1125373 h 1125373"/>
                <a:gd name="connsiteX2" fmla="*/ 451422 w 538821"/>
                <a:gd name="connsiteY2" fmla="*/ 1116562 h 1125373"/>
                <a:gd name="connsiteX3" fmla="*/ 0 w 538821"/>
                <a:gd name="connsiteY3" fmla="*/ 562686 h 1125373"/>
                <a:gd name="connsiteX4" fmla="*/ 451422 w 538821"/>
                <a:gd name="connsiteY4" fmla="*/ 8810 h 11253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821" h="1125373">
                  <a:moveTo>
                    <a:pt x="538821" y="0"/>
                  </a:moveTo>
                  <a:lnTo>
                    <a:pt x="538821" y="1125373"/>
                  </a:lnTo>
                  <a:lnTo>
                    <a:pt x="451422" y="1116562"/>
                  </a:lnTo>
                  <a:cubicBezTo>
                    <a:pt x="193796" y="1063844"/>
                    <a:pt x="0" y="835897"/>
                    <a:pt x="0" y="562686"/>
                  </a:cubicBezTo>
                  <a:cubicBezTo>
                    <a:pt x="0" y="289475"/>
                    <a:pt x="193796" y="61528"/>
                    <a:pt x="451422" y="881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 name="Freeform 20">
              <a:extLst>
                <a:ext uri="{FF2B5EF4-FFF2-40B4-BE49-F238E27FC236}">
                  <a16:creationId xmlns:a16="http://schemas.microsoft.com/office/drawing/2014/main" id="{BEBC8FB1-96B9-D84A-BD2A-BC8410EBE012}"/>
                </a:ext>
              </a:extLst>
            </p:cNvPr>
            <p:cNvSpPr/>
            <p:nvPr/>
          </p:nvSpPr>
          <p:spPr>
            <a:xfrm>
              <a:off x="11653180" y="809039"/>
              <a:ext cx="538821" cy="1125373"/>
            </a:xfrm>
            <a:custGeom>
              <a:avLst/>
              <a:gdLst>
                <a:gd name="connsiteX0" fmla="*/ 538821 w 538821"/>
                <a:gd name="connsiteY0" fmla="*/ 0 h 1125373"/>
                <a:gd name="connsiteX1" fmla="*/ 538821 w 538821"/>
                <a:gd name="connsiteY1" fmla="*/ 1125373 h 1125373"/>
                <a:gd name="connsiteX2" fmla="*/ 451422 w 538821"/>
                <a:gd name="connsiteY2" fmla="*/ 1116562 h 1125373"/>
                <a:gd name="connsiteX3" fmla="*/ 0 w 538821"/>
                <a:gd name="connsiteY3" fmla="*/ 562686 h 1125373"/>
                <a:gd name="connsiteX4" fmla="*/ 451422 w 538821"/>
                <a:gd name="connsiteY4" fmla="*/ 8810 h 11253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821" h="1125373">
                  <a:moveTo>
                    <a:pt x="538821" y="0"/>
                  </a:moveTo>
                  <a:lnTo>
                    <a:pt x="538821" y="1125373"/>
                  </a:lnTo>
                  <a:lnTo>
                    <a:pt x="451422" y="1116562"/>
                  </a:lnTo>
                  <a:cubicBezTo>
                    <a:pt x="193796" y="1063844"/>
                    <a:pt x="0" y="835897"/>
                    <a:pt x="0" y="562686"/>
                  </a:cubicBezTo>
                  <a:cubicBezTo>
                    <a:pt x="0" y="289475"/>
                    <a:pt x="193796" y="61528"/>
                    <a:pt x="451422" y="881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2" name="Freeform 21">
              <a:extLst>
                <a:ext uri="{FF2B5EF4-FFF2-40B4-BE49-F238E27FC236}">
                  <a16:creationId xmlns:a16="http://schemas.microsoft.com/office/drawing/2014/main" id="{5A8455B4-A778-B44D-A7E8-C45A4846D9F7}"/>
                </a:ext>
              </a:extLst>
            </p:cNvPr>
            <p:cNvSpPr/>
            <p:nvPr/>
          </p:nvSpPr>
          <p:spPr>
            <a:xfrm>
              <a:off x="11653180" y="0"/>
              <a:ext cx="538821" cy="562898"/>
            </a:xfrm>
            <a:custGeom>
              <a:avLst/>
              <a:gdLst>
                <a:gd name="connsiteX0" fmla="*/ 21 w 538821"/>
                <a:gd name="connsiteY0" fmla="*/ 0 h 562898"/>
                <a:gd name="connsiteX1" fmla="*/ 538821 w 538821"/>
                <a:gd name="connsiteY1" fmla="*/ 0 h 562898"/>
                <a:gd name="connsiteX2" fmla="*/ 538821 w 538821"/>
                <a:gd name="connsiteY2" fmla="*/ 562898 h 562898"/>
                <a:gd name="connsiteX3" fmla="*/ 451422 w 538821"/>
                <a:gd name="connsiteY3" fmla="*/ 554087 h 562898"/>
                <a:gd name="connsiteX4" fmla="*/ 0 w 538821"/>
                <a:gd name="connsiteY4" fmla="*/ 211 h 5628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821" h="562898">
                  <a:moveTo>
                    <a:pt x="21" y="0"/>
                  </a:moveTo>
                  <a:lnTo>
                    <a:pt x="538821" y="0"/>
                  </a:lnTo>
                  <a:lnTo>
                    <a:pt x="538821" y="562898"/>
                  </a:lnTo>
                  <a:lnTo>
                    <a:pt x="451422" y="554087"/>
                  </a:lnTo>
                  <a:cubicBezTo>
                    <a:pt x="193796" y="501369"/>
                    <a:pt x="0" y="273422"/>
                    <a:pt x="0" y="211"/>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Vertical Title 1">
            <a:extLst>
              <a:ext uri="{FF2B5EF4-FFF2-40B4-BE49-F238E27FC236}">
                <a16:creationId xmlns:a16="http://schemas.microsoft.com/office/drawing/2014/main" id="{B0407CCA-80EF-2B45-8F8C-7D5796A61BC0}"/>
              </a:ext>
            </a:extLst>
          </p:cNvPr>
          <p:cNvSpPr>
            <a:spLocks noGrp="1"/>
          </p:cNvSpPr>
          <p:nvPr>
            <p:ph type="title" orient="vert"/>
          </p:nvPr>
        </p:nvSpPr>
        <p:spPr>
          <a:xfrm>
            <a:off x="8950095" y="976630"/>
            <a:ext cx="2268507" cy="4784598"/>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BAA221C3-F2D3-FC4F-938B-4C4CAC7370B1}"/>
              </a:ext>
            </a:extLst>
          </p:cNvPr>
          <p:cNvSpPr>
            <a:spLocks noGrp="1"/>
          </p:cNvSpPr>
          <p:nvPr>
            <p:ph type="body" orient="vert" idx="1"/>
          </p:nvPr>
        </p:nvSpPr>
        <p:spPr>
          <a:xfrm>
            <a:off x="565150" y="976630"/>
            <a:ext cx="8264057" cy="4784598"/>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6B061B46-3E9A-AC48-8C84-5B46EA1EC583}"/>
              </a:ext>
            </a:extLst>
          </p:cNvPr>
          <p:cNvSpPr>
            <a:spLocks noGrp="1"/>
          </p:cNvSpPr>
          <p:nvPr>
            <p:ph type="dt" sz="half" idx="10"/>
          </p:nvPr>
        </p:nvSpPr>
        <p:spPr/>
        <p:txBody>
          <a:bodyPr/>
          <a:lstStyle/>
          <a:p>
            <a:fld id="{A5B0A250-5CC0-1746-B209-08E8B0DAE6AF}" type="datetimeFigureOut">
              <a:rPr lang="en-US" smtClean="0"/>
              <a:pPr/>
              <a:t>2/27/25</a:t>
            </a:fld>
            <a:endParaRPr lang="en-US"/>
          </a:p>
        </p:txBody>
      </p:sp>
      <p:sp>
        <p:nvSpPr>
          <p:cNvPr id="5" name="Footer Placeholder 4">
            <a:extLst>
              <a:ext uri="{FF2B5EF4-FFF2-40B4-BE49-F238E27FC236}">
                <a16:creationId xmlns:a16="http://schemas.microsoft.com/office/drawing/2014/main" id="{369F8F49-5859-714C-8EE1-61A74F324EC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E2B6F69-3FFA-D94F-BA99-873D36F7F69D}"/>
              </a:ext>
            </a:extLst>
          </p:cNvPr>
          <p:cNvSpPr>
            <a:spLocks noGrp="1"/>
          </p:cNvSpPr>
          <p:nvPr>
            <p:ph type="sldNum" sz="quarter" idx="12"/>
          </p:nvPr>
        </p:nvSpPr>
        <p:spPr/>
        <p:txBody>
          <a:bodyPr/>
          <a:lstStyle/>
          <a:p>
            <a:fld id="{49ABCAEC-7D34-E549-A96E-FCEDAADBE4B0}" type="slidenum">
              <a:rPr lang="en-US" smtClean="0"/>
              <a:pPr/>
              <a:t>‹#›</a:t>
            </a:fld>
            <a:endParaRPr lang="en-US"/>
          </a:p>
        </p:txBody>
      </p:sp>
      <p:cxnSp>
        <p:nvCxnSpPr>
          <p:cNvPr id="7" name="Straight Connector 6">
            <a:extLst>
              <a:ext uri="{FF2B5EF4-FFF2-40B4-BE49-F238E27FC236}">
                <a16:creationId xmlns:a16="http://schemas.microsoft.com/office/drawing/2014/main" id="{C31B40EC-87DB-A64F-9D4B-98A86F7CEFFF}"/>
              </a:ext>
            </a:extLst>
          </p:cNvPr>
          <p:cNvCxnSpPr>
            <a:cxnSpLocks/>
          </p:cNvCxnSpPr>
          <p:nvPr/>
        </p:nvCxnSpPr>
        <p:spPr>
          <a:xfrm>
            <a:off x="565150" y="6087110"/>
            <a:ext cx="11058344"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575129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F0CAFDA3-320A-C24D-A7A1-20C1267EC987}"/>
              </a:ext>
            </a:extLst>
          </p:cNvPr>
          <p:cNvGrpSpPr/>
          <p:nvPr/>
        </p:nvGrpSpPr>
        <p:grpSpPr>
          <a:xfrm>
            <a:off x="8928528" y="0"/>
            <a:ext cx="3263472" cy="6858000"/>
            <a:chOff x="8928528" y="0"/>
            <a:chExt cx="3263472" cy="6858000"/>
          </a:xfrm>
        </p:grpSpPr>
        <p:sp>
          <p:nvSpPr>
            <p:cNvPr id="23" name="Oval 22">
              <a:extLst>
                <a:ext uri="{FF2B5EF4-FFF2-40B4-BE49-F238E27FC236}">
                  <a16:creationId xmlns:a16="http://schemas.microsoft.com/office/drawing/2014/main" id="{D2411669-6E2C-2243-99CD-6BC9D724FA1F}"/>
                </a:ext>
              </a:extLst>
            </p:cNvPr>
            <p:cNvSpPr/>
            <p:nvPr/>
          </p:nvSpPr>
          <p:spPr>
            <a:xfrm>
              <a:off x="8928528" y="806362"/>
              <a:ext cx="1130724" cy="1130723"/>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23">
              <a:extLst>
                <a:ext uri="{FF2B5EF4-FFF2-40B4-BE49-F238E27FC236}">
                  <a16:creationId xmlns:a16="http://schemas.microsoft.com/office/drawing/2014/main" id="{C4E0C522-0F40-ED44-A700-F1BCD1CF74F5}"/>
                </a:ext>
              </a:extLst>
            </p:cNvPr>
            <p:cNvSpPr/>
            <p:nvPr/>
          </p:nvSpPr>
          <p:spPr>
            <a:xfrm>
              <a:off x="8928528" y="0"/>
              <a:ext cx="1130724" cy="565573"/>
            </a:xfrm>
            <a:custGeom>
              <a:avLst/>
              <a:gdLst>
                <a:gd name="connsiteX0" fmla="*/ 22 w 1130724"/>
                <a:gd name="connsiteY0" fmla="*/ 0 h 565573"/>
                <a:gd name="connsiteX1" fmla="*/ 1130703 w 1130724"/>
                <a:gd name="connsiteY1" fmla="*/ 0 h 565573"/>
                <a:gd name="connsiteX2" fmla="*/ 1130724 w 1130724"/>
                <a:gd name="connsiteY2" fmla="*/ 211 h 565573"/>
                <a:gd name="connsiteX3" fmla="*/ 565362 w 1130724"/>
                <a:gd name="connsiteY3" fmla="*/ 565573 h 565573"/>
                <a:gd name="connsiteX4" fmla="*/ 0 w 1130724"/>
                <a:gd name="connsiteY4" fmla="*/ 211 h 565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0724" h="565573">
                  <a:moveTo>
                    <a:pt x="22" y="0"/>
                  </a:moveTo>
                  <a:lnTo>
                    <a:pt x="1130703" y="0"/>
                  </a:lnTo>
                  <a:lnTo>
                    <a:pt x="1130724" y="211"/>
                  </a:lnTo>
                  <a:cubicBezTo>
                    <a:pt x="1130724" y="312452"/>
                    <a:pt x="877603" y="565573"/>
                    <a:pt x="565362" y="565573"/>
                  </a:cubicBezTo>
                  <a:cubicBezTo>
                    <a:pt x="253121" y="565573"/>
                    <a:pt x="0" y="312452"/>
                    <a:pt x="0" y="211"/>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24">
              <a:extLst>
                <a:ext uri="{FF2B5EF4-FFF2-40B4-BE49-F238E27FC236}">
                  <a16:creationId xmlns:a16="http://schemas.microsoft.com/office/drawing/2014/main" id="{B79B4380-CBEC-C341-A10E-5EF9A8597959}"/>
                </a:ext>
              </a:extLst>
            </p:cNvPr>
            <p:cNvSpPr/>
            <p:nvPr/>
          </p:nvSpPr>
          <p:spPr>
            <a:xfrm>
              <a:off x="10291391" y="6292417"/>
              <a:ext cx="1130724" cy="565583"/>
            </a:xfrm>
            <a:custGeom>
              <a:avLst/>
              <a:gdLst>
                <a:gd name="connsiteX0" fmla="*/ 565362 w 1130724"/>
                <a:gd name="connsiteY0" fmla="*/ 0 h 565583"/>
                <a:gd name="connsiteX1" fmla="*/ 1130724 w 1130724"/>
                <a:gd name="connsiteY1" fmla="*/ 565362 h 565583"/>
                <a:gd name="connsiteX2" fmla="*/ 1130702 w 1130724"/>
                <a:gd name="connsiteY2" fmla="*/ 565583 h 565583"/>
                <a:gd name="connsiteX3" fmla="*/ 22 w 1130724"/>
                <a:gd name="connsiteY3" fmla="*/ 565583 h 565583"/>
                <a:gd name="connsiteX4" fmla="*/ 0 w 1130724"/>
                <a:gd name="connsiteY4" fmla="*/ 565362 h 565583"/>
                <a:gd name="connsiteX5" fmla="*/ 565362 w 1130724"/>
                <a:gd name="connsiteY5" fmla="*/ 0 h 565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0724" h="565583">
                  <a:moveTo>
                    <a:pt x="565362" y="0"/>
                  </a:moveTo>
                  <a:cubicBezTo>
                    <a:pt x="877603" y="0"/>
                    <a:pt x="1130724" y="253121"/>
                    <a:pt x="1130724" y="565362"/>
                  </a:cubicBezTo>
                  <a:lnTo>
                    <a:pt x="1130702" y="565583"/>
                  </a:lnTo>
                  <a:lnTo>
                    <a:pt x="22" y="565583"/>
                  </a:lnTo>
                  <a:lnTo>
                    <a:pt x="0" y="565362"/>
                  </a:lnTo>
                  <a:cubicBezTo>
                    <a:pt x="0" y="253121"/>
                    <a:pt x="253121" y="0"/>
                    <a:pt x="565362"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6" name="Oval 25">
              <a:extLst>
                <a:ext uri="{FF2B5EF4-FFF2-40B4-BE49-F238E27FC236}">
                  <a16:creationId xmlns:a16="http://schemas.microsoft.com/office/drawing/2014/main" id="{F04AD70E-5490-4C4E-A05D-D67949C51A74}"/>
                </a:ext>
              </a:extLst>
            </p:cNvPr>
            <p:cNvSpPr/>
            <p:nvPr/>
          </p:nvSpPr>
          <p:spPr>
            <a:xfrm>
              <a:off x="10291392" y="3549390"/>
              <a:ext cx="1130724" cy="1130723"/>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128A8883-9F24-0047-92B7-45B3D2E7D9C0}"/>
                </a:ext>
              </a:extLst>
            </p:cNvPr>
            <p:cNvSpPr/>
            <p:nvPr/>
          </p:nvSpPr>
          <p:spPr>
            <a:xfrm>
              <a:off x="10291392" y="2177876"/>
              <a:ext cx="1130724" cy="1130723"/>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AAC3A3BB-FD2C-FB44-9478-FA87EF229D37}"/>
                </a:ext>
              </a:extLst>
            </p:cNvPr>
            <p:cNvSpPr/>
            <p:nvPr/>
          </p:nvSpPr>
          <p:spPr>
            <a:xfrm>
              <a:off x="10291392" y="806363"/>
              <a:ext cx="1130724" cy="113072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28">
              <a:extLst>
                <a:ext uri="{FF2B5EF4-FFF2-40B4-BE49-F238E27FC236}">
                  <a16:creationId xmlns:a16="http://schemas.microsoft.com/office/drawing/2014/main" id="{BF46B3B1-E981-BB40-B916-51A6D3851969}"/>
                </a:ext>
              </a:extLst>
            </p:cNvPr>
            <p:cNvSpPr/>
            <p:nvPr/>
          </p:nvSpPr>
          <p:spPr>
            <a:xfrm>
              <a:off x="10291392" y="0"/>
              <a:ext cx="1130724" cy="565573"/>
            </a:xfrm>
            <a:custGeom>
              <a:avLst/>
              <a:gdLst>
                <a:gd name="connsiteX0" fmla="*/ 21 w 1130724"/>
                <a:gd name="connsiteY0" fmla="*/ 0 h 565573"/>
                <a:gd name="connsiteX1" fmla="*/ 1130703 w 1130724"/>
                <a:gd name="connsiteY1" fmla="*/ 0 h 565573"/>
                <a:gd name="connsiteX2" fmla="*/ 1130724 w 1130724"/>
                <a:gd name="connsiteY2" fmla="*/ 211 h 565573"/>
                <a:gd name="connsiteX3" fmla="*/ 565362 w 1130724"/>
                <a:gd name="connsiteY3" fmla="*/ 565573 h 565573"/>
                <a:gd name="connsiteX4" fmla="*/ 0 w 1130724"/>
                <a:gd name="connsiteY4" fmla="*/ 211 h 565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0724" h="565573">
                  <a:moveTo>
                    <a:pt x="21" y="0"/>
                  </a:moveTo>
                  <a:lnTo>
                    <a:pt x="1130703" y="0"/>
                  </a:lnTo>
                  <a:lnTo>
                    <a:pt x="1130724" y="211"/>
                  </a:lnTo>
                  <a:cubicBezTo>
                    <a:pt x="1130724" y="312452"/>
                    <a:pt x="877603" y="565573"/>
                    <a:pt x="565362" y="565573"/>
                  </a:cubicBezTo>
                  <a:cubicBezTo>
                    <a:pt x="253121" y="565573"/>
                    <a:pt x="0" y="312452"/>
                    <a:pt x="0" y="211"/>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0" name="Freeform 29">
              <a:extLst>
                <a:ext uri="{FF2B5EF4-FFF2-40B4-BE49-F238E27FC236}">
                  <a16:creationId xmlns:a16="http://schemas.microsoft.com/office/drawing/2014/main" id="{EA7DAE92-7D6B-B042-83BE-047C8EC322A0}"/>
                </a:ext>
              </a:extLst>
            </p:cNvPr>
            <p:cNvSpPr/>
            <p:nvPr/>
          </p:nvSpPr>
          <p:spPr>
            <a:xfrm>
              <a:off x="11654256" y="6295201"/>
              <a:ext cx="537744" cy="562799"/>
            </a:xfrm>
            <a:custGeom>
              <a:avLst/>
              <a:gdLst>
                <a:gd name="connsiteX0" fmla="*/ 537744 w 537744"/>
                <a:gd name="connsiteY0" fmla="*/ 0 h 562799"/>
                <a:gd name="connsiteX1" fmla="*/ 537744 w 537744"/>
                <a:gd name="connsiteY1" fmla="*/ 562799 h 562799"/>
                <a:gd name="connsiteX2" fmla="*/ 22 w 537744"/>
                <a:gd name="connsiteY2" fmla="*/ 562799 h 562799"/>
                <a:gd name="connsiteX3" fmla="*/ 0 w 537744"/>
                <a:gd name="connsiteY3" fmla="*/ 562578 h 562799"/>
                <a:gd name="connsiteX4" fmla="*/ 451422 w 537744"/>
                <a:gd name="connsiteY4" fmla="*/ 8702 h 5627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7744" h="562799">
                  <a:moveTo>
                    <a:pt x="537744" y="0"/>
                  </a:moveTo>
                  <a:lnTo>
                    <a:pt x="537744" y="562799"/>
                  </a:lnTo>
                  <a:lnTo>
                    <a:pt x="22" y="562799"/>
                  </a:lnTo>
                  <a:lnTo>
                    <a:pt x="0" y="562578"/>
                  </a:lnTo>
                  <a:cubicBezTo>
                    <a:pt x="0" y="289367"/>
                    <a:pt x="193796" y="61420"/>
                    <a:pt x="451422" y="870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1" name="Freeform 30">
              <a:extLst>
                <a:ext uri="{FF2B5EF4-FFF2-40B4-BE49-F238E27FC236}">
                  <a16:creationId xmlns:a16="http://schemas.microsoft.com/office/drawing/2014/main" id="{06AADCE6-4277-EA49-AF23-63B53CA6772A}"/>
                </a:ext>
              </a:extLst>
            </p:cNvPr>
            <p:cNvSpPr/>
            <p:nvPr/>
          </p:nvSpPr>
          <p:spPr>
            <a:xfrm>
              <a:off x="11654256" y="4923687"/>
              <a:ext cx="537744" cy="1125156"/>
            </a:xfrm>
            <a:custGeom>
              <a:avLst/>
              <a:gdLst>
                <a:gd name="connsiteX0" fmla="*/ 537744 w 537744"/>
                <a:gd name="connsiteY0" fmla="*/ 0 h 1125156"/>
                <a:gd name="connsiteX1" fmla="*/ 537744 w 537744"/>
                <a:gd name="connsiteY1" fmla="*/ 1125156 h 1125156"/>
                <a:gd name="connsiteX2" fmla="*/ 451422 w 537744"/>
                <a:gd name="connsiteY2" fmla="*/ 1116454 h 1125156"/>
                <a:gd name="connsiteX3" fmla="*/ 0 w 537744"/>
                <a:gd name="connsiteY3" fmla="*/ 562578 h 1125156"/>
                <a:gd name="connsiteX4" fmla="*/ 451422 w 537744"/>
                <a:gd name="connsiteY4" fmla="*/ 8702 h 11251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7744" h="1125156">
                  <a:moveTo>
                    <a:pt x="537744" y="0"/>
                  </a:moveTo>
                  <a:lnTo>
                    <a:pt x="537744" y="1125156"/>
                  </a:lnTo>
                  <a:lnTo>
                    <a:pt x="451422" y="1116454"/>
                  </a:lnTo>
                  <a:cubicBezTo>
                    <a:pt x="193796" y="1063736"/>
                    <a:pt x="0" y="835789"/>
                    <a:pt x="0" y="562578"/>
                  </a:cubicBezTo>
                  <a:cubicBezTo>
                    <a:pt x="0" y="289367"/>
                    <a:pt x="193796" y="61420"/>
                    <a:pt x="451422" y="8702"/>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2" name="Freeform 31">
              <a:extLst>
                <a:ext uri="{FF2B5EF4-FFF2-40B4-BE49-F238E27FC236}">
                  <a16:creationId xmlns:a16="http://schemas.microsoft.com/office/drawing/2014/main" id="{58CEA343-047B-DF4E-A7A8-881C7740EA36}"/>
                </a:ext>
              </a:extLst>
            </p:cNvPr>
            <p:cNvSpPr/>
            <p:nvPr/>
          </p:nvSpPr>
          <p:spPr>
            <a:xfrm>
              <a:off x="11654256" y="3552173"/>
              <a:ext cx="537744" cy="1125156"/>
            </a:xfrm>
            <a:custGeom>
              <a:avLst/>
              <a:gdLst>
                <a:gd name="connsiteX0" fmla="*/ 537744 w 537744"/>
                <a:gd name="connsiteY0" fmla="*/ 0 h 1125156"/>
                <a:gd name="connsiteX1" fmla="*/ 537744 w 537744"/>
                <a:gd name="connsiteY1" fmla="*/ 1125156 h 1125156"/>
                <a:gd name="connsiteX2" fmla="*/ 451422 w 537744"/>
                <a:gd name="connsiteY2" fmla="*/ 1116454 h 1125156"/>
                <a:gd name="connsiteX3" fmla="*/ 0 w 537744"/>
                <a:gd name="connsiteY3" fmla="*/ 562578 h 1125156"/>
                <a:gd name="connsiteX4" fmla="*/ 451422 w 537744"/>
                <a:gd name="connsiteY4" fmla="*/ 8702 h 11251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7744" h="1125156">
                  <a:moveTo>
                    <a:pt x="537744" y="0"/>
                  </a:moveTo>
                  <a:lnTo>
                    <a:pt x="537744" y="1125156"/>
                  </a:lnTo>
                  <a:lnTo>
                    <a:pt x="451422" y="1116454"/>
                  </a:lnTo>
                  <a:cubicBezTo>
                    <a:pt x="193796" y="1063736"/>
                    <a:pt x="0" y="835789"/>
                    <a:pt x="0" y="562578"/>
                  </a:cubicBezTo>
                  <a:cubicBezTo>
                    <a:pt x="0" y="289367"/>
                    <a:pt x="193796" y="61420"/>
                    <a:pt x="451422" y="870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3" name="Freeform 32">
              <a:extLst>
                <a:ext uri="{FF2B5EF4-FFF2-40B4-BE49-F238E27FC236}">
                  <a16:creationId xmlns:a16="http://schemas.microsoft.com/office/drawing/2014/main" id="{FCCBAA07-17CE-2740-AA04-AEDA5EAD2796}"/>
                </a:ext>
              </a:extLst>
            </p:cNvPr>
            <p:cNvSpPr/>
            <p:nvPr/>
          </p:nvSpPr>
          <p:spPr>
            <a:xfrm>
              <a:off x="11654256" y="2180659"/>
              <a:ext cx="537744" cy="1125156"/>
            </a:xfrm>
            <a:custGeom>
              <a:avLst/>
              <a:gdLst>
                <a:gd name="connsiteX0" fmla="*/ 537744 w 537744"/>
                <a:gd name="connsiteY0" fmla="*/ 0 h 1125156"/>
                <a:gd name="connsiteX1" fmla="*/ 537744 w 537744"/>
                <a:gd name="connsiteY1" fmla="*/ 1125156 h 1125156"/>
                <a:gd name="connsiteX2" fmla="*/ 451422 w 537744"/>
                <a:gd name="connsiteY2" fmla="*/ 1116454 h 1125156"/>
                <a:gd name="connsiteX3" fmla="*/ 0 w 537744"/>
                <a:gd name="connsiteY3" fmla="*/ 562578 h 1125156"/>
                <a:gd name="connsiteX4" fmla="*/ 451422 w 537744"/>
                <a:gd name="connsiteY4" fmla="*/ 8702 h 11251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7744" h="1125156">
                  <a:moveTo>
                    <a:pt x="537744" y="0"/>
                  </a:moveTo>
                  <a:lnTo>
                    <a:pt x="537744" y="1125156"/>
                  </a:lnTo>
                  <a:lnTo>
                    <a:pt x="451422" y="1116454"/>
                  </a:lnTo>
                  <a:cubicBezTo>
                    <a:pt x="193796" y="1063736"/>
                    <a:pt x="0" y="835789"/>
                    <a:pt x="0" y="562578"/>
                  </a:cubicBezTo>
                  <a:cubicBezTo>
                    <a:pt x="0" y="289367"/>
                    <a:pt x="193796" y="61420"/>
                    <a:pt x="451422" y="870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4" name="Freeform 33">
              <a:extLst>
                <a:ext uri="{FF2B5EF4-FFF2-40B4-BE49-F238E27FC236}">
                  <a16:creationId xmlns:a16="http://schemas.microsoft.com/office/drawing/2014/main" id="{BF15C430-7951-6040-BD4C-4E996E94480E}"/>
                </a:ext>
              </a:extLst>
            </p:cNvPr>
            <p:cNvSpPr/>
            <p:nvPr/>
          </p:nvSpPr>
          <p:spPr>
            <a:xfrm>
              <a:off x="11654256" y="809146"/>
              <a:ext cx="537744" cy="1125156"/>
            </a:xfrm>
            <a:custGeom>
              <a:avLst/>
              <a:gdLst>
                <a:gd name="connsiteX0" fmla="*/ 537744 w 537744"/>
                <a:gd name="connsiteY0" fmla="*/ 0 h 1125156"/>
                <a:gd name="connsiteX1" fmla="*/ 537744 w 537744"/>
                <a:gd name="connsiteY1" fmla="*/ 1125156 h 1125156"/>
                <a:gd name="connsiteX2" fmla="*/ 451422 w 537744"/>
                <a:gd name="connsiteY2" fmla="*/ 1116454 h 1125156"/>
                <a:gd name="connsiteX3" fmla="*/ 0 w 537744"/>
                <a:gd name="connsiteY3" fmla="*/ 562578 h 1125156"/>
                <a:gd name="connsiteX4" fmla="*/ 451422 w 537744"/>
                <a:gd name="connsiteY4" fmla="*/ 8702 h 11251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7744" h="1125156">
                  <a:moveTo>
                    <a:pt x="537744" y="0"/>
                  </a:moveTo>
                  <a:lnTo>
                    <a:pt x="537744" y="1125156"/>
                  </a:lnTo>
                  <a:lnTo>
                    <a:pt x="451422" y="1116454"/>
                  </a:lnTo>
                  <a:cubicBezTo>
                    <a:pt x="193796" y="1063736"/>
                    <a:pt x="0" y="835789"/>
                    <a:pt x="0" y="562578"/>
                  </a:cubicBezTo>
                  <a:cubicBezTo>
                    <a:pt x="0" y="289367"/>
                    <a:pt x="193796" y="61420"/>
                    <a:pt x="451422" y="8702"/>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5" name="Freeform 34">
              <a:extLst>
                <a:ext uri="{FF2B5EF4-FFF2-40B4-BE49-F238E27FC236}">
                  <a16:creationId xmlns:a16="http://schemas.microsoft.com/office/drawing/2014/main" id="{0B3467F9-370D-5C4C-9EDE-E0CA0E401568}"/>
                </a:ext>
              </a:extLst>
            </p:cNvPr>
            <p:cNvSpPr/>
            <p:nvPr/>
          </p:nvSpPr>
          <p:spPr>
            <a:xfrm>
              <a:off x="11654256" y="0"/>
              <a:ext cx="537744" cy="562788"/>
            </a:xfrm>
            <a:custGeom>
              <a:avLst/>
              <a:gdLst>
                <a:gd name="connsiteX0" fmla="*/ 21 w 537744"/>
                <a:gd name="connsiteY0" fmla="*/ 0 h 562788"/>
                <a:gd name="connsiteX1" fmla="*/ 537744 w 537744"/>
                <a:gd name="connsiteY1" fmla="*/ 0 h 562788"/>
                <a:gd name="connsiteX2" fmla="*/ 537744 w 537744"/>
                <a:gd name="connsiteY2" fmla="*/ 562788 h 562788"/>
                <a:gd name="connsiteX3" fmla="*/ 451422 w 537744"/>
                <a:gd name="connsiteY3" fmla="*/ 554086 h 562788"/>
                <a:gd name="connsiteX4" fmla="*/ 0 w 537744"/>
                <a:gd name="connsiteY4" fmla="*/ 211 h 5627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7744" h="562788">
                  <a:moveTo>
                    <a:pt x="21" y="0"/>
                  </a:moveTo>
                  <a:lnTo>
                    <a:pt x="537744" y="0"/>
                  </a:lnTo>
                  <a:lnTo>
                    <a:pt x="537744" y="562788"/>
                  </a:lnTo>
                  <a:lnTo>
                    <a:pt x="451422" y="554086"/>
                  </a:lnTo>
                  <a:cubicBezTo>
                    <a:pt x="193796" y="501368"/>
                    <a:pt x="0" y="273421"/>
                    <a:pt x="0" y="21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1">
            <a:extLst>
              <a:ext uri="{FF2B5EF4-FFF2-40B4-BE49-F238E27FC236}">
                <a16:creationId xmlns:a16="http://schemas.microsoft.com/office/drawing/2014/main" id="{B652A1E4-52BA-534C-AECC-35C3CF44F861}"/>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88315675-65B4-E14F-9785-663A83B7B65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8676A1E-2332-684F-BDD2-687C166BDEC0}"/>
              </a:ext>
            </a:extLst>
          </p:cNvPr>
          <p:cNvSpPr>
            <a:spLocks noGrp="1"/>
          </p:cNvSpPr>
          <p:nvPr>
            <p:ph type="dt" sz="half" idx="10"/>
          </p:nvPr>
        </p:nvSpPr>
        <p:spPr/>
        <p:txBody>
          <a:bodyPr/>
          <a:lstStyle/>
          <a:p>
            <a:fld id="{A5B0A250-5CC0-1746-B209-08E8B0DAE6AF}" type="datetimeFigureOut">
              <a:rPr lang="en-US" smtClean="0"/>
              <a:pPr/>
              <a:t>2/27/25</a:t>
            </a:fld>
            <a:endParaRPr lang="en-US" dirty="0"/>
          </a:p>
        </p:txBody>
      </p:sp>
      <p:sp>
        <p:nvSpPr>
          <p:cNvPr id="5" name="Footer Placeholder 4">
            <a:extLst>
              <a:ext uri="{FF2B5EF4-FFF2-40B4-BE49-F238E27FC236}">
                <a16:creationId xmlns:a16="http://schemas.microsoft.com/office/drawing/2014/main" id="{22BB8CB0-B7BE-7D4F-B254-8A2F8AEC2730}"/>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A3E5A569-A063-8E40-B703-82B11D2A988A}"/>
              </a:ext>
            </a:extLst>
          </p:cNvPr>
          <p:cNvSpPr>
            <a:spLocks noGrp="1"/>
          </p:cNvSpPr>
          <p:nvPr>
            <p:ph type="sldNum" sz="quarter" idx="12"/>
          </p:nvPr>
        </p:nvSpPr>
        <p:spPr>
          <a:xfrm>
            <a:off x="7087169" y="6141085"/>
            <a:ext cx="813816" cy="365125"/>
          </a:xfrm>
        </p:spPr>
        <p:txBody>
          <a:bodyPr/>
          <a:lstStyle/>
          <a:p>
            <a:fld id="{49ABCAEC-7D34-E549-A96E-FCEDAADBE4B0}" type="slidenum">
              <a:rPr lang="en-US" smtClean="0"/>
              <a:pPr/>
              <a:t>‹#›</a:t>
            </a:fld>
            <a:endParaRPr lang="en-US"/>
          </a:p>
        </p:txBody>
      </p:sp>
      <p:cxnSp>
        <p:nvCxnSpPr>
          <p:cNvPr id="7" name="Straight Connector 6">
            <a:extLst>
              <a:ext uri="{FF2B5EF4-FFF2-40B4-BE49-F238E27FC236}">
                <a16:creationId xmlns:a16="http://schemas.microsoft.com/office/drawing/2014/main" id="{8231D73A-BA91-794F-8C09-4F4B41A6D08B}"/>
              </a:ext>
            </a:extLst>
          </p:cNvPr>
          <p:cNvCxnSpPr>
            <a:cxnSpLocks/>
          </p:cNvCxnSpPr>
          <p:nvPr/>
        </p:nvCxnSpPr>
        <p:spPr>
          <a:xfrm>
            <a:off x="565150" y="6087110"/>
            <a:ext cx="7335835"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92592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39" name="Group 38">
            <a:extLst>
              <a:ext uri="{FF2B5EF4-FFF2-40B4-BE49-F238E27FC236}">
                <a16:creationId xmlns:a16="http://schemas.microsoft.com/office/drawing/2014/main" id="{3ABDDED5-B489-454D-A72D-46C9473AB018}"/>
              </a:ext>
            </a:extLst>
          </p:cNvPr>
          <p:cNvGrpSpPr/>
          <p:nvPr/>
        </p:nvGrpSpPr>
        <p:grpSpPr>
          <a:xfrm>
            <a:off x="6201388" y="0"/>
            <a:ext cx="5990612" cy="6858001"/>
            <a:chOff x="6201388" y="0"/>
            <a:chExt cx="5990612" cy="6858001"/>
          </a:xfrm>
        </p:grpSpPr>
        <p:sp>
          <p:nvSpPr>
            <p:cNvPr id="40" name="Oval 39">
              <a:extLst>
                <a:ext uri="{FF2B5EF4-FFF2-40B4-BE49-F238E27FC236}">
                  <a16:creationId xmlns:a16="http://schemas.microsoft.com/office/drawing/2014/main" id="{E6338A9A-49A1-B04D-B479-43604A5CD6D5}"/>
                </a:ext>
              </a:extLst>
            </p:cNvPr>
            <p:cNvSpPr/>
            <p:nvPr/>
          </p:nvSpPr>
          <p:spPr>
            <a:xfrm>
              <a:off x="6201388" y="3549396"/>
              <a:ext cx="1130725" cy="113072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Freeform 40">
              <a:extLst>
                <a:ext uri="{FF2B5EF4-FFF2-40B4-BE49-F238E27FC236}">
                  <a16:creationId xmlns:a16="http://schemas.microsoft.com/office/drawing/2014/main" id="{3151B6D8-101B-F34D-992A-1668DB5D0067}"/>
                </a:ext>
              </a:extLst>
            </p:cNvPr>
            <p:cNvSpPr/>
            <p:nvPr/>
          </p:nvSpPr>
          <p:spPr>
            <a:xfrm>
              <a:off x="6201389" y="1"/>
              <a:ext cx="1130725" cy="565575"/>
            </a:xfrm>
            <a:custGeom>
              <a:avLst/>
              <a:gdLst>
                <a:gd name="connsiteX0" fmla="*/ 21 w 1130725"/>
                <a:gd name="connsiteY0" fmla="*/ 0 h 565575"/>
                <a:gd name="connsiteX1" fmla="*/ 1130704 w 1130725"/>
                <a:gd name="connsiteY1" fmla="*/ 0 h 565575"/>
                <a:gd name="connsiteX2" fmla="*/ 1130725 w 1130725"/>
                <a:gd name="connsiteY2" fmla="*/ 213 h 565575"/>
                <a:gd name="connsiteX3" fmla="*/ 565362 w 1130725"/>
                <a:gd name="connsiteY3" fmla="*/ 565575 h 565575"/>
                <a:gd name="connsiteX4" fmla="*/ 0 w 1130725"/>
                <a:gd name="connsiteY4" fmla="*/ 213 h 565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0725" h="565575">
                  <a:moveTo>
                    <a:pt x="21" y="0"/>
                  </a:moveTo>
                  <a:lnTo>
                    <a:pt x="1130704" y="0"/>
                  </a:lnTo>
                  <a:lnTo>
                    <a:pt x="1130725" y="213"/>
                  </a:lnTo>
                  <a:cubicBezTo>
                    <a:pt x="1130725" y="312454"/>
                    <a:pt x="877604" y="565575"/>
                    <a:pt x="565362" y="565575"/>
                  </a:cubicBezTo>
                  <a:cubicBezTo>
                    <a:pt x="253121" y="565575"/>
                    <a:pt x="0" y="312454"/>
                    <a:pt x="0" y="213"/>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2" name="Freeform 41">
              <a:extLst>
                <a:ext uri="{FF2B5EF4-FFF2-40B4-BE49-F238E27FC236}">
                  <a16:creationId xmlns:a16="http://schemas.microsoft.com/office/drawing/2014/main" id="{21D4DE71-EB1A-E74C-9364-5FEC5377F4EF}"/>
                </a:ext>
              </a:extLst>
            </p:cNvPr>
            <p:cNvSpPr/>
            <p:nvPr/>
          </p:nvSpPr>
          <p:spPr>
            <a:xfrm>
              <a:off x="7564255" y="6292426"/>
              <a:ext cx="1130723" cy="565575"/>
            </a:xfrm>
            <a:custGeom>
              <a:avLst/>
              <a:gdLst>
                <a:gd name="connsiteX0" fmla="*/ 565362 w 1130723"/>
                <a:gd name="connsiteY0" fmla="*/ 0 h 565575"/>
                <a:gd name="connsiteX1" fmla="*/ 1130723 w 1130723"/>
                <a:gd name="connsiteY1" fmla="*/ 565362 h 565575"/>
                <a:gd name="connsiteX2" fmla="*/ 1130702 w 1130723"/>
                <a:gd name="connsiteY2" fmla="*/ 565575 h 565575"/>
                <a:gd name="connsiteX3" fmla="*/ 21 w 1130723"/>
                <a:gd name="connsiteY3" fmla="*/ 565575 h 565575"/>
                <a:gd name="connsiteX4" fmla="*/ 0 w 1130723"/>
                <a:gd name="connsiteY4" fmla="*/ 565362 h 565575"/>
                <a:gd name="connsiteX5" fmla="*/ 565362 w 1130723"/>
                <a:gd name="connsiteY5" fmla="*/ 0 h 565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0723" h="565575">
                  <a:moveTo>
                    <a:pt x="565362" y="0"/>
                  </a:moveTo>
                  <a:cubicBezTo>
                    <a:pt x="877602" y="0"/>
                    <a:pt x="1130723" y="253121"/>
                    <a:pt x="1130723" y="565362"/>
                  </a:cubicBezTo>
                  <a:lnTo>
                    <a:pt x="1130702" y="565575"/>
                  </a:lnTo>
                  <a:lnTo>
                    <a:pt x="21" y="565575"/>
                  </a:lnTo>
                  <a:lnTo>
                    <a:pt x="0" y="565362"/>
                  </a:lnTo>
                  <a:cubicBezTo>
                    <a:pt x="0" y="253121"/>
                    <a:pt x="253120" y="0"/>
                    <a:pt x="565362"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3" name="Oval 42">
              <a:extLst>
                <a:ext uri="{FF2B5EF4-FFF2-40B4-BE49-F238E27FC236}">
                  <a16:creationId xmlns:a16="http://schemas.microsoft.com/office/drawing/2014/main" id="{BD99A5CD-9D3A-DA46-AD96-34B9DB522051}"/>
                </a:ext>
              </a:extLst>
            </p:cNvPr>
            <p:cNvSpPr/>
            <p:nvPr/>
          </p:nvSpPr>
          <p:spPr>
            <a:xfrm>
              <a:off x="7564253" y="3549396"/>
              <a:ext cx="1130725" cy="113072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a:extLst>
                <a:ext uri="{FF2B5EF4-FFF2-40B4-BE49-F238E27FC236}">
                  <a16:creationId xmlns:a16="http://schemas.microsoft.com/office/drawing/2014/main" id="{E6537DF9-74F2-924C-9B63-22B100C80C92}"/>
                </a:ext>
              </a:extLst>
            </p:cNvPr>
            <p:cNvSpPr/>
            <p:nvPr/>
          </p:nvSpPr>
          <p:spPr>
            <a:xfrm>
              <a:off x="7564253" y="2177881"/>
              <a:ext cx="1130725" cy="113072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D7655457-8E4D-F34C-A595-66A45E9C3A1F}"/>
                </a:ext>
              </a:extLst>
            </p:cNvPr>
            <p:cNvSpPr/>
            <p:nvPr/>
          </p:nvSpPr>
          <p:spPr>
            <a:xfrm>
              <a:off x="7564253" y="806366"/>
              <a:ext cx="1130725" cy="113072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45">
              <a:extLst>
                <a:ext uri="{FF2B5EF4-FFF2-40B4-BE49-F238E27FC236}">
                  <a16:creationId xmlns:a16="http://schemas.microsoft.com/office/drawing/2014/main" id="{FB0E8D2C-8947-E44C-BC5F-F81B083DAA3E}"/>
                </a:ext>
              </a:extLst>
            </p:cNvPr>
            <p:cNvSpPr/>
            <p:nvPr/>
          </p:nvSpPr>
          <p:spPr>
            <a:xfrm>
              <a:off x="7564254" y="1"/>
              <a:ext cx="1130725" cy="565575"/>
            </a:xfrm>
            <a:custGeom>
              <a:avLst/>
              <a:gdLst>
                <a:gd name="connsiteX0" fmla="*/ 21 w 1130725"/>
                <a:gd name="connsiteY0" fmla="*/ 0 h 565575"/>
                <a:gd name="connsiteX1" fmla="*/ 1130704 w 1130725"/>
                <a:gd name="connsiteY1" fmla="*/ 0 h 565575"/>
                <a:gd name="connsiteX2" fmla="*/ 1130725 w 1130725"/>
                <a:gd name="connsiteY2" fmla="*/ 213 h 565575"/>
                <a:gd name="connsiteX3" fmla="*/ 565363 w 1130725"/>
                <a:gd name="connsiteY3" fmla="*/ 565575 h 565575"/>
                <a:gd name="connsiteX4" fmla="*/ 0 w 1130725"/>
                <a:gd name="connsiteY4" fmla="*/ 213 h 565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0725" h="565575">
                  <a:moveTo>
                    <a:pt x="21" y="0"/>
                  </a:moveTo>
                  <a:lnTo>
                    <a:pt x="1130704" y="0"/>
                  </a:lnTo>
                  <a:lnTo>
                    <a:pt x="1130725" y="213"/>
                  </a:lnTo>
                  <a:cubicBezTo>
                    <a:pt x="1130725" y="312454"/>
                    <a:pt x="877603" y="565575"/>
                    <a:pt x="565363" y="565575"/>
                  </a:cubicBezTo>
                  <a:cubicBezTo>
                    <a:pt x="253121" y="565575"/>
                    <a:pt x="0" y="312454"/>
                    <a:pt x="0" y="213"/>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7" name="Freeform 46">
              <a:extLst>
                <a:ext uri="{FF2B5EF4-FFF2-40B4-BE49-F238E27FC236}">
                  <a16:creationId xmlns:a16="http://schemas.microsoft.com/office/drawing/2014/main" id="{ED57F45D-85B8-AC49-A2BA-E941F1BE7F15}"/>
                </a:ext>
              </a:extLst>
            </p:cNvPr>
            <p:cNvSpPr/>
            <p:nvPr/>
          </p:nvSpPr>
          <p:spPr>
            <a:xfrm>
              <a:off x="8927118" y="6292426"/>
              <a:ext cx="1130724" cy="565575"/>
            </a:xfrm>
            <a:custGeom>
              <a:avLst/>
              <a:gdLst>
                <a:gd name="connsiteX0" fmla="*/ 565362 w 1130724"/>
                <a:gd name="connsiteY0" fmla="*/ 0 h 565575"/>
                <a:gd name="connsiteX1" fmla="*/ 1130724 w 1130724"/>
                <a:gd name="connsiteY1" fmla="*/ 565362 h 565575"/>
                <a:gd name="connsiteX2" fmla="*/ 1130703 w 1130724"/>
                <a:gd name="connsiteY2" fmla="*/ 565575 h 565575"/>
                <a:gd name="connsiteX3" fmla="*/ 22 w 1130724"/>
                <a:gd name="connsiteY3" fmla="*/ 565575 h 565575"/>
                <a:gd name="connsiteX4" fmla="*/ 0 w 1130724"/>
                <a:gd name="connsiteY4" fmla="*/ 565362 h 565575"/>
                <a:gd name="connsiteX5" fmla="*/ 565362 w 1130724"/>
                <a:gd name="connsiteY5" fmla="*/ 0 h 565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0724" h="565575">
                  <a:moveTo>
                    <a:pt x="565362" y="0"/>
                  </a:moveTo>
                  <a:cubicBezTo>
                    <a:pt x="877603" y="0"/>
                    <a:pt x="1130724" y="253121"/>
                    <a:pt x="1130724" y="565362"/>
                  </a:cubicBezTo>
                  <a:lnTo>
                    <a:pt x="1130703" y="565575"/>
                  </a:lnTo>
                  <a:lnTo>
                    <a:pt x="22" y="565575"/>
                  </a:lnTo>
                  <a:lnTo>
                    <a:pt x="0" y="565362"/>
                  </a:lnTo>
                  <a:cubicBezTo>
                    <a:pt x="0" y="253121"/>
                    <a:pt x="253121" y="0"/>
                    <a:pt x="565362"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8" name="Oval 47">
              <a:extLst>
                <a:ext uri="{FF2B5EF4-FFF2-40B4-BE49-F238E27FC236}">
                  <a16:creationId xmlns:a16="http://schemas.microsoft.com/office/drawing/2014/main" id="{DA576359-CAE3-634C-8DF8-A834BCD7D668}"/>
                </a:ext>
              </a:extLst>
            </p:cNvPr>
            <p:cNvSpPr/>
            <p:nvPr/>
          </p:nvSpPr>
          <p:spPr>
            <a:xfrm>
              <a:off x="8927118" y="4920911"/>
              <a:ext cx="1130725" cy="113072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a:extLst>
                <a:ext uri="{FF2B5EF4-FFF2-40B4-BE49-F238E27FC236}">
                  <a16:creationId xmlns:a16="http://schemas.microsoft.com/office/drawing/2014/main" id="{16343F35-6601-BD4A-B9A5-25361D0453D2}"/>
                </a:ext>
              </a:extLst>
            </p:cNvPr>
            <p:cNvSpPr/>
            <p:nvPr/>
          </p:nvSpPr>
          <p:spPr>
            <a:xfrm>
              <a:off x="8927118" y="3549396"/>
              <a:ext cx="1130725" cy="113072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a:extLst>
                <a:ext uri="{FF2B5EF4-FFF2-40B4-BE49-F238E27FC236}">
                  <a16:creationId xmlns:a16="http://schemas.microsoft.com/office/drawing/2014/main" id="{5ED1C169-DCD9-9C4B-91B1-519621155A64}"/>
                </a:ext>
              </a:extLst>
            </p:cNvPr>
            <p:cNvSpPr/>
            <p:nvPr/>
          </p:nvSpPr>
          <p:spPr>
            <a:xfrm>
              <a:off x="8927118" y="2177881"/>
              <a:ext cx="1130725" cy="113072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a:extLst>
                <a:ext uri="{FF2B5EF4-FFF2-40B4-BE49-F238E27FC236}">
                  <a16:creationId xmlns:a16="http://schemas.microsoft.com/office/drawing/2014/main" id="{32328AC7-E0BC-0E46-A25B-11D523EC8100}"/>
                </a:ext>
              </a:extLst>
            </p:cNvPr>
            <p:cNvSpPr/>
            <p:nvPr/>
          </p:nvSpPr>
          <p:spPr>
            <a:xfrm>
              <a:off x="8927118" y="806366"/>
              <a:ext cx="1130725" cy="113072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Freeform 51">
              <a:extLst>
                <a:ext uri="{FF2B5EF4-FFF2-40B4-BE49-F238E27FC236}">
                  <a16:creationId xmlns:a16="http://schemas.microsoft.com/office/drawing/2014/main" id="{32BBE02A-588F-6C4D-B310-694098C6A340}"/>
                </a:ext>
              </a:extLst>
            </p:cNvPr>
            <p:cNvSpPr/>
            <p:nvPr/>
          </p:nvSpPr>
          <p:spPr>
            <a:xfrm>
              <a:off x="8927117" y="0"/>
              <a:ext cx="1130726" cy="565576"/>
            </a:xfrm>
            <a:custGeom>
              <a:avLst/>
              <a:gdLst>
                <a:gd name="connsiteX0" fmla="*/ 22 w 1130726"/>
                <a:gd name="connsiteY0" fmla="*/ 0 h 565576"/>
                <a:gd name="connsiteX1" fmla="*/ 1130704 w 1130726"/>
                <a:gd name="connsiteY1" fmla="*/ 0 h 565576"/>
                <a:gd name="connsiteX2" fmla="*/ 1130726 w 1130726"/>
                <a:gd name="connsiteY2" fmla="*/ 214 h 565576"/>
                <a:gd name="connsiteX3" fmla="*/ 565363 w 1130726"/>
                <a:gd name="connsiteY3" fmla="*/ 565576 h 565576"/>
                <a:gd name="connsiteX4" fmla="*/ 0 w 1130726"/>
                <a:gd name="connsiteY4" fmla="*/ 214 h 565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0726" h="565576">
                  <a:moveTo>
                    <a:pt x="22" y="0"/>
                  </a:moveTo>
                  <a:lnTo>
                    <a:pt x="1130704" y="0"/>
                  </a:lnTo>
                  <a:lnTo>
                    <a:pt x="1130726" y="214"/>
                  </a:lnTo>
                  <a:cubicBezTo>
                    <a:pt x="1130726" y="312455"/>
                    <a:pt x="877604" y="565576"/>
                    <a:pt x="565363" y="565576"/>
                  </a:cubicBezTo>
                  <a:cubicBezTo>
                    <a:pt x="253122" y="565576"/>
                    <a:pt x="0" y="312455"/>
                    <a:pt x="0" y="21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3" name="Freeform 52">
              <a:extLst>
                <a:ext uri="{FF2B5EF4-FFF2-40B4-BE49-F238E27FC236}">
                  <a16:creationId xmlns:a16="http://schemas.microsoft.com/office/drawing/2014/main" id="{6751D5A0-C90A-0A44-8654-CFE1B719B353}"/>
                </a:ext>
              </a:extLst>
            </p:cNvPr>
            <p:cNvSpPr/>
            <p:nvPr/>
          </p:nvSpPr>
          <p:spPr>
            <a:xfrm>
              <a:off x="10289984" y="6292426"/>
              <a:ext cx="1130724" cy="565575"/>
            </a:xfrm>
            <a:custGeom>
              <a:avLst/>
              <a:gdLst>
                <a:gd name="connsiteX0" fmla="*/ 565362 w 1130724"/>
                <a:gd name="connsiteY0" fmla="*/ 0 h 565575"/>
                <a:gd name="connsiteX1" fmla="*/ 1130724 w 1130724"/>
                <a:gd name="connsiteY1" fmla="*/ 565362 h 565575"/>
                <a:gd name="connsiteX2" fmla="*/ 1130703 w 1130724"/>
                <a:gd name="connsiteY2" fmla="*/ 565575 h 565575"/>
                <a:gd name="connsiteX3" fmla="*/ 21 w 1130724"/>
                <a:gd name="connsiteY3" fmla="*/ 565575 h 565575"/>
                <a:gd name="connsiteX4" fmla="*/ 0 w 1130724"/>
                <a:gd name="connsiteY4" fmla="*/ 565362 h 565575"/>
                <a:gd name="connsiteX5" fmla="*/ 565362 w 1130724"/>
                <a:gd name="connsiteY5" fmla="*/ 0 h 565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0724" h="565575">
                  <a:moveTo>
                    <a:pt x="565362" y="0"/>
                  </a:moveTo>
                  <a:cubicBezTo>
                    <a:pt x="877603" y="0"/>
                    <a:pt x="1130724" y="253121"/>
                    <a:pt x="1130724" y="565362"/>
                  </a:cubicBezTo>
                  <a:lnTo>
                    <a:pt x="1130703" y="565575"/>
                  </a:lnTo>
                  <a:lnTo>
                    <a:pt x="21" y="565575"/>
                  </a:lnTo>
                  <a:lnTo>
                    <a:pt x="0" y="565362"/>
                  </a:lnTo>
                  <a:cubicBezTo>
                    <a:pt x="0" y="253121"/>
                    <a:pt x="253121" y="0"/>
                    <a:pt x="565362"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4" name="Oval 53">
              <a:extLst>
                <a:ext uri="{FF2B5EF4-FFF2-40B4-BE49-F238E27FC236}">
                  <a16:creationId xmlns:a16="http://schemas.microsoft.com/office/drawing/2014/main" id="{0F0FA086-0D80-B74A-9B37-5EACDE30D61F}"/>
                </a:ext>
              </a:extLst>
            </p:cNvPr>
            <p:cNvSpPr/>
            <p:nvPr/>
          </p:nvSpPr>
          <p:spPr>
            <a:xfrm>
              <a:off x="10289984" y="4920911"/>
              <a:ext cx="1130725" cy="113072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a:extLst>
                <a:ext uri="{FF2B5EF4-FFF2-40B4-BE49-F238E27FC236}">
                  <a16:creationId xmlns:a16="http://schemas.microsoft.com/office/drawing/2014/main" id="{7022E302-2A55-8844-A50B-DC16D075E16B}"/>
                </a:ext>
              </a:extLst>
            </p:cNvPr>
            <p:cNvSpPr/>
            <p:nvPr/>
          </p:nvSpPr>
          <p:spPr>
            <a:xfrm>
              <a:off x="10289984" y="3549396"/>
              <a:ext cx="1130725" cy="113072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a:extLst>
                <a:ext uri="{FF2B5EF4-FFF2-40B4-BE49-F238E27FC236}">
                  <a16:creationId xmlns:a16="http://schemas.microsoft.com/office/drawing/2014/main" id="{F4B325F5-A048-2843-A40B-3B2B31ECED76}"/>
                </a:ext>
              </a:extLst>
            </p:cNvPr>
            <p:cNvSpPr/>
            <p:nvPr/>
          </p:nvSpPr>
          <p:spPr>
            <a:xfrm>
              <a:off x="10289984" y="806366"/>
              <a:ext cx="1130725" cy="113072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Freeform 56">
              <a:extLst>
                <a:ext uri="{FF2B5EF4-FFF2-40B4-BE49-F238E27FC236}">
                  <a16:creationId xmlns:a16="http://schemas.microsoft.com/office/drawing/2014/main" id="{7707B616-7E85-5442-B46B-AF9426A7A0E9}"/>
                </a:ext>
              </a:extLst>
            </p:cNvPr>
            <p:cNvSpPr/>
            <p:nvPr/>
          </p:nvSpPr>
          <p:spPr>
            <a:xfrm>
              <a:off x="10289983" y="0"/>
              <a:ext cx="1130726" cy="565576"/>
            </a:xfrm>
            <a:custGeom>
              <a:avLst/>
              <a:gdLst>
                <a:gd name="connsiteX0" fmla="*/ 21 w 1130726"/>
                <a:gd name="connsiteY0" fmla="*/ 0 h 565576"/>
                <a:gd name="connsiteX1" fmla="*/ 1130704 w 1130726"/>
                <a:gd name="connsiteY1" fmla="*/ 0 h 565576"/>
                <a:gd name="connsiteX2" fmla="*/ 1130726 w 1130726"/>
                <a:gd name="connsiteY2" fmla="*/ 214 h 565576"/>
                <a:gd name="connsiteX3" fmla="*/ 565363 w 1130726"/>
                <a:gd name="connsiteY3" fmla="*/ 565576 h 565576"/>
                <a:gd name="connsiteX4" fmla="*/ 0 w 1130726"/>
                <a:gd name="connsiteY4" fmla="*/ 214 h 565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0726" h="565576">
                  <a:moveTo>
                    <a:pt x="21" y="0"/>
                  </a:moveTo>
                  <a:lnTo>
                    <a:pt x="1130704" y="0"/>
                  </a:lnTo>
                  <a:lnTo>
                    <a:pt x="1130726" y="214"/>
                  </a:lnTo>
                  <a:cubicBezTo>
                    <a:pt x="1130726" y="312455"/>
                    <a:pt x="877604" y="565576"/>
                    <a:pt x="565363" y="565576"/>
                  </a:cubicBezTo>
                  <a:cubicBezTo>
                    <a:pt x="253122" y="565576"/>
                    <a:pt x="0" y="312455"/>
                    <a:pt x="0" y="214"/>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8" name="Freeform 57">
              <a:extLst>
                <a:ext uri="{FF2B5EF4-FFF2-40B4-BE49-F238E27FC236}">
                  <a16:creationId xmlns:a16="http://schemas.microsoft.com/office/drawing/2014/main" id="{08914A00-D181-5847-A150-77CE67F94369}"/>
                </a:ext>
              </a:extLst>
            </p:cNvPr>
            <p:cNvSpPr/>
            <p:nvPr/>
          </p:nvSpPr>
          <p:spPr>
            <a:xfrm>
              <a:off x="11652854" y="6295069"/>
              <a:ext cx="539146" cy="562931"/>
            </a:xfrm>
            <a:custGeom>
              <a:avLst/>
              <a:gdLst>
                <a:gd name="connsiteX0" fmla="*/ 539146 w 539146"/>
                <a:gd name="connsiteY0" fmla="*/ 0 h 562931"/>
                <a:gd name="connsiteX1" fmla="*/ 539146 w 539146"/>
                <a:gd name="connsiteY1" fmla="*/ 562931 h 562931"/>
                <a:gd name="connsiteX2" fmla="*/ 21 w 539146"/>
                <a:gd name="connsiteY2" fmla="*/ 562931 h 562931"/>
                <a:gd name="connsiteX3" fmla="*/ 0 w 539146"/>
                <a:gd name="connsiteY3" fmla="*/ 562719 h 562931"/>
                <a:gd name="connsiteX4" fmla="*/ 451422 w 539146"/>
                <a:gd name="connsiteY4" fmla="*/ 8843 h 5629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9146" h="562931">
                  <a:moveTo>
                    <a:pt x="539146" y="0"/>
                  </a:moveTo>
                  <a:lnTo>
                    <a:pt x="539146" y="562931"/>
                  </a:lnTo>
                  <a:lnTo>
                    <a:pt x="21" y="562931"/>
                  </a:lnTo>
                  <a:lnTo>
                    <a:pt x="0" y="562719"/>
                  </a:lnTo>
                  <a:cubicBezTo>
                    <a:pt x="0" y="289508"/>
                    <a:pt x="193796" y="61561"/>
                    <a:pt x="451422" y="8843"/>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9" name="Freeform 58">
              <a:extLst>
                <a:ext uri="{FF2B5EF4-FFF2-40B4-BE49-F238E27FC236}">
                  <a16:creationId xmlns:a16="http://schemas.microsoft.com/office/drawing/2014/main" id="{DAF2D976-5F49-2848-B465-C85708A6D706}"/>
                </a:ext>
              </a:extLst>
            </p:cNvPr>
            <p:cNvSpPr/>
            <p:nvPr/>
          </p:nvSpPr>
          <p:spPr>
            <a:xfrm>
              <a:off x="11652853" y="4923555"/>
              <a:ext cx="539147" cy="1125439"/>
            </a:xfrm>
            <a:custGeom>
              <a:avLst/>
              <a:gdLst>
                <a:gd name="connsiteX0" fmla="*/ 539147 w 539147"/>
                <a:gd name="connsiteY0" fmla="*/ 0 h 1125439"/>
                <a:gd name="connsiteX1" fmla="*/ 539147 w 539147"/>
                <a:gd name="connsiteY1" fmla="*/ 1125439 h 1125439"/>
                <a:gd name="connsiteX2" fmla="*/ 451423 w 539147"/>
                <a:gd name="connsiteY2" fmla="*/ 1116595 h 1125439"/>
                <a:gd name="connsiteX3" fmla="*/ 0 w 539147"/>
                <a:gd name="connsiteY3" fmla="*/ 562719 h 1125439"/>
                <a:gd name="connsiteX4" fmla="*/ 451423 w 539147"/>
                <a:gd name="connsiteY4" fmla="*/ 8843 h 11254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9147" h="1125439">
                  <a:moveTo>
                    <a:pt x="539147" y="0"/>
                  </a:moveTo>
                  <a:lnTo>
                    <a:pt x="539147" y="1125439"/>
                  </a:lnTo>
                  <a:lnTo>
                    <a:pt x="451423" y="1116595"/>
                  </a:lnTo>
                  <a:cubicBezTo>
                    <a:pt x="193797" y="1063877"/>
                    <a:pt x="0" y="835930"/>
                    <a:pt x="0" y="562719"/>
                  </a:cubicBezTo>
                  <a:cubicBezTo>
                    <a:pt x="0" y="289508"/>
                    <a:pt x="193797" y="61561"/>
                    <a:pt x="451423" y="8843"/>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0" name="Freeform 59">
              <a:extLst>
                <a:ext uri="{FF2B5EF4-FFF2-40B4-BE49-F238E27FC236}">
                  <a16:creationId xmlns:a16="http://schemas.microsoft.com/office/drawing/2014/main" id="{5E333474-B850-354C-A2E2-01735C948D47}"/>
                </a:ext>
              </a:extLst>
            </p:cNvPr>
            <p:cNvSpPr/>
            <p:nvPr/>
          </p:nvSpPr>
          <p:spPr>
            <a:xfrm>
              <a:off x="11652853" y="3552039"/>
              <a:ext cx="539147" cy="1125438"/>
            </a:xfrm>
            <a:custGeom>
              <a:avLst/>
              <a:gdLst>
                <a:gd name="connsiteX0" fmla="*/ 539147 w 539147"/>
                <a:gd name="connsiteY0" fmla="*/ 0 h 1125438"/>
                <a:gd name="connsiteX1" fmla="*/ 539147 w 539147"/>
                <a:gd name="connsiteY1" fmla="*/ 1125438 h 1125438"/>
                <a:gd name="connsiteX2" fmla="*/ 451423 w 539147"/>
                <a:gd name="connsiteY2" fmla="*/ 1116595 h 1125438"/>
                <a:gd name="connsiteX3" fmla="*/ 0 w 539147"/>
                <a:gd name="connsiteY3" fmla="*/ 562719 h 1125438"/>
                <a:gd name="connsiteX4" fmla="*/ 451423 w 539147"/>
                <a:gd name="connsiteY4" fmla="*/ 8843 h 1125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9147" h="1125438">
                  <a:moveTo>
                    <a:pt x="539147" y="0"/>
                  </a:moveTo>
                  <a:lnTo>
                    <a:pt x="539147" y="1125438"/>
                  </a:lnTo>
                  <a:lnTo>
                    <a:pt x="451423" y="1116595"/>
                  </a:lnTo>
                  <a:cubicBezTo>
                    <a:pt x="193797" y="1063877"/>
                    <a:pt x="0" y="835930"/>
                    <a:pt x="0" y="562719"/>
                  </a:cubicBezTo>
                  <a:cubicBezTo>
                    <a:pt x="0" y="289508"/>
                    <a:pt x="193797" y="61561"/>
                    <a:pt x="451423" y="8843"/>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1" name="Freeform 60">
              <a:extLst>
                <a:ext uri="{FF2B5EF4-FFF2-40B4-BE49-F238E27FC236}">
                  <a16:creationId xmlns:a16="http://schemas.microsoft.com/office/drawing/2014/main" id="{BC25646C-71B3-4A44-A4FE-C3CABE5580BB}"/>
                </a:ext>
              </a:extLst>
            </p:cNvPr>
            <p:cNvSpPr/>
            <p:nvPr/>
          </p:nvSpPr>
          <p:spPr>
            <a:xfrm>
              <a:off x="11652853" y="2180524"/>
              <a:ext cx="539147" cy="1125438"/>
            </a:xfrm>
            <a:custGeom>
              <a:avLst/>
              <a:gdLst>
                <a:gd name="connsiteX0" fmla="*/ 539147 w 539147"/>
                <a:gd name="connsiteY0" fmla="*/ 0 h 1125438"/>
                <a:gd name="connsiteX1" fmla="*/ 539147 w 539147"/>
                <a:gd name="connsiteY1" fmla="*/ 1125438 h 1125438"/>
                <a:gd name="connsiteX2" fmla="*/ 451423 w 539147"/>
                <a:gd name="connsiteY2" fmla="*/ 1116595 h 1125438"/>
                <a:gd name="connsiteX3" fmla="*/ 0 w 539147"/>
                <a:gd name="connsiteY3" fmla="*/ 562719 h 1125438"/>
                <a:gd name="connsiteX4" fmla="*/ 451423 w 539147"/>
                <a:gd name="connsiteY4" fmla="*/ 8843 h 1125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9147" h="1125438">
                  <a:moveTo>
                    <a:pt x="539147" y="0"/>
                  </a:moveTo>
                  <a:lnTo>
                    <a:pt x="539147" y="1125438"/>
                  </a:lnTo>
                  <a:lnTo>
                    <a:pt x="451423" y="1116595"/>
                  </a:lnTo>
                  <a:cubicBezTo>
                    <a:pt x="193797" y="1063877"/>
                    <a:pt x="0" y="835930"/>
                    <a:pt x="0" y="562719"/>
                  </a:cubicBezTo>
                  <a:cubicBezTo>
                    <a:pt x="0" y="289509"/>
                    <a:pt x="193797" y="61561"/>
                    <a:pt x="451423" y="8843"/>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2" name="Freeform 61">
              <a:extLst>
                <a:ext uri="{FF2B5EF4-FFF2-40B4-BE49-F238E27FC236}">
                  <a16:creationId xmlns:a16="http://schemas.microsoft.com/office/drawing/2014/main" id="{B598CFE9-67EE-E342-9EF7-F40A1E0BE59E}"/>
                </a:ext>
              </a:extLst>
            </p:cNvPr>
            <p:cNvSpPr/>
            <p:nvPr/>
          </p:nvSpPr>
          <p:spPr>
            <a:xfrm>
              <a:off x="11652853" y="809010"/>
              <a:ext cx="539147" cy="1125439"/>
            </a:xfrm>
            <a:custGeom>
              <a:avLst/>
              <a:gdLst>
                <a:gd name="connsiteX0" fmla="*/ 539147 w 539147"/>
                <a:gd name="connsiteY0" fmla="*/ 0 h 1125439"/>
                <a:gd name="connsiteX1" fmla="*/ 539147 w 539147"/>
                <a:gd name="connsiteY1" fmla="*/ 1125439 h 1125439"/>
                <a:gd name="connsiteX2" fmla="*/ 451423 w 539147"/>
                <a:gd name="connsiteY2" fmla="*/ 1116595 h 1125439"/>
                <a:gd name="connsiteX3" fmla="*/ 0 w 539147"/>
                <a:gd name="connsiteY3" fmla="*/ 562719 h 1125439"/>
                <a:gd name="connsiteX4" fmla="*/ 451423 w 539147"/>
                <a:gd name="connsiteY4" fmla="*/ 8843 h 11254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9147" h="1125439">
                  <a:moveTo>
                    <a:pt x="539147" y="0"/>
                  </a:moveTo>
                  <a:lnTo>
                    <a:pt x="539147" y="1125439"/>
                  </a:lnTo>
                  <a:lnTo>
                    <a:pt x="451423" y="1116595"/>
                  </a:lnTo>
                  <a:cubicBezTo>
                    <a:pt x="193797" y="1063877"/>
                    <a:pt x="0" y="835930"/>
                    <a:pt x="0" y="562719"/>
                  </a:cubicBezTo>
                  <a:cubicBezTo>
                    <a:pt x="0" y="289508"/>
                    <a:pt x="193797" y="61561"/>
                    <a:pt x="451423" y="8843"/>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3" name="Freeform 62">
              <a:extLst>
                <a:ext uri="{FF2B5EF4-FFF2-40B4-BE49-F238E27FC236}">
                  <a16:creationId xmlns:a16="http://schemas.microsoft.com/office/drawing/2014/main" id="{1E29AD13-94FE-1349-A28E-10F6E780F510}"/>
                </a:ext>
              </a:extLst>
            </p:cNvPr>
            <p:cNvSpPr/>
            <p:nvPr/>
          </p:nvSpPr>
          <p:spPr>
            <a:xfrm>
              <a:off x="11652853" y="1"/>
              <a:ext cx="539147" cy="562933"/>
            </a:xfrm>
            <a:custGeom>
              <a:avLst/>
              <a:gdLst>
                <a:gd name="connsiteX0" fmla="*/ 22 w 539147"/>
                <a:gd name="connsiteY0" fmla="*/ 0 h 562933"/>
                <a:gd name="connsiteX1" fmla="*/ 539147 w 539147"/>
                <a:gd name="connsiteY1" fmla="*/ 0 h 562933"/>
                <a:gd name="connsiteX2" fmla="*/ 539147 w 539147"/>
                <a:gd name="connsiteY2" fmla="*/ 562933 h 562933"/>
                <a:gd name="connsiteX3" fmla="*/ 451423 w 539147"/>
                <a:gd name="connsiteY3" fmla="*/ 554090 h 562933"/>
                <a:gd name="connsiteX4" fmla="*/ 0 w 539147"/>
                <a:gd name="connsiteY4" fmla="*/ 214 h 5629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9147" h="562933">
                  <a:moveTo>
                    <a:pt x="22" y="0"/>
                  </a:moveTo>
                  <a:lnTo>
                    <a:pt x="539147" y="0"/>
                  </a:lnTo>
                  <a:lnTo>
                    <a:pt x="539147" y="562933"/>
                  </a:lnTo>
                  <a:lnTo>
                    <a:pt x="451423" y="554090"/>
                  </a:lnTo>
                  <a:cubicBezTo>
                    <a:pt x="193797" y="501372"/>
                    <a:pt x="0" y="273425"/>
                    <a:pt x="0" y="214"/>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1">
            <a:extLst>
              <a:ext uri="{FF2B5EF4-FFF2-40B4-BE49-F238E27FC236}">
                <a16:creationId xmlns:a16="http://schemas.microsoft.com/office/drawing/2014/main" id="{B650648E-B4D5-4145-84E7-46B5793EA68B}"/>
              </a:ext>
            </a:extLst>
          </p:cNvPr>
          <p:cNvSpPr>
            <a:spLocks noGrp="1"/>
          </p:cNvSpPr>
          <p:nvPr>
            <p:ph type="title"/>
          </p:nvPr>
        </p:nvSpPr>
        <p:spPr>
          <a:xfrm>
            <a:off x="565150" y="768351"/>
            <a:ext cx="5066001" cy="2334768"/>
          </a:xfrm>
        </p:spPr>
        <p:txBody>
          <a:bodyPr anchor="t"/>
          <a:lstStyle>
            <a:lvl1pPr>
              <a:defRPr sz="48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E3B92A6-7558-3148-B855-5BC58B4159C5}"/>
              </a:ext>
            </a:extLst>
          </p:cNvPr>
          <p:cNvSpPr>
            <a:spLocks noGrp="1"/>
          </p:cNvSpPr>
          <p:nvPr>
            <p:ph type="body" idx="1"/>
          </p:nvPr>
        </p:nvSpPr>
        <p:spPr>
          <a:xfrm>
            <a:off x="565150" y="4255453"/>
            <a:ext cx="5066001" cy="1500187"/>
          </a:xfrm>
        </p:spPr>
        <p:txBody>
          <a:bodyPr anchor="b"/>
          <a:lstStyle>
            <a:lvl1pPr marL="0" indent="0">
              <a:buNone/>
              <a:defRPr sz="2400">
                <a:solidFill>
                  <a:schemeClr val="bg1">
                    <a:lumMod val="6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43A0B541-D211-974B-97FE-C1F9473ABE9D}"/>
              </a:ext>
            </a:extLst>
          </p:cNvPr>
          <p:cNvSpPr>
            <a:spLocks noGrp="1"/>
          </p:cNvSpPr>
          <p:nvPr>
            <p:ph type="dt" sz="half" idx="10"/>
          </p:nvPr>
        </p:nvSpPr>
        <p:spPr/>
        <p:txBody>
          <a:bodyPr/>
          <a:lstStyle/>
          <a:p>
            <a:fld id="{A5B0A250-5CC0-1746-B209-08E8B0DAE6AF}" type="datetimeFigureOut">
              <a:rPr lang="en-US" smtClean="0"/>
              <a:pPr/>
              <a:t>2/27/25</a:t>
            </a:fld>
            <a:endParaRPr lang="en-US" dirty="0"/>
          </a:p>
        </p:txBody>
      </p:sp>
      <p:sp>
        <p:nvSpPr>
          <p:cNvPr id="5" name="Footer Placeholder 4">
            <a:extLst>
              <a:ext uri="{FF2B5EF4-FFF2-40B4-BE49-F238E27FC236}">
                <a16:creationId xmlns:a16="http://schemas.microsoft.com/office/drawing/2014/main" id="{A1727FB0-D95A-D543-8E29-6E5F22B491A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89C4404-F49D-9F48-A10B-1F60870B4450}"/>
              </a:ext>
            </a:extLst>
          </p:cNvPr>
          <p:cNvSpPr>
            <a:spLocks noGrp="1"/>
          </p:cNvSpPr>
          <p:nvPr>
            <p:ph type="sldNum" sz="quarter" idx="12"/>
          </p:nvPr>
        </p:nvSpPr>
        <p:spPr>
          <a:xfrm>
            <a:off x="4817335" y="6141085"/>
            <a:ext cx="813816" cy="365125"/>
          </a:xfrm>
        </p:spPr>
        <p:txBody>
          <a:bodyPr/>
          <a:lstStyle/>
          <a:p>
            <a:fld id="{49ABCAEC-7D34-E549-A96E-FCEDAADBE4B0}" type="slidenum">
              <a:rPr lang="en-US" smtClean="0"/>
              <a:pPr/>
              <a:t>‹#›</a:t>
            </a:fld>
            <a:endParaRPr lang="en-US" dirty="0"/>
          </a:p>
        </p:txBody>
      </p:sp>
      <p:cxnSp>
        <p:nvCxnSpPr>
          <p:cNvPr id="7" name="Straight Connector 6">
            <a:extLst>
              <a:ext uri="{FF2B5EF4-FFF2-40B4-BE49-F238E27FC236}">
                <a16:creationId xmlns:a16="http://schemas.microsoft.com/office/drawing/2014/main" id="{2D6A1FD1-D82F-3141-8687-8D7C0631C215}"/>
              </a:ext>
            </a:extLst>
          </p:cNvPr>
          <p:cNvCxnSpPr>
            <a:cxnSpLocks/>
          </p:cNvCxnSpPr>
          <p:nvPr/>
        </p:nvCxnSpPr>
        <p:spPr>
          <a:xfrm>
            <a:off x="565150" y="6087110"/>
            <a:ext cx="5066001"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939603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442ECFEB-12CF-4C4F-BC8A-5816C27CA565}"/>
              </a:ext>
            </a:extLst>
          </p:cNvPr>
          <p:cNvGrpSpPr/>
          <p:nvPr/>
        </p:nvGrpSpPr>
        <p:grpSpPr>
          <a:xfrm>
            <a:off x="10290315" y="0"/>
            <a:ext cx="1901686" cy="6858000"/>
            <a:chOff x="10290315" y="0"/>
            <a:chExt cx="1901686" cy="6858000"/>
          </a:xfrm>
        </p:grpSpPr>
        <p:sp>
          <p:nvSpPr>
            <p:cNvPr id="18" name="Oval 17">
              <a:extLst>
                <a:ext uri="{FF2B5EF4-FFF2-40B4-BE49-F238E27FC236}">
                  <a16:creationId xmlns:a16="http://schemas.microsoft.com/office/drawing/2014/main" id="{626C9482-2804-144B-88B2-0AF191BD757D}"/>
                </a:ext>
              </a:extLst>
            </p:cNvPr>
            <p:cNvSpPr/>
            <p:nvPr/>
          </p:nvSpPr>
          <p:spPr>
            <a:xfrm>
              <a:off x="10290315" y="806362"/>
              <a:ext cx="1130724" cy="1130723"/>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18">
              <a:extLst>
                <a:ext uri="{FF2B5EF4-FFF2-40B4-BE49-F238E27FC236}">
                  <a16:creationId xmlns:a16="http://schemas.microsoft.com/office/drawing/2014/main" id="{71363F79-96BD-9240-86E2-DF26C9C2437D}"/>
                </a:ext>
              </a:extLst>
            </p:cNvPr>
            <p:cNvSpPr/>
            <p:nvPr/>
          </p:nvSpPr>
          <p:spPr>
            <a:xfrm>
              <a:off x="10290315" y="0"/>
              <a:ext cx="1130724" cy="565573"/>
            </a:xfrm>
            <a:custGeom>
              <a:avLst/>
              <a:gdLst>
                <a:gd name="connsiteX0" fmla="*/ 21 w 1130724"/>
                <a:gd name="connsiteY0" fmla="*/ 0 h 565573"/>
                <a:gd name="connsiteX1" fmla="*/ 1130703 w 1130724"/>
                <a:gd name="connsiteY1" fmla="*/ 0 h 565573"/>
                <a:gd name="connsiteX2" fmla="*/ 1130724 w 1130724"/>
                <a:gd name="connsiteY2" fmla="*/ 211 h 565573"/>
                <a:gd name="connsiteX3" fmla="*/ 565362 w 1130724"/>
                <a:gd name="connsiteY3" fmla="*/ 565573 h 565573"/>
                <a:gd name="connsiteX4" fmla="*/ 0 w 1130724"/>
                <a:gd name="connsiteY4" fmla="*/ 211 h 565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0724" h="565573">
                  <a:moveTo>
                    <a:pt x="21" y="0"/>
                  </a:moveTo>
                  <a:lnTo>
                    <a:pt x="1130703" y="0"/>
                  </a:lnTo>
                  <a:lnTo>
                    <a:pt x="1130724" y="211"/>
                  </a:lnTo>
                  <a:cubicBezTo>
                    <a:pt x="1130724" y="312452"/>
                    <a:pt x="877603" y="565573"/>
                    <a:pt x="565362" y="565573"/>
                  </a:cubicBezTo>
                  <a:cubicBezTo>
                    <a:pt x="253121" y="565573"/>
                    <a:pt x="0" y="312452"/>
                    <a:pt x="0" y="211"/>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Freeform 19">
              <a:extLst>
                <a:ext uri="{FF2B5EF4-FFF2-40B4-BE49-F238E27FC236}">
                  <a16:creationId xmlns:a16="http://schemas.microsoft.com/office/drawing/2014/main" id="{153F0BF1-DA57-1D49-82F0-802F4D385A85}"/>
                </a:ext>
              </a:extLst>
            </p:cNvPr>
            <p:cNvSpPr/>
            <p:nvPr/>
          </p:nvSpPr>
          <p:spPr>
            <a:xfrm>
              <a:off x="11653180" y="6295093"/>
              <a:ext cx="538821" cy="562907"/>
            </a:xfrm>
            <a:custGeom>
              <a:avLst/>
              <a:gdLst>
                <a:gd name="connsiteX0" fmla="*/ 538821 w 538821"/>
                <a:gd name="connsiteY0" fmla="*/ 0 h 562907"/>
                <a:gd name="connsiteX1" fmla="*/ 538821 w 538821"/>
                <a:gd name="connsiteY1" fmla="*/ 562907 h 562907"/>
                <a:gd name="connsiteX2" fmla="*/ 22 w 538821"/>
                <a:gd name="connsiteY2" fmla="*/ 562907 h 562907"/>
                <a:gd name="connsiteX3" fmla="*/ 0 w 538821"/>
                <a:gd name="connsiteY3" fmla="*/ 562686 h 562907"/>
                <a:gd name="connsiteX4" fmla="*/ 451422 w 538821"/>
                <a:gd name="connsiteY4" fmla="*/ 8810 h 5629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821" h="562907">
                  <a:moveTo>
                    <a:pt x="538821" y="0"/>
                  </a:moveTo>
                  <a:lnTo>
                    <a:pt x="538821" y="562907"/>
                  </a:lnTo>
                  <a:lnTo>
                    <a:pt x="22" y="562907"/>
                  </a:lnTo>
                  <a:lnTo>
                    <a:pt x="0" y="562686"/>
                  </a:lnTo>
                  <a:cubicBezTo>
                    <a:pt x="0" y="289475"/>
                    <a:pt x="193796" y="61528"/>
                    <a:pt x="451422" y="881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 name="Freeform 20">
              <a:extLst>
                <a:ext uri="{FF2B5EF4-FFF2-40B4-BE49-F238E27FC236}">
                  <a16:creationId xmlns:a16="http://schemas.microsoft.com/office/drawing/2014/main" id="{8CD42A1B-A03A-C946-8A2A-CE437EA433FD}"/>
                </a:ext>
              </a:extLst>
            </p:cNvPr>
            <p:cNvSpPr/>
            <p:nvPr/>
          </p:nvSpPr>
          <p:spPr>
            <a:xfrm>
              <a:off x="11653180" y="3552066"/>
              <a:ext cx="538821" cy="1125373"/>
            </a:xfrm>
            <a:custGeom>
              <a:avLst/>
              <a:gdLst>
                <a:gd name="connsiteX0" fmla="*/ 538821 w 538821"/>
                <a:gd name="connsiteY0" fmla="*/ 0 h 1125373"/>
                <a:gd name="connsiteX1" fmla="*/ 538821 w 538821"/>
                <a:gd name="connsiteY1" fmla="*/ 1125373 h 1125373"/>
                <a:gd name="connsiteX2" fmla="*/ 451422 w 538821"/>
                <a:gd name="connsiteY2" fmla="*/ 1116562 h 1125373"/>
                <a:gd name="connsiteX3" fmla="*/ 0 w 538821"/>
                <a:gd name="connsiteY3" fmla="*/ 562686 h 1125373"/>
                <a:gd name="connsiteX4" fmla="*/ 451422 w 538821"/>
                <a:gd name="connsiteY4" fmla="*/ 8810 h 11253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821" h="1125373">
                  <a:moveTo>
                    <a:pt x="538821" y="0"/>
                  </a:moveTo>
                  <a:lnTo>
                    <a:pt x="538821" y="1125373"/>
                  </a:lnTo>
                  <a:lnTo>
                    <a:pt x="451422" y="1116562"/>
                  </a:lnTo>
                  <a:cubicBezTo>
                    <a:pt x="193796" y="1063844"/>
                    <a:pt x="0" y="835897"/>
                    <a:pt x="0" y="562686"/>
                  </a:cubicBezTo>
                  <a:cubicBezTo>
                    <a:pt x="0" y="289475"/>
                    <a:pt x="193796" y="61528"/>
                    <a:pt x="451422" y="881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2" name="Freeform 21">
              <a:extLst>
                <a:ext uri="{FF2B5EF4-FFF2-40B4-BE49-F238E27FC236}">
                  <a16:creationId xmlns:a16="http://schemas.microsoft.com/office/drawing/2014/main" id="{5591FE00-3AAF-9B4B-8107-E94D50828227}"/>
                </a:ext>
              </a:extLst>
            </p:cNvPr>
            <p:cNvSpPr/>
            <p:nvPr/>
          </p:nvSpPr>
          <p:spPr>
            <a:xfrm>
              <a:off x="11653180" y="2180552"/>
              <a:ext cx="538821" cy="1125373"/>
            </a:xfrm>
            <a:custGeom>
              <a:avLst/>
              <a:gdLst>
                <a:gd name="connsiteX0" fmla="*/ 538821 w 538821"/>
                <a:gd name="connsiteY0" fmla="*/ 0 h 1125373"/>
                <a:gd name="connsiteX1" fmla="*/ 538821 w 538821"/>
                <a:gd name="connsiteY1" fmla="*/ 1125373 h 1125373"/>
                <a:gd name="connsiteX2" fmla="*/ 451422 w 538821"/>
                <a:gd name="connsiteY2" fmla="*/ 1116562 h 1125373"/>
                <a:gd name="connsiteX3" fmla="*/ 0 w 538821"/>
                <a:gd name="connsiteY3" fmla="*/ 562686 h 1125373"/>
                <a:gd name="connsiteX4" fmla="*/ 451422 w 538821"/>
                <a:gd name="connsiteY4" fmla="*/ 8810 h 11253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821" h="1125373">
                  <a:moveTo>
                    <a:pt x="538821" y="0"/>
                  </a:moveTo>
                  <a:lnTo>
                    <a:pt x="538821" y="1125373"/>
                  </a:lnTo>
                  <a:lnTo>
                    <a:pt x="451422" y="1116562"/>
                  </a:lnTo>
                  <a:cubicBezTo>
                    <a:pt x="193796" y="1063844"/>
                    <a:pt x="0" y="835897"/>
                    <a:pt x="0" y="562686"/>
                  </a:cubicBezTo>
                  <a:cubicBezTo>
                    <a:pt x="0" y="289475"/>
                    <a:pt x="193796" y="61528"/>
                    <a:pt x="451422" y="881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3" name="Freeform 22">
              <a:extLst>
                <a:ext uri="{FF2B5EF4-FFF2-40B4-BE49-F238E27FC236}">
                  <a16:creationId xmlns:a16="http://schemas.microsoft.com/office/drawing/2014/main" id="{149E92E9-89A7-4842-B271-411C7DF75D2D}"/>
                </a:ext>
              </a:extLst>
            </p:cNvPr>
            <p:cNvSpPr/>
            <p:nvPr/>
          </p:nvSpPr>
          <p:spPr>
            <a:xfrm>
              <a:off x="11653180" y="809039"/>
              <a:ext cx="538821" cy="1125373"/>
            </a:xfrm>
            <a:custGeom>
              <a:avLst/>
              <a:gdLst>
                <a:gd name="connsiteX0" fmla="*/ 538821 w 538821"/>
                <a:gd name="connsiteY0" fmla="*/ 0 h 1125373"/>
                <a:gd name="connsiteX1" fmla="*/ 538821 w 538821"/>
                <a:gd name="connsiteY1" fmla="*/ 1125373 h 1125373"/>
                <a:gd name="connsiteX2" fmla="*/ 451422 w 538821"/>
                <a:gd name="connsiteY2" fmla="*/ 1116562 h 1125373"/>
                <a:gd name="connsiteX3" fmla="*/ 0 w 538821"/>
                <a:gd name="connsiteY3" fmla="*/ 562686 h 1125373"/>
                <a:gd name="connsiteX4" fmla="*/ 451422 w 538821"/>
                <a:gd name="connsiteY4" fmla="*/ 8810 h 11253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821" h="1125373">
                  <a:moveTo>
                    <a:pt x="538821" y="0"/>
                  </a:moveTo>
                  <a:lnTo>
                    <a:pt x="538821" y="1125373"/>
                  </a:lnTo>
                  <a:lnTo>
                    <a:pt x="451422" y="1116562"/>
                  </a:lnTo>
                  <a:cubicBezTo>
                    <a:pt x="193796" y="1063844"/>
                    <a:pt x="0" y="835897"/>
                    <a:pt x="0" y="562686"/>
                  </a:cubicBezTo>
                  <a:cubicBezTo>
                    <a:pt x="0" y="289475"/>
                    <a:pt x="193796" y="61528"/>
                    <a:pt x="451422" y="881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4" name="Freeform 23">
              <a:extLst>
                <a:ext uri="{FF2B5EF4-FFF2-40B4-BE49-F238E27FC236}">
                  <a16:creationId xmlns:a16="http://schemas.microsoft.com/office/drawing/2014/main" id="{4DC29C99-0841-9F46-AB1A-E9751DFE4487}"/>
                </a:ext>
              </a:extLst>
            </p:cNvPr>
            <p:cNvSpPr/>
            <p:nvPr/>
          </p:nvSpPr>
          <p:spPr>
            <a:xfrm>
              <a:off x="11653180" y="0"/>
              <a:ext cx="538821" cy="562898"/>
            </a:xfrm>
            <a:custGeom>
              <a:avLst/>
              <a:gdLst>
                <a:gd name="connsiteX0" fmla="*/ 21 w 538821"/>
                <a:gd name="connsiteY0" fmla="*/ 0 h 562898"/>
                <a:gd name="connsiteX1" fmla="*/ 538821 w 538821"/>
                <a:gd name="connsiteY1" fmla="*/ 0 h 562898"/>
                <a:gd name="connsiteX2" fmla="*/ 538821 w 538821"/>
                <a:gd name="connsiteY2" fmla="*/ 562898 h 562898"/>
                <a:gd name="connsiteX3" fmla="*/ 451422 w 538821"/>
                <a:gd name="connsiteY3" fmla="*/ 554087 h 562898"/>
                <a:gd name="connsiteX4" fmla="*/ 0 w 538821"/>
                <a:gd name="connsiteY4" fmla="*/ 211 h 5628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821" h="562898">
                  <a:moveTo>
                    <a:pt x="21" y="0"/>
                  </a:moveTo>
                  <a:lnTo>
                    <a:pt x="538821" y="0"/>
                  </a:lnTo>
                  <a:lnTo>
                    <a:pt x="538821" y="562898"/>
                  </a:lnTo>
                  <a:lnTo>
                    <a:pt x="451422" y="554087"/>
                  </a:lnTo>
                  <a:cubicBezTo>
                    <a:pt x="193796" y="501369"/>
                    <a:pt x="0" y="273422"/>
                    <a:pt x="0" y="211"/>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1">
            <a:extLst>
              <a:ext uri="{FF2B5EF4-FFF2-40B4-BE49-F238E27FC236}">
                <a16:creationId xmlns:a16="http://schemas.microsoft.com/office/drawing/2014/main" id="{EE0AB684-BDA8-014B-8DCC-125F8B8DCEE0}"/>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62540E05-0F5F-6243-AD57-66BFC33ADBAC}"/>
              </a:ext>
            </a:extLst>
          </p:cNvPr>
          <p:cNvSpPr>
            <a:spLocks noGrp="1"/>
          </p:cNvSpPr>
          <p:nvPr>
            <p:ph sz="half" idx="1"/>
          </p:nvPr>
        </p:nvSpPr>
        <p:spPr>
          <a:xfrm>
            <a:off x="562851" y="2365755"/>
            <a:ext cx="5239512" cy="33954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F170B3A4-11FE-D94C-9B93-255E36231064}"/>
              </a:ext>
            </a:extLst>
          </p:cNvPr>
          <p:cNvSpPr>
            <a:spLocks noGrp="1"/>
          </p:cNvSpPr>
          <p:nvPr>
            <p:ph sz="half" idx="2"/>
          </p:nvPr>
        </p:nvSpPr>
        <p:spPr>
          <a:xfrm>
            <a:off x="6389638" y="2365755"/>
            <a:ext cx="5239512" cy="33954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D67BEEAF-F881-6E48-84AF-E5CEEF1C7167}"/>
              </a:ext>
            </a:extLst>
          </p:cNvPr>
          <p:cNvSpPr>
            <a:spLocks noGrp="1"/>
          </p:cNvSpPr>
          <p:nvPr>
            <p:ph type="dt" sz="half" idx="10"/>
          </p:nvPr>
        </p:nvSpPr>
        <p:spPr/>
        <p:txBody>
          <a:bodyPr/>
          <a:lstStyle/>
          <a:p>
            <a:fld id="{A5B0A250-5CC0-1746-B209-08E8B0DAE6AF}" type="datetimeFigureOut">
              <a:rPr lang="en-US" smtClean="0"/>
              <a:pPr/>
              <a:t>2/27/25</a:t>
            </a:fld>
            <a:endParaRPr lang="en-US" dirty="0"/>
          </a:p>
        </p:txBody>
      </p:sp>
      <p:sp>
        <p:nvSpPr>
          <p:cNvPr id="6" name="Footer Placeholder 5">
            <a:extLst>
              <a:ext uri="{FF2B5EF4-FFF2-40B4-BE49-F238E27FC236}">
                <a16:creationId xmlns:a16="http://schemas.microsoft.com/office/drawing/2014/main" id="{9C472753-1CC3-9244-9AF0-6927018A64FE}"/>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B4DD55D0-FCC7-AC42-9810-9B49E3348958}"/>
              </a:ext>
            </a:extLst>
          </p:cNvPr>
          <p:cNvSpPr>
            <a:spLocks noGrp="1"/>
          </p:cNvSpPr>
          <p:nvPr>
            <p:ph type="sldNum" sz="quarter" idx="12"/>
          </p:nvPr>
        </p:nvSpPr>
        <p:spPr/>
        <p:txBody>
          <a:bodyPr/>
          <a:lstStyle/>
          <a:p>
            <a:fld id="{49ABCAEC-7D34-E549-A96E-FCEDAADBE4B0}" type="slidenum">
              <a:rPr lang="en-US" smtClean="0"/>
              <a:pPr/>
              <a:t>‹#›</a:t>
            </a:fld>
            <a:endParaRPr lang="en-US" dirty="0"/>
          </a:p>
        </p:txBody>
      </p:sp>
      <p:cxnSp>
        <p:nvCxnSpPr>
          <p:cNvPr id="8" name="Straight Connector 7">
            <a:extLst>
              <a:ext uri="{FF2B5EF4-FFF2-40B4-BE49-F238E27FC236}">
                <a16:creationId xmlns:a16="http://schemas.microsoft.com/office/drawing/2014/main" id="{5FC736C3-88FB-244C-83B8-B2856998D221}"/>
              </a:ext>
            </a:extLst>
          </p:cNvPr>
          <p:cNvCxnSpPr>
            <a:cxnSpLocks/>
          </p:cNvCxnSpPr>
          <p:nvPr/>
        </p:nvCxnSpPr>
        <p:spPr>
          <a:xfrm>
            <a:off x="565150" y="6087110"/>
            <a:ext cx="11058344"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405745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19" name="Group 18">
            <a:extLst>
              <a:ext uri="{FF2B5EF4-FFF2-40B4-BE49-F238E27FC236}">
                <a16:creationId xmlns:a16="http://schemas.microsoft.com/office/drawing/2014/main" id="{B7D16A9C-7411-5242-A59C-816B8907E3BE}"/>
              </a:ext>
            </a:extLst>
          </p:cNvPr>
          <p:cNvGrpSpPr/>
          <p:nvPr/>
        </p:nvGrpSpPr>
        <p:grpSpPr>
          <a:xfrm>
            <a:off x="10290315" y="0"/>
            <a:ext cx="1901686" cy="6858000"/>
            <a:chOff x="10290315" y="0"/>
            <a:chExt cx="1901686" cy="6858000"/>
          </a:xfrm>
        </p:grpSpPr>
        <p:sp>
          <p:nvSpPr>
            <p:cNvPr id="20" name="Oval 19">
              <a:extLst>
                <a:ext uri="{FF2B5EF4-FFF2-40B4-BE49-F238E27FC236}">
                  <a16:creationId xmlns:a16="http://schemas.microsoft.com/office/drawing/2014/main" id="{A997260B-7D44-7049-B605-7FD6E6CE5612}"/>
                </a:ext>
              </a:extLst>
            </p:cNvPr>
            <p:cNvSpPr/>
            <p:nvPr/>
          </p:nvSpPr>
          <p:spPr>
            <a:xfrm>
              <a:off x="10290315" y="806362"/>
              <a:ext cx="1130724" cy="1130723"/>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20">
              <a:extLst>
                <a:ext uri="{FF2B5EF4-FFF2-40B4-BE49-F238E27FC236}">
                  <a16:creationId xmlns:a16="http://schemas.microsoft.com/office/drawing/2014/main" id="{5D6AF601-77C3-D74A-B1E5-7F33703A6927}"/>
                </a:ext>
              </a:extLst>
            </p:cNvPr>
            <p:cNvSpPr/>
            <p:nvPr/>
          </p:nvSpPr>
          <p:spPr>
            <a:xfrm>
              <a:off x="10290315" y="0"/>
              <a:ext cx="1130724" cy="565573"/>
            </a:xfrm>
            <a:custGeom>
              <a:avLst/>
              <a:gdLst>
                <a:gd name="connsiteX0" fmla="*/ 21 w 1130724"/>
                <a:gd name="connsiteY0" fmla="*/ 0 h 565573"/>
                <a:gd name="connsiteX1" fmla="*/ 1130703 w 1130724"/>
                <a:gd name="connsiteY1" fmla="*/ 0 h 565573"/>
                <a:gd name="connsiteX2" fmla="*/ 1130724 w 1130724"/>
                <a:gd name="connsiteY2" fmla="*/ 211 h 565573"/>
                <a:gd name="connsiteX3" fmla="*/ 565362 w 1130724"/>
                <a:gd name="connsiteY3" fmla="*/ 565573 h 565573"/>
                <a:gd name="connsiteX4" fmla="*/ 0 w 1130724"/>
                <a:gd name="connsiteY4" fmla="*/ 211 h 565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0724" h="565573">
                  <a:moveTo>
                    <a:pt x="21" y="0"/>
                  </a:moveTo>
                  <a:lnTo>
                    <a:pt x="1130703" y="0"/>
                  </a:lnTo>
                  <a:lnTo>
                    <a:pt x="1130724" y="211"/>
                  </a:lnTo>
                  <a:cubicBezTo>
                    <a:pt x="1130724" y="312452"/>
                    <a:pt x="877603" y="565573"/>
                    <a:pt x="565362" y="565573"/>
                  </a:cubicBezTo>
                  <a:cubicBezTo>
                    <a:pt x="253121" y="565573"/>
                    <a:pt x="0" y="312452"/>
                    <a:pt x="0" y="211"/>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2" name="Freeform 21">
              <a:extLst>
                <a:ext uri="{FF2B5EF4-FFF2-40B4-BE49-F238E27FC236}">
                  <a16:creationId xmlns:a16="http://schemas.microsoft.com/office/drawing/2014/main" id="{4DFCA921-0F9E-2E41-A285-75409E25501A}"/>
                </a:ext>
              </a:extLst>
            </p:cNvPr>
            <p:cNvSpPr/>
            <p:nvPr/>
          </p:nvSpPr>
          <p:spPr>
            <a:xfrm>
              <a:off x="11653180" y="6295093"/>
              <a:ext cx="538821" cy="562907"/>
            </a:xfrm>
            <a:custGeom>
              <a:avLst/>
              <a:gdLst>
                <a:gd name="connsiteX0" fmla="*/ 538821 w 538821"/>
                <a:gd name="connsiteY0" fmla="*/ 0 h 562907"/>
                <a:gd name="connsiteX1" fmla="*/ 538821 w 538821"/>
                <a:gd name="connsiteY1" fmla="*/ 562907 h 562907"/>
                <a:gd name="connsiteX2" fmla="*/ 22 w 538821"/>
                <a:gd name="connsiteY2" fmla="*/ 562907 h 562907"/>
                <a:gd name="connsiteX3" fmla="*/ 0 w 538821"/>
                <a:gd name="connsiteY3" fmla="*/ 562686 h 562907"/>
                <a:gd name="connsiteX4" fmla="*/ 451422 w 538821"/>
                <a:gd name="connsiteY4" fmla="*/ 8810 h 5629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821" h="562907">
                  <a:moveTo>
                    <a:pt x="538821" y="0"/>
                  </a:moveTo>
                  <a:lnTo>
                    <a:pt x="538821" y="562907"/>
                  </a:lnTo>
                  <a:lnTo>
                    <a:pt x="22" y="562907"/>
                  </a:lnTo>
                  <a:lnTo>
                    <a:pt x="0" y="562686"/>
                  </a:lnTo>
                  <a:cubicBezTo>
                    <a:pt x="0" y="289475"/>
                    <a:pt x="193796" y="61528"/>
                    <a:pt x="451422" y="881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3" name="Freeform 22">
              <a:extLst>
                <a:ext uri="{FF2B5EF4-FFF2-40B4-BE49-F238E27FC236}">
                  <a16:creationId xmlns:a16="http://schemas.microsoft.com/office/drawing/2014/main" id="{120B9E03-438B-FC42-9DA1-835D5BC3FE88}"/>
                </a:ext>
              </a:extLst>
            </p:cNvPr>
            <p:cNvSpPr/>
            <p:nvPr/>
          </p:nvSpPr>
          <p:spPr>
            <a:xfrm>
              <a:off x="11653180" y="3552066"/>
              <a:ext cx="538821" cy="1125373"/>
            </a:xfrm>
            <a:custGeom>
              <a:avLst/>
              <a:gdLst>
                <a:gd name="connsiteX0" fmla="*/ 538821 w 538821"/>
                <a:gd name="connsiteY0" fmla="*/ 0 h 1125373"/>
                <a:gd name="connsiteX1" fmla="*/ 538821 w 538821"/>
                <a:gd name="connsiteY1" fmla="*/ 1125373 h 1125373"/>
                <a:gd name="connsiteX2" fmla="*/ 451422 w 538821"/>
                <a:gd name="connsiteY2" fmla="*/ 1116562 h 1125373"/>
                <a:gd name="connsiteX3" fmla="*/ 0 w 538821"/>
                <a:gd name="connsiteY3" fmla="*/ 562686 h 1125373"/>
                <a:gd name="connsiteX4" fmla="*/ 451422 w 538821"/>
                <a:gd name="connsiteY4" fmla="*/ 8810 h 11253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821" h="1125373">
                  <a:moveTo>
                    <a:pt x="538821" y="0"/>
                  </a:moveTo>
                  <a:lnTo>
                    <a:pt x="538821" y="1125373"/>
                  </a:lnTo>
                  <a:lnTo>
                    <a:pt x="451422" y="1116562"/>
                  </a:lnTo>
                  <a:cubicBezTo>
                    <a:pt x="193796" y="1063844"/>
                    <a:pt x="0" y="835897"/>
                    <a:pt x="0" y="562686"/>
                  </a:cubicBezTo>
                  <a:cubicBezTo>
                    <a:pt x="0" y="289475"/>
                    <a:pt x="193796" y="61528"/>
                    <a:pt x="451422" y="881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4" name="Freeform 23">
              <a:extLst>
                <a:ext uri="{FF2B5EF4-FFF2-40B4-BE49-F238E27FC236}">
                  <a16:creationId xmlns:a16="http://schemas.microsoft.com/office/drawing/2014/main" id="{4D670E1F-61CD-8940-A898-6D5092A78BB9}"/>
                </a:ext>
              </a:extLst>
            </p:cNvPr>
            <p:cNvSpPr/>
            <p:nvPr/>
          </p:nvSpPr>
          <p:spPr>
            <a:xfrm>
              <a:off x="11653180" y="2180552"/>
              <a:ext cx="538821" cy="1125373"/>
            </a:xfrm>
            <a:custGeom>
              <a:avLst/>
              <a:gdLst>
                <a:gd name="connsiteX0" fmla="*/ 538821 w 538821"/>
                <a:gd name="connsiteY0" fmla="*/ 0 h 1125373"/>
                <a:gd name="connsiteX1" fmla="*/ 538821 w 538821"/>
                <a:gd name="connsiteY1" fmla="*/ 1125373 h 1125373"/>
                <a:gd name="connsiteX2" fmla="*/ 451422 w 538821"/>
                <a:gd name="connsiteY2" fmla="*/ 1116562 h 1125373"/>
                <a:gd name="connsiteX3" fmla="*/ 0 w 538821"/>
                <a:gd name="connsiteY3" fmla="*/ 562686 h 1125373"/>
                <a:gd name="connsiteX4" fmla="*/ 451422 w 538821"/>
                <a:gd name="connsiteY4" fmla="*/ 8810 h 11253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821" h="1125373">
                  <a:moveTo>
                    <a:pt x="538821" y="0"/>
                  </a:moveTo>
                  <a:lnTo>
                    <a:pt x="538821" y="1125373"/>
                  </a:lnTo>
                  <a:lnTo>
                    <a:pt x="451422" y="1116562"/>
                  </a:lnTo>
                  <a:cubicBezTo>
                    <a:pt x="193796" y="1063844"/>
                    <a:pt x="0" y="835897"/>
                    <a:pt x="0" y="562686"/>
                  </a:cubicBezTo>
                  <a:cubicBezTo>
                    <a:pt x="0" y="289475"/>
                    <a:pt x="193796" y="61528"/>
                    <a:pt x="451422" y="881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24">
              <a:extLst>
                <a:ext uri="{FF2B5EF4-FFF2-40B4-BE49-F238E27FC236}">
                  <a16:creationId xmlns:a16="http://schemas.microsoft.com/office/drawing/2014/main" id="{080C64CF-0C6A-3449-9709-AE038C4A7995}"/>
                </a:ext>
              </a:extLst>
            </p:cNvPr>
            <p:cNvSpPr/>
            <p:nvPr/>
          </p:nvSpPr>
          <p:spPr>
            <a:xfrm>
              <a:off x="11653180" y="809039"/>
              <a:ext cx="538821" cy="1125373"/>
            </a:xfrm>
            <a:custGeom>
              <a:avLst/>
              <a:gdLst>
                <a:gd name="connsiteX0" fmla="*/ 538821 w 538821"/>
                <a:gd name="connsiteY0" fmla="*/ 0 h 1125373"/>
                <a:gd name="connsiteX1" fmla="*/ 538821 w 538821"/>
                <a:gd name="connsiteY1" fmla="*/ 1125373 h 1125373"/>
                <a:gd name="connsiteX2" fmla="*/ 451422 w 538821"/>
                <a:gd name="connsiteY2" fmla="*/ 1116562 h 1125373"/>
                <a:gd name="connsiteX3" fmla="*/ 0 w 538821"/>
                <a:gd name="connsiteY3" fmla="*/ 562686 h 1125373"/>
                <a:gd name="connsiteX4" fmla="*/ 451422 w 538821"/>
                <a:gd name="connsiteY4" fmla="*/ 8810 h 11253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821" h="1125373">
                  <a:moveTo>
                    <a:pt x="538821" y="0"/>
                  </a:moveTo>
                  <a:lnTo>
                    <a:pt x="538821" y="1125373"/>
                  </a:lnTo>
                  <a:lnTo>
                    <a:pt x="451422" y="1116562"/>
                  </a:lnTo>
                  <a:cubicBezTo>
                    <a:pt x="193796" y="1063844"/>
                    <a:pt x="0" y="835897"/>
                    <a:pt x="0" y="562686"/>
                  </a:cubicBezTo>
                  <a:cubicBezTo>
                    <a:pt x="0" y="289475"/>
                    <a:pt x="193796" y="61528"/>
                    <a:pt x="451422" y="881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6" name="Freeform 25">
              <a:extLst>
                <a:ext uri="{FF2B5EF4-FFF2-40B4-BE49-F238E27FC236}">
                  <a16:creationId xmlns:a16="http://schemas.microsoft.com/office/drawing/2014/main" id="{FEC46D5B-957F-A24C-8E36-CC71F660EC8B}"/>
                </a:ext>
              </a:extLst>
            </p:cNvPr>
            <p:cNvSpPr/>
            <p:nvPr/>
          </p:nvSpPr>
          <p:spPr>
            <a:xfrm>
              <a:off x="11653180" y="0"/>
              <a:ext cx="538821" cy="562898"/>
            </a:xfrm>
            <a:custGeom>
              <a:avLst/>
              <a:gdLst>
                <a:gd name="connsiteX0" fmla="*/ 21 w 538821"/>
                <a:gd name="connsiteY0" fmla="*/ 0 h 562898"/>
                <a:gd name="connsiteX1" fmla="*/ 538821 w 538821"/>
                <a:gd name="connsiteY1" fmla="*/ 0 h 562898"/>
                <a:gd name="connsiteX2" fmla="*/ 538821 w 538821"/>
                <a:gd name="connsiteY2" fmla="*/ 562898 h 562898"/>
                <a:gd name="connsiteX3" fmla="*/ 451422 w 538821"/>
                <a:gd name="connsiteY3" fmla="*/ 554087 h 562898"/>
                <a:gd name="connsiteX4" fmla="*/ 0 w 538821"/>
                <a:gd name="connsiteY4" fmla="*/ 211 h 5628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821" h="562898">
                  <a:moveTo>
                    <a:pt x="21" y="0"/>
                  </a:moveTo>
                  <a:lnTo>
                    <a:pt x="538821" y="0"/>
                  </a:lnTo>
                  <a:lnTo>
                    <a:pt x="538821" y="562898"/>
                  </a:lnTo>
                  <a:lnTo>
                    <a:pt x="451422" y="554087"/>
                  </a:lnTo>
                  <a:cubicBezTo>
                    <a:pt x="193796" y="501369"/>
                    <a:pt x="0" y="273422"/>
                    <a:pt x="0" y="211"/>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1">
            <a:extLst>
              <a:ext uri="{FF2B5EF4-FFF2-40B4-BE49-F238E27FC236}">
                <a16:creationId xmlns:a16="http://schemas.microsoft.com/office/drawing/2014/main" id="{9058182F-7B5E-FD42-AFC6-A3848D8332AC}"/>
              </a:ext>
            </a:extLst>
          </p:cNvPr>
          <p:cNvSpPr>
            <a:spLocks noGrp="1"/>
          </p:cNvSpPr>
          <p:nvPr>
            <p:ph type="title"/>
          </p:nvPr>
        </p:nvSpPr>
        <p:spPr>
          <a:xfrm>
            <a:off x="566928" y="768096"/>
            <a:ext cx="7333488" cy="1271016"/>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1FD9E4DE-75C0-C841-A68D-9D7BBAD76C5E}"/>
              </a:ext>
            </a:extLst>
          </p:cNvPr>
          <p:cNvSpPr>
            <a:spLocks noGrp="1"/>
          </p:cNvSpPr>
          <p:nvPr>
            <p:ph type="body" idx="1"/>
          </p:nvPr>
        </p:nvSpPr>
        <p:spPr>
          <a:xfrm>
            <a:off x="562149" y="2365756"/>
            <a:ext cx="523951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CB5C87F7-356E-9E43-97A0-D972B22853DA}"/>
              </a:ext>
            </a:extLst>
          </p:cNvPr>
          <p:cNvSpPr>
            <a:spLocks noGrp="1"/>
          </p:cNvSpPr>
          <p:nvPr>
            <p:ph sz="half" idx="2"/>
          </p:nvPr>
        </p:nvSpPr>
        <p:spPr>
          <a:xfrm>
            <a:off x="562149" y="3189668"/>
            <a:ext cx="5239512" cy="2571557"/>
          </a:xfrm>
        </p:spPr>
        <p:txBody>
          <a:bodyPr/>
          <a:lstStyle>
            <a:lvl1pPr>
              <a:defRPr sz="200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0DAB4C28-30CB-CC4E-A25E-F4FEFA49BCA5}"/>
              </a:ext>
            </a:extLst>
          </p:cNvPr>
          <p:cNvSpPr>
            <a:spLocks noGrp="1"/>
          </p:cNvSpPr>
          <p:nvPr>
            <p:ph type="body" sz="quarter" idx="3"/>
          </p:nvPr>
        </p:nvSpPr>
        <p:spPr>
          <a:xfrm>
            <a:off x="6383066" y="2365756"/>
            <a:ext cx="523951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E9ED0191-963B-1E4C-BEC5-9B42E39514A3}"/>
              </a:ext>
            </a:extLst>
          </p:cNvPr>
          <p:cNvSpPr>
            <a:spLocks noGrp="1"/>
          </p:cNvSpPr>
          <p:nvPr>
            <p:ph sz="quarter" idx="4"/>
          </p:nvPr>
        </p:nvSpPr>
        <p:spPr>
          <a:xfrm>
            <a:off x="6383066" y="3189668"/>
            <a:ext cx="5239512" cy="2571557"/>
          </a:xfrm>
        </p:spPr>
        <p:txBody>
          <a:bodyPr/>
          <a:lstStyle>
            <a:lvl1pPr>
              <a:defRPr sz="200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7F0E0BED-3EB7-BB4A-A556-FA967FB0115F}"/>
              </a:ext>
            </a:extLst>
          </p:cNvPr>
          <p:cNvSpPr>
            <a:spLocks noGrp="1"/>
          </p:cNvSpPr>
          <p:nvPr>
            <p:ph type="dt" sz="half" idx="10"/>
          </p:nvPr>
        </p:nvSpPr>
        <p:spPr/>
        <p:txBody>
          <a:bodyPr/>
          <a:lstStyle/>
          <a:p>
            <a:fld id="{A5B0A250-5CC0-1746-B209-08E8B0DAE6AF}" type="datetimeFigureOut">
              <a:rPr lang="en-US" smtClean="0"/>
              <a:pPr/>
              <a:t>2/27/25</a:t>
            </a:fld>
            <a:endParaRPr lang="en-US" dirty="0"/>
          </a:p>
        </p:txBody>
      </p:sp>
      <p:sp>
        <p:nvSpPr>
          <p:cNvPr id="8" name="Footer Placeholder 7">
            <a:extLst>
              <a:ext uri="{FF2B5EF4-FFF2-40B4-BE49-F238E27FC236}">
                <a16:creationId xmlns:a16="http://schemas.microsoft.com/office/drawing/2014/main" id="{B6A2466A-4D90-174C-B382-AC4674D7215B}"/>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D6EADE49-8082-214B-9742-5EE8DA2E9FFE}"/>
              </a:ext>
            </a:extLst>
          </p:cNvPr>
          <p:cNvSpPr>
            <a:spLocks noGrp="1"/>
          </p:cNvSpPr>
          <p:nvPr>
            <p:ph type="sldNum" sz="quarter" idx="12"/>
          </p:nvPr>
        </p:nvSpPr>
        <p:spPr/>
        <p:txBody>
          <a:bodyPr/>
          <a:lstStyle/>
          <a:p>
            <a:fld id="{49ABCAEC-7D34-E549-A96E-FCEDAADBE4B0}" type="slidenum">
              <a:rPr lang="en-US" smtClean="0"/>
              <a:pPr/>
              <a:t>‹#›</a:t>
            </a:fld>
            <a:endParaRPr lang="en-US"/>
          </a:p>
        </p:txBody>
      </p:sp>
      <p:cxnSp>
        <p:nvCxnSpPr>
          <p:cNvPr id="10" name="Straight Connector 9">
            <a:extLst>
              <a:ext uri="{FF2B5EF4-FFF2-40B4-BE49-F238E27FC236}">
                <a16:creationId xmlns:a16="http://schemas.microsoft.com/office/drawing/2014/main" id="{75E39200-18D5-014B-BAB8-FF5D0BA15E0C}"/>
              </a:ext>
            </a:extLst>
          </p:cNvPr>
          <p:cNvCxnSpPr>
            <a:cxnSpLocks/>
          </p:cNvCxnSpPr>
          <p:nvPr/>
        </p:nvCxnSpPr>
        <p:spPr>
          <a:xfrm>
            <a:off x="565150" y="6087110"/>
            <a:ext cx="11058344"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64257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D7DF52F6-A06E-0343-95B8-DAAC38DB4B8C}"/>
              </a:ext>
            </a:extLst>
          </p:cNvPr>
          <p:cNvGrpSpPr/>
          <p:nvPr/>
        </p:nvGrpSpPr>
        <p:grpSpPr>
          <a:xfrm>
            <a:off x="10290315" y="0"/>
            <a:ext cx="1901686" cy="6858000"/>
            <a:chOff x="10290315" y="0"/>
            <a:chExt cx="1901686" cy="6858000"/>
          </a:xfrm>
        </p:grpSpPr>
        <p:sp>
          <p:nvSpPr>
            <p:cNvPr id="16" name="Oval 15">
              <a:extLst>
                <a:ext uri="{FF2B5EF4-FFF2-40B4-BE49-F238E27FC236}">
                  <a16:creationId xmlns:a16="http://schemas.microsoft.com/office/drawing/2014/main" id="{67092C52-7052-0749-9DA0-9374DBF495AE}"/>
                </a:ext>
              </a:extLst>
            </p:cNvPr>
            <p:cNvSpPr/>
            <p:nvPr/>
          </p:nvSpPr>
          <p:spPr>
            <a:xfrm>
              <a:off x="10290315" y="806362"/>
              <a:ext cx="1130724" cy="1130723"/>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6">
              <a:extLst>
                <a:ext uri="{FF2B5EF4-FFF2-40B4-BE49-F238E27FC236}">
                  <a16:creationId xmlns:a16="http://schemas.microsoft.com/office/drawing/2014/main" id="{C64E1C2F-81E1-C44D-859C-946596C950F2}"/>
                </a:ext>
              </a:extLst>
            </p:cNvPr>
            <p:cNvSpPr/>
            <p:nvPr/>
          </p:nvSpPr>
          <p:spPr>
            <a:xfrm>
              <a:off x="10290315" y="0"/>
              <a:ext cx="1130724" cy="565573"/>
            </a:xfrm>
            <a:custGeom>
              <a:avLst/>
              <a:gdLst>
                <a:gd name="connsiteX0" fmla="*/ 21 w 1130724"/>
                <a:gd name="connsiteY0" fmla="*/ 0 h 565573"/>
                <a:gd name="connsiteX1" fmla="*/ 1130703 w 1130724"/>
                <a:gd name="connsiteY1" fmla="*/ 0 h 565573"/>
                <a:gd name="connsiteX2" fmla="*/ 1130724 w 1130724"/>
                <a:gd name="connsiteY2" fmla="*/ 211 h 565573"/>
                <a:gd name="connsiteX3" fmla="*/ 565362 w 1130724"/>
                <a:gd name="connsiteY3" fmla="*/ 565573 h 565573"/>
                <a:gd name="connsiteX4" fmla="*/ 0 w 1130724"/>
                <a:gd name="connsiteY4" fmla="*/ 211 h 565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0724" h="565573">
                  <a:moveTo>
                    <a:pt x="21" y="0"/>
                  </a:moveTo>
                  <a:lnTo>
                    <a:pt x="1130703" y="0"/>
                  </a:lnTo>
                  <a:lnTo>
                    <a:pt x="1130724" y="211"/>
                  </a:lnTo>
                  <a:cubicBezTo>
                    <a:pt x="1130724" y="312452"/>
                    <a:pt x="877603" y="565573"/>
                    <a:pt x="565362" y="565573"/>
                  </a:cubicBezTo>
                  <a:cubicBezTo>
                    <a:pt x="253121" y="565573"/>
                    <a:pt x="0" y="312452"/>
                    <a:pt x="0" y="211"/>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Freeform 17">
              <a:extLst>
                <a:ext uri="{FF2B5EF4-FFF2-40B4-BE49-F238E27FC236}">
                  <a16:creationId xmlns:a16="http://schemas.microsoft.com/office/drawing/2014/main" id="{53626485-4263-0A44-9561-E278A7056C33}"/>
                </a:ext>
              </a:extLst>
            </p:cNvPr>
            <p:cNvSpPr/>
            <p:nvPr/>
          </p:nvSpPr>
          <p:spPr>
            <a:xfrm>
              <a:off x="11653180" y="6295093"/>
              <a:ext cx="538821" cy="562907"/>
            </a:xfrm>
            <a:custGeom>
              <a:avLst/>
              <a:gdLst>
                <a:gd name="connsiteX0" fmla="*/ 538821 w 538821"/>
                <a:gd name="connsiteY0" fmla="*/ 0 h 562907"/>
                <a:gd name="connsiteX1" fmla="*/ 538821 w 538821"/>
                <a:gd name="connsiteY1" fmla="*/ 562907 h 562907"/>
                <a:gd name="connsiteX2" fmla="*/ 22 w 538821"/>
                <a:gd name="connsiteY2" fmla="*/ 562907 h 562907"/>
                <a:gd name="connsiteX3" fmla="*/ 0 w 538821"/>
                <a:gd name="connsiteY3" fmla="*/ 562686 h 562907"/>
                <a:gd name="connsiteX4" fmla="*/ 451422 w 538821"/>
                <a:gd name="connsiteY4" fmla="*/ 8810 h 5629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821" h="562907">
                  <a:moveTo>
                    <a:pt x="538821" y="0"/>
                  </a:moveTo>
                  <a:lnTo>
                    <a:pt x="538821" y="562907"/>
                  </a:lnTo>
                  <a:lnTo>
                    <a:pt x="22" y="562907"/>
                  </a:lnTo>
                  <a:lnTo>
                    <a:pt x="0" y="562686"/>
                  </a:lnTo>
                  <a:cubicBezTo>
                    <a:pt x="0" y="289475"/>
                    <a:pt x="193796" y="61528"/>
                    <a:pt x="451422" y="881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Freeform 18">
              <a:extLst>
                <a:ext uri="{FF2B5EF4-FFF2-40B4-BE49-F238E27FC236}">
                  <a16:creationId xmlns:a16="http://schemas.microsoft.com/office/drawing/2014/main" id="{7D45AAB5-3CCC-DE4A-A962-3702911B55CC}"/>
                </a:ext>
              </a:extLst>
            </p:cNvPr>
            <p:cNvSpPr/>
            <p:nvPr/>
          </p:nvSpPr>
          <p:spPr>
            <a:xfrm>
              <a:off x="11653180" y="3552066"/>
              <a:ext cx="538821" cy="1125373"/>
            </a:xfrm>
            <a:custGeom>
              <a:avLst/>
              <a:gdLst>
                <a:gd name="connsiteX0" fmla="*/ 538821 w 538821"/>
                <a:gd name="connsiteY0" fmla="*/ 0 h 1125373"/>
                <a:gd name="connsiteX1" fmla="*/ 538821 w 538821"/>
                <a:gd name="connsiteY1" fmla="*/ 1125373 h 1125373"/>
                <a:gd name="connsiteX2" fmla="*/ 451422 w 538821"/>
                <a:gd name="connsiteY2" fmla="*/ 1116562 h 1125373"/>
                <a:gd name="connsiteX3" fmla="*/ 0 w 538821"/>
                <a:gd name="connsiteY3" fmla="*/ 562686 h 1125373"/>
                <a:gd name="connsiteX4" fmla="*/ 451422 w 538821"/>
                <a:gd name="connsiteY4" fmla="*/ 8810 h 11253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821" h="1125373">
                  <a:moveTo>
                    <a:pt x="538821" y="0"/>
                  </a:moveTo>
                  <a:lnTo>
                    <a:pt x="538821" y="1125373"/>
                  </a:lnTo>
                  <a:lnTo>
                    <a:pt x="451422" y="1116562"/>
                  </a:lnTo>
                  <a:cubicBezTo>
                    <a:pt x="193796" y="1063844"/>
                    <a:pt x="0" y="835897"/>
                    <a:pt x="0" y="562686"/>
                  </a:cubicBezTo>
                  <a:cubicBezTo>
                    <a:pt x="0" y="289475"/>
                    <a:pt x="193796" y="61528"/>
                    <a:pt x="451422" y="881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Freeform 19">
              <a:extLst>
                <a:ext uri="{FF2B5EF4-FFF2-40B4-BE49-F238E27FC236}">
                  <a16:creationId xmlns:a16="http://schemas.microsoft.com/office/drawing/2014/main" id="{8CAFB16F-8EDE-D44F-A51E-34EDC41E7404}"/>
                </a:ext>
              </a:extLst>
            </p:cNvPr>
            <p:cNvSpPr/>
            <p:nvPr/>
          </p:nvSpPr>
          <p:spPr>
            <a:xfrm>
              <a:off x="11653180" y="2180552"/>
              <a:ext cx="538821" cy="1125373"/>
            </a:xfrm>
            <a:custGeom>
              <a:avLst/>
              <a:gdLst>
                <a:gd name="connsiteX0" fmla="*/ 538821 w 538821"/>
                <a:gd name="connsiteY0" fmla="*/ 0 h 1125373"/>
                <a:gd name="connsiteX1" fmla="*/ 538821 w 538821"/>
                <a:gd name="connsiteY1" fmla="*/ 1125373 h 1125373"/>
                <a:gd name="connsiteX2" fmla="*/ 451422 w 538821"/>
                <a:gd name="connsiteY2" fmla="*/ 1116562 h 1125373"/>
                <a:gd name="connsiteX3" fmla="*/ 0 w 538821"/>
                <a:gd name="connsiteY3" fmla="*/ 562686 h 1125373"/>
                <a:gd name="connsiteX4" fmla="*/ 451422 w 538821"/>
                <a:gd name="connsiteY4" fmla="*/ 8810 h 11253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821" h="1125373">
                  <a:moveTo>
                    <a:pt x="538821" y="0"/>
                  </a:moveTo>
                  <a:lnTo>
                    <a:pt x="538821" y="1125373"/>
                  </a:lnTo>
                  <a:lnTo>
                    <a:pt x="451422" y="1116562"/>
                  </a:lnTo>
                  <a:cubicBezTo>
                    <a:pt x="193796" y="1063844"/>
                    <a:pt x="0" y="835897"/>
                    <a:pt x="0" y="562686"/>
                  </a:cubicBezTo>
                  <a:cubicBezTo>
                    <a:pt x="0" y="289475"/>
                    <a:pt x="193796" y="61528"/>
                    <a:pt x="451422" y="881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 name="Freeform 20">
              <a:extLst>
                <a:ext uri="{FF2B5EF4-FFF2-40B4-BE49-F238E27FC236}">
                  <a16:creationId xmlns:a16="http://schemas.microsoft.com/office/drawing/2014/main" id="{DCD51329-732C-BB4C-98E5-715BAF9F8853}"/>
                </a:ext>
              </a:extLst>
            </p:cNvPr>
            <p:cNvSpPr/>
            <p:nvPr/>
          </p:nvSpPr>
          <p:spPr>
            <a:xfrm>
              <a:off x="11653180" y="809039"/>
              <a:ext cx="538821" cy="1125373"/>
            </a:xfrm>
            <a:custGeom>
              <a:avLst/>
              <a:gdLst>
                <a:gd name="connsiteX0" fmla="*/ 538821 w 538821"/>
                <a:gd name="connsiteY0" fmla="*/ 0 h 1125373"/>
                <a:gd name="connsiteX1" fmla="*/ 538821 w 538821"/>
                <a:gd name="connsiteY1" fmla="*/ 1125373 h 1125373"/>
                <a:gd name="connsiteX2" fmla="*/ 451422 w 538821"/>
                <a:gd name="connsiteY2" fmla="*/ 1116562 h 1125373"/>
                <a:gd name="connsiteX3" fmla="*/ 0 w 538821"/>
                <a:gd name="connsiteY3" fmla="*/ 562686 h 1125373"/>
                <a:gd name="connsiteX4" fmla="*/ 451422 w 538821"/>
                <a:gd name="connsiteY4" fmla="*/ 8810 h 11253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821" h="1125373">
                  <a:moveTo>
                    <a:pt x="538821" y="0"/>
                  </a:moveTo>
                  <a:lnTo>
                    <a:pt x="538821" y="1125373"/>
                  </a:lnTo>
                  <a:lnTo>
                    <a:pt x="451422" y="1116562"/>
                  </a:lnTo>
                  <a:cubicBezTo>
                    <a:pt x="193796" y="1063844"/>
                    <a:pt x="0" y="835897"/>
                    <a:pt x="0" y="562686"/>
                  </a:cubicBezTo>
                  <a:cubicBezTo>
                    <a:pt x="0" y="289475"/>
                    <a:pt x="193796" y="61528"/>
                    <a:pt x="451422" y="881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2" name="Freeform 21">
              <a:extLst>
                <a:ext uri="{FF2B5EF4-FFF2-40B4-BE49-F238E27FC236}">
                  <a16:creationId xmlns:a16="http://schemas.microsoft.com/office/drawing/2014/main" id="{192B5D44-BC55-AF4C-984D-C8231B22F80B}"/>
                </a:ext>
              </a:extLst>
            </p:cNvPr>
            <p:cNvSpPr/>
            <p:nvPr/>
          </p:nvSpPr>
          <p:spPr>
            <a:xfrm>
              <a:off x="11653180" y="0"/>
              <a:ext cx="538821" cy="562898"/>
            </a:xfrm>
            <a:custGeom>
              <a:avLst/>
              <a:gdLst>
                <a:gd name="connsiteX0" fmla="*/ 21 w 538821"/>
                <a:gd name="connsiteY0" fmla="*/ 0 h 562898"/>
                <a:gd name="connsiteX1" fmla="*/ 538821 w 538821"/>
                <a:gd name="connsiteY1" fmla="*/ 0 h 562898"/>
                <a:gd name="connsiteX2" fmla="*/ 538821 w 538821"/>
                <a:gd name="connsiteY2" fmla="*/ 562898 h 562898"/>
                <a:gd name="connsiteX3" fmla="*/ 451422 w 538821"/>
                <a:gd name="connsiteY3" fmla="*/ 554087 h 562898"/>
                <a:gd name="connsiteX4" fmla="*/ 0 w 538821"/>
                <a:gd name="connsiteY4" fmla="*/ 211 h 5628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821" h="562898">
                  <a:moveTo>
                    <a:pt x="21" y="0"/>
                  </a:moveTo>
                  <a:lnTo>
                    <a:pt x="538821" y="0"/>
                  </a:lnTo>
                  <a:lnTo>
                    <a:pt x="538821" y="562898"/>
                  </a:lnTo>
                  <a:lnTo>
                    <a:pt x="451422" y="554087"/>
                  </a:lnTo>
                  <a:cubicBezTo>
                    <a:pt x="193796" y="501369"/>
                    <a:pt x="0" y="273422"/>
                    <a:pt x="0" y="211"/>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1">
            <a:extLst>
              <a:ext uri="{FF2B5EF4-FFF2-40B4-BE49-F238E27FC236}">
                <a16:creationId xmlns:a16="http://schemas.microsoft.com/office/drawing/2014/main" id="{DFA1E9E2-564E-7049-A22F-BB5B876BABB5}"/>
              </a:ext>
            </a:extLst>
          </p:cNvPr>
          <p:cNvSpPr>
            <a:spLocks noGrp="1"/>
          </p:cNvSpPr>
          <p:nvPr>
            <p:ph type="title"/>
          </p:nvPr>
        </p:nvSpPr>
        <p:spPr/>
        <p:txBody>
          <a:bodyPr/>
          <a:lstStyle/>
          <a:p>
            <a:r>
              <a:rPr lang="en-US" dirty="0"/>
              <a:t>Click to edit Master title style</a:t>
            </a:r>
          </a:p>
        </p:txBody>
      </p:sp>
      <p:sp>
        <p:nvSpPr>
          <p:cNvPr id="3" name="Date Placeholder 2">
            <a:extLst>
              <a:ext uri="{FF2B5EF4-FFF2-40B4-BE49-F238E27FC236}">
                <a16:creationId xmlns:a16="http://schemas.microsoft.com/office/drawing/2014/main" id="{B6359D05-C08D-7747-B2FC-3F62B3357315}"/>
              </a:ext>
            </a:extLst>
          </p:cNvPr>
          <p:cNvSpPr>
            <a:spLocks noGrp="1"/>
          </p:cNvSpPr>
          <p:nvPr>
            <p:ph type="dt" sz="half" idx="10"/>
          </p:nvPr>
        </p:nvSpPr>
        <p:spPr/>
        <p:txBody>
          <a:bodyPr/>
          <a:lstStyle/>
          <a:p>
            <a:fld id="{A5B0A250-5CC0-1746-B209-08E8B0DAE6AF}" type="datetimeFigureOut">
              <a:rPr lang="en-US" smtClean="0"/>
              <a:pPr/>
              <a:t>2/27/25</a:t>
            </a:fld>
            <a:endParaRPr lang="en-US" dirty="0"/>
          </a:p>
        </p:txBody>
      </p:sp>
      <p:sp>
        <p:nvSpPr>
          <p:cNvPr id="4" name="Footer Placeholder 3">
            <a:extLst>
              <a:ext uri="{FF2B5EF4-FFF2-40B4-BE49-F238E27FC236}">
                <a16:creationId xmlns:a16="http://schemas.microsoft.com/office/drawing/2014/main" id="{8E2FF615-BB08-A844-B689-BAA7C504074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563A67D-F96F-4849-8C83-49CC3A6539BB}"/>
              </a:ext>
            </a:extLst>
          </p:cNvPr>
          <p:cNvSpPr>
            <a:spLocks noGrp="1"/>
          </p:cNvSpPr>
          <p:nvPr>
            <p:ph type="sldNum" sz="quarter" idx="12"/>
          </p:nvPr>
        </p:nvSpPr>
        <p:spPr/>
        <p:txBody>
          <a:bodyPr/>
          <a:lstStyle/>
          <a:p>
            <a:fld id="{49ABCAEC-7D34-E549-A96E-FCEDAADBE4B0}" type="slidenum">
              <a:rPr lang="en-US" smtClean="0"/>
              <a:pPr/>
              <a:t>‹#›</a:t>
            </a:fld>
            <a:endParaRPr lang="en-US"/>
          </a:p>
        </p:txBody>
      </p:sp>
      <p:cxnSp>
        <p:nvCxnSpPr>
          <p:cNvPr id="6" name="Straight Connector 5">
            <a:extLst>
              <a:ext uri="{FF2B5EF4-FFF2-40B4-BE49-F238E27FC236}">
                <a16:creationId xmlns:a16="http://schemas.microsoft.com/office/drawing/2014/main" id="{1DCFAAB9-2B6B-8D4C-A748-433E2C393EA6}"/>
              </a:ext>
            </a:extLst>
          </p:cNvPr>
          <p:cNvCxnSpPr>
            <a:cxnSpLocks/>
          </p:cNvCxnSpPr>
          <p:nvPr/>
        </p:nvCxnSpPr>
        <p:spPr>
          <a:xfrm>
            <a:off x="565150" y="6087110"/>
            <a:ext cx="11058344"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36472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798BCA70-D63D-40F6-B9B3-4E49B96E27FB}"/>
              </a:ext>
            </a:extLst>
          </p:cNvPr>
          <p:cNvSpPr>
            <a:spLocks noGrp="1"/>
          </p:cNvSpPr>
          <p:nvPr>
            <p:ph type="dt" sz="half" idx="10"/>
          </p:nvPr>
        </p:nvSpPr>
        <p:spPr/>
        <p:txBody>
          <a:bodyPr/>
          <a:lstStyle/>
          <a:p>
            <a:fld id="{A5B0A250-5CC0-1746-B209-08E8B0DAE6AF}" type="datetimeFigureOut">
              <a:rPr lang="en-US" smtClean="0"/>
              <a:pPr/>
              <a:t>2/27/25</a:t>
            </a:fld>
            <a:endParaRPr lang="en-US" dirty="0"/>
          </a:p>
        </p:txBody>
      </p:sp>
      <p:sp>
        <p:nvSpPr>
          <p:cNvPr id="6" name="Footer Placeholder 5">
            <a:extLst>
              <a:ext uri="{FF2B5EF4-FFF2-40B4-BE49-F238E27FC236}">
                <a16:creationId xmlns:a16="http://schemas.microsoft.com/office/drawing/2014/main" id="{72F12559-BD91-4904-A24A-0CF0A2324A05}"/>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CB658BB7-74A5-4A6F-A0FF-021E68F02BFF}"/>
              </a:ext>
            </a:extLst>
          </p:cNvPr>
          <p:cNvSpPr>
            <a:spLocks noGrp="1"/>
          </p:cNvSpPr>
          <p:nvPr>
            <p:ph type="sldNum" sz="quarter" idx="12"/>
          </p:nvPr>
        </p:nvSpPr>
        <p:spPr/>
        <p:txBody>
          <a:bodyPr/>
          <a:lstStyle/>
          <a:p>
            <a:fld id="{49ABCAEC-7D34-E549-A96E-FCEDAADBE4B0}" type="slidenum">
              <a:rPr lang="en-US" smtClean="0"/>
              <a:pPr/>
              <a:t>‹#›</a:t>
            </a:fld>
            <a:endParaRPr lang="en-US" dirty="0"/>
          </a:p>
        </p:txBody>
      </p:sp>
    </p:spTree>
    <p:extLst>
      <p:ext uri="{BB962C8B-B14F-4D97-AF65-F5344CB8AC3E}">
        <p14:creationId xmlns:p14="http://schemas.microsoft.com/office/powerpoint/2010/main" val="33592577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D0914A35-7AAF-4B42-9C68-47A633EFD9D0}"/>
              </a:ext>
            </a:extLst>
          </p:cNvPr>
          <p:cNvGrpSpPr/>
          <p:nvPr/>
        </p:nvGrpSpPr>
        <p:grpSpPr>
          <a:xfrm>
            <a:off x="10290315" y="0"/>
            <a:ext cx="1901686" cy="6858000"/>
            <a:chOff x="10290315" y="0"/>
            <a:chExt cx="1901686" cy="6858000"/>
          </a:xfrm>
        </p:grpSpPr>
        <p:sp>
          <p:nvSpPr>
            <p:cNvPr id="18" name="Freeform 17">
              <a:extLst>
                <a:ext uri="{FF2B5EF4-FFF2-40B4-BE49-F238E27FC236}">
                  <a16:creationId xmlns:a16="http://schemas.microsoft.com/office/drawing/2014/main" id="{DABCED79-0E70-FB4D-ABF2-D859BF5556E4}"/>
                </a:ext>
              </a:extLst>
            </p:cNvPr>
            <p:cNvSpPr/>
            <p:nvPr/>
          </p:nvSpPr>
          <p:spPr>
            <a:xfrm>
              <a:off x="10290315" y="0"/>
              <a:ext cx="1130724" cy="565573"/>
            </a:xfrm>
            <a:custGeom>
              <a:avLst/>
              <a:gdLst>
                <a:gd name="connsiteX0" fmla="*/ 21 w 1130724"/>
                <a:gd name="connsiteY0" fmla="*/ 0 h 565573"/>
                <a:gd name="connsiteX1" fmla="*/ 1130703 w 1130724"/>
                <a:gd name="connsiteY1" fmla="*/ 0 h 565573"/>
                <a:gd name="connsiteX2" fmla="*/ 1130724 w 1130724"/>
                <a:gd name="connsiteY2" fmla="*/ 211 h 565573"/>
                <a:gd name="connsiteX3" fmla="*/ 565362 w 1130724"/>
                <a:gd name="connsiteY3" fmla="*/ 565573 h 565573"/>
                <a:gd name="connsiteX4" fmla="*/ 0 w 1130724"/>
                <a:gd name="connsiteY4" fmla="*/ 211 h 565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0724" h="565573">
                  <a:moveTo>
                    <a:pt x="21" y="0"/>
                  </a:moveTo>
                  <a:lnTo>
                    <a:pt x="1130703" y="0"/>
                  </a:lnTo>
                  <a:lnTo>
                    <a:pt x="1130724" y="211"/>
                  </a:lnTo>
                  <a:cubicBezTo>
                    <a:pt x="1130724" y="312452"/>
                    <a:pt x="877603" y="565573"/>
                    <a:pt x="565362" y="565573"/>
                  </a:cubicBezTo>
                  <a:cubicBezTo>
                    <a:pt x="253121" y="565573"/>
                    <a:pt x="0" y="312452"/>
                    <a:pt x="0" y="211"/>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Freeform 18">
              <a:extLst>
                <a:ext uri="{FF2B5EF4-FFF2-40B4-BE49-F238E27FC236}">
                  <a16:creationId xmlns:a16="http://schemas.microsoft.com/office/drawing/2014/main" id="{8364885D-A3A4-5144-AB4E-7624F27287E6}"/>
                </a:ext>
              </a:extLst>
            </p:cNvPr>
            <p:cNvSpPr/>
            <p:nvPr/>
          </p:nvSpPr>
          <p:spPr>
            <a:xfrm>
              <a:off x="11653180" y="6295093"/>
              <a:ext cx="538821" cy="562907"/>
            </a:xfrm>
            <a:custGeom>
              <a:avLst/>
              <a:gdLst>
                <a:gd name="connsiteX0" fmla="*/ 538821 w 538821"/>
                <a:gd name="connsiteY0" fmla="*/ 0 h 562907"/>
                <a:gd name="connsiteX1" fmla="*/ 538821 w 538821"/>
                <a:gd name="connsiteY1" fmla="*/ 562907 h 562907"/>
                <a:gd name="connsiteX2" fmla="*/ 22 w 538821"/>
                <a:gd name="connsiteY2" fmla="*/ 562907 h 562907"/>
                <a:gd name="connsiteX3" fmla="*/ 0 w 538821"/>
                <a:gd name="connsiteY3" fmla="*/ 562686 h 562907"/>
                <a:gd name="connsiteX4" fmla="*/ 451422 w 538821"/>
                <a:gd name="connsiteY4" fmla="*/ 8810 h 5629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821" h="562907">
                  <a:moveTo>
                    <a:pt x="538821" y="0"/>
                  </a:moveTo>
                  <a:lnTo>
                    <a:pt x="538821" y="562907"/>
                  </a:lnTo>
                  <a:lnTo>
                    <a:pt x="22" y="562907"/>
                  </a:lnTo>
                  <a:lnTo>
                    <a:pt x="0" y="562686"/>
                  </a:lnTo>
                  <a:cubicBezTo>
                    <a:pt x="0" y="289475"/>
                    <a:pt x="193796" y="61528"/>
                    <a:pt x="451422" y="881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Freeform 19">
              <a:extLst>
                <a:ext uri="{FF2B5EF4-FFF2-40B4-BE49-F238E27FC236}">
                  <a16:creationId xmlns:a16="http://schemas.microsoft.com/office/drawing/2014/main" id="{D22073D5-CC72-0549-BD26-F7AF9851BE45}"/>
                </a:ext>
              </a:extLst>
            </p:cNvPr>
            <p:cNvSpPr/>
            <p:nvPr/>
          </p:nvSpPr>
          <p:spPr>
            <a:xfrm>
              <a:off x="11653180" y="3552066"/>
              <a:ext cx="538821" cy="1125373"/>
            </a:xfrm>
            <a:custGeom>
              <a:avLst/>
              <a:gdLst>
                <a:gd name="connsiteX0" fmla="*/ 538821 w 538821"/>
                <a:gd name="connsiteY0" fmla="*/ 0 h 1125373"/>
                <a:gd name="connsiteX1" fmla="*/ 538821 w 538821"/>
                <a:gd name="connsiteY1" fmla="*/ 1125373 h 1125373"/>
                <a:gd name="connsiteX2" fmla="*/ 451422 w 538821"/>
                <a:gd name="connsiteY2" fmla="*/ 1116562 h 1125373"/>
                <a:gd name="connsiteX3" fmla="*/ 0 w 538821"/>
                <a:gd name="connsiteY3" fmla="*/ 562686 h 1125373"/>
                <a:gd name="connsiteX4" fmla="*/ 451422 w 538821"/>
                <a:gd name="connsiteY4" fmla="*/ 8810 h 11253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821" h="1125373">
                  <a:moveTo>
                    <a:pt x="538821" y="0"/>
                  </a:moveTo>
                  <a:lnTo>
                    <a:pt x="538821" y="1125373"/>
                  </a:lnTo>
                  <a:lnTo>
                    <a:pt x="451422" y="1116562"/>
                  </a:lnTo>
                  <a:cubicBezTo>
                    <a:pt x="193796" y="1063844"/>
                    <a:pt x="0" y="835897"/>
                    <a:pt x="0" y="562686"/>
                  </a:cubicBezTo>
                  <a:cubicBezTo>
                    <a:pt x="0" y="289475"/>
                    <a:pt x="193796" y="61528"/>
                    <a:pt x="451422" y="881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 name="Freeform 20">
              <a:extLst>
                <a:ext uri="{FF2B5EF4-FFF2-40B4-BE49-F238E27FC236}">
                  <a16:creationId xmlns:a16="http://schemas.microsoft.com/office/drawing/2014/main" id="{1827A049-C9FD-554E-9B01-F151B0D9E86B}"/>
                </a:ext>
              </a:extLst>
            </p:cNvPr>
            <p:cNvSpPr/>
            <p:nvPr/>
          </p:nvSpPr>
          <p:spPr>
            <a:xfrm>
              <a:off x="11653180" y="2180552"/>
              <a:ext cx="538821" cy="1125373"/>
            </a:xfrm>
            <a:custGeom>
              <a:avLst/>
              <a:gdLst>
                <a:gd name="connsiteX0" fmla="*/ 538821 w 538821"/>
                <a:gd name="connsiteY0" fmla="*/ 0 h 1125373"/>
                <a:gd name="connsiteX1" fmla="*/ 538821 w 538821"/>
                <a:gd name="connsiteY1" fmla="*/ 1125373 h 1125373"/>
                <a:gd name="connsiteX2" fmla="*/ 451422 w 538821"/>
                <a:gd name="connsiteY2" fmla="*/ 1116562 h 1125373"/>
                <a:gd name="connsiteX3" fmla="*/ 0 w 538821"/>
                <a:gd name="connsiteY3" fmla="*/ 562686 h 1125373"/>
                <a:gd name="connsiteX4" fmla="*/ 451422 w 538821"/>
                <a:gd name="connsiteY4" fmla="*/ 8810 h 11253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821" h="1125373">
                  <a:moveTo>
                    <a:pt x="538821" y="0"/>
                  </a:moveTo>
                  <a:lnTo>
                    <a:pt x="538821" y="1125373"/>
                  </a:lnTo>
                  <a:lnTo>
                    <a:pt x="451422" y="1116562"/>
                  </a:lnTo>
                  <a:cubicBezTo>
                    <a:pt x="193796" y="1063844"/>
                    <a:pt x="0" y="835897"/>
                    <a:pt x="0" y="562686"/>
                  </a:cubicBezTo>
                  <a:cubicBezTo>
                    <a:pt x="0" y="289475"/>
                    <a:pt x="193796" y="61528"/>
                    <a:pt x="451422" y="881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2" name="Freeform 21">
              <a:extLst>
                <a:ext uri="{FF2B5EF4-FFF2-40B4-BE49-F238E27FC236}">
                  <a16:creationId xmlns:a16="http://schemas.microsoft.com/office/drawing/2014/main" id="{76832559-4D18-8744-AB91-9FCFAB732477}"/>
                </a:ext>
              </a:extLst>
            </p:cNvPr>
            <p:cNvSpPr/>
            <p:nvPr/>
          </p:nvSpPr>
          <p:spPr>
            <a:xfrm>
              <a:off x="11653180" y="809039"/>
              <a:ext cx="538821" cy="1125373"/>
            </a:xfrm>
            <a:custGeom>
              <a:avLst/>
              <a:gdLst>
                <a:gd name="connsiteX0" fmla="*/ 538821 w 538821"/>
                <a:gd name="connsiteY0" fmla="*/ 0 h 1125373"/>
                <a:gd name="connsiteX1" fmla="*/ 538821 w 538821"/>
                <a:gd name="connsiteY1" fmla="*/ 1125373 h 1125373"/>
                <a:gd name="connsiteX2" fmla="*/ 451422 w 538821"/>
                <a:gd name="connsiteY2" fmla="*/ 1116562 h 1125373"/>
                <a:gd name="connsiteX3" fmla="*/ 0 w 538821"/>
                <a:gd name="connsiteY3" fmla="*/ 562686 h 1125373"/>
                <a:gd name="connsiteX4" fmla="*/ 451422 w 538821"/>
                <a:gd name="connsiteY4" fmla="*/ 8810 h 11253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821" h="1125373">
                  <a:moveTo>
                    <a:pt x="538821" y="0"/>
                  </a:moveTo>
                  <a:lnTo>
                    <a:pt x="538821" y="1125373"/>
                  </a:lnTo>
                  <a:lnTo>
                    <a:pt x="451422" y="1116562"/>
                  </a:lnTo>
                  <a:cubicBezTo>
                    <a:pt x="193796" y="1063844"/>
                    <a:pt x="0" y="835897"/>
                    <a:pt x="0" y="562686"/>
                  </a:cubicBezTo>
                  <a:cubicBezTo>
                    <a:pt x="0" y="289475"/>
                    <a:pt x="193796" y="61528"/>
                    <a:pt x="451422" y="881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3" name="Freeform 22">
              <a:extLst>
                <a:ext uri="{FF2B5EF4-FFF2-40B4-BE49-F238E27FC236}">
                  <a16:creationId xmlns:a16="http://schemas.microsoft.com/office/drawing/2014/main" id="{BF97A623-E5DC-1B44-B687-8643B9F0D741}"/>
                </a:ext>
              </a:extLst>
            </p:cNvPr>
            <p:cNvSpPr/>
            <p:nvPr/>
          </p:nvSpPr>
          <p:spPr>
            <a:xfrm>
              <a:off x="11653180" y="0"/>
              <a:ext cx="538821" cy="562898"/>
            </a:xfrm>
            <a:custGeom>
              <a:avLst/>
              <a:gdLst>
                <a:gd name="connsiteX0" fmla="*/ 21 w 538821"/>
                <a:gd name="connsiteY0" fmla="*/ 0 h 562898"/>
                <a:gd name="connsiteX1" fmla="*/ 538821 w 538821"/>
                <a:gd name="connsiteY1" fmla="*/ 0 h 562898"/>
                <a:gd name="connsiteX2" fmla="*/ 538821 w 538821"/>
                <a:gd name="connsiteY2" fmla="*/ 562898 h 562898"/>
                <a:gd name="connsiteX3" fmla="*/ 451422 w 538821"/>
                <a:gd name="connsiteY3" fmla="*/ 554087 h 562898"/>
                <a:gd name="connsiteX4" fmla="*/ 0 w 538821"/>
                <a:gd name="connsiteY4" fmla="*/ 211 h 5628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821" h="562898">
                  <a:moveTo>
                    <a:pt x="21" y="0"/>
                  </a:moveTo>
                  <a:lnTo>
                    <a:pt x="538821" y="0"/>
                  </a:lnTo>
                  <a:lnTo>
                    <a:pt x="538821" y="562898"/>
                  </a:lnTo>
                  <a:lnTo>
                    <a:pt x="451422" y="554087"/>
                  </a:lnTo>
                  <a:cubicBezTo>
                    <a:pt x="193796" y="501369"/>
                    <a:pt x="0" y="273422"/>
                    <a:pt x="0" y="211"/>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1">
            <a:extLst>
              <a:ext uri="{FF2B5EF4-FFF2-40B4-BE49-F238E27FC236}">
                <a16:creationId xmlns:a16="http://schemas.microsoft.com/office/drawing/2014/main" id="{3637BBE1-2C82-4E45-B5C5-35E07B05EA4E}"/>
              </a:ext>
            </a:extLst>
          </p:cNvPr>
          <p:cNvSpPr>
            <a:spLocks noGrp="1"/>
          </p:cNvSpPr>
          <p:nvPr>
            <p:ph type="title"/>
          </p:nvPr>
        </p:nvSpPr>
        <p:spPr>
          <a:xfrm>
            <a:off x="565151" y="764973"/>
            <a:ext cx="3609982" cy="1395043"/>
          </a:xfrm>
        </p:spPr>
        <p:txBody>
          <a:bodyPr anchor="t"/>
          <a:lstStyle>
            <a:lvl1pPr>
              <a:defRPr sz="3200"/>
            </a:lvl1pPr>
          </a:lstStyle>
          <a:p>
            <a:r>
              <a:rPr lang="en-US" dirty="0"/>
              <a:t>Click to edit Master title style</a:t>
            </a:r>
          </a:p>
        </p:txBody>
      </p:sp>
      <p:sp>
        <p:nvSpPr>
          <p:cNvPr id="3" name="Content Placeholder 2">
            <a:extLst>
              <a:ext uri="{FF2B5EF4-FFF2-40B4-BE49-F238E27FC236}">
                <a16:creationId xmlns:a16="http://schemas.microsoft.com/office/drawing/2014/main" id="{54201F2E-A734-364B-8A7D-990D6B8893D0}"/>
              </a:ext>
            </a:extLst>
          </p:cNvPr>
          <p:cNvSpPr>
            <a:spLocks noGrp="1"/>
          </p:cNvSpPr>
          <p:nvPr>
            <p:ph idx="1"/>
          </p:nvPr>
        </p:nvSpPr>
        <p:spPr>
          <a:xfrm>
            <a:off x="5104832" y="770890"/>
            <a:ext cx="6112517" cy="4800570"/>
          </a:xfrm>
        </p:spPr>
        <p:txBody>
          <a:bodyPr/>
          <a:lstStyle>
            <a:lvl1pPr>
              <a:defRPr sz="2800"/>
            </a:lvl1pPr>
            <a:lvl2pPr>
              <a:defRPr sz="24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D57CBAD9-5515-1748-8E77-F48160F4ED1C}"/>
              </a:ext>
            </a:extLst>
          </p:cNvPr>
          <p:cNvSpPr>
            <a:spLocks noGrp="1"/>
          </p:cNvSpPr>
          <p:nvPr>
            <p:ph type="body" sz="half" idx="2"/>
          </p:nvPr>
        </p:nvSpPr>
        <p:spPr>
          <a:xfrm>
            <a:off x="565150" y="2160016"/>
            <a:ext cx="3609983" cy="370897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2A6C22B-80D4-AA42-9999-401E37B469C0}"/>
              </a:ext>
            </a:extLst>
          </p:cNvPr>
          <p:cNvSpPr>
            <a:spLocks noGrp="1"/>
          </p:cNvSpPr>
          <p:nvPr>
            <p:ph type="dt" sz="half" idx="10"/>
          </p:nvPr>
        </p:nvSpPr>
        <p:spPr/>
        <p:txBody>
          <a:bodyPr/>
          <a:lstStyle/>
          <a:p>
            <a:fld id="{A5B0A250-5CC0-1746-B209-08E8B0DAE6AF}" type="datetimeFigureOut">
              <a:rPr lang="en-US" smtClean="0"/>
              <a:pPr/>
              <a:t>2/27/25</a:t>
            </a:fld>
            <a:endParaRPr lang="en-US" dirty="0"/>
          </a:p>
        </p:txBody>
      </p:sp>
      <p:sp>
        <p:nvSpPr>
          <p:cNvPr id="6" name="Footer Placeholder 5">
            <a:extLst>
              <a:ext uri="{FF2B5EF4-FFF2-40B4-BE49-F238E27FC236}">
                <a16:creationId xmlns:a16="http://schemas.microsoft.com/office/drawing/2014/main" id="{03055DE4-33E8-7F4B-9334-95EA60845C3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6470FA5-21EE-D742-8F01-C1BAE0FDB064}"/>
              </a:ext>
            </a:extLst>
          </p:cNvPr>
          <p:cNvSpPr>
            <a:spLocks noGrp="1"/>
          </p:cNvSpPr>
          <p:nvPr>
            <p:ph type="sldNum" sz="quarter" idx="12"/>
          </p:nvPr>
        </p:nvSpPr>
        <p:spPr/>
        <p:txBody>
          <a:bodyPr/>
          <a:lstStyle/>
          <a:p>
            <a:fld id="{49ABCAEC-7D34-E549-A96E-FCEDAADBE4B0}" type="slidenum">
              <a:rPr lang="en-US" smtClean="0"/>
              <a:pPr/>
              <a:t>‹#›</a:t>
            </a:fld>
            <a:endParaRPr lang="en-US"/>
          </a:p>
        </p:txBody>
      </p:sp>
      <p:cxnSp>
        <p:nvCxnSpPr>
          <p:cNvPr id="8" name="Straight Connector 7">
            <a:extLst>
              <a:ext uri="{FF2B5EF4-FFF2-40B4-BE49-F238E27FC236}">
                <a16:creationId xmlns:a16="http://schemas.microsoft.com/office/drawing/2014/main" id="{BEF966AA-D7DF-F84D-80D4-E216A641B005}"/>
              </a:ext>
            </a:extLst>
          </p:cNvPr>
          <p:cNvCxnSpPr>
            <a:cxnSpLocks/>
          </p:cNvCxnSpPr>
          <p:nvPr/>
        </p:nvCxnSpPr>
        <p:spPr>
          <a:xfrm>
            <a:off x="565150" y="6087110"/>
            <a:ext cx="11058344"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47161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210D391A-F01E-4947-8A01-95438AA0B323}"/>
              </a:ext>
            </a:extLst>
          </p:cNvPr>
          <p:cNvGrpSpPr/>
          <p:nvPr/>
        </p:nvGrpSpPr>
        <p:grpSpPr>
          <a:xfrm>
            <a:off x="10290315" y="0"/>
            <a:ext cx="1901686" cy="6858000"/>
            <a:chOff x="10290315" y="0"/>
            <a:chExt cx="1901686" cy="6858000"/>
          </a:xfrm>
        </p:grpSpPr>
        <p:sp>
          <p:nvSpPr>
            <p:cNvPr id="17" name="Oval 16">
              <a:extLst>
                <a:ext uri="{FF2B5EF4-FFF2-40B4-BE49-F238E27FC236}">
                  <a16:creationId xmlns:a16="http://schemas.microsoft.com/office/drawing/2014/main" id="{7D499306-B4E0-064D-8F6C-96E9C4BD04DA}"/>
                </a:ext>
              </a:extLst>
            </p:cNvPr>
            <p:cNvSpPr/>
            <p:nvPr/>
          </p:nvSpPr>
          <p:spPr>
            <a:xfrm>
              <a:off x="10290315" y="806362"/>
              <a:ext cx="1130724" cy="1130723"/>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a:extLst>
                <a:ext uri="{FF2B5EF4-FFF2-40B4-BE49-F238E27FC236}">
                  <a16:creationId xmlns:a16="http://schemas.microsoft.com/office/drawing/2014/main" id="{AF3D0241-0A21-8047-8CE3-B3FDD5FDF719}"/>
                </a:ext>
              </a:extLst>
            </p:cNvPr>
            <p:cNvSpPr/>
            <p:nvPr/>
          </p:nvSpPr>
          <p:spPr>
            <a:xfrm>
              <a:off x="10290315" y="0"/>
              <a:ext cx="1130724" cy="565573"/>
            </a:xfrm>
            <a:custGeom>
              <a:avLst/>
              <a:gdLst>
                <a:gd name="connsiteX0" fmla="*/ 21 w 1130724"/>
                <a:gd name="connsiteY0" fmla="*/ 0 h 565573"/>
                <a:gd name="connsiteX1" fmla="*/ 1130703 w 1130724"/>
                <a:gd name="connsiteY1" fmla="*/ 0 h 565573"/>
                <a:gd name="connsiteX2" fmla="*/ 1130724 w 1130724"/>
                <a:gd name="connsiteY2" fmla="*/ 211 h 565573"/>
                <a:gd name="connsiteX3" fmla="*/ 565362 w 1130724"/>
                <a:gd name="connsiteY3" fmla="*/ 565573 h 565573"/>
                <a:gd name="connsiteX4" fmla="*/ 0 w 1130724"/>
                <a:gd name="connsiteY4" fmla="*/ 211 h 565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0724" h="565573">
                  <a:moveTo>
                    <a:pt x="21" y="0"/>
                  </a:moveTo>
                  <a:lnTo>
                    <a:pt x="1130703" y="0"/>
                  </a:lnTo>
                  <a:lnTo>
                    <a:pt x="1130724" y="211"/>
                  </a:lnTo>
                  <a:cubicBezTo>
                    <a:pt x="1130724" y="312452"/>
                    <a:pt x="877603" y="565573"/>
                    <a:pt x="565362" y="565573"/>
                  </a:cubicBezTo>
                  <a:cubicBezTo>
                    <a:pt x="253121" y="565573"/>
                    <a:pt x="0" y="312452"/>
                    <a:pt x="0" y="211"/>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Freeform 18">
              <a:extLst>
                <a:ext uri="{FF2B5EF4-FFF2-40B4-BE49-F238E27FC236}">
                  <a16:creationId xmlns:a16="http://schemas.microsoft.com/office/drawing/2014/main" id="{13083F97-6891-0447-957C-AB0834B826D2}"/>
                </a:ext>
              </a:extLst>
            </p:cNvPr>
            <p:cNvSpPr/>
            <p:nvPr/>
          </p:nvSpPr>
          <p:spPr>
            <a:xfrm>
              <a:off x="11653180" y="6295093"/>
              <a:ext cx="538821" cy="562907"/>
            </a:xfrm>
            <a:custGeom>
              <a:avLst/>
              <a:gdLst>
                <a:gd name="connsiteX0" fmla="*/ 538821 w 538821"/>
                <a:gd name="connsiteY0" fmla="*/ 0 h 562907"/>
                <a:gd name="connsiteX1" fmla="*/ 538821 w 538821"/>
                <a:gd name="connsiteY1" fmla="*/ 562907 h 562907"/>
                <a:gd name="connsiteX2" fmla="*/ 22 w 538821"/>
                <a:gd name="connsiteY2" fmla="*/ 562907 h 562907"/>
                <a:gd name="connsiteX3" fmla="*/ 0 w 538821"/>
                <a:gd name="connsiteY3" fmla="*/ 562686 h 562907"/>
                <a:gd name="connsiteX4" fmla="*/ 451422 w 538821"/>
                <a:gd name="connsiteY4" fmla="*/ 8810 h 5629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821" h="562907">
                  <a:moveTo>
                    <a:pt x="538821" y="0"/>
                  </a:moveTo>
                  <a:lnTo>
                    <a:pt x="538821" y="562907"/>
                  </a:lnTo>
                  <a:lnTo>
                    <a:pt x="22" y="562907"/>
                  </a:lnTo>
                  <a:lnTo>
                    <a:pt x="0" y="562686"/>
                  </a:lnTo>
                  <a:cubicBezTo>
                    <a:pt x="0" y="289475"/>
                    <a:pt x="193796" y="61528"/>
                    <a:pt x="451422" y="881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Freeform 19">
              <a:extLst>
                <a:ext uri="{FF2B5EF4-FFF2-40B4-BE49-F238E27FC236}">
                  <a16:creationId xmlns:a16="http://schemas.microsoft.com/office/drawing/2014/main" id="{B2EF7D75-E7C1-5147-A03B-3EC641CF3B08}"/>
                </a:ext>
              </a:extLst>
            </p:cNvPr>
            <p:cNvSpPr/>
            <p:nvPr/>
          </p:nvSpPr>
          <p:spPr>
            <a:xfrm>
              <a:off x="11653180" y="3552066"/>
              <a:ext cx="538821" cy="1125373"/>
            </a:xfrm>
            <a:custGeom>
              <a:avLst/>
              <a:gdLst>
                <a:gd name="connsiteX0" fmla="*/ 538821 w 538821"/>
                <a:gd name="connsiteY0" fmla="*/ 0 h 1125373"/>
                <a:gd name="connsiteX1" fmla="*/ 538821 w 538821"/>
                <a:gd name="connsiteY1" fmla="*/ 1125373 h 1125373"/>
                <a:gd name="connsiteX2" fmla="*/ 451422 w 538821"/>
                <a:gd name="connsiteY2" fmla="*/ 1116562 h 1125373"/>
                <a:gd name="connsiteX3" fmla="*/ 0 w 538821"/>
                <a:gd name="connsiteY3" fmla="*/ 562686 h 1125373"/>
                <a:gd name="connsiteX4" fmla="*/ 451422 w 538821"/>
                <a:gd name="connsiteY4" fmla="*/ 8810 h 11253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821" h="1125373">
                  <a:moveTo>
                    <a:pt x="538821" y="0"/>
                  </a:moveTo>
                  <a:lnTo>
                    <a:pt x="538821" y="1125373"/>
                  </a:lnTo>
                  <a:lnTo>
                    <a:pt x="451422" y="1116562"/>
                  </a:lnTo>
                  <a:cubicBezTo>
                    <a:pt x="193796" y="1063844"/>
                    <a:pt x="0" y="835897"/>
                    <a:pt x="0" y="562686"/>
                  </a:cubicBezTo>
                  <a:cubicBezTo>
                    <a:pt x="0" y="289475"/>
                    <a:pt x="193796" y="61528"/>
                    <a:pt x="451422" y="881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 name="Freeform 20">
              <a:extLst>
                <a:ext uri="{FF2B5EF4-FFF2-40B4-BE49-F238E27FC236}">
                  <a16:creationId xmlns:a16="http://schemas.microsoft.com/office/drawing/2014/main" id="{A6D7CA94-94B4-C140-8C68-01C0ADFA1C71}"/>
                </a:ext>
              </a:extLst>
            </p:cNvPr>
            <p:cNvSpPr/>
            <p:nvPr/>
          </p:nvSpPr>
          <p:spPr>
            <a:xfrm>
              <a:off x="11653180" y="2180552"/>
              <a:ext cx="538821" cy="1125373"/>
            </a:xfrm>
            <a:custGeom>
              <a:avLst/>
              <a:gdLst>
                <a:gd name="connsiteX0" fmla="*/ 538821 w 538821"/>
                <a:gd name="connsiteY0" fmla="*/ 0 h 1125373"/>
                <a:gd name="connsiteX1" fmla="*/ 538821 w 538821"/>
                <a:gd name="connsiteY1" fmla="*/ 1125373 h 1125373"/>
                <a:gd name="connsiteX2" fmla="*/ 451422 w 538821"/>
                <a:gd name="connsiteY2" fmla="*/ 1116562 h 1125373"/>
                <a:gd name="connsiteX3" fmla="*/ 0 w 538821"/>
                <a:gd name="connsiteY3" fmla="*/ 562686 h 1125373"/>
                <a:gd name="connsiteX4" fmla="*/ 451422 w 538821"/>
                <a:gd name="connsiteY4" fmla="*/ 8810 h 11253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821" h="1125373">
                  <a:moveTo>
                    <a:pt x="538821" y="0"/>
                  </a:moveTo>
                  <a:lnTo>
                    <a:pt x="538821" y="1125373"/>
                  </a:lnTo>
                  <a:lnTo>
                    <a:pt x="451422" y="1116562"/>
                  </a:lnTo>
                  <a:cubicBezTo>
                    <a:pt x="193796" y="1063844"/>
                    <a:pt x="0" y="835897"/>
                    <a:pt x="0" y="562686"/>
                  </a:cubicBezTo>
                  <a:cubicBezTo>
                    <a:pt x="0" y="289475"/>
                    <a:pt x="193796" y="61528"/>
                    <a:pt x="451422" y="881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2" name="Freeform 21">
              <a:extLst>
                <a:ext uri="{FF2B5EF4-FFF2-40B4-BE49-F238E27FC236}">
                  <a16:creationId xmlns:a16="http://schemas.microsoft.com/office/drawing/2014/main" id="{211CD629-C318-A848-BDDE-BBA9465EBF9D}"/>
                </a:ext>
              </a:extLst>
            </p:cNvPr>
            <p:cNvSpPr/>
            <p:nvPr/>
          </p:nvSpPr>
          <p:spPr>
            <a:xfrm>
              <a:off x="11653180" y="809039"/>
              <a:ext cx="538821" cy="1125373"/>
            </a:xfrm>
            <a:custGeom>
              <a:avLst/>
              <a:gdLst>
                <a:gd name="connsiteX0" fmla="*/ 538821 w 538821"/>
                <a:gd name="connsiteY0" fmla="*/ 0 h 1125373"/>
                <a:gd name="connsiteX1" fmla="*/ 538821 w 538821"/>
                <a:gd name="connsiteY1" fmla="*/ 1125373 h 1125373"/>
                <a:gd name="connsiteX2" fmla="*/ 451422 w 538821"/>
                <a:gd name="connsiteY2" fmla="*/ 1116562 h 1125373"/>
                <a:gd name="connsiteX3" fmla="*/ 0 w 538821"/>
                <a:gd name="connsiteY3" fmla="*/ 562686 h 1125373"/>
                <a:gd name="connsiteX4" fmla="*/ 451422 w 538821"/>
                <a:gd name="connsiteY4" fmla="*/ 8810 h 11253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821" h="1125373">
                  <a:moveTo>
                    <a:pt x="538821" y="0"/>
                  </a:moveTo>
                  <a:lnTo>
                    <a:pt x="538821" y="1125373"/>
                  </a:lnTo>
                  <a:lnTo>
                    <a:pt x="451422" y="1116562"/>
                  </a:lnTo>
                  <a:cubicBezTo>
                    <a:pt x="193796" y="1063844"/>
                    <a:pt x="0" y="835897"/>
                    <a:pt x="0" y="562686"/>
                  </a:cubicBezTo>
                  <a:cubicBezTo>
                    <a:pt x="0" y="289475"/>
                    <a:pt x="193796" y="61528"/>
                    <a:pt x="451422" y="881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3" name="Freeform 22">
              <a:extLst>
                <a:ext uri="{FF2B5EF4-FFF2-40B4-BE49-F238E27FC236}">
                  <a16:creationId xmlns:a16="http://schemas.microsoft.com/office/drawing/2014/main" id="{2A5AC1F8-1370-E946-977E-E4CFC6947BAB}"/>
                </a:ext>
              </a:extLst>
            </p:cNvPr>
            <p:cNvSpPr/>
            <p:nvPr/>
          </p:nvSpPr>
          <p:spPr>
            <a:xfrm>
              <a:off x="11653180" y="0"/>
              <a:ext cx="538821" cy="562898"/>
            </a:xfrm>
            <a:custGeom>
              <a:avLst/>
              <a:gdLst>
                <a:gd name="connsiteX0" fmla="*/ 21 w 538821"/>
                <a:gd name="connsiteY0" fmla="*/ 0 h 562898"/>
                <a:gd name="connsiteX1" fmla="*/ 538821 w 538821"/>
                <a:gd name="connsiteY1" fmla="*/ 0 h 562898"/>
                <a:gd name="connsiteX2" fmla="*/ 538821 w 538821"/>
                <a:gd name="connsiteY2" fmla="*/ 562898 h 562898"/>
                <a:gd name="connsiteX3" fmla="*/ 451422 w 538821"/>
                <a:gd name="connsiteY3" fmla="*/ 554087 h 562898"/>
                <a:gd name="connsiteX4" fmla="*/ 0 w 538821"/>
                <a:gd name="connsiteY4" fmla="*/ 211 h 5628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821" h="562898">
                  <a:moveTo>
                    <a:pt x="21" y="0"/>
                  </a:moveTo>
                  <a:lnTo>
                    <a:pt x="538821" y="0"/>
                  </a:lnTo>
                  <a:lnTo>
                    <a:pt x="538821" y="562898"/>
                  </a:lnTo>
                  <a:lnTo>
                    <a:pt x="451422" y="554087"/>
                  </a:lnTo>
                  <a:cubicBezTo>
                    <a:pt x="193796" y="501369"/>
                    <a:pt x="0" y="273422"/>
                    <a:pt x="0" y="211"/>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1">
            <a:extLst>
              <a:ext uri="{FF2B5EF4-FFF2-40B4-BE49-F238E27FC236}">
                <a16:creationId xmlns:a16="http://schemas.microsoft.com/office/drawing/2014/main" id="{64CEE63B-B967-0A48-9623-2203767609F4}"/>
              </a:ext>
            </a:extLst>
          </p:cNvPr>
          <p:cNvSpPr>
            <a:spLocks noGrp="1"/>
          </p:cNvSpPr>
          <p:nvPr>
            <p:ph type="title"/>
          </p:nvPr>
        </p:nvSpPr>
        <p:spPr>
          <a:xfrm>
            <a:off x="565150" y="770889"/>
            <a:ext cx="3609983" cy="1389127"/>
          </a:xfrm>
        </p:spPr>
        <p:txBody>
          <a:bodyPr anchor="t"/>
          <a:lstStyle>
            <a:lvl1pPr>
              <a:defRPr sz="3200"/>
            </a:lvl1pPr>
          </a:lstStyle>
          <a:p>
            <a:r>
              <a:rPr lang="en-US" dirty="0"/>
              <a:t>Click to edit Master title style</a:t>
            </a:r>
          </a:p>
        </p:txBody>
      </p:sp>
      <p:sp>
        <p:nvSpPr>
          <p:cNvPr id="3" name="Picture Placeholder 2">
            <a:extLst>
              <a:ext uri="{FF2B5EF4-FFF2-40B4-BE49-F238E27FC236}">
                <a16:creationId xmlns:a16="http://schemas.microsoft.com/office/drawing/2014/main" id="{9211F680-28C8-FA44-9CD5-20709DA02EA0}"/>
              </a:ext>
            </a:extLst>
          </p:cNvPr>
          <p:cNvSpPr>
            <a:spLocks noGrp="1"/>
          </p:cNvSpPr>
          <p:nvPr>
            <p:ph type="pic" idx="1"/>
          </p:nvPr>
        </p:nvSpPr>
        <p:spPr>
          <a:xfrm>
            <a:off x="5223838" y="890816"/>
            <a:ext cx="6060136" cy="4870411"/>
          </a:xfrm>
          <a:solidFill>
            <a:schemeClr val="bg2"/>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CBD507CD-197E-BB4C-83A6-DA3FC97A22C2}"/>
              </a:ext>
            </a:extLst>
          </p:cNvPr>
          <p:cNvSpPr>
            <a:spLocks noGrp="1"/>
          </p:cNvSpPr>
          <p:nvPr>
            <p:ph type="body" sz="half" idx="2"/>
          </p:nvPr>
        </p:nvSpPr>
        <p:spPr>
          <a:xfrm>
            <a:off x="565150" y="2160016"/>
            <a:ext cx="3609983" cy="360121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059E00AC-DF6C-D548-8A06-D6269BDB0A41}"/>
              </a:ext>
            </a:extLst>
          </p:cNvPr>
          <p:cNvSpPr>
            <a:spLocks noGrp="1"/>
          </p:cNvSpPr>
          <p:nvPr>
            <p:ph type="dt" sz="half" idx="10"/>
          </p:nvPr>
        </p:nvSpPr>
        <p:spPr/>
        <p:txBody>
          <a:bodyPr/>
          <a:lstStyle/>
          <a:p>
            <a:fld id="{A5B0A250-5CC0-1746-B209-08E8B0DAE6AF}" type="datetimeFigureOut">
              <a:rPr lang="en-US" smtClean="0"/>
              <a:pPr/>
              <a:t>2/27/25</a:t>
            </a:fld>
            <a:endParaRPr lang="en-US" dirty="0"/>
          </a:p>
        </p:txBody>
      </p:sp>
      <p:sp>
        <p:nvSpPr>
          <p:cNvPr id="6" name="Footer Placeholder 5">
            <a:extLst>
              <a:ext uri="{FF2B5EF4-FFF2-40B4-BE49-F238E27FC236}">
                <a16:creationId xmlns:a16="http://schemas.microsoft.com/office/drawing/2014/main" id="{F8ED113B-57D4-9A4F-BFE0-2A3963B425A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20D9954-FA18-8948-AA52-21CED059476D}"/>
              </a:ext>
            </a:extLst>
          </p:cNvPr>
          <p:cNvSpPr>
            <a:spLocks noGrp="1"/>
          </p:cNvSpPr>
          <p:nvPr>
            <p:ph type="sldNum" sz="quarter" idx="12"/>
          </p:nvPr>
        </p:nvSpPr>
        <p:spPr/>
        <p:txBody>
          <a:bodyPr/>
          <a:lstStyle/>
          <a:p>
            <a:fld id="{49ABCAEC-7D34-E549-A96E-FCEDAADBE4B0}" type="slidenum">
              <a:rPr lang="en-US" smtClean="0"/>
              <a:pPr/>
              <a:t>‹#›</a:t>
            </a:fld>
            <a:endParaRPr lang="en-US"/>
          </a:p>
        </p:txBody>
      </p:sp>
      <p:cxnSp>
        <p:nvCxnSpPr>
          <p:cNvPr id="8" name="Straight Connector 7">
            <a:extLst>
              <a:ext uri="{FF2B5EF4-FFF2-40B4-BE49-F238E27FC236}">
                <a16:creationId xmlns:a16="http://schemas.microsoft.com/office/drawing/2014/main" id="{5E3EB25D-2379-5040-B990-1C99B0B7D931}"/>
              </a:ext>
            </a:extLst>
          </p:cNvPr>
          <p:cNvCxnSpPr>
            <a:cxnSpLocks/>
          </p:cNvCxnSpPr>
          <p:nvPr/>
        </p:nvCxnSpPr>
        <p:spPr>
          <a:xfrm>
            <a:off x="565150" y="6087110"/>
            <a:ext cx="11058344"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157931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70D98E2-86CE-4D4F-9F8F-17C83D19A271}"/>
              </a:ext>
            </a:extLst>
          </p:cNvPr>
          <p:cNvSpPr>
            <a:spLocks noGrp="1"/>
          </p:cNvSpPr>
          <p:nvPr>
            <p:ph type="title"/>
          </p:nvPr>
        </p:nvSpPr>
        <p:spPr>
          <a:xfrm>
            <a:off x="565150" y="770890"/>
            <a:ext cx="7335835" cy="1268984"/>
          </a:xfrm>
          <a:prstGeom prst="rect">
            <a:avLst/>
          </a:prstGeom>
        </p:spPr>
        <p:txBody>
          <a:bodyPr vert="horz" lIns="91440" tIns="45720" rIns="91440" bIns="45720" rtlCol="0" anchor="t">
            <a:normAutofit/>
          </a:bodyPr>
          <a:lstStyle/>
          <a:p>
            <a:r>
              <a:rPr lang="en-US" dirty="0"/>
              <a:t>Click to edit Master title style</a:t>
            </a:r>
          </a:p>
        </p:txBody>
      </p:sp>
      <p:sp>
        <p:nvSpPr>
          <p:cNvPr id="3" name="Text Placeholder 2">
            <a:extLst>
              <a:ext uri="{FF2B5EF4-FFF2-40B4-BE49-F238E27FC236}">
                <a16:creationId xmlns:a16="http://schemas.microsoft.com/office/drawing/2014/main" id="{8804B4F2-48A4-A140-B59B-7A2ED9FD4653}"/>
              </a:ext>
            </a:extLst>
          </p:cNvPr>
          <p:cNvSpPr>
            <a:spLocks noGrp="1"/>
          </p:cNvSpPr>
          <p:nvPr>
            <p:ph type="body" idx="1"/>
          </p:nvPr>
        </p:nvSpPr>
        <p:spPr>
          <a:xfrm>
            <a:off x="565150" y="2160016"/>
            <a:ext cx="7335835" cy="360121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BFCF4A7E-D5FF-BF48-8E01-8F46150ABFD5}"/>
              </a:ext>
            </a:extLst>
          </p:cNvPr>
          <p:cNvSpPr>
            <a:spLocks noGrp="1"/>
          </p:cNvSpPr>
          <p:nvPr>
            <p:ph type="dt" sz="half" idx="2"/>
          </p:nvPr>
        </p:nvSpPr>
        <p:spPr>
          <a:xfrm>
            <a:off x="566928" y="457200"/>
            <a:ext cx="3608205" cy="365125"/>
          </a:xfrm>
          <a:prstGeom prst="rect">
            <a:avLst/>
          </a:prstGeom>
        </p:spPr>
        <p:txBody>
          <a:bodyPr vert="horz" lIns="91440" tIns="45720" rIns="91440" bIns="45720" rtlCol="0" anchor="ctr"/>
          <a:lstStyle>
            <a:lvl1pPr algn="l">
              <a:defRPr sz="1050" b="0" i="0">
                <a:solidFill>
                  <a:schemeClr val="tx1">
                    <a:tint val="75000"/>
                  </a:schemeClr>
                </a:solidFill>
                <a:latin typeface="+mn-lt"/>
              </a:defRPr>
            </a:lvl1pPr>
          </a:lstStyle>
          <a:p>
            <a:fld id="{A5B0A250-5CC0-1746-B209-08E8B0DAE6AF}" type="datetimeFigureOut">
              <a:rPr lang="en-US" smtClean="0"/>
              <a:pPr/>
              <a:t>2/27/25</a:t>
            </a:fld>
            <a:endParaRPr lang="en-US" dirty="0"/>
          </a:p>
        </p:txBody>
      </p:sp>
      <p:sp>
        <p:nvSpPr>
          <p:cNvPr id="5" name="Footer Placeholder 4">
            <a:extLst>
              <a:ext uri="{FF2B5EF4-FFF2-40B4-BE49-F238E27FC236}">
                <a16:creationId xmlns:a16="http://schemas.microsoft.com/office/drawing/2014/main" id="{CA131757-5039-BF46-B47A-50DA8FFBC078}"/>
              </a:ext>
            </a:extLst>
          </p:cNvPr>
          <p:cNvSpPr>
            <a:spLocks noGrp="1"/>
          </p:cNvSpPr>
          <p:nvPr>
            <p:ph type="ftr" sz="quarter" idx="3"/>
          </p:nvPr>
        </p:nvSpPr>
        <p:spPr>
          <a:xfrm>
            <a:off x="565150" y="6141085"/>
            <a:ext cx="3608205" cy="365125"/>
          </a:xfrm>
          <a:prstGeom prst="rect">
            <a:avLst/>
          </a:prstGeom>
        </p:spPr>
        <p:txBody>
          <a:bodyPr vert="horz" lIns="91440" tIns="45720" rIns="91440" bIns="45720" rtlCol="0" anchor="ctr"/>
          <a:lstStyle>
            <a:lvl1pPr algn="l">
              <a:defRPr sz="1050" b="0" i="0">
                <a:solidFill>
                  <a:schemeClr val="tx1">
                    <a:tint val="75000"/>
                  </a:schemeClr>
                </a:solidFill>
                <a:latin typeface="+mn-lt"/>
              </a:defRPr>
            </a:lvl1pPr>
          </a:lstStyle>
          <a:p>
            <a:endParaRPr lang="en-US" dirty="0"/>
          </a:p>
        </p:txBody>
      </p:sp>
      <p:sp>
        <p:nvSpPr>
          <p:cNvPr id="6" name="Slide Number Placeholder 5">
            <a:extLst>
              <a:ext uri="{FF2B5EF4-FFF2-40B4-BE49-F238E27FC236}">
                <a16:creationId xmlns:a16="http://schemas.microsoft.com/office/drawing/2014/main" id="{AA83FD16-4337-B940-905E-D20A26FD483A}"/>
              </a:ext>
            </a:extLst>
          </p:cNvPr>
          <p:cNvSpPr>
            <a:spLocks noGrp="1"/>
          </p:cNvSpPr>
          <p:nvPr>
            <p:ph type="sldNum" sz="quarter" idx="4"/>
          </p:nvPr>
        </p:nvSpPr>
        <p:spPr>
          <a:xfrm>
            <a:off x="10809678" y="6141085"/>
            <a:ext cx="813816" cy="365125"/>
          </a:xfrm>
          <a:prstGeom prst="rect">
            <a:avLst/>
          </a:prstGeom>
        </p:spPr>
        <p:txBody>
          <a:bodyPr vert="horz" lIns="91440" tIns="45720" rIns="91440" bIns="45720" rtlCol="0" anchor="ctr"/>
          <a:lstStyle>
            <a:lvl1pPr algn="r">
              <a:defRPr sz="1050" b="0" i="0">
                <a:solidFill>
                  <a:schemeClr val="tx1">
                    <a:tint val="75000"/>
                  </a:schemeClr>
                </a:solidFill>
                <a:latin typeface="+mn-lt"/>
              </a:defRPr>
            </a:lvl1pPr>
          </a:lstStyle>
          <a:p>
            <a:fld id="{49ABCAEC-7D34-E549-A96E-FCEDAADBE4B0}" type="slidenum">
              <a:rPr lang="en-US" smtClean="0"/>
              <a:pPr/>
              <a:t>‹#›</a:t>
            </a:fld>
            <a:endParaRPr lang="en-US" dirty="0"/>
          </a:p>
        </p:txBody>
      </p:sp>
    </p:spTree>
    <p:extLst>
      <p:ext uri="{BB962C8B-B14F-4D97-AF65-F5344CB8AC3E}">
        <p14:creationId xmlns:p14="http://schemas.microsoft.com/office/powerpoint/2010/main" val="287427390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100000"/>
        </a:lnSpc>
        <a:spcBef>
          <a:spcPct val="0"/>
        </a:spcBef>
        <a:buNone/>
        <a:defRPr sz="4000" b="1" i="0"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900"/>
        </a:spcBef>
        <a:buFont typeface="Arial" panose="020B0604020202020204" pitchFamily="34" charset="0"/>
        <a:buChar char="•"/>
        <a:defRPr sz="2400" b="0" i="0" kern="1200">
          <a:solidFill>
            <a:schemeClr val="tx1"/>
          </a:solidFill>
          <a:latin typeface="+mn-lt"/>
          <a:ea typeface="+mn-ea"/>
          <a:cs typeface="+mn-cs"/>
        </a:defRPr>
      </a:lvl1pPr>
      <a:lvl2pPr marL="685800" indent="-228600" algn="l" defTabSz="914400" rtl="0" eaLnBrk="1" latinLnBrk="0" hangingPunct="1">
        <a:lnSpc>
          <a:spcPct val="100000"/>
        </a:lnSpc>
        <a:spcBef>
          <a:spcPts val="900"/>
        </a:spcBef>
        <a:buFont typeface="Arial" panose="020B0604020202020204" pitchFamily="34" charset="0"/>
        <a:buChar char="•"/>
        <a:defRPr sz="2000" b="0" i="0" kern="1200">
          <a:solidFill>
            <a:schemeClr val="tx1"/>
          </a:solidFill>
          <a:latin typeface="+mn-lt"/>
          <a:ea typeface="+mn-ea"/>
          <a:cs typeface="+mn-cs"/>
        </a:defRPr>
      </a:lvl2pPr>
      <a:lvl3pPr marL="1143000" indent="-228600" algn="l" defTabSz="914400" rtl="0" eaLnBrk="1" latinLnBrk="0" hangingPunct="1">
        <a:lnSpc>
          <a:spcPct val="100000"/>
        </a:lnSpc>
        <a:spcBef>
          <a:spcPts val="900"/>
        </a:spcBef>
        <a:buFont typeface="Arial" panose="020B0604020202020204" pitchFamily="34" charset="0"/>
        <a:buChar char="•"/>
        <a:defRPr sz="1800" b="0" i="0" kern="1200">
          <a:solidFill>
            <a:schemeClr val="tx1"/>
          </a:solidFill>
          <a:latin typeface="+mn-lt"/>
          <a:ea typeface="+mn-ea"/>
          <a:cs typeface="+mn-cs"/>
        </a:defRPr>
      </a:lvl3pPr>
      <a:lvl4pPr marL="1600200" indent="-228600" algn="l" defTabSz="914400" rtl="0" eaLnBrk="1" latinLnBrk="0" hangingPunct="1">
        <a:lnSpc>
          <a:spcPct val="100000"/>
        </a:lnSpc>
        <a:spcBef>
          <a:spcPts val="900"/>
        </a:spcBef>
        <a:buFont typeface="Arial" panose="020B0604020202020204" pitchFamily="34" charset="0"/>
        <a:buChar char="•"/>
        <a:defRPr sz="1600" b="0" i="0" kern="1200">
          <a:solidFill>
            <a:schemeClr val="tx1"/>
          </a:solidFill>
          <a:latin typeface="+mn-lt"/>
          <a:ea typeface="+mn-ea"/>
          <a:cs typeface="+mn-cs"/>
        </a:defRPr>
      </a:lvl4pPr>
      <a:lvl5pPr marL="2057400" indent="-228600" algn="l" defTabSz="914400" rtl="0" eaLnBrk="1" latinLnBrk="0" hangingPunct="1">
        <a:lnSpc>
          <a:spcPct val="100000"/>
        </a:lnSpc>
        <a:spcBef>
          <a:spcPts val="900"/>
        </a:spcBef>
        <a:buFont typeface="Arial" panose="020B0604020202020204" pitchFamily="34" charset="0"/>
        <a:buChar char="•"/>
        <a:defRPr sz="1400" b="0" i="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1.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1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18.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diagramData" Target="../diagrams/data19.xml"/><Relationship Id="rId7" Type="http://schemas.microsoft.com/office/2007/relationships/diagramDrawing" Target="../diagrams/drawing19.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Colors" Target="../diagrams/colors19.xml"/><Relationship Id="rId5" Type="http://schemas.openxmlformats.org/officeDocument/2006/relationships/diagramQuickStyle" Target="../diagrams/quickStyle19.xml"/><Relationship Id="rId4" Type="http://schemas.openxmlformats.org/officeDocument/2006/relationships/diagramLayout" Target="../diagrams/layout19.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20.xml"/><Relationship Id="rId7" Type="http://schemas.microsoft.com/office/2007/relationships/diagramDrawing" Target="../diagrams/drawing20.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Colors" Target="../diagrams/colors20.xml"/><Relationship Id="rId5" Type="http://schemas.openxmlformats.org/officeDocument/2006/relationships/diagramQuickStyle" Target="../diagrams/quickStyle20.xml"/><Relationship Id="rId4" Type="http://schemas.openxmlformats.org/officeDocument/2006/relationships/diagramLayout" Target="../diagrams/layout20.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21.xml"/><Relationship Id="rId7" Type="http://schemas.microsoft.com/office/2007/relationships/diagramDrawing" Target="../diagrams/drawing21.xm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diagramColors" Target="../diagrams/colors21.xml"/><Relationship Id="rId5" Type="http://schemas.openxmlformats.org/officeDocument/2006/relationships/diagramQuickStyle" Target="../diagrams/quickStyle21.xml"/><Relationship Id="rId4" Type="http://schemas.openxmlformats.org/officeDocument/2006/relationships/diagramLayout" Target="../diagrams/layout21.xml"/></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 Id="rId9"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7.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3801" name="Rectangle 33800">
            <a:extLst>
              <a:ext uri="{FF2B5EF4-FFF2-40B4-BE49-F238E27FC236}">
                <a16:creationId xmlns:a16="http://schemas.microsoft.com/office/drawing/2014/main" id="{4EFE82FE-7465-AE46-88DF-34D347E83B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cNvSpPr>
            <a:spLocks noGrp="1"/>
          </p:cNvSpPr>
          <p:nvPr>
            <p:ph type="ctrTitle"/>
          </p:nvPr>
        </p:nvSpPr>
        <p:spPr>
          <a:xfrm>
            <a:off x="565150" y="768334"/>
            <a:ext cx="4134537" cy="2866405"/>
          </a:xfrm>
        </p:spPr>
        <p:txBody>
          <a:bodyPr>
            <a:normAutofit/>
          </a:bodyPr>
          <a:lstStyle/>
          <a:p>
            <a:pPr>
              <a:lnSpc>
                <a:spcPct val="90000"/>
              </a:lnSpc>
            </a:pPr>
            <a:r>
              <a:rPr lang="el-GR" sz="5000"/>
              <a:t>Φυσική και Ιατρική στη μάχη κατά του καρκίνου </a:t>
            </a:r>
          </a:p>
        </p:txBody>
      </p:sp>
      <p:sp>
        <p:nvSpPr>
          <p:cNvPr id="3" name="SubTitle"/>
          <p:cNvSpPr>
            <a:spLocks noGrp="1"/>
          </p:cNvSpPr>
          <p:nvPr>
            <p:ph type="subTitle" idx="1"/>
          </p:nvPr>
        </p:nvSpPr>
        <p:spPr>
          <a:xfrm>
            <a:off x="565150" y="5101781"/>
            <a:ext cx="4134537" cy="1475177"/>
          </a:xfrm>
        </p:spPr>
        <p:txBody>
          <a:bodyPr>
            <a:normAutofit fontScale="25000" lnSpcReduction="20000"/>
          </a:bodyPr>
          <a:lstStyle/>
          <a:p>
            <a:pPr>
              <a:lnSpc>
                <a:spcPct val="90000"/>
              </a:lnSpc>
            </a:pPr>
            <a:r>
              <a:rPr lang="el-GR" sz="4800" b="1" dirty="0">
                <a:latin typeface="Arial" pitchFamily="34" charset="0"/>
                <a:cs typeface="Arial" pitchFamily="34" charset="0"/>
              </a:rPr>
              <a:t>Νέες εξελίξεις στην ακτινοθεραπευτικη ογκολογία 
</a:t>
            </a:r>
            <a:r>
              <a:rPr lang="el-GR" sz="4800" dirty="0">
                <a:latin typeface="Arial" pitchFamily="34" charset="0"/>
                <a:cs typeface="Arial" pitchFamily="34" charset="0"/>
              </a:rPr>
              <a:t>Ταταριδου Ε.</a:t>
            </a:r>
            <a:endParaRPr lang="en-US" sz="4800" dirty="0">
              <a:latin typeface="Arial" pitchFamily="34" charset="0"/>
              <a:cs typeface="Arial" pitchFamily="34" charset="0"/>
            </a:endParaRPr>
          </a:p>
          <a:p>
            <a:pPr>
              <a:lnSpc>
                <a:spcPct val="90000"/>
              </a:lnSpc>
            </a:pPr>
            <a:r>
              <a:rPr lang="el-GR" sz="4800" dirty="0">
                <a:latin typeface="Arial" pitchFamily="34" charset="0"/>
                <a:cs typeface="Arial" pitchFamily="34" charset="0"/>
              </a:rPr>
              <a:t>Ιατρός Ακτινοθεραπευτικής Ογκολογίας</a:t>
            </a:r>
          </a:p>
          <a:p>
            <a:pPr>
              <a:lnSpc>
                <a:spcPct val="90000"/>
              </a:lnSpc>
            </a:pPr>
            <a:r>
              <a:rPr lang="el-GR" sz="4800" dirty="0">
                <a:latin typeface="Arial" pitchFamily="34" charset="0"/>
                <a:cs typeface="Arial" pitchFamily="34" charset="0"/>
              </a:rPr>
              <a:t>ΑΝΘ Θεαγενείου </a:t>
            </a:r>
            <a:endParaRPr lang="en-US" sz="4800" dirty="0">
              <a:latin typeface="Arial" pitchFamily="34" charset="0"/>
              <a:cs typeface="Arial" pitchFamily="34" charset="0"/>
            </a:endParaRPr>
          </a:p>
          <a:p>
            <a:pPr>
              <a:lnSpc>
                <a:spcPct val="90000"/>
              </a:lnSpc>
            </a:pPr>
            <a:endParaRPr lang="en-US" sz="4800" b="1" dirty="0">
              <a:latin typeface="Arial" pitchFamily="34" charset="0"/>
              <a:cs typeface="Arial" pitchFamily="34" charset="0"/>
            </a:endParaRPr>
          </a:p>
          <a:p>
            <a:pPr>
              <a:lnSpc>
                <a:spcPct val="90000"/>
              </a:lnSpc>
            </a:pPr>
            <a:r>
              <a:rPr lang="el-GR" sz="500" dirty="0"/>
              <a:t>
</a:t>
            </a:r>
          </a:p>
        </p:txBody>
      </p:sp>
      <p:cxnSp>
        <p:nvCxnSpPr>
          <p:cNvPr id="33803" name="Straight Connector 33802">
            <a:extLst>
              <a:ext uri="{FF2B5EF4-FFF2-40B4-BE49-F238E27FC236}">
                <a16:creationId xmlns:a16="http://schemas.microsoft.com/office/drawing/2014/main" id="{EEA70831-9A8D-3B4D-8EA5-EE32F93E94E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65150" y="6087110"/>
            <a:ext cx="413453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4" name="Εικόνα 3">
            <a:extLst>
              <a:ext uri="{FF2B5EF4-FFF2-40B4-BE49-F238E27FC236}">
                <a16:creationId xmlns:a16="http://schemas.microsoft.com/office/drawing/2014/main" id="{D2CD7B53-C32A-0DD9-3878-752C9D3625CA}"/>
              </a:ext>
            </a:extLst>
          </p:cNvPr>
          <p:cNvPicPr>
            <a:picLocks noChangeAspect="1"/>
          </p:cNvPicPr>
          <p:nvPr/>
        </p:nvPicPr>
        <p:blipFill>
          <a:blip r:embed="rId3">
            <a:extLst>
              <a:ext uri="{28A0092B-C50C-407E-A947-70E740481C1C}">
                <a14:useLocalDpi xmlns:a14="http://schemas.microsoft.com/office/drawing/2010/main" val="0"/>
              </a:ext>
            </a:extLst>
          </a:blip>
          <a:srcRect t="998" r="1" b="1"/>
          <a:stretch/>
        </p:blipFill>
        <p:spPr>
          <a:xfrm>
            <a:off x="5264837" y="1"/>
            <a:ext cx="6927163" cy="6857999"/>
          </a:xfrm>
          <a:prstGeom prst="rect">
            <a:avLst/>
          </a:prstGeom>
        </p:spPr>
      </p:pic>
      <p:grpSp>
        <p:nvGrpSpPr>
          <p:cNvPr id="33805" name="Group 33804">
            <a:extLst>
              <a:ext uri="{FF2B5EF4-FFF2-40B4-BE49-F238E27FC236}">
                <a16:creationId xmlns:a16="http://schemas.microsoft.com/office/drawing/2014/main" id="{DE48D4BE-638C-5049-8A9F-D15A86E4EB7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291746" y="0"/>
            <a:ext cx="1900254" cy="6858000"/>
            <a:chOff x="10291746" y="0"/>
            <a:chExt cx="1900254" cy="6858000"/>
          </a:xfrm>
        </p:grpSpPr>
        <p:sp>
          <p:nvSpPr>
            <p:cNvPr id="33806" name="Freeform 91">
              <a:extLst>
                <a:ext uri="{FF2B5EF4-FFF2-40B4-BE49-F238E27FC236}">
                  <a16:creationId xmlns:a16="http://schemas.microsoft.com/office/drawing/2014/main" id="{DF8710DD-8623-0045-9C27-3663AF83118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655829" y="809310"/>
              <a:ext cx="536171" cy="1124839"/>
            </a:xfrm>
            <a:custGeom>
              <a:avLst/>
              <a:gdLst>
                <a:gd name="connsiteX0" fmla="*/ 536171 w 536171"/>
                <a:gd name="connsiteY0" fmla="*/ 0 h 1124839"/>
                <a:gd name="connsiteX1" fmla="*/ 536171 w 536171"/>
                <a:gd name="connsiteY1" fmla="*/ 1124839 h 1124839"/>
                <a:gd name="connsiteX2" fmla="*/ 451423 w 536171"/>
                <a:gd name="connsiteY2" fmla="*/ 1116295 h 1124839"/>
                <a:gd name="connsiteX3" fmla="*/ 0 w 536171"/>
                <a:gd name="connsiteY3" fmla="*/ 562419 h 1124839"/>
                <a:gd name="connsiteX4" fmla="*/ 451423 w 536171"/>
                <a:gd name="connsiteY4" fmla="*/ 8543 h 11248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6171" h="1124839">
                  <a:moveTo>
                    <a:pt x="536171" y="0"/>
                  </a:moveTo>
                  <a:lnTo>
                    <a:pt x="536171" y="1124839"/>
                  </a:lnTo>
                  <a:lnTo>
                    <a:pt x="451423" y="1116295"/>
                  </a:lnTo>
                  <a:cubicBezTo>
                    <a:pt x="193797" y="1063577"/>
                    <a:pt x="0" y="835630"/>
                    <a:pt x="0" y="562419"/>
                  </a:cubicBezTo>
                  <a:cubicBezTo>
                    <a:pt x="0" y="289208"/>
                    <a:pt x="193797" y="61261"/>
                    <a:pt x="451423" y="8543"/>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3807" name="Freeform 92">
              <a:extLst>
                <a:ext uri="{FF2B5EF4-FFF2-40B4-BE49-F238E27FC236}">
                  <a16:creationId xmlns:a16="http://schemas.microsoft.com/office/drawing/2014/main" id="{1A25D1DF-E3C6-9D49-9AF3-336FEE4A7C9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291748" y="0"/>
              <a:ext cx="1130725" cy="565362"/>
            </a:xfrm>
            <a:custGeom>
              <a:avLst/>
              <a:gdLst>
                <a:gd name="connsiteX0" fmla="*/ 0 w 1130725"/>
                <a:gd name="connsiteY0" fmla="*/ 0 h 565362"/>
                <a:gd name="connsiteX1" fmla="*/ 25420 w 1130725"/>
                <a:gd name="connsiteY1" fmla="*/ 0 h 565362"/>
                <a:gd name="connsiteX2" fmla="*/ 36369 w 1130725"/>
                <a:gd name="connsiteY2" fmla="*/ 108609 h 565362"/>
                <a:gd name="connsiteX3" fmla="*/ 565363 w 1130725"/>
                <a:gd name="connsiteY3" fmla="*/ 539750 h 565362"/>
                <a:gd name="connsiteX4" fmla="*/ 1094356 w 1130725"/>
                <a:gd name="connsiteY4" fmla="*/ 108609 h 565362"/>
                <a:gd name="connsiteX5" fmla="*/ 1105305 w 1130725"/>
                <a:gd name="connsiteY5" fmla="*/ 0 h 565362"/>
                <a:gd name="connsiteX6" fmla="*/ 1130725 w 1130725"/>
                <a:gd name="connsiteY6" fmla="*/ 0 h 565362"/>
                <a:gd name="connsiteX7" fmla="*/ 565363 w 1130725"/>
                <a:gd name="connsiteY7" fmla="*/ 565362 h 565362"/>
                <a:gd name="connsiteX8" fmla="*/ 0 w 1130725"/>
                <a:gd name="connsiteY8" fmla="*/ 0 h 565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0725" h="565362">
                  <a:moveTo>
                    <a:pt x="0" y="0"/>
                  </a:moveTo>
                  <a:lnTo>
                    <a:pt x="25420" y="0"/>
                  </a:lnTo>
                  <a:lnTo>
                    <a:pt x="36369" y="108609"/>
                  </a:lnTo>
                  <a:cubicBezTo>
                    <a:pt x="86718" y="354660"/>
                    <a:pt x="304425" y="539750"/>
                    <a:pt x="565363" y="539750"/>
                  </a:cubicBezTo>
                  <a:cubicBezTo>
                    <a:pt x="826300" y="539750"/>
                    <a:pt x="1044007" y="354660"/>
                    <a:pt x="1094356" y="108609"/>
                  </a:cubicBezTo>
                  <a:lnTo>
                    <a:pt x="1105305" y="0"/>
                  </a:lnTo>
                  <a:lnTo>
                    <a:pt x="1130725" y="0"/>
                  </a:lnTo>
                  <a:cubicBezTo>
                    <a:pt x="1130725" y="312241"/>
                    <a:pt x="877604" y="565362"/>
                    <a:pt x="565363" y="565362"/>
                  </a:cubicBezTo>
                  <a:cubicBezTo>
                    <a:pt x="253121" y="565362"/>
                    <a:pt x="0" y="312241"/>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3808" name="Freeform 93">
              <a:extLst>
                <a:ext uri="{FF2B5EF4-FFF2-40B4-BE49-F238E27FC236}">
                  <a16:creationId xmlns:a16="http://schemas.microsoft.com/office/drawing/2014/main" id="{D64871EE-73D8-5F4B-AC94-0AA9ECD3478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656578" y="0"/>
              <a:ext cx="535422" cy="562344"/>
            </a:xfrm>
            <a:custGeom>
              <a:avLst/>
              <a:gdLst>
                <a:gd name="connsiteX0" fmla="*/ 0 w 535422"/>
                <a:gd name="connsiteY0" fmla="*/ 0 h 562344"/>
                <a:gd name="connsiteX1" fmla="*/ 25421 w 535422"/>
                <a:gd name="connsiteY1" fmla="*/ 0 h 562344"/>
                <a:gd name="connsiteX2" fmla="*/ 36370 w 535422"/>
                <a:gd name="connsiteY2" fmla="*/ 108609 h 562344"/>
                <a:gd name="connsiteX3" fmla="*/ 469781 w 535422"/>
                <a:gd name="connsiteY3" fmla="*/ 531316 h 562344"/>
                <a:gd name="connsiteX4" fmla="*/ 535422 w 535422"/>
                <a:gd name="connsiteY4" fmla="*/ 537108 h 562344"/>
                <a:gd name="connsiteX5" fmla="*/ 535422 w 535422"/>
                <a:gd name="connsiteY5" fmla="*/ 562344 h 562344"/>
                <a:gd name="connsiteX6" fmla="*/ 451424 w 535422"/>
                <a:gd name="connsiteY6" fmla="*/ 553876 h 562344"/>
                <a:gd name="connsiteX7" fmla="*/ 0 w 535422"/>
                <a:gd name="connsiteY7" fmla="*/ 0 h 562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5422" h="562344">
                  <a:moveTo>
                    <a:pt x="0" y="0"/>
                  </a:moveTo>
                  <a:lnTo>
                    <a:pt x="25421" y="0"/>
                  </a:lnTo>
                  <a:lnTo>
                    <a:pt x="36370" y="108609"/>
                  </a:lnTo>
                  <a:cubicBezTo>
                    <a:pt x="80425" y="323904"/>
                    <a:pt x="252614" y="492525"/>
                    <a:pt x="469781" y="531316"/>
                  </a:cubicBezTo>
                  <a:lnTo>
                    <a:pt x="535422" y="537108"/>
                  </a:lnTo>
                  <a:lnTo>
                    <a:pt x="535422" y="562344"/>
                  </a:lnTo>
                  <a:lnTo>
                    <a:pt x="451424" y="553876"/>
                  </a:lnTo>
                  <a:cubicBezTo>
                    <a:pt x="193797" y="501158"/>
                    <a:pt x="0" y="273211"/>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3809" name="Freeform 94">
              <a:extLst>
                <a:ext uri="{FF2B5EF4-FFF2-40B4-BE49-F238E27FC236}">
                  <a16:creationId xmlns:a16="http://schemas.microsoft.com/office/drawing/2014/main" id="{43740FCB-5707-4E48-BDF6-DC6C93B2BEF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656578" y="2181112"/>
              <a:ext cx="535422" cy="1124687"/>
            </a:xfrm>
            <a:custGeom>
              <a:avLst/>
              <a:gdLst>
                <a:gd name="connsiteX0" fmla="*/ 535422 w 535422"/>
                <a:gd name="connsiteY0" fmla="*/ 0 h 1124687"/>
                <a:gd name="connsiteX1" fmla="*/ 535422 w 535422"/>
                <a:gd name="connsiteY1" fmla="*/ 25186 h 1124687"/>
                <a:gd name="connsiteX2" fmla="*/ 456541 w 535422"/>
                <a:gd name="connsiteY2" fmla="*/ 33138 h 1124687"/>
                <a:gd name="connsiteX3" fmla="*/ 25399 w 535422"/>
                <a:gd name="connsiteY3" fmla="*/ 562130 h 1124687"/>
                <a:gd name="connsiteX4" fmla="*/ 456541 w 535422"/>
                <a:gd name="connsiteY4" fmla="*/ 1091123 h 1124687"/>
                <a:gd name="connsiteX5" fmla="*/ 535422 w 535422"/>
                <a:gd name="connsiteY5" fmla="*/ 1099075 h 1124687"/>
                <a:gd name="connsiteX6" fmla="*/ 535422 w 535422"/>
                <a:gd name="connsiteY6" fmla="*/ 1124687 h 1124687"/>
                <a:gd name="connsiteX7" fmla="*/ 451423 w 535422"/>
                <a:gd name="connsiteY7" fmla="*/ 1116219 h 1124687"/>
                <a:gd name="connsiteX8" fmla="*/ 0 w 535422"/>
                <a:gd name="connsiteY8" fmla="*/ 562343 h 1124687"/>
                <a:gd name="connsiteX9" fmla="*/ 451423 w 535422"/>
                <a:gd name="connsiteY9" fmla="*/ 8468 h 1124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5422" h="1124687">
                  <a:moveTo>
                    <a:pt x="535422" y="0"/>
                  </a:moveTo>
                  <a:lnTo>
                    <a:pt x="535422" y="25186"/>
                  </a:lnTo>
                  <a:lnTo>
                    <a:pt x="456541" y="33138"/>
                  </a:lnTo>
                  <a:cubicBezTo>
                    <a:pt x="210489" y="83487"/>
                    <a:pt x="25399" y="301194"/>
                    <a:pt x="25399" y="562130"/>
                  </a:cubicBezTo>
                  <a:cubicBezTo>
                    <a:pt x="25399" y="823067"/>
                    <a:pt x="210489" y="1040774"/>
                    <a:pt x="456541" y="1091123"/>
                  </a:cubicBezTo>
                  <a:lnTo>
                    <a:pt x="535422" y="1099075"/>
                  </a:lnTo>
                  <a:lnTo>
                    <a:pt x="535422" y="1124687"/>
                  </a:lnTo>
                  <a:lnTo>
                    <a:pt x="451423" y="1116219"/>
                  </a:lnTo>
                  <a:cubicBezTo>
                    <a:pt x="193797" y="1063501"/>
                    <a:pt x="0" y="835554"/>
                    <a:pt x="0" y="562343"/>
                  </a:cubicBezTo>
                  <a:cubicBezTo>
                    <a:pt x="0" y="289132"/>
                    <a:pt x="193797" y="61185"/>
                    <a:pt x="451423" y="846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3810" name="Freeform 95">
              <a:extLst>
                <a:ext uri="{FF2B5EF4-FFF2-40B4-BE49-F238E27FC236}">
                  <a16:creationId xmlns:a16="http://schemas.microsoft.com/office/drawing/2014/main" id="{8D1C35ED-1091-D644-85E9-229D1535F5A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291746" y="806365"/>
              <a:ext cx="1130726" cy="1130724"/>
            </a:xfrm>
            <a:custGeom>
              <a:avLst/>
              <a:gdLst>
                <a:gd name="connsiteX0" fmla="*/ 565363 w 1130726"/>
                <a:gd name="connsiteY0" fmla="*/ 25186 h 1130724"/>
                <a:gd name="connsiteX1" fmla="*/ 25399 w 1130726"/>
                <a:gd name="connsiteY1" fmla="*/ 565149 h 1130724"/>
                <a:gd name="connsiteX2" fmla="*/ 565363 w 1130726"/>
                <a:gd name="connsiteY2" fmla="*/ 1105112 h 1130724"/>
                <a:gd name="connsiteX3" fmla="*/ 1105327 w 1130726"/>
                <a:gd name="connsiteY3" fmla="*/ 565149 h 1130724"/>
                <a:gd name="connsiteX4" fmla="*/ 565363 w 1130726"/>
                <a:gd name="connsiteY4" fmla="*/ 25186 h 1130724"/>
                <a:gd name="connsiteX5" fmla="*/ 565363 w 1130726"/>
                <a:gd name="connsiteY5" fmla="*/ 0 h 1130724"/>
                <a:gd name="connsiteX6" fmla="*/ 1130726 w 1130726"/>
                <a:gd name="connsiteY6" fmla="*/ 565362 h 1130724"/>
                <a:gd name="connsiteX7" fmla="*/ 565363 w 1130726"/>
                <a:gd name="connsiteY7" fmla="*/ 1130724 h 1130724"/>
                <a:gd name="connsiteX8" fmla="*/ 0 w 1130726"/>
                <a:gd name="connsiteY8" fmla="*/ 565362 h 1130724"/>
                <a:gd name="connsiteX9" fmla="*/ 565363 w 1130726"/>
                <a:gd name="connsiteY9" fmla="*/ 0 h 1130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30726" h="1130724">
                  <a:moveTo>
                    <a:pt x="565363" y="25186"/>
                  </a:moveTo>
                  <a:cubicBezTo>
                    <a:pt x="267149" y="25186"/>
                    <a:pt x="25399" y="266936"/>
                    <a:pt x="25399" y="565149"/>
                  </a:cubicBezTo>
                  <a:cubicBezTo>
                    <a:pt x="25399" y="863362"/>
                    <a:pt x="267149" y="1105112"/>
                    <a:pt x="565363" y="1105112"/>
                  </a:cubicBezTo>
                  <a:cubicBezTo>
                    <a:pt x="863577" y="1105112"/>
                    <a:pt x="1105327" y="863362"/>
                    <a:pt x="1105327" y="565149"/>
                  </a:cubicBezTo>
                  <a:cubicBezTo>
                    <a:pt x="1105327" y="266936"/>
                    <a:pt x="863577" y="25186"/>
                    <a:pt x="565363" y="25186"/>
                  </a:cubicBezTo>
                  <a:close/>
                  <a:moveTo>
                    <a:pt x="565363" y="0"/>
                  </a:moveTo>
                  <a:cubicBezTo>
                    <a:pt x="877604" y="0"/>
                    <a:pt x="1130726" y="253121"/>
                    <a:pt x="1130726" y="565362"/>
                  </a:cubicBezTo>
                  <a:cubicBezTo>
                    <a:pt x="1130726" y="877603"/>
                    <a:pt x="877604" y="1130724"/>
                    <a:pt x="565363" y="1130724"/>
                  </a:cubicBezTo>
                  <a:cubicBezTo>
                    <a:pt x="253122" y="1130724"/>
                    <a:pt x="0" y="877603"/>
                    <a:pt x="0" y="565362"/>
                  </a:cubicBezTo>
                  <a:cubicBezTo>
                    <a:pt x="0" y="253121"/>
                    <a:pt x="253122" y="0"/>
                    <a:pt x="56536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3811" name="Freeform 96">
              <a:extLst>
                <a:ext uri="{FF2B5EF4-FFF2-40B4-BE49-F238E27FC236}">
                  <a16:creationId xmlns:a16="http://schemas.microsoft.com/office/drawing/2014/main" id="{6B502189-CE99-7843-92E7-4D17D28E6A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656578" y="3552837"/>
              <a:ext cx="535422" cy="1124688"/>
            </a:xfrm>
            <a:custGeom>
              <a:avLst/>
              <a:gdLst>
                <a:gd name="connsiteX0" fmla="*/ 535422 w 535422"/>
                <a:gd name="connsiteY0" fmla="*/ 0 h 1124688"/>
                <a:gd name="connsiteX1" fmla="*/ 535422 w 535422"/>
                <a:gd name="connsiteY1" fmla="*/ 25186 h 1124688"/>
                <a:gd name="connsiteX2" fmla="*/ 456541 w 535422"/>
                <a:gd name="connsiteY2" fmla="*/ 33138 h 1124688"/>
                <a:gd name="connsiteX3" fmla="*/ 25399 w 535422"/>
                <a:gd name="connsiteY3" fmla="*/ 562131 h 1124688"/>
                <a:gd name="connsiteX4" fmla="*/ 456541 w 535422"/>
                <a:gd name="connsiteY4" fmla="*/ 1091124 h 1124688"/>
                <a:gd name="connsiteX5" fmla="*/ 535422 w 535422"/>
                <a:gd name="connsiteY5" fmla="*/ 1099076 h 1124688"/>
                <a:gd name="connsiteX6" fmla="*/ 535422 w 535422"/>
                <a:gd name="connsiteY6" fmla="*/ 1124688 h 1124688"/>
                <a:gd name="connsiteX7" fmla="*/ 451423 w 535422"/>
                <a:gd name="connsiteY7" fmla="*/ 1116220 h 1124688"/>
                <a:gd name="connsiteX8" fmla="*/ 0 w 535422"/>
                <a:gd name="connsiteY8" fmla="*/ 562344 h 1124688"/>
                <a:gd name="connsiteX9" fmla="*/ 451423 w 535422"/>
                <a:gd name="connsiteY9" fmla="*/ 8468 h 1124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5422" h="1124688">
                  <a:moveTo>
                    <a:pt x="535422" y="0"/>
                  </a:moveTo>
                  <a:lnTo>
                    <a:pt x="535422" y="25186"/>
                  </a:lnTo>
                  <a:lnTo>
                    <a:pt x="456541" y="33138"/>
                  </a:lnTo>
                  <a:cubicBezTo>
                    <a:pt x="210489" y="83488"/>
                    <a:pt x="25399" y="301195"/>
                    <a:pt x="25399" y="562131"/>
                  </a:cubicBezTo>
                  <a:cubicBezTo>
                    <a:pt x="25399" y="823068"/>
                    <a:pt x="210489" y="1040775"/>
                    <a:pt x="456541" y="1091124"/>
                  </a:cubicBezTo>
                  <a:lnTo>
                    <a:pt x="535422" y="1099076"/>
                  </a:lnTo>
                  <a:lnTo>
                    <a:pt x="535422" y="1124688"/>
                  </a:lnTo>
                  <a:lnTo>
                    <a:pt x="451423" y="1116220"/>
                  </a:lnTo>
                  <a:cubicBezTo>
                    <a:pt x="193797" y="1063502"/>
                    <a:pt x="0" y="835555"/>
                    <a:pt x="0" y="562344"/>
                  </a:cubicBezTo>
                  <a:cubicBezTo>
                    <a:pt x="0" y="289133"/>
                    <a:pt x="193797" y="61186"/>
                    <a:pt x="451423" y="846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3812" name="Freeform 97">
              <a:extLst>
                <a:ext uri="{FF2B5EF4-FFF2-40B4-BE49-F238E27FC236}">
                  <a16:creationId xmlns:a16="http://schemas.microsoft.com/office/drawing/2014/main" id="{6FD2CD41-6936-0042-9119-463699DB954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656642" y="6295916"/>
              <a:ext cx="535358" cy="562084"/>
            </a:xfrm>
            <a:custGeom>
              <a:avLst/>
              <a:gdLst>
                <a:gd name="connsiteX0" fmla="*/ 535358 w 535358"/>
                <a:gd name="connsiteY0" fmla="*/ 0 h 562084"/>
                <a:gd name="connsiteX1" fmla="*/ 535358 w 535358"/>
                <a:gd name="connsiteY1" fmla="*/ 25186 h 562084"/>
                <a:gd name="connsiteX2" fmla="*/ 469717 w 535358"/>
                <a:gd name="connsiteY2" fmla="*/ 30978 h 562084"/>
                <a:gd name="connsiteX3" fmla="*/ 36306 w 535358"/>
                <a:gd name="connsiteY3" fmla="*/ 453686 h 562084"/>
                <a:gd name="connsiteX4" fmla="*/ 25378 w 535358"/>
                <a:gd name="connsiteY4" fmla="*/ 562084 h 562084"/>
                <a:gd name="connsiteX5" fmla="*/ 0 w 535358"/>
                <a:gd name="connsiteY5" fmla="*/ 562084 h 562084"/>
                <a:gd name="connsiteX6" fmla="*/ 11423 w 535358"/>
                <a:gd name="connsiteY6" fmla="*/ 448780 h 562084"/>
                <a:gd name="connsiteX7" fmla="*/ 465221 w 535358"/>
                <a:gd name="connsiteY7" fmla="*/ 6189 h 562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5358" h="562084">
                  <a:moveTo>
                    <a:pt x="535358" y="0"/>
                  </a:moveTo>
                  <a:lnTo>
                    <a:pt x="535358" y="25186"/>
                  </a:lnTo>
                  <a:lnTo>
                    <a:pt x="469717" y="30978"/>
                  </a:lnTo>
                  <a:cubicBezTo>
                    <a:pt x="252550" y="69769"/>
                    <a:pt x="80361" y="238391"/>
                    <a:pt x="36306" y="453686"/>
                  </a:cubicBezTo>
                  <a:lnTo>
                    <a:pt x="25378" y="562084"/>
                  </a:lnTo>
                  <a:lnTo>
                    <a:pt x="0" y="562084"/>
                  </a:lnTo>
                  <a:lnTo>
                    <a:pt x="11423" y="448780"/>
                  </a:lnTo>
                  <a:cubicBezTo>
                    <a:pt x="57551" y="223357"/>
                    <a:pt x="237840" y="46805"/>
                    <a:pt x="465221" y="618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3794" name="AutoShape 2" descr="1,095 Radioactive Glow Stock Video Footage - 4K and HD Video Clips |  Shutterstoc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l-GR"/>
          </a:p>
        </p:txBody>
      </p:sp>
      <p:sp>
        <p:nvSpPr>
          <p:cNvPr id="33796" name="AutoShape 4" descr="1,095 Radioactive Glow Stock Video Footage - 4K and HD Video Clips |  Shutterstoc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l-GR"/>
          </a:p>
        </p:txBody>
      </p:sp>
    </p:spTree>
    <p:extLst>
      <p:ext uri="{BB962C8B-B14F-4D97-AF65-F5344CB8AC3E}">
        <p14:creationId xmlns:p14="http://schemas.microsoft.com/office/powerpoint/2010/main" val="3082950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C7F2E4D6-EF46-1C43-8F3E-3620C3C83F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cNvSpPr>
            <a:spLocks noGrp="1"/>
          </p:cNvSpPr>
          <p:nvPr>
            <p:ph type="ctrTitle"/>
          </p:nvPr>
        </p:nvSpPr>
        <p:spPr>
          <a:xfrm>
            <a:off x="565151" y="770889"/>
            <a:ext cx="4133560" cy="3395469"/>
          </a:xfrm>
        </p:spPr>
        <p:txBody>
          <a:bodyPr>
            <a:normAutofit/>
          </a:bodyPr>
          <a:lstStyle/>
          <a:p>
            <a:r>
              <a:rPr lang="el-GR" dirty="0"/>
              <a:t>Γιατί είναι σημαντική;</a:t>
            </a:r>
          </a:p>
        </p:txBody>
      </p:sp>
      <p:cxnSp>
        <p:nvCxnSpPr>
          <p:cNvPr id="12" name="Straight Connector 11">
            <a:extLst>
              <a:ext uri="{FF2B5EF4-FFF2-40B4-BE49-F238E27FC236}">
                <a16:creationId xmlns:a16="http://schemas.microsoft.com/office/drawing/2014/main" id="{BF3CF3DF-4809-5B42-9F22-98139137929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65150" y="6087110"/>
            <a:ext cx="413356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aphicFrame>
        <p:nvGraphicFramePr>
          <p:cNvPr id="6" name="Content Placeholder">
            <a:extLst>
              <a:ext uri="{FF2B5EF4-FFF2-40B4-BE49-F238E27FC236}">
                <a16:creationId xmlns:a16="http://schemas.microsoft.com/office/drawing/2014/main" id="{002DF602-889E-C224-0C72-40034CF1AC14}"/>
              </a:ext>
            </a:extLst>
          </p:cNvPr>
          <p:cNvGraphicFramePr>
            <a:graphicFrameLocks noGrp="1"/>
          </p:cNvGraphicFramePr>
          <p:nvPr>
            <p:ph idx="1"/>
            <p:extLst>
              <p:ext uri="{D42A27DB-BD31-4B8C-83A1-F6EECF244321}">
                <p14:modId xmlns:p14="http://schemas.microsoft.com/office/powerpoint/2010/main" val="1821930643"/>
              </p:ext>
            </p:extLst>
          </p:nvPr>
        </p:nvGraphicFramePr>
        <p:xfrm>
          <a:off x="5316278" y="809039"/>
          <a:ext cx="6104761" cy="54641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307622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C7F2E4D6-EF46-1C43-8F3E-3620C3C83F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cNvSpPr>
            <a:spLocks noGrp="1"/>
          </p:cNvSpPr>
          <p:nvPr>
            <p:ph type="ctrTitle"/>
          </p:nvPr>
        </p:nvSpPr>
        <p:spPr>
          <a:xfrm>
            <a:off x="0" y="0"/>
            <a:ext cx="5166360" cy="3395469"/>
          </a:xfrm>
        </p:spPr>
        <p:txBody>
          <a:bodyPr>
            <a:normAutofit/>
          </a:bodyPr>
          <a:lstStyle/>
          <a:p>
            <a:pPr>
              <a:lnSpc>
                <a:spcPct val="150000"/>
              </a:lnSpc>
            </a:pPr>
            <a:r>
              <a:rPr lang="el-GR" sz="3200" dirty="0" err="1"/>
              <a:t>Τομοθεραπεία</a:t>
            </a:r>
            <a:r>
              <a:rPr lang="el-GR" sz="3200" dirty="0"/>
              <a:t> –</a:t>
            </a:r>
            <a:br>
              <a:rPr lang="el-GR" sz="3200" dirty="0"/>
            </a:br>
            <a:r>
              <a:rPr lang="el-GR" sz="3200" dirty="0"/>
              <a:t> Η Επόμενη Εξέλιξη της IMRT</a:t>
            </a:r>
            <a:br>
              <a:rPr lang="el-GR" sz="3200" dirty="0"/>
            </a:br>
            <a:r>
              <a:rPr lang="el-GR" sz="3200" dirty="0"/>
              <a:t>Τι είναι η </a:t>
            </a:r>
            <a:r>
              <a:rPr lang="el-GR" sz="3200" dirty="0" err="1"/>
              <a:t>Τομοθεραπεία</a:t>
            </a:r>
            <a:r>
              <a:rPr lang="el-GR" sz="3200" dirty="0"/>
              <a:t> </a:t>
            </a:r>
            <a:r>
              <a:rPr lang="en-US" sz="3200" dirty="0"/>
              <a:t>;</a:t>
            </a:r>
            <a:endParaRPr lang="el-GR" sz="3200" dirty="0"/>
          </a:p>
        </p:txBody>
      </p:sp>
      <p:graphicFrame>
        <p:nvGraphicFramePr>
          <p:cNvPr id="6" name="Content Placeholder">
            <a:extLst>
              <a:ext uri="{FF2B5EF4-FFF2-40B4-BE49-F238E27FC236}">
                <a16:creationId xmlns:a16="http://schemas.microsoft.com/office/drawing/2014/main" id="{5F8B996D-D975-5203-199D-1656013B19AC}"/>
              </a:ext>
            </a:extLst>
          </p:cNvPr>
          <p:cNvGraphicFramePr>
            <a:graphicFrameLocks noGrp="1"/>
          </p:cNvGraphicFramePr>
          <p:nvPr>
            <p:ph idx="1"/>
            <p:extLst>
              <p:ext uri="{D42A27DB-BD31-4B8C-83A1-F6EECF244321}">
                <p14:modId xmlns:p14="http://schemas.microsoft.com/office/powerpoint/2010/main" val="1979345440"/>
              </p:ext>
            </p:extLst>
          </p:nvPr>
        </p:nvGraphicFramePr>
        <p:xfrm>
          <a:off x="5331518" y="321359"/>
          <a:ext cx="6104761" cy="54641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3556" name="Picture 4" descr="Halcyon Radiation Therapy | Georgia Radiation Therapy"/>
          <p:cNvPicPr>
            <a:picLocks noChangeAspect="1" noChangeArrowheads="1"/>
          </p:cNvPicPr>
          <p:nvPr/>
        </p:nvPicPr>
        <p:blipFill>
          <a:blip r:embed="rId8"/>
          <a:srcRect/>
          <a:stretch>
            <a:fillRect/>
          </a:stretch>
        </p:blipFill>
        <p:spPr bwMode="auto">
          <a:xfrm>
            <a:off x="323214" y="3398520"/>
            <a:ext cx="4626429" cy="2590800"/>
          </a:xfrm>
          <a:prstGeom prst="rect">
            <a:avLst/>
          </a:prstGeom>
          <a:noFill/>
        </p:spPr>
      </p:pic>
    </p:spTree>
    <p:extLst>
      <p:ext uri="{BB962C8B-B14F-4D97-AF65-F5344CB8AC3E}">
        <p14:creationId xmlns:p14="http://schemas.microsoft.com/office/powerpoint/2010/main" val="2200854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C7F2E4D6-EF46-1C43-8F3E-3620C3C83F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cNvSpPr>
            <a:spLocks noGrp="1"/>
          </p:cNvSpPr>
          <p:nvPr>
            <p:ph type="ctrTitle"/>
          </p:nvPr>
        </p:nvSpPr>
        <p:spPr>
          <a:xfrm>
            <a:off x="1600200" y="298450"/>
            <a:ext cx="7970520" cy="1804670"/>
          </a:xfrm>
        </p:spPr>
        <p:txBody>
          <a:bodyPr>
            <a:normAutofit fontScale="90000"/>
          </a:bodyPr>
          <a:lstStyle/>
          <a:p>
            <a:pPr>
              <a:lnSpc>
                <a:spcPct val="150000"/>
              </a:lnSpc>
            </a:pPr>
            <a:r>
              <a:rPr lang="el-GR" sz="2800" dirty="0"/>
              <a:t>4D-RT και Προσαρμοστική Ακτινοθεραπεία </a:t>
            </a:r>
            <a:br>
              <a:rPr lang="el-GR" sz="2800" dirty="0"/>
            </a:br>
            <a:r>
              <a:rPr lang="el-GR" sz="2800" dirty="0"/>
              <a:t>  (Adaptive Radiotherapy - A-RT)</a:t>
            </a:r>
            <a:br>
              <a:rPr lang="el-GR" sz="2800" dirty="0"/>
            </a:br>
            <a:r>
              <a:rPr lang="el-GR" sz="2800" dirty="0"/>
              <a:t>Τι είναι η 4D Ακτινοθεραπεία (4D-RT);</a:t>
            </a:r>
          </a:p>
        </p:txBody>
      </p:sp>
      <p:cxnSp>
        <p:nvCxnSpPr>
          <p:cNvPr id="12" name="Straight Connector 11">
            <a:extLst>
              <a:ext uri="{FF2B5EF4-FFF2-40B4-BE49-F238E27FC236}">
                <a16:creationId xmlns:a16="http://schemas.microsoft.com/office/drawing/2014/main" id="{65824CF1-E973-7D48-9ECB-68CF79EC0DE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65150" y="6087110"/>
            <a:ext cx="11058344"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aphicFrame>
        <p:nvGraphicFramePr>
          <p:cNvPr id="6" name="Content Placeholder">
            <a:extLst>
              <a:ext uri="{FF2B5EF4-FFF2-40B4-BE49-F238E27FC236}">
                <a16:creationId xmlns:a16="http://schemas.microsoft.com/office/drawing/2014/main" id="{CBF111F3-CD29-FCE0-25FA-70DCCDDD629A}"/>
              </a:ext>
            </a:extLst>
          </p:cNvPr>
          <p:cNvGraphicFramePr>
            <a:graphicFrameLocks noGrp="1"/>
          </p:cNvGraphicFramePr>
          <p:nvPr>
            <p:ph idx="1"/>
            <p:extLst>
              <p:ext uri="{D42A27DB-BD31-4B8C-83A1-F6EECF244321}">
                <p14:modId xmlns:p14="http://schemas.microsoft.com/office/powerpoint/2010/main" val="3214233762"/>
              </p:ext>
            </p:extLst>
          </p:nvPr>
        </p:nvGraphicFramePr>
        <p:xfrm>
          <a:off x="213360" y="1767840"/>
          <a:ext cx="11765280" cy="43891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34964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C7F2E4D6-EF46-1C43-8F3E-3620C3C83F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cNvSpPr>
            <a:spLocks noGrp="1"/>
          </p:cNvSpPr>
          <p:nvPr>
            <p:ph type="ctrTitle"/>
          </p:nvPr>
        </p:nvSpPr>
        <p:spPr>
          <a:xfrm>
            <a:off x="0" y="770890"/>
            <a:ext cx="4892040" cy="3395472"/>
          </a:xfrm>
        </p:spPr>
        <p:txBody>
          <a:bodyPr>
            <a:normAutofit fontScale="90000"/>
          </a:bodyPr>
          <a:lstStyle/>
          <a:p>
            <a:pPr>
              <a:lnSpc>
                <a:spcPct val="150000"/>
              </a:lnSpc>
            </a:pPr>
            <a:r>
              <a:rPr lang="el-GR" dirty="0"/>
              <a:t>Γιατί είναι σημαντική η 4D-RT &amp; </a:t>
            </a:r>
            <a:br>
              <a:rPr lang="el-GR" dirty="0"/>
            </a:br>
            <a:r>
              <a:rPr lang="el-GR" dirty="0"/>
              <a:t>η </a:t>
            </a:r>
            <a:r>
              <a:rPr lang="el-GR" dirty="0" err="1"/>
              <a:t>Adaptive</a:t>
            </a:r>
            <a:r>
              <a:rPr lang="el-GR" dirty="0"/>
              <a:t> </a:t>
            </a:r>
            <a:r>
              <a:rPr lang="el-GR" dirty="0" err="1"/>
              <a:t>Radiotherapy</a:t>
            </a:r>
            <a:r>
              <a:rPr lang="el-GR" dirty="0"/>
              <a:t> - A-RT;</a:t>
            </a:r>
          </a:p>
        </p:txBody>
      </p:sp>
      <p:grpSp>
        <p:nvGrpSpPr>
          <p:cNvPr id="12" name="Group 11">
            <a:extLst>
              <a:ext uri="{FF2B5EF4-FFF2-40B4-BE49-F238E27FC236}">
                <a16:creationId xmlns:a16="http://schemas.microsoft.com/office/drawing/2014/main" id="{05ADD15B-C747-D340-BF8A-A1DD2A6A932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290315" y="0"/>
            <a:ext cx="1901686" cy="4677439"/>
            <a:chOff x="10290315" y="0"/>
            <a:chExt cx="1901686" cy="4677439"/>
          </a:xfrm>
        </p:grpSpPr>
        <p:sp>
          <p:nvSpPr>
            <p:cNvPr id="13" name="Freeform 53">
              <a:extLst>
                <a:ext uri="{FF2B5EF4-FFF2-40B4-BE49-F238E27FC236}">
                  <a16:creationId xmlns:a16="http://schemas.microsoft.com/office/drawing/2014/main" id="{0B0B662E-0152-FD4E-B468-3F3593C151F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290315" y="0"/>
              <a:ext cx="1130724" cy="565573"/>
            </a:xfrm>
            <a:custGeom>
              <a:avLst/>
              <a:gdLst>
                <a:gd name="connsiteX0" fmla="*/ 21 w 1130724"/>
                <a:gd name="connsiteY0" fmla="*/ 0 h 565573"/>
                <a:gd name="connsiteX1" fmla="*/ 1130703 w 1130724"/>
                <a:gd name="connsiteY1" fmla="*/ 0 h 565573"/>
                <a:gd name="connsiteX2" fmla="*/ 1130724 w 1130724"/>
                <a:gd name="connsiteY2" fmla="*/ 211 h 565573"/>
                <a:gd name="connsiteX3" fmla="*/ 565362 w 1130724"/>
                <a:gd name="connsiteY3" fmla="*/ 565573 h 565573"/>
                <a:gd name="connsiteX4" fmla="*/ 0 w 1130724"/>
                <a:gd name="connsiteY4" fmla="*/ 211 h 565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0724" h="565573">
                  <a:moveTo>
                    <a:pt x="21" y="0"/>
                  </a:moveTo>
                  <a:lnTo>
                    <a:pt x="1130703" y="0"/>
                  </a:lnTo>
                  <a:lnTo>
                    <a:pt x="1130724" y="211"/>
                  </a:lnTo>
                  <a:cubicBezTo>
                    <a:pt x="1130724" y="312452"/>
                    <a:pt x="877603" y="565573"/>
                    <a:pt x="565362" y="565573"/>
                  </a:cubicBezTo>
                  <a:cubicBezTo>
                    <a:pt x="253121" y="565573"/>
                    <a:pt x="0" y="312452"/>
                    <a:pt x="0" y="211"/>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55">
              <a:extLst>
                <a:ext uri="{FF2B5EF4-FFF2-40B4-BE49-F238E27FC236}">
                  <a16:creationId xmlns:a16="http://schemas.microsoft.com/office/drawing/2014/main" id="{81BFFC99-6B9D-F240-BD39-160F4C5735B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653180" y="3552066"/>
              <a:ext cx="538821" cy="1125373"/>
            </a:xfrm>
            <a:custGeom>
              <a:avLst/>
              <a:gdLst>
                <a:gd name="connsiteX0" fmla="*/ 538821 w 538821"/>
                <a:gd name="connsiteY0" fmla="*/ 0 h 1125373"/>
                <a:gd name="connsiteX1" fmla="*/ 538821 w 538821"/>
                <a:gd name="connsiteY1" fmla="*/ 1125373 h 1125373"/>
                <a:gd name="connsiteX2" fmla="*/ 451422 w 538821"/>
                <a:gd name="connsiteY2" fmla="*/ 1116562 h 1125373"/>
                <a:gd name="connsiteX3" fmla="*/ 0 w 538821"/>
                <a:gd name="connsiteY3" fmla="*/ 562686 h 1125373"/>
                <a:gd name="connsiteX4" fmla="*/ 451422 w 538821"/>
                <a:gd name="connsiteY4" fmla="*/ 8810 h 11253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821" h="1125373">
                  <a:moveTo>
                    <a:pt x="538821" y="0"/>
                  </a:moveTo>
                  <a:lnTo>
                    <a:pt x="538821" y="1125373"/>
                  </a:lnTo>
                  <a:lnTo>
                    <a:pt x="451422" y="1116562"/>
                  </a:lnTo>
                  <a:cubicBezTo>
                    <a:pt x="193796" y="1063844"/>
                    <a:pt x="0" y="835897"/>
                    <a:pt x="0" y="562686"/>
                  </a:cubicBezTo>
                  <a:cubicBezTo>
                    <a:pt x="0" y="289475"/>
                    <a:pt x="193796" y="61528"/>
                    <a:pt x="451422" y="881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57">
              <a:extLst>
                <a:ext uri="{FF2B5EF4-FFF2-40B4-BE49-F238E27FC236}">
                  <a16:creationId xmlns:a16="http://schemas.microsoft.com/office/drawing/2014/main" id="{4DC6AEB9-EEFF-D243-AEE2-42D0F9E53B5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653180" y="809039"/>
              <a:ext cx="538821" cy="1125373"/>
            </a:xfrm>
            <a:custGeom>
              <a:avLst/>
              <a:gdLst>
                <a:gd name="connsiteX0" fmla="*/ 538821 w 538821"/>
                <a:gd name="connsiteY0" fmla="*/ 0 h 1125373"/>
                <a:gd name="connsiteX1" fmla="*/ 538821 w 538821"/>
                <a:gd name="connsiteY1" fmla="*/ 1125373 h 1125373"/>
                <a:gd name="connsiteX2" fmla="*/ 451422 w 538821"/>
                <a:gd name="connsiteY2" fmla="*/ 1116562 h 1125373"/>
                <a:gd name="connsiteX3" fmla="*/ 0 w 538821"/>
                <a:gd name="connsiteY3" fmla="*/ 562686 h 1125373"/>
                <a:gd name="connsiteX4" fmla="*/ 451422 w 538821"/>
                <a:gd name="connsiteY4" fmla="*/ 8810 h 11253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821" h="1125373">
                  <a:moveTo>
                    <a:pt x="538821" y="0"/>
                  </a:moveTo>
                  <a:lnTo>
                    <a:pt x="538821" y="1125373"/>
                  </a:lnTo>
                  <a:lnTo>
                    <a:pt x="451422" y="1116562"/>
                  </a:lnTo>
                  <a:cubicBezTo>
                    <a:pt x="193796" y="1063844"/>
                    <a:pt x="0" y="835897"/>
                    <a:pt x="0" y="562686"/>
                  </a:cubicBezTo>
                  <a:cubicBezTo>
                    <a:pt x="0" y="289475"/>
                    <a:pt x="193796" y="61528"/>
                    <a:pt x="451422" y="881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58">
              <a:extLst>
                <a:ext uri="{FF2B5EF4-FFF2-40B4-BE49-F238E27FC236}">
                  <a16:creationId xmlns:a16="http://schemas.microsoft.com/office/drawing/2014/main" id="{D89DA958-651D-0049-A549-A9D22E4941F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653180" y="0"/>
              <a:ext cx="538821" cy="562898"/>
            </a:xfrm>
            <a:custGeom>
              <a:avLst/>
              <a:gdLst>
                <a:gd name="connsiteX0" fmla="*/ 21 w 538821"/>
                <a:gd name="connsiteY0" fmla="*/ 0 h 562898"/>
                <a:gd name="connsiteX1" fmla="*/ 538821 w 538821"/>
                <a:gd name="connsiteY1" fmla="*/ 0 h 562898"/>
                <a:gd name="connsiteX2" fmla="*/ 538821 w 538821"/>
                <a:gd name="connsiteY2" fmla="*/ 562898 h 562898"/>
                <a:gd name="connsiteX3" fmla="*/ 451422 w 538821"/>
                <a:gd name="connsiteY3" fmla="*/ 554087 h 562898"/>
                <a:gd name="connsiteX4" fmla="*/ 0 w 538821"/>
                <a:gd name="connsiteY4" fmla="*/ 211 h 5628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821" h="562898">
                  <a:moveTo>
                    <a:pt x="21" y="0"/>
                  </a:moveTo>
                  <a:lnTo>
                    <a:pt x="538821" y="0"/>
                  </a:lnTo>
                  <a:lnTo>
                    <a:pt x="538821" y="562898"/>
                  </a:lnTo>
                  <a:lnTo>
                    <a:pt x="451422" y="554087"/>
                  </a:lnTo>
                  <a:cubicBezTo>
                    <a:pt x="193796" y="501369"/>
                    <a:pt x="0" y="273422"/>
                    <a:pt x="0" y="211"/>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cxnSp>
        <p:nvCxnSpPr>
          <p:cNvPr id="18" name="Straight Connector 17">
            <a:extLst>
              <a:ext uri="{FF2B5EF4-FFF2-40B4-BE49-F238E27FC236}">
                <a16:creationId xmlns:a16="http://schemas.microsoft.com/office/drawing/2014/main" id="{1FE039F1-6D47-C642-B506-452A83B0AB1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65150" y="6087110"/>
            <a:ext cx="11058344"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aphicFrame>
        <p:nvGraphicFramePr>
          <p:cNvPr id="6" name="Content Placeholder">
            <a:extLst>
              <a:ext uri="{FF2B5EF4-FFF2-40B4-BE49-F238E27FC236}">
                <a16:creationId xmlns:a16="http://schemas.microsoft.com/office/drawing/2014/main" id="{A2127A85-0C0D-9948-0755-1E2737FFCBEC}"/>
              </a:ext>
            </a:extLst>
          </p:cNvPr>
          <p:cNvGraphicFramePr>
            <a:graphicFrameLocks noGrp="1"/>
          </p:cNvGraphicFramePr>
          <p:nvPr>
            <p:ph idx="1"/>
            <p:extLst>
              <p:ext uri="{D42A27DB-BD31-4B8C-83A1-F6EECF244321}">
                <p14:modId xmlns:p14="http://schemas.microsoft.com/office/powerpoint/2010/main" val="2716074483"/>
              </p:ext>
            </p:extLst>
          </p:nvPr>
        </p:nvGraphicFramePr>
        <p:xfrm>
          <a:off x="5421610" y="420696"/>
          <a:ext cx="6770390" cy="55838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166514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C7F2E4D6-EF46-1C43-8F3E-3620C3C83F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cNvSpPr>
            <a:spLocks noGrp="1"/>
          </p:cNvSpPr>
          <p:nvPr>
            <p:ph type="ctrTitle"/>
          </p:nvPr>
        </p:nvSpPr>
        <p:spPr>
          <a:xfrm>
            <a:off x="0" y="274321"/>
            <a:ext cx="5257800" cy="3855719"/>
          </a:xfrm>
        </p:spPr>
        <p:txBody>
          <a:bodyPr>
            <a:normAutofit fontScale="90000"/>
          </a:bodyPr>
          <a:lstStyle/>
          <a:p>
            <a:pPr>
              <a:lnSpc>
                <a:spcPct val="150000"/>
              </a:lnSpc>
            </a:pPr>
            <a:r>
              <a:rPr lang="el-GR" sz="2800" dirty="0"/>
              <a:t>Ακτινοχειρουργική – Στερεοτακτική Ακτινοβολία (SRS)</a:t>
            </a:r>
            <a:br>
              <a:rPr lang="el-GR" sz="2800" dirty="0"/>
            </a:br>
            <a:r>
              <a:rPr lang="el-GR" sz="2800" dirty="0"/>
              <a:t>Τι είναι η Ακτινοχειρουργική (Stereotactic Radiosurgery - SRS);</a:t>
            </a:r>
          </a:p>
        </p:txBody>
      </p:sp>
      <p:graphicFrame>
        <p:nvGraphicFramePr>
          <p:cNvPr id="6" name="Content Placeholder">
            <a:extLst>
              <a:ext uri="{FF2B5EF4-FFF2-40B4-BE49-F238E27FC236}">
                <a16:creationId xmlns:a16="http://schemas.microsoft.com/office/drawing/2014/main" id="{D13B85D4-2E8A-A01D-537D-3D8B0B336F49}"/>
              </a:ext>
            </a:extLst>
          </p:cNvPr>
          <p:cNvGraphicFramePr>
            <a:graphicFrameLocks noGrp="1"/>
          </p:cNvGraphicFramePr>
          <p:nvPr>
            <p:ph idx="1"/>
            <p:extLst>
              <p:ext uri="{D42A27DB-BD31-4B8C-83A1-F6EECF244321}">
                <p14:modId xmlns:p14="http://schemas.microsoft.com/office/powerpoint/2010/main" val="2584439439"/>
              </p:ext>
            </p:extLst>
          </p:nvPr>
        </p:nvGraphicFramePr>
        <p:xfrm>
          <a:off x="6087239" y="397559"/>
          <a:ext cx="6104761" cy="54641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121750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C7F2E4D6-EF46-1C43-8F3E-3620C3C83F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cNvSpPr>
            <a:spLocks noGrp="1"/>
          </p:cNvSpPr>
          <p:nvPr>
            <p:ph type="ctrTitle"/>
          </p:nvPr>
        </p:nvSpPr>
        <p:spPr>
          <a:xfrm>
            <a:off x="565150" y="770890"/>
            <a:ext cx="3608387" cy="3395472"/>
          </a:xfrm>
        </p:spPr>
        <p:txBody>
          <a:bodyPr>
            <a:normAutofit/>
          </a:bodyPr>
          <a:lstStyle/>
          <a:p>
            <a:r>
              <a:rPr lang="el-GR" dirty="0"/>
              <a:t>Πώς λειτουργεί;</a:t>
            </a:r>
          </a:p>
        </p:txBody>
      </p:sp>
      <p:grpSp>
        <p:nvGrpSpPr>
          <p:cNvPr id="12" name="Group 11">
            <a:extLst>
              <a:ext uri="{FF2B5EF4-FFF2-40B4-BE49-F238E27FC236}">
                <a16:creationId xmlns:a16="http://schemas.microsoft.com/office/drawing/2014/main" id="{05ADD15B-C747-D340-BF8A-A1DD2A6A932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290315" y="0"/>
            <a:ext cx="1901686" cy="4677439"/>
            <a:chOff x="10290315" y="0"/>
            <a:chExt cx="1901686" cy="4677439"/>
          </a:xfrm>
        </p:grpSpPr>
        <p:sp>
          <p:nvSpPr>
            <p:cNvPr id="13" name="Freeform 53">
              <a:extLst>
                <a:ext uri="{FF2B5EF4-FFF2-40B4-BE49-F238E27FC236}">
                  <a16:creationId xmlns:a16="http://schemas.microsoft.com/office/drawing/2014/main" id="{0B0B662E-0152-FD4E-B468-3F3593C151F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290315" y="0"/>
              <a:ext cx="1130724" cy="565573"/>
            </a:xfrm>
            <a:custGeom>
              <a:avLst/>
              <a:gdLst>
                <a:gd name="connsiteX0" fmla="*/ 21 w 1130724"/>
                <a:gd name="connsiteY0" fmla="*/ 0 h 565573"/>
                <a:gd name="connsiteX1" fmla="*/ 1130703 w 1130724"/>
                <a:gd name="connsiteY1" fmla="*/ 0 h 565573"/>
                <a:gd name="connsiteX2" fmla="*/ 1130724 w 1130724"/>
                <a:gd name="connsiteY2" fmla="*/ 211 h 565573"/>
                <a:gd name="connsiteX3" fmla="*/ 565362 w 1130724"/>
                <a:gd name="connsiteY3" fmla="*/ 565573 h 565573"/>
                <a:gd name="connsiteX4" fmla="*/ 0 w 1130724"/>
                <a:gd name="connsiteY4" fmla="*/ 211 h 565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0724" h="565573">
                  <a:moveTo>
                    <a:pt x="21" y="0"/>
                  </a:moveTo>
                  <a:lnTo>
                    <a:pt x="1130703" y="0"/>
                  </a:lnTo>
                  <a:lnTo>
                    <a:pt x="1130724" y="211"/>
                  </a:lnTo>
                  <a:cubicBezTo>
                    <a:pt x="1130724" y="312452"/>
                    <a:pt x="877603" y="565573"/>
                    <a:pt x="565362" y="565573"/>
                  </a:cubicBezTo>
                  <a:cubicBezTo>
                    <a:pt x="253121" y="565573"/>
                    <a:pt x="0" y="312452"/>
                    <a:pt x="0" y="211"/>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55">
              <a:extLst>
                <a:ext uri="{FF2B5EF4-FFF2-40B4-BE49-F238E27FC236}">
                  <a16:creationId xmlns:a16="http://schemas.microsoft.com/office/drawing/2014/main" id="{81BFFC99-6B9D-F240-BD39-160F4C5735B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653180" y="3552066"/>
              <a:ext cx="538821" cy="1125373"/>
            </a:xfrm>
            <a:custGeom>
              <a:avLst/>
              <a:gdLst>
                <a:gd name="connsiteX0" fmla="*/ 538821 w 538821"/>
                <a:gd name="connsiteY0" fmla="*/ 0 h 1125373"/>
                <a:gd name="connsiteX1" fmla="*/ 538821 w 538821"/>
                <a:gd name="connsiteY1" fmla="*/ 1125373 h 1125373"/>
                <a:gd name="connsiteX2" fmla="*/ 451422 w 538821"/>
                <a:gd name="connsiteY2" fmla="*/ 1116562 h 1125373"/>
                <a:gd name="connsiteX3" fmla="*/ 0 w 538821"/>
                <a:gd name="connsiteY3" fmla="*/ 562686 h 1125373"/>
                <a:gd name="connsiteX4" fmla="*/ 451422 w 538821"/>
                <a:gd name="connsiteY4" fmla="*/ 8810 h 11253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821" h="1125373">
                  <a:moveTo>
                    <a:pt x="538821" y="0"/>
                  </a:moveTo>
                  <a:lnTo>
                    <a:pt x="538821" y="1125373"/>
                  </a:lnTo>
                  <a:lnTo>
                    <a:pt x="451422" y="1116562"/>
                  </a:lnTo>
                  <a:cubicBezTo>
                    <a:pt x="193796" y="1063844"/>
                    <a:pt x="0" y="835897"/>
                    <a:pt x="0" y="562686"/>
                  </a:cubicBezTo>
                  <a:cubicBezTo>
                    <a:pt x="0" y="289475"/>
                    <a:pt x="193796" y="61528"/>
                    <a:pt x="451422" y="881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57">
              <a:extLst>
                <a:ext uri="{FF2B5EF4-FFF2-40B4-BE49-F238E27FC236}">
                  <a16:creationId xmlns:a16="http://schemas.microsoft.com/office/drawing/2014/main" id="{4DC6AEB9-EEFF-D243-AEE2-42D0F9E53B5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653180" y="809039"/>
              <a:ext cx="538821" cy="1125373"/>
            </a:xfrm>
            <a:custGeom>
              <a:avLst/>
              <a:gdLst>
                <a:gd name="connsiteX0" fmla="*/ 538821 w 538821"/>
                <a:gd name="connsiteY0" fmla="*/ 0 h 1125373"/>
                <a:gd name="connsiteX1" fmla="*/ 538821 w 538821"/>
                <a:gd name="connsiteY1" fmla="*/ 1125373 h 1125373"/>
                <a:gd name="connsiteX2" fmla="*/ 451422 w 538821"/>
                <a:gd name="connsiteY2" fmla="*/ 1116562 h 1125373"/>
                <a:gd name="connsiteX3" fmla="*/ 0 w 538821"/>
                <a:gd name="connsiteY3" fmla="*/ 562686 h 1125373"/>
                <a:gd name="connsiteX4" fmla="*/ 451422 w 538821"/>
                <a:gd name="connsiteY4" fmla="*/ 8810 h 11253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821" h="1125373">
                  <a:moveTo>
                    <a:pt x="538821" y="0"/>
                  </a:moveTo>
                  <a:lnTo>
                    <a:pt x="538821" y="1125373"/>
                  </a:lnTo>
                  <a:lnTo>
                    <a:pt x="451422" y="1116562"/>
                  </a:lnTo>
                  <a:cubicBezTo>
                    <a:pt x="193796" y="1063844"/>
                    <a:pt x="0" y="835897"/>
                    <a:pt x="0" y="562686"/>
                  </a:cubicBezTo>
                  <a:cubicBezTo>
                    <a:pt x="0" y="289475"/>
                    <a:pt x="193796" y="61528"/>
                    <a:pt x="451422" y="881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58">
              <a:extLst>
                <a:ext uri="{FF2B5EF4-FFF2-40B4-BE49-F238E27FC236}">
                  <a16:creationId xmlns:a16="http://schemas.microsoft.com/office/drawing/2014/main" id="{D89DA958-651D-0049-A549-A9D22E4941F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653180" y="0"/>
              <a:ext cx="538821" cy="562898"/>
            </a:xfrm>
            <a:custGeom>
              <a:avLst/>
              <a:gdLst>
                <a:gd name="connsiteX0" fmla="*/ 21 w 538821"/>
                <a:gd name="connsiteY0" fmla="*/ 0 h 562898"/>
                <a:gd name="connsiteX1" fmla="*/ 538821 w 538821"/>
                <a:gd name="connsiteY1" fmla="*/ 0 h 562898"/>
                <a:gd name="connsiteX2" fmla="*/ 538821 w 538821"/>
                <a:gd name="connsiteY2" fmla="*/ 562898 h 562898"/>
                <a:gd name="connsiteX3" fmla="*/ 451422 w 538821"/>
                <a:gd name="connsiteY3" fmla="*/ 554087 h 562898"/>
                <a:gd name="connsiteX4" fmla="*/ 0 w 538821"/>
                <a:gd name="connsiteY4" fmla="*/ 211 h 5628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821" h="562898">
                  <a:moveTo>
                    <a:pt x="21" y="0"/>
                  </a:moveTo>
                  <a:lnTo>
                    <a:pt x="538821" y="0"/>
                  </a:lnTo>
                  <a:lnTo>
                    <a:pt x="538821" y="562898"/>
                  </a:lnTo>
                  <a:lnTo>
                    <a:pt x="451422" y="554087"/>
                  </a:lnTo>
                  <a:cubicBezTo>
                    <a:pt x="193796" y="501369"/>
                    <a:pt x="0" y="273422"/>
                    <a:pt x="0" y="211"/>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aphicFrame>
        <p:nvGraphicFramePr>
          <p:cNvPr id="6" name="Content Placeholder">
            <a:extLst>
              <a:ext uri="{FF2B5EF4-FFF2-40B4-BE49-F238E27FC236}">
                <a16:creationId xmlns:a16="http://schemas.microsoft.com/office/drawing/2014/main" id="{F9C18D82-4B36-5E4B-31CB-43F18F0DE242}"/>
              </a:ext>
            </a:extLst>
          </p:cNvPr>
          <p:cNvGraphicFramePr>
            <a:graphicFrameLocks noGrp="1"/>
          </p:cNvGraphicFramePr>
          <p:nvPr>
            <p:ph idx="1"/>
            <p:extLst>
              <p:ext uri="{D42A27DB-BD31-4B8C-83A1-F6EECF244321}">
                <p14:modId xmlns:p14="http://schemas.microsoft.com/office/powerpoint/2010/main" val="377056730"/>
              </p:ext>
            </p:extLst>
          </p:nvPr>
        </p:nvGraphicFramePr>
        <p:xfrm>
          <a:off x="4389120" y="0"/>
          <a:ext cx="7620000" cy="56235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1" name="Θέση περιεχομένου 3">
            <a:extLst>
              <a:ext uri="{FF2B5EF4-FFF2-40B4-BE49-F238E27FC236}">
                <a16:creationId xmlns:a16="http://schemas.microsoft.com/office/drawing/2014/main" id="{BBF4A784-1006-B463-1964-B31A5C245D8D}"/>
              </a:ext>
            </a:extLst>
          </p:cNvPr>
          <p:cNvPicPr>
            <a:picLocks noChangeAspect="1"/>
          </p:cNvPicPr>
          <p:nvPr/>
        </p:nvPicPr>
        <p:blipFill>
          <a:blip r:embed="rId8">
            <a:extLst>
              <a:ext uri="{28A0092B-C50C-407E-A947-70E740481C1C}">
                <a14:useLocalDpi xmlns:a14="http://schemas.microsoft.com/office/drawing/2010/main" val="0"/>
              </a:ext>
            </a:extLst>
          </a:blip>
          <a:srcRect l="5786" t="-399" r="3893" b="3079"/>
          <a:stretch/>
        </p:blipFill>
        <p:spPr>
          <a:xfrm>
            <a:off x="0" y="2377440"/>
            <a:ext cx="4282440" cy="3749040"/>
          </a:xfrm>
          <a:prstGeom prst="rect">
            <a:avLst/>
          </a:prstGeom>
        </p:spPr>
      </p:pic>
    </p:spTree>
    <p:extLst>
      <p:ext uri="{BB962C8B-B14F-4D97-AF65-F5344CB8AC3E}">
        <p14:creationId xmlns:p14="http://schemas.microsoft.com/office/powerpoint/2010/main" val="42756466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C7F2E4D6-EF46-1C43-8F3E-3620C3C83F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cNvSpPr>
            <a:spLocks noGrp="1"/>
          </p:cNvSpPr>
          <p:nvPr>
            <p:ph type="ctrTitle"/>
          </p:nvPr>
        </p:nvSpPr>
        <p:spPr>
          <a:xfrm>
            <a:off x="3034030" y="908050"/>
            <a:ext cx="7335835" cy="1268984"/>
          </a:xfrm>
        </p:spPr>
        <p:txBody>
          <a:bodyPr>
            <a:normAutofit/>
          </a:bodyPr>
          <a:lstStyle/>
          <a:p>
            <a:pPr>
              <a:lnSpc>
                <a:spcPct val="90000"/>
              </a:lnSpc>
            </a:pPr>
            <a:r>
              <a:rPr lang="el-GR" dirty="0"/>
              <a:t>Πλεονεκτήματα της Ακτινοχειρουργικής</a:t>
            </a:r>
          </a:p>
        </p:txBody>
      </p:sp>
      <p:cxnSp>
        <p:nvCxnSpPr>
          <p:cNvPr id="12" name="Straight Connector 11">
            <a:extLst>
              <a:ext uri="{FF2B5EF4-FFF2-40B4-BE49-F238E27FC236}">
                <a16:creationId xmlns:a16="http://schemas.microsoft.com/office/drawing/2014/main" id="{65824CF1-E973-7D48-9ECB-68CF79EC0DE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65150" y="6087110"/>
            <a:ext cx="11058344"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aphicFrame>
        <p:nvGraphicFramePr>
          <p:cNvPr id="6" name="Content Placeholder">
            <a:extLst>
              <a:ext uri="{FF2B5EF4-FFF2-40B4-BE49-F238E27FC236}">
                <a16:creationId xmlns:a16="http://schemas.microsoft.com/office/drawing/2014/main" id="{B694F35D-8BF2-37DD-9CD6-0AF915E09BDB}"/>
              </a:ext>
            </a:extLst>
          </p:cNvPr>
          <p:cNvGraphicFramePr>
            <a:graphicFrameLocks noGrp="1"/>
          </p:cNvGraphicFramePr>
          <p:nvPr>
            <p:ph idx="1"/>
            <p:extLst>
              <p:ext uri="{D42A27DB-BD31-4B8C-83A1-F6EECF244321}">
                <p14:modId xmlns:p14="http://schemas.microsoft.com/office/powerpoint/2010/main" val="1695933951"/>
              </p:ext>
            </p:extLst>
          </p:nvPr>
        </p:nvGraphicFramePr>
        <p:xfrm>
          <a:off x="967562" y="2497074"/>
          <a:ext cx="10249787" cy="32639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268504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C7F2E4D6-EF46-1C43-8F3E-3620C3C83F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cNvSpPr>
            <a:spLocks noGrp="1"/>
          </p:cNvSpPr>
          <p:nvPr>
            <p:ph type="ctrTitle"/>
          </p:nvPr>
        </p:nvSpPr>
        <p:spPr>
          <a:xfrm>
            <a:off x="0" y="770889"/>
            <a:ext cx="5273039" cy="3395469"/>
          </a:xfrm>
        </p:spPr>
        <p:txBody>
          <a:bodyPr>
            <a:normAutofit fontScale="90000"/>
          </a:bodyPr>
          <a:lstStyle/>
          <a:p>
            <a:pPr>
              <a:lnSpc>
                <a:spcPct val="150000"/>
              </a:lnSpc>
            </a:pPr>
            <a:r>
              <a:rPr lang="el-GR" sz="3700" dirty="0"/>
              <a:t>Εξέλιξη της </a:t>
            </a:r>
            <a:r>
              <a:rPr lang="el-GR" sz="3700" dirty="0" err="1"/>
              <a:t>Ακτινοχειρουργικής</a:t>
            </a:r>
            <a:r>
              <a:rPr lang="el-GR" sz="3700" dirty="0"/>
              <a:t> </a:t>
            </a:r>
            <a:br>
              <a:rPr lang="en-US" sz="3700" dirty="0"/>
            </a:br>
            <a:r>
              <a:rPr lang="el-GR" sz="3700" dirty="0"/>
              <a:t>και </a:t>
            </a:r>
            <a:r>
              <a:rPr lang="el-GR" sz="3700" dirty="0" err="1"/>
              <a:t>Στερεοτακτικής</a:t>
            </a:r>
            <a:r>
              <a:rPr lang="el-GR" sz="3700" dirty="0"/>
              <a:t> Ακτινοθεραπείας</a:t>
            </a:r>
            <a:br>
              <a:rPr lang="en-US" sz="3700" dirty="0"/>
            </a:br>
            <a:endParaRPr lang="el-GR" sz="3700" dirty="0"/>
          </a:p>
        </p:txBody>
      </p:sp>
      <p:cxnSp>
        <p:nvCxnSpPr>
          <p:cNvPr id="12" name="Straight Connector 11">
            <a:extLst>
              <a:ext uri="{FF2B5EF4-FFF2-40B4-BE49-F238E27FC236}">
                <a16:creationId xmlns:a16="http://schemas.microsoft.com/office/drawing/2014/main" id="{BF3CF3DF-4809-5B42-9F22-98139137929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65150" y="6087110"/>
            <a:ext cx="413356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aphicFrame>
        <p:nvGraphicFramePr>
          <p:cNvPr id="6" name="Content Placeholder">
            <a:extLst>
              <a:ext uri="{FF2B5EF4-FFF2-40B4-BE49-F238E27FC236}">
                <a16:creationId xmlns:a16="http://schemas.microsoft.com/office/drawing/2014/main" id="{7E307ACD-CCFD-1145-2432-75C16DB91807}"/>
              </a:ext>
            </a:extLst>
          </p:cNvPr>
          <p:cNvGraphicFramePr>
            <a:graphicFrameLocks noGrp="1"/>
          </p:cNvGraphicFramePr>
          <p:nvPr>
            <p:ph idx="1"/>
            <p:extLst>
              <p:ext uri="{D42A27DB-BD31-4B8C-83A1-F6EECF244321}">
                <p14:modId xmlns:p14="http://schemas.microsoft.com/office/powerpoint/2010/main" val="679928432"/>
              </p:ext>
            </p:extLst>
          </p:nvPr>
        </p:nvGraphicFramePr>
        <p:xfrm>
          <a:off x="5316278" y="809039"/>
          <a:ext cx="6104761" cy="54641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431503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C7F2E4D6-EF46-1C43-8F3E-3620C3C83F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cNvSpPr>
            <a:spLocks noGrp="1"/>
          </p:cNvSpPr>
          <p:nvPr>
            <p:ph type="ctrTitle"/>
          </p:nvPr>
        </p:nvSpPr>
        <p:spPr>
          <a:xfrm>
            <a:off x="245110" y="191769"/>
            <a:ext cx="4875530" cy="2551431"/>
          </a:xfrm>
        </p:spPr>
        <p:txBody>
          <a:bodyPr>
            <a:normAutofit/>
          </a:bodyPr>
          <a:lstStyle/>
          <a:p>
            <a:pPr>
              <a:lnSpc>
                <a:spcPct val="150000"/>
              </a:lnSpc>
            </a:pPr>
            <a:r>
              <a:rPr lang="el-GR" sz="3200" dirty="0"/>
              <a:t>Σύγχρονες Τεχνολογίες Στερεοτακτικής Ακτινοθεραπείας</a:t>
            </a:r>
          </a:p>
        </p:txBody>
      </p:sp>
      <p:graphicFrame>
        <p:nvGraphicFramePr>
          <p:cNvPr id="6" name="Content Placeholder">
            <a:extLst>
              <a:ext uri="{FF2B5EF4-FFF2-40B4-BE49-F238E27FC236}">
                <a16:creationId xmlns:a16="http://schemas.microsoft.com/office/drawing/2014/main" id="{8609E3CF-7A9C-5EF0-71C7-FD07D87F9B6E}"/>
              </a:ext>
            </a:extLst>
          </p:cNvPr>
          <p:cNvGraphicFramePr>
            <a:graphicFrameLocks noGrp="1"/>
          </p:cNvGraphicFramePr>
          <p:nvPr>
            <p:ph idx="1"/>
            <p:extLst>
              <p:ext uri="{D42A27DB-BD31-4B8C-83A1-F6EECF244321}">
                <p14:modId xmlns:p14="http://schemas.microsoft.com/office/powerpoint/2010/main" val="4110313588"/>
              </p:ext>
            </p:extLst>
          </p:nvPr>
        </p:nvGraphicFramePr>
        <p:xfrm>
          <a:off x="5316278" y="213360"/>
          <a:ext cx="6875722" cy="605984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6386" name="Picture 2" descr="Lancaster General Health Receives First Commercial InCise Multileaf  Collimator for CyberKnife M6 System | Imaging Technology News"/>
          <p:cNvPicPr>
            <a:picLocks noChangeAspect="1" noChangeArrowheads="1"/>
          </p:cNvPicPr>
          <p:nvPr/>
        </p:nvPicPr>
        <p:blipFill>
          <a:blip r:embed="rId8"/>
          <a:srcRect/>
          <a:stretch>
            <a:fillRect/>
          </a:stretch>
        </p:blipFill>
        <p:spPr bwMode="auto">
          <a:xfrm>
            <a:off x="0" y="3093720"/>
            <a:ext cx="4746625" cy="2667000"/>
          </a:xfrm>
          <a:prstGeom prst="rect">
            <a:avLst/>
          </a:prstGeom>
          <a:noFill/>
        </p:spPr>
      </p:pic>
    </p:spTree>
    <p:extLst>
      <p:ext uri="{BB962C8B-B14F-4D97-AF65-F5344CB8AC3E}">
        <p14:creationId xmlns:p14="http://schemas.microsoft.com/office/powerpoint/2010/main" val="36433610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C7F2E4D6-EF46-1C43-8F3E-3620C3C83F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cNvSpPr>
            <a:spLocks noGrp="1"/>
          </p:cNvSpPr>
          <p:nvPr>
            <p:ph type="ctrTitle"/>
          </p:nvPr>
        </p:nvSpPr>
        <p:spPr>
          <a:xfrm>
            <a:off x="0" y="588010"/>
            <a:ext cx="12192000" cy="722630"/>
          </a:xfrm>
        </p:spPr>
        <p:txBody>
          <a:bodyPr>
            <a:normAutofit/>
          </a:bodyPr>
          <a:lstStyle/>
          <a:p>
            <a:pPr>
              <a:lnSpc>
                <a:spcPct val="90000"/>
              </a:lnSpc>
            </a:pPr>
            <a:r>
              <a:rPr lang="el-GR" sz="3200" dirty="0"/>
              <a:t>Πλεονεκτήματα της Στερεοτακτικής Ακτινοθεραπείας</a:t>
            </a:r>
          </a:p>
        </p:txBody>
      </p:sp>
      <p:graphicFrame>
        <p:nvGraphicFramePr>
          <p:cNvPr id="6" name="Content Placeholder">
            <a:extLst>
              <a:ext uri="{FF2B5EF4-FFF2-40B4-BE49-F238E27FC236}">
                <a16:creationId xmlns:a16="http://schemas.microsoft.com/office/drawing/2014/main" id="{5ED7E6B3-9660-A69F-B876-7E631AF58ACD}"/>
              </a:ext>
            </a:extLst>
          </p:cNvPr>
          <p:cNvGraphicFramePr>
            <a:graphicFrameLocks noGrp="1"/>
          </p:cNvGraphicFramePr>
          <p:nvPr>
            <p:ph idx="1"/>
            <p:extLst>
              <p:ext uri="{D42A27DB-BD31-4B8C-83A1-F6EECF244321}">
                <p14:modId xmlns:p14="http://schemas.microsoft.com/office/powerpoint/2010/main" val="2953538055"/>
              </p:ext>
            </p:extLst>
          </p:nvPr>
        </p:nvGraphicFramePr>
        <p:xfrm>
          <a:off x="198120" y="1661160"/>
          <a:ext cx="11780520" cy="4069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115025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C7F2E4D6-EF46-1C43-8F3E-3620C3C83F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cNvSpPr>
            <a:spLocks noGrp="1"/>
          </p:cNvSpPr>
          <p:nvPr>
            <p:ph type="ctrTitle"/>
          </p:nvPr>
        </p:nvSpPr>
        <p:spPr>
          <a:xfrm>
            <a:off x="0" y="770889"/>
            <a:ext cx="4698711" cy="2383791"/>
          </a:xfrm>
        </p:spPr>
        <p:txBody>
          <a:bodyPr>
            <a:normAutofit/>
          </a:bodyPr>
          <a:lstStyle/>
          <a:p>
            <a:pPr>
              <a:lnSpc>
                <a:spcPct val="90000"/>
              </a:lnSpc>
            </a:pPr>
            <a:r>
              <a:rPr lang="el-GR" sz="3400" dirty="0"/>
              <a:t>Η Εξέλιξη της Ακτινοθεραπείας</a:t>
            </a:r>
            <a:br>
              <a:rPr lang="en-US" sz="3400" dirty="0"/>
            </a:br>
            <a:r>
              <a:rPr lang="el-GR" sz="3400" dirty="0"/>
              <a:t> Η Ακτινοθεραπευτική Ογκολογία σήμερα</a:t>
            </a:r>
          </a:p>
        </p:txBody>
      </p:sp>
      <p:cxnSp>
        <p:nvCxnSpPr>
          <p:cNvPr id="12" name="Straight Connector 11">
            <a:extLst>
              <a:ext uri="{FF2B5EF4-FFF2-40B4-BE49-F238E27FC236}">
                <a16:creationId xmlns:a16="http://schemas.microsoft.com/office/drawing/2014/main" id="{BF3CF3DF-4809-5B42-9F22-98139137929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65150" y="6087110"/>
            <a:ext cx="413356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aphicFrame>
        <p:nvGraphicFramePr>
          <p:cNvPr id="6" name="Content Placeholder">
            <a:extLst>
              <a:ext uri="{FF2B5EF4-FFF2-40B4-BE49-F238E27FC236}">
                <a16:creationId xmlns:a16="http://schemas.microsoft.com/office/drawing/2014/main" id="{8E656D7C-33D1-8543-4CFE-818FB6FFBACB}"/>
              </a:ext>
            </a:extLst>
          </p:cNvPr>
          <p:cNvGraphicFramePr>
            <a:graphicFrameLocks noGrp="1"/>
          </p:cNvGraphicFramePr>
          <p:nvPr>
            <p:ph idx="1"/>
            <p:extLst>
              <p:ext uri="{D42A27DB-BD31-4B8C-83A1-F6EECF244321}">
                <p14:modId xmlns:p14="http://schemas.microsoft.com/office/powerpoint/2010/main" val="3577135640"/>
              </p:ext>
            </p:extLst>
          </p:nvPr>
        </p:nvGraphicFramePr>
        <p:xfrm>
          <a:off x="5316278" y="809039"/>
          <a:ext cx="6104761" cy="54641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564447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C7F2E4D6-EF46-1C43-8F3E-3620C3C83F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cNvSpPr>
            <a:spLocks noGrp="1"/>
          </p:cNvSpPr>
          <p:nvPr>
            <p:ph type="ctrTitle"/>
          </p:nvPr>
        </p:nvSpPr>
        <p:spPr>
          <a:xfrm>
            <a:off x="0" y="267970"/>
            <a:ext cx="4282440" cy="3663950"/>
          </a:xfrm>
        </p:spPr>
        <p:txBody>
          <a:bodyPr>
            <a:normAutofit/>
          </a:bodyPr>
          <a:lstStyle/>
          <a:p>
            <a:pPr>
              <a:lnSpc>
                <a:spcPct val="150000"/>
              </a:lnSpc>
            </a:pPr>
            <a:r>
              <a:rPr lang="el-GR" sz="2400" dirty="0"/>
              <a:t>Αδρονική Θεραπεία –</a:t>
            </a:r>
            <a:br>
              <a:rPr lang="en-US" sz="2400" dirty="0"/>
            </a:br>
            <a:r>
              <a:rPr lang="el-GR" sz="2400" dirty="0"/>
              <a:t> Μια Εξελιγμένη</a:t>
            </a:r>
            <a:r>
              <a:rPr lang="en-US" sz="2400" dirty="0"/>
              <a:t> </a:t>
            </a:r>
            <a:r>
              <a:rPr lang="el-GR" sz="2400" dirty="0"/>
              <a:t>Προσέγγιση</a:t>
            </a:r>
            <a:r>
              <a:rPr lang="en-US" sz="2400" dirty="0"/>
              <a:t> </a:t>
            </a:r>
            <a:r>
              <a:rPr lang="el-GR" sz="2400" dirty="0"/>
              <a:t>θεραπεία με αδρόνια (</a:t>
            </a:r>
            <a:r>
              <a:rPr lang="el-GR" sz="2400" dirty="0" err="1"/>
              <a:t>Hadron</a:t>
            </a:r>
            <a:r>
              <a:rPr lang="en-US" sz="2400" dirty="0"/>
              <a:t> </a:t>
            </a:r>
            <a:r>
              <a:rPr lang="el-GR" sz="2400" dirty="0" err="1"/>
              <a:t>Therapy</a:t>
            </a:r>
            <a:r>
              <a:rPr lang="el-GR" sz="2400" dirty="0"/>
              <a:t>);</a:t>
            </a:r>
            <a:br>
              <a:rPr lang="en-US" sz="2400" dirty="0"/>
            </a:br>
            <a:r>
              <a:rPr lang="el-GR" sz="2400" dirty="0"/>
              <a:t>Χρησιμοποιεί δέσμες φορτισμένων σωματιδίων:</a:t>
            </a:r>
          </a:p>
        </p:txBody>
      </p:sp>
      <p:grpSp>
        <p:nvGrpSpPr>
          <p:cNvPr id="12" name="Group 11">
            <a:extLst>
              <a:ext uri="{FF2B5EF4-FFF2-40B4-BE49-F238E27FC236}">
                <a16:creationId xmlns:a16="http://schemas.microsoft.com/office/drawing/2014/main" id="{05ADD15B-C747-D340-BF8A-A1DD2A6A932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290315" y="0"/>
            <a:ext cx="1901686" cy="4677439"/>
            <a:chOff x="10290315" y="0"/>
            <a:chExt cx="1901686" cy="4677439"/>
          </a:xfrm>
        </p:grpSpPr>
        <p:sp>
          <p:nvSpPr>
            <p:cNvPr id="13" name="Freeform 53">
              <a:extLst>
                <a:ext uri="{FF2B5EF4-FFF2-40B4-BE49-F238E27FC236}">
                  <a16:creationId xmlns:a16="http://schemas.microsoft.com/office/drawing/2014/main" id="{0B0B662E-0152-FD4E-B468-3F3593C151F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290315" y="0"/>
              <a:ext cx="1130724" cy="565573"/>
            </a:xfrm>
            <a:custGeom>
              <a:avLst/>
              <a:gdLst>
                <a:gd name="connsiteX0" fmla="*/ 21 w 1130724"/>
                <a:gd name="connsiteY0" fmla="*/ 0 h 565573"/>
                <a:gd name="connsiteX1" fmla="*/ 1130703 w 1130724"/>
                <a:gd name="connsiteY1" fmla="*/ 0 h 565573"/>
                <a:gd name="connsiteX2" fmla="*/ 1130724 w 1130724"/>
                <a:gd name="connsiteY2" fmla="*/ 211 h 565573"/>
                <a:gd name="connsiteX3" fmla="*/ 565362 w 1130724"/>
                <a:gd name="connsiteY3" fmla="*/ 565573 h 565573"/>
                <a:gd name="connsiteX4" fmla="*/ 0 w 1130724"/>
                <a:gd name="connsiteY4" fmla="*/ 211 h 565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0724" h="565573">
                  <a:moveTo>
                    <a:pt x="21" y="0"/>
                  </a:moveTo>
                  <a:lnTo>
                    <a:pt x="1130703" y="0"/>
                  </a:lnTo>
                  <a:lnTo>
                    <a:pt x="1130724" y="211"/>
                  </a:lnTo>
                  <a:cubicBezTo>
                    <a:pt x="1130724" y="312452"/>
                    <a:pt x="877603" y="565573"/>
                    <a:pt x="565362" y="565573"/>
                  </a:cubicBezTo>
                  <a:cubicBezTo>
                    <a:pt x="253121" y="565573"/>
                    <a:pt x="0" y="312452"/>
                    <a:pt x="0" y="211"/>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55">
              <a:extLst>
                <a:ext uri="{FF2B5EF4-FFF2-40B4-BE49-F238E27FC236}">
                  <a16:creationId xmlns:a16="http://schemas.microsoft.com/office/drawing/2014/main" id="{81BFFC99-6B9D-F240-BD39-160F4C5735B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653180" y="3552066"/>
              <a:ext cx="538821" cy="1125373"/>
            </a:xfrm>
            <a:custGeom>
              <a:avLst/>
              <a:gdLst>
                <a:gd name="connsiteX0" fmla="*/ 538821 w 538821"/>
                <a:gd name="connsiteY0" fmla="*/ 0 h 1125373"/>
                <a:gd name="connsiteX1" fmla="*/ 538821 w 538821"/>
                <a:gd name="connsiteY1" fmla="*/ 1125373 h 1125373"/>
                <a:gd name="connsiteX2" fmla="*/ 451422 w 538821"/>
                <a:gd name="connsiteY2" fmla="*/ 1116562 h 1125373"/>
                <a:gd name="connsiteX3" fmla="*/ 0 w 538821"/>
                <a:gd name="connsiteY3" fmla="*/ 562686 h 1125373"/>
                <a:gd name="connsiteX4" fmla="*/ 451422 w 538821"/>
                <a:gd name="connsiteY4" fmla="*/ 8810 h 11253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821" h="1125373">
                  <a:moveTo>
                    <a:pt x="538821" y="0"/>
                  </a:moveTo>
                  <a:lnTo>
                    <a:pt x="538821" y="1125373"/>
                  </a:lnTo>
                  <a:lnTo>
                    <a:pt x="451422" y="1116562"/>
                  </a:lnTo>
                  <a:cubicBezTo>
                    <a:pt x="193796" y="1063844"/>
                    <a:pt x="0" y="835897"/>
                    <a:pt x="0" y="562686"/>
                  </a:cubicBezTo>
                  <a:cubicBezTo>
                    <a:pt x="0" y="289475"/>
                    <a:pt x="193796" y="61528"/>
                    <a:pt x="451422" y="881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57">
              <a:extLst>
                <a:ext uri="{FF2B5EF4-FFF2-40B4-BE49-F238E27FC236}">
                  <a16:creationId xmlns:a16="http://schemas.microsoft.com/office/drawing/2014/main" id="{4DC6AEB9-EEFF-D243-AEE2-42D0F9E53B5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653180" y="809039"/>
              <a:ext cx="538821" cy="1125373"/>
            </a:xfrm>
            <a:custGeom>
              <a:avLst/>
              <a:gdLst>
                <a:gd name="connsiteX0" fmla="*/ 538821 w 538821"/>
                <a:gd name="connsiteY0" fmla="*/ 0 h 1125373"/>
                <a:gd name="connsiteX1" fmla="*/ 538821 w 538821"/>
                <a:gd name="connsiteY1" fmla="*/ 1125373 h 1125373"/>
                <a:gd name="connsiteX2" fmla="*/ 451422 w 538821"/>
                <a:gd name="connsiteY2" fmla="*/ 1116562 h 1125373"/>
                <a:gd name="connsiteX3" fmla="*/ 0 w 538821"/>
                <a:gd name="connsiteY3" fmla="*/ 562686 h 1125373"/>
                <a:gd name="connsiteX4" fmla="*/ 451422 w 538821"/>
                <a:gd name="connsiteY4" fmla="*/ 8810 h 11253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821" h="1125373">
                  <a:moveTo>
                    <a:pt x="538821" y="0"/>
                  </a:moveTo>
                  <a:lnTo>
                    <a:pt x="538821" y="1125373"/>
                  </a:lnTo>
                  <a:lnTo>
                    <a:pt x="451422" y="1116562"/>
                  </a:lnTo>
                  <a:cubicBezTo>
                    <a:pt x="193796" y="1063844"/>
                    <a:pt x="0" y="835897"/>
                    <a:pt x="0" y="562686"/>
                  </a:cubicBezTo>
                  <a:cubicBezTo>
                    <a:pt x="0" y="289475"/>
                    <a:pt x="193796" y="61528"/>
                    <a:pt x="451422" y="881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58">
              <a:extLst>
                <a:ext uri="{FF2B5EF4-FFF2-40B4-BE49-F238E27FC236}">
                  <a16:creationId xmlns:a16="http://schemas.microsoft.com/office/drawing/2014/main" id="{D89DA958-651D-0049-A549-A9D22E4941F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653180" y="0"/>
              <a:ext cx="538821" cy="562898"/>
            </a:xfrm>
            <a:custGeom>
              <a:avLst/>
              <a:gdLst>
                <a:gd name="connsiteX0" fmla="*/ 21 w 538821"/>
                <a:gd name="connsiteY0" fmla="*/ 0 h 562898"/>
                <a:gd name="connsiteX1" fmla="*/ 538821 w 538821"/>
                <a:gd name="connsiteY1" fmla="*/ 0 h 562898"/>
                <a:gd name="connsiteX2" fmla="*/ 538821 w 538821"/>
                <a:gd name="connsiteY2" fmla="*/ 562898 h 562898"/>
                <a:gd name="connsiteX3" fmla="*/ 451422 w 538821"/>
                <a:gd name="connsiteY3" fmla="*/ 554087 h 562898"/>
                <a:gd name="connsiteX4" fmla="*/ 0 w 538821"/>
                <a:gd name="connsiteY4" fmla="*/ 211 h 5628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821" h="562898">
                  <a:moveTo>
                    <a:pt x="21" y="0"/>
                  </a:moveTo>
                  <a:lnTo>
                    <a:pt x="538821" y="0"/>
                  </a:lnTo>
                  <a:lnTo>
                    <a:pt x="538821" y="562898"/>
                  </a:lnTo>
                  <a:lnTo>
                    <a:pt x="451422" y="554087"/>
                  </a:lnTo>
                  <a:cubicBezTo>
                    <a:pt x="193796" y="501369"/>
                    <a:pt x="0" y="273422"/>
                    <a:pt x="0" y="211"/>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aphicFrame>
        <p:nvGraphicFramePr>
          <p:cNvPr id="6" name="Content Placeholder">
            <a:extLst>
              <a:ext uri="{FF2B5EF4-FFF2-40B4-BE49-F238E27FC236}">
                <a16:creationId xmlns:a16="http://schemas.microsoft.com/office/drawing/2014/main" id="{E305D930-B378-C110-A9B6-6EBD21D534BC}"/>
              </a:ext>
            </a:extLst>
          </p:cNvPr>
          <p:cNvGraphicFramePr>
            <a:graphicFrameLocks noGrp="1"/>
          </p:cNvGraphicFramePr>
          <p:nvPr>
            <p:ph idx="1"/>
            <p:extLst>
              <p:ext uri="{D42A27DB-BD31-4B8C-83A1-F6EECF244321}">
                <p14:modId xmlns:p14="http://schemas.microsoft.com/office/powerpoint/2010/main" val="3413331969"/>
              </p:ext>
            </p:extLst>
          </p:nvPr>
        </p:nvGraphicFramePr>
        <p:xfrm>
          <a:off x="4831080" y="0"/>
          <a:ext cx="7360920" cy="54009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1" name="Θέση περιεχομένου 3">
            <a:extLst>
              <a:ext uri="{FF2B5EF4-FFF2-40B4-BE49-F238E27FC236}">
                <a16:creationId xmlns:a16="http://schemas.microsoft.com/office/drawing/2014/main" id="{EA4871E7-5E04-26EB-E710-79FFD4EA0A7E}"/>
              </a:ext>
            </a:extLst>
          </p:cNvPr>
          <p:cNvPicPr>
            <a:picLocks noChangeAspect="1"/>
          </p:cNvPicPr>
          <p:nvPr/>
        </p:nvPicPr>
        <p:blipFill>
          <a:blip r:embed="rId8">
            <a:extLst>
              <a:ext uri="{28A0092B-C50C-407E-A947-70E740481C1C}">
                <a14:useLocalDpi xmlns:a14="http://schemas.microsoft.com/office/drawing/2010/main" val="0"/>
              </a:ext>
            </a:extLst>
          </a:blip>
          <a:srcRect l="12598" r="12549" b="-1"/>
          <a:stretch/>
        </p:blipFill>
        <p:spPr>
          <a:xfrm>
            <a:off x="0" y="4343400"/>
            <a:ext cx="4827494" cy="2225040"/>
          </a:xfrm>
          <a:prstGeom prst="rect">
            <a:avLst/>
          </a:prstGeom>
        </p:spPr>
      </p:pic>
    </p:spTree>
    <p:extLst>
      <p:ext uri="{BB962C8B-B14F-4D97-AF65-F5344CB8AC3E}">
        <p14:creationId xmlns:p14="http://schemas.microsoft.com/office/powerpoint/2010/main" val="756097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C7F2E4D6-EF46-1C43-8F3E-3620C3C83F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cNvSpPr>
            <a:spLocks noGrp="1"/>
          </p:cNvSpPr>
          <p:nvPr>
            <p:ph type="ctrTitle"/>
          </p:nvPr>
        </p:nvSpPr>
        <p:spPr>
          <a:xfrm>
            <a:off x="624840" y="289561"/>
            <a:ext cx="4133560" cy="1615440"/>
          </a:xfrm>
        </p:spPr>
        <p:txBody>
          <a:bodyPr>
            <a:normAutofit/>
          </a:bodyPr>
          <a:lstStyle/>
          <a:p>
            <a:pPr>
              <a:lnSpc>
                <a:spcPct val="150000"/>
              </a:lnSpc>
            </a:pPr>
            <a:r>
              <a:rPr lang="el-GR" sz="2800" dirty="0"/>
              <a:t>Ιδιαίτερη σημασία των ιόντων άνθρακα</a:t>
            </a:r>
          </a:p>
        </p:txBody>
      </p:sp>
      <p:graphicFrame>
        <p:nvGraphicFramePr>
          <p:cNvPr id="6" name="Content Placeholder">
            <a:extLst>
              <a:ext uri="{FF2B5EF4-FFF2-40B4-BE49-F238E27FC236}">
                <a16:creationId xmlns:a16="http://schemas.microsoft.com/office/drawing/2014/main" id="{828E42E0-8510-C396-6F78-018C176292F3}"/>
              </a:ext>
            </a:extLst>
          </p:cNvPr>
          <p:cNvGraphicFramePr>
            <a:graphicFrameLocks noGrp="1"/>
          </p:cNvGraphicFramePr>
          <p:nvPr>
            <p:ph idx="1"/>
            <p:extLst>
              <p:ext uri="{D42A27DB-BD31-4B8C-83A1-F6EECF244321}">
                <p14:modId xmlns:p14="http://schemas.microsoft.com/office/powerpoint/2010/main" val="3200664290"/>
              </p:ext>
            </p:extLst>
          </p:nvPr>
        </p:nvGraphicFramePr>
        <p:xfrm>
          <a:off x="5316278" y="182880"/>
          <a:ext cx="6875722" cy="60903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730882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C7F2E4D6-EF46-1C43-8F3E-3620C3C83F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cNvSpPr>
            <a:spLocks noGrp="1"/>
          </p:cNvSpPr>
          <p:nvPr>
            <p:ph type="ctrTitle"/>
          </p:nvPr>
        </p:nvSpPr>
        <p:spPr>
          <a:xfrm>
            <a:off x="0" y="633729"/>
            <a:ext cx="5012689" cy="1911351"/>
          </a:xfrm>
        </p:spPr>
        <p:txBody>
          <a:bodyPr>
            <a:normAutofit/>
          </a:bodyPr>
          <a:lstStyle/>
          <a:p>
            <a:pPr>
              <a:lnSpc>
                <a:spcPct val="150000"/>
              </a:lnSpc>
            </a:pPr>
            <a:r>
              <a:rPr lang="el-GR" sz="3200" dirty="0"/>
              <a:t>Γιατί είναι σημαντική η θεραπεία με αδρόνια;</a:t>
            </a:r>
          </a:p>
        </p:txBody>
      </p:sp>
      <p:graphicFrame>
        <p:nvGraphicFramePr>
          <p:cNvPr id="6" name="Content Placeholder">
            <a:extLst>
              <a:ext uri="{FF2B5EF4-FFF2-40B4-BE49-F238E27FC236}">
                <a16:creationId xmlns:a16="http://schemas.microsoft.com/office/drawing/2014/main" id="{5285FBE9-BF68-F3EA-1D3A-BCC328786A95}"/>
              </a:ext>
            </a:extLst>
          </p:cNvPr>
          <p:cNvGraphicFramePr>
            <a:graphicFrameLocks noGrp="1"/>
          </p:cNvGraphicFramePr>
          <p:nvPr>
            <p:ph idx="1"/>
            <p:extLst>
              <p:ext uri="{D42A27DB-BD31-4B8C-83A1-F6EECF244321}">
                <p14:modId xmlns:p14="http://schemas.microsoft.com/office/powerpoint/2010/main" val="2064255455"/>
              </p:ext>
            </p:extLst>
          </p:nvPr>
        </p:nvGraphicFramePr>
        <p:xfrm>
          <a:off x="5316278" y="809039"/>
          <a:ext cx="6104761" cy="54641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8864568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69" name="Group 27">
            <a:extLst>
              <a:ext uri="{FF2B5EF4-FFF2-40B4-BE49-F238E27FC236}">
                <a16:creationId xmlns:a16="http://schemas.microsoft.com/office/drawing/2014/main" id="{EB46B8FB-F6A2-5F47-A6CD-A7E17E69270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201388" y="0"/>
            <a:ext cx="5990612" cy="6858001"/>
            <a:chOff x="6201388" y="0"/>
            <a:chExt cx="5990612" cy="6858001"/>
          </a:xfrm>
        </p:grpSpPr>
        <p:sp>
          <p:nvSpPr>
            <p:cNvPr id="70" name="Oval 28">
              <a:extLst>
                <a:ext uri="{FF2B5EF4-FFF2-40B4-BE49-F238E27FC236}">
                  <a16:creationId xmlns:a16="http://schemas.microsoft.com/office/drawing/2014/main" id="{419BDE93-3EC2-4E4D-BC0B-417378F49ED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1388" y="3549396"/>
              <a:ext cx="1130725" cy="113072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46">
              <a:extLst>
                <a:ext uri="{FF2B5EF4-FFF2-40B4-BE49-F238E27FC236}">
                  <a16:creationId xmlns:a16="http://schemas.microsoft.com/office/drawing/2014/main" id="{FE21F82F-1EE5-8240-97F8-387DF0253FC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1389" y="1"/>
              <a:ext cx="1130725" cy="565575"/>
            </a:xfrm>
            <a:custGeom>
              <a:avLst/>
              <a:gdLst>
                <a:gd name="connsiteX0" fmla="*/ 21 w 1130725"/>
                <a:gd name="connsiteY0" fmla="*/ 0 h 565575"/>
                <a:gd name="connsiteX1" fmla="*/ 1130704 w 1130725"/>
                <a:gd name="connsiteY1" fmla="*/ 0 h 565575"/>
                <a:gd name="connsiteX2" fmla="*/ 1130725 w 1130725"/>
                <a:gd name="connsiteY2" fmla="*/ 213 h 565575"/>
                <a:gd name="connsiteX3" fmla="*/ 565362 w 1130725"/>
                <a:gd name="connsiteY3" fmla="*/ 565575 h 565575"/>
                <a:gd name="connsiteX4" fmla="*/ 0 w 1130725"/>
                <a:gd name="connsiteY4" fmla="*/ 213 h 565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0725" h="565575">
                  <a:moveTo>
                    <a:pt x="21" y="0"/>
                  </a:moveTo>
                  <a:lnTo>
                    <a:pt x="1130704" y="0"/>
                  </a:lnTo>
                  <a:lnTo>
                    <a:pt x="1130725" y="213"/>
                  </a:lnTo>
                  <a:cubicBezTo>
                    <a:pt x="1130725" y="312454"/>
                    <a:pt x="877604" y="565575"/>
                    <a:pt x="565362" y="565575"/>
                  </a:cubicBezTo>
                  <a:cubicBezTo>
                    <a:pt x="253121" y="565575"/>
                    <a:pt x="0" y="312454"/>
                    <a:pt x="0" y="213"/>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2" name="Freeform 48">
              <a:extLst>
                <a:ext uri="{FF2B5EF4-FFF2-40B4-BE49-F238E27FC236}">
                  <a16:creationId xmlns:a16="http://schemas.microsoft.com/office/drawing/2014/main" id="{AE1903E3-6B5F-6B4C-9A1F-62628A050AE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564255" y="6292426"/>
              <a:ext cx="1130723" cy="565575"/>
            </a:xfrm>
            <a:custGeom>
              <a:avLst/>
              <a:gdLst>
                <a:gd name="connsiteX0" fmla="*/ 565362 w 1130723"/>
                <a:gd name="connsiteY0" fmla="*/ 0 h 565575"/>
                <a:gd name="connsiteX1" fmla="*/ 1130723 w 1130723"/>
                <a:gd name="connsiteY1" fmla="*/ 565362 h 565575"/>
                <a:gd name="connsiteX2" fmla="*/ 1130702 w 1130723"/>
                <a:gd name="connsiteY2" fmla="*/ 565575 h 565575"/>
                <a:gd name="connsiteX3" fmla="*/ 21 w 1130723"/>
                <a:gd name="connsiteY3" fmla="*/ 565575 h 565575"/>
                <a:gd name="connsiteX4" fmla="*/ 0 w 1130723"/>
                <a:gd name="connsiteY4" fmla="*/ 565362 h 565575"/>
                <a:gd name="connsiteX5" fmla="*/ 565362 w 1130723"/>
                <a:gd name="connsiteY5" fmla="*/ 0 h 565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0723" h="565575">
                  <a:moveTo>
                    <a:pt x="565362" y="0"/>
                  </a:moveTo>
                  <a:cubicBezTo>
                    <a:pt x="877602" y="0"/>
                    <a:pt x="1130723" y="253121"/>
                    <a:pt x="1130723" y="565362"/>
                  </a:cubicBezTo>
                  <a:lnTo>
                    <a:pt x="1130702" y="565575"/>
                  </a:lnTo>
                  <a:lnTo>
                    <a:pt x="21" y="565575"/>
                  </a:lnTo>
                  <a:lnTo>
                    <a:pt x="0" y="565362"/>
                  </a:lnTo>
                  <a:cubicBezTo>
                    <a:pt x="0" y="253121"/>
                    <a:pt x="253120" y="0"/>
                    <a:pt x="565362"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3" name="Oval 31">
              <a:extLst>
                <a:ext uri="{FF2B5EF4-FFF2-40B4-BE49-F238E27FC236}">
                  <a16:creationId xmlns:a16="http://schemas.microsoft.com/office/drawing/2014/main" id="{F7C55863-3B37-0743-B001-1A970033FB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564253" y="3549396"/>
              <a:ext cx="1130725" cy="113072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32">
              <a:extLst>
                <a:ext uri="{FF2B5EF4-FFF2-40B4-BE49-F238E27FC236}">
                  <a16:creationId xmlns:a16="http://schemas.microsoft.com/office/drawing/2014/main" id="{932B4C24-3A58-924C-B79A-D961EF7C2C4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564253" y="2177881"/>
              <a:ext cx="1130725" cy="113072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Oval 33">
              <a:extLst>
                <a:ext uri="{FF2B5EF4-FFF2-40B4-BE49-F238E27FC236}">
                  <a16:creationId xmlns:a16="http://schemas.microsoft.com/office/drawing/2014/main" id="{21EF52E0-D2CF-544F-93A6-4D7B45A0483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564253" y="806366"/>
              <a:ext cx="1130725" cy="113072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Freeform 63">
              <a:extLst>
                <a:ext uri="{FF2B5EF4-FFF2-40B4-BE49-F238E27FC236}">
                  <a16:creationId xmlns:a16="http://schemas.microsoft.com/office/drawing/2014/main" id="{6966CFE5-1C8C-2E4F-9B2D-A8438F5A532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564254" y="1"/>
              <a:ext cx="1130725" cy="565575"/>
            </a:xfrm>
            <a:custGeom>
              <a:avLst/>
              <a:gdLst>
                <a:gd name="connsiteX0" fmla="*/ 21 w 1130725"/>
                <a:gd name="connsiteY0" fmla="*/ 0 h 565575"/>
                <a:gd name="connsiteX1" fmla="*/ 1130704 w 1130725"/>
                <a:gd name="connsiteY1" fmla="*/ 0 h 565575"/>
                <a:gd name="connsiteX2" fmla="*/ 1130725 w 1130725"/>
                <a:gd name="connsiteY2" fmla="*/ 213 h 565575"/>
                <a:gd name="connsiteX3" fmla="*/ 565363 w 1130725"/>
                <a:gd name="connsiteY3" fmla="*/ 565575 h 565575"/>
                <a:gd name="connsiteX4" fmla="*/ 0 w 1130725"/>
                <a:gd name="connsiteY4" fmla="*/ 213 h 565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0725" h="565575">
                  <a:moveTo>
                    <a:pt x="21" y="0"/>
                  </a:moveTo>
                  <a:lnTo>
                    <a:pt x="1130704" y="0"/>
                  </a:lnTo>
                  <a:lnTo>
                    <a:pt x="1130725" y="213"/>
                  </a:lnTo>
                  <a:cubicBezTo>
                    <a:pt x="1130725" y="312454"/>
                    <a:pt x="877603" y="565575"/>
                    <a:pt x="565363" y="565575"/>
                  </a:cubicBezTo>
                  <a:cubicBezTo>
                    <a:pt x="253121" y="565575"/>
                    <a:pt x="0" y="312454"/>
                    <a:pt x="0" y="213"/>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7" name="Freeform 64">
              <a:extLst>
                <a:ext uri="{FF2B5EF4-FFF2-40B4-BE49-F238E27FC236}">
                  <a16:creationId xmlns:a16="http://schemas.microsoft.com/office/drawing/2014/main" id="{9FD29EF3-A5B2-554A-A307-6BE1BCE8AF0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27118" y="6292426"/>
              <a:ext cx="1130724" cy="565575"/>
            </a:xfrm>
            <a:custGeom>
              <a:avLst/>
              <a:gdLst>
                <a:gd name="connsiteX0" fmla="*/ 565362 w 1130724"/>
                <a:gd name="connsiteY0" fmla="*/ 0 h 565575"/>
                <a:gd name="connsiteX1" fmla="*/ 1130724 w 1130724"/>
                <a:gd name="connsiteY1" fmla="*/ 565362 h 565575"/>
                <a:gd name="connsiteX2" fmla="*/ 1130703 w 1130724"/>
                <a:gd name="connsiteY2" fmla="*/ 565575 h 565575"/>
                <a:gd name="connsiteX3" fmla="*/ 22 w 1130724"/>
                <a:gd name="connsiteY3" fmla="*/ 565575 h 565575"/>
                <a:gd name="connsiteX4" fmla="*/ 0 w 1130724"/>
                <a:gd name="connsiteY4" fmla="*/ 565362 h 565575"/>
                <a:gd name="connsiteX5" fmla="*/ 565362 w 1130724"/>
                <a:gd name="connsiteY5" fmla="*/ 0 h 565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0724" h="565575">
                  <a:moveTo>
                    <a:pt x="565362" y="0"/>
                  </a:moveTo>
                  <a:cubicBezTo>
                    <a:pt x="877603" y="0"/>
                    <a:pt x="1130724" y="253121"/>
                    <a:pt x="1130724" y="565362"/>
                  </a:cubicBezTo>
                  <a:lnTo>
                    <a:pt x="1130703" y="565575"/>
                  </a:lnTo>
                  <a:lnTo>
                    <a:pt x="22" y="565575"/>
                  </a:lnTo>
                  <a:lnTo>
                    <a:pt x="0" y="565362"/>
                  </a:lnTo>
                  <a:cubicBezTo>
                    <a:pt x="0" y="253121"/>
                    <a:pt x="253121" y="0"/>
                    <a:pt x="565362"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8" name="Oval 36">
              <a:extLst>
                <a:ext uri="{FF2B5EF4-FFF2-40B4-BE49-F238E27FC236}">
                  <a16:creationId xmlns:a16="http://schemas.microsoft.com/office/drawing/2014/main" id="{AC1ECAD8-0CF2-934D-AA1E-C108208CDE6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27118" y="4920911"/>
              <a:ext cx="1130725" cy="113072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Oval 37">
              <a:extLst>
                <a:ext uri="{FF2B5EF4-FFF2-40B4-BE49-F238E27FC236}">
                  <a16:creationId xmlns:a16="http://schemas.microsoft.com/office/drawing/2014/main" id="{DB14DED1-3A58-8C4D-902E-2A9F34043F6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27118" y="3549396"/>
              <a:ext cx="1130725" cy="113072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Oval 38">
              <a:extLst>
                <a:ext uri="{FF2B5EF4-FFF2-40B4-BE49-F238E27FC236}">
                  <a16:creationId xmlns:a16="http://schemas.microsoft.com/office/drawing/2014/main" id="{65D65157-5719-0341-A807-A8956595FB4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27118" y="2177881"/>
              <a:ext cx="1130725" cy="113072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Oval 39">
              <a:extLst>
                <a:ext uri="{FF2B5EF4-FFF2-40B4-BE49-F238E27FC236}">
                  <a16:creationId xmlns:a16="http://schemas.microsoft.com/office/drawing/2014/main" id="{A7F23F74-B777-2A4C-8EF9-E798880D59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27118" y="806366"/>
              <a:ext cx="1130725" cy="113072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Freeform 70">
              <a:extLst>
                <a:ext uri="{FF2B5EF4-FFF2-40B4-BE49-F238E27FC236}">
                  <a16:creationId xmlns:a16="http://schemas.microsoft.com/office/drawing/2014/main" id="{E3B9A050-0AE1-1D4B-A2AC-6EEF64B106D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27117" y="0"/>
              <a:ext cx="1130726" cy="565576"/>
            </a:xfrm>
            <a:custGeom>
              <a:avLst/>
              <a:gdLst>
                <a:gd name="connsiteX0" fmla="*/ 22 w 1130726"/>
                <a:gd name="connsiteY0" fmla="*/ 0 h 565576"/>
                <a:gd name="connsiteX1" fmla="*/ 1130704 w 1130726"/>
                <a:gd name="connsiteY1" fmla="*/ 0 h 565576"/>
                <a:gd name="connsiteX2" fmla="*/ 1130726 w 1130726"/>
                <a:gd name="connsiteY2" fmla="*/ 214 h 565576"/>
                <a:gd name="connsiteX3" fmla="*/ 565363 w 1130726"/>
                <a:gd name="connsiteY3" fmla="*/ 565576 h 565576"/>
                <a:gd name="connsiteX4" fmla="*/ 0 w 1130726"/>
                <a:gd name="connsiteY4" fmla="*/ 214 h 565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0726" h="565576">
                  <a:moveTo>
                    <a:pt x="22" y="0"/>
                  </a:moveTo>
                  <a:lnTo>
                    <a:pt x="1130704" y="0"/>
                  </a:lnTo>
                  <a:lnTo>
                    <a:pt x="1130726" y="214"/>
                  </a:lnTo>
                  <a:cubicBezTo>
                    <a:pt x="1130726" y="312455"/>
                    <a:pt x="877604" y="565576"/>
                    <a:pt x="565363" y="565576"/>
                  </a:cubicBezTo>
                  <a:cubicBezTo>
                    <a:pt x="253122" y="565576"/>
                    <a:pt x="0" y="312455"/>
                    <a:pt x="0" y="21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3" name="Freeform 71">
              <a:extLst>
                <a:ext uri="{FF2B5EF4-FFF2-40B4-BE49-F238E27FC236}">
                  <a16:creationId xmlns:a16="http://schemas.microsoft.com/office/drawing/2014/main" id="{C424FE38-F803-8D47-BF56-1B18EC2B1F0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289984" y="6292426"/>
              <a:ext cx="1130724" cy="565575"/>
            </a:xfrm>
            <a:custGeom>
              <a:avLst/>
              <a:gdLst>
                <a:gd name="connsiteX0" fmla="*/ 565362 w 1130724"/>
                <a:gd name="connsiteY0" fmla="*/ 0 h 565575"/>
                <a:gd name="connsiteX1" fmla="*/ 1130724 w 1130724"/>
                <a:gd name="connsiteY1" fmla="*/ 565362 h 565575"/>
                <a:gd name="connsiteX2" fmla="*/ 1130703 w 1130724"/>
                <a:gd name="connsiteY2" fmla="*/ 565575 h 565575"/>
                <a:gd name="connsiteX3" fmla="*/ 21 w 1130724"/>
                <a:gd name="connsiteY3" fmla="*/ 565575 h 565575"/>
                <a:gd name="connsiteX4" fmla="*/ 0 w 1130724"/>
                <a:gd name="connsiteY4" fmla="*/ 565362 h 565575"/>
                <a:gd name="connsiteX5" fmla="*/ 565362 w 1130724"/>
                <a:gd name="connsiteY5" fmla="*/ 0 h 565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0724" h="565575">
                  <a:moveTo>
                    <a:pt x="565362" y="0"/>
                  </a:moveTo>
                  <a:cubicBezTo>
                    <a:pt x="877603" y="0"/>
                    <a:pt x="1130724" y="253121"/>
                    <a:pt x="1130724" y="565362"/>
                  </a:cubicBezTo>
                  <a:lnTo>
                    <a:pt x="1130703" y="565575"/>
                  </a:lnTo>
                  <a:lnTo>
                    <a:pt x="21" y="565575"/>
                  </a:lnTo>
                  <a:lnTo>
                    <a:pt x="0" y="565362"/>
                  </a:lnTo>
                  <a:cubicBezTo>
                    <a:pt x="0" y="253121"/>
                    <a:pt x="253121" y="0"/>
                    <a:pt x="565362"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4" name="Oval 42">
              <a:extLst>
                <a:ext uri="{FF2B5EF4-FFF2-40B4-BE49-F238E27FC236}">
                  <a16:creationId xmlns:a16="http://schemas.microsoft.com/office/drawing/2014/main" id="{E37187F2-9212-0641-97D0-1ACD50B748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289984" y="4920911"/>
              <a:ext cx="1130725" cy="113072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Oval 43">
              <a:extLst>
                <a:ext uri="{FF2B5EF4-FFF2-40B4-BE49-F238E27FC236}">
                  <a16:creationId xmlns:a16="http://schemas.microsoft.com/office/drawing/2014/main" id="{C760C651-2AC4-564E-BEAA-AB7FAFE7F7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289984" y="3549396"/>
              <a:ext cx="1130725" cy="113072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Oval 44">
              <a:extLst>
                <a:ext uri="{FF2B5EF4-FFF2-40B4-BE49-F238E27FC236}">
                  <a16:creationId xmlns:a16="http://schemas.microsoft.com/office/drawing/2014/main" id="{58B0A1B8-5BA3-3548-9511-B4904D0526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289984" y="806366"/>
              <a:ext cx="1130725" cy="113072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Freeform 75">
              <a:extLst>
                <a:ext uri="{FF2B5EF4-FFF2-40B4-BE49-F238E27FC236}">
                  <a16:creationId xmlns:a16="http://schemas.microsoft.com/office/drawing/2014/main" id="{424CD779-EE9A-214D-9488-767327E373A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289983" y="0"/>
              <a:ext cx="1130726" cy="565576"/>
            </a:xfrm>
            <a:custGeom>
              <a:avLst/>
              <a:gdLst>
                <a:gd name="connsiteX0" fmla="*/ 21 w 1130726"/>
                <a:gd name="connsiteY0" fmla="*/ 0 h 565576"/>
                <a:gd name="connsiteX1" fmla="*/ 1130704 w 1130726"/>
                <a:gd name="connsiteY1" fmla="*/ 0 h 565576"/>
                <a:gd name="connsiteX2" fmla="*/ 1130726 w 1130726"/>
                <a:gd name="connsiteY2" fmla="*/ 214 h 565576"/>
                <a:gd name="connsiteX3" fmla="*/ 565363 w 1130726"/>
                <a:gd name="connsiteY3" fmla="*/ 565576 h 565576"/>
                <a:gd name="connsiteX4" fmla="*/ 0 w 1130726"/>
                <a:gd name="connsiteY4" fmla="*/ 214 h 565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0726" h="565576">
                  <a:moveTo>
                    <a:pt x="21" y="0"/>
                  </a:moveTo>
                  <a:lnTo>
                    <a:pt x="1130704" y="0"/>
                  </a:lnTo>
                  <a:lnTo>
                    <a:pt x="1130726" y="214"/>
                  </a:lnTo>
                  <a:cubicBezTo>
                    <a:pt x="1130726" y="312455"/>
                    <a:pt x="877604" y="565576"/>
                    <a:pt x="565363" y="565576"/>
                  </a:cubicBezTo>
                  <a:cubicBezTo>
                    <a:pt x="253122" y="565576"/>
                    <a:pt x="0" y="312455"/>
                    <a:pt x="0" y="214"/>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8" name="Freeform 76">
              <a:extLst>
                <a:ext uri="{FF2B5EF4-FFF2-40B4-BE49-F238E27FC236}">
                  <a16:creationId xmlns:a16="http://schemas.microsoft.com/office/drawing/2014/main" id="{630D08C6-9EFB-8540-875F-2A55DED2AAE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652854" y="6295069"/>
              <a:ext cx="539146" cy="562931"/>
            </a:xfrm>
            <a:custGeom>
              <a:avLst/>
              <a:gdLst>
                <a:gd name="connsiteX0" fmla="*/ 539146 w 539146"/>
                <a:gd name="connsiteY0" fmla="*/ 0 h 562931"/>
                <a:gd name="connsiteX1" fmla="*/ 539146 w 539146"/>
                <a:gd name="connsiteY1" fmla="*/ 562931 h 562931"/>
                <a:gd name="connsiteX2" fmla="*/ 21 w 539146"/>
                <a:gd name="connsiteY2" fmla="*/ 562931 h 562931"/>
                <a:gd name="connsiteX3" fmla="*/ 0 w 539146"/>
                <a:gd name="connsiteY3" fmla="*/ 562719 h 562931"/>
                <a:gd name="connsiteX4" fmla="*/ 451422 w 539146"/>
                <a:gd name="connsiteY4" fmla="*/ 8843 h 5629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9146" h="562931">
                  <a:moveTo>
                    <a:pt x="539146" y="0"/>
                  </a:moveTo>
                  <a:lnTo>
                    <a:pt x="539146" y="562931"/>
                  </a:lnTo>
                  <a:lnTo>
                    <a:pt x="21" y="562931"/>
                  </a:lnTo>
                  <a:lnTo>
                    <a:pt x="0" y="562719"/>
                  </a:lnTo>
                  <a:cubicBezTo>
                    <a:pt x="0" y="289508"/>
                    <a:pt x="193796" y="61561"/>
                    <a:pt x="451422" y="8843"/>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9" name="Freeform 77">
              <a:extLst>
                <a:ext uri="{FF2B5EF4-FFF2-40B4-BE49-F238E27FC236}">
                  <a16:creationId xmlns:a16="http://schemas.microsoft.com/office/drawing/2014/main" id="{D7E8DA86-1294-4641-9C52-6E153150641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652853" y="4923555"/>
              <a:ext cx="539147" cy="1125439"/>
            </a:xfrm>
            <a:custGeom>
              <a:avLst/>
              <a:gdLst>
                <a:gd name="connsiteX0" fmla="*/ 539147 w 539147"/>
                <a:gd name="connsiteY0" fmla="*/ 0 h 1125439"/>
                <a:gd name="connsiteX1" fmla="*/ 539147 w 539147"/>
                <a:gd name="connsiteY1" fmla="*/ 1125439 h 1125439"/>
                <a:gd name="connsiteX2" fmla="*/ 451423 w 539147"/>
                <a:gd name="connsiteY2" fmla="*/ 1116595 h 1125439"/>
                <a:gd name="connsiteX3" fmla="*/ 0 w 539147"/>
                <a:gd name="connsiteY3" fmla="*/ 562719 h 1125439"/>
                <a:gd name="connsiteX4" fmla="*/ 451423 w 539147"/>
                <a:gd name="connsiteY4" fmla="*/ 8843 h 11254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9147" h="1125439">
                  <a:moveTo>
                    <a:pt x="539147" y="0"/>
                  </a:moveTo>
                  <a:lnTo>
                    <a:pt x="539147" y="1125439"/>
                  </a:lnTo>
                  <a:lnTo>
                    <a:pt x="451423" y="1116595"/>
                  </a:lnTo>
                  <a:cubicBezTo>
                    <a:pt x="193797" y="1063877"/>
                    <a:pt x="0" y="835930"/>
                    <a:pt x="0" y="562719"/>
                  </a:cubicBezTo>
                  <a:cubicBezTo>
                    <a:pt x="0" y="289508"/>
                    <a:pt x="193797" y="61561"/>
                    <a:pt x="451423" y="8843"/>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0" name="Freeform 78">
              <a:extLst>
                <a:ext uri="{FF2B5EF4-FFF2-40B4-BE49-F238E27FC236}">
                  <a16:creationId xmlns:a16="http://schemas.microsoft.com/office/drawing/2014/main" id="{011063C9-2A43-3348-A018-F27FACAA778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652853" y="3552039"/>
              <a:ext cx="539147" cy="1125438"/>
            </a:xfrm>
            <a:custGeom>
              <a:avLst/>
              <a:gdLst>
                <a:gd name="connsiteX0" fmla="*/ 539147 w 539147"/>
                <a:gd name="connsiteY0" fmla="*/ 0 h 1125438"/>
                <a:gd name="connsiteX1" fmla="*/ 539147 w 539147"/>
                <a:gd name="connsiteY1" fmla="*/ 1125438 h 1125438"/>
                <a:gd name="connsiteX2" fmla="*/ 451423 w 539147"/>
                <a:gd name="connsiteY2" fmla="*/ 1116595 h 1125438"/>
                <a:gd name="connsiteX3" fmla="*/ 0 w 539147"/>
                <a:gd name="connsiteY3" fmla="*/ 562719 h 1125438"/>
                <a:gd name="connsiteX4" fmla="*/ 451423 w 539147"/>
                <a:gd name="connsiteY4" fmla="*/ 8843 h 1125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9147" h="1125438">
                  <a:moveTo>
                    <a:pt x="539147" y="0"/>
                  </a:moveTo>
                  <a:lnTo>
                    <a:pt x="539147" y="1125438"/>
                  </a:lnTo>
                  <a:lnTo>
                    <a:pt x="451423" y="1116595"/>
                  </a:lnTo>
                  <a:cubicBezTo>
                    <a:pt x="193797" y="1063877"/>
                    <a:pt x="0" y="835930"/>
                    <a:pt x="0" y="562719"/>
                  </a:cubicBezTo>
                  <a:cubicBezTo>
                    <a:pt x="0" y="289508"/>
                    <a:pt x="193797" y="61561"/>
                    <a:pt x="451423" y="8843"/>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1" name="Freeform 79">
              <a:extLst>
                <a:ext uri="{FF2B5EF4-FFF2-40B4-BE49-F238E27FC236}">
                  <a16:creationId xmlns:a16="http://schemas.microsoft.com/office/drawing/2014/main" id="{EE85C7DE-D965-244F-BD95-3A05FF4AAC6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652853" y="2180524"/>
              <a:ext cx="539147" cy="1125438"/>
            </a:xfrm>
            <a:custGeom>
              <a:avLst/>
              <a:gdLst>
                <a:gd name="connsiteX0" fmla="*/ 539147 w 539147"/>
                <a:gd name="connsiteY0" fmla="*/ 0 h 1125438"/>
                <a:gd name="connsiteX1" fmla="*/ 539147 w 539147"/>
                <a:gd name="connsiteY1" fmla="*/ 1125438 h 1125438"/>
                <a:gd name="connsiteX2" fmla="*/ 451423 w 539147"/>
                <a:gd name="connsiteY2" fmla="*/ 1116595 h 1125438"/>
                <a:gd name="connsiteX3" fmla="*/ 0 w 539147"/>
                <a:gd name="connsiteY3" fmla="*/ 562719 h 1125438"/>
                <a:gd name="connsiteX4" fmla="*/ 451423 w 539147"/>
                <a:gd name="connsiteY4" fmla="*/ 8843 h 1125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9147" h="1125438">
                  <a:moveTo>
                    <a:pt x="539147" y="0"/>
                  </a:moveTo>
                  <a:lnTo>
                    <a:pt x="539147" y="1125438"/>
                  </a:lnTo>
                  <a:lnTo>
                    <a:pt x="451423" y="1116595"/>
                  </a:lnTo>
                  <a:cubicBezTo>
                    <a:pt x="193797" y="1063877"/>
                    <a:pt x="0" y="835930"/>
                    <a:pt x="0" y="562719"/>
                  </a:cubicBezTo>
                  <a:cubicBezTo>
                    <a:pt x="0" y="289509"/>
                    <a:pt x="193797" y="61561"/>
                    <a:pt x="451423" y="8843"/>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2" name="Freeform 80">
              <a:extLst>
                <a:ext uri="{FF2B5EF4-FFF2-40B4-BE49-F238E27FC236}">
                  <a16:creationId xmlns:a16="http://schemas.microsoft.com/office/drawing/2014/main" id="{315A1389-149A-3342-A863-637D42FDB28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652853" y="809010"/>
              <a:ext cx="539147" cy="1125439"/>
            </a:xfrm>
            <a:custGeom>
              <a:avLst/>
              <a:gdLst>
                <a:gd name="connsiteX0" fmla="*/ 539147 w 539147"/>
                <a:gd name="connsiteY0" fmla="*/ 0 h 1125439"/>
                <a:gd name="connsiteX1" fmla="*/ 539147 w 539147"/>
                <a:gd name="connsiteY1" fmla="*/ 1125439 h 1125439"/>
                <a:gd name="connsiteX2" fmla="*/ 451423 w 539147"/>
                <a:gd name="connsiteY2" fmla="*/ 1116595 h 1125439"/>
                <a:gd name="connsiteX3" fmla="*/ 0 w 539147"/>
                <a:gd name="connsiteY3" fmla="*/ 562719 h 1125439"/>
                <a:gd name="connsiteX4" fmla="*/ 451423 w 539147"/>
                <a:gd name="connsiteY4" fmla="*/ 8843 h 11254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9147" h="1125439">
                  <a:moveTo>
                    <a:pt x="539147" y="0"/>
                  </a:moveTo>
                  <a:lnTo>
                    <a:pt x="539147" y="1125439"/>
                  </a:lnTo>
                  <a:lnTo>
                    <a:pt x="451423" y="1116595"/>
                  </a:lnTo>
                  <a:cubicBezTo>
                    <a:pt x="193797" y="1063877"/>
                    <a:pt x="0" y="835930"/>
                    <a:pt x="0" y="562719"/>
                  </a:cubicBezTo>
                  <a:cubicBezTo>
                    <a:pt x="0" y="289508"/>
                    <a:pt x="193797" y="61561"/>
                    <a:pt x="451423" y="8843"/>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3" name="Freeform 81">
              <a:extLst>
                <a:ext uri="{FF2B5EF4-FFF2-40B4-BE49-F238E27FC236}">
                  <a16:creationId xmlns:a16="http://schemas.microsoft.com/office/drawing/2014/main" id="{B149CC6F-B6C6-BE46-B451-1BF7D47A893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652853" y="1"/>
              <a:ext cx="539147" cy="562933"/>
            </a:xfrm>
            <a:custGeom>
              <a:avLst/>
              <a:gdLst>
                <a:gd name="connsiteX0" fmla="*/ 22 w 539147"/>
                <a:gd name="connsiteY0" fmla="*/ 0 h 562933"/>
                <a:gd name="connsiteX1" fmla="*/ 539147 w 539147"/>
                <a:gd name="connsiteY1" fmla="*/ 0 h 562933"/>
                <a:gd name="connsiteX2" fmla="*/ 539147 w 539147"/>
                <a:gd name="connsiteY2" fmla="*/ 562933 h 562933"/>
                <a:gd name="connsiteX3" fmla="*/ 451423 w 539147"/>
                <a:gd name="connsiteY3" fmla="*/ 554090 h 562933"/>
                <a:gd name="connsiteX4" fmla="*/ 0 w 539147"/>
                <a:gd name="connsiteY4" fmla="*/ 214 h 5629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9147" h="562933">
                  <a:moveTo>
                    <a:pt x="22" y="0"/>
                  </a:moveTo>
                  <a:lnTo>
                    <a:pt x="539147" y="0"/>
                  </a:lnTo>
                  <a:lnTo>
                    <a:pt x="539147" y="562933"/>
                  </a:lnTo>
                  <a:lnTo>
                    <a:pt x="451423" y="554090"/>
                  </a:lnTo>
                  <a:cubicBezTo>
                    <a:pt x="193797" y="501372"/>
                    <a:pt x="0" y="273425"/>
                    <a:pt x="0" y="214"/>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cxnSp>
        <p:nvCxnSpPr>
          <p:cNvPr id="94" name="Straight Connector 53">
            <a:extLst>
              <a:ext uri="{FF2B5EF4-FFF2-40B4-BE49-F238E27FC236}">
                <a16:creationId xmlns:a16="http://schemas.microsoft.com/office/drawing/2014/main" id="{D33A3282-0389-C547-8CA6-7F3E7F27B34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65150" y="6087110"/>
            <a:ext cx="5066001"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useBgFill="1">
        <p:nvSpPr>
          <p:cNvPr id="95" name="Rectangle 55">
            <a:extLst>
              <a:ext uri="{FF2B5EF4-FFF2-40B4-BE49-F238E27FC236}">
                <a16:creationId xmlns:a16="http://schemas.microsoft.com/office/drawing/2014/main" id="{4EFE82FE-7465-AE46-88DF-34D347E83B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6" name="Group 57">
            <a:extLst>
              <a:ext uri="{FF2B5EF4-FFF2-40B4-BE49-F238E27FC236}">
                <a16:creationId xmlns:a16="http://schemas.microsoft.com/office/drawing/2014/main" id="{26C321DA-1EDE-3E4B-8B73-6477B2C6D04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290315" y="0"/>
            <a:ext cx="1901686" cy="6858000"/>
            <a:chOff x="10290315" y="0"/>
            <a:chExt cx="1901686" cy="6858000"/>
          </a:xfrm>
        </p:grpSpPr>
        <p:sp>
          <p:nvSpPr>
            <p:cNvPr id="59" name="Oval 58">
              <a:extLst>
                <a:ext uri="{FF2B5EF4-FFF2-40B4-BE49-F238E27FC236}">
                  <a16:creationId xmlns:a16="http://schemas.microsoft.com/office/drawing/2014/main" id="{DC13524B-3A91-1E40-840D-09EDE65E05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290315" y="3549390"/>
              <a:ext cx="1130724" cy="1130723"/>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Freeform 85">
              <a:extLst>
                <a:ext uri="{FF2B5EF4-FFF2-40B4-BE49-F238E27FC236}">
                  <a16:creationId xmlns:a16="http://schemas.microsoft.com/office/drawing/2014/main" id="{E03B804C-EF61-0141-A6AB-D81EDA5AC32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290315" y="0"/>
              <a:ext cx="1130724" cy="565573"/>
            </a:xfrm>
            <a:custGeom>
              <a:avLst/>
              <a:gdLst>
                <a:gd name="connsiteX0" fmla="*/ 21 w 1130724"/>
                <a:gd name="connsiteY0" fmla="*/ 0 h 565573"/>
                <a:gd name="connsiteX1" fmla="*/ 1130703 w 1130724"/>
                <a:gd name="connsiteY1" fmla="*/ 0 h 565573"/>
                <a:gd name="connsiteX2" fmla="*/ 1130724 w 1130724"/>
                <a:gd name="connsiteY2" fmla="*/ 211 h 565573"/>
                <a:gd name="connsiteX3" fmla="*/ 565362 w 1130724"/>
                <a:gd name="connsiteY3" fmla="*/ 565573 h 565573"/>
                <a:gd name="connsiteX4" fmla="*/ 0 w 1130724"/>
                <a:gd name="connsiteY4" fmla="*/ 211 h 565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0724" h="565573">
                  <a:moveTo>
                    <a:pt x="21" y="0"/>
                  </a:moveTo>
                  <a:lnTo>
                    <a:pt x="1130703" y="0"/>
                  </a:lnTo>
                  <a:lnTo>
                    <a:pt x="1130724" y="211"/>
                  </a:lnTo>
                  <a:cubicBezTo>
                    <a:pt x="1130724" y="312452"/>
                    <a:pt x="877603" y="565573"/>
                    <a:pt x="565362" y="565573"/>
                  </a:cubicBezTo>
                  <a:cubicBezTo>
                    <a:pt x="253121" y="565573"/>
                    <a:pt x="0" y="312452"/>
                    <a:pt x="0" y="211"/>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8" name="Freeform 86">
              <a:extLst>
                <a:ext uri="{FF2B5EF4-FFF2-40B4-BE49-F238E27FC236}">
                  <a16:creationId xmlns:a16="http://schemas.microsoft.com/office/drawing/2014/main" id="{CAB80ED1-EE7D-3843-9750-C6C8C5F8EC4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653180" y="6295093"/>
              <a:ext cx="538821" cy="562907"/>
            </a:xfrm>
            <a:custGeom>
              <a:avLst/>
              <a:gdLst>
                <a:gd name="connsiteX0" fmla="*/ 538821 w 538821"/>
                <a:gd name="connsiteY0" fmla="*/ 0 h 562907"/>
                <a:gd name="connsiteX1" fmla="*/ 538821 w 538821"/>
                <a:gd name="connsiteY1" fmla="*/ 562907 h 562907"/>
                <a:gd name="connsiteX2" fmla="*/ 22 w 538821"/>
                <a:gd name="connsiteY2" fmla="*/ 562907 h 562907"/>
                <a:gd name="connsiteX3" fmla="*/ 0 w 538821"/>
                <a:gd name="connsiteY3" fmla="*/ 562686 h 562907"/>
                <a:gd name="connsiteX4" fmla="*/ 451422 w 538821"/>
                <a:gd name="connsiteY4" fmla="*/ 8810 h 5629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821" h="562907">
                  <a:moveTo>
                    <a:pt x="538821" y="0"/>
                  </a:moveTo>
                  <a:lnTo>
                    <a:pt x="538821" y="562907"/>
                  </a:lnTo>
                  <a:lnTo>
                    <a:pt x="22" y="562907"/>
                  </a:lnTo>
                  <a:lnTo>
                    <a:pt x="0" y="562686"/>
                  </a:lnTo>
                  <a:cubicBezTo>
                    <a:pt x="0" y="289475"/>
                    <a:pt x="193796" y="61528"/>
                    <a:pt x="451422" y="881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9" name="Freeform 87">
              <a:extLst>
                <a:ext uri="{FF2B5EF4-FFF2-40B4-BE49-F238E27FC236}">
                  <a16:creationId xmlns:a16="http://schemas.microsoft.com/office/drawing/2014/main" id="{8BCD1EDB-B320-594D-86D1-7A73424B23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653180" y="3552066"/>
              <a:ext cx="538821" cy="1125373"/>
            </a:xfrm>
            <a:custGeom>
              <a:avLst/>
              <a:gdLst>
                <a:gd name="connsiteX0" fmla="*/ 538821 w 538821"/>
                <a:gd name="connsiteY0" fmla="*/ 0 h 1125373"/>
                <a:gd name="connsiteX1" fmla="*/ 538821 w 538821"/>
                <a:gd name="connsiteY1" fmla="*/ 1125373 h 1125373"/>
                <a:gd name="connsiteX2" fmla="*/ 451422 w 538821"/>
                <a:gd name="connsiteY2" fmla="*/ 1116562 h 1125373"/>
                <a:gd name="connsiteX3" fmla="*/ 0 w 538821"/>
                <a:gd name="connsiteY3" fmla="*/ 562686 h 1125373"/>
                <a:gd name="connsiteX4" fmla="*/ 451422 w 538821"/>
                <a:gd name="connsiteY4" fmla="*/ 8810 h 11253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821" h="1125373">
                  <a:moveTo>
                    <a:pt x="538821" y="0"/>
                  </a:moveTo>
                  <a:lnTo>
                    <a:pt x="538821" y="1125373"/>
                  </a:lnTo>
                  <a:lnTo>
                    <a:pt x="451422" y="1116562"/>
                  </a:lnTo>
                  <a:cubicBezTo>
                    <a:pt x="193796" y="1063844"/>
                    <a:pt x="0" y="835897"/>
                    <a:pt x="0" y="562686"/>
                  </a:cubicBezTo>
                  <a:cubicBezTo>
                    <a:pt x="0" y="289475"/>
                    <a:pt x="193796" y="61528"/>
                    <a:pt x="451422" y="881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0" name="Freeform 88">
              <a:extLst>
                <a:ext uri="{FF2B5EF4-FFF2-40B4-BE49-F238E27FC236}">
                  <a16:creationId xmlns:a16="http://schemas.microsoft.com/office/drawing/2014/main" id="{A6B97414-A09F-8647-823F-295A0FEF5D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653180" y="2180552"/>
              <a:ext cx="538821" cy="1125373"/>
            </a:xfrm>
            <a:custGeom>
              <a:avLst/>
              <a:gdLst>
                <a:gd name="connsiteX0" fmla="*/ 538821 w 538821"/>
                <a:gd name="connsiteY0" fmla="*/ 0 h 1125373"/>
                <a:gd name="connsiteX1" fmla="*/ 538821 w 538821"/>
                <a:gd name="connsiteY1" fmla="*/ 1125373 h 1125373"/>
                <a:gd name="connsiteX2" fmla="*/ 451422 w 538821"/>
                <a:gd name="connsiteY2" fmla="*/ 1116562 h 1125373"/>
                <a:gd name="connsiteX3" fmla="*/ 0 w 538821"/>
                <a:gd name="connsiteY3" fmla="*/ 562686 h 1125373"/>
                <a:gd name="connsiteX4" fmla="*/ 451422 w 538821"/>
                <a:gd name="connsiteY4" fmla="*/ 8810 h 11253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821" h="1125373">
                  <a:moveTo>
                    <a:pt x="538821" y="0"/>
                  </a:moveTo>
                  <a:lnTo>
                    <a:pt x="538821" y="1125373"/>
                  </a:lnTo>
                  <a:lnTo>
                    <a:pt x="451422" y="1116562"/>
                  </a:lnTo>
                  <a:cubicBezTo>
                    <a:pt x="193796" y="1063844"/>
                    <a:pt x="0" y="835897"/>
                    <a:pt x="0" y="562686"/>
                  </a:cubicBezTo>
                  <a:cubicBezTo>
                    <a:pt x="0" y="289475"/>
                    <a:pt x="193796" y="61528"/>
                    <a:pt x="451422" y="881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1" name="Freeform 89">
              <a:extLst>
                <a:ext uri="{FF2B5EF4-FFF2-40B4-BE49-F238E27FC236}">
                  <a16:creationId xmlns:a16="http://schemas.microsoft.com/office/drawing/2014/main" id="{BA92AD33-EF27-124E-AF6E-9BA5401EC2A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653180" y="809039"/>
              <a:ext cx="538821" cy="1125373"/>
            </a:xfrm>
            <a:custGeom>
              <a:avLst/>
              <a:gdLst>
                <a:gd name="connsiteX0" fmla="*/ 538821 w 538821"/>
                <a:gd name="connsiteY0" fmla="*/ 0 h 1125373"/>
                <a:gd name="connsiteX1" fmla="*/ 538821 w 538821"/>
                <a:gd name="connsiteY1" fmla="*/ 1125373 h 1125373"/>
                <a:gd name="connsiteX2" fmla="*/ 451422 w 538821"/>
                <a:gd name="connsiteY2" fmla="*/ 1116562 h 1125373"/>
                <a:gd name="connsiteX3" fmla="*/ 0 w 538821"/>
                <a:gd name="connsiteY3" fmla="*/ 562686 h 1125373"/>
                <a:gd name="connsiteX4" fmla="*/ 451422 w 538821"/>
                <a:gd name="connsiteY4" fmla="*/ 8810 h 11253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821" h="1125373">
                  <a:moveTo>
                    <a:pt x="538821" y="0"/>
                  </a:moveTo>
                  <a:lnTo>
                    <a:pt x="538821" y="1125373"/>
                  </a:lnTo>
                  <a:lnTo>
                    <a:pt x="451422" y="1116562"/>
                  </a:lnTo>
                  <a:cubicBezTo>
                    <a:pt x="193796" y="1063844"/>
                    <a:pt x="0" y="835897"/>
                    <a:pt x="0" y="562686"/>
                  </a:cubicBezTo>
                  <a:cubicBezTo>
                    <a:pt x="0" y="289475"/>
                    <a:pt x="193796" y="61528"/>
                    <a:pt x="451422" y="881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2" name="Freeform 98">
              <a:extLst>
                <a:ext uri="{FF2B5EF4-FFF2-40B4-BE49-F238E27FC236}">
                  <a16:creationId xmlns:a16="http://schemas.microsoft.com/office/drawing/2014/main" id="{24B8C792-BD2C-6D48-93EE-D615EF38F23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653180" y="0"/>
              <a:ext cx="538821" cy="562898"/>
            </a:xfrm>
            <a:custGeom>
              <a:avLst/>
              <a:gdLst>
                <a:gd name="connsiteX0" fmla="*/ 21 w 538821"/>
                <a:gd name="connsiteY0" fmla="*/ 0 h 562898"/>
                <a:gd name="connsiteX1" fmla="*/ 538821 w 538821"/>
                <a:gd name="connsiteY1" fmla="*/ 0 h 562898"/>
                <a:gd name="connsiteX2" fmla="*/ 538821 w 538821"/>
                <a:gd name="connsiteY2" fmla="*/ 562898 h 562898"/>
                <a:gd name="connsiteX3" fmla="*/ 451422 w 538821"/>
                <a:gd name="connsiteY3" fmla="*/ 554087 h 562898"/>
                <a:gd name="connsiteX4" fmla="*/ 0 w 538821"/>
                <a:gd name="connsiteY4" fmla="*/ 211 h 5628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821" h="562898">
                  <a:moveTo>
                    <a:pt x="21" y="0"/>
                  </a:moveTo>
                  <a:lnTo>
                    <a:pt x="538821" y="0"/>
                  </a:lnTo>
                  <a:lnTo>
                    <a:pt x="538821" y="562898"/>
                  </a:lnTo>
                  <a:lnTo>
                    <a:pt x="451422" y="554087"/>
                  </a:lnTo>
                  <a:cubicBezTo>
                    <a:pt x="193796" y="501369"/>
                    <a:pt x="0" y="273422"/>
                    <a:pt x="0" y="211"/>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p:cNvSpPr>
            <a:spLocks noGrp="1"/>
          </p:cNvSpPr>
          <p:nvPr>
            <p:ph type="ctrTitle"/>
          </p:nvPr>
        </p:nvSpPr>
        <p:spPr>
          <a:xfrm>
            <a:off x="7486648" y="768334"/>
            <a:ext cx="4025901" cy="2866405"/>
          </a:xfrm>
        </p:spPr>
        <p:txBody>
          <a:bodyPr vert="horz" lIns="91440" tIns="45720" rIns="91440" bIns="45720" rtlCol="0" anchor="t">
            <a:normAutofit/>
          </a:bodyPr>
          <a:lstStyle/>
          <a:p>
            <a:r>
              <a:rPr lang="en-US" sz="5400"/>
              <a:t>Σας ευχαριστώ </a:t>
            </a:r>
          </a:p>
        </p:txBody>
      </p:sp>
      <p:pic>
        <p:nvPicPr>
          <p:cNvPr id="6" name="Θέση περιεχομένου 5">
            <a:extLst>
              <a:ext uri="{FF2B5EF4-FFF2-40B4-BE49-F238E27FC236}">
                <a16:creationId xmlns:a16="http://schemas.microsoft.com/office/drawing/2014/main" id="{8E38B262-549E-8036-EE5E-E7C8742B4F77}"/>
              </a:ext>
            </a:extLst>
          </p:cNvPr>
          <p:cNvPicPr>
            <a:picLocks noGrp="1" noChangeAspect="1"/>
          </p:cNvPicPr>
          <p:nvPr>
            <p:ph idx="1"/>
          </p:nvPr>
        </p:nvPicPr>
        <p:blipFill>
          <a:blip r:embed="rId3">
            <a:extLst>
              <a:ext uri="{28A0092B-C50C-407E-A947-70E740481C1C}">
                <a14:useLocalDpi xmlns:a14="http://schemas.microsoft.com/office/drawing/2010/main" val="0"/>
              </a:ext>
            </a:extLst>
          </a:blip>
          <a:srcRect r="2" b="812"/>
          <a:stretch/>
        </p:blipFill>
        <p:spPr>
          <a:xfrm>
            <a:off x="1" y="1"/>
            <a:ext cx="6914058" cy="6857999"/>
          </a:xfrm>
          <a:prstGeom prst="rect">
            <a:avLst/>
          </a:prstGeom>
        </p:spPr>
      </p:pic>
      <p:cxnSp>
        <p:nvCxnSpPr>
          <p:cNvPr id="103" name="Straight Connector 66">
            <a:extLst>
              <a:ext uri="{FF2B5EF4-FFF2-40B4-BE49-F238E27FC236}">
                <a16:creationId xmlns:a16="http://schemas.microsoft.com/office/drawing/2014/main" id="{EEA70831-9A8D-3B4D-8EA5-EE32F93E94E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486649" y="6087110"/>
            <a:ext cx="413453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512842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C7F2E4D6-EF46-1C43-8F3E-3620C3C83F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cNvSpPr>
            <a:spLocks noGrp="1"/>
          </p:cNvSpPr>
          <p:nvPr>
            <p:ph type="ctrTitle"/>
          </p:nvPr>
        </p:nvSpPr>
        <p:spPr>
          <a:xfrm>
            <a:off x="0" y="0"/>
            <a:ext cx="3779520" cy="2956560"/>
          </a:xfrm>
        </p:spPr>
        <p:txBody>
          <a:bodyPr>
            <a:normAutofit/>
          </a:bodyPr>
          <a:lstStyle/>
          <a:p>
            <a:r>
              <a:rPr lang="el-GR" sz="3700" dirty="0"/>
              <a:t> Βασικές τεχνολογικές εξελίξεις στην ακτινοθεραπεία</a:t>
            </a:r>
          </a:p>
        </p:txBody>
      </p:sp>
      <p:grpSp>
        <p:nvGrpSpPr>
          <p:cNvPr id="12" name="Group 11">
            <a:extLst>
              <a:ext uri="{FF2B5EF4-FFF2-40B4-BE49-F238E27FC236}">
                <a16:creationId xmlns:a16="http://schemas.microsoft.com/office/drawing/2014/main" id="{05ADD15B-C747-D340-BF8A-A1DD2A6A932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290315" y="0"/>
            <a:ext cx="1901686" cy="4677439"/>
            <a:chOff x="10290315" y="0"/>
            <a:chExt cx="1901686" cy="4677439"/>
          </a:xfrm>
        </p:grpSpPr>
        <p:sp>
          <p:nvSpPr>
            <p:cNvPr id="13" name="Freeform 53">
              <a:extLst>
                <a:ext uri="{FF2B5EF4-FFF2-40B4-BE49-F238E27FC236}">
                  <a16:creationId xmlns:a16="http://schemas.microsoft.com/office/drawing/2014/main" id="{0B0B662E-0152-FD4E-B468-3F3593C151F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290315" y="0"/>
              <a:ext cx="1130724" cy="565573"/>
            </a:xfrm>
            <a:custGeom>
              <a:avLst/>
              <a:gdLst>
                <a:gd name="connsiteX0" fmla="*/ 21 w 1130724"/>
                <a:gd name="connsiteY0" fmla="*/ 0 h 565573"/>
                <a:gd name="connsiteX1" fmla="*/ 1130703 w 1130724"/>
                <a:gd name="connsiteY1" fmla="*/ 0 h 565573"/>
                <a:gd name="connsiteX2" fmla="*/ 1130724 w 1130724"/>
                <a:gd name="connsiteY2" fmla="*/ 211 h 565573"/>
                <a:gd name="connsiteX3" fmla="*/ 565362 w 1130724"/>
                <a:gd name="connsiteY3" fmla="*/ 565573 h 565573"/>
                <a:gd name="connsiteX4" fmla="*/ 0 w 1130724"/>
                <a:gd name="connsiteY4" fmla="*/ 211 h 565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0724" h="565573">
                  <a:moveTo>
                    <a:pt x="21" y="0"/>
                  </a:moveTo>
                  <a:lnTo>
                    <a:pt x="1130703" y="0"/>
                  </a:lnTo>
                  <a:lnTo>
                    <a:pt x="1130724" y="211"/>
                  </a:lnTo>
                  <a:cubicBezTo>
                    <a:pt x="1130724" y="312452"/>
                    <a:pt x="877603" y="565573"/>
                    <a:pt x="565362" y="565573"/>
                  </a:cubicBezTo>
                  <a:cubicBezTo>
                    <a:pt x="253121" y="565573"/>
                    <a:pt x="0" y="312452"/>
                    <a:pt x="0" y="211"/>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55">
              <a:extLst>
                <a:ext uri="{FF2B5EF4-FFF2-40B4-BE49-F238E27FC236}">
                  <a16:creationId xmlns:a16="http://schemas.microsoft.com/office/drawing/2014/main" id="{81BFFC99-6B9D-F240-BD39-160F4C5735B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653180" y="3552066"/>
              <a:ext cx="538821" cy="1125373"/>
            </a:xfrm>
            <a:custGeom>
              <a:avLst/>
              <a:gdLst>
                <a:gd name="connsiteX0" fmla="*/ 538821 w 538821"/>
                <a:gd name="connsiteY0" fmla="*/ 0 h 1125373"/>
                <a:gd name="connsiteX1" fmla="*/ 538821 w 538821"/>
                <a:gd name="connsiteY1" fmla="*/ 1125373 h 1125373"/>
                <a:gd name="connsiteX2" fmla="*/ 451422 w 538821"/>
                <a:gd name="connsiteY2" fmla="*/ 1116562 h 1125373"/>
                <a:gd name="connsiteX3" fmla="*/ 0 w 538821"/>
                <a:gd name="connsiteY3" fmla="*/ 562686 h 1125373"/>
                <a:gd name="connsiteX4" fmla="*/ 451422 w 538821"/>
                <a:gd name="connsiteY4" fmla="*/ 8810 h 11253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821" h="1125373">
                  <a:moveTo>
                    <a:pt x="538821" y="0"/>
                  </a:moveTo>
                  <a:lnTo>
                    <a:pt x="538821" y="1125373"/>
                  </a:lnTo>
                  <a:lnTo>
                    <a:pt x="451422" y="1116562"/>
                  </a:lnTo>
                  <a:cubicBezTo>
                    <a:pt x="193796" y="1063844"/>
                    <a:pt x="0" y="835897"/>
                    <a:pt x="0" y="562686"/>
                  </a:cubicBezTo>
                  <a:cubicBezTo>
                    <a:pt x="0" y="289475"/>
                    <a:pt x="193796" y="61528"/>
                    <a:pt x="451422" y="881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57">
              <a:extLst>
                <a:ext uri="{FF2B5EF4-FFF2-40B4-BE49-F238E27FC236}">
                  <a16:creationId xmlns:a16="http://schemas.microsoft.com/office/drawing/2014/main" id="{4DC6AEB9-EEFF-D243-AEE2-42D0F9E53B5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653180" y="809039"/>
              <a:ext cx="538821" cy="1125373"/>
            </a:xfrm>
            <a:custGeom>
              <a:avLst/>
              <a:gdLst>
                <a:gd name="connsiteX0" fmla="*/ 538821 w 538821"/>
                <a:gd name="connsiteY0" fmla="*/ 0 h 1125373"/>
                <a:gd name="connsiteX1" fmla="*/ 538821 w 538821"/>
                <a:gd name="connsiteY1" fmla="*/ 1125373 h 1125373"/>
                <a:gd name="connsiteX2" fmla="*/ 451422 w 538821"/>
                <a:gd name="connsiteY2" fmla="*/ 1116562 h 1125373"/>
                <a:gd name="connsiteX3" fmla="*/ 0 w 538821"/>
                <a:gd name="connsiteY3" fmla="*/ 562686 h 1125373"/>
                <a:gd name="connsiteX4" fmla="*/ 451422 w 538821"/>
                <a:gd name="connsiteY4" fmla="*/ 8810 h 11253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821" h="1125373">
                  <a:moveTo>
                    <a:pt x="538821" y="0"/>
                  </a:moveTo>
                  <a:lnTo>
                    <a:pt x="538821" y="1125373"/>
                  </a:lnTo>
                  <a:lnTo>
                    <a:pt x="451422" y="1116562"/>
                  </a:lnTo>
                  <a:cubicBezTo>
                    <a:pt x="193796" y="1063844"/>
                    <a:pt x="0" y="835897"/>
                    <a:pt x="0" y="562686"/>
                  </a:cubicBezTo>
                  <a:cubicBezTo>
                    <a:pt x="0" y="289475"/>
                    <a:pt x="193796" y="61528"/>
                    <a:pt x="451422" y="881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58">
              <a:extLst>
                <a:ext uri="{FF2B5EF4-FFF2-40B4-BE49-F238E27FC236}">
                  <a16:creationId xmlns:a16="http://schemas.microsoft.com/office/drawing/2014/main" id="{D89DA958-651D-0049-A549-A9D22E4941F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653180" y="0"/>
              <a:ext cx="538821" cy="562898"/>
            </a:xfrm>
            <a:custGeom>
              <a:avLst/>
              <a:gdLst>
                <a:gd name="connsiteX0" fmla="*/ 21 w 538821"/>
                <a:gd name="connsiteY0" fmla="*/ 0 h 562898"/>
                <a:gd name="connsiteX1" fmla="*/ 538821 w 538821"/>
                <a:gd name="connsiteY1" fmla="*/ 0 h 562898"/>
                <a:gd name="connsiteX2" fmla="*/ 538821 w 538821"/>
                <a:gd name="connsiteY2" fmla="*/ 562898 h 562898"/>
                <a:gd name="connsiteX3" fmla="*/ 451422 w 538821"/>
                <a:gd name="connsiteY3" fmla="*/ 554087 h 562898"/>
                <a:gd name="connsiteX4" fmla="*/ 0 w 538821"/>
                <a:gd name="connsiteY4" fmla="*/ 211 h 5628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821" h="562898">
                  <a:moveTo>
                    <a:pt x="21" y="0"/>
                  </a:moveTo>
                  <a:lnTo>
                    <a:pt x="538821" y="0"/>
                  </a:lnTo>
                  <a:lnTo>
                    <a:pt x="538821" y="562898"/>
                  </a:lnTo>
                  <a:lnTo>
                    <a:pt x="451422" y="554087"/>
                  </a:lnTo>
                  <a:cubicBezTo>
                    <a:pt x="193796" y="501369"/>
                    <a:pt x="0" y="273422"/>
                    <a:pt x="0" y="211"/>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cxnSp>
        <p:nvCxnSpPr>
          <p:cNvPr id="18" name="Straight Connector 17">
            <a:extLst>
              <a:ext uri="{FF2B5EF4-FFF2-40B4-BE49-F238E27FC236}">
                <a16:creationId xmlns:a16="http://schemas.microsoft.com/office/drawing/2014/main" id="{1FE039F1-6D47-C642-B506-452A83B0AB1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65150" y="6087110"/>
            <a:ext cx="11058344"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aphicFrame>
        <p:nvGraphicFramePr>
          <p:cNvPr id="6" name="Content Placeholder">
            <a:extLst>
              <a:ext uri="{FF2B5EF4-FFF2-40B4-BE49-F238E27FC236}">
                <a16:creationId xmlns:a16="http://schemas.microsoft.com/office/drawing/2014/main" id="{BE00EC76-D054-0EF0-F5BD-B78588C11B8A}"/>
              </a:ext>
            </a:extLst>
          </p:cNvPr>
          <p:cNvGraphicFramePr>
            <a:graphicFrameLocks noGrp="1"/>
          </p:cNvGraphicFramePr>
          <p:nvPr>
            <p:ph idx="1"/>
            <p:extLst>
              <p:ext uri="{D42A27DB-BD31-4B8C-83A1-F6EECF244321}">
                <p14:modId xmlns:p14="http://schemas.microsoft.com/office/powerpoint/2010/main" val="4135261200"/>
              </p:ext>
            </p:extLst>
          </p:nvPr>
        </p:nvGraphicFramePr>
        <p:xfrm>
          <a:off x="3611880" y="0"/>
          <a:ext cx="8580120" cy="63398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775981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C7F2E4D6-EF46-1C43-8F3E-3620C3C83F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cNvSpPr>
            <a:spLocks noGrp="1"/>
          </p:cNvSpPr>
          <p:nvPr>
            <p:ph type="ctrTitle"/>
          </p:nvPr>
        </p:nvSpPr>
        <p:spPr>
          <a:xfrm>
            <a:off x="565151" y="770889"/>
            <a:ext cx="4133560" cy="2581911"/>
          </a:xfrm>
        </p:spPr>
        <p:txBody>
          <a:bodyPr>
            <a:normAutofit/>
          </a:bodyPr>
          <a:lstStyle/>
          <a:p>
            <a:r>
              <a:rPr lang="el-GR" sz="2800" dirty="0"/>
              <a:t>Η Στόχευση της Ακτινοθεραπείας</a:t>
            </a:r>
            <a:br>
              <a:rPr lang="en-US" sz="2800" dirty="0"/>
            </a:br>
            <a:r>
              <a:rPr lang="el-GR" sz="2800" dirty="0"/>
              <a:t>Στόχος της ακτινοθεραπείας</a:t>
            </a:r>
          </a:p>
        </p:txBody>
      </p:sp>
      <p:cxnSp>
        <p:nvCxnSpPr>
          <p:cNvPr id="12" name="Straight Connector 11">
            <a:extLst>
              <a:ext uri="{FF2B5EF4-FFF2-40B4-BE49-F238E27FC236}">
                <a16:creationId xmlns:a16="http://schemas.microsoft.com/office/drawing/2014/main" id="{BF3CF3DF-4809-5B42-9F22-98139137929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65150" y="6087110"/>
            <a:ext cx="413356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aphicFrame>
        <p:nvGraphicFramePr>
          <p:cNvPr id="6" name="Content Placeholder">
            <a:extLst>
              <a:ext uri="{FF2B5EF4-FFF2-40B4-BE49-F238E27FC236}">
                <a16:creationId xmlns:a16="http://schemas.microsoft.com/office/drawing/2014/main" id="{DE60A9ED-7248-AA26-17AB-F7D2EC90B636}"/>
              </a:ext>
            </a:extLst>
          </p:cNvPr>
          <p:cNvGraphicFramePr>
            <a:graphicFrameLocks noGrp="1"/>
          </p:cNvGraphicFramePr>
          <p:nvPr>
            <p:ph idx="1"/>
            <p:extLst>
              <p:ext uri="{D42A27DB-BD31-4B8C-83A1-F6EECF244321}">
                <p14:modId xmlns:p14="http://schemas.microsoft.com/office/powerpoint/2010/main" val="495406184"/>
              </p:ext>
            </p:extLst>
          </p:nvPr>
        </p:nvGraphicFramePr>
        <p:xfrm>
          <a:off x="5584319" y="702359"/>
          <a:ext cx="6104761" cy="54641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451296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C7F2E4D6-EF46-1C43-8F3E-3620C3C83F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cNvSpPr>
            <a:spLocks noGrp="1"/>
          </p:cNvSpPr>
          <p:nvPr>
            <p:ph type="ctrTitle"/>
          </p:nvPr>
        </p:nvSpPr>
        <p:spPr>
          <a:xfrm>
            <a:off x="184151" y="1"/>
            <a:ext cx="4133560" cy="2621280"/>
          </a:xfrm>
        </p:spPr>
        <p:txBody>
          <a:bodyPr>
            <a:normAutofit/>
          </a:bodyPr>
          <a:lstStyle/>
          <a:p>
            <a:pPr>
              <a:lnSpc>
                <a:spcPct val="150000"/>
              </a:lnSpc>
            </a:pPr>
            <a:r>
              <a:rPr lang="el-GR" sz="2200" dirty="0"/>
              <a:t>Καινοτομίες στην ΑκτινοθεραπείαΤρισδιάστατη Σύμμορφη Ακτινοθεραπεία (3D-CRT ή 3D-RT)</a:t>
            </a:r>
          </a:p>
        </p:txBody>
      </p:sp>
      <p:graphicFrame>
        <p:nvGraphicFramePr>
          <p:cNvPr id="6" name="Content Placeholder">
            <a:extLst>
              <a:ext uri="{FF2B5EF4-FFF2-40B4-BE49-F238E27FC236}">
                <a16:creationId xmlns:a16="http://schemas.microsoft.com/office/drawing/2014/main" id="{68C42015-4C01-76C0-6C8F-A61776626BC9}"/>
              </a:ext>
            </a:extLst>
          </p:cNvPr>
          <p:cNvGraphicFramePr>
            <a:graphicFrameLocks noGrp="1"/>
          </p:cNvGraphicFramePr>
          <p:nvPr>
            <p:ph idx="1"/>
            <p:extLst>
              <p:ext uri="{D42A27DB-BD31-4B8C-83A1-F6EECF244321}">
                <p14:modId xmlns:p14="http://schemas.microsoft.com/office/powerpoint/2010/main" val="4033266365"/>
              </p:ext>
            </p:extLst>
          </p:nvPr>
        </p:nvGraphicFramePr>
        <p:xfrm>
          <a:off x="5316278" y="809039"/>
          <a:ext cx="6104761" cy="54641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9698" name="Picture 2" descr="Evaluation of House Bill 1405: Mandated Coverage of Intensity Modulated Radiation  Therapy (IMRT) for Specified Cancer Sites"/>
          <p:cNvPicPr>
            <a:picLocks noChangeAspect="1" noChangeArrowheads="1"/>
          </p:cNvPicPr>
          <p:nvPr/>
        </p:nvPicPr>
        <p:blipFill>
          <a:blip r:embed="rId8"/>
          <a:srcRect/>
          <a:stretch>
            <a:fillRect/>
          </a:stretch>
        </p:blipFill>
        <p:spPr bwMode="auto">
          <a:xfrm>
            <a:off x="3539027" y="1874520"/>
            <a:ext cx="1550498" cy="1844040"/>
          </a:xfrm>
          <a:prstGeom prst="rect">
            <a:avLst/>
          </a:prstGeom>
          <a:noFill/>
        </p:spPr>
      </p:pic>
      <p:pic>
        <p:nvPicPr>
          <p:cNvPr id="29704" name="Picture 8" descr="Radiotherapy: EPID position error tests of small multi-leaf X-ray fields -  Better Healthcare Technology Foundation"/>
          <p:cNvPicPr>
            <a:picLocks noChangeAspect="1" noChangeArrowheads="1"/>
          </p:cNvPicPr>
          <p:nvPr/>
        </p:nvPicPr>
        <p:blipFill>
          <a:blip r:embed="rId9"/>
          <a:srcRect/>
          <a:stretch>
            <a:fillRect/>
          </a:stretch>
        </p:blipFill>
        <p:spPr bwMode="auto">
          <a:xfrm>
            <a:off x="0" y="3964977"/>
            <a:ext cx="4480560" cy="2893023"/>
          </a:xfrm>
          <a:prstGeom prst="rect">
            <a:avLst/>
          </a:prstGeom>
          <a:noFill/>
        </p:spPr>
      </p:pic>
    </p:spTree>
    <p:extLst>
      <p:ext uri="{BB962C8B-B14F-4D97-AF65-F5344CB8AC3E}">
        <p14:creationId xmlns:p14="http://schemas.microsoft.com/office/powerpoint/2010/main" val="5120829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C7F2E4D6-EF46-1C43-8F3E-3620C3C83F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cNvSpPr>
            <a:spLocks noGrp="1"/>
          </p:cNvSpPr>
          <p:nvPr>
            <p:ph type="ctrTitle"/>
          </p:nvPr>
        </p:nvSpPr>
        <p:spPr>
          <a:xfrm>
            <a:off x="198120" y="883920"/>
            <a:ext cx="12192000" cy="1268984"/>
          </a:xfrm>
        </p:spPr>
        <p:txBody>
          <a:bodyPr>
            <a:normAutofit/>
          </a:bodyPr>
          <a:lstStyle/>
          <a:p>
            <a:r>
              <a:rPr lang="el-GR" sz="3700" dirty="0"/>
              <a:t>Ακτινοθεραπεία Διαμορφωμένης Έντασης (IMRT)</a:t>
            </a:r>
          </a:p>
        </p:txBody>
      </p:sp>
      <p:graphicFrame>
        <p:nvGraphicFramePr>
          <p:cNvPr id="6" name="Content Placeholder">
            <a:extLst>
              <a:ext uri="{FF2B5EF4-FFF2-40B4-BE49-F238E27FC236}">
                <a16:creationId xmlns:a16="http://schemas.microsoft.com/office/drawing/2014/main" id="{D2FA0208-1685-7DD8-A39E-ABAAB96EF83C}"/>
              </a:ext>
            </a:extLst>
          </p:cNvPr>
          <p:cNvGraphicFramePr>
            <a:graphicFrameLocks noGrp="1"/>
          </p:cNvGraphicFramePr>
          <p:nvPr>
            <p:ph idx="1"/>
            <p:extLst>
              <p:ext uri="{D42A27DB-BD31-4B8C-83A1-F6EECF244321}">
                <p14:modId xmlns:p14="http://schemas.microsoft.com/office/powerpoint/2010/main" val="4233793497"/>
              </p:ext>
            </p:extLst>
          </p:nvPr>
        </p:nvGraphicFramePr>
        <p:xfrm>
          <a:off x="708482" y="2588196"/>
          <a:ext cx="10249787" cy="32639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587991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C7F2E4D6-EF46-1C43-8F3E-3620C3C83F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cNvSpPr>
            <a:spLocks noGrp="1"/>
          </p:cNvSpPr>
          <p:nvPr>
            <p:ph type="ctrTitle"/>
          </p:nvPr>
        </p:nvSpPr>
        <p:spPr>
          <a:xfrm>
            <a:off x="0" y="709929"/>
            <a:ext cx="5105400" cy="3395469"/>
          </a:xfrm>
        </p:spPr>
        <p:txBody>
          <a:bodyPr>
            <a:normAutofit/>
          </a:bodyPr>
          <a:lstStyle/>
          <a:p>
            <a:pPr>
              <a:lnSpc>
                <a:spcPct val="150000"/>
              </a:lnSpc>
            </a:pPr>
            <a:r>
              <a:rPr lang="el-GR" sz="2500" dirty="0"/>
              <a:t>Ακτινοθεραπεία Διαμορφωμένης Έντασης (IMRT) – Πλεονεκτήματα &amp; Προκλήσεις</a:t>
            </a:r>
          </a:p>
        </p:txBody>
      </p:sp>
      <p:cxnSp>
        <p:nvCxnSpPr>
          <p:cNvPr id="12" name="Straight Connector 11">
            <a:extLst>
              <a:ext uri="{FF2B5EF4-FFF2-40B4-BE49-F238E27FC236}">
                <a16:creationId xmlns:a16="http://schemas.microsoft.com/office/drawing/2014/main" id="{BF3CF3DF-4809-5B42-9F22-98139137929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65150" y="6087110"/>
            <a:ext cx="413356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aphicFrame>
        <p:nvGraphicFramePr>
          <p:cNvPr id="6" name="Content Placeholder">
            <a:extLst>
              <a:ext uri="{FF2B5EF4-FFF2-40B4-BE49-F238E27FC236}">
                <a16:creationId xmlns:a16="http://schemas.microsoft.com/office/drawing/2014/main" id="{C4558CFD-E91E-02C1-1FE8-0AB02EC4ECFC}"/>
              </a:ext>
            </a:extLst>
          </p:cNvPr>
          <p:cNvGraphicFramePr>
            <a:graphicFrameLocks noGrp="1"/>
          </p:cNvGraphicFramePr>
          <p:nvPr>
            <p:ph idx="1"/>
            <p:extLst>
              <p:ext uri="{D42A27DB-BD31-4B8C-83A1-F6EECF244321}">
                <p14:modId xmlns:p14="http://schemas.microsoft.com/office/powerpoint/2010/main" val="4248849198"/>
              </p:ext>
            </p:extLst>
          </p:nvPr>
        </p:nvGraphicFramePr>
        <p:xfrm>
          <a:off x="6087239" y="778559"/>
          <a:ext cx="6104761" cy="54641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Θέση περιεχομένου 3">
            <a:extLst>
              <a:ext uri="{FF2B5EF4-FFF2-40B4-BE49-F238E27FC236}">
                <a16:creationId xmlns:a16="http://schemas.microsoft.com/office/drawing/2014/main" id="{C04A9ADD-733F-8329-BA65-EB997DEC2BB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0" y="3035162"/>
            <a:ext cx="5559552" cy="2668584"/>
          </a:xfrm>
          <a:prstGeom prst="rect">
            <a:avLst/>
          </a:prstGeom>
        </p:spPr>
      </p:pic>
    </p:spTree>
    <p:extLst>
      <p:ext uri="{BB962C8B-B14F-4D97-AF65-F5344CB8AC3E}">
        <p14:creationId xmlns:p14="http://schemas.microsoft.com/office/powerpoint/2010/main" val="26399049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C7F2E4D6-EF46-1C43-8F3E-3620C3C83F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cNvSpPr>
            <a:spLocks noGrp="1"/>
          </p:cNvSpPr>
          <p:nvPr>
            <p:ph type="ctrTitle"/>
          </p:nvPr>
        </p:nvSpPr>
        <p:spPr>
          <a:xfrm>
            <a:off x="1662430" y="648970"/>
            <a:ext cx="7335835" cy="1268984"/>
          </a:xfrm>
        </p:spPr>
        <p:txBody>
          <a:bodyPr>
            <a:normAutofit/>
          </a:bodyPr>
          <a:lstStyle/>
          <a:p>
            <a:r>
              <a:rPr lang="el-GR" dirty="0"/>
              <a:t>Προκλήσεις και περιορισμοί</a:t>
            </a:r>
          </a:p>
        </p:txBody>
      </p:sp>
      <p:cxnSp>
        <p:nvCxnSpPr>
          <p:cNvPr id="12" name="Straight Connector 11">
            <a:extLst>
              <a:ext uri="{FF2B5EF4-FFF2-40B4-BE49-F238E27FC236}">
                <a16:creationId xmlns:a16="http://schemas.microsoft.com/office/drawing/2014/main" id="{65824CF1-E973-7D48-9ECB-68CF79EC0DE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65150" y="6087110"/>
            <a:ext cx="11058344"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aphicFrame>
        <p:nvGraphicFramePr>
          <p:cNvPr id="6" name="Content Placeholder">
            <a:extLst>
              <a:ext uri="{FF2B5EF4-FFF2-40B4-BE49-F238E27FC236}">
                <a16:creationId xmlns:a16="http://schemas.microsoft.com/office/drawing/2014/main" id="{6C7E5D8D-5872-89B1-110C-856BA037B1B0}"/>
              </a:ext>
            </a:extLst>
          </p:cNvPr>
          <p:cNvGraphicFramePr>
            <a:graphicFrameLocks noGrp="1"/>
          </p:cNvGraphicFramePr>
          <p:nvPr>
            <p:ph idx="1"/>
            <p:extLst>
              <p:ext uri="{D42A27DB-BD31-4B8C-83A1-F6EECF244321}">
                <p14:modId xmlns:p14="http://schemas.microsoft.com/office/powerpoint/2010/main" val="1158865386"/>
              </p:ext>
            </p:extLst>
          </p:nvPr>
        </p:nvGraphicFramePr>
        <p:xfrm>
          <a:off x="0" y="1722120"/>
          <a:ext cx="11856720"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2526941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C7F2E4D6-EF46-1C43-8F3E-3620C3C83F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cNvSpPr>
            <a:spLocks noGrp="1"/>
          </p:cNvSpPr>
          <p:nvPr>
            <p:ph type="ctrTitle"/>
          </p:nvPr>
        </p:nvSpPr>
        <p:spPr>
          <a:xfrm>
            <a:off x="0" y="320041"/>
            <a:ext cx="5212080" cy="3846318"/>
          </a:xfrm>
        </p:spPr>
        <p:txBody>
          <a:bodyPr>
            <a:normAutofit fontScale="90000"/>
          </a:bodyPr>
          <a:lstStyle/>
          <a:p>
            <a:pPr>
              <a:lnSpc>
                <a:spcPct val="150000"/>
              </a:lnSpc>
            </a:pPr>
            <a:r>
              <a:rPr lang="el-GR" sz="3400" dirty="0"/>
              <a:t>IGRT – Ακτινοθεραπεία Καθοδηγούμενη από Εικόνες</a:t>
            </a:r>
            <a:br>
              <a:rPr lang="el-GR" sz="3400" dirty="0"/>
            </a:br>
            <a:r>
              <a:rPr lang="el-GR" sz="3400" dirty="0"/>
              <a:t>Τι είναι η IGRT (Image-Guided </a:t>
            </a:r>
            <a:r>
              <a:rPr lang="el-GR" sz="3400" dirty="0" err="1"/>
              <a:t>Radiotherapy</a:t>
            </a:r>
            <a:r>
              <a:rPr lang="el-GR" sz="3400" dirty="0"/>
              <a:t>);</a:t>
            </a:r>
          </a:p>
        </p:txBody>
      </p:sp>
      <p:cxnSp>
        <p:nvCxnSpPr>
          <p:cNvPr id="12" name="Straight Connector 11">
            <a:extLst>
              <a:ext uri="{FF2B5EF4-FFF2-40B4-BE49-F238E27FC236}">
                <a16:creationId xmlns:a16="http://schemas.microsoft.com/office/drawing/2014/main" id="{BF3CF3DF-4809-5B42-9F22-98139137929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65150" y="6087110"/>
            <a:ext cx="413356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aphicFrame>
        <p:nvGraphicFramePr>
          <p:cNvPr id="6" name="Content Placeholder">
            <a:extLst>
              <a:ext uri="{FF2B5EF4-FFF2-40B4-BE49-F238E27FC236}">
                <a16:creationId xmlns:a16="http://schemas.microsoft.com/office/drawing/2014/main" id="{652FA2A7-70C1-9154-C4F5-C53DD880EE04}"/>
              </a:ext>
            </a:extLst>
          </p:cNvPr>
          <p:cNvGraphicFramePr>
            <a:graphicFrameLocks noGrp="1"/>
          </p:cNvGraphicFramePr>
          <p:nvPr>
            <p:ph idx="1"/>
            <p:extLst>
              <p:ext uri="{D42A27DB-BD31-4B8C-83A1-F6EECF244321}">
                <p14:modId xmlns:p14="http://schemas.microsoft.com/office/powerpoint/2010/main" val="1505309723"/>
              </p:ext>
            </p:extLst>
          </p:nvPr>
        </p:nvGraphicFramePr>
        <p:xfrm>
          <a:off x="5666798" y="260399"/>
          <a:ext cx="6104761" cy="54641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05161917"/>
      </p:ext>
    </p:extLst>
  </p:cSld>
  <p:clrMapOvr>
    <a:masterClrMapping/>
  </p:clrMapOvr>
</p:sld>
</file>

<file path=ppt/theme/theme1.xml><?xml version="1.0" encoding="utf-8"?>
<a:theme xmlns:a="http://schemas.openxmlformats.org/drawingml/2006/main" name="PunchcardVTI">
  <a:themeElements>
    <a:clrScheme name="Punchcard">
      <a:dk1>
        <a:srgbClr val="000000"/>
      </a:dk1>
      <a:lt1>
        <a:srgbClr val="FFFFFF"/>
      </a:lt1>
      <a:dk2>
        <a:srgbClr val="00224B"/>
      </a:dk2>
      <a:lt2>
        <a:srgbClr val="EFF0EF"/>
      </a:lt2>
      <a:accent1>
        <a:srgbClr val="00B2F3"/>
      </a:accent1>
      <a:accent2>
        <a:srgbClr val="0471CC"/>
      </a:accent2>
      <a:accent3>
        <a:srgbClr val="14BBA9"/>
      </a:accent3>
      <a:accent4>
        <a:srgbClr val="8BB93B"/>
      </a:accent4>
      <a:accent5>
        <a:srgbClr val="EC970C"/>
      </a:accent5>
      <a:accent6>
        <a:srgbClr val="F55822"/>
      </a:accent6>
      <a:hlink>
        <a:srgbClr val="008EE6"/>
      </a:hlink>
      <a:folHlink>
        <a:srgbClr val="808C8E"/>
      </a:folHlink>
    </a:clrScheme>
    <a:fontScheme name="Punchcard">
      <a:majorFont>
        <a:latin typeface="Neue Haas Grotesk Text Pro"/>
        <a:ea typeface=""/>
        <a:cs typeface=""/>
      </a:majorFont>
      <a:minorFont>
        <a:latin typeface="Neue Haas Grotesk Tex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unchcardVTI" id="{C7262591-AF98-8F48-B56D-6342D2439B1A}" vid="{261D9F73-974A-B14E-9EAF-4871CCA60BB1}"/>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112</TotalTime>
  <Words>943</Words>
  <Application>Microsoft Office PowerPoint</Application>
  <PresentationFormat>Ευρεία οθόνη</PresentationFormat>
  <Paragraphs>110</Paragraphs>
  <Slides>23</Slides>
  <Notes>22</Notes>
  <HiddenSlides>0</HiddenSlides>
  <MMClips>0</MMClips>
  <ScaleCrop>false</ScaleCrop>
  <HeadingPairs>
    <vt:vector size="4" baseType="variant">
      <vt:variant>
        <vt:lpstr>Θέμα</vt:lpstr>
      </vt:variant>
      <vt:variant>
        <vt:i4>1</vt:i4>
      </vt:variant>
      <vt:variant>
        <vt:lpstr>Τίτλοι διαφανειών</vt:lpstr>
      </vt:variant>
      <vt:variant>
        <vt:i4>23</vt:i4>
      </vt:variant>
    </vt:vector>
  </HeadingPairs>
  <TitlesOfParts>
    <vt:vector size="24" baseType="lpstr">
      <vt:lpstr>PunchcardVTI</vt:lpstr>
      <vt:lpstr>Φυσική και Ιατρική στη μάχη κατά του καρκίνου </vt:lpstr>
      <vt:lpstr>Η Εξέλιξη της Ακτινοθεραπείας  Η Ακτινοθεραπευτική Ογκολογία σήμερα</vt:lpstr>
      <vt:lpstr> Βασικές τεχνολογικές εξελίξεις στην ακτινοθεραπεία</vt:lpstr>
      <vt:lpstr>Η Στόχευση της Ακτινοθεραπείας Στόχος της ακτινοθεραπείας</vt:lpstr>
      <vt:lpstr>Καινοτομίες στην ΑκτινοθεραπείαΤρισδιάστατη Σύμμορφη Ακτινοθεραπεία (3D-CRT ή 3D-RT)</vt:lpstr>
      <vt:lpstr>Ακτινοθεραπεία Διαμορφωμένης Έντασης (IMRT)</vt:lpstr>
      <vt:lpstr>Ακτινοθεραπεία Διαμορφωμένης Έντασης (IMRT) – Πλεονεκτήματα &amp; Προκλήσεις</vt:lpstr>
      <vt:lpstr>Προκλήσεις και περιορισμοί</vt:lpstr>
      <vt:lpstr>IGRT – Ακτινοθεραπεία Καθοδηγούμενη από Εικόνες Τι είναι η IGRT (Image-Guided Radiotherapy);</vt:lpstr>
      <vt:lpstr>Γιατί είναι σημαντική;</vt:lpstr>
      <vt:lpstr>Τομοθεραπεία –  Η Επόμενη Εξέλιξη της IMRT Τι είναι η Τομοθεραπεία ;</vt:lpstr>
      <vt:lpstr>4D-RT και Προσαρμοστική Ακτινοθεραπεία    (Adaptive Radiotherapy - A-RT) Τι είναι η 4D Ακτινοθεραπεία (4D-RT);</vt:lpstr>
      <vt:lpstr>Γιατί είναι σημαντική η 4D-RT &amp;  η Adaptive Radiotherapy - A-RT;</vt:lpstr>
      <vt:lpstr>Ακτινοχειρουργική – Στερεοτακτική Ακτινοβολία (SRS) Τι είναι η Ακτινοχειρουργική (Stereotactic Radiosurgery - SRS);</vt:lpstr>
      <vt:lpstr>Πώς λειτουργεί;</vt:lpstr>
      <vt:lpstr>Πλεονεκτήματα της Ακτινοχειρουργικής</vt:lpstr>
      <vt:lpstr>Εξέλιξη της Ακτινοχειρουργικής  και Στερεοτακτικής Ακτινοθεραπείας </vt:lpstr>
      <vt:lpstr>Σύγχρονες Τεχνολογίες Στερεοτακτικής Ακτινοθεραπείας</vt:lpstr>
      <vt:lpstr>Πλεονεκτήματα της Στερεοτακτικής Ακτινοθεραπείας</vt:lpstr>
      <vt:lpstr>Αδρονική Θεραπεία –  Μια Εξελιγμένη Προσέγγιση θεραπεία με αδρόνια (Hadron Therapy); Χρησιμοποιεί δέσμες φορτισμένων σωματιδίων:</vt:lpstr>
      <vt:lpstr>Ιδιαίτερη σημασία των ιόντων άνθρακα</vt:lpstr>
      <vt:lpstr>Γιατί είναι σημαντική η θεραπεία με αδρόνια;</vt:lpstr>
      <vt:lpstr>Σας ευχαριστώ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Φυσική και Ιατρική στη μάχη κατά του καρκίνου</dc:title>
  <dc:creator>eutuxia tatarides</dc:creator>
  <cp:lastModifiedBy>eutuxia tatarides</cp:lastModifiedBy>
  <cp:revision>10</cp:revision>
  <dcterms:created xsi:type="dcterms:W3CDTF">2025-02-19T17:43:29Z</dcterms:created>
  <dcterms:modified xsi:type="dcterms:W3CDTF">2025-02-26T22:17:41Z</dcterms:modified>
</cp:coreProperties>
</file>