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0DB05F-F2F1-4340-B982-099AF5C78704}" v="6" dt="2024-03-21T10:26:40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ffrosyni Chatzivasiloglou" userId="c5c7874b-0e96-4450-bbb4-8dbed1580f99" providerId="ADAL" clId="{AA0DB05F-F2F1-4340-B982-099AF5C78704}"/>
    <pc:docChg chg="undo custSel delSld modSld">
      <pc:chgData name="Effrosyni Chatzivasiloglou" userId="c5c7874b-0e96-4450-bbb4-8dbed1580f99" providerId="ADAL" clId="{AA0DB05F-F2F1-4340-B982-099AF5C78704}" dt="2024-03-21T10:31:57.939" v="71" actId="14100"/>
      <pc:docMkLst>
        <pc:docMk/>
      </pc:docMkLst>
      <pc:sldChg chg="addSp delSp modSp mod">
        <pc:chgData name="Effrosyni Chatzivasiloglou" userId="c5c7874b-0e96-4450-bbb4-8dbed1580f99" providerId="ADAL" clId="{AA0DB05F-F2F1-4340-B982-099AF5C78704}" dt="2024-03-21T10:31:57.939" v="71" actId="14100"/>
        <pc:sldMkLst>
          <pc:docMk/>
          <pc:sldMk cId="3455843369" sldId="256"/>
        </pc:sldMkLst>
        <pc:spChg chg="add mod">
          <ac:chgData name="Effrosyni Chatzivasiloglou" userId="c5c7874b-0e96-4450-bbb4-8dbed1580f99" providerId="ADAL" clId="{AA0DB05F-F2F1-4340-B982-099AF5C78704}" dt="2024-03-21T10:31:20.048" v="64" actId="255"/>
          <ac:spMkLst>
            <pc:docMk/>
            <pc:sldMk cId="3455843369" sldId="256"/>
            <ac:spMk id="3" creationId="{05EFAF08-51F8-AE68-3265-4F148ED696C8}"/>
          </ac:spMkLst>
        </pc:spChg>
        <pc:spChg chg="mod">
          <ac:chgData name="Effrosyni Chatzivasiloglou" userId="c5c7874b-0e96-4450-bbb4-8dbed1580f99" providerId="ADAL" clId="{AA0DB05F-F2F1-4340-B982-099AF5C78704}" dt="2024-03-21T10:26:25.153" v="34" actId="1076"/>
          <ac:spMkLst>
            <pc:docMk/>
            <pc:sldMk cId="3455843369" sldId="256"/>
            <ac:spMk id="30" creationId="{2D3AFF24-673D-9FE2-37FB-F96BCF80846C}"/>
          </ac:spMkLst>
        </pc:spChg>
        <pc:picChg chg="mod modCrop">
          <ac:chgData name="Effrosyni Chatzivasiloglou" userId="c5c7874b-0e96-4450-bbb4-8dbed1580f99" providerId="ADAL" clId="{AA0DB05F-F2F1-4340-B982-099AF5C78704}" dt="2024-03-21T10:31:57.939" v="71" actId="14100"/>
          <ac:picMkLst>
            <pc:docMk/>
            <pc:sldMk cId="3455843369" sldId="256"/>
            <ac:picMk id="5" creationId="{D504263C-5C68-8A77-5E2E-94939F90F0EA}"/>
          </ac:picMkLst>
        </pc:picChg>
        <pc:picChg chg="del">
          <ac:chgData name="Effrosyni Chatzivasiloglou" userId="c5c7874b-0e96-4450-bbb4-8dbed1580f99" providerId="ADAL" clId="{AA0DB05F-F2F1-4340-B982-099AF5C78704}" dt="2024-03-21T10:26:28.039" v="35" actId="478"/>
          <ac:picMkLst>
            <pc:docMk/>
            <pc:sldMk cId="3455843369" sldId="256"/>
            <ac:picMk id="6" creationId="{4E9928E1-D7AD-5CE6-E35F-414F7EC23B93}"/>
          </ac:picMkLst>
        </pc:picChg>
        <pc:picChg chg="del">
          <ac:chgData name="Effrosyni Chatzivasiloglou" userId="c5c7874b-0e96-4450-bbb4-8dbed1580f99" providerId="ADAL" clId="{AA0DB05F-F2F1-4340-B982-099AF5C78704}" dt="2024-03-21T10:26:44.274" v="43" actId="478"/>
          <ac:picMkLst>
            <pc:docMk/>
            <pc:sldMk cId="3455843369" sldId="256"/>
            <ac:picMk id="7" creationId="{0FB295F6-EF7C-EF5D-444E-95967978C9E6}"/>
          </ac:picMkLst>
        </pc:picChg>
        <pc:picChg chg="del">
          <ac:chgData name="Effrosyni Chatzivasiloglou" userId="c5c7874b-0e96-4450-bbb4-8dbed1580f99" providerId="ADAL" clId="{AA0DB05F-F2F1-4340-B982-099AF5C78704}" dt="2024-03-21T10:26:30.583" v="36" actId="478"/>
          <ac:picMkLst>
            <pc:docMk/>
            <pc:sldMk cId="3455843369" sldId="256"/>
            <ac:picMk id="9" creationId="{A919E8B0-1FFE-B666-AF08-3A77A83C86FB}"/>
          </ac:picMkLst>
        </pc:picChg>
        <pc:picChg chg="del">
          <ac:chgData name="Effrosyni Chatzivasiloglou" userId="c5c7874b-0e96-4450-bbb4-8dbed1580f99" providerId="ADAL" clId="{AA0DB05F-F2F1-4340-B982-099AF5C78704}" dt="2024-03-21T10:26:36.688" v="39" actId="478"/>
          <ac:picMkLst>
            <pc:docMk/>
            <pc:sldMk cId="3455843369" sldId="256"/>
            <ac:picMk id="12" creationId="{C60A72BB-E7A5-1793-836D-206B5B7AB946}"/>
          </ac:picMkLst>
        </pc:picChg>
        <pc:picChg chg="del">
          <ac:chgData name="Effrosyni Chatzivasiloglou" userId="c5c7874b-0e96-4450-bbb4-8dbed1580f99" providerId="ADAL" clId="{AA0DB05F-F2F1-4340-B982-099AF5C78704}" dt="2024-03-21T10:26:40.806" v="42" actId="478"/>
          <ac:picMkLst>
            <pc:docMk/>
            <pc:sldMk cId="3455843369" sldId="256"/>
            <ac:picMk id="13" creationId="{204561C9-B2DA-22D3-48BC-6082BC4DDD29}"/>
          </ac:picMkLst>
        </pc:picChg>
        <pc:picChg chg="del">
          <ac:chgData name="Effrosyni Chatzivasiloglou" userId="c5c7874b-0e96-4450-bbb4-8dbed1580f99" providerId="ADAL" clId="{AA0DB05F-F2F1-4340-B982-099AF5C78704}" dt="2024-03-21T10:26:39.320" v="41" actId="478"/>
          <ac:picMkLst>
            <pc:docMk/>
            <pc:sldMk cId="3455843369" sldId="256"/>
            <ac:picMk id="14" creationId="{B68F50E5-9FE9-0897-C5E3-234A1ABAD91E}"/>
          </ac:picMkLst>
        </pc:picChg>
        <pc:picChg chg="del">
          <ac:chgData name="Effrosyni Chatzivasiloglou" userId="c5c7874b-0e96-4450-bbb4-8dbed1580f99" providerId="ADAL" clId="{AA0DB05F-F2F1-4340-B982-099AF5C78704}" dt="2024-03-21T10:26:32.861" v="37" actId="478"/>
          <ac:picMkLst>
            <pc:docMk/>
            <pc:sldMk cId="3455843369" sldId="256"/>
            <ac:picMk id="15" creationId="{692CDB05-540A-7317-8A1F-AF045707D4B9}"/>
          </ac:picMkLst>
        </pc:picChg>
        <pc:picChg chg="del">
          <ac:chgData name="Effrosyni Chatzivasiloglou" userId="c5c7874b-0e96-4450-bbb4-8dbed1580f99" providerId="ADAL" clId="{AA0DB05F-F2F1-4340-B982-099AF5C78704}" dt="2024-03-21T10:26:34.614" v="38" actId="478"/>
          <ac:picMkLst>
            <pc:docMk/>
            <pc:sldMk cId="3455843369" sldId="256"/>
            <ac:picMk id="16" creationId="{B153CDD7-5D51-466B-7509-D6F5DDCD1953}"/>
          </ac:picMkLst>
        </pc:picChg>
        <pc:picChg chg="mod">
          <ac:chgData name="Effrosyni Chatzivasiloglou" userId="c5c7874b-0e96-4450-bbb4-8dbed1580f99" providerId="ADAL" clId="{AA0DB05F-F2F1-4340-B982-099AF5C78704}" dt="2024-03-21T10:27:06.133" v="45" actId="1076"/>
          <ac:picMkLst>
            <pc:docMk/>
            <pc:sldMk cId="3455843369" sldId="256"/>
            <ac:picMk id="31" creationId="{D7B4FD4F-2E8E-5EC0-690D-05F595D4D634}"/>
          </ac:picMkLst>
        </pc:picChg>
        <pc:picChg chg="del">
          <ac:chgData name="Effrosyni Chatzivasiloglou" userId="c5c7874b-0e96-4450-bbb4-8dbed1580f99" providerId="ADAL" clId="{AA0DB05F-F2F1-4340-B982-099AF5C78704}" dt="2024-03-21T10:26:37.836" v="40" actId="478"/>
          <ac:picMkLst>
            <pc:docMk/>
            <pc:sldMk cId="3455843369" sldId="256"/>
            <ac:picMk id="1030" creationId="{46B93DA6-942E-9E35-3A92-239AB5F9C623}"/>
          </ac:picMkLst>
        </pc:picChg>
      </pc:sldChg>
      <pc:sldChg chg="del">
        <pc:chgData name="Effrosyni Chatzivasiloglou" userId="c5c7874b-0e96-4450-bbb4-8dbed1580f99" providerId="ADAL" clId="{AA0DB05F-F2F1-4340-B982-099AF5C78704}" dt="2024-03-21T10:29:23.999" v="63" actId="2696"/>
        <pc:sldMkLst>
          <pc:docMk/>
          <pc:sldMk cId="44777866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D285624-4691-52A2-E0A0-4504292BA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D775817-28F4-F11B-C731-664C5F6E9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9F47A15-0BAD-2E21-D53F-05CD50F6D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68AFFD3-EED4-5E14-9D9F-DCFEE75B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14305E0-0B89-5F1A-08C6-9C778B94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238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79712D-F583-57A2-C8B9-784D64D51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2B2CB4F-1528-C5D6-8DB6-AE1E475DA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1FC8AD9-1FD2-D6D7-69A9-B2BBE4793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E72B1F7-FBE9-7ECD-4F3F-451081DBB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5653762-E890-BD93-1FE7-E23A1A97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892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4CABBBB1-1249-FA42-5FB2-9776B617B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CCA12B82-13B6-48A3-2BE4-9AAB4B57D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BEC2B42-DF85-9475-9D96-BBF774E66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3B4D665-BD49-2D1A-8909-B206FA5F7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D9A01CF-D92A-0D61-CBD1-39985627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567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F30D1E9-13D9-ED77-0718-88AEECC6B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28812D9-B116-BF59-8F3F-B8DCF3C91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5846249-5EBB-7736-5960-E73E53DC3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6939D36-6D14-D4D6-4E36-82B1B95EF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6D14A31-AA80-81A5-3849-1AF8DDE27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94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96F18D2-6439-CA36-880D-CA9CB97F6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9E690C2-B7E2-4E41-F4C1-57F765C9D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84F68C4-20F9-D574-AA17-82FC4E53B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89C8291-CC58-2B16-7504-B996D9D03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12A2584-D0DB-71A8-AFE1-9F25C505A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48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EA821CB-07AF-09B1-F23E-376EC87D5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B3B8A0E-5BB2-15F9-C0AE-CBE9E98F5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EA5B3F7-01E6-58C0-DE8B-57E95AFA4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16CA61A0-12D6-914B-6C02-E803A0246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1D32FE32-7324-B720-62C2-F33CAE318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AAF13A5-7CDC-67E1-66E0-606300688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981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7840AE4-4D46-F127-815A-B2F1B5207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07D584D-9768-4BE0-C7DC-ADA44446F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EBD2E61-4AD3-041B-ED98-7DD74705E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D9EBF0B3-63FC-E9E5-C7FB-4C53C2589B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712EE40-FA22-BEA9-E7C8-635E2063C5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A30EBB13-F1C1-5E60-BFE2-E11A7CD5F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E98345F3-7636-D88C-5562-00631BC8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6545A1D8-B0D4-3865-658D-5CF6D0FD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367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AEECECF-AAD1-6988-2A4B-FFB9F0BAC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4C811724-F2C0-7BA5-71FC-F45EAF7AB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A8AB72C-C9E7-8150-C9EE-1F6D4B2AF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CB760103-DC0D-CA11-0A76-3B5CA5010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355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7085E768-DF14-18FB-EA83-ABA861685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8356E552-E40B-66B8-9CB6-4BA20251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D2C2AC1-48A2-4AD9-A81B-E5A91005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4610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C2C615A-5475-D700-3F42-2B9107911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41ED7B2-44BE-DCFD-4F74-C1D56932A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4BEACFB0-341F-9872-1916-61A31B1DB3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3BBE9C7-08AF-A663-BF89-B2010C3A9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E2C89B3-1866-E5C8-2B20-9290EAFC5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A16068D-0687-E2BE-281A-B03A1A5D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261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BA8FE5-184E-D5A0-1D44-9277E3525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71BADDBA-195C-1D8F-0C9B-41EB489955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4CB17D0-59BC-1BCC-9F7C-88CA25087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65B78EC0-5CC2-B552-89C6-67A65F54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1850814-4411-AD7D-35F4-96CB3A3FD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FC34683-9FFC-BB18-6E11-956E7576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722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934F0870-F121-1068-EA06-970B414C6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791A3FC-71A4-72F2-34F9-BC8C18510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C326E77-BC1B-7F4C-C156-86A5519A4E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E49F48-A09A-4221-9E77-FEF048B34A0E}" type="datetimeFigureOut">
              <a:rPr lang="el-GR" smtClean="0"/>
              <a:t>21/3/2024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3DBE67A-20C1-7BF6-4C9C-5BA7647329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570147A-014F-D8E1-6622-C9939E685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AA8C52-5935-4D06-A2FF-BFAB9B2302B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459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61532597193?pwd=bjhJSXlQNkpQSDNxNWtpKzBWZkVtUT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D504263C-5C68-8A77-5E2E-94939F90F0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753"/>
          <a:stretch/>
        </p:blipFill>
        <p:spPr>
          <a:xfrm>
            <a:off x="0" y="0"/>
            <a:ext cx="12192000" cy="225410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D3AFF24-673D-9FE2-37FB-F96BCF80846C}"/>
              </a:ext>
            </a:extLst>
          </p:cNvPr>
          <p:cNvSpPr txBox="1"/>
          <p:nvPr/>
        </p:nvSpPr>
        <p:spPr>
          <a:xfrm>
            <a:off x="1758552" y="746749"/>
            <a:ext cx="95767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Therapy Masterclass Greece</a:t>
            </a:r>
            <a:endParaRPr lang="el-G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D7B4FD4F-2E8E-5EC0-690D-05F595D4D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111251"/>
            <a:ext cx="12191999" cy="6350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EFAF08-51F8-AE68-3265-4F148ED696C8}"/>
              </a:ext>
            </a:extLst>
          </p:cNvPr>
          <p:cNvSpPr txBox="1"/>
          <p:nvPr/>
        </p:nvSpPr>
        <p:spPr>
          <a:xfrm>
            <a:off x="574158" y="2915790"/>
            <a:ext cx="7145080" cy="2078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Hands on session Cern zoom link (14:00)</a:t>
            </a: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/>
            <a:endParaRPr lang="el-G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US" sz="1800" u="sng" kern="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https://cern.zoom.us/j/61532597193?pwd=bjhJSXlQNkpQSDNxNWtpKzBWZkVtUT09 </a:t>
            </a:r>
            <a:endParaRPr lang="en-US" u="sng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Meeting ID: 615 3259 7193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Passcode: 380257</a:t>
            </a:r>
            <a:endParaRPr lang="el-G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336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37</Words>
  <Application>Microsoft Office PowerPoint</Application>
  <PresentationFormat>Ευρεία οθόνη</PresentationFormat>
  <Paragraphs>6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Symbol</vt:lpstr>
      <vt:lpstr>Times New Roman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Effrosyni Chatzivasiloglou</dc:creator>
  <cp:lastModifiedBy>Effrosyni Chatzivasiloglou</cp:lastModifiedBy>
  <cp:revision>2</cp:revision>
  <dcterms:created xsi:type="dcterms:W3CDTF">2024-03-03T14:39:28Z</dcterms:created>
  <dcterms:modified xsi:type="dcterms:W3CDTF">2024-03-21T10:32:05Z</dcterms:modified>
</cp:coreProperties>
</file>