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 id="2147483743" r:id="rId2"/>
  </p:sldMasterIdLst>
  <p:notesMasterIdLst>
    <p:notesMasterId r:id="rId16"/>
  </p:notesMasterIdLst>
  <p:handoutMasterIdLst>
    <p:handoutMasterId r:id="rId17"/>
  </p:handoutMasterIdLst>
  <p:sldIdLst>
    <p:sldId id="374" r:id="rId3"/>
    <p:sldId id="549" r:id="rId4"/>
    <p:sldId id="558" r:id="rId5"/>
    <p:sldId id="554" r:id="rId6"/>
    <p:sldId id="555" r:id="rId7"/>
    <p:sldId id="556" r:id="rId8"/>
    <p:sldId id="557" r:id="rId9"/>
    <p:sldId id="553" r:id="rId10"/>
    <p:sldId id="550" r:id="rId11"/>
    <p:sldId id="560" r:id="rId12"/>
    <p:sldId id="547" r:id="rId13"/>
    <p:sldId id="559" r:id="rId14"/>
    <p:sldId id="267" r:id="rId1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FFFFFF"/>
    <a:srgbClr val="BFBFBF"/>
    <a:srgbClr val="000000"/>
    <a:srgbClr val="009A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89238" autoAdjust="0"/>
  </p:normalViewPr>
  <p:slideViewPr>
    <p:cSldViewPr snapToGrid="0" showGuides="1">
      <p:cViewPr varScale="1">
        <p:scale>
          <a:sx n="88" d="100"/>
          <a:sy n="88" d="100"/>
        </p:scale>
        <p:origin x="1334" y="72"/>
      </p:cViewPr>
      <p:guideLst>
        <p:guide orient="horz" pos="2160"/>
        <p:guide pos="2880"/>
      </p:guideLst>
    </p:cSldViewPr>
  </p:slideViewPr>
  <p:outlineViewPr>
    <p:cViewPr>
      <p:scale>
        <a:sx n="33" d="100"/>
        <a:sy n="33" d="100"/>
      </p:scale>
      <p:origin x="0" y="-12"/>
    </p:cViewPr>
  </p:outlin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5AF4ED-EE5A-4758-9024-6DD1B4B3B1F7}" type="datetimeFigureOut">
              <a:rPr lang="it-IT" smtClean="0"/>
              <a:t>26/03/2025</a:t>
            </a:fld>
            <a:endParaRPr lang="it-IT"/>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6E1DF1-DA0F-459F-AAEB-02996ED170C1}" type="slidenum">
              <a:rPr lang="it-IT" smtClean="0"/>
              <a:t>‹N›</a:t>
            </a:fld>
            <a:endParaRPr lang="it-IT"/>
          </a:p>
        </p:txBody>
      </p:sp>
    </p:spTree>
    <p:extLst>
      <p:ext uri="{BB962C8B-B14F-4D97-AF65-F5344CB8AC3E}">
        <p14:creationId xmlns:p14="http://schemas.microsoft.com/office/powerpoint/2010/main" val="230448936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594468-2B87-4B1B-8A43-9440FF57C1C7}" type="datetimeFigureOut">
              <a:rPr lang="it-IT" smtClean="0"/>
              <a:t>26/03/2025</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B1CD6-FF77-4E90-85A7-D8FB7912EC61}" type="slidenum">
              <a:rPr lang="it-IT" smtClean="0"/>
              <a:t>‹N›</a:t>
            </a:fld>
            <a:endParaRPr lang="it-IT"/>
          </a:p>
        </p:txBody>
      </p:sp>
    </p:spTree>
    <p:extLst>
      <p:ext uri="{BB962C8B-B14F-4D97-AF65-F5344CB8AC3E}">
        <p14:creationId xmlns:p14="http://schemas.microsoft.com/office/powerpoint/2010/main" val="387753883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Tree>
    <p:extLst>
      <p:ext uri="{BB962C8B-B14F-4D97-AF65-F5344CB8AC3E}">
        <p14:creationId xmlns:p14="http://schemas.microsoft.com/office/powerpoint/2010/main" val="18329897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122362"/>
            <a:ext cx="7772400" cy="3159003"/>
          </a:xfrm>
        </p:spPr>
        <p:txBody>
          <a:bodyPr anchor="b">
            <a:normAutofit/>
          </a:bodyPr>
          <a:lstStyle>
            <a:lvl1pPr algn="l" defTabSz="914309" rtl="0" eaLnBrk="1" latinLnBrk="0" hangingPunct="1">
              <a:lnSpc>
                <a:spcPct val="85000"/>
              </a:lnSpc>
              <a:spcBef>
                <a:spcPct val="0"/>
              </a:spcBef>
              <a:buNone/>
              <a:defRPr lang="en-US" sz="4000" b="1" kern="1200" spc="-51"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685800" y="4419600"/>
            <a:ext cx="7772400" cy="838200"/>
          </a:xfrm>
        </p:spPr>
        <p:txBody>
          <a:bodyPr vert="horz" lIns="91440" tIns="45720" rIns="91440" bIns="45720" rtlCol="0">
            <a:normAutofit/>
          </a:bodyPr>
          <a:lstStyle>
            <a:lvl1pPr marL="228600" indent="-228600">
              <a:buNone/>
              <a:defRPr lang="en-US" sz="2400" cap="all" spc="200" baseline="0" dirty="0">
                <a:solidFill>
                  <a:schemeClr val="tx2"/>
                </a:solidFill>
                <a:latin typeface="+mj-lt"/>
              </a:defRPr>
            </a:lvl1pPr>
          </a:lstStyle>
          <a:p>
            <a:pPr marL="0" lvl="0" indent="0" defTabSz="914309">
              <a:spcBef>
                <a:spcPts val="1200"/>
              </a:spcBef>
              <a:spcAft>
                <a:spcPts val="200"/>
              </a:spcAft>
              <a:buClr>
                <a:schemeClr val="accent1"/>
              </a:buClr>
              <a:buSzPct val="100000"/>
            </a:pPr>
            <a:r>
              <a:rPr lang="it-IT" dirty="0"/>
              <a:t>AUTHOR NAME</a:t>
            </a:r>
            <a:endParaRPr lang="en-US" dirty="0"/>
          </a:p>
        </p:txBody>
      </p:sp>
      <p:sp>
        <p:nvSpPr>
          <p:cNvPr id="5" name="Footer Placeholder 4"/>
          <p:cNvSpPr>
            <a:spLocks noGrp="1"/>
          </p:cNvSpPr>
          <p:nvPr>
            <p:ph type="ftr" sz="quarter" idx="11"/>
          </p:nvPr>
        </p:nvSpPr>
        <p:spPr>
          <a:xfrm>
            <a:off x="3028950" y="6432551"/>
            <a:ext cx="3086100" cy="365125"/>
          </a:xfrm>
        </p:spPr>
        <p:txBody>
          <a:bodyPr/>
          <a:lstStyle>
            <a:lvl1pPr>
              <a:defRPr>
                <a:solidFill>
                  <a:schemeClr val="bg1"/>
                </a:solidFill>
              </a:defRPr>
            </a:lvl1pPr>
          </a:lstStyle>
          <a:p>
            <a:endParaRPr lang="it-IT" dirty="0"/>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33499" y="34621"/>
            <a:ext cx="2077002" cy="1038833"/>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791" y="5670000"/>
            <a:ext cx="5042417" cy="586217"/>
          </a:xfrm>
          <a:prstGeom prst="rect">
            <a:avLst/>
          </a:prstGeom>
        </p:spPr>
      </p:pic>
    </p:spTree>
    <p:extLst>
      <p:ext uri="{BB962C8B-B14F-4D97-AF65-F5344CB8AC3E}">
        <p14:creationId xmlns:p14="http://schemas.microsoft.com/office/powerpoint/2010/main" val="300028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3067353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3" name="Content Placeholder 2"/>
          <p:cNvSpPr>
            <a:spLocks noGrp="1"/>
          </p:cNvSpPr>
          <p:nvPr>
            <p:ph idx="1"/>
          </p:nvPr>
        </p:nvSpPr>
        <p:spPr>
          <a:xfrm>
            <a:off x="628650" y="1825625"/>
            <a:ext cx="7886700" cy="3878867"/>
          </a:xfrm>
        </p:spPr>
        <p:txBody>
          <a:bodyPr>
            <a:normAutofit/>
          </a:bodyPr>
          <a:lstStyle>
            <a:lvl1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1pPr>
            <a:lvl2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2pPr>
            <a:lvl3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3pPr>
            <a:lvl4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4pPr>
            <a:lvl5pPr algn="l" defTabSz="914309" rtl="0" eaLnBrk="1" latinLnBrk="0" hangingPunct="1">
              <a:lnSpc>
                <a:spcPct val="90000"/>
              </a:lnSpc>
              <a:buClr>
                <a:schemeClr val="accent1"/>
              </a:buClr>
              <a:buFont typeface="Calibri" panose="020F0502020204030204" pitchFamily="34" charset="0"/>
              <a:defRPr lang="en-US" sz="1800" kern="1200" dirty="0">
                <a:solidFill>
                  <a:schemeClr val="tx1">
                    <a:lumMod val="75000"/>
                    <a:lumOff val="25000"/>
                  </a:schemeClr>
                </a:solidFill>
                <a:latin typeface="Arial" panose="020B0604020202020204" pitchFamily="34" charset="0"/>
                <a:ea typeface="+mn-ea"/>
                <a:cs typeface="Arial" panose="020B0604020202020204" pitchFamily="34" charset="0"/>
              </a:defRPr>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5" name="Footer Placeholder 4"/>
          <p:cNvSpPr>
            <a:spLocks noGrp="1"/>
          </p:cNvSpPr>
          <p:nvPr>
            <p:ph type="ftr" sz="quarter" idx="11"/>
          </p:nvPr>
        </p:nvSpPr>
        <p:spPr>
          <a:xfrm>
            <a:off x="3028950" y="6480176"/>
            <a:ext cx="3086100" cy="365125"/>
          </a:xfrm>
        </p:spPr>
        <p:txBody>
          <a:bodyPr/>
          <a:lstStyle>
            <a:lvl1pPr>
              <a:defRPr>
                <a:solidFill>
                  <a:schemeClr val="bg1"/>
                </a:solidFill>
              </a:defRPr>
            </a:lvl1pPr>
          </a:lstStyle>
          <a:p>
            <a:endParaRPr lang="it-IT" dirty="0"/>
          </a:p>
        </p:txBody>
      </p:sp>
      <p:sp>
        <p:nvSpPr>
          <p:cNvPr id="9"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26/03/2025</a:t>
            </a:fld>
            <a:endParaRPr lang="it-IT" dirty="0"/>
          </a:p>
        </p:txBody>
      </p:sp>
      <p:sp>
        <p:nvSpPr>
          <p:cNvPr id="10"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pic>
        <p:nvPicPr>
          <p:cNvPr id="11" name="Immagin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2" name="Immagin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2001049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6" name="Footer Placeholder 5"/>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p>
        </p:txBody>
      </p:sp>
      <p:sp>
        <p:nvSpPr>
          <p:cNvPr id="8" name="Segnaposto testo 3"/>
          <p:cNvSpPr>
            <a:spLocks noGrp="1"/>
          </p:cNvSpPr>
          <p:nvPr>
            <p:ph type="body" sz="half" idx="13"/>
          </p:nvPr>
        </p:nvSpPr>
        <p:spPr>
          <a:xfrm>
            <a:off x="628650" y="1825625"/>
            <a:ext cx="3411329" cy="3780847"/>
          </a:xfrm>
        </p:spPr>
        <p:txBody>
          <a:bodyPr/>
          <a:lstStyle>
            <a:lvl1pPr marL="0" indent="0">
              <a:buNone/>
              <a:defRPr sz="1600">
                <a:latin typeface="Arial" panose="020B0604020202020204" pitchFamily="34" charset="0"/>
                <a:cs typeface="Arial" panose="020B0604020202020204" pitchFamily="34" charset="0"/>
              </a:defRPr>
            </a:lvl1pPr>
            <a:lvl2pPr marL="457155" indent="0">
              <a:buNone/>
              <a:defRPr sz="1400"/>
            </a:lvl2pPr>
            <a:lvl3pPr marL="914309" indent="0">
              <a:buNone/>
              <a:defRPr sz="1200"/>
            </a:lvl3pPr>
            <a:lvl4pPr marL="1371464" indent="0">
              <a:buNone/>
              <a:defRPr sz="1000"/>
            </a:lvl4pPr>
            <a:lvl5pPr marL="1828618" indent="0">
              <a:buNone/>
              <a:defRPr sz="1000"/>
            </a:lvl5pPr>
            <a:lvl6pPr marL="2285774" indent="0">
              <a:buNone/>
              <a:defRPr sz="1000"/>
            </a:lvl6pPr>
            <a:lvl7pPr marL="2742926" indent="0">
              <a:buNone/>
              <a:defRPr sz="1000"/>
            </a:lvl7pPr>
            <a:lvl8pPr marL="3200080" indent="0">
              <a:buNone/>
              <a:defRPr sz="1000"/>
            </a:lvl8pPr>
            <a:lvl9pPr marL="3657235" indent="0">
              <a:buNone/>
              <a:defRPr sz="1000"/>
            </a:lvl9pPr>
          </a:lstStyle>
          <a:p>
            <a:pPr lvl="0"/>
            <a:r>
              <a:rPr lang="it-IT" dirty="0"/>
              <a:t>Fare clic per modificare stili del testo dello schema</a:t>
            </a:r>
          </a:p>
        </p:txBody>
      </p:sp>
      <p:sp>
        <p:nvSpPr>
          <p:cNvPr id="9" name="Segnaposto immagine 2"/>
          <p:cNvSpPr>
            <a:spLocks noGrp="1"/>
          </p:cNvSpPr>
          <p:nvPr>
            <p:ph type="pic" idx="1"/>
          </p:nvPr>
        </p:nvSpPr>
        <p:spPr>
          <a:xfrm>
            <a:off x="4270771" y="1825625"/>
            <a:ext cx="4244580" cy="3780847"/>
          </a:xfrm>
        </p:spPr>
        <p:txBody>
          <a:bodyPr>
            <a:normAutofit/>
          </a:bodyPr>
          <a:lstStyle>
            <a:lvl1pPr marL="0" indent="0">
              <a:buNone/>
              <a:defRPr sz="3000">
                <a:latin typeface="Arial" panose="020B0604020202020204" pitchFamily="34" charset="0"/>
                <a:cs typeface="Arial" panose="020B0604020202020204" pitchFamily="34" charset="0"/>
              </a:defRPr>
            </a:lvl1pPr>
            <a:lvl2pPr marL="457155" indent="0">
              <a:buNone/>
              <a:defRPr sz="2800"/>
            </a:lvl2pPr>
            <a:lvl3pPr marL="914309"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endParaRPr lang="it-IT" dirty="0"/>
          </a:p>
        </p:txBody>
      </p:sp>
      <p:sp>
        <p:nvSpPr>
          <p:cNvPr id="10"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26/03/2025</a:t>
            </a:fld>
            <a:endParaRPr lang="it-IT" dirty="0"/>
          </a:p>
        </p:txBody>
      </p:sp>
      <p:sp>
        <p:nvSpPr>
          <p:cNvPr id="11"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‹N›</a:t>
            </a:fld>
            <a:endParaRPr lang="it-IT" dirty="0"/>
          </a:p>
        </p:txBody>
      </p:sp>
      <p:pic>
        <p:nvPicPr>
          <p:cNvPr id="12" name="Immagin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3" name="Immagin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1710410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666750" y="1651258"/>
            <a:ext cx="7867650" cy="2673865"/>
          </a:xfrm>
        </p:spPr>
        <p:txBody>
          <a:bodyPr anchor="ctr">
            <a:normAutofit/>
          </a:bodyPr>
          <a:lstStyle>
            <a:lvl1pPr algn="l">
              <a:lnSpc>
                <a:spcPct val="85000"/>
              </a:lnSpc>
              <a:defRPr sz="4000" b="1" spc="-51"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3590843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122362"/>
            <a:ext cx="7772400" cy="3159003"/>
          </a:xfrm>
        </p:spPr>
        <p:txBody>
          <a:bodyPr anchor="b">
            <a:normAutofit/>
          </a:bodyPr>
          <a:lstStyle>
            <a:lvl1pPr algn="l" defTabSz="914309" rtl="0" eaLnBrk="1" latinLnBrk="0" hangingPunct="1">
              <a:lnSpc>
                <a:spcPct val="85000"/>
              </a:lnSpc>
              <a:spcBef>
                <a:spcPct val="0"/>
              </a:spcBef>
              <a:buNone/>
              <a:defRPr lang="en-US" sz="4000" b="1" kern="1200" spc="-51"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685800" y="4419600"/>
            <a:ext cx="7772400" cy="838200"/>
          </a:xfrm>
        </p:spPr>
        <p:txBody>
          <a:bodyPr vert="horz" lIns="91440" tIns="45720" rIns="91440" bIns="45720" rtlCol="0">
            <a:normAutofit/>
          </a:bodyPr>
          <a:lstStyle>
            <a:lvl1pPr marL="228600" indent="-228600">
              <a:buNone/>
              <a:defRPr lang="en-US" sz="2400" cap="all" spc="200" baseline="0" dirty="0">
                <a:solidFill>
                  <a:schemeClr val="tx2"/>
                </a:solidFill>
                <a:latin typeface="+mj-lt"/>
              </a:defRPr>
            </a:lvl1pPr>
          </a:lstStyle>
          <a:p>
            <a:pPr marL="0" lvl="0" indent="0" defTabSz="914309">
              <a:spcBef>
                <a:spcPts val="1200"/>
              </a:spcBef>
              <a:spcAft>
                <a:spcPts val="200"/>
              </a:spcAft>
              <a:buClr>
                <a:schemeClr val="accent1"/>
              </a:buClr>
              <a:buSzPct val="100000"/>
            </a:pPr>
            <a:r>
              <a:rPr lang="it-IT" dirty="0"/>
              <a:t>AUTHOR NAME</a:t>
            </a:r>
            <a:endParaRPr lang="en-US" dirty="0"/>
          </a:p>
        </p:txBody>
      </p:sp>
      <p:sp>
        <p:nvSpPr>
          <p:cNvPr id="5" name="Footer Placeholder 4"/>
          <p:cNvSpPr>
            <a:spLocks noGrp="1"/>
          </p:cNvSpPr>
          <p:nvPr>
            <p:ph type="ftr" sz="quarter" idx="11"/>
          </p:nvPr>
        </p:nvSpPr>
        <p:spPr>
          <a:xfrm>
            <a:off x="3028950" y="6432551"/>
            <a:ext cx="3086100" cy="365125"/>
          </a:xfrm>
        </p:spPr>
        <p:txBody>
          <a:bodyPr/>
          <a:lstStyle>
            <a:lvl1pPr>
              <a:defRPr>
                <a:solidFill>
                  <a:schemeClr val="bg1"/>
                </a:solidFill>
              </a:defRPr>
            </a:lvl1pPr>
          </a:lstStyle>
          <a:p>
            <a:endParaRPr lang="it-IT" dirty="0">
              <a:solidFill>
                <a:prstClr val="white"/>
              </a:solidFill>
            </a:endParaRPr>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33499" y="34621"/>
            <a:ext cx="2077002" cy="1038833"/>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791" y="5670000"/>
            <a:ext cx="5042417" cy="586217"/>
          </a:xfrm>
          <a:prstGeom prst="rect">
            <a:avLst/>
          </a:prstGeom>
        </p:spPr>
      </p:pic>
    </p:spTree>
    <p:extLst>
      <p:ext uri="{BB962C8B-B14F-4D97-AF65-F5344CB8AC3E}">
        <p14:creationId xmlns:p14="http://schemas.microsoft.com/office/powerpoint/2010/main" val="6818476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it-IT"/>
              <a:t>28/03/2022</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t>‹N›</a:t>
            </a:fld>
            <a:endParaRPr lang="it-IT"/>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92292636"/>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62" r:id="rId3"/>
    <p:sldLayoutId id="2147483664" r:id="rId4"/>
    <p:sldLayoutId id="2147483667" r:id="rId5"/>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705B72-CDB5-471B-90E1-8628FBCC4A23}" type="datetime1">
              <a:rPr lang="it-IT" smtClean="0">
                <a:solidFill>
                  <a:prstClr val="black">
                    <a:tint val="75000"/>
                  </a:prstClr>
                </a:solidFill>
              </a:rPr>
              <a:pPr/>
              <a:t>26/03/2025</a:t>
            </a:fld>
            <a:endParaRPr lang="it-IT">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solidFill>
                  <a:prstClr val="black">
                    <a:tint val="75000"/>
                  </a:prstClr>
                </a:solidFill>
              </a:rPr>
              <a:pPr/>
              <a:t>‹N›</a:t>
            </a:fld>
            <a:endParaRPr lang="it-IT">
              <a:solidFill>
                <a:prstClr val="black">
                  <a:tint val="75000"/>
                </a:prstClr>
              </a:solidFill>
            </a:endParaRPr>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3019425" y="5694362"/>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26/03/2025</a:t>
            </a:fld>
            <a:endParaRPr lang="it-IT" dirty="0"/>
          </a:p>
        </p:txBody>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170488" y="5125748"/>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a:pPr/>
              <a:t>‹N›</a:t>
            </a:fld>
            <a:endParaRPr dirty="0"/>
          </a:p>
        </p:txBody>
      </p:sp>
    </p:spTree>
    <p:extLst>
      <p:ext uri="{BB962C8B-B14F-4D97-AF65-F5344CB8AC3E}">
        <p14:creationId xmlns:p14="http://schemas.microsoft.com/office/powerpoint/2010/main" val="2260279520"/>
      </p:ext>
    </p:extLst>
  </p:cSld>
  <p:clrMap bg1="lt1" tx1="dk1" bg2="lt2" tx2="dk2" accent1="accent1" accent2="accent2" accent3="accent3" accent4="accent4" accent5="accent5" accent6="accent6" hlink="hlink" folHlink="folHlink"/>
  <p:sldLayoutIdLst>
    <p:sldLayoutId id="2147483744" r:id="rId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0" y="5560423"/>
            <a:ext cx="9144000" cy="15675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ctrTitle"/>
          </p:nvPr>
        </p:nvSpPr>
        <p:spPr>
          <a:xfrm>
            <a:off x="-152400" y="2243082"/>
            <a:ext cx="9144000" cy="1896312"/>
          </a:xfrm>
        </p:spPr>
        <p:txBody>
          <a:bodyPr>
            <a:noAutofit/>
          </a:bodyPr>
          <a:lstStyle/>
          <a:p>
            <a:pPr algn="ctr">
              <a:lnSpc>
                <a:spcPct val="114000"/>
              </a:lnSpc>
            </a:pPr>
            <a:r>
              <a:rPr lang="en-GB" dirty="0">
                <a:solidFill>
                  <a:srgbClr val="0070C0"/>
                </a:solidFill>
              </a:rPr>
              <a:t>Administrative obligations</a:t>
            </a:r>
            <a:endParaRPr lang="it-IT" dirty="0">
              <a:solidFill>
                <a:srgbClr val="0070C0"/>
              </a:solidFill>
            </a:endParaRPr>
          </a:p>
        </p:txBody>
      </p:sp>
      <p:sp>
        <p:nvSpPr>
          <p:cNvPr id="3" name="Sottotitolo 2"/>
          <p:cNvSpPr>
            <a:spLocks noGrp="1"/>
          </p:cNvSpPr>
          <p:nvPr>
            <p:ph type="subTitle" idx="1"/>
          </p:nvPr>
        </p:nvSpPr>
        <p:spPr>
          <a:xfrm>
            <a:off x="0" y="5560423"/>
            <a:ext cx="9144000" cy="1035555"/>
          </a:xfrm>
        </p:spPr>
        <p:txBody>
          <a:bodyPr>
            <a:noAutofit/>
          </a:bodyPr>
          <a:lstStyle/>
          <a:p>
            <a:pPr algn="ctr">
              <a:spcBef>
                <a:spcPts val="400"/>
              </a:spcBef>
            </a:pPr>
            <a:r>
              <a:rPr lang="it-IT" sz="2800" cap="none" dirty="0">
                <a:solidFill>
                  <a:schemeClr val="tx1"/>
                </a:solidFill>
                <a:latin typeface="Arial" panose="020B0604020202020204" pitchFamily="34" charset="0"/>
                <a:cs typeface="Arial" panose="020B0604020202020204" pitchFamily="34" charset="0"/>
              </a:rPr>
              <a:t>Angelica Facoetti</a:t>
            </a:r>
            <a:endParaRPr lang="it-IT" sz="1400" cap="none" dirty="0">
              <a:solidFill>
                <a:schemeClr val="tx1"/>
              </a:solidFill>
              <a:latin typeface="Arial" panose="020B0604020202020204" pitchFamily="34" charset="0"/>
              <a:cs typeface="Arial" panose="020B0604020202020204" pitchFamily="34" charset="0"/>
            </a:endParaRPr>
          </a:p>
          <a:p>
            <a:pPr algn="ctr"/>
            <a:endParaRPr lang="it-IT" sz="1200" cap="none" dirty="0">
              <a:solidFill>
                <a:schemeClr val="tx1"/>
              </a:solidFill>
              <a:latin typeface="Arial" panose="020B0604020202020204" pitchFamily="34" charset="0"/>
              <a:cs typeface="Arial" panose="020B0604020202020204" pitchFamily="34" charset="0"/>
            </a:endParaRPr>
          </a:p>
          <a:p>
            <a:pPr algn="ctr"/>
            <a:endParaRPr lang="it-IT" sz="1200" cap="none" dirty="0">
              <a:solidFill>
                <a:schemeClr val="tx1"/>
              </a:solidFill>
              <a:latin typeface="Arial" panose="020B0604020202020204" pitchFamily="34" charset="0"/>
              <a:cs typeface="Arial" panose="020B0604020202020204" pitchFamily="34" charset="0"/>
            </a:endParaRPr>
          </a:p>
          <a:p>
            <a:pPr algn="ctr"/>
            <a:r>
              <a:rPr lang="en-GB" sz="1200" cap="none" dirty="0">
                <a:solidFill>
                  <a:schemeClr val="tx1"/>
                </a:solidFill>
                <a:latin typeface="Arial" panose="020B0604020202020204" pitchFamily="34" charset="0"/>
                <a:cs typeface="Arial" panose="020B0604020202020204" pitchFamily="34" charset="0"/>
              </a:rPr>
              <a:t>General Assembly – March 26</a:t>
            </a:r>
            <a:r>
              <a:rPr lang="en-GB" sz="1200" cap="none" baseline="30000" dirty="0">
                <a:solidFill>
                  <a:schemeClr val="tx1"/>
                </a:solidFill>
                <a:latin typeface="Arial" panose="020B0604020202020204" pitchFamily="34" charset="0"/>
                <a:cs typeface="Arial" panose="020B0604020202020204" pitchFamily="34" charset="0"/>
              </a:rPr>
              <a:t>th</a:t>
            </a:r>
            <a:r>
              <a:rPr lang="en-GB" sz="1200" cap="none" dirty="0">
                <a:solidFill>
                  <a:schemeClr val="tx1"/>
                </a:solidFill>
                <a:latin typeface="Arial" panose="020B0604020202020204" pitchFamily="34" charset="0"/>
                <a:cs typeface="Arial" panose="020B0604020202020204" pitchFamily="34" charset="0"/>
              </a:rPr>
              <a:t>, 2025</a:t>
            </a:r>
          </a:p>
          <a:p>
            <a:pPr algn="ctr"/>
            <a:endParaRPr lang="en-GB" cap="none" dirty="0">
              <a:solidFill>
                <a:schemeClr val="tx1"/>
              </a:solidFill>
              <a:latin typeface="Arial" panose="020B0604020202020204" pitchFamily="34" charset="0"/>
              <a:cs typeface="Arial" panose="020B0604020202020204" pitchFamily="34" charset="0"/>
            </a:endParaRPr>
          </a:p>
        </p:txBody>
      </p:sp>
      <p:sp>
        <p:nvSpPr>
          <p:cNvPr id="7" name="Rettangolo 6">
            <a:extLst>
              <a:ext uri="{FF2B5EF4-FFF2-40B4-BE49-F238E27FC236}">
                <a16:creationId xmlns:a16="http://schemas.microsoft.com/office/drawing/2014/main" id="{AC0E0F21-2591-4460-A1E9-9ECF306EA974}"/>
              </a:ext>
            </a:extLst>
          </p:cNvPr>
          <p:cNvSpPr/>
          <p:nvPr/>
        </p:nvSpPr>
        <p:spPr>
          <a:xfrm>
            <a:off x="348343" y="1264374"/>
            <a:ext cx="8142514" cy="1384995"/>
          </a:xfrm>
          <a:prstGeom prst="rect">
            <a:avLst/>
          </a:prstGeom>
        </p:spPr>
        <p:txBody>
          <a:bodyPr wrap="square">
            <a:spAutoFit/>
          </a:bodyPr>
          <a:lstStyle/>
          <a:p>
            <a:pPr algn="ctr"/>
            <a:r>
              <a:rPr lang="en-US" sz="3000" spc="-51" dirty="0">
                <a:solidFill>
                  <a:prstClr val="black">
                    <a:lumMod val="75000"/>
                    <a:lumOff val="25000"/>
                  </a:prstClr>
                </a:solidFill>
                <a:latin typeface="Arial" panose="020B0604020202020204" pitchFamily="34" charset="0"/>
                <a:ea typeface="+mj-ea"/>
                <a:cs typeface="Arial" panose="020B0604020202020204" pitchFamily="34" charset="0"/>
              </a:rPr>
              <a:t>9</a:t>
            </a:r>
            <a:r>
              <a:rPr lang="en-US" sz="3000" spc="-51" baseline="30000" dirty="0">
                <a:solidFill>
                  <a:prstClr val="black">
                    <a:lumMod val="75000"/>
                    <a:lumOff val="25000"/>
                  </a:prstClr>
                </a:solidFill>
                <a:latin typeface="Arial" panose="020B0604020202020204" pitchFamily="34" charset="0"/>
                <a:ea typeface="+mj-ea"/>
                <a:cs typeface="Arial" panose="020B0604020202020204" pitchFamily="34" charset="0"/>
              </a:rPr>
              <a:t>th</a:t>
            </a:r>
            <a:r>
              <a:rPr lang="en-US" sz="3000" spc="-51" dirty="0">
                <a:solidFill>
                  <a:prstClr val="black">
                    <a:lumMod val="75000"/>
                    <a:lumOff val="25000"/>
                  </a:prstClr>
                </a:solidFill>
                <a:latin typeface="Arial" panose="020B0604020202020204" pitchFamily="34" charset="0"/>
                <a:ea typeface="+mj-ea"/>
                <a:cs typeface="Arial" panose="020B0604020202020204" pitchFamily="34" charset="0"/>
              </a:rPr>
              <a:t> GENERAL ASSEMBLY MEETING</a:t>
            </a:r>
            <a:br>
              <a:rPr lang="en-US" sz="3000" spc="-51" dirty="0">
                <a:solidFill>
                  <a:prstClr val="black">
                    <a:lumMod val="75000"/>
                    <a:lumOff val="25000"/>
                  </a:prstClr>
                </a:solidFill>
                <a:latin typeface="Arial" panose="020B0604020202020204" pitchFamily="34" charset="0"/>
                <a:ea typeface="+mj-ea"/>
                <a:cs typeface="Arial" panose="020B0604020202020204" pitchFamily="34" charset="0"/>
              </a:rPr>
            </a:br>
            <a:r>
              <a:rPr lang="en-US" sz="2700" spc="-51" dirty="0">
                <a:solidFill>
                  <a:prstClr val="black">
                    <a:lumMod val="75000"/>
                    <a:lumOff val="25000"/>
                  </a:prstClr>
                </a:solidFill>
                <a:latin typeface="Arial" panose="020B0604020202020204" pitchFamily="34" charset="0"/>
                <a:ea typeface="+mj-ea"/>
                <a:cs typeface="Arial" panose="020B0604020202020204" pitchFamily="34" charset="0"/>
              </a:rPr>
              <a:t>Science and Technology Park of Montenegro Podgorica and Online</a:t>
            </a:r>
            <a:endParaRPr lang="it-IT" dirty="0"/>
          </a:p>
        </p:txBody>
      </p:sp>
    </p:spTree>
    <p:extLst>
      <p:ext uri="{BB962C8B-B14F-4D97-AF65-F5344CB8AC3E}">
        <p14:creationId xmlns:p14="http://schemas.microsoft.com/office/powerpoint/2010/main" val="2989535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44FB51B0-7E69-438C-A7FF-7E8D5FBF1D94}"/>
              </a:ext>
            </a:extLst>
          </p:cNvPr>
          <p:cNvPicPr/>
          <p:nvPr/>
        </p:nvPicPr>
        <p:blipFill>
          <a:blip r:embed="rId2"/>
          <a:stretch>
            <a:fillRect/>
          </a:stretch>
        </p:blipFill>
        <p:spPr>
          <a:xfrm>
            <a:off x="339135" y="0"/>
            <a:ext cx="7550831" cy="6858000"/>
          </a:xfrm>
          <a:prstGeom prst="rect">
            <a:avLst/>
          </a:prstGeom>
        </p:spPr>
      </p:pic>
    </p:spTree>
    <p:extLst>
      <p:ext uri="{BB962C8B-B14F-4D97-AF65-F5344CB8AC3E}">
        <p14:creationId xmlns:p14="http://schemas.microsoft.com/office/powerpoint/2010/main" val="2651517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a:spLocks noGrp="1"/>
          </p:cNvSpPr>
          <p:nvPr>
            <p:ph type="title"/>
          </p:nvPr>
        </p:nvSpPr>
        <p:spPr>
          <a:xfrm>
            <a:off x="128187" y="-379366"/>
            <a:ext cx="7886700" cy="1325563"/>
          </a:xfrm>
        </p:spPr>
        <p:txBody>
          <a:bodyPr/>
          <a:lstStyle/>
          <a:p>
            <a:r>
              <a:rPr lang="it-IT" b="1" dirty="0">
                <a:solidFill>
                  <a:srgbClr val="FF0000"/>
                </a:solidFill>
              </a:rPr>
              <a:t>Publications</a:t>
            </a:r>
            <a:endParaRPr lang="en-GB" b="1" dirty="0">
              <a:solidFill>
                <a:srgbClr val="FF0000"/>
              </a:solidFill>
            </a:endParaRPr>
          </a:p>
        </p:txBody>
      </p:sp>
      <p:sp>
        <p:nvSpPr>
          <p:cNvPr id="4" name="CasellaDiTesto 3"/>
          <p:cNvSpPr txBox="1"/>
          <p:nvPr/>
        </p:nvSpPr>
        <p:spPr>
          <a:xfrm>
            <a:off x="12392" y="2013898"/>
            <a:ext cx="2973936" cy="369332"/>
          </a:xfrm>
          <a:prstGeom prst="rect">
            <a:avLst/>
          </a:prstGeom>
          <a:noFill/>
        </p:spPr>
        <p:txBody>
          <a:bodyPr wrap="square" rtlCol="0">
            <a:spAutoFit/>
          </a:bodyPr>
          <a:lstStyle/>
          <a:p>
            <a:r>
              <a:rPr lang="it-IT" b="1" dirty="0">
                <a:solidFill>
                  <a:srgbClr val="FF0000"/>
                </a:solidFill>
              </a:rPr>
              <a:t>ACKNOWLEDGEMENTS!!!!!</a:t>
            </a:r>
            <a:endParaRPr lang="en-GB" b="1" dirty="0">
              <a:solidFill>
                <a:srgbClr val="FF0000"/>
              </a:solidFill>
            </a:endParaRPr>
          </a:p>
        </p:txBody>
      </p:sp>
      <p:sp>
        <p:nvSpPr>
          <p:cNvPr id="5" name="Rettangolo 4"/>
          <p:cNvSpPr/>
          <p:nvPr/>
        </p:nvSpPr>
        <p:spPr>
          <a:xfrm>
            <a:off x="83699" y="2347183"/>
            <a:ext cx="4939469" cy="1200329"/>
          </a:xfrm>
          <a:prstGeom prst="rect">
            <a:avLst/>
          </a:prstGeom>
        </p:spPr>
        <p:txBody>
          <a:bodyPr wrap="square">
            <a:spAutoFit/>
          </a:bodyPr>
          <a:lstStyle/>
          <a:p>
            <a:pPr algn="just"/>
            <a:r>
              <a:rPr lang="en-GB" dirty="0"/>
              <a:t>“This project/research/study was (partially) supported by the European Union’s Horizon 2020 research and innovation programme under grant agreement no. 101008548 (HITRI</a:t>
            </a:r>
            <a:r>
              <a:rPr lang="en-GB" i="1" dirty="0"/>
              <a:t>plus</a:t>
            </a:r>
            <a:r>
              <a:rPr lang="en-GB" dirty="0"/>
              <a:t>)”</a:t>
            </a:r>
          </a:p>
        </p:txBody>
      </p:sp>
      <p:sp>
        <p:nvSpPr>
          <p:cNvPr id="6" name="Rettangolo 5"/>
          <p:cNvSpPr/>
          <p:nvPr/>
        </p:nvSpPr>
        <p:spPr>
          <a:xfrm>
            <a:off x="12392" y="364214"/>
            <a:ext cx="7143430" cy="584775"/>
          </a:xfrm>
          <a:prstGeom prst="rect">
            <a:avLst/>
          </a:prstGeom>
        </p:spPr>
        <p:txBody>
          <a:bodyPr wrap="none">
            <a:spAutoFit/>
          </a:bodyPr>
          <a:lstStyle/>
          <a:p>
            <a:r>
              <a:rPr lang="en-GB" sz="3200" dirty="0"/>
              <a:t>Please refer to our project as </a:t>
            </a:r>
            <a:r>
              <a:rPr lang="en-GB" sz="3200" b="1" dirty="0"/>
              <a:t>“HITRI</a:t>
            </a:r>
            <a:r>
              <a:rPr lang="en-GB" sz="3200" b="1" i="1" dirty="0"/>
              <a:t>plus”</a:t>
            </a:r>
            <a:endParaRPr lang="en-GB" sz="3200" b="1" dirty="0"/>
          </a:p>
        </p:txBody>
      </p:sp>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54055" y="1475162"/>
            <a:ext cx="944832" cy="872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Freccia a destra 7"/>
          <p:cNvSpPr/>
          <p:nvPr/>
        </p:nvSpPr>
        <p:spPr>
          <a:xfrm>
            <a:off x="231546" y="3953559"/>
            <a:ext cx="1486968" cy="8001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asellaDiTesto 8"/>
          <p:cNvSpPr txBox="1"/>
          <p:nvPr/>
        </p:nvSpPr>
        <p:spPr>
          <a:xfrm>
            <a:off x="1811598" y="4030443"/>
            <a:ext cx="3872268" cy="646331"/>
          </a:xfrm>
          <a:prstGeom prst="rect">
            <a:avLst/>
          </a:prstGeom>
          <a:noFill/>
        </p:spPr>
        <p:txBody>
          <a:bodyPr wrap="square" rtlCol="0">
            <a:spAutoFit/>
          </a:bodyPr>
          <a:lstStyle/>
          <a:p>
            <a:r>
              <a:rPr lang="it-IT" dirty="0" err="1"/>
              <a:t>Please</a:t>
            </a:r>
            <a:r>
              <a:rPr lang="it-IT" dirty="0"/>
              <a:t>, take record </a:t>
            </a:r>
            <a:r>
              <a:rPr lang="it-IT" dirty="0" err="1"/>
              <a:t>also</a:t>
            </a:r>
            <a:r>
              <a:rPr lang="it-IT" dirty="0"/>
              <a:t> of </a:t>
            </a:r>
            <a:r>
              <a:rPr lang="it-IT" dirty="0" err="1"/>
              <a:t>talks</a:t>
            </a:r>
            <a:r>
              <a:rPr lang="it-IT" dirty="0"/>
              <a:t>, </a:t>
            </a:r>
            <a:r>
              <a:rPr lang="it-IT" dirty="0" err="1"/>
              <a:t>seminars</a:t>
            </a:r>
            <a:r>
              <a:rPr lang="it-IT" dirty="0"/>
              <a:t>, poster (and </a:t>
            </a:r>
            <a:r>
              <a:rPr lang="it-IT" dirty="0" err="1"/>
              <a:t>send</a:t>
            </a:r>
            <a:r>
              <a:rPr lang="it-IT" dirty="0"/>
              <a:t> me)</a:t>
            </a:r>
            <a:endParaRPr lang="en-GB" dirty="0"/>
          </a:p>
        </p:txBody>
      </p:sp>
      <p:pic>
        <p:nvPicPr>
          <p:cNvPr id="2" name="Immagine 1">
            <a:extLst>
              <a:ext uri="{FF2B5EF4-FFF2-40B4-BE49-F238E27FC236}">
                <a16:creationId xmlns:a16="http://schemas.microsoft.com/office/drawing/2014/main" id="{860D34D0-BCEC-4C9D-B941-2A94EEA1C68A}"/>
              </a:ext>
            </a:extLst>
          </p:cNvPr>
          <p:cNvPicPr>
            <a:picLocks noChangeAspect="1"/>
          </p:cNvPicPr>
          <p:nvPr/>
        </p:nvPicPr>
        <p:blipFill>
          <a:blip r:embed="rId3"/>
          <a:stretch>
            <a:fillRect/>
          </a:stretch>
        </p:blipFill>
        <p:spPr>
          <a:xfrm>
            <a:off x="5116252" y="3547512"/>
            <a:ext cx="3319926" cy="1843345"/>
          </a:xfrm>
          <a:prstGeom prst="rect">
            <a:avLst/>
          </a:prstGeom>
        </p:spPr>
      </p:pic>
      <p:grpSp>
        <p:nvGrpSpPr>
          <p:cNvPr id="10" name="Gruppo 9">
            <a:extLst>
              <a:ext uri="{FF2B5EF4-FFF2-40B4-BE49-F238E27FC236}">
                <a16:creationId xmlns:a16="http://schemas.microsoft.com/office/drawing/2014/main" id="{75D28F88-4A47-43CB-ABED-AFD4CB089B9F}"/>
              </a:ext>
            </a:extLst>
          </p:cNvPr>
          <p:cNvGrpSpPr/>
          <p:nvPr/>
        </p:nvGrpSpPr>
        <p:grpSpPr>
          <a:xfrm rot="1140256">
            <a:off x="5252027" y="1427164"/>
            <a:ext cx="3292444" cy="1384995"/>
            <a:chOff x="7760224" y="487664"/>
            <a:chExt cx="3292444" cy="1384995"/>
          </a:xfrm>
        </p:grpSpPr>
        <p:sp>
          <p:nvSpPr>
            <p:cNvPr id="11" name="CasellaDiTesto 10">
              <a:extLst>
                <a:ext uri="{FF2B5EF4-FFF2-40B4-BE49-F238E27FC236}">
                  <a16:creationId xmlns:a16="http://schemas.microsoft.com/office/drawing/2014/main" id="{83736152-1CE5-42DB-B735-01460EB43CA3}"/>
                </a:ext>
              </a:extLst>
            </p:cNvPr>
            <p:cNvSpPr txBox="1"/>
            <p:nvPr/>
          </p:nvSpPr>
          <p:spPr>
            <a:xfrm>
              <a:off x="7988193" y="487664"/>
              <a:ext cx="3064475" cy="1384995"/>
            </a:xfrm>
            <a:prstGeom prst="rect">
              <a:avLst/>
            </a:prstGeom>
            <a:solidFill>
              <a:schemeClr val="bg1"/>
            </a:solidFill>
          </p:spPr>
          <p:txBody>
            <a:bodyPr wrap="square" rtlCol="0">
              <a:spAutoFit/>
            </a:bodyPr>
            <a:lstStyle/>
            <a:p>
              <a:pPr algn="ctr"/>
              <a:r>
                <a:rPr lang="it-IT" sz="2800" b="1" dirty="0" err="1">
                  <a:solidFill>
                    <a:srgbClr val="FF0000"/>
                  </a:solidFill>
                </a:rPr>
                <a:t>Publish</a:t>
              </a:r>
              <a:r>
                <a:rPr lang="it-IT" sz="2800" b="1" dirty="0">
                  <a:solidFill>
                    <a:srgbClr val="FF0000"/>
                  </a:solidFill>
                </a:rPr>
                <a:t>,</a:t>
              </a:r>
            </a:p>
            <a:p>
              <a:pPr algn="ctr"/>
              <a:r>
                <a:rPr lang="it-IT" sz="2800" b="1" dirty="0" err="1">
                  <a:solidFill>
                    <a:srgbClr val="FF0000"/>
                  </a:solidFill>
                </a:rPr>
                <a:t>Acknowledge</a:t>
              </a:r>
              <a:r>
                <a:rPr lang="it-IT" sz="2800" b="1" dirty="0">
                  <a:solidFill>
                    <a:srgbClr val="FF0000"/>
                  </a:solidFill>
                </a:rPr>
                <a:t> EU,</a:t>
              </a:r>
            </a:p>
            <a:p>
              <a:pPr algn="ctr"/>
              <a:r>
                <a:rPr lang="it-IT" sz="2800" b="1" dirty="0" err="1">
                  <a:solidFill>
                    <a:srgbClr val="FF0000"/>
                  </a:solidFill>
                </a:rPr>
                <a:t>Inform</a:t>
              </a:r>
              <a:r>
                <a:rPr lang="it-IT" sz="2800" b="1" dirty="0">
                  <a:solidFill>
                    <a:srgbClr val="FF0000"/>
                  </a:solidFill>
                </a:rPr>
                <a:t> WP1</a:t>
              </a:r>
            </a:p>
          </p:txBody>
        </p:sp>
        <p:pic>
          <p:nvPicPr>
            <p:cNvPr id="12" name="Immagine 11">
              <a:extLst>
                <a:ext uri="{FF2B5EF4-FFF2-40B4-BE49-F238E27FC236}">
                  <a16:creationId xmlns:a16="http://schemas.microsoft.com/office/drawing/2014/main" id="{00E7F513-E738-41B4-9F4F-727D93AD9B26}"/>
                </a:ext>
              </a:extLst>
            </p:cNvPr>
            <p:cNvPicPr>
              <a:picLocks noChangeAspect="1"/>
            </p:cNvPicPr>
            <p:nvPr/>
          </p:nvPicPr>
          <p:blipFill>
            <a:blip r:embed="rId4"/>
            <a:stretch>
              <a:fillRect/>
            </a:stretch>
          </p:blipFill>
          <p:spPr>
            <a:xfrm>
              <a:off x="8409073" y="487664"/>
              <a:ext cx="412874" cy="436371"/>
            </a:xfrm>
            <a:prstGeom prst="rect">
              <a:avLst/>
            </a:prstGeom>
          </p:spPr>
        </p:pic>
        <p:pic>
          <p:nvPicPr>
            <p:cNvPr id="13" name="Immagine 12">
              <a:extLst>
                <a:ext uri="{FF2B5EF4-FFF2-40B4-BE49-F238E27FC236}">
                  <a16:creationId xmlns:a16="http://schemas.microsoft.com/office/drawing/2014/main" id="{40A9C810-3792-4BAC-8EC1-89B42E48D224}"/>
                </a:ext>
              </a:extLst>
            </p:cNvPr>
            <p:cNvPicPr>
              <a:picLocks noChangeAspect="1"/>
            </p:cNvPicPr>
            <p:nvPr/>
          </p:nvPicPr>
          <p:blipFill>
            <a:blip r:embed="rId5"/>
            <a:stretch>
              <a:fillRect/>
            </a:stretch>
          </p:blipFill>
          <p:spPr>
            <a:xfrm>
              <a:off x="7760224" y="895459"/>
              <a:ext cx="351794" cy="470951"/>
            </a:xfrm>
            <a:prstGeom prst="rect">
              <a:avLst/>
            </a:prstGeom>
          </p:spPr>
        </p:pic>
        <p:pic>
          <p:nvPicPr>
            <p:cNvPr id="14" name="Immagine 13">
              <a:extLst>
                <a:ext uri="{FF2B5EF4-FFF2-40B4-BE49-F238E27FC236}">
                  <a16:creationId xmlns:a16="http://schemas.microsoft.com/office/drawing/2014/main" id="{419E0591-7826-4FF1-BADF-2BCA682DAF16}"/>
                </a:ext>
              </a:extLst>
            </p:cNvPr>
            <p:cNvPicPr>
              <a:picLocks noChangeAspect="1"/>
            </p:cNvPicPr>
            <p:nvPr/>
          </p:nvPicPr>
          <p:blipFill>
            <a:blip r:embed="rId6"/>
            <a:stretch>
              <a:fillRect/>
            </a:stretch>
          </p:blipFill>
          <p:spPr>
            <a:xfrm>
              <a:off x="8070636" y="1409686"/>
              <a:ext cx="328056" cy="448824"/>
            </a:xfrm>
            <a:prstGeom prst="rect">
              <a:avLst/>
            </a:prstGeom>
          </p:spPr>
        </p:pic>
      </p:grpSp>
    </p:spTree>
    <p:extLst>
      <p:ext uri="{BB962C8B-B14F-4D97-AF65-F5344CB8AC3E}">
        <p14:creationId xmlns:p14="http://schemas.microsoft.com/office/powerpoint/2010/main" val="2754630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CB1EFF-8CB6-449A-AF99-4AC5CDED87A7}"/>
              </a:ext>
            </a:extLst>
          </p:cNvPr>
          <p:cNvSpPr>
            <a:spLocks noGrp="1"/>
          </p:cNvSpPr>
          <p:nvPr>
            <p:ph type="title"/>
          </p:nvPr>
        </p:nvSpPr>
        <p:spPr/>
        <p:txBody>
          <a:bodyPr vert="horz" lIns="91440" tIns="45720" rIns="91440" bIns="45720" rtlCol="0" anchor="ctr">
            <a:normAutofit/>
          </a:bodyPr>
          <a:lstStyle/>
          <a:p>
            <a:r>
              <a:rPr lang="it-IT" dirty="0" err="1"/>
              <a:t>Next</a:t>
            </a:r>
            <a:r>
              <a:rPr lang="it-IT" dirty="0"/>
              <a:t> </a:t>
            </a:r>
            <a:r>
              <a:rPr lang="it-IT" dirty="0" err="1"/>
              <a:t>meetings</a:t>
            </a:r>
            <a:endParaRPr lang="it-IT" dirty="0"/>
          </a:p>
        </p:txBody>
      </p:sp>
      <p:sp>
        <p:nvSpPr>
          <p:cNvPr id="3" name="CasellaDiTesto 2">
            <a:extLst>
              <a:ext uri="{FF2B5EF4-FFF2-40B4-BE49-F238E27FC236}">
                <a16:creationId xmlns:a16="http://schemas.microsoft.com/office/drawing/2014/main" id="{E36C83DB-6E91-4317-A168-3EFD375224FE}"/>
              </a:ext>
            </a:extLst>
          </p:cNvPr>
          <p:cNvSpPr txBox="1"/>
          <p:nvPr/>
        </p:nvSpPr>
        <p:spPr>
          <a:xfrm>
            <a:off x="757645" y="2227609"/>
            <a:ext cx="7628709" cy="1569660"/>
          </a:xfrm>
          <a:prstGeom prst="rect">
            <a:avLst/>
          </a:prstGeom>
          <a:noFill/>
        </p:spPr>
        <p:txBody>
          <a:bodyPr wrap="square" rtlCol="0">
            <a:spAutoFit/>
          </a:bodyPr>
          <a:lstStyle/>
          <a:p>
            <a:r>
              <a:rPr lang="it-IT" sz="2400" dirty="0" err="1"/>
              <a:t>Next</a:t>
            </a:r>
            <a:r>
              <a:rPr lang="it-IT" sz="2400" dirty="0"/>
              <a:t> </a:t>
            </a:r>
            <a:r>
              <a:rPr lang="it-IT" sz="2400" b="1" dirty="0"/>
              <a:t>General Assembly meeting </a:t>
            </a:r>
            <a:r>
              <a:rPr lang="it-IT" sz="2400" dirty="0"/>
              <a:t>in </a:t>
            </a:r>
            <a:r>
              <a:rPr lang="it-IT" sz="2400" dirty="0" err="1"/>
              <a:t>October</a:t>
            </a:r>
            <a:r>
              <a:rPr lang="it-IT" sz="2400" dirty="0"/>
              <a:t> 2025 (Online)</a:t>
            </a:r>
          </a:p>
          <a:p>
            <a:endParaRPr lang="it-IT" sz="2400" b="1" dirty="0"/>
          </a:p>
          <a:p>
            <a:r>
              <a:rPr lang="it-IT" sz="2400" b="1" dirty="0"/>
              <a:t>FINAL project meeting </a:t>
            </a:r>
            <a:r>
              <a:rPr lang="it-IT" sz="2400" dirty="0"/>
              <a:t>March 2026 (CNAO?)</a:t>
            </a:r>
          </a:p>
          <a:p>
            <a:endParaRPr lang="it-IT" sz="2400" dirty="0"/>
          </a:p>
        </p:txBody>
      </p:sp>
      <p:sp>
        <p:nvSpPr>
          <p:cNvPr id="4" name="Freccia a destra 3">
            <a:extLst>
              <a:ext uri="{FF2B5EF4-FFF2-40B4-BE49-F238E27FC236}">
                <a16:creationId xmlns:a16="http://schemas.microsoft.com/office/drawing/2014/main" id="{A9BC2035-6C45-44A0-815F-8F28138F7C68}"/>
              </a:ext>
            </a:extLst>
          </p:cNvPr>
          <p:cNvSpPr/>
          <p:nvPr/>
        </p:nvSpPr>
        <p:spPr>
          <a:xfrm>
            <a:off x="219348" y="2420983"/>
            <a:ext cx="409302" cy="2264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a destra 4">
            <a:extLst>
              <a:ext uri="{FF2B5EF4-FFF2-40B4-BE49-F238E27FC236}">
                <a16:creationId xmlns:a16="http://schemas.microsoft.com/office/drawing/2014/main" id="{BFFA7A9F-7D11-4A79-BDD1-AD6740BA0543}"/>
              </a:ext>
            </a:extLst>
          </p:cNvPr>
          <p:cNvSpPr/>
          <p:nvPr/>
        </p:nvSpPr>
        <p:spPr>
          <a:xfrm>
            <a:off x="283846" y="3151277"/>
            <a:ext cx="409302" cy="2264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426018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4"/>
          <p:cNvSpPr txBox="1">
            <a:spLocks/>
          </p:cNvSpPr>
          <p:nvPr/>
        </p:nvSpPr>
        <p:spPr>
          <a:xfrm>
            <a:off x="722736" y="1520273"/>
            <a:ext cx="7867650" cy="2673865"/>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000" b="1" kern="1200" spc="-51" baseline="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a:t>THANK YOU!</a:t>
            </a:r>
            <a:endParaRPr lang="en-GB" dirty="0"/>
          </a:p>
        </p:txBody>
      </p:sp>
      <p:pic>
        <p:nvPicPr>
          <p:cNvPr id="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44284">
            <a:off x="5497575" y="2910820"/>
            <a:ext cx="2652978" cy="1055619"/>
          </a:xfrm>
          <a:prstGeom prst="rect">
            <a:avLst/>
          </a:prstGeom>
          <a:noFill/>
          <a:ln w="38100" cap="sq">
            <a:noFill/>
            <a:prstDash val="solid"/>
            <a:miter lim="800000"/>
          </a:ln>
          <a:effectLst/>
          <a:extLst/>
        </p:spPr>
      </p:pic>
      <p:sp>
        <p:nvSpPr>
          <p:cNvPr id="7" name="Rettangolo 6"/>
          <p:cNvSpPr/>
          <p:nvPr/>
        </p:nvSpPr>
        <p:spPr>
          <a:xfrm>
            <a:off x="4831202" y="4234861"/>
            <a:ext cx="3547959" cy="461665"/>
          </a:xfrm>
          <a:prstGeom prst="rect">
            <a:avLst/>
          </a:prstGeom>
          <a:solidFill>
            <a:schemeClr val="bg1"/>
          </a:solidFill>
          <a:ln w="38100">
            <a:solidFill>
              <a:srgbClr val="009AD0"/>
            </a:solidFill>
          </a:ln>
        </p:spPr>
        <p:txBody>
          <a:bodyPr wrap="none">
            <a:spAutoFit/>
          </a:bodyPr>
          <a:lstStyle/>
          <a:p>
            <a:r>
              <a:rPr lang="en-GB" sz="2400" b="1" dirty="0">
                <a:solidFill>
                  <a:srgbClr val="009AD0"/>
                </a:solidFill>
              </a:rPr>
              <a:t>https://www.hitriplus.eu/</a:t>
            </a:r>
          </a:p>
        </p:txBody>
      </p:sp>
    </p:spTree>
    <p:extLst>
      <p:ext uri="{BB962C8B-B14F-4D97-AF65-F5344CB8AC3E}">
        <p14:creationId xmlns:p14="http://schemas.microsoft.com/office/powerpoint/2010/main" val="3719626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914" y="1788160"/>
            <a:ext cx="8072438" cy="2824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CasellaDiTesto 2"/>
          <p:cNvSpPr txBox="1">
            <a:spLocks noChangeArrowheads="1"/>
          </p:cNvSpPr>
          <p:nvPr/>
        </p:nvSpPr>
        <p:spPr bwMode="auto">
          <a:xfrm>
            <a:off x="2593339" y="1788160"/>
            <a:ext cx="1403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pitchFamily="34" charset="-128"/>
              </a:defRPr>
            </a:lvl1pPr>
            <a:lvl2pPr marL="742950" indent="-285750">
              <a:defRPr sz="2000">
                <a:solidFill>
                  <a:schemeClr val="tx1"/>
                </a:solidFill>
                <a:latin typeface="Arial" charset="0"/>
                <a:ea typeface="ＭＳ Ｐゴシック" pitchFamily="34" charset="-128"/>
              </a:defRPr>
            </a:lvl2pPr>
            <a:lvl3pPr marL="1143000" indent="-228600">
              <a:defRPr sz="2000">
                <a:solidFill>
                  <a:schemeClr val="tx1"/>
                </a:solidFill>
                <a:latin typeface="Arial" charset="0"/>
                <a:ea typeface="ＭＳ Ｐゴシック" pitchFamily="34" charset="-128"/>
              </a:defRPr>
            </a:lvl3pPr>
            <a:lvl4pPr marL="1600200" indent="-228600">
              <a:defRPr sz="2000">
                <a:solidFill>
                  <a:schemeClr val="tx1"/>
                </a:solidFill>
                <a:latin typeface="Arial" charset="0"/>
                <a:ea typeface="ＭＳ Ｐゴシック" pitchFamily="34" charset="-128"/>
              </a:defRPr>
            </a:lvl4pPr>
            <a:lvl5pPr marL="2057400" indent="-228600">
              <a:defRPr sz="2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34" charset="-128"/>
              </a:defRPr>
            </a:lvl9pPr>
          </a:lstStyle>
          <a:p>
            <a:pPr algn="ctr"/>
            <a:r>
              <a:rPr lang="it-IT" altLang="en-US"/>
              <a:t>Month 18</a:t>
            </a:r>
            <a:endParaRPr lang="en-GB" altLang="en-US"/>
          </a:p>
        </p:txBody>
      </p:sp>
      <p:sp>
        <p:nvSpPr>
          <p:cNvPr id="17" name="CasellaDiTesto 3"/>
          <p:cNvSpPr txBox="1">
            <a:spLocks noChangeArrowheads="1"/>
          </p:cNvSpPr>
          <p:nvPr/>
        </p:nvSpPr>
        <p:spPr bwMode="auto">
          <a:xfrm>
            <a:off x="4576127" y="1778635"/>
            <a:ext cx="144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pitchFamily="34" charset="-128"/>
              </a:defRPr>
            </a:lvl1pPr>
            <a:lvl2pPr marL="742950" indent="-285750">
              <a:defRPr sz="2000">
                <a:solidFill>
                  <a:schemeClr val="tx1"/>
                </a:solidFill>
                <a:latin typeface="Arial" charset="0"/>
                <a:ea typeface="ＭＳ Ｐゴシック" pitchFamily="34" charset="-128"/>
              </a:defRPr>
            </a:lvl2pPr>
            <a:lvl3pPr marL="1143000" indent="-228600">
              <a:defRPr sz="2000">
                <a:solidFill>
                  <a:schemeClr val="tx1"/>
                </a:solidFill>
                <a:latin typeface="Arial" charset="0"/>
                <a:ea typeface="ＭＳ Ｐゴシック" pitchFamily="34" charset="-128"/>
              </a:defRPr>
            </a:lvl3pPr>
            <a:lvl4pPr marL="1600200" indent="-228600">
              <a:defRPr sz="2000">
                <a:solidFill>
                  <a:schemeClr val="tx1"/>
                </a:solidFill>
                <a:latin typeface="Arial" charset="0"/>
                <a:ea typeface="ＭＳ Ｐゴシック" pitchFamily="34" charset="-128"/>
              </a:defRPr>
            </a:lvl4pPr>
            <a:lvl5pPr marL="2057400" indent="-228600">
              <a:defRPr sz="2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34" charset="-128"/>
              </a:defRPr>
            </a:lvl9pPr>
          </a:lstStyle>
          <a:p>
            <a:pPr algn="ctr"/>
            <a:r>
              <a:rPr lang="it-IT" altLang="en-US"/>
              <a:t>Month 36</a:t>
            </a:r>
            <a:endParaRPr lang="en-GB" altLang="en-US"/>
          </a:p>
        </p:txBody>
      </p:sp>
      <p:sp>
        <p:nvSpPr>
          <p:cNvPr id="18" name="CasellaDiTesto 4"/>
          <p:cNvSpPr txBox="1">
            <a:spLocks noChangeArrowheads="1"/>
          </p:cNvSpPr>
          <p:nvPr/>
        </p:nvSpPr>
        <p:spPr bwMode="auto">
          <a:xfrm>
            <a:off x="342264" y="3647123"/>
            <a:ext cx="1343025" cy="830262"/>
          </a:xfrm>
          <a:prstGeom prst="rect">
            <a:avLst/>
          </a:prstGeom>
          <a:solidFill>
            <a:schemeClr val="bg1"/>
          </a:solidFill>
          <a:ln w="22225">
            <a:solidFill>
              <a:schemeClr val="accent1"/>
            </a:solidFill>
            <a:miter lim="800000"/>
            <a:headEnd/>
            <a:tailEnd/>
          </a:ln>
        </p:spPr>
        <p:txBody>
          <a:bodyPr>
            <a:spAutoFit/>
          </a:bodyPr>
          <a:lstStyle>
            <a:lvl1pPr>
              <a:defRPr sz="2000">
                <a:solidFill>
                  <a:schemeClr val="tx1"/>
                </a:solidFill>
                <a:latin typeface="Arial" charset="0"/>
                <a:ea typeface="ＭＳ Ｐゴシック" pitchFamily="34" charset="-128"/>
              </a:defRPr>
            </a:lvl1pPr>
            <a:lvl2pPr marL="742950" indent="-285750">
              <a:defRPr sz="2000">
                <a:solidFill>
                  <a:schemeClr val="tx1"/>
                </a:solidFill>
                <a:latin typeface="Arial" charset="0"/>
                <a:ea typeface="ＭＳ Ｐゴシック" pitchFamily="34" charset="-128"/>
              </a:defRPr>
            </a:lvl2pPr>
            <a:lvl3pPr marL="1143000" indent="-228600">
              <a:defRPr sz="2000">
                <a:solidFill>
                  <a:schemeClr val="tx1"/>
                </a:solidFill>
                <a:latin typeface="Arial" charset="0"/>
                <a:ea typeface="ＭＳ Ｐゴシック" pitchFamily="34" charset="-128"/>
              </a:defRPr>
            </a:lvl3pPr>
            <a:lvl4pPr marL="1600200" indent="-228600">
              <a:defRPr sz="2000">
                <a:solidFill>
                  <a:schemeClr val="tx1"/>
                </a:solidFill>
                <a:latin typeface="Arial" charset="0"/>
                <a:ea typeface="ＭＳ Ｐゴシック" pitchFamily="34" charset="-128"/>
              </a:defRPr>
            </a:lvl4pPr>
            <a:lvl5pPr marL="2057400" indent="-228600">
              <a:defRPr sz="2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34" charset="-128"/>
              </a:defRPr>
            </a:lvl9pPr>
          </a:lstStyle>
          <a:p>
            <a:pPr algn="ctr"/>
            <a:r>
              <a:rPr lang="it-IT" altLang="en-US" sz="2400" b="1" dirty="0">
                <a:solidFill>
                  <a:srgbClr val="00B0F0"/>
                </a:solidFill>
              </a:rPr>
              <a:t>Project </a:t>
            </a:r>
            <a:r>
              <a:rPr lang="it-IT" altLang="en-US" sz="2400" b="1" dirty="0" err="1">
                <a:solidFill>
                  <a:srgbClr val="00B0F0"/>
                </a:solidFill>
              </a:rPr>
              <a:t>starts</a:t>
            </a:r>
            <a:endParaRPr lang="en-GB" altLang="en-US" sz="2400" b="1" dirty="0">
              <a:solidFill>
                <a:srgbClr val="00B0F0"/>
              </a:solidFill>
            </a:endParaRPr>
          </a:p>
        </p:txBody>
      </p:sp>
      <p:sp>
        <p:nvSpPr>
          <p:cNvPr id="19" name="CasellaDiTesto 5"/>
          <p:cNvSpPr txBox="1">
            <a:spLocks noChangeArrowheads="1"/>
          </p:cNvSpPr>
          <p:nvPr/>
        </p:nvSpPr>
        <p:spPr bwMode="auto">
          <a:xfrm>
            <a:off x="6876414" y="3647123"/>
            <a:ext cx="1343025" cy="830262"/>
          </a:xfrm>
          <a:prstGeom prst="rect">
            <a:avLst/>
          </a:prstGeom>
          <a:solidFill>
            <a:schemeClr val="bg1"/>
          </a:solidFill>
          <a:ln w="22225">
            <a:solidFill>
              <a:schemeClr val="accent1"/>
            </a:solidFill>
            <a:miter lim="800000"/>
            <a:headEnd/>
            <a:tailEnd/>
          </a:ln>
        </p:spPr>
        <p:txBody>
          <a:bodyPr>
            <a:spAutoFit/>
          </a:bodyPr>
          <a:lstStyle>
            <a:lvl1pPr>
              <a:defRPr sz="2000">
                <a:solidFill>
                  <a:schemeClr val="tx1"/>
                </a:solidFill>
                <a:latin typeface="Arial" charset="0"/>
                <a:ea typeface="ＭＳ Ｐゴシック" pitchFamily="34" charset="-128"/>
              </a:defRPr>
            </a:lvl1pPr>
            <a:lvl2pPr marL="742950" indent="-285750">
              <a:defRPr sz="2000">
                <a:solidFill>
                  <a:schemeClr val="tx1"/>
                </a:solidFill>
                <a:latin typeface="Arial" charset="0"/>
                <a:ea typeface="ＭＳ Ｐゴシック" pitchFamily="34" charset="-128"/>
              </a:defRPr>
            </a:lvl2pPr>
            <a:lvl3pPr marL="1143000" indent="-228600">
              <a:defRPr sz="2000">
                <a:solidFill>
                  <a:schemeClr val="tx1"/>
                </a:solidFill>
                <a:latin typeface="Arial" charset="0"/>
                <a:ea typeface="ＭＳ Ｐゴシック" pitchFamily="34" charset="-128"/>
              </a:defRPr>
            </a:lvl3pPr>
            <a:lvl4pPr marL="1600200" indent="-228600">
              <a:defRPr sz="2000">
                <a:solidFill>
                  <a:schemeClr val="tx1"/>
                </a:solidFill>
                <a:latin typeface="Arial" charset="0"/>
                <a:ea typeface="ＭＳ Ｐゴシック" pitchFamily="34" charset="-128"/>
              </a:defRPr>
            </a:lvl4pPr>
            <a:lvl5pPr marL="2057400" indent="-228600">
              <a:defRPr sz="2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34" charset="-128"/>
              </a:defRPr>
            </a:lvl9pPr>
          </a:lstStyle>
          <a:p>
            <a:pPr algn="ctr"/>
            <a:r>
              <a:rPr lang="it-IT" altLang="en-US" sz="2400" b="1" dirty="0">
                <a:solidFill>
                  <a:srgbClr val="00B0F0"/>
                </a:solidFill>
              </a:rPr>
              <a:t>Project </a:t>
            </a:r>
            <a:r>
              <a:rPr lang="it-IT" altLang="en-US" sz="2400" b="1" dirty="0" err="1">
                <a:solidFill>
                  <a:srgbClr val="00B0F0"/>
                </a:solidFill>
              </a:rPr>
              <a:t>ends</a:t>
            </a:r>
            <a:endParaRPr lang="en-GB" altLang="en-US" sz="2400" b="1" dirty="0">
              <a:solidFill>
                <a:srgbClr val="00B0F0"/>
              </a:solidFill>
            </a:endParaRPr>
          </a:p>
        </p:txBody>
      </p:sp>
      <p:sp>
        <p:nvSpPr>
          <p:cNvPr id="20" name="CasellaDiTesto 6"/>
          <p:cNvSpPr txBox="1">
            <a:spLocks noChangeArrowheads="1"/>
          </p:cNvSpPr>
          <p:nvPr/>
        </p:nvSpPr>
        <p:spPr bwMode="auto">
          <a:xfrm>
            <a:off x="229552" y="1511935"/>
            <a:ext cx="1570037"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pitchFamily="34" charset="-128"/>
              </a:defRPr>
            </a:lvl1pPr>
            <a:lvl2pPr marL="742950" indent="-285750">
              <a:defRPr sz="2000">
                <a:solidFill>
                  <a:schemeClr val="tx1"/>
                </a:solidFill>
                <a:latin typeface="Arial" charset="0"/>
                <a:ea typeface="ＭＳ Ｐゴシック" pitchFamily="34" charset="-128"/>
              </a:defRPr>
            </a:lvl2pPr>
            <a:lvl3pPr marL="1143000" indent="-228600">
              <a:defRPr sz="2000">
                <a:solidFill>
                  <a:schemeClr val="tx1"/>
                </a:solidFill>
                <a:latin typeface="Arial" charset="0"/>
                <a:ea typeface="ＭＳ Ｐゴシック" pitchFamily="34" charset="-128"/>
              </a:defRPr>
            </a:lvl3pPr>
            <a:lvl4pPr marL="1600200" indent="-228600">
              <a:defRPr sz="2000">
                <a:solidFill>
                  <a:schemeClr val="tx1"/>
                </a:solidFill>
                <a:latin typeface="Arial" charset="0"/>
                <a:ea typeface="ＭＳ Ｐゴシック" pitchFamily="34" charset="-128"/>
              </a:defRPr>
            </a:lvl4pPr>
            <a:lvl5pPr marL="2057400" indent="-228600">
              <a:defRPr sz="2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34" charset="-128"/>
              </a:defRPr>
            </a:lvl9pPr>
          </a:lstStyle>
          <a:p>
            <a:pPr algn="ctr"/>
            <a:r>
              <a:rPr lang="it-IT" altLang="en-US" sz="1800" b="1">
                <a:solidFill>
                  <a:srgbClr val="FF0000"/>
                </a:solidFill>
              </a:rPr>
              <a:t>1 April 2021</a:t>
            </a:r>
            <a:endParaRPr lang="en-GB" altLang="en-US" sz="1800" b="1">
              <a:solidFill>
                <a:srgbClr val="FF0000"/>
              </a:solidFill>
            </a:endParaRPr>
          </a:p>
        </p:txBody>
      </p:sp>
      <p:sp>
        <p:nvSpPr>
          <p:cNvPr id="21" name="CasellaDiTesto 7"/>
          <p:cNvSpPr txBox="1">
            <a:spLocks noChangeArrowheads="1"/>
          </p:cNvSpPr>
          <p:nvPr/>
        </p:nvSpPr>
        <p:spPr bwMode="auto">
          <a:xfrm>
            <a:off x="6417627" y="1466182"/>
            <a:ext cx="2087563" cy="6461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pitchFamily="34" charset="-128"/>
              </a:defRPr>
            </a:lvl1pPr>
            <a:lvl2pPr marL="742950" indent="-285750">
              <a:defRPr sz="2000">
                <a:solidFill>
                  <a:schemeClr val="tx1"/>
                </a:solidFill>
                <a:latin typeface="Arial" charset="0"/>
                <a:ea typeface="ＭＳ Ｐゴシック" pitchFamily="34" charset="-128"/>
              </a:defRPr>
            </a:lvl2pPr>
            <a:lvl3pPr marL="1143000" indent="-228600">
              <a:defRPr sz="2000">
                <a:solidFill>
                  <a:schemeClr val="tx1"/>
                </a:solidFill>
                <a:latin typeface="Arial" charset="0"/>
                <a:ea typeface="ＭＳ Ｐゴシック" pitchFamily="34" charset="-128"/>
              </a:defRPr>
            </a:lvl3pPr>
            <a:lvl4pPr marL="1600200" indent="-228600">
              <a:defRPr sz="2000">
                <a:solidFill>
                  <a:schemeClr val="tx1"/>
                </a:solidFill>
                <a:latin typeface="Arial" charset="0"/>
                <a:ea typeface="ＭＳ Ｐゴシック" pitchFamily="34" charset="-128"/>
              </a:defRPr>
            </a:lvl4pPr>
            <a:lvl5pPr marL="2057400" indent="-228600">
              <a:defRPr sz="2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34" charset="-128"/>
              </a:defRPr>
            </a:lvl9pPr>
          </a:lstStyle>
          <a:p>
            <a:pPr algn="ctr"/>
            <a:r>
              <a:rPr lang="it-IT" altLang="en-US" sz="1800" b="1" dirty="0">
                <a:solidFill>
                  <a:srgbClr val="FF0000"/>
                </a:solidFill>
              </a:rPr>
              <a:t>30 September 2025</a:t>
            </a:r>
            <a:endParaRPr lang="en-GB" altLang="en-US" sz="1800" b="1" dirty="0">
              <a:solidFill>
                <a:srgbClr val="FF0000"/>
              </a:solidFill>
            </a:endParaRPr>
          </a:p>
        </p:txBody>
      </p:sp>
      <p:sp>
        <p:nvSpPr>
          <p:cNvPr id="22" name="CasellaDiTesto 21"/>
          <p:cNvSpPr txBox="1"/>
          <p:nvPr/>
        </p:nvSpPr>
        <p:spPr>
          <a:xfrm>
            <a:off x="2156777" y="4145598"/>
            <a:ext cx="2085975" cy="708025"/>
          </a:xfrm>
          <a:prstGeom prst="rect">
            <a:avLst/>
          </a:prstGeom>
          <a:solidFill>
            <a:schemeClr val="bg1"/>
          </a:solidFill>
        </p:spPr>
        <p:txBody>
          <a:bodyPr>
            <a:spAutoFit/>
          </a:bodyPr>
          <a:lstStyle/>
          <a:p>
            <a:pPr algn="ctr">
              <a:defRPr/>
            </a:pPr>
            <a:r>
              <a:rPr lang="it-IT" b="1" dirty="0">
                <a:solidFill>
                  <a:schemeClr val="tx2">
                    <a:lumMod val="40000"/>
                    <a:lumOff val="60000"/>
                  </a:schemeClr>
                </a:solidFill>
              </a:rPr>
              <a:t>30 </a:t>
            </a:r>
            <a:r>
              <a:rPr lang="it-IT" b="1" dirty="0" err="1">
                <a:solidFill>
                  <a:schemeClr val="tx2">
                    <a:lumMod val="40000"/>
                    <a:lumOff val="60000"/>
                  </a:schemeClr>
                </a:solidFill>
              </a:rPr>
              <a:t>September</a:t>
            </a:r>
            <a:r>
              <a:rPr lang="it-IT" b="1" dirty="0">
                <a:solidFill>
                  <a:schemeClr val="tx2">
                    <a:lumMod val="40000"/>
                    <a:lumOff val="60000"/>
                  </a:schemeClr>
                </a:solidFill>
              </a:rPr>
              <a:t> 2022</a:t>
            </a:r>
            <a:endParaRPr lang="en-GB" b="1" dirty="0">
              <a:solidFill>
                <a:schemeClr val="tx2">
                  <a:lumMod val="40000"/>
                  <a:lumOff val="60000"/>
                </a:schemeClr>
              </a:solidFill>
            </a:endParaRPr>
          </a:p>
        </p:txBody>
      </p:sp>
      <p:sp>
        <p:nvSpPr>
          <p:cNvPr id="23" name="CasellaDiTesto 22"/>
          <p:cNvSpPr txBox="1"/>
          <p:nvPr/>
        </p:nvSpPr>
        <p:spPr>
          <a:xfrm>
            <a:off x="4331652" y="4156710"/>
            <a:ext cx="2085975" cy="400050"/>
          </a:xfrm>
          <a:prstGeom prst="rect">
            <a:avLst/>
          </a:prstGeom>
          <a:solidFill>
            <a:schemeClr val="bg1"/>
          </a:solidFill>
        </p:spPr>
        <p:txBody>
          <a:bodyPr>
            <a:spAutoFit/>
          </a:bodyPr>
          <a:lstStyle/>
          <a:p>
            <a:pPr algn="ctr">
              <a:defRPr/>
            </a:pPr>
            <a:r>
              <a:rPr lang="it-IT" b="1" dirty="0">
                <a:solidFill>
                  <a:schemeClr val="tx2">
                    <a:lumMod val="40000"/>
                    <a:lumOff val="60000"/>
                  </a:schemeClr>
                </a:solidFill>
              </a:rPr>
              <a:t>31 March 2024</a:t>
            </a:r>
            <a:endParaRPr lang="en-GB" b="1" dirty="0">
              <a:solidFill>
                <a:schemeClr val="tx2">
                  <a:lumMod val="40000"/>
                  <a:lumOff val="60000"/>
                </a:schemeClr>
              </a:solidFill>
            </a:endParaRPr>
          </a:p>
        </p:txBody>
      </p:sp>
      <p:sp>
        <p:nvSpPr>
          <p:cNvPr id="24" name="Freccia a destra 23"/>
          <p:cNvSpPr/>
          <p:nvPr/>
        </p:nvSpPr>
        <p:spPr>
          <a:xfrm rot="16200000">
            <a:off x="6098063" y="4706620"/>
            <a:ext cx="733425" cy="4603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25" name="Picture 4"/>
          <p:cNvPicPr>
            <a:picLocks noChangeAspect="1" noChangeArrowheads="1"/>
          </p:cNvPicPr>
          <p:nvPr/>
        </p:nvPicPr>
        <p:blipFill>
          <a:blip r:embed="rId3">
            <a:extLst>
              <a:ext uri="{28A0092B-C50C-407E-A947-70E740481C1C}">
                <a14:useLocalDpi xmlns:a14="http://schemas.microsoft.com/office/drawing/2010/main" val="0"/>
              </a:ext>
            </a:extLst>
          </a:blip>
          <a:srcRect l="-2" t="12354" r="13110" b="26907"/>
          <a:stretch>
            <a:fillRect/>
          </a:stretch>
        </p:blipFill>
        <p:spPr bwMode="auto">
          <a:xfrm>
            <a:off x="2252027" y="3416935"/>
            <a:ext cx="590550" cy="446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Connettore 1 25"/>
          <p:cNvCxnSpPr/>
          <p:nvPr/>
        </p:nvCxnSpPr>
        <p:spPr>
          <a:xfrm flipH="1">
            <a:off x="6447789" y="1388110"/>
            <a:ext cx="8413" cy="31115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5768565" y="5364320"/>
            <a:ext cx="1598885" cy="400110"/>
          </a:xfrm>
          <a:prstGeom prst="rect">
            <a:avLst/>
          </a:prstGeom>
          <a:solidFill>
            <a:srgbClr val="FFFF00"/>
          </a:solidFill>
        </p:spPr>
        <p:txBody>
          <a:bodyPr wrap="square" rtlCol="0">
            <a:spAutoFit/>
          </a:bodyPr>
          <a:lstStyle/>
          <a:p>
            <a:pPr algn="ctr"/>
            <a:r>
              <a:rPr lang="it-IT" sz="2000" b="1" dirty="0"/>
              <a:t>March 2025</a:t>
            </a:r>
            <a:endParaRPr lang="en-GB" sz="2000" b="1" dirty="0"/>
          </a:p>
        </p:txBody>
      </p:sp>
      <p:sp>
        <p:nvSpPr>
          <p:cNvPr id="28" name="Titolo 1"/>
          <p:cNvSpPr txBox="1">
            <a:spLocks/>
          </p:cNvSpPr>
          <p:nvPr/>
        </p:nvSpPr>
        <p:spPr>
          <a:xfrm>
            <a:off x="-46197" y="-228600"/>
            <a:ext cx="7886700" cy="1325563"/>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000" b="1" kern="1200" spc="-51" baseline="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a:solidFill>
                  <a:srgbClr val="FF0000"/>
                </a:solidFill>
              </a:rPr>
              <a:t>Where are we?</a:t>
            </a:r>
            <a:endParaRPr lang="en-GB" dirty="0">
              <a:solidFill>
                <a:srgbClr val="FF0000"/>
              </a:solidFill>
            </a:endParaRPr>
          </a:p>
        </p:txBody>
      </p:sp>
      <p:sp>
        <p:nvSpPr>
          <p:cNvPr id="2" name="Segno di moltiplicazione 1">
            <a:extLst>
              <a:ext uri="{FF2B5EF4-FFF2-40B4-BE49-F238E27FC236}">
                <a16:creationId xmlns:a16="http://schemas.microsoft.com/office/drawing/2014/main" id="{DF3B182B-9878-439B-BE82-226D2579D61B}"/>
              </a:ext>
            </a:extLst>
          </p:cNvPr>
          <p:cNvSpPr/>
          <p:nvPr/>
        </p:nvSpPr>
        <p:spPr>
          <a:xfrm>
            <a:off x="6998070" y="1157763"/>
            <a:ext cx="1207661" cy="102076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CasellaDiTesto 7">
            <a:extLst>
              <a:ext uri="{FF2B5EF4-FFF2-40B4-BE49-F238E27FC236}">
                <a16:creationId xmlns:a16="http://schemas.microsoft.com/office/drawing/2014/main" id="{C8563BC9-7215-4C50-93AA-5DFF9C41449D}"/>
              </a:ext>
            </a:extLst>
          </p:cNvPr>
          <p:cNvSpPr txBox="1">
            <a:spLocks noChangeArrowheads="1"/>
          </p:cNvSpPr>
          <p:nvPr/>
        </p:nvSpPr>
        <p:spPr bwMode="auto">
          <a:xfrm>
            <a:off x="6609712" y="825710"/>
            <a:ext cx="208756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pitchFamily="34" charset="-128"/>
              </a:defRPr>
            </a:lvl1pPr>
            <a:lvl2pPr marL="742950" indent="-285750">
              <a:defRPr sz="2000">
                <a:solidFill>
                  <a:schemeClr val="tx1"/>
                </a:solidFill>
                <a:latin typeface="Arial" charset="0"/>
                <a:ea typeface="ＭＳ Ｐゴシック" pitchFamily="34" charset="-128"/>
              </a:defRPr>
            </a:lvl2pPr>
            <a:lvl3pPr marL="1143000" indent="-228600">
              <a:defRPr sz="2000">
                <a:solidFill>
                  <a:schemeClr val="tx1"/>
                </a:solidFill>
                <a:latin typeface="Arial" charset="0"/>
                <a:ea typeface="ＭＳ Ｐゴシック" pitchFamily="34" charset="-128"/>
              </a:defRPr>
            </a:lvl3pPr>
            <a:lvl4pPr marL="1600200" indent="-228600">
              <a:defRPr sz="2000">
                <a:solidFill>
                  <a:schemeClr val="tx1"/>
                </a:solidFill>
                <a:latin typeface="Arial" charset="0"/>
                <a:ea typeface="ＭＳ Ｐゴシック" pitchFamily="34" charset="-128"/>
              </a:defRPr>
            </a:lvl4pPr>
            <a:lvl5pPr marL="2057400" indent="-228600">
              <a:defRPr sz="20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0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0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0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000">
                <a:solidFill>
                  <a:schemeClr val="tx1"/>
                </a:solidFill>
                <a:latin typeface="Arial" charset="0"/>
                <a:ea typeface="ＭＳ Ｐゴシック" pitchFamily="34" charset="-128"/>
              </a:defRPr>
            </a:lvl9pPr>
          </a:lstStyle>
          <a:p>
            <a:pPr algn="ctr"/>
            <a:r>
              <a:rPr lang="it-IT" altLang="en-US" sz="1800" b="1" dirty="0">
                <a:solidFill>
                  <a:srgbClr val="FF0000"/>
                </a:solidFill>
              </a:rPr>
              <a:t>31 March 2026</a:t>
            </a:r>
            <a:endParaRPr lang="en-GB" altLang="en-US" sz="1800" b="1" dirty="0">
              <a:solidFill>
                <a:srgbClr val="FF0000"/>
              </a:solidFill>
            </a:endParaRPr>
          </a:p>
        </p:txBody>
      </p:sp>
    </p:spTree>
    <p:extLst>
      <p:ext uri="{BB962C8B-B14F-4D97-AF65-F5344CB8AC3E}">
        <p14:creationId xmlns:p14="http://schemas.microsoft.com/office/powerpoint/2010/main" val="2646724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FF07E7-51F6-4EDF-BFC4-A3881EAF103C}"/>
              </a:ext>
            </a:extLst>
          </p:cNvPr>
          <p:cNvSpPr>
            <a:spLocks noGrp="1"/>
          </p:cNvSpPr>
          <p:nvPr>
            <p:ph type="title"/>
          </p:nvPr>
        </p:nvSpPr>
        <p:spPr>
          <a:xfrm>
            <a:off x="19050" y="-425243"/>
            <a:ext cx="7886700" cy="1325563"/>
          </a:xfrm>
        </p:spPr>
        <p:txBody>
          <a:bodyPr/>
          <a:lstStyle/>
          <a:p>
            <a:r>
              <a:rPr lang="it-IT" b="1" dirty="0" err="1">
                <a:solidFill>
                  <a:srgbClr val="FF0000"/>
                </a:solidFill>
              </a:rPr>
              <a:t>Amendment</a:t>
            </a:r>
            <a:r>
              <a:rPr lang="it-IT" b="1" dirty="0">
                <a:solidFill>
                  <a:srgbClr val="FF0000"/>
                </a:solidFill>
              </a:rPr>
              <a:t> </a:t>
            </a:r>
            <a:r>
              <a:rPr lang="it-IT" b="1" dirty="0" err="1">
                <a:solidFill>
                  <a:srgbClr val="FF0000"/>
                </a:solidFill>
              </a:rPr>
              <a:t>request</a:t>
            </a:r>
            <a:endParaRPr lang="it-IT" b="1" dirty="0">
              <a:solidFill>
                <a:srgbClr val="FF0000"/>
              </a:solidFill>
            </a:endParaRPr>
          </a:p>
        </p:txBody>
      </p:sp>
      <p:pic>
        <p:nvPicPr>
          <p:cNvPr id="7" name="Immagine 6">
            <a:extLst>
              <a:ext uri="{FF2B5EF4-FFF2-40B4-BE49-F238E27FC236}">
                <a16:creationId xmlns:a16="http://schemas.microsoft.com/office/drawing/2014/main" id="{8D3B692C-18ED-4668-80FF-5AEC180DAFD9}"/>
              </a:ext>
            </a:extLst>
          </p:cNvPr>
          <p:cNvPicPr>
            <a:picLocks noChangeAspect="1"/>
          </p:cNvPicPr>
          <p:nvPr/>
        </p:nvPicPr>
        <p:blipFill>
          <a:blip r:embed="rId2"/>
          <a:stretch>
            <a:fillRect/>
          </a:stretch>
        </p:blipFill>
        <p:spPr>
          <a:xfrm>
            <a:off x="19050" y="454031"/>
            <a:ext cx="7123611" cy="4366893"/>
          </a:xfrm>
          <a:prstGeom prst="rect">
            <a:avLst/>
          </a:prstGeom>
        </p:spPr>
      </p:pic>
      <p:sp>
        <p:nvSpPr>
          <p:cNvPr id="8" name="Rettangolo 7">
            <a:extLst>
              <a:ext uri="{FF2B5EF4-FFF2-40B4-BE49-F238E27FC236}">
                <a16:creationId xmlns:a16="http://schemas.microsoft.com/office/drawing/2014/main" id="{04B7B9A9-72B2-43BD-A0F4-FA191E049EDD}"/>
              </a:ext>
            </a:extLst>
          </p:cNvPr>
          <p:cNvSpPr/>
          <p:nvPr/>
        </p:nvSpPr>
        <p:spPr>
          <a:xfrm>
            <a:off x="0" y="4303455"/>
            <a:ext cx="7661910" cy="2554545"/>
          </a:xfrm>
          <a:prstGeom prst="rect">
            <a:avLst/>
          </a:prstGeom>
          <a:solidFill>
            <a:schemeClr val="bg1"/>
          </a:solidFill>
        </p:spPr>
        <p:txBody>
          <a:bodyPr wrap="square">
            <a:spAutoFit/>
          </a:bodyPr>
          <a:lstStyle/>
          <a:p>
            <a:r>
              <a:rPr lang="en-US" sz="1600" dirty="0"/>
              <a:t>“</a:t>
            </a:r>
            <a:r>
              <a:rPr lang="en-US" sz="1600" b="1" dirty="0"/>
              <a:t>Five</a:t>
            </a:r>
            <a:r>
              <a:rPr lang="en-US" sz="1600" dirty="0"/>
              <a:t> partners organizations of SEEIST (UKIM, CMSM, SEN, IJS and </a:t>
            </a:r>
            <a:r>
              <a:rPr lang="en-US" sz="1600" b="1" dirty="0" err="1"/>
              <a:t>TeraCare</a:t>
            </a:r>
            <a:r>
              <a:rPr lang="en-US" sz="1600" dirty="0"/>
              <a:t>) will participate in the project as Collaborating Institutes to beneficiary SEEIIST working on their premises. The researchers from these Institutions  will be actively involved in the effort to achieve the proposals SOs. Their participation is clearly visible in the individual task descriptions of chapter 3. Their role will be to participate and/or support the scientific research based on their own expertise and to work with the researchers from the beneficiary </a:t>
            </a:r>
            <a:r>
              <a:rPr lang="en-US" sz="1600" dirty="0" err="1"/>
              <a:t>organisations</a:t>
            </a:r>
            <a:r>
              <a:rPr lang="en-US" sz="1600" dirty="0"/>
              <a:t> so that they will be able to use/operate/maintain/update/update the technology and thus expand the SEE region’s scientific capacity to participate more (and to a greater level) the projects taking place in the European Research Area. SEEIST will take care of costs for travel and accommodation for UKIM, CMSM, SEN and IJS”</a:t>
            </a:r>
            <a:endParaRPr lang="it-IT" sz="1600" dirty="0"/>
          </a:p>
        </p:txBody>
      </p:sp>
      <p:sp>
        <p:nvSpPr>
          <p:cNvPr id="10" name="CasellaDiTesto 9">
            <a:extLst>
              <a:ext uri="{FF2B5EF4-FFF2-40B4-BE49-F238E27FC236}">
                <a16:creationId xmlns:a16="http://schemas.microsoft.com/office/drawing/2014/main" id="{3E7047B1-3275-4F3F-94E6-1C80031CCE2F}"/>
              </a:ext>
            </a:extLst>
          </p:cNvPr>
          <p:cNvSpPr txBox="1"/>
          <p:nvPr/>
        </p:nvSpPr>
        <p:spPr>
          <a:xfrm>
            <a:off x="6817041" y="118010"/>
            <a:ext cx="1727836" cy="369332"/>
          </a:xfrm>
          <a:prstGeom prst="rect">
            <a:avLst/>
          </a:prstGeom>
          <a:noFill/>
        </p:spPr>
        <p:txBody>
          <a:bodyPr wrap="square" rtlCol="0">
            <a:spAutoFit/>
          </a:bodyPr>
          <a:lstStyle/>
          <a:p>
            <a:r>
              <a:rPr lang="it-IT" dirty="0"/>
              <a:t>Annex1 - </a:t>
            </a:r>
            <a:r>
              <a:rPr lang="it-IT" dirty="0" err="1"/>
              <a:t>PartB</a:t>
            </a:r>
            <a:endParaRPr lang="it-IT" dirty="0"/>
          </a:p>
        </p:txBody>
      </p:sp>
      <p:pic>
        <p:nvPicPr>
          <p:cNvPr id="11" name="Immagine 10">
            <a:extLst>
              <a:ext uri="{FF2B5EF4-FFF2-40B4-BE49-F238E27FC236}">
                <a16:creationId xmlns:a16="http://schemas.microsoft.com/office/drawing/2014/main" id="{5BC6549A-6047-46B9-AC14-962D1AA15C61}"/>
              </a:ext>
            </a:extLst>
          </p:cNvPr>
          <p:cNvPicPr>
            <a:picLocks noChangeAspect="1"/>
          </p:cNvPicPr>
          <p:nvPr/>
        </p:nvPicPr>
        <p:blipFill>
          <a:blip r:embed="rId3"/>
          <a:stretch>
            <a:fillRect/>
          </a:stretch>
        </p:blipFill>
        <p:spPr>
          <a:xfrm>
            <a:off x="7356293" y="2395203"/>
            <a:ext cx="1482090" cy="748591"/>
          </a:xfrm>
          <a:prstGeom prst="rect">
            <a:avLst/>
          </a:prstGeom>
        </p:spPr>
      </p:pic>
      <p:sp>
        <p:nvSpPr>
          <p:cNvPr id="12" name="Freccia circolare a sinistra 11">
            <a:extLst>
              <a:ext uri="{FF2B5EF4-FFF2-40B4-BE49-F238E27FC236}">
                <a16:creationId xmlns:a16="http://schemas.microsoft.com/office/drawing/2014/main" id="{2B0664B4-03E7-4B34-A2CD-5177C4D7B55D}"/>
              </a:ext>
            </a:extLst>
          </p:cNvPr>
          <p:cNvSpPr/>
          <p:nvPr/>
        </p:nvSpPr>
        <p:spPr>
          <a:xfrm>
            <a:off x="7264581" y="3004458"/>
            <a:ext cx="832757" cy="158278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1083384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C31FB9DF-9829-43E4-B07B-2B1E6E32FDFE}"/>
              </a:ext>
            </a:extLst>
          </p:cNvPr>
          <p:cNvPicPr>
            <a:picLocks noChangeAspect="1"/>
          </p:cNvPicPr>
          <p:nvPr/>
        </p:nvPicPr>
        <p:blipFill>
          <a:blip r:embed="rId2"/>
          <a:stretch>
            <a:fillRect/>
          </a:stretch>
        </p:blipFill>
        <p:spPr>
          <a:xfrm>
            <a:off x="1760189" y="0"/>
            <a:ext cx="7678842" cy="6858000"/>
          </a:xfrm>
          <a:prstGeom prst="rect">
            <a:avLst/>
          </a:prstGeom>
        </p:spPr>
      </p:pic>
      <p:cxnSp>
        <p:nvCxnSpPr>
          <p:cNvPr id="5" name="Connettore diritto 4">
            <a:extLst>
              <a:ext uri="{FF2B5EF4-FFF2-40B4-BE49-F238E27FC236}">
                <a16:creationId xmlns:a16="http://schemas.microsoft.com/office/drawing/2014/main" id="{A36BCB5B-91F1-4D3E-8949-BBF64468CB93}"/>
              </a:ext>
            </a:extLst>
          </p:cNvPr>
          <p:cNvCxnSpPr/>
          <p:nvPr/>
        </p:nvCxnSpPr>
        <p:spPr>
          <a:xfrm>
            <a:off x="2342606" y="3709851"/>
            <a:ext cx="299574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Connettore diritto 5">
            <a:extLst>
              <a:ext uri="{FF2B5EF4-FFF2-40B4-BE49-F238E27FC236}">
                <a16:creationId xmlns:a16="http://schemas.microsoft.com/office/drawing/2014/main" id="{1A075B37-1132-4EA2-BDB1-F1A28AE71960}"/>
              </a:ext>
            </a:extLst>
          </p:cNvPr>
          <p:cNvCxnSpPr>
            <a:cxnSpLocks/>
          </p:cNvCxnSpPr>
          <p:nvPr/>
        </p:nvCxnSpPr>
        <p:spPr>
          <a:xfrm>
            <a:off x="2007326" y="5011782"/>
            <a:ext cx="665770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ttore diritto 7">
            <a:extLst>
              <a:ext uri="{FF2B5EF4-FFF2-40B4-BE49-F238E27FC236}">
                <a16:creationId xmlns:a16="http://schemas.microsoft.com/office/drawing/2014/main" id="{DE1D0A07-93BE-4F32-A240-E94297C8911F}"/>
              </a:ext>
            </a:extLst>
          </p:cNvPr>
          <p:cNvCxnSpPr>
            <a:cxnSpLocks/>
          </p:cNvCxnSpPr>
          <p:nvPr/>
        </p:nvCxnSpPr>
        <p:spPr>
          <a:xfrm>
            <a:off x="2007326" y="5259977"/>
            <a:ext cx="559525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ttore diritto 9">
            <a:extLst>
              <a:ext uri="{FF2B5EF4-FFF2-40B4-BE49-F238E27FC236}">
                <a16:creationId xmlns:a16="http://schemas.microsoft.com/office/drawing/2014/main" id="{098E6A96-8B4C-45D8-82A5-1C13A0B6F6AC}"/>
              </a:ext>
            </a:extLst>
          </p:cNvPr>
          <p:cNvCxnSpPr>
            <a:cxnSpLocks/>
          </p:cNvCxnSpPr>
          <p:nvPr/>
        </p:nvCxnSpPr>
        <p:spPr>
          <a:xfrm>
            <a:off x="3675017" y="5486399"/>
            <a:ext cx="507274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Connettore diritto 11">
            <a:extLst>
              <a:ext uri="{FF2B5EF4-FFF2-40B4-BE49-F238E27FC236}">
                <a16:creationId xmlns:a16="http://schemas.microsoft.com/office/drawing/2014/main" id="{800F1880-942B-47A5-A788-03C071A0AB97}"/>
              </a:ext>
            </a:extLst>
          </p:cNvPr>
          <p:cNvCxnSpPr>
            <a:cxnSpLocks/>
          </p:cNvCxnSpPr>
          <p:nvPr/>
        </p:nvCxnSpPr>
        <p:spPr>
          <a:xfrm>
            <a:off x="2007325" y="5765074"/>
            <a:ext cx="319169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Ovale 13">
            <a:extLst>
              <a:ext uri="{FF2B5EF4-FFF2-40B4-BE49-F238E27FC236}">
                <a16:creationId xmlns:a16="http://schemas.microsoft.com/office/drawing/2014/main" id="{006C0812-6D9A-4025-BF80-6BC866E0F1C3}"/>
              </a:ext>
            </a:extLst>
          </p:cNvPr>
          <p:cNvSpPr/>
          <p:nvPr/>
        </p:nvSpPr>
        <p:spPr>
          <a:xfrm>
            <a:off x="4702628" y="2675708"/>
            <a:ext cx="1639389" cy="448492"/>
          </a:xfrm>
          <a:prstGeom prst="ellipse">
            <a:avLst/>
          </a:prstGeom>
          <a:noFill/>
          <a:ln w="666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85755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CEF819E0-07AA-43B7-929B-9FD898D9DCF3}"/>
              </a:ext>
            </a:extLst>
          </p:cNvPr>
          <p:cNvPicPr>
            <a:picLocks noChangeAspect="1"/>
          </p:cNvPicPr>
          <p:nvPr/>
        </p:nvPicPr>
        <p:blipFill>
          <a:blip r:embed="rId2"/>
          <a:stretch>
            <a:fillRect/>
          </a:stretch>
        </p:blipFill>
        <p:spPr>
          <a:xfrm>
            <a:off x="296091" y="243139"/>
            <a:ext cx="8673737" cy="6614861"/>
          </a:xfrm>
          <a:prstGeom prst="rect">
            <a:avLst/>
          </a:prstGeom>
        </p:spPr>
      </p:pic>
      <p:cxnSp>
        <p:nvCxnSpPr>
          <p:cNvPr id="4" name="Connettore diritto 3">
            <a:extLst>
              <a:ext uri="{FF2B5EF4-FFF2-40B4-BE49-F238E27FC236}">
                <a16:creationId xmlns:a16="http://schemas.microsoft.com/office/drawing/2014/main" id="{DAE7ED4D-E41B-4DC9-B263-2F6702CD80B0}"/>
              </a:ext>
            </a:extLst>
          </p:cNvPr>
          <p:cNvCxnSpPr>
            <a:cxnSpLocks/>
          </p:cNvCxnSpPr>
          <p:nvPr/>
        </p:nvCxnSpPr>
        <p:spPr>
          <a:xfrm>
            <a:off x="561703" y="4506685"/>
            <a:ext cx="713667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ttore diritto 6">
            <a:extLst>
              <a:ext uri="{FF2B5EF4-FFF2-40B4-BE49-F238E27FC236}">
                <a16:creationId xmlns:a16="http://schemas.microsoft.com/office/drawing/2014/main" id="{7C27D900-D349-4453-A7BA-FE19C45B18C1}"/>
              </a:ext>
            </a:extLst>
          </p:cNvPr>
          <p:cNvCxnSpPr>
            <a:cxnSpLocks/>
          </p:cNvCxnSpPr>
          <p:nvPr/>
        </p:nvCxnSpPr>
        <p:spPr>
          <a:xfrm>
            <a:off x="5408023" y="5373188"/>
            <a:ext cx="286076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ttore diritto 8">
            <a:extLst>
              <a:ext uri="{FF2B5EF4-FFF2-40B4-BE49-F238E27FC236}">
                <a16:creationId xmlns:a16="http://schemas.microsoft.com/office/drawing/2014/main" id="{065FCE84-562F-4DF5-AFBF-8AEAAFD00483}"/>
              </a:ext>
            </a:extLst>
          </p:cNvPr>
          <p:cNvCxnSpPr>
            <a:cxnSpLocks/>
          </p:cNvCxnSpPr>
          <p:nvPr/>
        </p:nvCxnSpPr>
        <p:spPr>
          <a:xfrm>
            <a:off x="561703" y="5651862"/>
            <a:ext cx="764177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Connettore diritto 10">
            <a:extLst>
              <a:ext uri="{FF2B5EF4-FFF2-40B4-BE49-F238E27FC236}">
                <a16:creationId xmlns:a16="http://schemas.microsoft.com/office/drawing/2014/main" id="{5023333C-6560-4227-8AE8-363E868732FA}"/>
              </a:ext>
            </a:extLst>
          </p:cNvPr>
          <p:cNvCxnSpPr>
            <a:cxnSpLocks/>
          </p:cNvCxnSpPr>
          <p:nvPr/>
        </p:nvCxnSpPr>
        <p:spPr>
          <a:xfrm>
            <a:off x="561703" y="5947954"/>
            <a:ext cx="291301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Freccia a destra 1">
            <a:extLst>
              <a:ext uri="{FF2B5EF4-FFF2-40B4-BE49-F238E27FC236}">
                <a16:creationId xmlns:a16="http://schemas.microsoft.com/office/drawing/2014/main" id="{DFD0F580-6AE2-4361-96E8-96601DA7EF91}"/>
              </a:ext>
            </a:extLst>
          </p:cNvPr>
          <p:cNvSpPr/>
          <p:nvPr/>
        </p:nvSpPr>
        <p:spPr>
          <a:xfrm>
            <a:off x="69669" y="4345577"/>
            <a:ext cx="409302" cy="2264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83146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81E2F3EC-D3D8-46C4-A4D4-2B364C22D948}"/>
              </a:ext>
            </a:extLst>
          </p:cNvPr>
          <p:cNvPicPr>
            <a:picLocks noChangeAspect="1"/>
          </p:cNvPicPr>
          <p:nvPr/>
        </p:nvPicPr>
        <p:blipFill>
          <a:blip r:embed="rId2"/>
          <a:stretch>
            <a:fillRect/>
          </a:stretch>
        </p:blipFill>
        <p:spPr>
          <a:xfrm>
            <a:off x="69010" y="801187"/>
            <a:ext cx="9074990" cy="4284617"/>
          </a:xfrm>
          <a:prstGeom prst="rect">
            <a:avLst/>
          </a:prstGeom>
        </p:spPr>
      </p:pic>
    </p:spTree>
    <p:extLst>
      <p:ext uri="{BB962C8B-B14F-4D97-AF65-F5344CB8AC3E}">
        <p14:creationId xmlns:p14="http://schemas.microsoft.com/office/powerpoint/2010/main" val="850269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85882761-0E78-48A9-AB26-F03C9876E617}"/>
              </a:ext>
            </a:extLst>
          </p:cNvPr>
          <p:cNvPicPr>
            <a:picLocks noChangeAspect="1"/>
          </p:cNvPicPr>
          <p:nvPr/>
        </p:nvPicPr>
        <p:blipFill>
          <a:blip r:embed="rId2"/>
          <a:stretch>
            <a:fillRect/>
          </a:stretch>
        </p:blipFill>
        <p:spPr>
          <a:xfrm>
            <a:off x="0" y="105635"/>
            <a:ext cx="9144000" cy="6646730"/>
          </a:xfrm>
          <a:prstGeom prst="rect">
            <a:avLst/>
          </a:prstGeom>
        </p:spPr>
      </p:pic>
    </p:spTree>
    <p:extLst>
      <p:ext uri="{BB962C8B-B14F-4D97-AF65-F5344CB8AC3E}">
        <p14:creationId xmlns:p14="http://schemas.microsoft.com/office/powerpoint/2010/main" val="594502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FA505E-613E-49A7-9849-F439BCA96E57}"/>
              </a:ext>
            </a:extLst>
          </p:cNvPr>
          <p:cNvSpPr>
            <a:spLocks noGrp="1"/>
          </p:cNvSpPr>
          <p:nvPr>
            <p:ph type="title"/>
          </p:nvPr>
        </p:nvSpPr>
        <p:spPr>
          <a:xfrm>
            <a:off x="158387" y="156120"/>
            <a:ext cx="7886700" cy="1325563"/>
          </a:xfrm>
        </p:spPr>
        <p:txBody>
          <a:bodyPr/>
          <a:lstStyle/>
          <a:p>
            <a:r>
              <a:rPr lang="it-IT" dirty="0" err="1"/>
              <a:t>Amendment</a:t>
            </a:r>
            <a:r>
              <a:rPr lang="it-IT" dirty="0"/>
              <a:t> - </a:t>
            </a:r>
            <a:r>
              <a:rPr lang="it-IT" dirty="0" err="1"/>
              <a:t>contents</a:t>
            </a:r>
            <a:endParaRPr lang="it-IT" dirty="0"/>
          </a:p>
        </p:txBody>
      </p:sp>
      <p:pic>
        <p:nvPicPr>
          <p:cNvPr id="3" name="Immagine 2">
            <a:extLst>
              <a:ext uri="{FF2B5EF4-FFF2-40B4-BE49-F238E27FC236}">
                <a16:creationId xmlns:a16="http://schemas.microsoft.com/office/drawing/2014/main" id="{141BE28D-725C-4B75-BFF2-069A11A096DE}"/>
              </a:ext>
            </a:extLst>
          </p:cNvPr>
          <p:cNvPicPr>
            <a:picLocks noChangeAspect="1"/>
          </p:cNvPicPr>
          <p:nvPr/>
        </p:nvPicPr>
        <p:blipFill>
          <a:blip r:embed="rId2"/>
          <a:stretch>
            <a:fillRect/>
          </a:stretch>
        </p:blipFill>
        <p:spPr>
          <a:xfrm>
            <a:off x="0" y="1358830"/>
            <a:ext cx="9144000" cy="2851470"/>
          </a:xfrm>
          <a:prstGeom prst="rect">
            <a:avLst/>
          </a:prstGeom>
        </p:spPr>
      </p:pic>
      <p:pic>
        <p:nvPicPr>
          <p:cNvPr id="4" name="Immagine 3">
            <a:extLst>
              <a:ext uri="{FF2B5EF4-FFF2-40B4-BE49-F238E27FC236}">
                <a16:creationId xmlns:a16="http://schemas.microsoft.com/office/drawing/2014/main" id="{C79448A2-8AA4-401A-B042-BA140377FFEC}"/>
              </a:ext>
            </a:extLst>
          </p:cNvPr>
          <p:cNvPicPr>
            <a:picLocks noChangeAspect="1"/>
          </p:cNvPicPr>
          <p:nvPr/>
        </p:nvPicPr>
        <p:blipFill rotWithShape="1">
          <a:blip r:embed="rId3"/>
          <a:srcRect r="24857"/>
          <a:stretch/>
        </p:blipFill>
        <p:spPr>
          <a:xfrm>
            <a:off x="0" y="4434269"/>
            <a:ext cx="9125710" cy="799582"/>
          </a:xfrm>
          <a:prstGeom prst="rect">
            <a:avLst/>
          </a:prstGeom>
        </p:spPr>
      </p:pic>
    </p:spTree>
    <p:extLst>
      <p:ext uri="{BB962C8B-B14F-4D97-AF65-F5344CB8AC3E}">
        <p14:creationId xmlns:p14="http://schemas.microsoft.com/office/powerpoint/2010/main" val="21115582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FA505E-613E-49A7-9849-F439BCA96E57}"/>
              </a:ext>
            </a:extLst>
          </p:cNvPr>
          <p:cNvSpPr>
            <a:spLocks noGrp="1"/>
          </p:cNvSpPr>
          <p:nvPr>
            <p:ph type="title"/>
          </p:nvPr>
        </p:nvSpPr>
        <p:spPr>
          <a:xfrm>
            <a:off x="158387" y="156120"/>
            <a:ext cx="7886700" cy="1325563"/>
          </a:xfrm>
        </p:spPr>
        <p:txBody>
          <a:bodyPr/>
          <a:lstStyle/>
          <a:p>
            <a:r>
              <a:rPr lang="it-IT" dirty="0" err="1"/>
              <a:t>Amendment</a:t>
            </a:r>
            <a:r>
              <a:rPr lang="it-IT" dirty="0"/>
              <a:t> - </a:t>
            </a:r>
            <a:r>
              <a:rPr lang="it-IT" dirty="0" err="1"/>
              <a:t>contents</a:t>
            </a:r>
            <a:endParaRPr lang="it-IT" dirty="0"/>
          </a:p>
        </p:txBody>
      </p:sp>
      <p:sp>
        <p:nvSpPr>
          <p:cNvPr id="4" name="Freccia a destra 3">
            <a:extLst>
              <a:ext uri="{FF2B5EF4-FFF2-40B4-BE49-F238E27FC236}">
                <a16:creationId xmlns:a16="http://schemas.microsoft.com/office/drawing/2014/main" id="{D05ED69E-B0F6-4A03-8C06-F4A02A163C2B}"/>
              </a:ext>
            </a:extLst>
          </p:cNvPr>
          <p:cNvSpPr/>
          <p:nvPr/>
        </p:nvSpPr>
        <p:spPr>
          <a:xfrm>
            <a:off x="158387" y="2255520"/>
            <a:ext cx="1487533" cy="6444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a:extLst>
              <a:ext uri="{FF2B5EF4-FFF2-40B4-BE49-F238E27FC236}">
                <a16:creationId xmlns:a16="http://schemas.microsoft.com/office/drawing/2014/main" id="{516B929B-3ECF-4733-A696-D444AA9CBEAC}"/>
              </a:ext>
            </a:extLst>
          </p:cNvPr>
          <p:cNvSpPr txBox="1"/>
          <p:nvPr/>
        </p:nvSpPr>
        <p:spPr>
          <a:xfrm>
            <a:off x="1820091" y="2069905"/>
            <a:ext cx="5782491" cy="1015663"/>
          </a:xfrm>
          <a:prstGeom prst="rect">
            <a:avLst/>
          </a:prstGeom>
          <a:noFill/>
        </p:spPr>
        <p:txBody>
          <a:bodyPr wrap="square" rtlCol="0">
            <a:spAutoFit/>
          </a:bodyPr>
          <a:lstStyle/>
          <a:p>
            <a:r>
              <a:rPr lang="en-US" sz="2000" b="1" dirty="0">
                <a:solidFill>
                  <a:srgbClr val="FF0000"/>
                </a:solidFill>
              </a:rPr>
              <a:t>The </a:t>
            </a:r>
            <a:r>
              <a:rPr lang="en-US" sz="2000" b="1" u="sng" dirty="0">
                <a:solidFill>
                  <a:srgbClr val="FF0000"/>
                </a:solidFill>
              </a:rPr>
              <a:t>duration of all WPs </a:t>
            </a:r>
            <a:r>
              <a:rPr lang="en-US" sz="2000" b="1" dirty="0">
                <a:solidFill>
                  <a:srgbClr val="FF0000"/>
                </a:solidFill>
              </a:rPr>
              <a:t>will be extended until the new project end date </a:t>
            </a:r>
            <a:r>
              <a:rPr lang="it-IT" sz="2000" b="1" dirty="0">
                <a:solidFill>
                  <a:srgbClr val="FF0000"/>
                </a:solidFill>
              </a:rPr>
              <a:t>(March 2026)</a:t>
            </a:r>
          </a:p>
          <a:p>
            <a:r>
              <a:rPr lang="it-IT" sz="2000" b="1" dirty="0" err="1">
                <a:solidFill>
                  <a:srgbClr val="FF0000"/>
                </a:solidFill>
              </a:rPr>
              <a:t>Meetings</a:t>
            </a:r>
            <a:r>
              <a:rPr lang="it-IT" sz="2000" b="1" dirty="0">
                <a:solidFill>
                  <a:srgbClr val="FF0000"/>
                </a:solidFill>
              </a:rPr>
              <a:t>, </a:t>
            </a:r>
            <a:r>
              <a:rPr lang="it-IT" sz="2000" b="1" dirty="0" err="1">
                <a:solidFill>
                  <a:srgbClr val="FF0000"/>
                </a:solidFill>
              </a:rPr>
              <a:t>dissemination</a:t>
            </a:r>
            <a:endParaRPr lang="it-IT" sz="2000" b="1" dirty="0">
              <a:solidFill>
                <a:srgbClr val="FF0000"/>
              </a:solidFill>
            </a:endParaRPr>
          </a:p>
        </p:txBody>
      </p:sp>
      <p:sp>
        <p:nvSpPr>
          <p:cNvPr id="6" name="CasellaDiTesto 5">
            <a:extLst>
              <a:ext uri="{FF2B5EF4-FFF2-40B4-BE49-F238E27FC236}">
                <a16:creationId xmlns:a16="http://schemas.microsoft.com/office/drawing/2014/main" id="{E1327D39-9602-4BC7-BA66-BB5AB9E1A88B}"/>
              </a:ext>
            </a:extLst>
          </p:cNvPr>
          <p:cNvSpPr txBox="1"/>
          <p:nvPr/>
        </p:nvSpPr>
        <p:spPr>
          <a:xfrm>
            <a:off x="3222171" y="3249212"/>
            <a:ext cx="5347063" cy="369332"/>
          </a:xfrm>
          <a:prstGeom prst="rect">
            <a:avLst/>
          </a:prstGeom>
          <a:noFill/>
        </p:spPr>
        <p:txBody>
          <a:bodyPr wrap="square" rtlCol="0">
            <a:spAutoFit/>
          </a:bodyPr>
          <a:lstStyle/>
          <a:p>
            <a:r>
              <a:rPr lang="it-IT" dirty="0"/>
              <a:t>N.B.: Last project meeting in March (?) 2026</a:t>
            </a:r>
          </a:p>
        </p:txBody>
      </p:sp>
    </p:spTree>
    <p:extLst>
      <p:ext uri="{BB962C8B-B14F-4D97-AF65-F5344CB8AC3E}">
        <p14:creationId xmlns:p14="http://schemas.microsoft.com/office/powerpoint/2010/main" val="4177833417"/>
      </p:ext>
    </p:extLst>
  </p:cSld>
  <p:clrMapOvr>
    <a:masterClrMapping/>
  </p:clrMapOvr>
</p:sld>
</file>

<file path=ppt/theme/theme1.xml><?xml version="1.0" encoding="utf-8"?>
<a:theme xmlns:a="http://schemas.openxmlformats.org/drawingml/2006/main" name="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12944</TotalTime>
  <Words>352</Words>
  <Application>Microsoft Office PowerPoint</Application>
  <PresentationFormat>Presentazione su schermo (4:3)</PresentationFormat>
  <Paragraphs>39</Paragraphs>
  <Slides>13</Slides>
  <Notes>1</Notes>
  <HiddenSlides>0</HiddenSlides>
  <MMClips>0</MMClips>
  <ScaleCrop>false</ScaleCrop>
  <HeadingPairs>
    <vt:vector size="6" baseType="variant">
      <vt:variant>
        <vt:lpstr>Caratteri utilizzati</vt:lpstr>
      </vt:variant>
      <vt:variant>
        <vt:i4>4</vt:i4>
      </vt:variant>
      <vt:variant>
        <vt:lpstr>Tema</vt:lpstr>
      </vt:variant>
      <vt:variant>
        <vt:i4>2</vt:i4>
      </vt:variant>
      <vt:variant>
        <vt:lpstr>Titoli diapositive</vt:lpstr>
      </vt:variant>
      <vt:variant>
        <vt:i4>13</vt:i4>
      </vt:variant>
    </vt:vector>
  </HeadingPairs>
  <TitlesOfParts>
    <vt:vector size="19" baseType="lpstr">
      <vt:lpstr>MS PGothic</vt:lpstr>
      <vt:lpstr>Arial</vt:lpstr>
      <vt:lpstr>Calibri</vt:lpstr>
      <vt:lpstr>Calibri Light</vt:lpstr>
      <vt:lpstr>Retrospettivo</vt:lpstr>
      <vt:lpstr>1_Retrospettivo</vt:lpstr>
      <vt:lpstr>Administrative obligations</vt:lpstr>
      <vt:lpstr>Presentazione standard di PowerPoint</vt:lpstr>
      <vt:lpstr>Amendment request</vt:lpstr>
      <vt:lpstr>Presentazione standard di PowerPoint</vt:lpstr>
      <vt:lpstr>Presentazione standard di PowerPoint</vt:lpstr>
      <vt:lpstr>Presentazione standard di PowerPoint</vt:lpstr>
      <vt:lpstr>Presentazione standard di PowerPoint</vt:lpstr>
      <vt:lpstr>Amendment - contents</vt:lpstr>
      <vt:lpstr>Amendment - contents</vt:lpstr>
      <vt:lpstr>Presentazione standard di PowerPoint</vt:lpstr>
      <vt:lpstr>Publications</vt:lpstr>
      <vt:lpstr>Next meetings</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Facoetti Angelica</cp:lastModifiedBy>
  <cp:revision>354</cp:revision>
  <dcterms:created xsi:type="dcterms:W3CDTF">2021-04-09T14:02:49Z</dcterms:created>
  <dcterms:modified xsi:type="dcterms:W3CDTF">2025-03-26T07:08:14Z</dcterms:modified>
</cp:coreProperties>
</file>