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797675" cy="9926638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6">
          <p15:clr>
            <a:srgbClr val="A4A3A4"/>
          </p15:clr>
        </p15:guide>
        <p15:guide id="2" pos="4740">
          <p15:clr>
            <a:srgbClr val="A4A3A4"/>
          </p15:clr>
        </p15:guide>
        <p15:guide id="3" pos="2925">
          <p15:clr>
            <a:srgbClr val="A4A3A4"/>
          </p15:clr>
        </p15:guide>
        <p15:guide id="4" pos="204">
          <p15:clr>
            <a:srgbClr val="A4A3A4"/>
          </p15:clr>
        </p15:guide>
        <p15:guide id="5" pos="3832">
          <p15:clr>
            <a:srgbClr val="A4A3A4"/>
          </p15:clr>
        </p15:guide>
        <p15:guide id="6" pos="2018">
          <p15:clr>
            <a:srgbClr val="A4A3A4"/>
          </p15:clr>
        </p15:guide>
        <p15:guide id="7" pos="2880">
          <p15:clr>
            <a:srgbClr val="A4A3A4"/>
          </p15:clr>
        </p15:guide>
        <p15:guide id="8" orient="horz" pos="1620">
          <p15:clr>
            <a:srgbClr val="A4A3A4"/>
          </p15:clr>
        </p15:guide>
        <p15:guide id="9" pos="2835">
          <p15:clr>
            <a:srgbClr val="A4A3A4"/>
          </p15:clr>
        </p15:guide>
        <p15:guide id="10" orient="horz" pos="594">
          <p15:clr>
            <a:srgbClr val="A4A3A4"/>
          </p15:clr>
        </p15:guide>
        <p15:guide id="11" pos="1020">
          <p15:clr>
            <a:srgbClr val="A4A3A4"/>
          </p15:clr>
        </p15:guide>
        <p15:guide id="12" pos="5556">
          <p15:clr>
            <a:srgbClr val="A4A3A4"/>
          </p15:clr>
        </p15:guide>
        <p15:guide id="13" orient="horz" pos="2074">
          <p15:clr>
            <a:srgbClr val="A4A3A4"/>
          </p15:clr>
        </p15:guide>
        <p15:guide id="14" orient="horz" pos="2016">
          <p15:clr>
            <a:srgbClr val="A4A3A4"/>
          </p15:clr>
        </p15:guide>
        <p15:guide id="15" orient="horz" pos="2760">
          <p15:clr>
            <a:srgbClr val="A4A3A4"/>
          </p15:clr>
        </p15:guide>
        <p15:guide id="16" orient="horz" pos="1718">
          <p15:clr>
            <a:srgbClr val="A4A3A4"/>
          </p15:clr>
        </p15:guide>
        <p15:guide id="17" orient="horz" pos="1272">
          <p15:clr>
            <a:srgbClr val="A4A3A4"/>
          </p15:clr>
        </p15:guide>
        <p15:guide id="18" orient="horz" pos="3099">
          <p15:clr>
            <a:srgbClr val="A4A3A4"/>
          </p15:clr>
        </p15:guide>
        <p15:guide id="19" pos="4649">
          <p15:clr>
            <a:srgbClr val="A4A3A4"/>
          </p15:clr>
        </p15:guide>
        <p15:guide id="20" pos="3740">
          <p15:clr>
            <a:srgbClr val="A4A3A4"/>
          </p15:clr>
        </p15:guide>
        <p15:guide id="21" pos="1927">
          <p15:clr>
            <a:srgbClr val="A4A3A4"/>
          </p15:clr>
        </p15:guide>
        <p15:guide id="22" pos="1111">
          <p15:clr>
            <a:srgbClr val="A4A3A4"/>
          </p15:clr>
        </p15:guide>
        <p15:guide id="23" orient="horz" pos="713">
          <p15:clr>
            <a:srgbClr val="A4A3A4"/>
          </p15:clr>
        </p15:guide>
        <p15:guide id="24" orient="horz" pos="13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56" y="308"/>
      </p:cViewPr>
      <p:guideLst>
        <p:guide orient="horz" pos="126"/>
        <p:guide pos="4740"/>
        <p:guide pos="2925"/>
        <p:guide pos="204"/>
        <p:guide pos="3832"/>
        <p:guide pos="2018"/>
        <p:guide pos="2880"/>
        <p:guide orient="horz" pos="1620"/>
        <p:guide pos="2835"/>
        <p:guide orient="horz" pos="594"/>
        <p:guide pos="1020"/>
        <p:guide pos="5556"/>
        <p:guide orient="horz" pos="2074"/>
        <p:guide orient="horz" pos="2016"/>
        <p:guide orient="horz" pos="2760"/>
        <p:guide orient="horz" pos="1718"/>
        <p:guide orient="horz" pos="1272"/>
        <p:guide orient="horz" pos="3099"/>
        <p:guide pos="4649"/>
        <p:guide pos="3740"/>
        <p:guide pos="1927"/>
        <p:guide pos="1111"/>
        <p:guide orient="horz" pos="713"/>
        <p:guide orient="horz" pos="13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8536639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6145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806" tIns="47903" rIns="95806" bIns="47903" numCol="1" anchor="t" anchorCtr="0" compatLnSpc="1">
            <a:prstTxWarp prst="textNoShape">
              <a:avLst/>
            </a:prstTxWarp>
          </a:bodyPr>
          <a:lstStyle>
            <a:lvl1pPr defTabSz="958608">
              <a:defRPr sz="1300">
                <a:latin typeface="Arial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7166649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1" y="0"/>
            <a:ext cx="2946144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806" tIns="47903" rIns="95806" bIns="47903" numCol="1" anchor="t" anchorCtr="0" compatLnSpc="1">
            <a:prstTxWarp prst="textNoShape">
              <a:avLst/>
            </a:prstTxWarp>
          </a:bodyPr>
          <a:lstStyle>
            <a:lvl1pPr algn="r" defTabSz="958608">
              <a:defRPr sz="1300">
                <a:latin typeface="Arial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6858045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688194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54" y="4714877"/>
            <a:ext cx="5437169" cy="4467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806" tIns="47903" rIns="95806" bIns="47903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GB"/>
              <a:t>Textmasterformate durch Klicken bearbeiten</a:t>
            </a:r>
          </a:p>
          <a:p>
            <a:pPr lvl="1">
              <a:defRPr/>
            </a:pPr>
            <a:r>
              <a:rPr lang="en-GB"/>
              <a:t>Zweite Ebene</a:t>
            </a:r>
          </a:p>
          <a:p>
            <a:pPr lvl="2">
              <a:defRPr/>
            </a:pPr>
            <a:r>
              <a:rPr lang="en-GB"/>
              <a:t>Dritte Ebene</a:t>
            </a:r>
          </a:p>
          <a:p>
            <a:pPr lvl="3">
              <a:defRPr/>
            </a:pPr>
            <a:r>
              <a:rPr lang="en-GB"/>
              <a:t>Vierte Ebene</a:t>
            </a:r>
          </a:p>
          <a:p>
            <a:pPr lvl="4">
              <a:defRPr/>
            </a:pPr>
            <a:r>
              <a:rPr lang="en-GB"/>
              <a:t>Fünfte Ebene</a:t>
            </a:r>
          </a:p>
        </p:txBody>
      </p:sp>
      <p:sp>
        <p:nvSpPr>
          <p:cNvPr id="17312128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28165"/>
            <a:ext cx="2946145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806" tIns="47903" rIns="95806" bIns="47903" numCol="1" anchor="b" anchorCtr="0" compatLnSpc="1">
            <a:prstTxWarp prst="textNoShape">
              <a:avLst/>
            </a:prstTxWarp>
          </a:bodyPr>
          <a:lstStyle>
            <a:lvl1pPr defTabSz="958608">
              <a:defRPr sz="1300">
                <a:latin typeface="Arial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90611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1" y="9428165"/>
            <a:ext cx="2946144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806" tIns="47903" rIns="95806" bIns="47903" numCol="1" anchor="b" anchorCtr="0" compatLnSpc="1">
            <a:prstTxWarp prst="textNoShape">
              <a:avLst/>
            </a:prstTxWarp>
          </a:bodyPr>
          <a:lstStyle>
            <a:lvl1pPr algn="r" defTabSz="958608">
              <a:defRPr sz="1300">
                <a:latin typeface="Arial"/>
              </a:defRPr>
            </a:lvl1pPr>
          </a:lstStyle>
          <a:p>
            <a:pPr>
              <a:defRPr/>
            </a:pPr>
            <a:fld id="{BB921AAA-AE65-4325-9145-9FFC1C08C907}" type="slidenum">
              <a:rPr lang="en-GB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58132024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12698391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39832016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E6924ECB-BCBC-436D-971C-2C0F6B765864}" type="slidenum">
              <a:rPr lang="en-GB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1379134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7425012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61289557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BB921AAA-AE65-4325-9145-9FFC1C08C907}" type="slidenum">
              <a:rPr lang="en-GB"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B7A4F8B-BCB4-970A-61D1-9AF2519F3B15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23CB55B-890A-B818-8657-3ABC652251D4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F468D09-3E42-4E2A-3637-75F17A276B5C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DE1C64E-D970-9900-9AED-A808FFBA09A7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449663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98100435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46007950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E6924ECB-BCBC-436D-971C-2C0F6B765864}" type="slidenum">
              <a:rPr lang="en-GB"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0066FF7-4B57-84F5-ECD9-D49953A253BB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5621ECC-6968-5F0D-FBC0-147517529C33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32ACD28-9BB0-A2A5-B966-24E67AFB591A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D512953-6B46-7EBA-E71C-7E5C9358887C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4602A1B-299C-5CB0-F9D8-3D9ACEBB338A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BC0AD47-3975-0214-2D0E-F5E18F9EF81F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03B9266-D759-7BD0-84ED-0A21E47EBB00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2295323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22504354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87839509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BB921AAA-AE65-4325-9145-9FFC1C08C907}" type="slidenum">
              <a:rPr lang="en-GB"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98508298" name="Titel 1"/>
          <p:cNvSpPr>
            <a:spLocks noGrp="1"/>
          </p:cNvSpPr>
          <p:nvPr>
            <p:ph type="ctrTitle"/>
          </p:nvPr>
        </p:nvSpPr>
        <p:spPr bwMode="auto">
          <a:xfrm>
            <a:off x="323527" y="2111375"/>
            <a:ext cx="4177036" cy="1089026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  <p:sp>
        <p:nvSpPr>
          <p:cNvPr id="89295804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323529" y="3317875"/>
            <a:ext cx="4177034" cy="1537102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1404678709" name="Bildplatzhalter 5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324000" y="0"/>
            <a:ext cx="2736000" cy="1692000"/>
          </a:xfrm>
          <a:prstGeom prst="rect">
            <a:avLst/>
          </a:prstGeom>
        </p:spPr>
        <p:txBody>
          <a:bodyPr/>
          <a:lstStyle>
            <a:lvl1pPr marL="0" marR="0" indent="0" algn="l" defTabSz="91440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ct val="120000"/>
              <a:buFont typeface="Arial"/>
              <a:buNone/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52030094" name="Bildplatzhalter 7"/>
          <p:cNvSpPr>
            <a:spLocks noGrp="1"/>
          </p:cNvSpPr>
          <p:nvPr>
            <p:ph type="pic" sz="quarter" idx="24"/>
          </p:nvPr>
        </p:nvSpPr>
        <p:spPr bwMode="auto">
          <a:xfrm>
            <a:off x="4641056" y="1096170"/>
            <a:ext cx="4502682" cy="3704950"/>
          </a:xfrm>
          <a:custGeom>
            <a:avLst/>
            <a:gdLst>
              <a:gd name="connsiteX0" fmla="*/ 0 w 6843713"/>
              <a:gd name="connsiteY0" fmla="*/ 0 h 7483475"/>
              <a:gd name="connsiteX1" fmla="*/ 6843713 w 6843713"/>
              <a:gd name="connsiteY1" fmla="*/ 0 h 7483475"/>
              <a:gd name="connsiteX2" fmla="*/ 6843713 w 6843713"/>
              <a:gd name="connsiteY2" fmla="*/ 7483475 h 7483475"/>
              <a:gd name="connsiteX3" fmla="*/ 0 w 6843713"/>
              <a:gd name="connsiteY3" fmla="*/ 7483475 h 7483475"/>
              <a:gd name="connsiteX4" fmla="*/ 0 w 6843713"/>
              <a:gd name="connsiteY4" fmla="*/ 0 h 7483475"/>
              <a:gd name="connsiteX0" fmla="*/ 0 w 6843713"/>
              <a:gd name="connsiteY0" fmla="*/ 0 h 7485254"/>
              <a:gd name="connsiteX1" fmla="*/ 6843713 w 6843713"/>
              <a:gd name="connsiteY1" fmla="*/ 0 h 7485254"/>
              <a:gd name="connsiteX2" fmla="*/ 6843713 w 6843713"/>
              <a:gd name="connsiteY2" fmla="*/ 7483475 h 7485254"/>
              <a:gd name="connsiteX3" fmla="*/ 6663532 w 6843713"/>
              <a:gd name="connsiteY3" fmla="*/ 7485062 h 7485254"/>
              <a:gd name="connsiteX4" fmla="*/ 0 w 6843713"/>
              <a:gd name="connsiteY4" fmla="*/ 7483475 h 7485254"/>
              <a:gd name="connsiteX5" fmla="*/ 0 w 6843713"/>
              <a:gd name="connsiteY5" fmla="*/ 0 h 7485254"/>
              <a:gd name="connsiteX0" fmla="*/ 0 w 6843713"/>
              <a:gd name="connsiteY0" fmla="*/ 0 h 7485254"/>
              <a:gd name="connsiteX1" fmla="*/ 6843713 w 6843713"/>
              <a:gd name="connsiteY1" fmla="*/ 0 h 7485254"/>
              <a:gd name="connsiteX2" fmla="*/ 6843713 w 6843713"/>
              <a:gd name="connsiteY2" fmla="*/ 7483475 h 7485254"/>
              <a:gd name="connsiteX3" fmla="*/ 6663532 w 6843713"/>
              <a:gd name="connsiteY3" fmla="*/ 7485062 h 7485254"/>
              <a:gd name="connsiteX4" fmla="*/ 6658770 w 6843713"/>
              <a:gd name="connsiteY4" fmla="*/ 6613524 h 7485254"/>
              <a:gd name="connsiteX5" fmla="*/ 0 w 6843713"/>
              <a:gd name="connsiteY5" fmla="*/ 7483475 h 7485254"/>
              <a:gd name="connsiteX6" fmla="*/ 0 w 6843713"/>
              <a:gd name="connsiteY6" fmla="*/ 0 h 7485254"/>
              <a:gd name="connsiteX0" fmla="*/ 0 w 6843713"/>
              <a:gd name="connsiteY0" fmla="*/ 0 h 7485254"/>
              <a:gd name="connsiteX1" fmla="*/ 6843713 w 6843713"/>
              <a:gd name="connsiteY1" fmla="*/ 0 h 7485254"/>
              <a:gd name="connsiteX2" fmla="*/ 6843713 w 6843713"/>
              <a:gd name="connsiteY2" fmla="*/ 7483475 h 7485254"/>
              <a:gd name="connsiteX3" fmla="*/ 6663532 w 6843713"/>
              <a:gd name="connsiteY3" fmla="*/ 7485062 h 7485254"/>
              <a:gd name="connsiteX4" fmla="*/ 6658770 w 6843713"/>
              <a:gd name="connsiteY4" fmla="*/ 6613524 h 7485254"/>
              <a:gd name="connsiteX5" fmla="*/ 4946651 w 6843713"/>
              <a:gd name="connsiteY5" fmla="*/ 6618286 h 7485254"/>
              <a:gd name="connsiteX6" fmla="*/ 0 w 6843713"/>
              <a:gd name="connsiteY6" fmla="*/ 7483475 h 7485254"/>
              <a:gd name="connsiteX7" fmla="*/ 0 w 6843713"/>
              <a:gd name="connsiteY7" fmla="*/ 0 h 7485254"/>
              <a:gd name="connsiteX0" fmla="*/ 0 w 6843713"/>
              <a:gd name="connsiteY0" fmla="*/ 0 h 7813674"/>
              <a:gd name="connsiteX1" fmla="*/ 6843713 w 6843713"/>
              <a:gd name="connsiteY1" fmla="*/ 0 h 7813674"/>
              <a:gd name="connsiteX2" fmla="*/ 6843713 w 6843713"/>
              <a:gd name="connsiteY2" fmla="*/ 7483475 h 7813674"/>
              <a:gd name="connsiteX3" fmla="*/ 6663532 w 6843713"/>
              <a:gd name="connsiteY3" fmla="*/ 7485062 h 7813674"/>
              <a:gd name="connsiteX4" fmla="*/ 6658770 w 6843713"/>
              <a:gd name="connsiteY4" fmla="*/ 6613524 h 7813674"/>
              <a:gd name="connsiteX5" fmla="*/ 4946651 w 6843713"/>
              <a:gd name="connsiteY5" fmla="*/ 6618286 h 7813674"/>
              <a:gd name="connsiteX6" fmla="*/ 4944270 w 6843713"/>
              <a:gd name="connsiteY6" fmla="*/ 7813674 h 7813674"/>
              <a:gd name="connsiteX7" fmla="*/ 0 w 6843713"/>
              <a:gd name="connsiteY7" fmla="*/ 7483475 h 7813674"/>
              <a:gd name="connsiteX8" fmla="*/ 0 w 6843713"/>
              <a:gd name="connsiteY8" fmla="*/ 0 h 7813674"/>
              <a:gd name="connsiteX0" fmla="*/ 0 w 6843713"/>
              <a:gd name="connsiteY0" fmla="*/ 0 h 7813674"/>
              <a:gd name="connsiteX1" fmla="*/ 6843713 w 6843713"/>
              <a:gd name="connsiteY1" fmla="*/ 0 h 7813674"/>
              <a:gd name="connsiteX2" fmla="*/ 6843713 w 6843713"/>
              <a:gd name="connsiteY2" fmla="*/ 7483475 h 7813674"/>
              <a:gd name="connsiteX3" fmla="*/ 6663532 w 6843713"/>
              <a:gd name="connsiteY3" fmla="*/ 7485062 h 7813674"/>
              <a:gd name="connsiteX4" fmla="*/ 6658770 w 6843713"/>
              <a:gd name="connsiteY4" fmla="*/ 6613524 h 7813674"/>
              <a:gd name="connsiteX5" fmla="*/ 4946651 w 6843713"/>
              <a:gd name="connsiteY5" fmla="*/ 6618286 h 7813674"/>
              <a:gd name="connsiteX6" fmla="*/ 4944270 w 6843713"/>
              <a:gd name="connsiteY6" fmla="*/ 7813674 h 7813674"/>
              <a:gd name="connsiteX7" fmla="*/ 0 w 6843713"/>
              <a:gd name="connsiteY7" fmla="*/ 7483475 h 7813674"/>
              <a:gd name="connsiteX8" fmla="*/ 0 w 6843713"/>
              <a:gd name="connsiteY8" fmla="*/ 0 h 7813674"/>
              <a:gd name="connsiteX0" fmla="*/ 0 w 6843713"/>
              <a:gd name="connsiteY0" fmla="*/ 0 h 7486014"/>
              <a:gd name="connsiteX1" fmla="*/ 6843713 w 6843713"/>
              <a:gd name="connsiteY1" fmla="*/ 0 h 7486014"/>
              <a:gd name="connsiteX2" fmla="*/ 6843713 w 6843713"/>
              <a:gd name="connsiteY2" fmla="*/ 7483475 h 7486014"/>
              <a:gd name="connsiteX3" fmla="*/ 6663532 w 6843713"/>
              <a:gd name="connsiteY3" fmla="*/ 7485062 h 7486014"/>
              <a:gd name="connsiteX4" fmla="*/ 6658770 w 6843713"/>
              <a:gd name="connsiteY4" fmla="*/ 6613524 h 7486014"/>
              <a:gd name="connsiteX5" fmla="*/ 4946651 w 6843713"/>
              <a:gd name="connsiteY5" fmla="*/ 6618286 h 7486014"/>
              <a:gd name="connsiteX6" fmla="*/ 4921410 w 6843713"/>
              <a:gd name="connsiteY6" fmla="*/ 7486014 h 7486014"/>
              <a:gd name="connsiteX7" fmla="*/ 0 w 6843713"/>
              <a:gd name="connsiteY7" fmla="*/ 7483475 h 7486014"/>
              <a:gd name="connsiteX8" fmla="*/ 0 w 6843713"/>
              <a:gd name="connsiteY8" fmla="*/ 0 h 7486014"/>
              <a:gd name="connsiteX0" fmla="*/ 0 w 6843713"/>
              <a:gd name="connsiteY0" fmla="*/ 0 h 7486014"/>
              <a:gd name="connsiteX1" fmla="*/ 6843713 w 6843713"/>
              <a:gd name="connsiteY1" fmla="*/ 0 h 7486014"/>
              <a:gd name="connsiteX2" fmla="*/ 6843713 w 6843713"/>
              <a:gd name="connsiteY2" fmla="*/ 7483475 h 7486014"/>
              <a:gd name="connsiteX3" fmla="*/ 6663532 w 6843713"/>
              <a:gd name="connsiteY3" fmla="*/ 7485062 h 7486014"/>
              <a:gd name="connsiteX4" fmla="*/ 6658770 w 6843713"/>
              <a:gd name="connsiteY4" fmla="*/ 6613524 h 7486014"/>
              <a:gd name="connsiteX5" fmla="*/ 4946651 w 6843713"/>
              <a:gd name="connsiteY5" fmla="*/ 6618286 h 7486014"/>
              <a:gd name="connsiteX6" fmla="*/ 4921410 w 6843713"/>
              <a:gd name="connsiteY6" fmla="*/ 7486014 h 7486014"/>
              <a:gd name="connsiteX7" fmla="*/ 0 w 6843713"/>
              <a:gd name="connsiteY7" fmla="*/ 7483475 h 7486014"/>
              <a:gd name="connsiteX8" fmla="*/ 0 w 6843713"/>
              <a:gd name="connsiteY8" fmla="*/ 0 h 7486014"/>
              <a:gd name="connsiteX0" fmla="*/ 0 w 6843713"/>
              <a:gd name="connsiteY0" fmla="*/ 0 h 7489189"/>
              <a:gd name="connsiteX1" fmla="*/ 6843713 w 6843713"/>
              <a:gd name="connsiteY1" fmla="*/ 0 h 7489189"/>
              <a:gd name="connsiteX2" fmla="*/ 6843713 w 6843713"/>
              <a:gd name="connsiteY2" fmla="*/ 7483475 h 7489189"/>
              <a:gd name="connsiteX3" fmla="*/ 6663532 w 6843713"/>
              <a:gd name="connsiteY3" fmla="*/ 7485062 h 7489189"/>
              <a:gd name="connsiteX4" fmla="*/ 6658770 w 6843713"/>
              <a:gd name="connsiteY4" fmla="*/ 6613524 h 7489189"/>
              <a:gd name="connsiteX5" fmla="*/ 4946651 w 6843713"/>
              <a:gd name="connsiteY5" fmla="*/ 6618286 h 7489189"/>
              <a:gd name="connsiteX6" fmla="*/ 4956335 w 6843713"/>
              <a:gd name="connsiteY6" fmla="*/ 7489189 h 7489189"/>
              <a:gd name="connsiteX7" fmla="*/ 0 w 6843713"/>
              <a:gd name="connsiteY7" fmla="*/ 7483475 h 7489189"/>
              <a:gd name="connsiteX8" fmla="*/ 0 w 6843713"/>
              <a:gd name="connsiteY8" fmla="*/ 0 h 7489189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3532 w 6843713"/>
              <a:gd name="connsiteY3" fmla="*/ 7485062 h 7486807"/>
              <a:gd name="connsiteX4" fmla="*/ 6658770 w 6843713"/>
              <a:gd name="connsiteY4" fmla="*/ 6613524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3532 w 6843713"/>
              <a:gd name="connsiteY3" fmla="*/ 7485062 h 7486807"/>
              <a:gd name="connsiteX4" fmla="*/ 6658770 w 6843713"/>
              <a:gd name="connsiteY4" fmla="*/ 6613524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3532 w 6843713"/>
              <a:gd name="connsiteY3" fmla="*/ 7485062 h 7486807"/>
              <a:gd name="connsiteX4" fmla="*/ 6658770 w 6843713"/>
              <a:gd name="connsiteY4" fmla="*/ 6613524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3532 w 6843713"/>
              <a:gd name="connsiteY3" fmla="*/ 7485062 h 7486807"/>
              <a:gd name="connsiteX4" fmla="*/ 6658770 w 6843713"/>
              <a:gd name="connsiteY4" fmla="*/ 6613524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3532 w 6843713"/>
              <a:gd name="connsiteY3" fmla="*/ 7485062 h 7486807"/>
              <a:gd name="connsiteX4" fmla="*/ 6658770 w 6843713"/>
              <a:gd name="connsiteY4" fmla="*/ 6613524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3532 w 6843713"/>
              <a:gd name="connsiteY3" fmla="*/ 7485062 h 7486807"/>
              <a:gd name="connsiteX4" fmla="*/ 6658770 w 6843713"/>
              <a:gd name="connsiteY4" fmla="*/ 6613524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3532 w 6843713"/>
              <a:gd name="connsiteY3" fmla="*/ 7485062 h 7486807"/>
              <a:gd name="connsiteX4" fmla="*/ 6658770 w 6843713"/>
              <a:gd name="connsiteY4" fmla="*/ 6613524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3532 w 6843713"/>
              <a:gd name="connsiteY3" fmla="*/ 7485062 h 7486807"/>
              <a:gd name="connsiteX4" fmla="*/ 6663532 w 6843713"/>
              <a:gd name="connsiteY4" fmla="*/ 6620668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5913 w 6843713"/>
              <a:gd name="connsiteY3" fmla="*/ 7482681 h 7486807"/>
              <a:gd name="connsiteX4" fmla="*/ 6663532 w 6843713"/>
              <a:gd name="connsiteY4" fmla="*/ 6620668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5913 w 6843713"/>
              <a:gd name="connsiteY3" fmla="*/ 7482681 h 7486807"/>
              <a:gd name="connsiteX4" fmla="*/ 6663532 w 6843713"/>
              <a:gd name="connsiteY4" fmla="*/ 6618287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5913 w 6843713"/>
              <a:gd name="connsiteY3" fmla="*/ 7482681 h 7486807"/>
              <a:gd name="connsiteX4" fmla="*/ 6663532 w 6843713"/>
              <a:gd name="connsiteY4" fmla="*/ 6618287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0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3532 w 6843713"/>
              <a:gd name="connsiteY3" fmla="*/ 7482681 h 7486807"/>
              <a:gd name="connsiteX4" fmla="*/ 6663532 w 6843713"/>
              <a:gd name="connsiteY4" fmla="*/ 6618287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0 w 6843713"/>
              <a:gd name="connsiteY8" fmla="*/ 0 h 7486807"/>
              <a:gd name="connsiteX0" fmla="*/ 3243301 w 6843713"/>
              <a:gd name="connsiteY0" fmla="*/ 0 h 7486807"/>
              <a:gd name="connsiteX1" fmla="*/ 6843713 w 6843713"/>
              <a:gd name="connsiteY1" fmla="*/ 0 h 7486807"/>
              <a:gd name="connsiteX2" fmla="*/ 6843713 w 6843713"/>
              <a:gd name="connsiteY2" fmla="*/ 7483475 h 7486807"/>
              <a:gd name="connsiteX3" fmla="*/ 6663532 w 6843713"/>
              <a:gd name="connsiteY3" fmla="*/ 7482681 h 7486807"/>
              <a:gd name="connsiteX4" fmla="*/ 6663532 w 6843713"/>
              <a:gd name="connsiteY4" fmla="*/ 6618287 h 7486807"/>
              <a:gd name="connsiteX5" fmla="*/ 4946651 w 6843713"/>
              <a:gd name="connsiteY5" fmla="*/ 6618286 h 7486807"/>
              <a:gd name="connsiteX6" fmla="*/ 4946810 w 6843713"/>
              <a:gd name="connsiteY6" fmla="*/ 7486807 h 7486807"/>
              <a:gd name="connsiteX7" fmla="*/ 0 w 6843713"/>
              <a:gd name="connsiteY7" fmla="*/ 7483475 h 7486807"/>
              <a:gd name="connsiteX8" fmla="*/ 3243301 w 6843713"/>
              <a:gd name="connsiteY8" fmla="*/ 0 h 7486807"/>
              <a:gd name="connsiteX0" fmla="*/ 0 w 3600412"/>
              <a:gd name="connsiteY0" fmla="*/ 0 h 7496175"/>
              <a:gd name="connsiteX1" fmla="*/ 3600412 w 3600412"/>
              <a:gd name="connsiteY1" fmla="*/ 0 h 7496175"/>
              <a:gd name="connsiteX2" fmla="*/ 3600412 w 3600412"/>
              <a:gd name="connsiteY2" fmla="*/ 7483475 h 7496175"/>
              <a:gd name="connsiteX3" fmla="*/ 3420231 w 3600412"/>
              <a:gd name="connsiteY3" fmla="*/ 7482681 h 7496175"/>
              <a:gd name="connsiteX4" fmla="*/ 3420231 w 3600412"/>
              <a:gd name="connsiteY4" fmla="*/ 6618287 h 7496175"/>
              <a:gd name="connsiteX5" fmla="*/ 1703350 w 3600412"/>
              <a:gd name="connsiteY5" fmla="*/ 6618286 h 7496175"/>
              <a:gd name="connsiteX6" fmla="*/ 1703509 w 3600412"/>
              <a:gd name="connsiteY6" fmla="*/ 7486807 h 7496175"/>
              <a:gd name="connsiteX7" fmla="*/ 25338 w 3600412"/>
              <a:gd name="connsiteY7" fmla="*/ 7496175 h 7496175"/>
              <a:gd name="connsiteX8" fmla="*/ 0 w 3600412"/>
              <a:gd name="connsiteY8" fmla="*/ 0 h 7496175"/>
              <a:gd name="connsiteX0" fmla="*/ 1266915 w 3575074"/>
              <a:gd name="connsiteY0" fmla="*/ 3340100 h 7496175"/>
              <a:gd name="connsiteX1" fmla="*/ 3575074 w 3575074"/>
              <a:gd name="connsiteY1" fmla="*/ 0 h 7496175"/>
              <a:gd name="connsiteX2" fmla="*/ 3575074 w 3575074"/>
              <a:gd name="connsiteY2" fmla="*/ 7483475 h 7496175"/>
              <a:gd name="connsiteX3" fmla="*/ 3394893 w 3575074"/>
              <a:gd name="connsiteY3" fmla="*/ 7482681 h 7496175"/>
              <a:gd name="connsiteX4" fmla="*/ 3394893 w 3575074"/>
              <a:gd name="connsiteY4" fmla="*/ 6618287 h 7496175"/>
              <a:gd name="connsiteX5" fmla="*/ 1678012 w 3575074"/>
              <a:gd name="connsiteY5" fmla="*/ 6618286 h 7496175"/>
              <a:gd name="connsiteX6" fmla="*/ 1678171 w 3575074"/>
              <a:gd name="connsiteY6" fmla="*/ 7486807 h 7496175"/>
              <a:gd name="connsiteX7" fmla="*/ 0 w 3575074"/>
              <a:gd name="connsiteY7" fmla="*/ 7496175 h 7496175"/>
              <a:gd name="connsiteX8" fmla="*/ 1266915 w 3575074"/>
              <a:gd name="connsiteY8" fmla="*/ 3340100 h 7496175"/>
              <a:gd name="connsiteX0" fmla="*/ 1266915 w 3575074"/>
              <a:gd name="connsiteY0" fmla="*/ 25400 h 4181475"/>
              <a:gd name="connsiteX1" fmla="*/ 3562405 w 3575074"/>
              <a:gd name="connsiteY1" fmla="*/ 0 h 4181475"/>
              <a:gd name="connsiteX2" fmla="*/ 3575074 w 3575074"/>
              <a:gd name="connsiteY2" fmla="*/ 4168775 h 4181475"/>
              <a:gd name="connsiteX3" fmla="*/ 3394893 w 3575074"/>
              <a:gd name="connsiteY3" fmla="*/ 4167981 h 4181475"/>
              <a:gd name="connsiteX4" fmla="*/ 3394893 w 3575074"/>
              <a:gd name="connsiteY4" fmla="*/ 3303587 h 4181475"/>
              <a:gd name="connsiteX5" fmla="*/ 1678012 w 3575074"/>
              <a:gd name="connsiteY5" fmla="*/ 3303586 h 4181475"/>
              <a:gd name="connsiteX6" fmla="*/ 1678171 w 3575074"/>
              <a:gd name="connsiteY6" fmla="*/ 4172107 h 4181475"/>
              <a:gd name="connsiteX7" fmla="*/ 0 w 3575074"/>
              <a:gd name="connsiteY7" fmla="*/ 4181475 h 4181475"/>
              <a:gd name="connsiteX8" fmla="*/ 1266915 w 3575074"/>
              <a:gd name="connsiteY8" fmla="*/ 25400 h 4181475"/>
              <a:gd name="connsiteX0" fmla="*/ 1 w 2308160"/>
              <a:gd name="connsiteY0" fmla="*/ 25400 h 4194175"/>
              <a:gd name="connsiteX1" fmla="*/ 2295491 w 2308160"/>
              <a:gd name="connsiteY1" fmla="*/ 0 h 4194175"/>
              <a:gd name="connsiteX2" fmla="*/ 2308160 w 2308160"/>
              <a:gd name="connsiteY2" fmla="*/ 4168775 h 4194175"/>
              <a:gd name="connsiteX3" fmla="*/ 2127979 w 2308160"/>
              <a:gd name="connsiteY3" fmla="*/ 4167981 h 4194175"/>
              <a:gd name="connsiteX4" fmla="*/ 2127979 w 2308160"/>
              <a:gd name="connsiteY4" fmla="*/ 3303587 h 4194175"/>
              <a:gd name="connsiteX5" fmla="*/ 411098 w 2308160"/>
              <a:gd name="connsiteY5" fmla="*/ 3303586 h 4194175"/>
              <a:gd name="connsiteX6" fmla="*/ 411257 w 2308160"/>
              <a:gd name="connsiteY6" fmla="*/ 4172107 h 4194175"/>
              <a:gd name="connsiteX7" fmla="*/ 0 w 2308160"/>
              <a:gd name="connsiteY7" fmla="*/ 4194175 h 4194175"/>
              <a:gd name="connsiteX8" fmla="*/ 1 w 2308160"/>
              <a:gd name="connsiteY8" fmla="*/ 25400 h 4194175"/>
              <a:gd name="connsiteX0" fmla="*/ 23755 w 2308160"/>
              <a:gd name="connsiteY0" fmla="*/ 0 h 4211638"/>
              <a:gd name="connsiteX1" fmla="*/ 2295491 w 2308160"/>
              <a:gd name="connsiteY1" fmla="*/ 17463 h 4211638"/>
              <a:gd name="connsiteX2" fmla="*/ 2308160 w 2308160"/>
              <a:gd name="connsiteY2" fmla="*/ 4186238 h 4211638"/>
              <a:gd name="connsiteX3" fmla="*/ 2127979 w 2308160"/>
              <a:gd name="connsiteY3" fmla="*/ 4185444 h 4211638"/>
              <a:gd name="connsiteX4" fmla="*/ 2127979 w 2308160"/>
              <a:gd name="connsiteY4" fmla="*/ 3321050 h 4211638"/>
              <a:gd name="connsiteX5" fmla="*/ 411098 w 2308160"/>
              <a:gd name="connsiteY5" fmla="*/ 3321049 h 4211638"/>
              <a:gd name="connsiteX6" fmla="*/ 411257 w 2308160"/>
              <a:gd name="connsiteY6" fmla="*/ 4189570 h 4211638"/>
              <a:gd name="connsiteX7" fmla="*/ 0 w 2308160"/>
              <a:gd name="connsiteY7" fmla="*/ 4211638 h 4211638"/>
              <a:gd name="connsiteX8" fmla="*/ 23755 w 2308160"/>
              <a:gd name="connsiteY8" fmla="*/ 0 h 4211638"/>
              <a:gd name="connsiteX0" fmla="*/ 28507 w 2308160"/>
              <a:gd name="connsiteY0" fmla="*/ 0 h 4206875"/>
              <a:gd name="connsiteX1" fmla="*/ 2295491 w 2308160"/>
              <a:gd name="connsiteY1" fmla="*/ 12700 h 4206875"/>
              <a:gd name="connsiteX2" fmla="*/ 2308160 w 2308160"/>
              <a:gd name="connsiteY2" fmla="*/ 4181475 h 4206875"/>
              <a:gd name="connsiteX3" fmla="*/ 2127979 w 2308160"/>
              <a:gd name="connsiteY3" fmla="*/ 4180681 h 4206875"/>
              <a:gd name="connsiteX4" fmla="*/ 2127979 w 2308160"/>
              <a:gd name="connsiteY4" fmla="*/ 3316287 h 4206875"/>
              <a:gd name="connsiteX5" fmla="*/ 411098 w 2308160"/>
              <a:gd name="connsiteY5" fmla="*/ 3316286 h 4206875"/>
              <a:gd name="connsiteX6" fmla="*/ 411257 w 2308160"/>
              <a:gd name="connsiteY6" fmla="*/ 4184807 h 4206875"/>
              <a:gd name="connsiteX7" fmla="*/ 0 w 2308160"/>
              <a:gd name="connsiteY7" fmla="*/ 4206875 h 4206875"/>
              <a:gd name="connsiteX8" fmla="*/ 28507 w 2308160"/>
              <a:gd name="connsiteY8" fmla="*/ 0 h 4206875"/>
              <a:gd name="connsiteX0" fmla="*/ 28507 w 2314495"/>
              <a:gd name="connsiteY0" fmla="*/ 1587 h 4208462"/>
              <a:gd name="connsiteX1" fmla="*/ 2314495 w 2314495"/>
              <a:gd name="connsiteY1" fmla="*/ 0 h 4208462"/>
              <a:gd name="connsiteX2" fmla="*/ 2308160 w 2314495"/>
              <a:gd name="connsiteY2" fmla="*/ 4183062 h 4208462"/>
              <a:gd name="connsiteX3" fmla="*/ 2127979 w 2314495"/>
              <a:gd name="connsiteY3" fmla="*/ 4182268 h 4208462"/>
              <a:gd name="connsiteX4" fmla="*/ 2127979 w 2314495"/>
              <a:gd name="connsiteY4" fmla="*/ 3317874 h 4208462"/>
              <a:gd name="connsiteX5" fmla="*/ 411098 w 2314495"/>
              <a:gd name="connsiteY5" fmla="*/ 3317873 h 4208462"/>
              <a:gd name="connsiteX6" fmla="*/ 411257 w 2314495"/>
              <a:gd name="connsiteY6" fmla="*/ 4186394 h 4208462"/>
              <a:gd name="connsiteX7" fmla="*/ 0 w 2314495"/>
              <a:gd name="connsiteY7" fmla="*/ 4208462 h 4208462"/>
              <a:gd name="connsiteX8" fmla="*/ 28507 w 2314495"/>
              <a:gd name="connsiteY8" fmla="*/ 1587 h 4208462"/>
              <a:gd name="connsiteX0" fmla="*/ 28507 w 2308543"/>
              <a:gd name="connsiteY0" fmla="*/ 0 h 4206875"/>
              <a:gd name="connsiteX1" fmla="*/ 2304993 w 2308543"/>
              <a:gd name="connsiteY1" fmla="*/ 3176 h 4206875"/>
              <a:gd name="connsiteX2" fmla="*/ 2308160 w 2308543"/>
              <a:gd name="connsiteY2" fmla="*/ 4181475 h 4206875"/>
              <a:gd name="connsiteX3" fmla="*/ 2127979 w 2308543"/>
              <a:gd name="connsiteY3" fmla="*/ 4180681 h 4206875"/>
              <a:gd name="connsiteX4" fmla="*/ 2127979 w 2308543"/>
              <a:gd name="connsiteY4" fmla="*/ 3316287 h 4206875"/>
              <a:gd name="connsiteX5" fmla="*/ 411098 w 2308543"/>
              <a:gd name="connsiteY5" fmla="*/ 3316286 h 4206875"/>
              <a:gd name="connsiteX6" fmla="*/ 411257 w 2308543"/>
              <a:gd name="connsiteY6" fmla="*/ 4184807 h 4206875"/>
              <a:gd name="connsiteX7" fmla="*/ 0 w 2308543"/>
              <a:gd name="connsiteY7" fmla="*/ 4206875 h 4206875"/>
              <a:gd name="connsiteX8" fmla="*/ 28507 w 2308543"/>
              <a:gd name="connsiteY8" fmla="*/ 0 h 4206875"/>
              <a:gd name="connsiteX0" fmla="*/ 0 w 2280036"/>
              <a:gd name="connsiteY0" fmla="*/ 0 h 4184807"/>
              <a:gd name="connsiteX1" fmla="*/ 2276486 w 2280036"/>
              <a:gd name="connsiteY1" fmla="*/ 3176 h 4184807"/>
              <a:gd name="connsiteX2" fmla="*/ 2279653 w 2280036"/>
              <a:gd name="connsiteY2" fmla="*/ 4181475 h 4184807"/>
              <a:gd name="connsiteX3" fmla="*/ 2099472 w 2280036"/>
              <a:gd name="connsiteY3" fmla="*/ 4180681 h 4184807"/>
              <a:gd name="connsiteX4" fmla="*/ 2099472 w 2280036"/>
              <a:gd name="connsiteY4" fmla="*/ 3316287 h 4184807"/>
              <a:gd name="connsiteX5" fmla="*/ 382591 w 2280036"/>
              <a:gd name="connsiteY5" fmla="*/ 3316286 h 4184807"/>
              <a:gd name="connsiteX6" fmla="*/ 382750 w 2280036"/>
              <a:gd name="connsiteY6" fmla="*/ 4184807 h 4184807"/>
              <a:gd name="connsiteX7" fmla="*/ 4750 w 2280036"/>
              <a:gd name="connsiteY7" fmla="*/ 4173538 h 4184807"/>
              <a:gd name="connsiteX8" fmla="*/ 0 w 2280036"/>
              <a:gd name="connsiteY8" fmla="*/ 0 h 4184807"/>
              <a:gd name="connsiteX0" fmla="*/ 0 w 2280036"/>
              <a:gd name="connsiteY0" fmla="*/ 0 h 4184807"/>
              <a:gd name="connsiteX1" fmla="*/ 2276486 w 2280036"/>
              <a:gd name="connsiteY1" fmla="*/ 3176 h 4184807"/>
              <a:gd name="connsiteX2" fmla="*/ 2279653 w 2280036"/>
              <a:gd name="connsiteY2" fmla="*/ 4181475 h 4184807"/>
              <a:gd name="connsiteX3" fmla="*/ 2099472 w 2280036"/>
              <a:gd name="connsiteY3" fmla="*/ 4180681 h 4184807"/>
              <a:gd name="connsiteX4" fmla="*/ 2099472 w 2280036"/>
              <a:gd name="connsiteY4" fmla="*/ 3316287 h 4184807"/>
              <a:gd name="connsiteX5" fmla="*/ 382591 w 2280036"/>
              <a:gd name="connsiteY5" fmla="*/ 3316286 h 4184807"/>
              <a:gd name="connsiteX6" fmla="*/ 382750 w 2280036"/>
              <a:gd name="connsiteY6" fmla="*/ 4184807 h 4184807"/>
              <a:gd name="connsiteX7" fmla="*/ 4750 w 2280036"/>
              <a:gd name="connsiteY7" fmla="*/ 4183063 h 4184807"/>
              <a:gd name="connsiteX8" fmla="*/ 0 w 2280036"/>
              <a:gd name="connsiteY8" fmla="*/ 0 h 4184807"/>
              <a:gd name="connsiteX0" fmla="*/ 0 w 2280036"/>
              <a:gd name="connsiteY0" fmla="*/ 0 h 4190206"/>
              <a:gd name="connsiteX1" fmla="*/ 2276486 w 2280036"/>
              <a:gd name="connsiteY1" fmla="*/ 3176 h 4190206"/>
              <a:gd name="connsiteX2" fmla="*/ 2279653 w 2280036"/>
              <a:gd name="connsiteY2" fmla="*/ 4181475 h 4190206"/>
              <a:gd name="connsiteX3" fmla="*/ 2104222 w 2280036"/>
              <a:gd name="connsiteY3" fmla="*/ 4190206 h 4190206"/>
              <a:gd name="connsiteX4" fmla="*/ 2099472 w 2280036"/>
              <a:gd name="connsiteY4" fmla="*/ 3316287 h 4190206"/>
              <a:gd name="connsiteX5" fmla="*/ 382591 w 2280036"/>
              <a:gd name="connsiteY5" fmla="*/ 3316286 h 4190206"/>
              <a:gd name="connsiteX6" fmla="*/ 382750 w 2280036"/>
              <a:gd name="connsiteY6" fmla="*/ 4184807 h 4190206"/>
              <a:gd name="connsiteX7" fmla="*/ 4750 w 2280036"/>
              <a:gd name="connsiteY7" fmla="*/ 4183063 h 4190206"/>
              <a:gd name="connsiteX8" fmla="*/ 0 w 2280036"/>
              <a:gd name="connsiteY8" fmla="*/ 0 h 4190206"/>
              <a:gd name="connsiteX0" fmla="*/ 0 w 2280036"/>
              <a:gd name="connsiteY0" fmla="*/ 0 h 4190206"/>
              <a:gd name="connsiteX1" fmla="*/ 2276486 w 2280036"/>
              <a:gd name="connsiteY1" fmla="*/ 3176 h 4190206"/>
              <a:gd name="connsiteX2" fmla="*/ 2279653 w 2280036"/>
              <a:gd name="connsiteY2" fmla="*/ 4181475 h 4190206"/>
              <a:gd name="connsiteX3" fmla="*/ 2104222 w 2280036"/>
              <a:gd name="connsiteY3" fmla="*/ 4190206 h 4190206"/>
              <a:gd name="connsiteX4" fmla="*/ 2106598 w 2280036"/>
              <a:gd name="connsiteY4" fmla="*/ 3311525 h 4190206"/>
              <a:gd name="connsiteX5" fmla="*/ 382591 w 2280036"/>
              <a:gd name="connsiteY5" fmla="*/ 3316286 h 4190206"/>
              <a:gd name="connsiteX6" fmla="*/ 382750 w 2280036"/>
              <a:gd name="connsiteY6" fmla="*/ 4184807 h 4190206"/>
              <a:gd name="connsiteX7" fmla="*/ 4750 w 2280036"/>
              <a:gd name="connsiteY7" fmla="*/ 4183063 h 4190206"/>
              <a:gd name="connsiteX8" fmla="*/ 0 w 2280036"/>
              <a:gd name="connsiteY8" fmla="*/ 0 h 4190206"/>
              <a:gd name="connsiteX0" fmla="*/ 0 w 2280036"/>
              <a:gd name="connsiteY0" fmla="*/ 0 h 4184807"/>
              <a:gd name="connsiteX1" fmla="*/ 2276486 w 2280036"/>
              <a:gd name="connsiteY1" fmla="*/ 3176 h 4184807"/>
              <a:gd name="connsiteX2" fmla="*/ 2279653 w 2280036"/>
              <a:gd name="connsiteY2" fmla="*/ 4181475 h 4184807"/>
              <a:gd name="connsiteX3" fmla="*/ 2101847 w 2280036"/>
              <a:gd name="connsiteY3" fmla="*/ 4180681 h 4184807"/>
              <a:gd name="connsiteX4" fmla="*/ 2106598 w 2280036"/>
              <a:gd name="connsiteY4" fmla="*/ 3311525 h 4184807"/>
              <a:gd name="connsiteX5" fmla="*/ 382591 w 2280036"/>
              <a:gd name="connsiteY5" fmla="*/ 3316286 h 4184807"/>
              <a:gd name="connsiteX6" fmla="*/ 382750 w 2280036"/>
              <a:gd name="connsiteY6" fmla="*/ 4184807 h 4184807"/>
              <a:gd name="connsiteX7" fmla="*/ 4750 w 2280036"/>
              <a:gd name="connsiteY7" fmla="*/ 4183063 h 4184807"/>
              <a:gd name="connsiteX8" fmla="*/ 0 w 2280036"/>
              <a:gd name="connsiteY8" fmla="*/ 0 h 4184807"/>
              <a:gd name="connsiteX0" fmla="*/ 0 w 2280036"/>
              <a:gd name="connsiteY0" fmla="*/ 0 h 4184807"/>
              <a:gd name="connsiteX1" fmla="*/ 2276486 w 2280036"/>
              <a:gd name="connsiteY1" fmla="*/ 3176 h 4184807"/>
              <a:gd name="connsiteX2" fmla="*/ 2279653 w 2280036"/>
              <a:gd name="connsiteY2" fmla="*/ 4181475 h 4184807"/>
              <a:gd name="connsiteX3" fmla="*/ 2101847 w 2280036"/>
              <a:gd name="connsiteY3" fmla="*/ 4180681 h 4184807"/>
              <a:gd name="connsiteX4" fmla="*/ 2106598 w 2280036"/>
              <a:gd name="connsiteY4" fmla="*/ 3311525 h 4184807"/>
              <a:gd name="connsiteX5" fmla="*/ 382591 w 2280036"/>
              <a:gd name="connsiteY5" fmla="*/ 3316286 h 4184807"/>
              <a:gd name="connsiteX6" fmla="*/ 382750 w 2280036"/>
              <a:gd name="connsiteY6" fmla="*/ 4184807 h 4184807"/>
              <a:gd name="connsiteX7" fmla="*/ 4750 w 2280036"/>
              <a:gd name="connsiteY7" fmla="*/ 4183063 h 4184807"/>
              <a:gd name="connsiteX8" fmla="*/ 0 w 2280036"/>
              <a:gd name="connsiteY8" fmla="*/ 0 h 4184807"/>
              <a:gd name="connsiteX0" fmla="*/ 0 w 2280036"/>
              <a:gd name="connsiteY0" fmla="*/ 0 h 4184807"/>
              <a:gd name="connsiteX1" fmla="*/ 2276486 w 2280036"/>
              <a:gd name="connsiteY1" fmla="*/ 3176 h 4184807"/>
              <a:gd name="connsiteX2" fmla="*/ 2279653 w 2280036"/>
              <a:gd name="connsiteY2" fmla="*/ 4181475 h 4184807"/>
              <a:gd name="connsiteX3" fmla="*/ 2101847 w 2280036"/>
              <a:gd name="connsiteY3" fmla="*/ 4180681 h 4184807"/>
              <a:gd name="connsiteX4" fmla="*/ 2106598 w 2280036"/>
              <a:gd name="connsiteY4" fmla="*/ 3311525 h 4184807"/>
              <a:gd name="connsiteX5" fmla="*/ 382591 w 2280036"/>
              <a:gd name="connsiteY5" fmla="*/ 3316286 h 4184807"/>
              <a:gd name="connsiteX6" fmla="*/ 382750 w 2280036"/>
              <a:gd name="connsiteY6" fmla="*/ 4184807 h 4184807"/>
              <a:gd name="connsiteX7" fmla="*/ 4750 w 2280036"/>
              <a:gd name="connsiteY7" fmla="*/ 4183063 h 4184807"/>
              <a:gd name="connsiteX8" fmla="*/ 0 w 2280036"/>
              <a:gd name="connsiteY8" fmla="*/ 0 h 4184807"/>
              <a:gd name="connsiteX0" fmla="*/ 0 w 2280036"/>
              <a:gd name="connsiteY0" fmla="*/ 0 h 4184807"/>
              <a:gd name="connsiteX1" fmla="*/ 2276486 w 2280036"/>
              <a:gd name="connsiteY1" fmla="*/ 3176 h 4184807"/>
              <a:gd name="connsiteX2" fmla="*/ 2279653 w 2280036"/>
              <a:gd name="connsiteY2" fmla="*/ 4181475 h 4184807"/>
              <a:gd name="connsiteX3" fmla="*/ 2101847 w 2280036"/>
              <a:gd name="connsiteY3" fmla="*/ 4180681 h 4184807"/>
              <a:gd name="connsiteX4" fmla="*/ 2101847 w 2280036"/>
              <a:gd name="connsiteY4" fmla="*/ 3316288 h 4184807"/>
              <a:gd name="connsiteX5" fmla="*/ 382591 w 2280036"/>
              <a:gd name="connsiteY5" fmla="*/ 3316286 h 4184807"/>
              <a:gd name="connsiteX6" fmla="*/ 382750 w 2280036"/>
              <a:gd name="connsiteY6" fmla="*/ 4184807 h 4184807"/>
              <a:gd name="connsiteX7" fmla="*/ 4750 w 2280036"/>
              <a:gd name="connsiteY7" fmla="*/ 4183063 h 4184807"/>
              <a:gd name="connsiteX8" fmla="*/ 0 w 2280036"/>
              <a:gd name="connsiteY8" fmla="*/ 0 h 4184807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1847 w 2280036"/>
              <a:gd name="connsiteY4" fmla="*/ 3316288 h 4183063"/>
              <a:gd name="connsiteX5" fmla="*/ 382591 w 2280036"/>
              <a:gd name="connsiteY5" fmla="*/ 3316286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1847 w 2280036"/>
              <a:gd name="connsiteY4" fmla="*/ 3316288 h 4183063"/>
              <a:gd name="connsiteX5" fmla="*/ 392093 w 2280036"/>
              <a:gd name="connsiteY5" fmla="*/ 33186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1847 w 2280036"/>
              <a:gd name="connsiteY4" fmla="*/ 3316288 h 4183063"/>
              <a:gd name="connsiteX5" fmla="*/ 395260 w 2280036"/>
              <a:gd name="connsiteY5" fmla="*/ 37885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5014 w 2280036"/>
              <a:gd name="connsiteY4" fmla="*/ 3808413 h 4183063"/>
              <a:gd name="connsiteX5" fmla="*/ 395260 w 2280036"/>
              <a:gd name="connsiteY5" fmla="*/ 37885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5014 w 2280036"/>
              <a:gd name="connsiteY4" fmla="*/ 3808413 h 4183063"/>
              <a:gd name="connsiteX5" fmla="*/ 395260 w 2280036"/>
              <a:gd name="connsiteY5" fmla="*/ 37885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5014 w 2280036"/>
              <a:gd name="connsiteY4" fmla="*/ 380841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5014 w 2280036"/>
              <a:gd name="connsiteY4" fmla="*/ 380841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21289 w 2280036"/>
              <a:gd name="connsiteY4" fmla="*/ 4059236 h 4183063"/>
              <a:gd name="connsiteX5" fmla="*/ 2105014 w 2280036"/>
              <a:gd name="connsiteY5" fmla="*/ 3808413 h 4183063"/>
              <a:gd name="connsiteX6" fmla="*/ 392093 w 2280036"/>
              <a:gd name="connsiteY6" fmla="*/ 3813967 h 4183063"/>
              <a:gd name="connsiteX7" fmla="*/ 389876 w 2280036"/>
              <a:gd name="connsiteY7" fmla="*/ 4180045 h 4183063"/>
              <a:gd name="connsiteX8" fmla="*/ 4750 w 2280036"/>
              <a:gd name="connsiteY8" fmla="*/ 4183063 h 4183063"/>
              <a:gd name="connsiteX9" fmla="*/ 0 w 2280036"/>
              <a:gd name="connsiteY9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21289 w 2280036"/>
              <a:gd name="connsiteY4" fmla="*/ 4059236 h 4183063"/>
              <a:gd name="connsiteX5" fmla="*/ 2105014 w 2280036"/>
              <a:gd name="connsiteY5" fmla="*/ 3808413 h 4183063"/>
              <a:gd name="connsiteX6" fmla="*/ 392093 w 2280036"/>
              <a:gd name="connsiteY6" fmla="*/ 3813967 h 4183063"/>
              <a:gd name="connsiteX7" fmla="*/ 389876 w 2280036"/>
              <a:gd name="connsiteY7" fmla="*/ 4180045 h 4183063"/>
              <a:gd name="connsiteX8" fmla="*/ 4750 w 2280036"/>
              <a:gd name="connsiteY8" fmla="*/ 4183063 h 4183063"/>
              <a:gd name="connsiteX9" fmla="*/ 0 w 2280036"/>
              <a:gd name="connsiteY9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21289 w 2280036"/>
              <a:gd name="connsiteY4" fmla="*/ 4059236 h 4183063"/>
              <a:gd name="connsiteX5" fmla="*/ 2090762 w 2280036"/>
              <a:gd name="connsiteY5" fmla="*/ 3808413 h 4183063"/>
              <a:gd name="connsiteX6" fmla="*/ 392093 w 2280036"/>
              <a:gd name="connsiteY6" fmla="*/ 3813967 h 4183063"/>
              <a:gd name="connsiteX7" fmla="*/ 389876 w 2280036"/>
              <a:gd name="connsiteY7" fmla="*/ 4180045 h 4183063"/>
              <a:gd name="connsiteX8" fmla="*/ 4750 w 2280036"/>
              <a:gd name="connsiteY8" fmla="*/ 4183063 h 4183063"/>
              <a:gd name="connsiteX9" fmla="*/ 0 w 2280036"/>
              <a:gd name="connsiteY9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21289 w 2280036"/>
              <a:gd name="connsiteY4" fmla="*/ 4059236 h 4183063"/>
              <a:gd name="connsiteX5" fmla="*/ 2090762 w 2280036"/>
              <a:gd name="connsiteY5" fmla="*/ 3808413 h 4183063"/>
              <a:gd name="connsiteX6" fmla="*/ 392093 w 2280036"/>
              <a:gd name="connsiteY6" fmla="*/ 3813967 h 4183063"/>
              <a:gd name="connsiteX7" fmla="*/ 389876 w 2280036"/>
              <a:gd name="connsiteY7" fmla="*/ 4180045 h 4183063"/>
              <a:gd name="connsiteX8" fmla="*/ 4750 w 2280036"/>
              <a:gd name="connsiteY8" fmla="*/ 4183063 h 4183063"/>
              <a:gd name="connsiteX9" fmla="*/ 0 w 2280036"/>
              <a:gd name="connsiteY9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54546 w 2280036"/>
              <a:gd name="connsiteY4" fmla="*/ 4104480 h 4183063"/>
              <a:gd name="connsiteX5" fmla="*/ 2090762 w 2280036"/>
              <a:gd name="connsiteY5" fmla="*/ 3808413 h 4183063"/>
              <a:gd name="connsiteX6" fmla="*/ 392093 w 2280036"/>
              <a:gd name="connsiteY6" fmla="*/ 3813967 h 4183063"/>
              <a:gd name="connsiteX7" fmla="*/ 389876 w 2280036"/>
              <a:gd name="connsiteY7" fmla="*/ 4180045 h 4183063"/>
              <a:gd name="connsiteX8" fmla="*/ 4750 w 2280036"/>
              <a:gd name="connsiteY8" fmla="*/ 4183063 h 4183063"/>
              <a:gd name="connsiteX9" fmla="*/ 0 w 2280036"/>
              <a:gd name="connsiteY9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090762 w 2280036"/>
              <a:gd name="connsiteY4" fmla="*/ 380841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090762 w 2280036"/>
              <a:gd name="connsiteY4" fmla="*/ 380841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090762 w 2280036"/>
              <a:gd name="connsiteY4" fmla="*/ 380841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2639 w 2280036"/>
              <a:gd name="connsiteY4" fmla="*/ 380841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5806 w 2280036"/>
              <a:gd name="connsiteY4" fmla="*/ 380841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5806 w 2280036"/>
              <a:gd name="connsiteY4" fmla="*/ 3806032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096304 w 2280036"/>
              <a:gd name="connsiteY4" fmla="*/ 380841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096304 w 2280036"/>
              <a:gd name="connsiteY4" fmla="*/ 380841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096304 w 2280036"/>
              <a:gd name="connsiteY4" fmla="*/ 380841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096304 w 2280036"/>
              <a:gd name="connsiteY4" fmla="*/ 380841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098680 w 2280036"/>
              <a:gd name="connsiteY4" fmla="*/ 3867944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098680 w 2280036"/>
              <a:gd name="connsiteY4" fmla="*/ 3867944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098680 w 2280036"/>
              <a:gd name="connsiteY4" fmla="*/ 3867944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1055 w 2280036"/>
              <a:gd name="connsiteY4" fmla="*/ 3813175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847 w 2280036"/>
              <a:gd name="connsiteY3" fmla="*/ 4180681 h 4183063"/>
              <a:gd name="connsiteX4" fmla="*/ 2101055 w 2280036"/>
              <a:gd name="connsiteY4" fmla="*/ 3813175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047211 w 2280036"/>
              <a:gd name="connsiteY3" fmla="*/ 4161631 h 4183063"/>
              <a:gd name="connsiteX4" fmla="*/ 2101055 w 2280036"/>
              <a:gd name="connsiteY4" fmla="*/ 3813175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1997327 w 2280036"/>
              <a:gd name="connsiteY3" fmla="*/ 4118768 h 4183063"/>
              <a:gd name="connsiteX4" fmla="*/ 2101055 w 2280036"/>
              <a:gd name="connsiteY4" fmla="*/ 3813175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1964071 w 2280036"/>
              <a:gd name="connsiteY3" fmla="*/ 4130674 h 4183063"/>
              <a:gd name="connsiteX4" fmla="*/ 2101055 w 2280036"/>
              <a:gd name="connsiteY4" fmla="*/ 3813175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1975950 w 2280036"/>
              <a:gd name="connsiteY3" fmla="*/ 4104480 h 4183063"/>
              <a:gd name="connsiteX4" fmla="*/ 2101055 w 2280036"/>
              <a:gd name="connsiteY4" fmla="*/ 3813175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1055 w 2280036"/>
              <a:gd name="connsiteY3" fmla="*/ 3813175 h 4183063"/>
              <a:gd name="connsiteX4" fmla="*/ 392093 w 2280036"/>
              <a:gd name="connsiteY4" fmla="*/ 3813967 h 4183063"/>
              <a:gd name="connsiteX5" fmla="*/ 389876 w 2280036"/>
              <a:gd name="connsiteY5" fmla="*/ 4180045 h 4183063"/>
              <a:gd name="connsiteX6" fmla="*/ 4750 w 2280036"/>
              <a:gd name="connsiteY6" fmla="*/ 4183063 h 4183063"/>
              <a:gd name="connsiteX7" fmla="*/ 0 w 2280036"/>
              <a:gd name="connsiteY7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103430 w 2280036"/>
              <a:gd name="connsiteY3" fmla="*/ 3810793 h 4183063"/>
              <a:gd name="connsiteX4" fmla="*/ 392093 w 2280036"/>
              <a:gd name="connsiteY4" fmla="*/ 3813967 h 4183063"/>
              <a:gd name="connsiteX5" fmla="*/ 389876 w 2280036"/>
              <a:gd name="connsiteY5" fmla="*/ 4180045 h 4183063"/>
              <a:gd name="connsiteX6" fmla="*/ 4750 w 2280036"/>
              <a:gd name="connsiteY6" fmla="*/ 4183063 h 4183063"/>
              <a:gd name="connsiteX7" fmla="*/ 0 w 2280036"/>
              <a:gd name="connsiteY7" fmla="*/ 0 h 4183063"/>
              <a:gd name="connsiteX0" fmla="*/ 0 w 2280036"/>
              <a:gd name="connsiteY0" fmla="*/ 0 h 4191618"/>
              <a:gd name="connsiteX1" fmla="*/ 2276486 w 2280036"/>
              <a:gd name="connsiteY1" fmla="*/ 3176 h 4191618"/>
              <a:gd name="connsiteX2" fmla="*/ 2279653 w 2280036"/>
              <a:gd name="connsiteY2" fmla="*/ 4181475 h 4191618"/>
              <a:gd name="connsiteX3" fmla="*/ 2099910 w 2280036"/>
              <a:gd name="connsiteY3" fmla="*/ 4180680 h 4191618"/>
              <a:gd name="connsiteX4" fmla="*/ 2103430 w 2280036"/>
              <a:gd name="connsiteY4" fmla="*/ 3810793 h 4191618"/>
              <a:gd name="connsiteX5" fmla="*/ 392093 w 2280036"/>
              <a:gd name="connsiteY5" fmla="*/ 3813967 h 4191618"/>
              <a:gd name="connsiteX6" fmla="*/ 389876 w 2280036"/>
              <a:gd name="connsiteY6" fmla="*/ 4180045 h 4191618"/>
              <a:gd name="connsiteX7" fmla="*/ 4750 w 2280036"/>
              <a:gd name="connsiteY7" fmla="*/ 4183063 h 4191618"/>
              <a:gd name="connsiteX8" fmla="*/ 0 w 2280036"/>
              <a:gd name="connsiteY8" fmla="*/ 0 h 4191618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099910 w 2280036"/>
              <a:gd name="connsiteY3" fmla="*/ 4180680 h 4183063"/>
              <a:gd name="connsiteX4" fmla="*/ 2103430 w 2280036"/>
              <a:gd name="connsiteY4" fmla="*/ 381079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80036"/>
              <a:gd name="connsiteY0" fmla="*/ 0 h 4183063"/>
              <a:gd name="connsiteX1" fmla="*/ 2276486 w 2280036"/>
              <a:gd name="connsiteY1" fmla="*/ 3176 h 4183063"/>
              <a:gd name="connsiteX2" fmla="*/ 2279653 w 2280036"/>
              <a:gd name="connsiteY2" fmla="*/ 4181475 h 4183063"/>
              <a:gd name="connsiteX3" fmla="*/ 2099910 w 2280036"/>
              <a:gd name="connsiteY3" fmla="*/ 4180680 h 4183063"/>
              <a:gd name="connsiteX4" fmla="*/ 2103430 w 2280036"/>
              <a:gd name="connsiteY4" fmla="*/ 3810793 h 4183063"/>
              <a:gd name="connsiteX5" fmla="*/ 392093 w 2280036"/>
              <a:gd name="connsiteY5" fmla="*/ 3813967 h 4183063"/>
              <a:gd name="connsiteX6" fmla="*/ 389876 w 2280036"/>
              <a:gd name="connsiteY6" fmla="*/ 4180045 h 4183063"/>
              <a:gd name="connsiteX7" fmla="*/ 4750 w 2280036"/>
              <a:gd name="connsiteY7" fmla="*/ 4183063 h 4183063"/>
              <a:gd name="connsiteX8" fmla="*/ 0 w 2280036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3430 w 2279653"/>
              <a:gd name="connsiteY4" fmla="*/ 3810793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3430 w 2279653"/>
              <a:gd name="connsiteY4" fmla="*/ 3810793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3430 w 2279653"/>
              <a:gd name="connsiteY4" fmla="*/ 3810793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3430 w 2279653"/>
              <a:gd name="connsiteY4" fmla="*/ 3810793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3430 w 2279653"/>
              <a:gd name="connsiteY4" fmla="*/ 3810793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3430 w 2279653"/>
              <a:gd name="connsiteY4" fmla="*/ 3810793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3430 w 2279653"/>
              <a:gd name="connsiteY4" fmla="*/ 3810793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3430 w 2279653"/>
              <a:gd name="connsiteY4" fmla="*/ 3810793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5805 w 2279653"/>
              <a:gd name="connsiteY4" fmla="*/ 3810793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5805 w 2279653"/>
              <a:gd name="connsiteY4" fmla="*/ 3810793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1827876 w 2279653"/>
              <a:gd name="connsiteY4" fmla="*/ 3915568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6486 w 2279653"/>
              <a:gd name="connsiteY1" fmla="*/ 3176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1055 w 2279653"/>
              <a:gd name="connsiteY4" fmla="*/ 3813174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9653"/>
              <a:gd name="connsiteY0" fmla="*/ 0 h 4183063"/>
              <a:gd name="connsiteX1" fmla="*/ 2278863 w 2279653"/>
              <a:gd name="connsiteY1" fmla="*/ 794 h 4183063"/>
              <a:gd name="connsiteX2" fmla="*/ 2279653 w 2279653"/>
              <a:gd name="connsiteY2" fmla="*/ 4181475 h 4183063"/>
              <a:gd name="connsiteX3" fmla="*/ 2099910 w 2279653"/>
              <a:gd name="connsiteY3" fmla="*/ 4180680 h 4183063"/>
              <a:gd name="connsiteX4" fmla="*/ 2101055 w 2279653"/>
              <a:gd name="connsiteY4" fmla="*/ 3813174 h 4183063"/>
              <a:gd name="connsiteX5" fmla="*/ 392093 w 2279653"/>
              <a:gd name="connsiteY5" fmla="*/ 3813967 h 4183063"/>
              <a:gd name="connsiteX6" fmla="*/ 389876 w 2279653"/>
              <a:gd name="connsiteY6" fmla="*/ 4180045 h 4183063"/>
              <a:gd name="connsiteX7" fmla="*/ 4750 w 2279653"/>
              <a:gd name="connsiteY7" fmla="*/ 4183063 h 4183063"/>
              <a:gd name="connsiteX8" fmla="*/ 0 w 2279653"/>
              <a:gd name="connsiteY8" fmla="*/ 0 h 4183063"/>
              <a:gd name="connsiteX0" fmla="*/ 0 w 2277276"/>
              <a:gd name="connsiteY0" fmla="*/ 0 h 4185445"/>
              <a:gd name="connsiteX1" fmla="*/ 2276486 w 2277276"/>
              <a:gd name="connsiteY1" fmla="*/ 3176 h 4185445"/>
              <a:gd name="connsiteX2" fmla="*/ 2277276 w 2277276"/>
              <a:gd name="connsiteY2" fmla="*/ 4183857 h 4185445"/>
              <a:gd name="connsiteX3" fmla="*/ 2097533 w 2277276"/>
              <a:gd name="connsiteY3" fmla="*/ 4183062 h 4185445"/>
              <a:gd name="connsiteX4" fmla="*/ 2098678 w 2277276"/>
              <a:gd name="connsiteY4" fmla="*/ 3815556 h 4185445"/>
              <a:gd name="connsiteX5" fmla="*/ 389716 w 2277276"/>
              <a:gd name="connsiteY5" fmla="*/ 3816349 h 4185445"/>
              <a:gd name="connsiteX6" fmla="*/ 387499 w 2277276"/>
              <a:gd name="connsiteY6" fmla="*/ 4182427 h 4185445"/>
              <a:gd name="connsiteX7" fmla="*/ 2373 w 2277276"/>
              <a:gd name="connsiteY7" fmla="*/ 4185445 h 4185445"/>
              <a:gd name="connsiteX8" fmla="*/ 0 w 2277276"/>
              <a:gd name="connsiteY8" fmla="*/ 0 h 4185445"/>
              <a:gd name="connsiteX0" fmla="*/ 461 w 2275360"/>
              <a:gd name="connsiteY0" fmla="*/ 0 h 4183063"/>
              <a:gd name="connsiteX1" fmla="*/ 2274570 w 2275360"/>
              <a:gd name="connsiteY1" fmla="*/ 794 h 4183063"/>
              <a:gd name="connsiteX2" fmla="*/ 2275360 w 2275360"/>
              <a:gd name="connsiteY2" fmla="*/ 4181475 h 4183063"/>
              <a:gd name="connsiteX3" fmla="*/ 2095617 w 2275360"/>
              <a:gd name="connsiteY3" fmla="*/ 4180680 h 4183063"/>
              <a:gd name="connsiteX4" fmla="*/ 2096762 w 2275360"/>
              <a:gd name="connsiteY4" fmla="*/ 3813174 h 4183063"/>
              <a:gd name="connsiteX5" fmla="*/ 387800 w 2275360"/>
              <a:gd name="connsiteY5" fmla="*/ 3813967 h 4183063"/>
              <a:gd name="connsiteX6" fmla="*/ 385583 w 2275360"/>
              <a:gd name="connsiteY6" fmla="*/ 4180045 h 4183063"/>
              <a:gd name="connsiteX7" fmla="*/ 457 w 2275360"/>
              <a:gd name="connsiteY7" fmla="*/ 4183063 h 4183063"/>
              <a:gd name="connsiteX8" fmla="*/ 461 w 2275360"/>
              <a:gd name="connsiteY8" fmla="*/ 0 h 4183063"/>
              <a:gd name="connsiteX0" fmla="*/ 4 w 2274903"/>
              <a:gd name="connsiteY0" fmla="*/ 0 h 4183063"/>
              <a:gd name="connsiteX1" fmla="*/ 2274113 w 2274903"/>
              <a:gd name="connsiteY1" fmla="*/ 794 h 4183063"/>
              <a:gd name="connsiteX2" fmla="*/ 2274903 w 2274903"/>
              <a:gd name="connsiteY2" fmla="*/ 4181475 h 4183063"/>
              <a:gd name="connsiteX3" fmla="*/ 2095160 w 2274903"/>
              <a:gd name="connsiteY3" fmla="*/ 4180680 h 4183063"/>
              <a:gd name="connsiteX4" fmla="*/ 2096305 w 2274903"/>
              <a:gd name="connsiteY4" fmla="*/ 3813174 h 4183063"/>
              <a:gd name="connsiteX5" fmla="*/ 387343 w 2274903"/>
              <a:gd name="connsiteY5" fmla="*/ 3813967 h 4183063"/>
              <a:gd name="connsiteX6" fmla="*/ 385126 w 2274903"/>
              <a:gd name="connsiteY6" fmla="*/ 4180045 h 4183063"/>
              <a:gd name="connsiteX7" fmla="*/ 0 w 2274903"/>
              <a:gd name="connsiteY7" fmla="*/ 4183063 h 4183063"/>
              <a:gd name="connsiteX8" fmla="*/ 4 w 2274903"/>
              <a:gd name="connsiteY8" fmla="*/ 0 h 4183063"/>
              <a:gd name="connsiteX0" fmla="*/ 4 w 2274903"/>
              <a:gd name="connsiteY0" fmla="*/ 0 h 4183063"/>
              <a:gd name="connsiteX1" fmla="*/ 2274113 w 2274903"/>
              <a:gd name="connsiteY1" fmla="*/ 794 h 4183063"/>
              <a:gd name="connsiteX2" fmla="*/ 2274903 w 2274903"/>
              <a:gd name="connsiteY2" fmla="*/ 4181475 h 4183063"/>
              <a:gd name="connsiteX3" fmla="*/ 2095160 w 2274903"/>
              <a:gd name="connsiteY3" fmla="*/ 4180680 h 4183063"/>
              <a:gd name="connsiteX4" fmla="*/ 2096305 w 2274903"/>
              <a:gd name="connsiteY4" fmla="*/ 3813174 h 4183063"/>
              <a:gd name="connsiteX5" fmla="*/ 289915 w 2274903"/>
              <a:gd name="connsiteY5" fmla="*/ 3737738 h 4183063"/>
              <a:gd name="connsiteX6" fmla="*/ 385126 w 2274903"/>
              <a:gd name="connsiteY6" fmla="*/ 4180045 h 4183063"/>
              <a:gd name="connsiteX7" fmla="*/ 0 w 2274903"/>
              <a:gd name="connsiteY7" fmla="*/ 4183063 h 4183063"/>
              <a:gd name="connsiteX8" fmla="*/ 4 w 2274903"/>
              <a:gd name="connsiteY8" fmla="*/ 0 h 4183063"/>
              <a:gd name="connsiteX0" fmla="*/ 4 w 2274903"/>
              <a:gd name="connsiteY0" fmla="*/ 0 h 4183063"/>
              <a:gd name="connsiteX1" fmla="*/ 2274113 w 2274903"/>
              <a:gd name="connsiteY1" fmla="*/ 794 h 4183063"/>
              <a:gd name="connsiteX2" fmla="*/ 2274903 w 2274903"/>
              <a:gd name="connsiteY2" fmla="*/ 4181475 h 4183063"/>
              <a:gd name="connsiteX3" fmla="*/ 2095160 w 2274903"/>
              <a:gd name="connsiteY3" fmla="*/ 4180680 h 4183063"/>
              <a:gd name="connsiteX4" fmla="*/ 2096305 w 2274903"/>
              <a:gd name="connsiteY4" fmla="*/ 3813174 h 4183063"/>
              <a:gd name="connsiteX5" fmla="*/ 384966 w 2274903"/>
              <a:gd name="connsiteY5" fmla="*/ 3813967 h 4183063"/>
              <a:gd name="connsiteX6" fmla="*/ 385126 w 2274903"/>
              <a:gd name="connsiteY6" fmla="*/ 4180045 h 4183063"/>
              <a:gd name="connsiteX7" fmla="*/ 0 w 2274903"/>
              <a:gd name="connsiteY7" fmla="*/ 4183063 h 4183063"/>
              <a:gd name="connsiteX8" fmla="*/ 4 w 2274903"/>
              <a:gd name="connsiteY8" fmla="*/ 0 h 4183063"/>
              <a:gd name="connsiteX0" fmla="*/ 4 w 2274903"/>
              <a:gd name="connsiteY0" fmla="*/ 0 h 4183063"/>
              <a:gd name="connsiteX1" fmla="*/ 2274113 w 2274903"/>
              <a:gd name="connsiteY1" fmla="*/ 794 h 4183063"/>
              <a:gd name="connsiteX2" fmla="*/ 2274903 w 2274903"/>
              <a:gd name="connsiteY2" fmla="*/ 4181475 h 4183063"/>
              <a:gd name="connsiteX3" fmla="*/ 2097536 w 2274903"/>
              <a:gd name="connsiteY3" fmla="*/ 4183063 h 4183063"/>
              <a:gd name="connsiteX4" fmla="*/ 2096305 w 2274903"/>
              <a:gd name="connsiteY4" fmla="*/ 3813174 h 4183063"/>
              <a:gd name="connsiteX5" fmla="*/ 384966 w 2274903"/>
              <a:gd name="connsiteY5" fmla="*/ 3813967 h 4183063"/>
              <a:gd name="connsiteX6" fmla="*/ 385126 w 2274903"/>
              <a:gd name="connsiteY6" fmla="*/ 4180045 h 4183063"/>
              <a:gd name="connsiteX7" fmla="*/ 0 w 2274903"/>
              <a:gd name="connsiteY7" fmla="*/ 4183063 h 4183063"/>
              <a:gd name="connsiteX8" fmla="*/ 4 w 2274903"/>
              <a:gd name="connsiteY8" fmla="*/ 0 h 4183063"/>
              <a:gd name="connsiteX0" fmla="*/ 4 w 2274903"/>
              <a:gd name="connsiteY0" fmla="*/ 0 h 4183063"/>
              <a:gd name="connsiteX1" fmla="*/ 2274113 w 2274903"/>
              <a:gd name="connsiteY1" fmla="*/ 794 h 4183063"/>
              <a:gd name="connsiteX2" fmla="*/ 2274903 w 2274903"/>
              <a:gd name="connsiteY2" fmla="*/ 4181475 h 4183063"/>
              <a:gd name="connsiteX3" fmla="*/ 2097536 w 2274903"/>
              <a:gd name="connsiteY3" fmla="*/ 4183063 h 4183063"/>
              <a:gd name="connsiteX4" fmla="*/ 2096305 w 2274903"/>
              <a:gd name="connsiteY4" fmla="*/ 3813174 h 4183063"/>
              <a:gd name="connsiteX5" fmla="*/ 384966 w 2274903"/>
              <a:gd name="connsiteY5" fmla="*/ 3813967 h 4183063"/>
              <a:gd name="connsiteX6" fmla="*/ 385126 w 2274903"/>
              <a:gd name="connsiteY6" fmla="*/ 4180045 h 4183063"/>
              <a:gd name="connsiteX7" fmla="*/ 0 w 2274903"/>
              <a:gd name="connsiteY7" fmla="*/ 4183063 h 4183063"/>
              <a:gd name="connsiteX8" fmla="*/ 4 w 2274903"/>
              <a:gd name="connsiteY8" fmla="*/ 0 h 4183063"/>
              <a:gd name="connsiteX0" fmla="*/ 4 w 2274903"/>
              <a:gd name="connsiteY0" fmla="*/ 0 h 4192592"/>
              <a:gd name="connsiteX1" fmla="*/ 2274113 w 2274903"/>
              <a:gd name="connsiteY1" fmla="*/ 794 h 4192592"/>
              <a:gd name="connsiteX2" fmla="*/ 2274903 w 2274903"/>
              <a:gd name="connsiteY2" fmla="*/ 4181475 h 4192592"/>
              <a:gd name="connsiteX3" fmla="*/ 2097536 w 2274903"/>
              <a:gd name="connsiteY3" fmla="*/ 4183063 h 4192592"/>
              <a:gd name="connsiteX4" fmla="*/ 2096305 w 2274903"/>
              <a:gd name="connsiteY4" fmla="*/ 3813174 h 4192592"/>
              <a:gd name="connsiteX5" fmla="*/ 384966 w 2274903"/>
              <a:gd name="connsiteY5" fmla="*/ 3813967 h 4192592"/>
              <a:gd name="connsiteX6" fmla="*/ 385126 w 2274903"/>
              <a:gd name="connsiteY6" fmla="*/ 4180045 h 4192592"/>
              <a:gd name="connsiteX7" fmla="*/ 0 w 2274903"/>
              <a:gd name="connsiteY7" fmla="*/ 4192592 h 4192592"/>
              <a:gd name="connsiteX8" fmla="*/ 4 w 2274903"/>
              <a:gd name="connsiteY8" fmla="*/ 0 h 4192592"/>
              <a:gd name="connsiteX0" fmla="*/ 4 w 2274903"/>
              <a:gd name="connsiteY0" fmla="*/ 0 h 4196052"/>
              <a:gd name="connsiteX1" fmla="*/ 2274113 w 2274903"/>
              <a:gd name="connsiteY1" fmla="*/ 794 h 4196052"/>
              <a:gd name="connsiteX2" fmla="*/ 2274903 w 2274903"/>
              <a:gd name="connsiteY2" fmla="*/ 4181475 h 4196052"/>
              <a:gd name="connsiteX3" fmla="*/ 2097536 w 2274903"/>
              <a:gd name="connsiteY3" fmla="*/ 4183063 h 4196052"/>
              <a:gd name="connsiteX4" fmla="*/ 2096305 w 2274903"/>
              <a:gd name="connsiteY4" fmla="*/ 3813174 h 4196052"/>
              <a:gd name="connsiteX5" fmla="*/ 384966 w 2274903"/>
              <a:gd name="connsiteY5" fmla="*/ 3813967 h 4196052"/>
              <a:gd name="connsiteX6" fmla="*/ 163339 w 2274903"/>
              <a:gd name="connsiteY6" fmla="*/ 4195926 h 4196052"/>
              <a:gd name="connsiteX7" fmla="*/ 0 w 2274903"/>
              <a:gd name="connsiteY7" fmla="*/ 4192592 h 4196052"/>
              <a:gd name="connsiteX8" fmla="*/ 4 w 2274903"/>
              <a:gd name="connsiteY8" fmla="*/ 0 h 4196052"/>
              <a:gd name="connsiteX0" fmla="*/ 4 w 2274903"/>
              <a:gd name="connsiteY0" fmla="*/ 0 h 4196052"/>
              <a:gd name="connsiteX1" fmla="*/ 2274113 w 2274903"/>
              <a:gd name="connsiteY1" fmla="*/ 794 h 4196052"/>
              <a:gd name="connsiteX2" fmla="*/ 2274903 w 2274903"/>
              <a:gd name="connsiteY2" fmla="*/ 4181475 h 4196052"/>
              <a:gd name="connsiteX3" fmla="*/ 2097536 w 2274903"/>
              <a:gd name="connsiteY3" fmla="*/ 4183063 h 4196052"/>
              <a:gd name="connsiteX4" fmla="*/ 2096305 w 2274903"/>
              <a:gd name="connsiteY4" fmla="*/ 3813174 h 4196052"/>
              <a:gd name="connsiteX5" fmla="*/ 166348 w 2274903"/>
              <a:gd name="connsiteY5" fmla="*/ 3763148 h 4196052"/>
              <a:gd name="connsiteX6" fmla="*/ 163339 w 2274903"/>
              <a:gd name="connsiteY6" fmla="*/ 4195926 h 4196052"/>
              <a:gd name="connsiteX7" fmla="*/ 0 w 2274903"/>
              <a:gd name="connsiteY7" fmla="*/ 4192592 h 4196052"/>
              <a:gd name="connsiteX8" fmla="*/ 4 w 2274903"/>
              <a:gd name="connsiteY8" fmla="*/ 0 h 4196052"/>
              <a:gd name="connsiteX0" fmla="*/ 4 w 2274903"/>
              <a:gd name="connsiteY0" fmla="*/ 0 h 4196052"/>
              <a:gd name="connsiteX1" fmla="*/ 2274113 w 2274903"/>
              <a:gd name="connsiteY1" fmla="*/ 794 h 4196052"/>
              <a:gd name="connsiteX2" fmla="*/ 2274903 w 2274903"/>
              <a:gd name="connsiteY2" fmla="*/ 4181475 h 4196052"/>
              <a:gd name="connsiteX3" fmla="*/ 2097536 w 2274903"/>
              <a:gd name="connsiteY3" fmla="*/ 4183063 h 4196052"/>
              <a:gd name="connsiteX4" fmla="*/ 2121652 w 2274903"/>
              <a:gd name="connsiteY4" fmla="*/ 3762355 h 4196052"/>
              <a:gd name="connsiteX5" fmla="*/ 166348 w 2274903"/>
              <a:gd name="connsiteY5" fmla="*/ 3763148 h 4196052"/>
              <a:gd name="connsiteX6" fmla="*/ 163339 w 2274903"/>
              <a:gd name="connsiteY6" fmla="*/ 4195926 h 4196052"/>
              <a:gd name="connsiteX7" fmla="*/ 0 w 2274903"/>
              <a:gd name="connsiteY7" fmla="*/ 4192592 h 4196052"/>
              <a:gd name="connsiteX8" fmla="*/ 4 w 2274903"/>
              <a:gd name="connsiteY8" fmla="*/ 0 h 4196052"/>
              <a:gd name="connsiteX0" fmla="*/ 4 w 2274903"/>
              <a:gd name="connsiteY0" fmla="*/ 0 h 4196052"/>
              <a:gd name="connsiteX1" fmla="*/ 2274113 w 2274903"/>
              <a:gd name="connsiteY1" fmla="*/ 794 h 4196052"/>
              <a:gd name="connsiteX2" fmla="*/ 2274903 w 2274903"/>
              <a:gd name="connsiteY2" fmla="*/ 4181475 h 4196052"/>
              <a:gd name="connsiteX3" fmla="*/ 2116547 w 2274903"/>
              <a:gd name="connsiteY3" fmla="*/ 4189415 h 4196052"/>
              <a:gd name="connsiteX4" fmla="*/ 2121652 w 2274903"/>
              <a:gd name="connsiteY4" fmla="*/ 3762355 h 4196052"/>
              <a:gd name="connsiteX5" fmla="*/ 166348 w 2274903"/>
              <a:gd name="connsiteY5" fmla="*/ 3763148 h 4196052"/>
              <a:gd name="connsiteX6" fmla="*/ 163339 w 2274903"/>
              <a:gd name="connsiteY6" fmla="*/ 4195926 h 4196052"/>
              <a:gd name="connsiteX7" fmla="*/ 0 w 2274903"/>
              <a:gd name="connsiteY7" fmla="*/ 4192592 h 4196052"/>
              <a:gd name="connsiteX8" fmla="*/ 4 w 2274903"/>
              <a:gd name="connsiteY8" fmla="*/ 0 h 4196052"/>
              <a:gd name="connsiteX0" fmla="*/ 4 w 2274275"/>
              <a:gd name="connsiteY0" fmla="*/ 0 h 4196052"/>
              <a:gd name="connsiteX1" fmla="*/ 2274113 w 2274275"/>
              <a:gd name="connsiteY1" fmla="*/ 794 h 4196052"/>
              <a:gd name="connsiteX2" fmla="*/ 2271735 w 2274275"/>
              <a:gd name="connsiteY2" fmla="*/ 4191004 h 4196052"/>
              <a:gd name="connsiteX3" fmla="*/ 2116547 w 2274275"/>
              <a:gd name="connsiteY3" fmla="*/ 4189415 h 4196052"/>
              <a:gd name="connsiteX4" fmla="*/ 2121652 w 2274275"/>
              <a:gd name="connsiteY4" fmla="*/ 3762355 h 4196052"/>
              <a:gd name="connsiteX5" fmla="*/ 166348 w 2274275"/>
              <a:gd name="connsiteY5" fmla="*/ 3763148 h 4196052"/>
              <a:gd name="connsiteX6" fmla="*/ 163339 w 2274275"/>
              <a:gd name="connsiteY6" fmla="*/ 4195926 h 4196052"/>
              <a:gd name="connsiteX7" fmla="*/ 0 w 2274275"/>
              <a:gd name="connsiteY7" fmla="*/ 4192592 h 4196052"/>
              <a:gd name="connsiteX8" fmla="*/ 4 w 2274275"/>
              <a:gd name="connsiteY8" fmla="*/ 0 h 4196052"/>
              <a:gd name="connsiteX0" fmla="*/ 4 w 2274275"/>
              <a:gd name="connsiteY0" fmla="*/ 0 h 4195926"/>
              <a:gd name="connsiteX1" fmla="*/ 2274113 w 2274275"/>
              <a:gd name="connsiteY1" fmla="*/ 794 h 4195926"/>
              <a:gd name="connsiteX2" fmla="*/ 2271735 w 2274275"/>
              <a:gd name="connsiteY2" fmla="*/ 4191004 h 4195926"/>
              <a:gd name="connsiteX3" fmla="*/ 2116547 w 2274275"/>
              <a:gd name="connsiteY3" fmla="*/ 4189415 h 4195926"/>
              <a:gd name="connsiteX4" fmla="*/ 2121652 w 2274275"/>
              <a:gd name="connsiteY4" fmla="*/ 3762355 h 4195926"/>
              <a:gd name="connsiteX5" fmla="*/ 166348 w 2274275"/>
              <a:gd name="connsiteY5" fmla="*/ 3763148 h 4195926"/>
              <a:gd name="connsiteX6" fmla="*/ 1224677 w 2274275"/>
              <a:gd name="connsiteY6" fmla="*/ 4195926 h 4195926"/>
              <a:gd name="connsiteX7" fmla="*/ 0 w 2274275"/>
              <a:gd name="connsiteY7" fmla="*/ 4192592 h 4195926"/>
              <a:gd name="connsiteX8" fmla="*/ 4 w 2274275"/>
              <a:gd name="connsiteY8" fmla="*/ 0 h 4195926"/>
              <a:gd name="connsiteX0" fmla="*/ 4 w 2274275"/>
              <a:gd name="connsiteY0" fmla="*/ 0 h 4195926"/>
              <a:gd name="connsiteX1" fmla="*/ 2274113 w 2274275"/>
              <a:gd name="connsiteY1" fmla="*/ 794 h 4195926"/>
              <a:gd name="connsiteX2" fmla="*/ 2271735 w 2274275"/>
              <a:gd name="connsiteY2" fmla="*/ 4191004 h 4195926"/>
              <a:gd name="connsiteX3" fmla="*/ 2116547 w 2274275"/>
              <a:gd name="connsiteY3" fmla="*/ 4189415 h 4195926"/>
              <a:gd name="connsiteX4" fmla="*/ 2121652 w 2274275"/>
              <a:gd name="connsiteY4" fmla="*/ 3762355 h 4195926"/>
              <a:gd name="connsiteX5" fmla="*/ 1231143 w 2274275"/>
              <a:gd name="connsiteY5" fmla="*/ 3690948 h 4195926"/>
              <a:gd name="connsiteX6" fmla="*/ 1224677 w 2274275"/>
              <a:gd name="connsiteY6" fmla="*/ 4195926 h 4195926"/>
              <a:gd name="connsiteX7" fmla="*/ 0 w 2274275"/>
              <a:gd name="connsiteY7" fmla="*/ 4192592 h 4195926"/>
              <a:gd name="connsiteX8" fmla="*/ 4 w 2274275"/>
              <a:gd name="connsiteY8" fmla="*/ 0 h 4195926"/>
              <a:gd name="connsiteX0" fmla="*/ 4 w 2274275"/>
              <a:gd name="connsiteY0" fmla="*/ 0 h 4204951"/>
              <a:gd name="connsiteX1" fmla="*/ 2274113 w 2274275"/>
              <a:gd name="connsiteY1" fmla="*/ 794 h 4204951"/>
              <a:gd name="connsiteX2" fmla="*/ 2271735 w 2274275"/>
              <a:gd name="connsiteY2" fmla="*/ 4191004 h 4204951"/>
              <a:gd name="connsiteX3" fmla="*/ 2116547 w 2274275"/>
              <a:gd name="connsiteY3" fmla="*/ 4189415 h 4204951"/>
              <a:gd name="connsiteX4" fmla="*/ 2121652 w 2274275"/>
              <a:gd name="connsiteY4" fmla="*/ 3762355 h 4204951"/>
              <a:gd name="connsiteX5" fmla="*/ 1231143 w 2274275"/>
              <a:gd name="connsiteY5" fmla="*/ 3690948 h 4204951"/>
              <a:gd name="connsiteX6" fmla="*/ 1235048 w 2274275"/>
              <a:gd name="connsiteY6" fmla="*/ 4204951 h 4204951"/>
              <a:gd name="connsiteX7" fmla="*/ 0 w 2274275"/>
              <a:gd name="connsiteY7" fmla="*/ 4192592 h 4204951"/>
              <a:gd name="connsiteX8" fmla="*/ 4 w 2274275"/>
              <a:gd name="connsiteY8" fmla="*/ 0 h 4204951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16547 w 2274275"/>
              <a:gd name="connsiteY3" fmla="*/ 4189415 h 4192592"/>
              <a:gd name="connsiteX4" fmla="*/ 2121652 w 2274275"/>
              <a:gd name="connsiteY4" fmla="*/ 3762355 h 4192592"/>
              <a:gd name="connsiteX5" fmla="*/ 1231143 w 2274275"/>
              <a:gd name="connsiteY5" fmla="*/ 3690948 h 4192592"/>
              <a:gd name="connsiteX6" fmla="*/ 1231591 w 2274275"/>
              <a:gd name="connsiteY6" fmla="*/ 4177876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204951"/>
              <a:gd name="connsiteX1" fmla="*/ 2274113 w 2274275"/>
              <a:gd name="connsiteY1" fmla="*/ 794 h 4204951"/>
              <a:gd name="connsiteX2" fmla="*/ 2271735 w 2274275"/>
              <a:gd name="connsiteY2" fmla="*/ 4191004 h 4204951"/>
              <a:gd name="connsiteX3" fmla="*/ 2116547 w 2274275"/>
              <a:gd name="connsiteY3" fmla="*/ 4189415 h 4204951"/>
              <a:gd name="connsiteX4" fmla="*/ 2121652 w 2274275"/>
              <a:gd name="connsiteY4" fmla="*/ 3762355 h 4204951"/>
              <a:gd name="connsiteX5" fmla="*/ 1231143 w 2274275"/>
              <a:gd name="connsiteY5" fmla="*/ 3690948 h 4204951"/>
              <a:gd name="connsiteX6" fmla="*/ 1231591 w 2274275"/>
              <a:gd name="connsiteY6" fmla="*/ 4204951 h 4204951"/>
              <a:gd name="connsiteX7" fmla="*/ 0 w 2274275"/>
              <a:gd name="connsiteY7" fmla="*/ 4192592 h 4204951"/>
              <a:gd name="connsiteX8" fmla="*/ 4 w 2274275"/>
              <a:gd name="connsiteY8" fmla="*/ 0 h 4204951"/>
              <a:gd name="connsiteX0" fmla="*/ 4 w 2274275"/>
              <a:gd name="connsiteY0" fmla="*/ 0 h 4204951"/>
              <a:gd name="connsiteX1" fmla="*/ 2274113 w 2274275"/>
              <a:gd name="connsiteY1" fmla="*/ 794 h 4204951"/>
              <a:gd name="connsiteX2" fmla="*/ 2271735 w 2274275"/>
              <a:gd name="connsiteY2" fmla="*/ 4191004 h 4204951"/>
              <a:gd name="connsiteX3" fmla="*/ 2116547 w 2274275"/>
              <a:gd name="connsiteY3" fmla="*/ 4189415 h 4204951"/>
              <a:gd name="connsiteX4" fmla="*/ 2121652 w 2274275"/>
              <a:gd name="connsiteY4" fmla="*/ 3762355 h 4204951"/>
              <a:gd name="connsiteX5" fmla="*/ 1231143 w 2274275"/>
              <a:gd name="connsiteY5" fmla="*/ 3284820 h 4204951"/>
              <a:gd name="connsiteX6" fmla="*/ 1231591 w 2274275"/>
              <a:gd name="connsiteY6" fmla="*/ 4204951 h 4204951"/>
              <a:gd name="connsiteX7" fmla="*/ 0 w 2274275"/>
              <a:gd name="connsiteY7" fmla="*/ 4192592 h 4204951"/>
              <a:gd name="connsiteX8" fmla="*/ 4 w 2274275"/>
              <a:gd name="connsiteY8" fmla="*/ 0 h 4204951"/>
              <a:gd name="connsiteX0" fmla="*/ 4 w 2280680"/>
              <a:gd name="connsiteY0" fmla="*/ 0 h 4204951"/>
              <a:gd name="connsiteX1" fmla="*/ 2274113 w 2280680"/>
              <a:gd name="connsiteY1" fmla="*/ 794 h 4204951"/>
              <a:gd name="connsiteX2" fmla="*/ 2271735 w 2280680"/>
              <a:gd name="connsiteY2" fmla="*/ 4191004 h 4204951"/>
              <a:gd name="connsiteX3" fmla="*/ 2116547 w 2280680"/>
              <a:gd name="connsiteY3" fmla="*/ 4189415 h 4204951"/>
              <a:gd name="connsiteX4" fmla="*/ 2280680 w 2280680"/>
              <a:gd name="connsiteY4" fmla="*/ 3275002 h 4204951"/>
              <a:gd name="connsiteX5" fmla="*/ 1231143 w 2280680"/>
              <a:gd name="connsiteY5" fmla="*/ 3284820 h 4204951"/>
              <a:gd name="connsiteX6" fmla="*/ 1231591 w 2280680"/>
              <a:gd name="connsiteY6" fmla="*/ 4204951 h 4204951"/>
              <a:gd name="connsiteX7" fmla="*/ 0 w 2280680"/>
              <a:gd name="connsiteY7" fmla="*/ 4192592 h 4204951"/>
              <a:gd name="connsiteX8" fmla="*/ 4 w 2280680"/>
              <a:gd name="connsiteY8" fmla="*/ 0 h 4204951"/>
              <a:gd name="connsiteX0" fmla="*/ 4 w 2280680"/>
              <a:gd name="connsiteY0" fmla="*/ 0 h 4216490"/>
              <a:gd name="connsiteX1" fmla="*/ 2274113 w 2280680"/>
              <a:gd name="connsiteY1" fmla="*/ 794 h 4216490"/>
              <a:gd name="connsiteX2" fmla="*/ 2271735 w 2280680"/>
              <a:gd name="connsiteY2" fmla="*/ 4191004 h 4216490"/>
              <a:gd name="connsiteX3" fmla="*/ 2268661 w 2280680"/>
              <a:gd name="connsiteY3" fmla="*/ 4216490 h 4216490"/>
              <a:gd name="connsiteX4" fmla="*/ 2280680 w 2280680"/>
              <a:gd name="connsiteY4" fmla="*/ 3275002 h 4216490"/>
              <a:gd name="connsiteX5" fmla="*/ 1231143 w 2280680"/>
              <a:gd name="connsiteY5" fmla="*/ 3284820 h 4216490"/>
              <a:gd name="connsiteX6" fmla="*/ 1231591 w 2280680"/>
              <a:gd name="connsiteY6" fmla="*/ 4204951 h 4216490"/>
              <a:gd name="connsiteX7" fmla="*/ 0 w 2280680"/>
              <a:gd name="connsiteY7" fmla="*/ 4192592 h 4216490"/>
              <a:gd name="connsiteX8" fmla="*/ 4 w 2280680"/>
              <a:gd name="connsiteY8" fmla="*/ 0 h 4216490"/>
              <a:gd name="connsiteX0" fmla="*/ 4 w 2280680"/>
              <a:gd name="connsiteY0" fmla="*/ 0 h 4216490"/>
              <a:gd name="connsiteX1" fmla="*/ 2274113 w 2280680"/>
              <a:gd name="connsiteY1" fmla="*/ 794 h 4216490"/>
              <a:gd name="connsiteX2" fmla="*/ 2271735 w 2280680"/>
              <a:gd name="connsiteY2" fmla="*/ 4191004 h 4216490"/>
              <a:gd name="connsiteX3" fmla="*/ 2268661 w 2280680"/>
              <a:gd name="connsiteY3" fmla="*/ 4216490 h 4216490"/>
              <a:gd name="connsiteX4" fmla="*/ 2280680 w 2280680"/>
              <a:gd name="connsiteY4" fmla="*/ 3275002 h 4216490"/>
              <a:gd name="connsiteX5" fmla="*/ 1231143 w 2280680"/>
              <a:gd name="connsiteY5" fmla="*/ 3284820 h 4216490"/>
              <a:gd name="connsiteX6" fmla="*/ 1139023 w 2280680"/>
              <a:gd name="connsiteY6" fmla="*/ 4195926 h 4216490"/>
              <a:gd name="connsiteX7" fmla="*/ 0 w 2280680"/>
              <a:gd name="connsiteY7" fmla="*/ 4192592 h 4216490"/>
              <a:gd name="connsiteX8" fmla="*/ 4 w 2280680"/>
              <a:gd name="connsiteY8" fmla="*/ 0 h 4216490"/>
              <a:gd name="connsiteX0" fmla="*/ 4 w 2280680"/>
              <a:gd name="connsiteY0" fmla="*/ 0 h 4216490"/>
              <a:gd name="connsiteX1" fmla="*/ 2274113 w 2280680"/>
              <a:gd name="connsiteY1" fmla="*/ 794 h 4216490"/>
              <a:gd name="connsiteX2" fmla="*/ 2271735 w 2280680"/>
              <a:gd name="connsiteY2" fmla="*/ 4191004 h 4216490"/>
              <a:gd name="connsiteX3" fmla="*/ 2268661 w 2280680"/>
              <a:gd name="connsiteY3" fmla="*/ 4216490 h 4216490"/>
              <a:gd name="connsiteX4" fmla="*/ 2280680 w 2280680"/>
              <a:gd name="connsiteY4" fmla="*/ 3275002 h 4216490"/>
              <a:gd name="connsiteX5" fmla="*/ 1138575 w 2280680"/>
              <a:gd name="connsiteY5" fmla="*/ 3257745 h 4216490"/>
              <a:gd name="connsiteX6" fmla="*/ 1139023 w 2280680"/>
              <a:gd name="connsiteY6" fmla="*/ 4195926 h 4216490"/>
              <a:gd name="connsiteX7" fmla="*/ 0 w 2280680"/>
              <a:gd name="connsiteY7" fmla="*/ 4192592 h 4216490"/>
              <a:gd name="connsiteX8" fmla="*/ 4 w 2280680"/>
              <a:gd name="connsiteY8" fmla="*/ 0 h 4216490"/>
              <a:gd name="connsiteX0" fmla="*/ 4 w 2274275"/>
              <a:gd name="connsiteY0" fmla="*/ 0 h 4216490"/>
              <a:gd name="connsiteX1" fmla="*/ 2274113 w 2274275"/>
              <a:gd name="connsiteY1" fmla="*/ 794 h 4216490"/>
              <a:gd name="connsiteX2" fmla="*/ 2271735 w 2274275"/>
              <a:gd name="connsiteY2" fmla="*/ 4191004 h 4216490"/>
              <a:gd name="connsiteX3" fmla="*/ 2268661 w 2274275"/>
              <a:gd name="connsiteY3" fmla="*/ 4216490 h 4216490"/>
              <a:gd name="connsiteX4" fmla="*/ 2098736 w 2274275"/>
              <a:gd name="connsiteY4" fmla="*/ 3275002 h 4216490"/>
              <a:gd name="connsiteX5" fmla="*/ 1138575 w 2274275"/>
              <a:gd name="connsiteY5" fmla="*/ 3257745 h 4216490"/>
              <a:gd name="connsiteX6" fmla="*/ 1139023 w 2274275"/>
              <a:gd name="connsiteY6" fmla="*/ 4195926 h 4216490"/>
              <a:gd name="connsiteX7" fmla="*/ 0 w 2274275"/>
              <a:gd name="connsiteY7" fmla="*/ 4192592 h 4216490"/>
              <a:gd name="connsiteX8" fmla="*/ 4 w 2274275"/>
              <a:gd name="connsiteY8" fmla="*/ 0 h 4216490"/>
              <a:gd name="connsiteX0" fmla="*/ 4 w 2274275"/>
              <a:gd name="connsiteY0" fmla="*/ 0 h 4198440"/>
              <a:gd name="connsiteX1" fmla="*/ 2274113 w 2274275"/>
              <a:gd name="connsiteY1" fmla="*/ 794 h 4198440"/>
              <a:gd name="connsiteX2" fmla="*/ 2271735 w 2274275"/>
              <a:gd name="connsiteY2" fmla="*/ 4191004 h 4198440"/>
              <a:gd name="connsiteX3" fmla="*/ 2102677 w 2274275"/>
              <a:gd name="connsiteY3" fmla="*/ 4198440 h 4198440"/>
              <a:gd name="connsiteX4" fmla="*/ 2098736 w 2274275"/>
              <a:gd name="connsiteY4" fmla="*/ 3275002 h 4198440"/>
              <a:gd name="connsiteX5" fmla="*/ 1138575 w 2274275"/>
              <a:gd name="connsiteY5" fmla="*/ 3257745 h 4198440"/>
              <a:gd name="connsiteX6" fmla="*/ 1139023 w 2274275"/>
              <a:gd name="connsiteY6" fmla="*/ 4195926 h 4198440"/>
              <a:gd name="connsiteX7" fmla="*/ 0 w 2274275"/>
              <a:gd name="connsiteY7" fmla="*/ 4192592 h 4198440"/>
              <a:gd name="connsiteX8" fmla="*/ 4 w 2274275"/>
              <a:gd name="connsiteY8" fmla="*/ 0 h 4198440"/>
              <a:gd name="connsiteX0" fmla="*/ 4 w 2274275"/>
              <a:gd name="connsiteY0" fmla="*/ 0 h 4198440"/>
              <a:gd name="connsiteX1" fmla="*/ 2274113 w 2274275"/>
              <a:gd name="connsiteY1" fmla="*/ 794 h 4198440"/>
              <a:gd name="connsiteX2" fmla="*/ 2271735 w 2274275"/>
              <a:gd name="connsiteY2" fmla="*/ 4191004 h 4198440"/>
              <a:gd name="connsiteX3" fmla="*/ 2102677 w 2274275"/>
              <a:gd name="connsiteY3" fmla="*/ 4198440 h 4198440"/>
              <a:gd name="connsiteX4" fmla="*/ 2111972 w 2274275"/>
              <a:gd name="connsiteY4" fmla="*/ 3271616 h 4198440"/>
              <a:gd name="connsiteX5" fmla="*/ 1138575 w 2274275"/>
              <a:gd name="connsiteY5" fmla="*/ 3257745 h 4198440"/>
              <a:gd name="connsiteX6" fmla="*/ 1139023 w 2274275"/>
              <a:gd name="connsiteY6" fmla="*/ 4195926 h 4198440"/>
              <a:gd name="connsiteX7" fmla="*/ 0 w 2274275"/>
              <a:gd name="connsiteY7" fmla="*/ 4192592 h 4198440"/>
              <a:gd name="connsiteX8" fmla="*/ 4 w 2274275"/>
              <a:gd name="connsiteY8" fmla="*/ 0 h 4198440"/>
              <a:gd name="connsiteX0" fmla="*/ 4 w 2274275"/>
              <a:gd name="connsiteY0" fmla="*/ 0 h 4195926"/>
              <a:gd name="connsiteX1" fmla="*/ 2274113 w 2274275"/>
              <a:gd name="connsiteY1" fmla="*/ 794 h 4195926"/>
              <a:gd name="connsiteX2" fmla="*/ 2271735 w 2274275"/>
              <a:gd name="connsiteY2" fmla="*/ 4191004 h 4195926"/>
              <a:gd name="connsiteX3" fmla="*/ 2109897 w 2274275"/>
              <a:gd name="connsiteY3" fmla="*/ 4181518 h 4195926"/>
              <a:gd name="connsiteX4" fmla="*/ 2111972 w 2274275"/>
              <a:gd name="connsiteY4" fmla="*/ 3271616 h 4195926"/>
              <a:gd name="connsiteX5" fmla="*/ 1138575 w 2274275"/>
              <a:gd name="connsiteY5" fmla="*/ 3257745 h 4195926"/>
              <a:gd name="connsiteX6" fmla="*/ 1139023 w 2274275"/>
              <a:gd name="connsiteY6" fmla="*/ 4195926 h 4195926"/>
              <a:gd name="connsiteX7" fmla="*/ 0 w 2274275"/>
              <a:gd name="connsiteY7" fmla="*/ 4192592 h 4195926"/>
              <a:gd name="connsiteX8" fmla="*/ 4 w 2274275"/>
              <a:gd name="connsiteY8" fmla="*/ 0 h 4195926"/>
              <a:gd name="connsiteX0" fmla="*/ 4 w 2274275"/>
              <a:gd name="connsiteY0" fmla="*/ 0 h 4195926"/>
              <a:gd name="connsiteX1" fmla="*/ 2274113 w 2274275"/>
              <a:gd name="connsiteY1" fmla="*/ 794 h 4195926"/>
              <a:gd name="connsiteX2" fmla="*/ 2271735 w 2274275"/>
              <a:gd name="connsiteY2" fmla="*/ 4191004 h 4195926"/>
              <a:gd name="connsiteX3" fmla="*/ 2109897 w 2274275"/>
              <a:gd name="connsiteY3" fmla="*/ 4188288 h 4195926"/>
              <a:gd name="connsiteX4" fmla="*/ 2111972 w 2274275"/>
              <a:gd name="connsiteY4" fmla="*/ 3271616 h 4195926"/>
              <a:gd name="connsiteX5" fmla="*/ 1138575 w 2274275"/>
              <a:gd name="connsiteY5" fmla="*/ 3257745 h 4195926"/>
              <a:gd name="connsiteX6" fmla="*/ 1139023 w 2274275"/>
              <a:gd name="connsiteY6" fmla="*/ 4195926 h 4195926"/>
              <a:gd name="connsiteX7" fmla="*/ 0 w 2274275"/>
              <a:gd name="connsiteY7" fmla="*/ 4192592 h 4195926"/>
              <a:gd name="connsiteX8" fmla="*/ 4 w 2274275"/>
              <a:gd name="connsiteY8" fmla="*/ 0 h 4195926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09897 w 2274275"/>
              <a:gd name="connsiteY3" fmla="*/ 4188288 h 4192592"/>
              <a:gd name="connsiteX4" fmla="*/ 2111972 w 2274275"/>
              <a:gd name="connsiteY4" fmla="*/ 3271616 h 4192592"/>
              <a:gd name="connsiteX5" fmla="*/ 1138575 w 2274275"/>
              <a:gd name="connsiteY5" fmla="*/ 3257745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09897 w 2274275"/>
              <a:gd name="connsiteY3" fmla="*/ 4188288 h 4192592"/>
              <a:gd name="connsiteX4" fmla="*/ 2111972 w 2274275"/>
              <a:gd name="connsiteY4" fmla="*/ 3271616 h 4192592"/>
              <a:gd name="connsiteX5" fmla="*/ 1175878 w 2274275"/>
              <a:gd name="connsiteY5" fmla="*/ 3261129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09897 w 2274275"/>
              <a:gd name="connsiteY3" fmla="*/ 4188288 h 4192592"/>
              <a:gd name="connsiteX4" fmla="*/ 2080686 w 2274275"/>
              <a:gd name="connsiteY4" fmla="*/ 3271617 h 4192592"/>
              <a:gd name="connsiteX5" fmla="*/ 1175878 w 2274275"/>
              <a:gd name="connsiteY5" fmla="*/ 3261129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082221 w 2274275"/>
              <a:gd name="connsiteY3" fmla="*/ 4184903 h 4192592"/>
              <a:gd name="connsiteX4" fmla="*/ 2080686 w 2274275"/>
              <a:gd name="connsiteY4" fmla="*/ 3271617 h 4192592"/>
              <a:gd name="connsiteX5" fmla="*/ 1175878 w 2274275"/>
              <a:gd name="connsiteY5" fmla="*/ 3261129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082221 w 2274275"/>
              <a:gd name="connsiteY3" fmla="*/ 4188288 h 4192592"/>
              <a:gd name="connsiteX4" fmla="*/ 2080686 w 2274275"/>
              <a:gd name="connsiteY4" fmla="*/ 3271617 h 4192592"/>
              <a:gd name="connsiteX5" fmla="*/ 1175878 w 2274275"/>
              <a:gd name="connsiteY5" fmla="*/ 3261129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5056"/>
              <a:gd name="connsiteX1" fmla="*/ 2274113 w 2274275"/>
              <a:gd name="connsiteY1" fmla="*/ 794 h 4195056"/>
              <a:gd name="connsiteX2" fmla="*/ 2271735 w 2274275"/>
              <a:gd name="connsiteY2" fmla="*/ 4191004 h 4195056"/>
              <a:gd name="connsiteX3" fmla="*/ 2082221 w 2274275"/>
              <a:gd name="connsiteY3" fmla="*/ 4195056 h 4195056"/>
              <a:gd name="connsiteX4" fmla="*/ 2080686 w 2274275"/>
              <a:gd name="connsiteY4" fmla="*/ 3271617 h 4195056"/>
              <a:gd name="connsiteX5" fmla="*/ 1175878 w 2274275"/>
              <a:gd name="connsiteY5" fmla="*/ 3261129 h 4195056"/>
              <a:gd name="connsiteX6" fmla="*/ 1176326 w 2274275"/>
              <a:gd name="connsiteY6" fmla="*/ 4192542 h 4195056"/>
              <a:gd name="connsiteX7" fmla="*/ 0 w 2274275"/>
              <a:gd name="connsiteY7" fmla="*/ 4192592 h 4195056"/>
              <a:gd name="connsiteX8" fmla="*/ 4 w 2274275"/>
              <a:gd name="connsiteY8" fmla="*/ 0 h 4195056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083424 w 2274275"/>
              <a:gd name="connsiteY3" fmla="*/ 4191672 h 4192592"/>
              <a:gd name="connsiteX4" fmla="*/ 2080686 w 2274275"/>
              <a:gd name="connsiteY4" fmla="*/ 3271617 h 4192592"/>
              <a:gd name="connsiteX5" fmla="*/ 1175878 w 2274275"/>
              <a:gd name="connsiteY5" fmla="*/ 3261129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079814 w 2274275"/>
              <a:gd name="connsiteY3" fmla="*/ 4188288 h 4192592"/>
              <a:gd name="connsiteX4" fmla="*/ 2080686 w 2274275"/>
              <a:gd name="connsiteY4" fmla="*/ 3271617 h 4192592"/>
              <a:gd name="connsiteX5" fmla="*/ 1175878 w 2274275"/>
              <a:gd name="connsiteY5" fmla="*/ 3261129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079814 w 2274275"/>
              <a:gd name="connsiteY3" fmla="*/ 4188288 h 4192592"/>
              <a:gd name="connsiteX4" fmla="*/ 2080686 w 2274275"/>
              <a:gd name="connsiteY4" fmla="*/ 3271617 h 4192592"/>
              <a:gd name="connsiteX5" fmla="*/ 1175878 w 2274275"/>
              <a:gd name="connsiteY5" fmla="*/ 3261129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077408 w 2274275"/>
              <a:gd name="connsiteY3" fmla="*/ 4188288 h 4192592"/>
              <a:gd name="connsiteX4" fmla="*/ 2080686 w 2274275"/>
              <a:gd name="connsiteY4" fmla="*/ 3271617 h 4192592"/>
              <a:gd name="connsiteX5" fmla="*/ 1175878 w 2274275"/>
              <a:gd name="connsiteY5" fmla="*/ 3261129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077408 w 2274275"/>
              <a:gd name="connsiteY3" fmla="*/ 4188288 h 4192592"/>
              <a:gd name="connsiteX4" fmla="*/ 2110769 w 2274275"/>
              <a:gd name="connsiteY4" fmla="*/ 3224236 h 4192592"/>
              <a:gd name="connsiteX5" fmla="*/ 1175878 w 2274275"/>
              <a:gd name="connsiteY5" fmla="*/ 3261129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5056"/>
              <a:gd name="connsiteX1" fmla="*/ 2274113 w 2274275"/>
              <a:gd name="connsiteY1" fmla="*/ 794 h 4195056"/>
              <a:gd name="connsiteX2" fmla="*/ 2271735 w 2274275"/>
              <a:gd name="connsiteY2" fmla="*/ 4191004 h 4195056"/>
              <a:gd name="connsiteX3" fmla="*/ 2108695 w 2274275"/>
              <a:gd name="connsiteY3" fmla="*/ 4195056 h 4195056"/>
              <a:gd name="connsiteX4" fmla="*/ 2110769 w 2274275"/>
              <a:gd name="connsiteY4" fmla="*/ 3224236 h 4195056"/>
              <a:gd name="connsiteX5" fmla="*/ 1175878 w 2274275"/>
              <a:gd name="connsiteY5" fmla="*/ 3261129 h 4195056"/>
              <a:gd name="connsiteX6" fmla="*/ 1176326 w 2274275"/>
              <a:gd name="connsiteY6" fmla="*/ 4192542 h 4195056"/>
              <a:gd name="connsiteX7" fmla="*/ 0 w 2274275"/>
              <a:gd name="connsiteY7" fmla="*/ 4192592 h 4195056"/>
              <a:gd name="connsiteX8" fmla="*/ 4 w 2274275"/>
              <a:gd name="connsiteY8" fmla="*/ 0 h 4195056"/>
              <a:gd name="connsiteX0" fmla="*/ 4 w 2274275"/>
              <a:gd name="connsiteY0" fmla="*/ 0 h 4198440"/>
              <a:gd name="connsiteX1" fmla="*/ 2274113 w 2274275"/>
              <a:gd name="connsiteY1" fmla="*/ 794 h 4198440"/>
              <a:gd name="connsiteX2" fmla="*/ 2271735 w 2274275"/>
              <a:gd name="connsiteY2" fmla="*/ 4191004 h 4198440"/>
              <a:gd name="connsiteX3" fmla="*/ 2111101 w 2274275"/>
              <a:gd name="connsiteY3" fmla="*/ 4198440 h 4198440"/>
              <a:gd name="connsiteX4" fmla="*/ 2110769 w 2274275"/>
              <a:gd name="connsiteY4" fmla="*/ 3224236 h 4198440"/>
              <a:gd name="connsiteX5" fmla="*/ 1175878 w 2274275"/>
              <a:gd name="connsiteY5" fmla="*/ 3261129 h 4198440"/>
              <a:gd name="connsiteX6" fmla="*/ 1176326 w 2274275"/>
              <a:gd name="connsiteY6" fmla="*/ 4192542 h 4198440"/>
              <a:gd name="connsiteX7" fmla="*/ 0 w 2274275"/>
              <a:gd name="connsiteY7" fmla="*/ 4192592 h 4198440"/>
              <a:gd name="connsiteX8" fmla="*/ 4 w 2274275"/>
              <a:gd name="connsiteY8" fmla="*/ 0 h 4198440"/>
              <a:gd name="connsiteX0" fmla="*/ 4 w 2274275"/>
              <a:gd name="connsiteY0" fmla="*/ 0 h 4198440"/>
              <a:gd name="connsiteX1" fmla="*/ 2274113 w 2274275"/>
              <a:gd name="connsiteY1" fmla="*/ 794 h 4198440"/>
              <a:gd name="connsiteX2" fmla="*/ 2271735 w 2274275"/>
              <a:gd name="connsiteY2" fmla="*/ 4191004 h 4198440"/>
              <a:gd name="connsiteX3" fmla="*/ 2111101 w 2274275"/>
              <a:gd name="connsiteY3" fmla="*/ 4198440 h 4198440"/>
              <a:gd name="connsiteX4" fmla="*/ 2110769 w 2274275"/>
              <a:gd name="connsiteY4" fmla="*/ 3224236 h 4198440"/>
              <a:gd name="connsiteX5" fmla="*/ 1175878 w 2274275"/>
              <a:gd name="connsiteY5" fmla="*/ 3261129 h 4198440"/>
              <a:gd name="connsiteX6" fmla="*/ 1176326 w 2274275"/>
              <a:gd name="connsiteY6" fmla="*/ 4192542 h 4198440"/>
              <a:gd name="connsiteX7" fmla="*/ 0 w 2274275"/>
              <a:gd name="connsiteY7" fmla="*/ 4192592 h 4198440"/>
              <a:gd name="connsiteX8" fmla="*/ 4 w 2274275"/>
              <a:gd name="connsiteY8" fmla="*/ 0 h 4198440"/>
              <a:gd name="connsiteX0" fmla="*/ 4 w 2274275"/>
              <a:gd name="connsiteY0" fmla="*/ 0 h 4192591"/>
              <a:gd name="connsiteX1" fmla="*/ 2274113 w 2274275"/>
              <a:gd name="connsiteY1" fmla="*/ 794 h 4192591"/>
              <a:gd name="connsiteX2" fmla="*/ 2271735 w 2274275"/>
              <a:gd name="connsiteY2" fmla="*/ 4191004 h 4192591"/>
              <a:gd name="connsiteX3" fmla="*/ 2111101 w 2274275"/>
              <a:gd name="connsiteY3" fmla="*/ 4188286 h 4192591"/>
              <a:gd name="connsiteX4" fmla="*/ 2110769 w 2274275"/>
              <a:gd name="connsiteY4" fmla="*/ 3224236 h 4192591"/>
              <a:gd name="connsiteX5" fmla="*/ 1175878 w 2274275"/>
              <a:gd name="connsiteY5" fmla="*/ 3261129 h 4192591"/>
              <a:gd name="connsiteX6" fmla="*/ 1176326 w 2274275"/>
              <a:gd name="connsiteY6" fmla="*/ 4192542 h 4192591"/>
              <a:gd name="connsiteX7" fmla="*/ 0 w 2274275"/>
              <a:gd name="connsiteY7" fmla="*/ 4192592 h 4192591"/>
              <a:gd name="connsiteX8" fmla="*/ 4 w 2274275"/>
              <a:gd name="connsiteY8" fmla="*/ 0 h 4192591"/>
              <a:gd name="connsiteX0" fmla="*/ 4 w 2274275"/>
              <a:gd name="connsiteY0" fmla="*/ 0 h 4195055"/>
              <a:gd name="connsiteX1" fmla="*/ 2274113 w 2274275"/>
              <a:gd name="connsiteY1" fmla="*/ 794 h 4195055"/>
              <a:gd name="connsiteX2" fmla="*/ 2271735 w 2274275"/>
              <a:gd name="connsiteY2" fmla="*/ 4191004 h 4195055"/>
              <a:gd name="connsiteX3" fmla="*/ 2111101 w 2274275"/>
              <a:gd name="connsiteY3" fmla="*/ 4195055 h 4195055"/>
              <a:gd name="connsiteX4" fmla="*/ 2110769 w 2274275"/>
              <a:gd name="connsiteY4" fmla="*/ 3224236 h 4195055"/>
              <a:gd name="connsiteX5" fmla="*/ 1175878 w 2274275"/>
              <a:gd name="connsiteY5" fmla="*/ 3261129 h 4195055"/>
              <a:gd name="connsiteX6" fmla="*/ 1176326 w 2274275"/>
              <a:gd name="connsiteY6" fmla="*/ 4192542 h 4195055"/>
              <a:gd name="connsiteX7" fmla="*/ 0 w 2274275"/>
              <a:gd name="connsiteY7" fmla="*/ 4192592 h 4195055"/>
              <a:gd name="connsiteX8" fmla="*/ 4 w 2274275"/>
              <a:gd name="connsiteY8" fmla="*/ 0 h 4195055"/>
              <a:gd name="connsiteX0" fmla="*/ 4 w 2274275"/>
              <a:gd name="connsiteY0" fmla="*/ 0 h 4195055"/>
              <a:gd name="connsiteX1" fmla="*/ 2274113 w 2274275"/>
              <a:gd name="connsiteY1" fmla="*/ 794 h 4195055"/>
              <a:gd name="connsiteX2" fmla="*/ 2271735 w 2274275"/>
              <a:gd name="connsiteY2" fmla="*/ 4191004 h 4195055"/>
              <a:gd name="connsiteX3" fmla="*/ 2112304 w 2274275"/>
              <a:gd name="connsiteY3" fmla="*/ 4195055 h 4195055"/>
              <a:gd name="connsiteX4" fmla="*/ 2110769 w 2274275"/>
              <a:gd name="connsiteY4" fmla="*/ 3224236 h 4195055"/>
              <a:gd name="connsiteX5" fmla="*/ 1175878 w 2274275"/>
              <a:gd name="connsiteY5" fmla="*/ 3261129 h 4195055"/>
              <a:gd name="connsiteX6" fmla="*/ 1176326 w 2274275"/>
              <a:gd name="connsiteY6" fmla="*/ 4192542 h 4195055"/>
              <a:gd name="connsiteX7" fmla="*/ 0 w 2274275"/>
              <a:gd name="connsiteY7" fmla="*/ 4192592 h 4195055"/>
              <a:gd name="connsiteX8" fmla="*/ 4 w 2274275"/>
              <a:gd name="connsiteY8" fmla="*/ 0 h 4195055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12304 w 2274275"/>
              <a:gd name="connsiteY3" fmla="*/ 4191671 h 4192592"/>
              <a:gd name="connsiteX4" fmla="*/ 2110769 w 2274275"/>
              <a:gd name="connsiteY4" fmla="*/ 3224236 h 4192592"/>
              <a:gd name="connsiteX5" fmla="*/ 1175878 w 2274275"/>
              <a:gd name="connsiteY5" fmla="*/ 3261129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12304 w 2274275"/>
              <a:gd name="connsiteY3" fmla="*/ 4191671 h 4192592"/>
              <a:gd name="connsiteX4" fmla="*/ 2110769 w 2274275"/>
              <a:gd name="connsiteY4" fmla="*/ 3224236 h 4192592"/>
              <a:gd name="connsiteX5" fmla="*/ 1272144 w 2274275"/>
              <a:gd name="connsiteY5" fmla="*/ 3217133 h 4192592"/>
              <a:gd name="connsiteX6" fmla="*/ 1176326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12304 w 2274275"/>
              <a:gd name="connsiteY3" fmla="*/ 4191671 h 4192592"/>
              <a:gd name="connsiteX4" fmla="*/ 2110769 w 2274275"/>
              <a:gd name="connsiteY4" fmla="*/ 3224236 h 4192592"/>
              <a:gd name="connsiteX5" fmla="*/ 1272144 w 2274275"/>
              <a:gd name="connsiteY5" fmla="*/ 3217133 h 4192592"/>
              <a:gd name="connsiteX6" fmla="*/ 1278608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12304 w 2274275"/>
              <a:gd name="connsiteY3" fmla="*/ 4191671 h 4192592"/>
              <a:gd name="connsiteX4" fmla="*/ 2110769 w 2274275"/>
              <a:gd name="connsiteY4" fmla="*/ 3224236 h 4192592"/>
              <a:gd name="connsiteX5" fmla="*/ 1272144 w 2274275"/>
              <a:gd name="connsiteY5" fmla="*/ 3223901 h 4192592"/>
              <a:gd name="connsiteX6" fmla="*/ 1278608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12304 w 2274275"/>
              <a:gd name="connsiteY3" fmla="*/ 4191671 h 4192592"/>
              <a:gd name="connsiteX4" fmla="*/ 2110769 w 2274275"/>
              <a:gd name="connsiteY4" fmla="*/ 3224236 h 4192592"/>
              <a:gd name="connsiteX5" fmla="*/ 1272144 w 2274275"/>
              <a:gd name="connsiteY5" fmla="*/ 3223901 h 4192592"/>
              <a:gd name="connsiteX6" fmla="*/ 1272592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12304 w 2274275"/>
              <a:gd name="connsiteY3" fmla="*/ 4191671 h 4192592"/>
              <a:gd name="connsiteX4" fmla="*/ 2110769 w 2274275"/>
              <a:gd name="connsiteY4" fmla="*/ 3224236 h 4192592"/>
              <a:gd name="connsiteX5" fmla="*/ 1273347 w 2274275"/>
              <a:gd name="connsiteY5" fmla="*/ 3217131 h 4192592"/>
              <a:gd name="connsiteX6" fmla="*/ 1272592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12304 w 2274275"/>
              <a:gd name="connsiteY3" fmla="*/ 4191671 h 4192592"/>
              <a:gd name="connsiteX4" fmla="*/ 2110769 w 2274275"/>
              <a:gd name="connsiteY4" fmla="*/ 3224236 h 4192592"/>
              <a:gd name="connsiteX5" fmla="*/ 1273347 w 2274275"/>
              <a:gd name="connsiteY5" fmla="*/ 3217131 h 4192592"/>
              <a:gd name="connsiteX6" fmla="*/ 1276202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12304 w 2274275"/>
              <a:gd name="connsiteY3" fmla="*/ 4191671 h 4192592"/>
              <a:gd name="connsiteX4" fmla="*/ 2110769 w 2274275"/>
              <a:gd name="connsiteY4" fmla="*/ 3224236 h 4192592"/>
              <a:gd name="connsiteX5" fmla="*/ 1275754 w 2274275"/>
              <a:gd name="connsiteY5" fmla="*/ 3213747 h 4192592"/>
              <a:gd name="connsiteX6" fmla="*/ 1276202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12304 w 2274275"/>
              <a:gd name="connsiteY3" fmla="*/ 4191671 h 4192592"/>
              <a:gd name="connsiteX4" fmla="*/ 2111972 w 2274275"/>
              <a:gd name="connsiteY4" fmla="*/ 3217468 h 4192592"/>
              <a:gd name="connsiteX5" fmla="*/ 1275754 w 2274275"/>
              <a:gd name="connsiteY5" fmla="*/ 3213747 h 4192592"/>
              <a:gd name="connsiteX6" fmla="*/ 1276202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275"/>
              <a:gd name="connsiteY0" fmla="*/ 0 h 4192592"/>
              <a:gd name="connsiteX1" fmla="*/ 2274113 w 2274275"/>
              <a:gd name="connsiteY1" fmla="*/ 794 h 4192592"/>
              <a:gd name="connsiteX2" fmla="*/ 2271735 w 2274275"/>
              <a:gd name="connsiteY2" fmla="*/ 4191004 h 4192592"/>
              <a:gd name="connsiteX3" fmla="*/ 2112304 w 2274275"/>
              <a:gd name="connsiteY3" fmla="*/ 4191671 h 4192592"/>
              <a:gd name="connsiteX4" fmla="*/ 2111972 w 2274275"/>
              <a:gd name="connsiteY4" fmla="*/ 3217468 h 4192592"/>
              <a:gd name="connsiteX5" fmla="*/ 1275754 w 2274275"/>
              <a:gd name="connsiteY5" fmla="*/ 3217131 h 4192592"/>
              <a:gd name="connsiteX6" fmla="*/ 1276202 w 2274275"/>
              <a:gd name="connsiteY6" fmla="*/ 4192542 h 4192592"/>
              <a:gd name="connsiteX7" fmla="*/ 0 w 2274275"/>
              <a:gd name="connsiteY7" fmla="*/ 4192592 h 4192592"/>
              <a:gd name="connsiteX8" fmla="*/ 4 w 2274275"/>
              <a:gd name="connsiteY8" fmla="*/ 0 h 4192592"/>
              <a:gd name="connsiteX0" fmla="*/ 4 w 2274421"/>
              <a:gd name="connsiteY0" fmla="*/ 0 h 4192592"/>
              <a:gd name="connsiteX1" fmla="*/ 2274113 w 2274421"/>
              <a:gd name="connsiteY1" fmla="*/ 794 h 4192592"/>
              <a:gd name="connsiteX2" fmla="*/ 2274142 w 2274421"/>
              <a:gd name="connsiteY2" fmla="*/ 4187620 h 4192592"/>
              <a:gd name="connsiteX3" fmla="*/ 2112304 w 2274421"/>
              <a:gd name="connsiteY3" fmla="*/ 4191671 h 4192592"/>
              <a:gd name="connsiteX4" fmla="*/ 2111972 w 2274421"/>
              <a:gd name="connsiteY4" fmla="*/ 3217468 h 4192592"/>
              <a:gd name="connsiteX5" fmla="*/ 1275754 w 2274421"/>
              <a:gd name="connsiteY5" fmla="*/ 3217131 h 4192592"/>
              <a:gd name="connsiteX6" fmla="*/ 1276202 w 2274421"/>
              <a:gd name="connsiteY6" fmla="*/ 4192542 h 4192592"/>
              <a:gd name="connsiteX7" fmla="*/ 0 w 2274421"/>
              <a:gd name="connsiteY7" fmla="*/ 4192592 h 4192592"/>
              <a:gd name="connsiteX8" fmla="*/ 4 w 2274421"/>
              <a:gd name="connsiteY8" fmla="*/ 0 h 4192592"/>
              <a:gd name="connsiteX0" fmla="*/ 4 w 2274421"/>
              <a:gd name="connsiteY0" fmla="*/ 0 h 4194390"/>
              <a:gd name="connsiteX1" fmla="*/ 2274113 w 2274421"/>
              <a:gd name="connsiteY1" fmla="*/ 794 h 4194390"/>
              <a:gd name="connsiteX2" fmla="*/ 2274142 w 2274421"/>
              <a:gd name="connsiteY2" fmla="*/ 4194390 h 4194390"/>
              <a:gd name="connsiteX3" fmla="*/ 2112304 w 2274421"/>
              <a:gd name="connsiteY3" fmla="*/ 4191671 h 4194390"/>
              <a:gd name="connsiteX4" fmla="*/ 2111972 w 2274421"/>
              <a:gd name="connsiteY4" fmla="*/ 3217468 h 4194390"/>
              <a:gd name="connsiteX5" fmla="*/ 1275754 w 2274421"/>
              <a:gd name="connsiteY5" fmla="*/ 3217131 h 4194390"/>
              <a:gd name="connsiteX6" fmla="*/ 1276202 w 2274421"/>
              <a:gd name="connsiteY6" fmla="*/ 4192542 h 4194390"/>
              <a:gd name="connsiteX7" fmla="*/ 0 w 2274421"/>
              <a:gd name="connsiteY7" fmla="*/ 4192592 h 4194390"/>
              <a:gd name="connsiteX8" fmla="*/ 4 w 2274421"/>
              <a:gd name="connsiteY8" fmla="*/ 0 h 4194390"/>
              <a:gd name="connsiteX0" fmla="*/ 4 w 2274421"/>
              <a:gd name="connsiteY0" fmla="*/ 0 h 4194390"/>
              <a:gd name="connsiteX1" fmla="*/ 2274113 w 2274421"/>
              <a:gd name="connsiteY1" fmla="*/ 794 h 4194390"/>
              <a:gd name="connsiteX2" fmla="*/ 2274142 w 2274421"/>
              <a:gd name="connsiteY2" fmla="*/ 4194390 h 4194390"/>
              <a:gd name="connsiteX3" fmla="*/ 2055748 w 2274421"/>
              <a:gd name="connsiteY3" fmla="*/ 4188287 h 4194390"/>
              <a:gd name="connsiteX4" fmla="*/ 2111972 w 2274421"/>
              <a:gd name="connsiteY4" fmla="*/ 3217468 h 4194390"/>
              <a:gd name="connsiteX5" fmla="*/ 1275754 w 2274421"/>
              <a:gd name="connsiteY5" fmla="*/ 3217131 h 4194390"/>
              <a:gd name="connsiteX6" fmla="*/ 1276202 w 2274421"/>
              <a:gd name="connsiteY6" fmla="*/ 4192542 h 4194390"/>
              <a:gd name="connsiteX7" fmla="*/ 0 w 2274421"/>
              <a:gd name="connsiteY7" fmla="*/ 4192592 h 4194390"/>
              <a:gd name="connsiteX8" fmla="*/ 4 w 2274421"/>
              <a:gd name="connsiteY8" fmla="*/ 0 h 4194390"/>
              <a:gd name="connsiteX0" fmla="*/ 4 w 2274421"/>
              <a:gd name="connsiteY0" fmla="*/ 0 h 4194390"/>
              <a:gd name="connsiteX1" fmla="*/ 2274113 w 2274421"/>
              <a:gd name="connsiteY1" fmla="*/ 794 h 4194390"/>
              <a:gd name="connsiteX2" fmla="*/ 2274142 w 2274421"/>
              <a:gd name="connsiteY2" fmla="*/ 4194390 h 4194390"/>
              <a:gd name="connsiteX3" fmla="*/ 2055748 w 2274421"/>
              <a:gd name="connsiteY3" fmla="*/ 4188287 h 4194390"/>
              <a:gd name="connsiteX4" fmla="*/ 2059026 w 2274421"/>
              <a:gd name="connsiteY4" fmla="*/ 3244543 h 4194390"/>
              <a:gd name="connsiteX5" fmla="*/ 1275754 w 2274421"/>
              <a:gd name="connsiteY5" fmla="*/ 3217131 h 4194390"/>
              <a:gd name="connsiteX6" fmla="*/ 1276202 w 2274421"/>
              <a:gd name="connsiteY6" fmla="*/ 4192542 h 4194390"/>
              <a:gd name="connsiteX7" fmla="*/ 0 w 2274421"/>
              <a:gd name="connsiteY7" fmla="*/ 4192592 h 4194390"/>
              <a:gd name="connsiteX8" fmla="*/ 4 w 2274421"/>
              <a:gd name="connsiteY8" fmla="*/ 0 h 4194390"/>
              <a:gd name="connsiteX0" fmla="*/ 4 w 2274421"/>
              <a:gd name="connsiteY0" fmla="*/ 0 h 4194390"/>
              <a:gd name="connsiteX1" fmla="*/ 2274113 w 2274421"/>
              <a:gd name="connsiteY1" fmla="*/ 794 h 4194390"/>
              <a:gd name="connsiteX2" fmla="*/ 2274142 w 2274421"/>
              <a:gd name="connsiteY2" fmla="*/ 4194390 h 4194390"/>
              <a:gd name="connsiteX3" fmla="*/ 2055748 w 2274421"/>
              <a:gd name="connsiteY3" fmla="*/ 4188287 h 4194390"/>
              <a:gd name="connsiteX4" fmla="*/ 2059026 w 2274421"/>
              <a:gd name="connsiteY4" fmla="*/ 3244543 h 4194390"/>
              <a:gd name="connsiteX5" fmla="*/ 1203555 w 2274421"/>
              <a:gd name="connsiteY5" fmla="*/ 3237438 h 4194390"/>
              <a:gd name="connsiteX6" fmla="*/ 1276202 w 2274421"/>
              <a:gd name="connsiteY6" fmla="*/ 4192542 h 4194390"/>
              <a:gd name="connsiteX7" fmla="*/ 0 w 2274421"/>
              <a:gd name="connsiteY7" fmla="*/ 4192592 h 4194390"/>
              <a:gd name="connsiteX8" fmla="*/ 4 w 2274421"/>
              <a:gd name="connsiteY8" fmla="*/ 0 h 4194390"/>
              <a:gd name="connsiteX0" fmla="*/ 4 w 2274421"/>
              <a:gd name="connsiteY0" fmla="*/ 0 h 4194390"/>
              <a:gd name="connsiteX1" fmla="*/ 2274113 w 2274421"/>
              <a:gd name="connsiteY1" fmla="*/ 794 h 4194390"/>
              <a:gd name="connsiteX2" fmla="*/ 2274142 w 2274421"/>
              <a:gd name="connsiteY2" fmla="*/ 4194390 h 4194390"/>
              <a:gd name="connsiteX3" fmla="*/ 2055748 w 2274421"/>
              <a:gd name="connsiteY3" fmla="*/ 4188287 h 4194390"/>
              <a:gd name="connsiteX4" fmla="*/ 2059026 w 2274421"/>
              <a:gd name="connsiteY4" fmla="*/ 3244543 h 4194390"/>
              <a:gd name="connsiteX5" fmla="*/ 1203555 w 2274421"/>
              <a:gd name="connsiteY5" fmla="*/ 3237438 h 4194390"/>
              <a:gd name="connsiteX6" fmla="*/ 1204003 w 2274421"/>
              <a:gd name="connsiteY6" fmla="*/ 4189158 h 4194390"/>
              <a:gd name="connsiteX7" fmla="*/ 0 w 2274421"/>
              <a:gd name="connsiteY7" fmla="*/ 4192592 h 4194390"/>
              <a:gd name="connsiteX8" fmla="*/ 4 w 2274421"/>
              <a:gd name="connsiteY8" fmla="*/ 0 h 4194390"/>
              <a:gd name="connsiteX0" fmla="*/ 4 w 2274421"/>
              <a:gd name="connsiteY0" fmla="*/ 0 h 4194390"/>
              <a:gd name="connsiteX1" fmla="*/ 2274113 w 2274421"/>
              <a:gd name="connsiteY1" fmla="*/ 794 h 4194390"/>
              <a:gd name="connsiteX2" fmla="*/ 2274142 w 2274421"/>
              <a:gd name="connsiteY2" fmla="*/ 4194390 h 4194390"/>
              <a:gd name="connsiteX3" fmla="*/ 2055748 w 2274421"/>
              <a:gd name="connsiteY3" fmla="*/ 4188287 h 4194390"/>
              <a:gd name="connsiteX4" fmla="*/ 2057823 w 2274421"/>
              <a:gd name="connsiteY4" fmla="*/ 3234390 h 4194390"/>
              <a:gd name="connsiteX5" fmla="*/ 1203555 w 2274421"/>
              <a:gd name="connsiteY5" fmla="*/ 3237438 h 4194390"/>
              <a:gd name="connsiteX6" fmla="*/ 1204003 w 2274421"/>
              <a:gd name="connsiteY6" fmla="*/ 4189158 h 4194390"/>
              <a:gd name="connsiteX7" fmla="*/ 0 w 2274421"/>
              <a:gd name="connsiteY7" fmla="*/ 4192592 h 4194390"/>
              <a:gd name="connsiteX8" fmla="*/ 4 w 2274421"/>
              <a:gd name="connsiteY8" fmla="*/ 0 h 4194390"/>
              <a:gd name="connsiteX0" fmla="*/ 4 w 2274421"/>
              <a:gd name="connsiteY0" fmla="*/ 0 h 4194390"/>
              <a:gd name="connsiteX1" fmla="*/ 2274113 w 2274421"/>
              <a:gd name="connsiteY1" fmla="*/ 794 h 4194390"/>
              <a:gd name="connsiteX2" fmla="*/ 2274142 w 2274421"/>
              <a:gd name="connsiteY2" fmla="*/ 4194390 h 4194390"/>
              <a:gd name="connsiteX3" fmla="*/ 2058155 w 2274421"/>
              <a:gd name="connsiteY3" fmla="*/ 4191671 h 4194390"/>
              <a:gd name="connsiteX4" fmla="*/ 2057823 w 2274421"/>
              <a:gd name="connsiteY4" fmla="*/ 3234390 h 4194390"/>
              <a:gd name="connsiteX5" fmla="*/ 1203555 w 2274421"/>
              <a:gd name="connsiteY5" fmla="*/ 3237438 h 4194390"/>
              <a:gd name="connsiteX6" fmla="*/ 1204003 w 2274421"/>
              <a:gd name="connsiteY6" fmla="*/ 4189158 h 4194390"/>
              <a:gd name="connsiteX7" fmla="*/ 0 w 2274421"/>
              <a:gd name="connsiteY7" fmla="*/ 4192592 h 4194390"/>
              <a:gd name="connsiteX8" fmla="*/ 4 w 2274421"/>
              <a:gd name="connsiteY8" fmla="*/ 0 h 4194390"/>
              <a:gd name="connsiteX0" fmla="*/ 4 w 2274421"/>
              <a:gd name="connsiteY0" fmla="*/ 0 h 4194390"/>
              <a:gd name="connsiteX1" fmla="*/ 2274113 w 2274421"/>
              <a:gd name="connsiteY1" fmla="*/ 794 h 4194390"/>
              <a:gd name="connsiteX2" fmla="*/ 2274142 w 2274421"/>
              <a:gd name="connsiteY2" fmla="*/ 4194390 h 4194390"/>
              <a:gd name="connsiteX3" fmla="*/ 2059358 w 2274421"/>
              <a:gd name="connsiteY3" fmla="*/ 4191671 h 4194390"/>
              <a:gd name="connsiteX4" fmla="*/ 2057823 w 2274421"/>
              <a:gd name="connsiteY4" fmla="*/ 3234390 h 4194390"/>
              <a:gd name="connsiteX5" fmla="*/ 1203555 w 2274421"/>
              <a:gd name="connsiteY5" fmla="*/ 3237438 h 4194390"/>
              <a:gd name="connsiteX6" fmla="*/ 1204003 w 2274421"/>
              <a:gd name="connsiteY6" fmla="*/ 4189158 h 4194390"/>
              <a:gd name="connsiteX7" fmla="*/ 0 w 2274421"/>
              <a:gd name="connsiteY7" fmla="*/ 4192592 h 4194390"/>
              <a:gd name="connsiteX8" fmla="*/ 4 w 2274421"/>
              <a:gd name="connsiteY8" fmla="*/ 0 h 4194390"/>
              <a:gd name="connsiteX0" fmla="*/ 4 w 2274421"/>
              <a:gd name="connsiteY0" fmla="*/ 0 h 4198441"/>
              <a:gd name="connsiteX1" fmla="*/ 2274113 w 2274421"/>
              <a:gd name="connsiteY1" fmla="*/ 794 h 4198441"/>
              <a:gd name="connsiteX2" fmla="*/ 2274142 w 2274421"/>
              <a:gd name="connsiteY2" fmla="*/ 4194390 h 4198441"/>
              <a:gd name="connsiteX3" fmla="*/ 2059358 w 2274421"/>
              <a:gd name="connsiteY3" fmla="*/ 4198441 h 4198441"/>
              <a:gd name="connsiteX4" fmla="*/ 2057823 w 2274421"/>
              <a:gd name="connsiteY4" fmla="*/ 3234390 h 4198441"/>
              <a:gd name="connsiteX5" fmla="*/ 1203555 w 2274421"/>
              <a:gd name="connsiteY5" fmla="*/ 3237438 h 4198441"/>
              <a:gd name="connsiteX6" fmla="*/ 1204003 w 2274421"/>
              <a:gd name="connsiteY6" fmla="*/ 4189158 h 4198441"/>
              <a:gd name="connsiteX7" fmla="*/ 0 w 2274421"/>
              <a:gd name="connsiteY7" fmla="*/ 4192592 h 4198441"/>
              <a:gd name="connsiteX8" fmla="*/ 4 w 2274421"/>
              <a:gd name="connsiteY8" fmla="*/ 0 h 4198441"/>
              <a:gd name="connsiteX0" fmla="*/ 4 w 2274421"/>
              <a:gd name="connsiteY0" fmla="*/ 0 h 4195057"/>
              <a:gd name="connsiteX1" fmla="*/ 2274113 w 2274421"/>
              <a:gd name="connsiteY1" fmla="*/ 794 h 4195057"/>
              <a:gd name="connsiteX2" fmla="*/ 2274142 w 2274421"/>
              <a:gd name="connsiteY2" fmla="*/ 4194390 h 4195057"/>
              <a:gd name="connsiteX3" fmla="*/ 2059358 w 2274421"/>
              <a:gd name="connsiteY3" fmla="*/ 4195057 h 4195057"/>
              <a:gd name="connsiteX4" fmla="*/ 2057823 w 2274421"/>
              <a:gd name="connsiteY4" fmla="*/ 3234390 h 4195057"/>
              <a:gd name="connsiteX5" fmla="*/ 1203555 w 2274421"/>
              <a:gd name="connsiteY5" fmla="*/ 3237438 h 4195057"/>
              <a:gd name="connsiteX6" fmla="*/ 1204003 w 2274421"/>
              <a:gd name="connsiteY6" fmla="*/ 4189158 h 4195057"/>
              <a:gd name="connsiteX7" fmla="*/ 0 w 2274421"/>
              <a:gd name="connsiteY7" fmla="*/ 4192592 h 4195057"/>
              <a:gd name="connsiteX8" fmla="*/ 4 w 2274421"/>
              <a:gd name="connsiteY8" fmla="*/ 0 h 4195057"/>
              <a:gd name="connsiteX0" fmla="*/ 4 w 2274421"/>
              <a:gd name="connsiteY0" fmla="*/ 0 h 4195057"/>
              <a:gd name="connsiteX1" fmla="*/ 2274113 w 2274421"/>
              <a:gd name="connsiteY1" fmla="*/ 794 h 4195057"/>
              <a:gd name="connsiteX2" fmla="*/ 2274142 w 2274421"/>
              <a:gd name="connsiteY2" fmla="*/ 4194390 h 4195057"/>
              <a:gd name="connsiteX3" fmla="*/ 2059358 w 2274421"/>
              <a:gd name="connsiteY3" fmla="*/ 4195057 h 4195057"/>
              <a:gd name="connsiteX4" fmla="*/ 2057823 w 2274421"/>
              <a:gd name="connsiteY4" fmla="*/ 3237774 h 4195057"/>
              <a:gd name="connsiteX5" fmla="*/ 1203555 w 2274421"/>
              <a:gd name="connsiteY5" fmla="*/ 3237438 h 4195057"/>
              <a:gd name="connsiteX6" fmla="*/ 1204003 w 2274421"/>
              <a:gd name="connsiteY6" fmla="*/ 4189158 h 4195057"/>
              <a:gd name="connsiteX7" fmla="*/ 0 w 2274421"/>
              <a:gd name="connsiteY7" fmla="*/ 4192592 h 4195057"/>
              <a:gd name="connsiteX8" fmla="*/ 4 w 2274421"/>
              <a:gd name="connsiteY8" fmla="*/ 0 h 4195057"/>
              <a:gd name="connsiteX0" fmla="*/ 4 w 2274421"/>
              <a:gd name="connsiteY0" fmla="*/ 0 h 4195057"/>
              <a:gd name="connsiteX1" fmla="*/ 2274113 w 2274421"/>
              <a:gd name="connsiteY1" fmla="*/ 794 h 4195057"/>
              <a:gd name="connsiteX2" fmla="*/ 2274142 w 2274421"/>
              <a:gd name="connsiteY2" fmla="*/ 4194390 h 4195057"/>
              <a:gd name="connsiteX3" fmla="*/ 2059358 w 2274421"/>
              <a:gd name="connsiteY3" fmla="*/ 4195057 h 4195057"/>
              <a:gd name="connsiteX4" fmla="*/ 2059027 w 2274421"/>
              <a:gd name="connsiteY4" fmla="*/ 3237774 h 4195057"/>
              <a:gd name="connsiteX5" fmla="*/ 1203555 w 2274421"/>
              <a:gd name="connsiteY5" fmla="*/ 3237438 h 4195057"/>
              <a:gd name="connsiteX6" fmla="*/ 1204003 w 2274421"/>
              <a:gd name="connsiteY6" fmla="*/ 4189158 h 4195057"/>
              <a:gd name="connsiteX7" fmla="*/ 0 w 2274421"/>
              <a:gd name="connsiteY7" fmla="*/ 4192592 h 4195057"/>
              <a:gd name="connsiteX8" fmla="*/ 4 w 2274421"/>
              <a:gd name="connsiteY8" fmla="*/ 0 h 4195057"/>
              <a:gd name="connsiteX0" fmla="*/ 4 w 2274421"/>
              <a:gd name="connsiteY0" fmla="*/ 0 h 4195057"/>
              <a:gd name="connsiteX1" fmla="*/ 2274113 w 2274421"/>
              <a:gd name="connsiteY1" fmla="*/ 794 h 4195057"/>
              <a:gd name="connsiteX2" fmla="*/ 2274142 w 2274421"/>
              <a:gd name="connsiteY2" fmla="*/ 4194390 h 4195057"/>
              <a:gd name="connsiteX3" fmla="*/ 2059358 w 2274421"/>
              <a:gd name="connsiteY3" fmla="*/ 4195057 h 4195057"/>
              <a:gd name="connsiteX4" fmla="*/ 2059027 w 2274421"/>
              <a:gd name="connsiteY4" fmla="*/ 3237774 h 4195057"/>
              <a:gd name="connsiteX5" fmla="*/ 1203555 w 2274421"/>
              <a:gd name="connsiteY5" fmla="*/ 3535266 h 4195057"/>
              <a:gd name="connsiteX6" fmla="*/ 1204003 w 2274421"/>
              <a:gd name="connsiteY6" fmla="*/ 4189158 h 4195057"/>
              <a:gd name="connsiteX7" fmla="*/ 0 w 2274421"/>
              <a:gd name="connsiteY7" fmla="*/ 4192592 h 4195057"/>
              <a:gd name="connsiteX8" fmla="*/ 4 w 2274421"/>
              <a:gd name="connsiteY8" fmla="*/ 0 h 4195057"/>
              <a:gd name="connsiteX0" fmla="*/ 4 w 2274421"/>
              <a:gd name="connsiteY0" fmla="*/ 0 h 4195057"/>
              <a:gd name="connsiteX1" fmla="*/ 2274113 w 2274421"/>
              <a:gd name="connsiteY1" fmla="*/ 794 h 4195057"/>
              <a:gd name="connsiteX2" fmla="*/ 2274142 w 2274421"/>
              <a:gd name="connsiteY2" fmla="*/ 4194390 h 4195057"/>
              <a:gd name="connsiteX3" fmla="*/ 2059358 w 2274421"/>
              <a:gd name="connsiteY3" fmla="*/ 4195057 h 4195057"/>
              <a:gd name="connsiteX4" fmla="*/ 2061433 w 2274421"/>
              <a:gd name="connsiteY4" fmla="*/ 3538985 h 4195057"/>
              <a:gd name="connsiteX5" fmla="*/ 1203555 w 2274421"/>
              <a:gd name="connsiteY5" fmla="*/ 3535266 h 4195057"/>
              <a:gd name="connsiteX6" fmla="*/ 1204003 w 2274421"/>
              <a:gd name="connsiteY6" fmla="*/ 4189158 h 4195057"/>
              <a:gd name="connsiteX7" fmla="*/ 0 w 2274421"/>
              <a:gd name="connsiteY7" fmla="*/ 4192592 h 4195057"/>
              <a:gd name="connsiteX8" fmla="*/ 4 w 2274421"/>
              <a:gd name="connsiteY8" fmla="*/ 0 h 4195057"/>
              <a:gd name="connsiteX0" fmla="*/ 4 w 2274421"/>
              <a:gd name="connsiteY0" fmla="*/ 0 h 4195057"/>
              <a:gd name="connsiteX1" fmla="*/ 2274113 w 2274421"/>
              <a:gd name="connsiteY1" fmla="*/ 794 h 4195057"/>
              <a:gd name="connsiteX2" fmla="*/ 2274142 w 2274421"/>
              <a:gd name="connsiteY2" fmla="*/ 4194390 h 4195057"/>
              <a:gd name="connsiteX3" fmla="*/ 2059358 w 2274421"/>
              <a:gd name="connsiteY3" fmla="*/ 4195057 h 4195057"/>
              <a:gd name="connsiteX4" fmla="*/ 2060230 w 2274421"/>
              <a:gd name="connsiteY4" fmla="*/ 3542369 h 4195057"/>
              <a:gd name="connsiteX5" fmla="*/ 1203555 w 2274421"/>
              <a:gd name="connsiteY5" fmla="*/ 3535266 h 4195057"/>
              <a:gd name="connsiteX6" fmla="*/ 1204003 w 2274421"/>
              <a:gd name="connsiteY6" fmla="*/ 4189158 h 4195057"/>
              <a:gd name="connsiteX7" fmla="*/ 0 w 2274421"/>
              <a:gd name="connsiteY7" fmla="*/ 4192592 h 4195057"/>
              <a:gd name="connsiteX8" fmla="*/ 4 w 2274421"/>
              <a:gd name="connsiteY8" fmla="*/ 0 h 4195057"/>
              <a:gd name="connsiteX0" fmla="*/ 4 w 2274421"/>
              <a:gd name="connsiteY0" fmla="*/ 0 h 4195057"/>
              <a:gd name="connsiteX1" fmla="*/ 2274113 w 2274421"/>
              <a:gd name="connsiteY1" fmla="*/ 794 h 4195057"/>
              <a:gd name="connsiteX2" fmla="*/ 2274142 w 2274421"/>
              <a:gd name="connsiteY2" fmla="*/ 4194390 h 4195057"/>
              <a:gd name="connsiteX3" fmla="*/ 2059358 w 2274421"/>
              <a:gd name="connsiteY3" fmla="*/ 4195057 h 4195057"/>
              <a:gd name="connsiteX4" fmla="*/ 2060230 w 2274421"/>
              <a:gd name="connsiteY4" fmla="*/ 3542369 h 4195057"/>
              <a:gd name="connsiteX5" fmla="*/ 1203555 w 2274421"/>
              <a:gd name="connsiteY5" fmla="*/ 3535266 h 4195057"/>
              <a:gd name="connsiteX6" fmla="*/ 1204003 w 2274421"/>
              <a:gd name="connsiteY6" fmla="*/ 4189158 h 4195057"/>
              <a:gd name="connsiteX7" fmla="*/ 0 w 2274421"/>
              <a:gd name="connsiteY7" fmla="*/ 4192592 h 4195057"/>
              <a:gd name="connsiteX8" fmla="*/ 4 w 2274421"/>
              <a:gd name="connsiteY8" fmla="*/ 0 h 4195057"/>
              <a:gd name="connsiteX0" fmla="*/ 4 w 2274421"/>
              <a:gd name="connsiteY0" fmla="*/ 0 h 4195057"/>
              <a:gd name="connsiteX1" fmla="*/ 2274113 w 2274421"/>
              <a:gd name="connsiteY1" fmla="*/ 794 h 4195057"/>
              <a:gd name="connsiteX2" fmla="*/ 2274142 w 2274421"/>
              <a:gd name="connsiteY2" fmla="*/ 4194390 h 4195057"/>
              <a:gd name="connsiteX3" fmla="*/ 2059358 w 2274421"/>
              <a:gd name="connsiteY3" fmla="*/ 4195057 h 4195057"/>
              <a:gd name="connsiteX4" fmla="*/ 2059027 w 2274421"/>
              <a:gd name="connsiteY4" fmla="*/ 3538984 h 4195057"/>
              <a:gd name="connsiteX5" fmla="*/ 1203555 w 2274421"/>
              <a:gd name="connsiteY5" fmla="*/ 3535266 h 4195057"/>
              <a:gd name="connsiteX6" fmla="*/ 1204003 w 2274421"/>
              <a:gd name="connsiteY6" fmla="*/ 4189158 h 4195057"/>
              <a:gd name="connsiteX7" fmla="*/ 0 w 2274421"/>
              <a:gd name="connsiteY7" fmla="*/ 4192592 h 4195057"/>
              <a:gd name="connsiteX8" fmla="*/ 4 w 2274421"/>
              <a:gd name="connsiteY8" fmla="*/ 0 h 4195057"/>
              <a:gd name="connsiteX0" fmla="*/ 4 w 2274421"/>
              <a:gd name="connsiteY0" fmla="*/ 0 h 4195057"/>
              <a:gd name="connsiteX1" fmla="*/ 2274113 w 2274421"/>
              <a:gd name="connsiteY1" fmla="*/ 794 h 4195057"/>
              <a:gd name="connsiteX2" fmla="*/ 2274142 w 2274421"/>
              <a:gd name="connsiteY2" fmla="*/ 4194390 h 4195057"/>
              <a:gd name="connsiteX3" fmla="*/ 2059358 w 2274421"/>
              <a:gd name="connsiteY3" fmla="*/ 4195057 h 4195057"/>
              <a:gd name="connsiteX4" fmla="*/ 2059027 w 2274421"/>
              <a:gd name="connsiteY4" fmla="*/ 3538984 h 4195057"/>
              <a:gd name="connsiteX5" fmla="*/ 1204759 w 2274421"/>
              <a:gd name="connsiteY5" fmla="*/ 3538650 h 4195057"/>
              <a:gd name="connsiteX6" fmla="*/ 1204003 w 2274421"/>
              <a:gd name="connsiteY6" fmla="*/ 4189158 h 4195057"/>
              <a:gd name="connsiteX7" fmla="*/ 0 w 2274421"/>
              <a:gd name="connsiteY7" fmla="*/ 4192592 h 4195057"/>
              <a:gd name="connsiteX8" fmla="*/ 4 w 2274421"/>
              <a:gd name="connsiteY8" fmla="*/ 0 h 4195057"/>
              <a:gd name="connsiteX0" fmla="*/ 4 w 2274421"/>
              <a:gd name="connsiteY0" fmla="*/ 0 h 4202696"/>
              <a:gd name="connsiteX1" fmla="*/ 2274113 w 2274421"/>
              <a:gd name="connsiteY1" fmla="*/ 794 h 4202696"/>
              <a:gd name="connsiteX2" fmla="*/ 2274142 w 2274421"/>
              <a:gd name="connsiteY2" fmla="*/ 4194390 h 4202696"/>
              <a:gd name="connsiteX3" fmla="*/ 2059358 w 2274421"/>
              <a:gd name="connsiteY3" fmla="*/ 4195057 h 4202696"/>
              <a:gd name="connsiteX4" fmla="*/ 2059027 w 2274421"/>
              <a:gd name="connsiteY4" fmla="*/ 3538984 h 4202696"/>
              <a:gd name="connsiteX5" fmla="*/ 1204759 w 2274421"/>
              <a:gd name="connsiteY5" fmla="*/ 3538650 h 4202696"/>
              <a:gd name="connsiteX6" fmla="*/ 1204003 w 2274421"/>
              <a:gd name="connsiteY6" fmla="*/ 4202696 h 4202696"/>
              <a:gd name="connsiteX7" fmla="*/ 0 w 2274421"/>
              <a:gd name="connsiteY7" fmla="*/ 4192592 h 4202696"/>
              <a:gd name="connsiteX8" fmla="*/ 4 w 2274421"/>
              <a:gd name="connsiteY8" fmla="*/ 0 h 4202696"/>
              <a:gd name="connsiteX0" fmla="*/ 4 w 2274421"/>
              <a:gd name="connsiteY0" fmla="*/ 0 h 4202696"/>
              <a:gd name="connsiteX1" fmla="*/ 2274113 w 2274421"/>
              <a:gd name="connsiteY1" fmla="*/ 794 h 4202696"/>
              <a:gd name="connsiteX2" fmla="*/ 2274142 w 2274421"/>
              <a:gd name="connsiteY2" fmla="*/ 4194390 h 4202696"/>
              <a:gd name="connsiteX3" fmla="*/ 2059358 w 2274421"/>
              <a:gd name="connsiteY3" fmla="*/ 4195057 h 4202696"/>
              <a:gd name="connsiteX4" fmla="*/ 2059027 w 2274421"/>
              <a:gd name="connsiteY4" fmla="*/ 3538984 h 4202696"/>
              <a:gd name="connsiteX5" fmla="*/ 1202353 w 2274421"/>
              <a:gd name="connsiteY5" fmla="*/ 3542035 h 4202696"/>
              <a:gd name="connsiteX6" fmla="*/ 1204003 w 2274421"/>
              <a:gd name="connsiteY6" fmla="*/ 4202696 h 4202696"/>
              <a:gd name="connsiteX7" fmla="*/ 0 w 2274421"/>
              <a:gd name="connsiteY7" fmla="*/ 4192592 h 4202696"/>
              <a:gd name="connsiteX8" fmla="*/ 4 w 2274421"/>
              <a:gd name="connsiteY8" fmla="*/ 0 h 4202696"/>
              <a:gd name="connsiteX0" fmla="*/ 4 w 2274421"/>
              <a:gd name="connsiteY0" fmla="*/ 0 h 4202696"/>
              <a:gd name="connsiteX1" fmla="*/ 2274113 w 2274421"/>
              <a:gd name="connsiteY1" fmla="*/ 794 h 4202696"/>
              <a:gd name="connsiteX2" fmla="*/ 2274142 w 2274421"/>
              <a:gd name="connsiteY2" fmla="*/ 4194390 h 4202696"/>
              <a:gd name="connsiteX3" fmla="*/ 2059358 w 2274421"/>
              <a:gd name="connsiteY3" fmla="*/ 4195057 h 4202696"/>
              <a:gd name="connsiteX4" fmla="*/ 2059027 w 2274421"/>
              <a:gd name="connsiteY4" fmla="*/ 3545753 h 4202696"/>
              <a:gd name="connsiteX5" fmla="*/ 1202353 w 2274421"/>
              <a:gd name="connsiteY5" fmla="*/ 3542035 h 4202696"/>
              <a:gd name="connsiteX6" fmla="*/ 1204003 w 2274421"/>
              <a:gd name="connsiteY6" fmla="*/ 4202696 h 4202696"/>
              <a:gd name="connsiteX7" fmla="*/ 0 w 2274421"/>
              <a:gd name="connsiteY7" fmla="*/ 4192592 h 4202696"/>
              <a:gd name="connsiteX8" fmla="*/ 4 w 2274421"/>
              <a:gd name="connsiteY8" fmla="*/ 0 h 4202696"/>
              <a:gd name="connsiteX0" fmla="*/ 4 w 2274421"/>
              <a:gd name="connsiteY0" fmla="*/ 0 h 4202696"/>
              <a:gd name="connsiteX1" fmla="*/ 2274113 w 2274421"/>
              <a:gd name="connsiteY1" fmla="*/ 794 h 4202696"/>
              <a:gd name="connsiteX2" fmla="*/ 2274142 w 2274421"/>
              <a:gd name="connsiteY2" fmla="*/ 4194390 h 4202696"/>
              <a:gd name="connsiteX3" fmla="*/ 2059358 w 2274421"/>
              <a:gd name="connsiteY3" fmla="*/ 4195057 h 4202696"/>
              <a:gd name="connsiteX4" fmla="*/ 2059027 w 2274421"/>
              <a:gd name="connsiteY4" fmla="*/ 3545753 h 4202696"/>
              <a:gd name="connsiteX5" fmla="*/ 1202353 w 2274421"/>
              <a:gd name="connsiteY5" fmla="*/ 3542035 h 4202696"/>
              <a:gd name="connsiteX6" fmla="*/ 1202800 w 2274421"/>
              <a:gd name="connsiteY6" fmla="*/ 4202696 h 4202696"/>
              <a:gd name="connsiteX7" fmla="*/ 0 w 2274421"/>
              <a:gd name="connsiteY7" fmla="*/ 4192592 h 4202696"/>
              <a:gd name="connsiteX8" fmla="*/ 4 w 2274421"/>
              <a:gd name="connsiteY8" fmla="*/ 0 h 4202696"/>
              <a:gd name="connsiteX0" fmla="*/ 4 w 2274421"/>
              <a:gd name="connsiteY0" fmla="*/ 0 h 5434616"/>
              <a:gd name="connsiteX1" fmla="*/ 2274113 w 2274421"/>
              <a:gd name="connsiteY1" fmla="*/ 1232714 h 5434616"/>
              <a:gd name="connsiteX2" fmla="*/ 2274142 w 2274421"/>
              <a:gd name="connsiteY2" fmla="*/ 5426310 h 5434616"/>
              <a:gd name="connsiteX3" fmla="*/ 2059358 w 2274421"/>
              <a:gd name="connsiteY3" fmla="*/ 5426977 h 5434616"/>
              <a:gd name="connsiteX4" fmla="*/ 2059027 w 2274421"/>
              <a:gd name="connsiteY4" fmla="*/ 4777673 h 5434616"/>
              <a:gd name="connsiteX5" fmla="*/ 1202353 w 2274421"/>
              <a:gd name="connsiteY5" fmla="*/ 4773955 h 5434616"/>
              <a:gd name="connsiteX6" fmla="*/ 1202800 w 2274421"/>
              <a:gd name="connsiteY6" fmla="*/ 5434616 h 5434616"/>
              <a:gd name="connsiteX7" fmla="*/ 0 w 2274421"/>
              <a:gd name="connsiteY7" fmla="*/ 5424512 h 5434616"/>
              <a:gd name="connsiteX8" fmla="*/ 4 w 2274421"/>
              <a:gd name="connsiteY8" fmla="*/ 0 h 5434616"/>
              <a:gd name="connsiteX0" fmla="*/ 4 w 2274142"/>
              <a:gd name="connsiteY0" fmla="*/ 12743 h 5447359"/>
              <a:gd name="connsiteX1" fmla="*/ 2269300 w 2274142"/>
              <a:gd name="connsiteY1" fmla="*/ 0 h 5447359"/>
              <a:gd name="connsiteX2" fmla="*/ 2274142 w 2274142"/>
              <a:gd name="connsiteY2" fmla="*/ 5439053 h 5447359"/>
              <a:gd name="connsiteX3" fmla="*/ 2059358 w 2274142"/>
              <a:gd name="connsiteY3" fmla="*/ 5439720 h 5447359"/>
              <a:gd name="connsiteX4" fmla="*/ 2059027 w 2274142"/>
              <a:gd name="connsiteY4" fmla="*/ 4790416 h 5447359"/>
              <a:gd name="connsiteX5" fmla="*/ 1202353 w 2274142"/>
              <a:gd name="connsiteY5" fmla="*/ 4786698 h 5447359"/>
              <a:gd name="connsiteX6" fmla="*/ 1202800 w 2274142"/>
              <a:gd name="connsiteY6" fmla="*/ 5447359 h 5447359"/>
              <a:gd name="connsiteX7" fmla="*/ 0 w 2274142"/>
              <a:gd name="connsiteY7" fmla="*/ 5437255 h 5447359"/>
              <a:gd name="connsiteX8" fmla="*/ 4 w 2274142"/>
              <a:gd name="connsiteY8" fmla="*/ 12743 h 5447359"/>
              <a:gd name="connsiteX0" fmla="*/ 4 w 2274142"/>
              <a:gd name="connsiteY0" fmla="*/ 470352 h 5447359"/>
              <a:gd name="connsiteX1" fmla="*/ 2269300 w 2274142"/>
              <a:gd name="connsiteY1" fmla="*/ 0 h 5447359"/>
              <a:gd name="connsiteX2" fmla="*/ 2274142 w 2274142"/>
              <a:gd name="connsiteY2" fmla="*/ 5439053 h 5447359"/>
              <a:gd name="connsiteX3" fmla="*/ 2059358 w 2274142"/>
              <a:gd name="connsiteY3" fmla="*/ 5439720 h 5447359"/>
              <a:gd name="connsiteX4" fmla="*/ 2059027 w 2274142"/>
              <a:gd name="connsiteY4" fmla="*/ 4790416 h 5447359"/>
              <a:gd name="connsiteX5" fmla="*/ 1202353 w 2274142"/>
              <a:gd name="connsiteY5" fmla="*/ 4786698 h 5447359"/>
              <a:gd name="connsiteX6" fmla="*/ 1202800 w 2274142"/>
              <a:gd name="connsiteY6" fmla="*/ 5447359 h 5447359"/>
              <a:gd name="connsiteX7" fmla="*/ 0 w 2274142"/>
              <a:gd name="connsiteY7" fmla="*/ 5437255 h 5447359"/>
              <a:gd name="connsiteX8" fmla="*/ 4 w 2274142"/>
              <a:gd name="connsiteY8" fmla="*/ 470352 h 5447359"/>
              <a:gd name="connsiteX0" fmla="*/ 4 w 2274142"/>
              <a:gd name="connsiteY0" fmla="*/ 0 h 4977007"/>
              <a:gd name="connsiteX1" fmla="*/ 2272554 w 2274142"/>
              <a:gd name="connsiteY1" fmla="*/ 14713 h 4977007"/>
              <a:gd name="connsiteX2" fmla="*/ 2274142 w 2274142"/>
              <a:gd name="connsiteY2" fmla="*/ 4968701 h 4977007"/>
              <a:gd name="connsiteX3" fmla="*/ 2059358 w 2274142"/>
              <a:gd name="connsiteY3" fmla="*/ 4969368 h 4977007"/>
              <a:gd name="connsiteX4" fmla="*/ 2059027 w 2274142"/>
              <a:gd name="connsiteY4" fmla="*/ 4320064 h 4977007"/>
              <a:gd name="connsiteX5" fmla="*/ 1202353 w 2274142"/>
              <a:gd name="connsiteY5" fmla="*/ 4316346 h 4977007"/>
              <a:gd name="connsiteX6" fmla="*/ 1202800 w 2274142"/>
              <a:gd name="connsiteY6" fmla="*/ 4977007 h 4977007"/>
              <a:gd name="connsiteX7" fmla="*/ 0 w 2274142"/>
              <a:gd name="connsiteY7" fmla="*/ 4966903 h 4977007"/>
              <a:gd name="connsiteX8" fmla="*/ 4 w 2274142"/>
              <a:gd name="connsiteY8" fmla="*/ 0 h 4977007"/>
              <a:gd name="connsiteX0" fmla="*/ 4 w 2274142"/>
              <a:gd name="connsiteY0" fmla="*/ 0 h 4967854"/>
              <a:gd name="connsiteX1" fmla="*/ 2272554 w 2274142"/>
              <a:gd name="connsiteY1" fmla="*/ 5560 h 4967854"/>
              <a:gd name="connsiteX2" fmla="*/ 2274142 w 2274142"/>
              <a:gd name="connsiteY2" fmla="*/ 4959548 h 4967854"/>
              <a:gd name="connsiteX3" fmla="*/ 2059358 w 2274142"/>
              <a:gd name="connsiteY3" fmla="*/ 4960215 h 4967854"/>
              <a:gd name="connsiteX4" fmla="*/ 2059027 w 2274142"/>
              <a:gd name="connsiteY4" fmla="*/ 4310911 h 4967854"/>
              <a:gd name="connsiteX5" fmla="*/ 1202353 w 2274142"/>
              <a:gd name="connsiteY5" fmla="*/ 4307193 h 4967854"/>
              <a:gd name="connsiteX6" fmla="*/ 1202800 w 2274142"/>
              <a:gd name="connsiteY6" fmla="*/ 4967854 h 4967854"/>
              <a:gd name="connsiteX7" fmla="*/ 0 w 2274142"/>
              <a:gd name="connsiteY7" fmla="*/ 4957750 h 4967854"/>
              <a:gd name="connsiteX8" fmla="*/ 4 w 2274142"/>
              <a:gd name="connsiteY8" fmla="*/ 0 h 4967854"/>
              <a:gd name="connsiteX0" fmla="*/ 4 w 2274142"/>
              <a:gd name="connsiteY0" fmla="*/ 0 h 4967854"/>
              <a:gd name="connsiteX1" fmla="*/ 2272554 w 2274142"/>
              <a:gd name="connsiteY1" fmla="*/ 5560 h 4967854"/>
              <a:gd name="connsiteX2" fmla="*/ 2274142 w 2274142"/>
              <a:gd name="connsiteY2" fmla="*/ 4959548 h 4967854"/>
              <a:gd name="connsiteX3" fmla="*/ 2059358 w 2274142"/>
              <a:gd name="connsiteY3" fmla="*/ 4960215 h 4967854"/>
              <a:gd name="connsiteX4" fmla="*/ 2059027 w 2274142"/>
              <a:gd name="connsiteY4" fmla="*/ 4310911 h 4967854"/>
              <a:gd name="connsiteX5" fmla="*/ 1202353 w 2274142"/>
              <a:gd name="connsiteY5" fmla="*/ 4303807 h 4967854"/>
              <a:gd name="connsiteX6" fmla="*/ 1202800 w 2274142"/>
              <a:gd name="connsiteY6" fmla="*/ 4967854 h 4967854"/>
              <a:gd name="connsiteX7" fmla="*/ 0 w 2274142"/>
              <a:gd name="connsiteY7" fmla="*/ 4957750 h 4967854"/>
              <a:gd name="connsiteX8" fmla="*/ 4 w 2274142"/>
              <a:gd name="connsiteY8" fmla="*/ 0 h 4967854"/>
              <a:gd name="connsiteX0" fmla="*/ 4 w 2274142"/>
              <a:gd name="connsiteY0" fmla="*/ 0 h 4967854"/>
              <a:gd name="connsiteX1" fmla="*/ 2272554 w 2274142"/>
              <a:gd name="connsiteY1" fmla="*/ 5560 h 4967854"/>
              <a:gd name="connsiteX2" fmla="*/ 2274142 w 2274142"/>
              <a:gd name="connsiteY2" fmla="*/ 4959548 h 4967854"/>
              <a:gd name="connsiteX3" fmla="*/ 2059358 w 2274142"/>
              <a:gd name="connsiteY3" fmla="*/ 4960215 h 4967854"/>
              <a:gd name="connsiteX4" fmla="*/ 2059027 w 2274142"/>
              <a:gd name="connsiteY4" fmla="*/ 4310911 h 4967854"/>
              <a:gd name="connsiteX5" fmla="*/ 1202353 w 2274142"/>
              <a:gd name="connsiteY5" fmla="*/ 4310577 h 4967854"/>
              <a:gd name="connsiteX6" fmla="*/ 1202800 w 2274142"/>
              <a:gd name="connsiteY6" fmla="*/ 4967854 h 4967854"/>
              <a:gd name="connsiteX7" fmla="*/ 0 w 2274142"/>
              <a:gd name="connsiteY7" fmla="*/ 4957750 h 4967854"/>
              <a:gd name="connsiteX8" fmla="*/ 4 w 2274142"/>
              <a:gd name="connsiteY8" fmla="*/ 0 h 4967854"/>
              <a:gd name="connsiteX0" fmla="*/ 4 w 2274142"/>
              <a:gd name="connsiteY0" fmla="*/ 0 h 4967854"/>
              <a:gd name="connsiteX1" fmla="*/ 2272554 w 2274142"/>
              <a:gd name="connsiteY1" fmla="*/ 5560 h 4967854"/>
              <a:gd name="connsiteX2" fmla="*/ 2274142 w 2274142"/>
              <a:gd name="connsiteY2" fmla="*/ 4959548 h 4967854"/>
              <a:gd name="connsiteX3" fmla="*/ 2059358 w 2274142"/>
              <a:gd name="connsiteY3" fmla="*/ 4960215 h 4967854"/>
              <a:gd name="connsiteX4" fmla="*/ 2059027 w 2274142"/>
              <a:gd name="connsiteY4" fmla="*/ 4310911 h 4967854"/>
              <a:gd name="connsiteX5" fmla="*/ 1258909 w 2274142"/>
              <a:gd name="connsiteY5" fmla="*/ 4317345 h 4967854"/>
              <a:gd name="connsiteX6" fmla="*/ 1202800 w 2274142"/>
              <a:gd name="connsiteY6" fmla="*/ 4967854 h 4967854"/>
              <a:gd name="connsiteX7" fmla="*/ 0 w 2274142"/>
              <a:gd name="connsiteY7" fmla="*/ 4957750 h 4967854"/>
              <a:gd name="connsiteX8" fmla="*/ 4 w 2274142"/>
              <a:gd name="connsiteY8" fmla="*/ 0 h 4967854"/>
              <a:gd name="connsiteX0" fmla="*/ 4 w 2274142"/>
              <a:gd name="connsiteY0" fmla="*/ 0 h 4960215"/>
              <a:gd name="connsiteX1" fmla="*/ 2272554 w 2274142"/>
              <a:gd name="connsiteY1" fmla="*/ 5560 h 4960215"/>
              <a:gd name="connsiteX2" fmla="*/ 2274142 w 2274142"/>
              <a:gd name="connsiteY2" fmla="*/ 4959548 h 4960215"/>
              <a:gd name="connsiteX3" fmla="*/ 2059358 w 2274142"/>
              <a:gd name="connsiteY3" fmla="*/ 4960215 h 4960215"/>
              <a:gd name="connsiteX4" fmla="*/ 2059027 w 2274142"/>
              <a:gd name="connsiteY4" fmla="*/ 4310911 h 4960215"/>
              <a:gd name="connsiteX5" fmla="*/ 1258909 w 2274142"/>
              <a:gd name="connsiteY5" fmla="*/ 4317345 h 4960215"/>
              <a:gd name="connsiteX6" fmla="*/ 1259356 w 2274142"/>
              <a:gd name="connsiteY6" fmla="*/ 4954316 h 4960215"/>
              <a:gd name="connsiteX7" fmla="*/ 0 w 2274142"/>
              <a:gd name="connsiteY7" fmla="*/ 4957750 h 4960215"/>
              <a:gd name="connsiteX8" fmla="*/ 4 w 2274142"/>
              <a:gd name="connsiteY8" fmla="*/ 0 h 4960215"/>
              <a:gd name="connsiteX0" fmla="*/ 4 w 2274142"/>
              <a:gd name="connsiteY0" fmla="*/ 0 h 4960215"/>
              <a:gd name="connsiteX1" fmla="*/ 2272554 w 2274142"/>
              <a:gd name="connsiteY1" fmla="*/ 5560 h 4960215"/>
              <a:gd name="connsiteX2" fmla="*/ 2274142 w 2274142"/>
              <a:gd name="connsiteY2" fmla="*/ 4959548 h 4960215"/>
              <a:gd name="connsiteX3" fmla="*/ 2059358 w 2274142"/>
              <a:gd name="connsiteY3" fmla="*/ 4960215 h 4960215"/>
              <a:gd name="connsiteX4" fmla="*/ 2059027 w 2274142"/>
              <a:gd name="connsiteY4" fmla="*/ 4310911 h 4960215"/>
              <a:gd name="connsiteX5" fmla="*/ 1258909 w 2274142"/>
              <a:gd name="connsiteY5" fmla="*/ 4313960 h 4960215"/>
              <a:gd name="connsiteX6" fmla="*/ 1259356 w 2274142"/>
              <a:gd name="connsiteY6" fmla="*/ 4954316 h 4960215"/>
              <a:gd name="connsiteX7" fmla="*/ 0 w 2274142"/>
              <a:gd name="connsiteY7" fmla="*/ 4957750 h 4960215"/>
              <a:gd name="connsiteX8" fmla="*/ 4 w 2274142"/>
              <a:gd name="connsiteY8" fmla="*/ 0 h 4960215"/>
              <a:gd name="connsiteX0" fmla="*/ 4 w 2274142"/>
              <a:gd name="connsiteY0" fmla="*/ 0 h 4960215"/>
              <a:gd name="connsiteX1" fmla="*/ 2272554 w 2274142"/>
              <a:gd name="connsiteY1" fmla="*/ 5560 h 4960215"/>
              <a:gd name="connsiteX2" fmla="*/ 2274142 w 2274142"/>
              <a:gd name="connsiteY2" fmla="*/ 4959548 h 4960215"/>
              <a:gd name="connsiteX3" fmla="*/ 2059358 w 2274142"/>
              <a:gd name="connsiteY3" fmla="*/ 4960215 h 4960215"/>
              <a:gd name="connsiteX4" fmla="*/ 2059027 w 2274142"/>
              <a:gd name="connsiteY4" fmla="*/ 4310911 h 4960215"/>
              <a:gd name="connsiteX5" fmla="*/ 1258909 w 2274142"/>
              <a:gd name="connsiteY5" fmla="*/ 4313960 h 4960215"/>
              <a:gd name="connsiteX6" fmla="*/ 1258153 w 2274142"/>
              <a:gd name="connsiteY6" fmla="*/ 4930626 h 4960215"/>
              <a:gd name="connsiteX7" fmla="*/ 0 w 2274142"/>
              <a:gd name="connsiteY7" fmla="*/ 4957750 h 4960215"/>
              <a:gd name="connsiteX8" fmla="*/ 4 w 2274142"/>
              <a:gd name="connsiteY8" fmla="*/ 0 h 4960215"/>
              <a:gd name="connsiteX0" fmla="*/ 4 w 2274142"/>
              <a:gd name="connsiteY0" fmla="*/ 0 h 4960215"/>
              <a:gd name="connsiteX1" fmla="*/ 2272554 w 2274142"/>
              <a:gd name="connsiteY1" fmla="*/ 5560 h 4960215"/>
              <a:gd name="connsiteX2" fmla="*/ 2274142 w 2274142"/>
              <a:gd name="connsiteY2" fmla="*/ 4959548 h 4960215"/>
              <a:gd name="connsiteX3" fmla="*/ 2059358 w 2274142"/>
              <a:gd name="connsiteY3" fmla="*/ 4960215 h 4960215"/>
              <a:gd name="connsiteX4" fmla="*/ 2059027 w 2274142"/>
              <a:gd name="connsiteY4" fmla="*/ 4310911 h 4960215"/>
              <a:gd name="connsiteX5" fmla="*/ 1258909 w 2274142"/>
              <a:gd name="connsiteY5" fmla="*/ 4313960 h 4960215"/>
              <a:gd name="connsiteX6" fmla="*/ 1260560 w 2274142"/>
              <a:gd name="connsiteY6" fmla="*/ 4930626 h 4960215"/>
              <a:gd name="connsiteX7" fmla="*/ 0 w 2274142"/>
              <a:gd name="connsiteY7" fmla="*/ 4957750 h 4960215"/>
              <a:gd name="connsiteX8" fmla="*/ 4 w 2274142"/>
              <a:gd name="connsiteY8" fmla="*/ 0 h 4960215"/>
              <a:gd name="connsiteX0" fmla="*/ 4 w 2274142"/>
              <a:gd name="connsiteY0" fmla="*/ 0 h 4960215"/>
              <a:gd name="connsiteX1" fmla="*/ 2272554 w 2274142"/>
              <a:gd name="connsiteY1" fmla="*/ 5560 h 4960215"/>
              <a:gd name="connsiteX2" fmla="*/ 2274142 w 2274142"/>
              <a:gd name="connsiteY2" fmla="*/ 4959548 h 4960215"/>
              <a:gd name="connsiteX3" fmla="*/ 2059358 w 2274142"/>
              <a:gd name="connsiteY3" fmla="*/ 4960215 h 4960215"/>
              <a:gd name="connsiteX4" fmla="*/ 2059027 w 2274142"/>
              <a:gd name="connsiteY4" fmla="*/ 4310911 h 4960215"/>
              <a:gd name="connsiteX5" fmla="*/ 1258909 w 2274142"/>
              <a:gd name="connsiteY5" fmla="*/ 4313960 h 4960215"/>
              <a:gd name="connsiteX6" fmla="*/ 1259357 w 2274142"/>
              <a:gd name="connsiteY6" fmla="*/ 4934010 h 4960215"/>
              <a:gd name="connsiteX7" fmla="*/ 0 w 2274142"/>
              <a:gd name="connsiteY7" fmla="*/ 4957750 h 4960215"/>
              <a:gd name="connsiteX8" fmla="*/ 4 w 2274142"/>
              <a:gd name="connsiteY8" fmla="*/ 0 h 4960215"/>
              <a:gd name="connsiteX0" fmla="*/ 1 w 2274139"/>
              <a:gd name="connsiteY0" fmla="*/ 0 h 4960215"/>
              <a:gd name="connsiteX1" fmla="*/ 2272551 w 2274139"/>
              <a:gd name="connsiteY1" fmla="*/ 5560 h 4960215"/>
              <a:gd name="connsiteX2" fmla="*/ 2274139 w 2274139"/>
              <a:gd name="connsiteY2" fmla="*/ 4959548 h 4960215"/>
              <a:gd name="connsiteX3" fmla="*/ 2059355 w 2274139"/>
              <a:gd name="connsiteY3" fmla="*/ 4960215 h 4960215"/>
              <a:gd name="connsiteX4" fmla="*/ 2059024 w 2274139"/>
              <a:gd name="connsiteY4" fmla="*/ 4310911 h 4960215"/>
              <a:gd name="connsiteX5" fmla="*/ 1258906 w 2274139"/>
              <a:gd name="connsiteY5" fmla="*/ 4313960 h 4960215"/>
              <a:gd name="connsiteX6" fmla="*/ 1259354 w 2274139"/>
              <a:gd name="connsiteY6" fmla="*/ 4934010 h 4960215"/>
              <a:gd name="connsiteX7" fmla="*/ 2403 w 2274139"/>
              <a:gd name="connsiteY7" fmla="*/ 4923906 h 4960215"/>
              <a:gd name="connsiteX8" fmla="*/ 1 w 2274139"/>
              <a:gd name="connsiteY8" fmla="*/ 0 h 4960215"/>
              <a:gd name="connsiteX0" fmla="*/ 1 w 2274139"/>
              <a:gd name="connsiteY0" fmla="*/ 0 h 4960215"/>
              <a:gd name="connsiteX1" fmla="*/ 2272551 w 2274139"/>
              <a:gd name="connsiteY1" fmla="*/ 5560 h 4960215"/>
              <a:gd name="connsiteX2" fmla="*/ 2274139 w 2274139"/>
              <a:gd name="connsiteY2" fmla="*/ 4959548 h 4960215"/>
              <a:gd name="connsiteX3" fmla="*/ 2059355 w 2274139"/>
              <a:gd name="connsiteY3" fmla="*/ 4960215 h 4960215"/>
              <a:gd name="connsiteX4" fmla="*/ 2059024 w 2274139"/>
              <a:gd name="connsiteY4" fmla="*/ 4310911 h 4960215"/>
              <a:gd name="connsiteX5" fmla="*/ 1258906 w 2274139"/>
              <a:gd name="connsiteY5" fmla="*/ 4313960 h 4960215"/>
              <a:gd name="connsiteX6" fmla="*/ 1259354 w 2274139"/>
              <a:gd name="connsiteY6" fmla="*/ 4930624 h 4960215"/>
              <a:gd name="connsiteX7" fmla="*/ 2403 w 2274139"/>
              <a:gd name="connsiteY7" fmla="*/ 4923906 h 4960215"/>
              <a:gd name="connsiteX8" fmla="*/ 1 w 2274139"/>
              <a:gd name="connsiteY8" fmla="*/ 0 h 4960215"/>
              <a:gd name="connsiteX0" fmla="*/ 1208 w 2275346"/>
              <a:gd name="connsiteY0" fmla="*/ 0 h 4960215"/>
              <a:gd name="connsiteX1" fmla="*/ 2273758 w 2275346"/>
              <a:gd name="connsiteY1" fmla="*/ 5560 h 4960215"/>
              <a:gd name="connsiteX2" fmla="*/ 2275346 w 2275346"/>
              <a:gd name="connsiteY2" fmla="*/ 4959548 h 4960215"/>
              <a:gd name="connsiteX3" fmla="*/ 2060562 w 2275346"/>
              <a:gd name="connsiteY3" fmla="*/ 4960215 h 4960215"/>
              <a:gd name="connsiteX4" fmla="*/ 2060231 w 2275346"/>
              <a:gd name="connsiteY4" fmla="*/ 4310911 h 4960215"/>
              <a:gd name="connsiteX5" fmla="*/ 1260113 w 2275346"/>
              <a:gd name="connsiteY5" fmla="*/ 4313960 h 4960215"/>
              <a:gd name="connsiteX6" fmla="*/ 1260561 w 2275346"/>
              <a:gd name="connsiteY6" fmla="*/ 4930624 h 4960215"/>
              <a:gd name="connsiteX7" fmla="*/ 0 w 2275346"/>
              <a:gd name="connsiteY7" fmla="*/ 4923906 h 4960215"/>
              <a:gd name="connsiteX8" fmla="*/ 1208 w 2275346"/>
              <a:gd name="connsiteY8" fmla="*/ 0 h 4960215"/>
              <a:gd name="connsiteX0" fmla="*/ 1208 w 2275346"/>
              <a:gd name="connsiteY0" fmla="*/ 0 h 4960215"/>
              <a:gd name="connsiteX1" fmla="*/ 2273758 w 2275346"/>
              <a:gd name="connsiteY1" fmla="*/ 5560 h 4960215"/>
              <a:gd name="connsiteX2" fmla="*/ 2275346 w 2275346"/>
              <a:gd name="connsiteY2" fmla="*/ 4959548 h 4960215"/>
              <a:gd name="connsiteX3" fmla="*/ 2060562 w 2275346"/>
              <a:gd name="connsiteY3" fmla="*/ 4960215 h 4960215"/>
              <a:gd name="connsiteX4" fmla="*/ 2060231 w 2275346"/>
              <a:gd name="connsiteY4" fmla="*/ 4310911 h 4960215"/>
              <a:gd name="connsiteX5" fmla="*/ 1260113 w 2275346"/>
              <a:gd name="connsiteY5" fmla="*/ 4313960 h 4960215"/>
              <a:gd name="connsiteX6" fmla="*/ 1260561 w 2275346"/>
              <a:gd name="connsiteY6" fmla="*/ 4930624 h 4960215"/>
              <a:gd name="connsiteX7" fmla="*/ 0 w 2275346"/>
              <a:gd name="connsiteY7" fmla="*/ 4927290 h 4960215"/>
              <a:gd name="connsiteX8" fmla="*/ 1208 w 2275346"/>
              <a:gd name="connsiteY8" fmla="*/ 0 h 4960215"/>
              <a:gd name="connsiteX0" fmla="*/ 1208 w 2275346"/>
              <a:gd name="connsiteY0" fmla="*/ 0 h 4960215"/>
              <a:gd name="connsiteX1" fmla="*/ 2273758 w 2275346"/>
              <a:gd name="connsiteY1" fmla="*/ 5560 h 4960215"/>
              <a:gd name="connsiteX2" fmla="*/ 2275346 w 2275346"/>
              <a:gd name="connsiteY2" fmla="*/ 4959548 h 4960215"/>
              <a:gd name="connsiteX3" fmla="*/ 2060562 w 2275346"/>
              <a:gd name="connsiteY3" fmla="*/ 4960215 h 4960215"/>
              <a:gd name="connsiteX4" fmla="*/ 2060231 w 2275346"/>
              <a:gd name="connsiteY4" fmla="*/ 4310911 h 4960215"/>
              <a:gd name="connsiteX5" fmla="*/ 1260113 w 2275346"/>
              <a:gd name="connsiteY5" fmla="*/ 4313960 h 4960215"/>
              <a:gd name="connsiteX6" fmla="*/ 1260561 w 2275346"/>
              <a:gd name="connsiteY6" fmla="*/ 4927239 h 4960215"/>
              <a:gd name="connsiteX7" fmla="*/ 0 w 2275346"/>
              <a:gd name="connsiteY7" fmla="*/ 4927290 h 4960215"/>
              <a:gd name="connsiteX8" fmla="*/ 1208 w 2275346"/>
              <a:gd name="connsiteY8" fmla="*/ 0 h 4960215"/>
              <a:gd name="connsiteX0" fmla="*/ 1208 w 2275346"/>
              <a:gd name="connsiteY0" fmla="*/ 0 h 4959548"/>
              <a:gd name="connsiteX1" fmla="*/ 2273758 w 2275346"/>
              <a:gd name="connsiteY1" fmla="*/ 5560 h 4959548"/>
              <a:gd name="connsiteX2" fmla="*/ 2275346 w 2275346"/>
              <a:gd name="connsiteY2" fmla="*/ 4959548 h 4959548"/>
              <a:gd name="connsiteX3" fmla="*/ 2060562 w 2275346"/>
              <a:gd name="connsiteY3" fmla="*/ 4926370 h 4959548"/>
              <a:gd name="connsiteX4" fmla="*/ 2060231 w 2275346"/>
              <a:gd name="connsiteY4" fmla="*/ 4310911 h 4959548"/>
              <a:gd name="connsiteX5" fmla="*/ 1260113 w 2275346"/>
              <a:gd name="connsiteY5" fmla="*/ 4313960 h 4959548"/>
              <a:gd name="connsiteX6" fmla="*/ 1260561 w 2275346"/>
              <a:gd name="connsiteY6" fmla="*/ 4927239 h 4959548"/>
              <a:gd name="connsiteX7" fmla="*/ 0 w 2275346"/>
              <a:gd name="connsiteY7" fmla="*/ 4927290 h 4959548"/>
              <a:gd name="connsiteX8" fmla="*/ 1208 w 2275346"/>
              <a:gd name="connsiteY8" fmla="*/ 0 h 4959548"/>
              <a:gd name="connsiteX0" fmla="*/ 1208 w 2275346"/>
              <a:gd name="connsiteY0" fmla="*/ 0 h 4932473"/>
              <a:gd name="connsiteX1" fmla="*/ 2273758 w 2275346"/>
              <a:gd name="connsiteY1" fmla="*/ 5560 h 4932473"/>
              <a:gd name="connsiteX2" fmla="*/ 2275346 w 2275346"/>
              <a:gd name="connsiteY2" fmla="*/ 4932473 h 4932473"/>
              <a:gd name="connsiteX3" fmla="*/ 2060562 w 2275346"/>
              <a:gd name="connsiteY3" fmla="*/ 4926370 h 4932473"/>
              <a:gd name="connsiteX4" fmla="*/ 2060231 w 2275346"/>
              <a:gd name="connsiteY4" fmla="*/ 4310911 h 4932473"/>
              <a:gd name="connsiteX5" fmla="*/ 1260113 w 2275346"/>
              <a:gd name="connsiteY5" fmla="*/ 4313960 h 4932473"/>
              <a:gd name="connsiteX6" fmla="*/ 1260561 w 2275346"/>
              <a:gd name="connsiteY6" fmla="*/ 4927239 h 4932473"/>
              <a:gd name="connsiteX7" fmla="*/ 0 w 2275346"/>
              <a:gd name="connsiteY7" fmla="*/ 4927290 h 4932473"/>
              <a:gd name="connsiteX8" fmla="*/ 1208 w 2275346"/>
              <a:gd name="connsiteY8" fmla="*/ 0 h 4932473"/>
              <a:gd name="connsiteX0" fmla="*/ 1208 w 2275346"/>
              <a:gd name="connsiteY0" fmla="*/ 0 h 4927290"/>
              <a:gd name="connsiteX1" fmla="*/ 2273758 w 2275346"/>
              <a:gd name="connsiteY1" fmla="*/ 5560 h 4927290"/>
              <a:gd name="connsiteX2" fmla="*/ 2275346 w 2275346"/>
              <a:gd name="connsiteY2" fmla="*/ 4925705 h 4927290"/>
              <a:gd name="connsiteX3" fmla="*/ 2060562 w 2275346"/>
              <a:gd name="connsiteY3" fmla="*/ 4926370 h 4927290"/>
              <a:gd name="connsiteX4" fmla="*/ 2060231 w 2275346"/>
              <a:gd name="connsiteY4" fmla="*/ 4310911 h 4927290"/>
              <a:gd name="connsiteX5" fmla="*/ 1260113 w 2275346"/>
              <a:gd name="connsiteY5" fmla="*/ 4313960 h 4927290"/>
              <a:gd name="connsiteX6" fmla="*/ 1260561 w 2275346"/>
              <a:gd name="connsiteY6" fmla="*/ 4927239 h 4927290"/>
              <a:gd name="connsiteX7" fmla="*/ 0 w 2275346"/>
              <a:gd name="connsiteY7" fmla="*/ 4927290 h 4927290"/>
              <a:gd name="connsiteX8" fmla="*/ 1208 w 2275346"/>
              <a:gd name="connsiteY8" fmla="*/ 0 h 4927290"/>
              <a:gd name="connsiteX0" fmla="*/ 1208 w 2275346"/>
              <a:gd name="connsiteY0" fmla="*/ 332880 h 5260170"/>
              <a:gd name="connsiteX1" fmla="*/ 2274961 w 2275346"/>
              <a:gd name="connsiteY1" fmla="*/ 0 h 5260170"/>
              <a:gd name="connsiteX2" fmla="*/ 2275346 w 2275346"/>
              <a:gd name="connsiteY2" fmla="*/ 5258585 h 5260170"/>
              <a:gd name="connsiteX3" fmla="*/ 2060562 w 2275346"/>
              <a:gd name="connsiteY3" fmla="*/ 5259250 h 5260170"/>
              <a:gd name="connsiteX4" fmla="*/ 2060231 w 2275346"/>
              <a:gd name="connsiteY4" fmla="*/ 4643791 h 5260170"/>
              <a:gd name="connsiteX5" fmla="*/ 1260113 w 2275346"/>
              <a:gd name="connsiteY5" fmla="*/ 4646840 h 5260170"/>
              <a:gd name="connsiteX6" fmla="*/ 1260561 w 2275346"/>
              <a:gd name="connsiteY6" fmla="*/ 5260119 h 5260170"/>
              <a:gd name="connsiteX7" fmla="*/ 0 w 2275346"/>
              <a:gd name="connsiteY7" fmla="*/ 5260170 h 5260170"/>
              <a:gd name="connsiteX8" fmla="*/ 1208 w 2275346"/>
              <a:gd name="connsiteY8" fmla="*/ 332880 h 5260170"/>
              <a:gd name="connsiteX0" fmla="*/ 1208 w 2275346"/>
              <a:gd name="connsiteY0" fmla="*/ 0 h 5265730"/>
              <a:gd name="connsiteX1" fmla="*/ 2274961 w 2275346"/>
              <a:gd name="connsiteY1" fmla="*/ 5560 h 5265730"/>
              <a:gd name="connsiteX2" fmla="*/ 2275346 w 2275346"/>
              <a:gd name="connsiteY2" fmla="*/ 5264145 h 5265730"/>
              <a:gd name="connsiteX3" fmla="*/ 2060562 w 2275346"/>
              <a:gd name="connsiteY3" fmla="*/ 5264810 h 5265730"/>
              <a:gd name="connsiteX4" fmla="*/ 2060231 w 2275346"/>
              <a:gd name="connsiteY4" fmla="*/ 4649351 h 5265730"/>
              <a:gd name="connsiteX5" fmla="*/ 1260113 w 2275346"/>
              <a:gd name="connsiteY5" fmla="*/ 4652400 h 5265730"/>
              <a:gd name="connsiteX6" fmla="*/ 1260561 w 2275346"/>
              <a:gd name="connsiteY6" fmla="*/ 5265679 h 5265730"/>
              <a:gd name="connsiteX7" fmla="*/ 0 w 2275346"/>
              <a:gd name="connsiteY7" fmla="*/ 5265730 h 5265730"/>
              <a:gd name="connsiteX8" fmla="*/ 1208 w 2275346"/>
              <a:gd name="connsiteY8" fmla="*/ 0 h 5265730"/>
              <a:gd name="connsiteX0" fmla="*/ 1208 w 2275346"/>
              <a:gd name="connsiteY0" fmla="*/ 0 h 5265730"/>
              <a:gd name="connsiteX1" fmla="*/ 2274961 w 2275346"/>
              <a:gd name="connsiteY1" fmla="*/ 5560 h 5265730"/>
              <a:gd name="connsiteX2" fmla="*/ 2275346 w 2275346"/>
              <a:gd name="connsiteY2" fmla="*/ 5264145 h 5265730"/>
              <a:gd name="connsiteX3" fmla="*/ 2060562 w 2275346"/>
              <a:gd name="connsiteY3" fmla="*/ 5264810 h 5265730"/>
              <a:gd name="connsiteX4" fmla="*/ 2060231 w 2275346"/>
              <a:gd name="connsiteY4" fmla="*/ 4649351 h 5265730"/>
              <a:gd name="connsiteX5" fmla="*/ 1260113 w 2275346"/>
              <a:gd name="connsiteY5" fmla="*/ 4652400 h 5265730"/>
              <a:gd name="connsiteX6" fmla="*/ 1072843 w 2275346"/>
              <a:gd name="connsiteY6" fmla="*/ 5265679 h 5265730"/>
              <a:gd name="connsiteX7" fmla="*/ 0 w 2275346"/>
              <a:gd name="connsiteY7" fmla="*/ 5265730 h 5265730"/>
              <a:gd name="connsiteX8" fmla="*/ 1208 w 2275346"/>
              <a:gd name="connsiteY8" fmla="*/ 0 h 5265730"/>
              <a:gd name="connsiteX0" fmla="*/ 1208 w 2275346"/>
              <a:gd name="connsiteY0" fmla="*/ 0 h 5265730"/>
              <a:gd name="connsiteX1" fmla="*/ 2274961 w 2275346"/>
              <a:gd name="connsiteY1" fmla="*/ 5560 h 5265730"/>
              <a:gd name="connsiteX2" fmla="*/ 2275346 w 2275346"/>
              <a:gd name="connsiteY2" fmla="*/ 5264145 h 5265730"/>
              <a:gd name="connsiteX3" fmla="*/ 2060562 w 2275346"/>
              <a:gd name="connsiteY3" fmla="*/ 5264810 h 5265730"/>
              <a:gd name="connsiteX4" fmla="*/ 2060231 w 2275346"/>
              <a:gd name="connsiteY4" fmla="*/ 4649351 h 5265730"/>
              <a:gd name="connsiteX5" fmla="*/ 1072395 w 2275346"/>
              <a:gd name="connsiteY5" fmla="*/ 4652400 h 5265730"/>
              <a:gd name="connsiteX6" fmla="*/ 1072843 w 2275346"/>
              <a:gd name="connsiteY6" fmla="*/ 5265679 h 5265730"/>
              <a:gd name="connsiteX7" fmla="*/ 0 w 2275346"/>
              <a:gd name="connsiteY7" fmla="*/ 5265730 h 5265730"/>
              <a:gd name="connsiteX8" fmla="*/ 1208 w 2275346"/>
              <a:gd name="connsiteY8" fmla="*/ 0 h 526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5346" h="5265730" extrusionOk="0">
                <a:moveTo>
                  <a:pt x="1208" y="0"/>
                </a:moveTo>
                <a:lnTo>
                  <a:pt x="2274961" y="5560"/>
                </a:lnTo>
                <a:cubicBezTo>
                  <a:pt x="2276017" y="1398326"/>
                  <a:pt x="2274290" y="3871379"/>
                  <a:pt x="2275346" y="5264145"/>
                </a:cubicBezTo>
                <a:lnTo>
                  <a:pt x="2060562" y="5264810"/>
                </a:lnTo>
                <a:cubicBezTo>
                  <a:pt x="2060944" y="5142308"/>
                  <a:pt x="2059849" y="4771853"/>
                  <a:pt x="2060231" y="4649351"/>
                </a:cubicBezTo>
                <a:lnTo>
                  <a:pt x="1072395" y="4652400"/>
                </a:lnTo>
                <a:cubicBezTo>
                  <a:pt x="1072448" y="4774426"/>
                  <a:pt x="1072790" y="5143653"/>
                  <a:pt x="1072843" y="5265679"/>
                </a:cubicBezTo>
                <a:lnTo>
                  <a:pt x="0" y="5265730"/>
                </a:lnTo>
                <a:cubicBezTo>
                  <a:pt x="1" y="3871376"/>
                  <a:pt x="1207" y="1394354"/>
                  <a:pt x="1208" y="0"/>
                </a:cubicBezTo>
                <a:close/>
              </a:path>
            </a:pathLst>
          </a:custGeom>
          <a:noFill/>
        </p:spPr>
        <p:txBody>
          <a:bodyPr anchor="ctr" anchorCtr="1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GB"/>
          </a:p>
        </p:txBody>
      </p:sp>
      <p:pic>
        <p:nvPicPr>
          <p:cNvPr id="1234747691" name="Grafik 1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768789" y="4374331"/>
            <a:ext cx="1944000" cy="7708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51642838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3359" y="939600"/>
            <a:ext cx="4175125" cy="34401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99050738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642946" y="939600"/>
            <a:ext cx="4174030" cy="344011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505559317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1" y="4408353"/>
            <a:ext cx="8493125" cy="135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906207100" name="Fußzeilenplatzhalt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403794758" name="Foliennummernplatzhalter 6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263157088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17224577" name="Inhaltsplatzhalter 2"/>
          <p:cNvSpPr>
            <a:spLocks noGrp="1"/>
          </p:cNvSpPr>
          <p:nvPr>
            <p:ph sz="half" idx="16"/>
          </p:nvPr>
        </p:nvSpPr>
        <p:spPr bwMode="auto">
          <a:xfrm>
            <a:off x="323849" y="1187450"/>
            <a:ext cx="4175126" cy="31940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b="1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468983446" name="Textplatzhalter 7"/>
          <p:cNvSpPr>
            <a:spLocks noGrp="1"/>
          </p:cNvSpPr>
          <p:nvPr>
            <p:ph type="body" sz="quarter" idx="17"/>
          </p:nvPr>
        </p:nvSpPr>
        <p:spPr bwMode="auto">
          <a:xfrm>
            <a:off x="323849" y="939965"/>
            <a:ext cx="4175126" cy="1944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48844691" name="Inhaltsplatzhalter 2"/>
          <p:cNvSpPr>
            <a:spLocks noGrp="1"/>
          </p:cNvSpPr>
          <p:nvPr>
            <p:ph sz="half" idx="18"/>
          </p:nvPr>
        </p:nvSpPr>
        <p:spPr bwMode="auto">
          <a:xfrm>
            <a:off x="4642513" y="1187450"/>
            <a:ext cx="4174462" cy="31940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b="1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445336019" name="Textplatzhalter 7"/>
          <p:cNvSpPr>
            <a:spLocks noGrp="1"/>
          </p:cNvSpPr>
          <p:nvPr>
            <p:ph type="body" sz="quarter" idx="19"/>
          </p:nvPr>
        </p:nvSpPr>
        <p:spPr bwMode="auto">
          <a:xfrm>
            <a:off x="4642513" y="939965"/>
            <a:ext cx="4176000" cy="1944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830526095" name="Gerade Verbindung 9"/>
          <p:cNvCxnSpPr/>
          <p:nvPr/>
        </p:nvCxnSpPr>
        <p:spPr bwMode="auto">
          <a:xfrm>
            <a:off x="4643438" y="1152000"/>
            <a:ext cx="4178714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9750894" name="Gerade Verbindung 10"/>
          <p:cNvCxnSpPr/>
          <p:nvPr/>
        </p:nvCxnSpPr>
        <p:spPr bwMode="auto">
          <a:xfrm>
            <a:off x="323849" y="1152000"/>
            <a:ext cx="4175126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0696355" name="Textplatzhalter 7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en-GB"/>
              <a:t>Click to add text</a:t>
            </a:r>
            <a:endParaRPr/>
          </a:p>
        </p:txBody>
      </p:sp>
      <p:sp>
        <p:nvSpPr>
          <p:cNvPr id="1115551914" name="Fußzeilenplatzhalter 12"/>
          <p:cNvSpPr>
            <a:spLocks noGrp="1"/>
          </p:cNvSpPr>
          <p:nvPr>
            <p:ph type="ftr" sz="quarter" idx="2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94854645" name="Foliennummernplatzhalter 13"/>
          <p:cNvSpPr>
            <a:spLocks noGrp="1"/>
          </p:cNvSpPr>
          <p:nvPr>
            <p:ph type="sldNum" sz="quarter" idx="21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118931221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ld groß mit Text rech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85358" name="Bildplatzhalter 6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23852" y="939600"/>
            <a:ext cx="5607049" cy="344413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588211243" name="Textplatzhalter 8"/>
          <p:cNvSpPr>
            <a:spLocks noGrp="1"/>
          </p:cNvSpPr>
          <p:nvPr>
            <p:ph type="body" sz="quarter" idx="14"/>
          </p:nvPr>
        </p:nvSpPr>
        <p:spPr bwMode="auto">
          <a:xfrm>
            <a:off x="6081715" y="938213"/>
            <a:ext cx="2735752" cy="1633537"/>
          </a:xfrm>
          <a:prstGeom prst="rect">
            <a:avLst/>
          </a:prstGeom>
        </p:spPr>
        <p:txBody>
          <a:bodyPr/>
          <a:lstStyle>
            <a:lvl1pPr>
              <a:defRPr b="1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483864532" name="Textplatzhalter 8"/>
          <p:cNvSpPr>
            <a:spLocks noGrp="1"/>
          </p:cNvSpPr>
          <p:nvPr>
            <p:ph type="body" sz="quarter" idx="15"/>
          </p:nvPr>
        </p:nvSpPr>
        <p:spPr bwMode="auto">
          <a:xfrm>
            <a:off x="6081715" y="3200400"/>
            <a:ext cx="2735753" cy="117157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 sz="1000" b="1" cap="all"/>
            </a:lvl1pPr>
            <a:lvl2pPr marL="0" indent="0">
              <a:buNone/>
              <a:defRPr sz="1000" b="0"/>
            </a:lvl2pPr>
            <a:lvl3pPr marL="180975" indent="0">
              <a:buNone/>
              <a:defRPr sz="1000" b="0"/>
            </a:lvl3pPr>
            <a:lvl4pPr marL="357188" indent="0">
              <a:buNone/>
              <a:defRPr sz="1000" b="0"/>
            </a:lvl4pPr>
            <a:lvl5pPr marL="538163" indent="0">
              <a:buNone/>
              <a:defRPr sz="1000" b="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  <p:sp>
        <p:nvSpPr>
          <p:cNvPr id="1860332666" name="Textplatzhalter 7"/>
          <p:cNvSpPr>
            <a:spLocks noGrp="1"/>
          </p:cNvSpPr>
          <p:nvPr>
            <p:ph type="body" sz="quarter" idx="17"/>
          </p:nvPr>
        </p:nvSpPr>
        <p:spPr bwMode="auto">
          <a:xfrm>
            <a:off x="323851" y="4408353"/>
            <a:ext cx="8493125" cy="135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325532147" name="Fußzeilenplatzhalter 3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748046578" name="Foliennummernplatzhalter 5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716790869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ld groß und klein mit Text rech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7331059" name="Textplatzhalter 4"/>
          <p:cNvSpPr>
            <a:spLocks noGrp="1"/>
          </p:cNvSpPr>
          <p:nvPr>
            <p:ph type="body" sz="quarter" idx="28" hasCustomPrompt="1"/>
          </p:nvPr>
        </p:nvSpPr>
        <p:spPr bwMode="auto">
          <a:xfrm>
            <a:off x="6819900" y="941388"/>
            <a:ext cx="1997075" cy="1630362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/>
            </a:lvl1pPr>
            <a:lvl2pPr marL="0" indent="0">
              <a:spcBef>
                <a:spcPts val="400"/>
              </a:spcBef>
              <a:buNone/>
              <a:defRPr/>
            </a:lvl2pPr>
          </a:lstStyle>
          <a:p>
            <a:pPr lvl="0">
              <a:defRPr/>
            </a:pPr>
            <a:r>
              <a:rPr lang="en-GB"/>
              <a:t>Text first Level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748173583" name="Bildplatzhalter 6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23851" y="939600"/>
            <a:ext cx="4171949" cy="34373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277665683" name="Bildplatzhalter 6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4639447" y="938332"/>
            <a:ext cx="2015863" cy="16335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1297851491" name="Inhaltsplatzhalter 2"/>
          <p:cNvSpPr>
            <a:spLocks noGrp="1"/>
          </p:cNvSpPr>
          <p:nvPr>
            <p:ph sz="half" idx="24"/>
          </p:nvPr>
        </p:nvSpPr>
        <p:spPr bwMode="auto">
          <a:xfrm>
            <a:off x="4639450" y="2736000"/>
            <a:ext cx="4177527" cy="16446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336371227" name="Textplatzhalter 7"/>
          <p:cNvSpPr>
            <a:spLocks noGrp="1"/>
          </p:cNvSpPr>
          <p:nvPr>
            <p:ph type="body" sz="quarter" idx="25"/>
          </p:nvPr>
        </p:nvSpPr>
        <p:spPr bwMode="auto">
          <a:xfrm>
            <a:off x="323851" y="4408353"/>
            <a:ext cx="8493125" cy="135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02787039" name="Fußzeilenplatzhalter 3"/>
          <p:cNvSpPr>
            <a:spLocks noGrp="1"/>
          </p:cNvSpPr>
          <p:nvPr>
            <p:ph type="ftr" sz="quarter" idx="2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870008457" name="Foliennummernplatzhalter 5"/>
          <p:cNvSpPr>
            <a:spLocks noGrp="1"/>
          </p:cNvSpPr>
          <p:nvPr>
            <p:ph type="sldNum" sz="quarter" idx="2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910173014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 Inhalte mit Überschrift - oben groß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6396924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3850" y="1187451"/>
            <a:ext cx="8493125" cy="1384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2054651855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0" y="939600"/>
            <a:ext cx="8493125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119021044" name="Textplatzhalter 7"/>
          <p:cNvSpPr>
            <a:spLocks noGrp="1"/>
          </p:cNvSpPr>
          <p:nvPr>
            <p:ph type="body" sz="quarter" idx="17"/>
          </p:nvPr>
        </p:nvSpPr>
        <p:spPr bwMode="auto">
          <a:xfrm>
            <a:off x="323850" y="2734245"/>
            <a:ext cx="4183063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28050406" name="Textplatzhalter 7"/>
          <p:cNvSpPr>
            <a:spLocks noGrp="1"/>
          </p:cNvSpPr>
          <p:nvPr>
            <p:ph type="body" sz="quarter" idx="19"/>
          </p:nvPr>
        </p:nvSpPr>
        <p:spPr bwMode="auto">
          <a:xfrm>
            <a:off x="4641532" y="2734245"/>
            <a:ext cx="4175442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868637494" name="Inhaltsplatzhalter 2"/>
          <p:cNvSpPr>
            <a:spLocks noGrp="1"/>
          </p:cNvSpPr>
          <p:nvPr>
            <p:ph sz="half" idx="20"/>
          </p:nvPr>
        </p:nvSpPr>
        <p:spPr bwMode="auto">
          <a:xfrm>
            <a:off x="323850" y="2984400"/>
            <a:ext cx="4183063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834427903" name="Inhaltsplatzhalter 2"/>
          <p:cNvSpPr>
            <a:spLocks noGrp="1"/>
          </p:cNvSpPr>
          <p:nvPr>
            <p:ph sz="half" idx="21"/>
          </p:nvPr>
        </p:nvSpPr>
        <p:spPr bwMode="auto">
          <a:xfrm>
            <a:off x="4641533" y="2984400"/>
            <a:ext cx="4175442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cxnSp>
        <p:nvCxnSpPr>
          <p:cNvPr id="179375048" name="Gerade Verbindung 10"/>
          <p:cNvCxnSpPr/>
          <p:nvPr/>
        </p:nvCxnSpPr>
        <p:spPr bwMode="auto">
          <a:xfrm>
            <a:off x="323849" y="2939512"/>
            <a:ext cx="4176714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9888698" name="Gerade Verbindung 11"/>
          <p:cNvCxnSpPr/>
          <p:nvPr/>
        </p:nvCxnSpPr>
        <p:spPr bwMode="auto">
          <a:xfrm>
            <a:off x="4641533" y="2939512"/>
            <a:ext cx="4175442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2520590" name="Gerade Verbindung 12"/>
          <p:cNvCxnSpPr/>
          <p:nvPr/>
        </p:nvCxnSpPr>
        <p:spPr bwMode="auto">
          <a:xfrm>
            <a:off x="323849" y="1152000"/>
            <a:ext cx="8493126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6983753" name="Textplatzhalter 7"/>
          <p:cNvSpPr>
            <a:spLocks noGrp="1"/>
          </p:cNvSpPr>
          <p:nvPr>
            <p:ph type="body" sz="quarter" idx="22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398212633" name="Fußzeilenplatzhalter 14"/>
          <p:cNvSpPr>
            <a:spLocks noGrp="1"/>
          </p:cNvSpPr>
          <p:nvPr>
            <p:ph type="ftr" sz="quarter" idx="23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766348224" name="Foliennummernplatzhalter 15"/>
          <p:cNvSpPr>
            <a:spLocks noGrp="1"/>
          </p:cNvSpPr>
          <p:nvPr>
            <p:ph type="sldNum" sz="quarter" idx="24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1693299120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2 Inhalte mit Überschrift - quer_ohne Linie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89561752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3850" y="1187450"/>
            <a:ext cx="8493125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671142182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0" y="938146"/>
            <a:ext cx="8493125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977399495" name="Textplatzhalter 7"/>
          <p:cNvSpPr>
            <a:spLocks noGrp="1"/>
          </p:cNvSpPr>
          <p:nvPr>
            <p:ph type="body" sz="quarter" idx="17"/>
          </p:nvPr>
        </p:nvSpPr>
        <p:spPr bwMode="auto">
          <a:xfrm>
            <a:off x="323851" y="2734161"/>
            <a:ext cx="8493125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49721981" name="Inhaltsplatzhalter 2"/>
          <p:cNvSpPr>
            <a:spLocks noGrp="1"/>
          </p:cNvSpPr>
          <p:nvPr>
            <p:ph sz="half" idx="20"/>
          </p:nvPr>
        </p:nvSpPr>
        <p:spPr bwMode="auto">
          <a:xfrm>
            <a:off x="323851" y="2984400"/>
            <a:ext cx="8493125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572718596" name="Textplatzhalter 7"/>
          <p:cNvSpPr>
            <a:spLocks noGrp="1"/>
          </p:cNvSpPr>
          <p:nvPr>
            <p:ph type="body" sz="quarter" idx="21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030733869" name="Fußzeilenplatzhalter 12"/>
          <p:cNvSpPr>
            <a:spLocks noGrp="1"/>
          </p:cNvSpPr>
          <p:nvPr>
            <p:ph type="ftr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80441548" name="Foliennummernplatzhalter 13"/>
          <p:cNvSpPr>
            <a:spLocks noGrp="1"/>
          </p:cNvSpPr>
          <p:nvPr>
            <p:ph type="sldNum" sz="quarter" idx="23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1115237166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Inhalte mit Überschrift - qu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313795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3850" y="1187450"/>
            <a:ext cx="8493125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391618283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0" y="938146"/>
            <a:ext cx="8493125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095706715" name="Textplatzhalter 7"/>
          <p:cNvSpPr>
            <a:spLocks noGrp="1"/>
          </p:cNvSpPr>
          <p:nvPr>
            <p:ph type="body" sz="quarter" idx="17"/>
          </p:nvPr>
        </p:nvSpPr>
        <p:spPr bwMode="auto">
          <a:xfrm>
            <a:off x="323851" y="2734161"/>
            <a:ext cx="8493125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921459348" name="Inhaltsplatzhalter 2"/>
          <p:cNvSpPr>
            <a:spLocks noGrp="1"/>
          </p:cNvSpPr>
          <p:nvPr>
            <p:ph sz="half" idx="20"/>
          </p:nvPr>
        </p:nvSpPr>
        <p:spPr bwMode="auto">
          <a:xfrm>
            <a:off x="323851" y="2984400"/>
            <a:ext cx="8493125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cxnSp>
        <p:nvCxnSpPr>
          <p:cNvPr id="1254552610" name="Gerade Verbindung 8"/>
          <p:cNvCxnSpPr/>
          <p:nvPr userDrawn="1"/>
        </p:nvCxnSpPr>
        <p:spPr bwMode="auto">
          <a:xfrm>
            <a:off x="323849" y="2941200"/>
            <a:ext cx="8493126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930254" name="Textplatzhalter 7"/>
          <p:cNvSpPr>
            <a:spLocks noGrp="1"/>
          </p:cNvSpPr>
          <p:nvPr>
            <p:ph type="body" sz="quarter" idx="21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877474593" name="Gerade Verbindung 11"/>
          <p:cNvCxnSpPr/>
          <p:nvPr userDrawn="1"/>
        </p:nvCxnSpPr>
        <p:spPr bwMode="auto">
          <a:xfrm>
            <a:off x="323849" y="1152000"/>
            <a:ext cx="8493126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6888771" name="Fußzeilenplatzhalter 12"/>
          <p:cNvSpPr>
            <a:spLocks noGrp="1"/>
          </p:cNvSpPr>
          <p:nvPr>
            <p:ph type="ftr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385506249" name="Foliennummernplatzhalter 13"/>
          <p:cNvSpPr>
            <a:spLocks noGrp="1"/>
          </p:cNvSpPr>
          <p:nvPr>
            <p:ph type="sldNum" sz="quarter" idx="23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382046561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 Inhalte mit Überschrift - rechts groß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7437852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4000" y="1188554"/>
            <a:ext cx="4174331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761248009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0" y="939600"/>
            <a:ext cx="4174331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51292424" name="Inhaltsplatzhalter 2"/>
          <p:cNvSpPr>
            <a:spLocks noGrp="1"/>
          </p:cNvSpPr>
          <p:nvPr>
            <p:ph sz="half" idx="16"/>
          </p:nvPr>
        </p:nvSpPr>
        <p:spPr bwMode="auto">
          <a:xfrm>
            <a:off x="324000" y="2984400"/>
            <a:ext cx="4174386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904520517" name="Inhaltsplatzhalter 2"/>
          <p:cNvSpPr>
            <a:spLocks noGrp="1"/>
          </p:cNvSpPr>
          <p:nvPr>
            <p:ph sz="half" idx="18"/>
          </p:nvPr>
        </p:nvSpPr>
        <p:spPr bwMode="auto">
          <a:xfrm>
            <a:off x="4642377" y="1188554"/>
            <a:ext cx="4174599" cy="31795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448796495" name="Textplatzhalter 7"/>
          <p:cNvSpPr>
            <a:spLocks noGrp="1"/>
          </p:cNvSpPr>
          <p:nvPr>
            <p:ph type="body" sz="quarter" idx="19"/>
          </p:nvPr>
        </p:nvSpPr>
        <p:spPr bwMode="auto">
          <a:xfrm>
            <a:off x="4642377" y="939600"/>
            <a:ext cx="4174599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2022643387" name="Gerade Verbindung 10"/>
          <p:cNvCxnSpPr/>
          <p:nvPr/>
        </p:nvCxnSpPr>
        <p:spPr bwMode="auto">
          <a:xfrm>
            <a:off x="4642377" y="1150122"/>
            <a:ext cx="4174599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6027006" name="Gerade Verbindung 11"/>
          <p:cNvCxnSpPr/>
          <p:nvPr/>
        </p:nvCxnSpPr>
        <p:spPr bwMode="auto">
          <a:xfrm>
            <a:off x="323851" y="1150122"/>
            <a:ext cx="4174331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3587368" name="Textplatzhalter 7"/>
          <p:cNvSpPr>
            <a:spLocks noGrp="1"/>
          </p:cNvSpPr>
          <p:nvPr>
            <p:ph type="body" sz="quarter" idx="17"/>
          </p:nvPr>
        </p:nvSpPr>
        <p:spPr bwMode="auto">
          <a:xfrm>
            <a:off x="323850" y="2736090"/>
            <a:ext cx="4174331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1462566035" name="Gerade Verbindung 13"/>
          <p:cNvCxnSpPr/>
          <p:nvPr/>
        </p:nvCxnSpPr>
        <p:spPr bwMode="auto">
          <a:xfrm>
            <a:off x="323849" y="2941200"/>
            <a:ext cx="4176000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0360872" name="Textplatzhalter 7"/>
          <p:cNvSpPr>
            <a:spLocks noGrp="1"/>
          </p:cNvSpPr>
          <p:nvPr>
            <p:ph type="body" sz="quarter" idx="20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88986851" name="Fußzeilenplatzhalter 15"/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805153642" name="Foliennummernplatzhalter 16"/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2009799154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 Inhalte mit Überschrift - links groß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3903327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4000" y="1188000"/>
            <a:ext cx="4174331" cy="318897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563125008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0" y="939600"/>
            <a:ext cx="4174331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11169944" name="Inhaltsplatzhalter 2"/>
          <p:cNvSpPr>
            <a:spLocks noGrp="1"/>
          </p:cNvSpPr>
          <p:nvPr>
            <p:ph sz="half" idx="18"/>
          </p:nvPr>
        </p:nvSpPr>
        <p:spPr bwMode="auto">
          <a:xfrm>
            <a:off x="4642376" y="1188000"/>
            <a:ext cx="4175254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761217288" name="Textplatzhalter 7"/>
          <p:cNvSpPr>
            <a:spLocks noGrp="1"/>
          </p:cNvSpPr>
          <p:nvPr>
            <p:ph type="body" sz="quarter" idx="19"/>
          </p:nvPr>
        </p:nvSpPr>
        <p:spPr bwMode="auto">
          <a:xfrm>
            <a:off x="4642376" y="939600"/>
            <a:ext cx="4175254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599504070" name="Gerade Verbindung 9"/>
          <p:cNvCxnSpPr/>
          <p:nvPr/>
        </p:nvCxnSpPr>
        <p:spPr bwMode="auto">
          <a:xfrm>
            <a:off x="4642376" y="1152000"/>
            <a:ext cx="4176714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5898928" name="Gerade Verbindung 10"/>
          <p:cNvCxnSpPr/>
          <p:nvPr/>
        </p:nvCxnSpPr>
        <p:spPr bwMode="auto">
          <a:xfrm>
            <a:off x="323851" y="1152000"/>
            <a:ext cx="4174331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6768663" name="Inhaltsplatzhalter 2"/>
          <p:cNvSpPr>
            <a:spLocks noGrp="1"/>
          </p:cNvSpPr>
          <p:nvPr>
            <p:ph sz="half" idx="20"/>
          </p:nvPr>
        </p:nvSpPr>
        <p:spPr bwMode="auto">
          <a:xfrm>
            <a:off x="4642376" y="2984400"/>
            <a:ext cx="4174386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97758853" name="Textplatzhalter 7"/>
          <p:cNvSpPr>
            <a:spLocks noGrp="1"/>
          </p:cNvSpPr>
          <p:nvPr>
            <p:ph type="body" sz="quarter" idx="21"/>
          </p:nvPr>
        </p:nvSpPr>
        <p:spPr bwMode="auto">
          <a:xfrm>
            <a:off x="4642376" y="2736000"/>
            <a:ext cx="4174331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763030874" name="Gerade Verbindung 13"/>
          <p:cNvCxnSpPr/>
          <p:nvPr/>
        </p:nvCxnSpPr>
        <p:spPr bwMode="auto">
          <a:xfrm>
            <a:off x="4642376" y="2941200"/>
            <a:ext cx="4176000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0853605" name="Textplatzhalter 7"/>
          <p:cNvSpPr>
            <a:spLocks noGrp="1"/>
          </p:cNvSpPr>
          <p:nvPr>
            <p:ph type="body" sz="quarter" idx="22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018679660" name="Fußzeilenplatzhalter 15"/>
          <p:cNvSpPr>
            <a:spLocks noGrp="1"/>
          </p:cNvSpPr>
          <p:nvPr>
            <p:ph type="ftr" sz="quarter" idx="23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2015493280" name="Foliennummernplatzhalter 16"/>
          <p:cNvSpPr>
            <a:spLocks noGrp="1"/>
          </p:cNvSpPr>
          <p:nvPr>
            <p:ph type="sldNum" sz="quarter" idx="24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554100296" name="Title 4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 Inhalte mit Überschrift - unten groß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12225980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3850" y="1187442"/>
            <a:ext cx="4174331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811371591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0" y="939600"/>
            <a:ext cx="4174331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027049206" name="Inhaltsplatzhalter 2"/>
          <p:cNvSpPr>
            <a:spLocks noGrp="1"/>
          </p:cNvSpPr>
          <p:nvPr>
            <p:ph sz="half" idx="16"/>
          </p:nvPr>
        </p:nvSpPr>
        <p:spPr bwMode="auto">
          <a:xfrm>
            <a:off x="323851" y="2984400"/>
            <a:ext cx="8493125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984231123" name="Inhaltsplatzhalter 2"/>
          <p:cNvSpPr>
            <a:spLocks noGrp="1"/>
          </p:cNvSpPr>
          <p:nvPr>
            <p:ph sz="half" idx="18"/>
          </p:nvPr>
        </p:nvSpPr>
        <p:spPr bwMode="auto">
          <a:xfrm>
            <a:off x="4643025" y="1187442"/>
            <a:ext cx="4173951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990729491" name="Textplatzhalter 7"/>
          <p:cNvSpPr>
            <a:spLocks noGrp="1"/>
          </p:cNvSpPr>
          <p:nvPr>
            <p:ph type="body" sz="quarter" idx="19"/>
          </p:nvPr>
        </p:nvSpPr>
        <p:spPr bwMode="auto">
          <a:xfrm>
            <a:off x="4643025" y="939600"/>
            <a:ext cx="4173951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1191866758" name="Gerade Verbindung 9"/>
          <p:cNvCxnSpPr/>
          <p:nvPr/>
        </p:nvCxnSpPr>
        <p:spPr bwMode="auto">
          <a:xfrm>
            <a:off x="4643025" y="1152000"/>
            <a:ext cx="4173951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443589" name="Gerade Verbindung 11"/>
          <p:cNvCxnSpPr/>
          <p:nvPr/>
        </p:nvCxnSpPr>
        <p:spPr bwMode="auto">
          <a:xfrm>
            <a:off x="323851" y="1152000"/>
            <a:ext cx="4174331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2093393" name="Textplatzhalter 7"/>
          <p:cNvSpPr>
            <a:spLocks noGrp="1"/>
          </p:cNvSpPr>
          <p:nvPr>
            <p:ph type="body" sz="quarter" idx="17"/>
          </p:nvPr>
        </p:nvSpPr>
        <p:spPr bwMode="auto">
          <a:xfrm>
            <a:off x="323851" y="2734408"/>
            <a:ext cx="8493125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1206446203" name="Gerade Verbindung 13"/>
          <p:cNvCxnSpPr/>
          <p:nvPr/>
        </p:nvCxnSpPr>
        <p:spPr bwMode="auto">
          <a:xfrm>
            <a:off x="323849" y="2942354"/>
            <a:ext cx="8493126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0945984" name="Textplatzhalter 7"/>
          <p:cNvSpPr>
            <a:spLocks noGrp="1"/>
          </p:cNvSpPr>
          <p:nvPr>
            <p:ph type="body" sz="quarter" idx="20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555834669" name="Fußzeilenplatzhalter 15"/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2115956051" name="Foliennummernplatzhalter 16"/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671922844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98920342" name="Inhaltsplatzhalter 2"/>
          <p:cNvSpPr>
            <a:spLocks noGrp="1"/>
          </p:cNvSpPr>
          <p:nvPr>
            <p:ph idx="1"/>
          </p:nvPr>
        </p:nvSpPr>
        <p:spPr bwMode="auto">
          <a:xfrm>
            <a:off x="323850" y="938213"/>
            <a:ext cx="8493619" cy="343376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2054367929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1" y="4408353"/>
            <a:ext cx="8493125" cy="135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643902385" name="Fußzeilenplatzhalter 7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423303338" name="Foliennummernplatzhalter 8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1252652039" name="Title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 Inhalte mit einer Überschrift - unten groß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06891489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3850" y="1187998"/>
            <a:ext cx="4174331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2001215489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0" y="939600"/>
            <a:ext cx="8492490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318834776" name="Inhaltsplatzhalter 2"/>
          <p:cNvSpPr>
            <a:spLocks noGrp="1"/>
          </p:cNvSpPr>
          <p:nvPr>
            <p:ph sz="half" idx="16"/>
          </p:nvPr>
        </p:nvSpPr>
        <p:spPr bwMode="auto">
          <a:xfrm>
            <a:off x="323850" y="2736000"/>
            <a:ext cx="8493125" cy="16421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all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2016714760" name="Inhaltsplatzhalter 2"/>
          <p:cNvSpPr>
            <a:spLocks noGrp="1"/>
          </p:cNvSpPr>
          <p:nvPr>
            <p:ph sz="half" idx="18"/>
          </p:nvPr>
        </p:nvSpPr>
        <p:spPr bwMode="auto">
          <a:xfrm>
            <a:off x="4641979" y="1187998"/>
            <a:ext cx="4175254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35162201" name="Textplatzhalter 7"/>
          <p:cNvSpPr>
            <a:spLocks noGrp="1"/>
          </p:cNvSpPr>
          <p:nvPr>
            <p:ph type="body" sz="quarter" idx="19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204925842" name="Fußzeilenplatzhalter 11"/>
          <p:cNvSpPr>
            <a:spLocks noGrp="1"/>
          </p:cNvSpPr>
          <p:nvPr>
            <p:ph type="ftr" sz="quarter" idx="2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2038899173" name="Foliennummernplatzhalter 12"/>
          <p:cNvSpPr>
            <a:spLocks noGrp="1"/>
          </p:cNvSpPr>
          <p:nvPr>
            <p:ph type="sldNum" sz="quarter" idx="21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1353137070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  <p:cxnSp>
        <p:nvCxnSpPr>
          <p:cNvPr id="960479933" name="Gerade Verbindung 13"/>
          <p:cNvCxnSpPr/>
          <p:nvPr userDrawn="1"/>
        </p:nvCxnSpPr>
        <p:spPr bwMode="auto">
          <a:xfrm>
            <a:off x="323849" y="1152000"/>
            <a:ext cx="8493126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 Inhalte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47994981" name="Textplatzhalter 7"/>
          <p:cNvSpPr>
            <a:spLocks noGrp="1"/>
          </p:cNvSpPr>
          <p:nvPr>
            <p:ph type="body" sz="quarter" idx="17"/>
          </p:nvPr>
        </p:nvSpPr>
        <p:spPr bwMode="auto">
          <a:xfrm>
            <a:off x="323850" y="2736000"/>
            <a:ext cx="4174331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098798470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3850" y="1188000"/>
            <a:ext cx="4174331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775439970" name="Inhaltsplatzhalter 2"/>
          <p:cNvSpPr>
            <a:spLocks noGrp="1"/>
          </p:cNvSpPr>
          <p:nvPr>
            <p:ph sz="half" idx="16"/>
          </p:nvPr>
        </p:nvSpPr>
        <p:spPr bwMode="auto">
          <a:xfrm>
            <a:off x="323850" y="2984400"/>
            <a:ext cx="4174386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776255858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0" y="938213"/>
            <a:ext cx="4179089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059581027" name="Inhaltsplatzhalter 2"/>
          <p:cNvSpPr>
            <a:spLocks noGrp="1"/>
          </p:cNvSpPr>
          <p:nvPr>
            <p:ph sz="half" idx="18"/>
          </p:nvPr>
        </p:nvSpPr>
        <p:spPr bwMode="auto">
          <a:xfrm>
            <a:off x="4642378" y="1188000"/>
            <a:ext cx="4175254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455557418" name="Textplatzhalter 7"/>
          <p:cNvSpPr>
            <a:spLocks noGrp="1"/>
          </p:cNvSpPr>
          <p:nvPr>
            <p:ph type="body" sz="quarter" idx="19"/>
          </p:nvPr>
        </p:nvSpPr>
        <p:spPr bwMode="auto">
          <a:xfrm>
            <a:off x="4642378" y="938213"/>
            <a:ext cx="4175254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899913120" name="Gerade Verbindung 10"/>
          <p:cNvCxnSpPr/>
          <p:nvPr/>
        </p:nvCxnSpPr>
        <p:spPr bwMode="auto">
          <a:xfrm>
            <a:off x="4642378" y="1150122"/>
            <a:ext cx="4176714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2815995" name="Gerade Verbindung 11"/>
          <p:cNvCxnSpPr/>
          <p:nvPr/>
        </p:nvCxnSpPr>
        <p:spPr bwMode="auto">
          <a:xfrm>
            <a:off x="326225" y="1150122"/>
            <a:ext cx="4176714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495217" name="Gerade Verbindung 13"/>
          <p:cNvCxnSpPr/>
          <p:nvPr/>
        </p:nvCxnSpPr>
        <p:spPr bwMode="auto">
          <a:xfrm>
            <a:off x="323849" y="2942401"/>
            <a:ext cx="4176000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3672427" name="Inhaltsplatzhalter 2"/>
          <p:cNvSpPr>
            <a:spLocks noGrp="1"/>
          </p:cNvSpPr>
          <p:nvPr>
            <p:ph sz="half" idx="20"/>
          </p:nvPr>
        </p:nvSpPr>
        <p:spPr bwMode="auto">
          <a:xfrm>
            <a:off x="4642378" y="2984400"/>
            <a:ext cx="4174386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651532518" name="Textplatzhalter 7"/>
          <p:cNvSpPr>
            <a:spLocks noGrp="1"/>
          </p:cNvSpPr>
          <p:nvPr>
            <p:ph type="body" sz="quarter" idx="21"/>
          </p:nvPr>
        </p:nvSpPr>
        <p:spPr bwMode="auto">
          <a:xfrm>
            <a:off x="4642378" y="2736000"/>
            <a:ext cx="4174331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804036211" name="Gerade Verbindung 16"/>
          <p:cNvCxnSpPr/>
          <p:nvPr/>
        </p:nvCxnSpPr>
        <p:spPr bwMode="auto">
          <a:xfrm>
            <a:off x="4642378" y="2942401"/>
            <a:ext cx="4176000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2641606" name="Textplatzhalter 7"/>
          <p:cNvSpPr>
            <a:spLocks noGrp="1"/>
          </p:cNvSpPr>
          <p:nvPr>
            <p:ph type="body" sz="quarter" idx="22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375712442" name="Fußzeilenplatzhalter 18"/>
          <p:cNvSpPr>
            <a:spLocks noGrp="1"/>
          </p:cNvSpPr>
          <p:nvPr>
            <p:ph type="ftr" sz="quarter" idx="23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870181076" name="Foliennummernplatzhalter 19"/>
          <p:cNvSpPr>
            <a:spLocks noGrp="1"/>
          </p:cNvSpPr>
          <p:nvPr>
            <p:ph type="sldNum" sz="quarter" idx="24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1260338458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 Inhalte mit 2 Überschrifte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746659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1" y="939600"/>
            <a:ext cx="8493124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en-GB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147630013" name="Inhaltsplatzhalter 2"/>
          <p:cNvSpPr>
            <a:spLocks noGrp="1"/>
          </p:cNvSpPr>
          <p:nvPr>
            <p:ph sz="half" idx="16"/>
          </p:nvPr>
        </p:nvSpPr>
        <p:spPr bwMode="auto">
          <a:xfrm>
            <a:off x="323850" y="2985950"/>
            <a:ext cx="4183063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872751749" name="Textplatzhalter 7"/>
          <p:cNvSpPr>
            <a:spLocks noGrp="1"/>
          </p:cNvSpPr>
          <p:nvPr>
            <p:ph type="body" sz="quarter" idx="17"/>
          </p:nvPr>
        </p:nvSpPr>
        <p:spPr bwMode="auto">
          <a:xfrm>
            <a:off x="323851" y="2736000"/>
            <a:ext cx="8493124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30660502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3850" y="1188425"/>
            <a:ext cx="4174331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cxnSp>
        <p:nvCxnSpPr>
          <p:cNvPr id="1793760326" name="Gerade Verbindung 7"/>
          <p:cNvCxnSpPr/>
          <p:nvPr/>
        </p:nvCxnSpPr>
        <p:spPr bwMode="auto">
          <a:xfrm>
            <a:off x="323849" y="2940844"/>
            <a:ext cx="8493126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1525680" name="Gerade Verbindung 8"/>
          <p:cNvCxnSpPr/>
          <p:nvPr/>
        </p:nvCxnSpPr>
        <p:spPr bwMode="auto">
          <a:xfrm>
            <a:off x="323849" y="1152000"/>
            <a:ext cx="8493126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4079692" name="Inhaltsplatzhalter 2"/>
          <p:cNvSpPr>
            <a:spLocks noGrp="1"/>
          </p:cNvSpPr>
          <p:nvPr>
            <p:ph sz="half" idx="18"/>
          </p:nvPr>
        </p:nvSpPr>
        <p:spPr bwMode="auto">
          <a:xfrm>
            <a:off x="4642377" y="1188425"/>
            <a:ext cx="4174598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38662596" name="Inhaltsplatzhalter 2"/>
          <p:cNvSpPr>
            <a:spLocks noGrp="1"/>
          </p:cNvSpPr>
          <p:nvPr>
            <p:ph sz="half" idx="20"/>
          </p:nvPr>
        </p:nvSpPr>
        <p:spPr bwMode="auto">
          <a:xfrm>
            <a:off x="4642376" y="2985950"/>
            <a:ext cx="4174599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125557438" name="Textplatzhalter 7"/>
          <p:cNvSpPr>
            <a:spLocks noGrp="1"/>
          </p:cNvSpPr>
          <p:nvPr>
            <p:ph type="body" sz="quarter" idx="21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24315611" name="Fußzeilenplatzhalter 14"/>
          <p:cNvSpPr>
            <a:spLocks noGrp="1"/>
          </p:cNvSpPr>
          <p:nvPr>
            <p:ph type="ftr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784968910" name="Foliennummernplatzhalter 15"/>
          <p:cNvSpPr>
            <a:spLocks noGrp="1"/>
          </p:cNvSpPr>
          <p:nvPr>
            <p:ph type="sldNum" sz="quarter" idx="23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209004228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09377509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3851" y="938212"/>
            <a:ext cx="4174331" cy="16335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539984969" name="Inhaltsplatzhalter 2"/>
          <p:cNvSpPr>
            <a:spLocks noGrp="1"/>
          </p:cNvSpPr>
          <p:nvPr>
            <p:ph sz="half" idx="16"/>
          </p:nvPr>
        </p:nvSpPr>
        <p:spPr bwMode="auto">
          <a:xfrm>
            <a:off x="323850" y="2736000"/>
            <a:ext cx="4174386" cy="165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069739722" name="Inhaltsplatzhalter 2"/>
          <p:cNvSpPr>
            <a:spLocks noGrp="1"/>
          </p:cNvSpPr>
          <p:nvPr>
            <p:ph sz="half" idx="18"/>
          </p:nvPr>
        </p:nvSpPr>
        <p:spPr bwMode="auto">
          <a:xfrm>
            <a:off x="4642376" y="938212"/>
            <a:ext cx="4175092" cy="16335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2091080356" name="Inhaltsplatzhalter 2"/>
          <p:cNvSpPr>
            <a:spLocks noGrp="1"/>
          </p:cNvSpPr>
          <p:nvPr>
            <p:ph sz="half" idx="20"/>
          </p:nvPr>
        </p:nvSpPr>
        <p:spPr bwMode="auto">
          <a:xfrm>
            <a:off x="4642376" y="2736000"/>
            <a:ext cx="4175092" cy="165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455168710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1" y="4408353"/>
            <a:ext cx="8493617" cy="135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138471371" name="Fußzeilenplatzhalter 3"/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908682825" name="Foliennummernplatzhalter 5"/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1465070576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 Inhalte mit Überschrift - unten groß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50366634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23529" y="1188000"/>
            <a:ext cx="2735584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443223759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0" y="940196"/>
            <a:ext cx="2735263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2343963" name="Inhaltsplatzhalter 2"/>
          <p:cNvSpPr>
            <a:spLocks noGrp="1"/>
          </p:cNvSpPr>
          <p:nvPr>
            <p:ph sz="half" idx="16"/>
          </p:nvPr>
        </p:nvSpPr>
        <p:spPr bwMode="auto">
          <a:xfrm>
            <a:off x="323850" y="2984400"/>
            <a:ext cx="8493125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307683021" name="Textplatzhalter 7"/>
          <p:cNvSpPr>
            <a:spLocks noGrp="1"/>
          </p:cNvSpPr>
          <p:nvPr>
            <p:ph type="body" sz="quarter" idx="17"/>
          </p:nvPr>
        </p:nvSpPr>
        <p:spPr bwMode="auto">
          <a:xfrm>
            <a:off x="323850" y="2736530"/>
            <a:ext cx="8493125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85268798" name="Inhaltsplatzhalter 2"/>
          <p:cNvSpPr>
            <a:spLocks noGrp="1"/>
          </p:cNvSpPr>
          <p:nvPr>
            <p:ph sz="half" idx="18"/>
          </p:nvPr>
        </p:nvSpPr>
        <p:spPr bwMode="auto">
          <a:xfrm>
            <a:off x="3203573" y="1188000"/>
            <a:ext cx="2735263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322224787" name="Textplatzhalter 7"/>
          <p:cNvSpPr>
            <a:spLocks noGrp="1"/>
          </p:cNvSpPr>
          <p:nvPr>
            <p:ph type="body" sz="quarter" idx="19"/>
          </p:nvPr>
        </p:nvSpPr>
        <p:spPr bwMode="auto">
          <a:xfrm>
            <a:off x="3203573" y="940194"/>
            <a:ext cx="2735263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29961470" name="Inhaltsplatzhalter 2"/>
          <p:cNvSpPr>
            <a:spLocks noGrp="1"/>
          </p:cNvSpPr>
          <p:nvPr>
            <p:ph sz="half" idx="20"/>
          </p:nvPr>
        </p:nvSpPr>
        <p:spPr bwMode="auto">
          <a:xfrm>
            <a:off x="6084888" y="1188000"/>
            <a:ext cx="2732087" cy="13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429604344" name="Textplatzhalter 7"/>
          <p:cNvSpPr>
            <a:spLocks noGrp="1"/>
          </p:cNvSpPr>
          <p:nvPr>
            <p:ph type="body" sz="quarter" idx="21"/>
          </p:nvPr>
        </p:nvSpPr>
        <p:spPr bwMode="auto">
          <a:xfrm>
            <a:off x="6084888" y="940194"/>
            <a:ext cx="2732087" cy="19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de-AT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679504683" name="Gerade Verbindung 12"/>
          <p:cNvCxnSpPr/>
          <p:nvPr/>
        </p:nvCxnSpPr>
        <p:spPr bwMode="auto">
          <a:xfrm>
            <a:off x="323850" y="1152000"/>
            <a:ext cx="2736850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4837182" name="Gerade Verbindung 13"/>
          <p:cNvCxnSpPr/>
          <p:nvPr/>
        </p:nvCxnSpPr>
        <p:spPr bwMode="auto">
          <a:xfrm>
            <a:off x="3203574" y="1152000"/>
            <a:ext cx="2735263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1869795" name="Gerade Verbindung 14"/>
          <p:cNvCxnSpPr/>
          <p:nvPr/>
        </p:nvCxnSpPr>
        <p:spPr bwMode="auto">
          <a:xfrm>
            <a:off x="6084888" y="1152000"/>
            <a:ext cx="2732087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8036008" name="Gerade Verbindung 15"/>
          <p:cNvCxnSpPr/>
          <p:nvPr/>
        </p:nvCxnSpPr>
        <p:spPr bwMode="auto">
          <a:xfrm>
            <a:off x="323851" y="2942578"/>
            <a:ext cx="8493125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5177008" name="Textplatzhalter 7"/>
          <p:cNvSpPr>
            <a:spLocks noGrp="1"/>
          </p:cNvSpPr>
          <p:nvPr>
            <p:ph type="body" sz="quarter" idx="22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76491667" name="Fußzeilenplatzhalter 18"/>
          <p:cNvSpPr>
            <a:spLocks noGrp="1"/>
          </p:cNvSpPr>
          <p:nvPr>
            <p:ph type="ftr" sz="quarter" idx="23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386524567" name="Foliennummernplatzhalter 19"/>
          <p:cNvSpPr>
            <a:spLocks noGrp="1"/>
          </p:cNvSpPr>
          <p:nvPr>
            <p:ph type="sldNum" sz="quarter" idx="24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28499373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 Diagramme + Textfe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8134539" name="Diagrammplatzhalter 7"/>
          <p:cNvSpPr>
            <a:spLocks noGrp="1"/>
          </p:cNvSpPr>
          <p:nvPr>
            <p:ph type="chart" sz="quarter" idx="21" hasCustomPrompt="1"/>
          </p:nvPr>
        </p:nvSpPr>
        <p:spPr bwMode="auto">
          <a:xfrm>
            <a:off x="323850" y="938213"/>
            <a:ext cx="4175125" cy="163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Chart</a:t>
            </a:r>
            <a:endParaRPr/>
          </a:p>
        </p:txBody>
      </p:sp>
      <p:sp>
        <p:nvSpPr>
          <p:cNvPr id="1129166423" name="Diagrammplatzhalter 7"/>
          <p:cNvSpPr>
            <a:spLocks noGrp="1"/>
          </p:cNvSpPr>
          <p:nvPr>
            <p:ph type="chart" sz="quarter" idx="22" hasCustomPrompt="1"/>
          </p:nvPr>
        </p:nvSpPr>
        <p:spPr bwMode="auto">
          <a:xfrm>
            <a:off x="4643439" y="938213"/>
            <a:ext cx="4174029" cy="163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Chart</a:t>
            </a:r>
            <a:endParaRPr/>
          </a:p>
        </p:txBody>
      </p:sp>
      <p:sp>
        <p:nvSpPr>
          <p:cNvPr id="1176572446" name="Diagrammplatzhalter 7"/>
          <p:cNvSpPr>
            <a:spLocks noGrp="1"/>
          </p:cNvSpPr>
          <p:nvPr>
            <p:ph type="chart" sz="quarter" idx="23" hasCustomPrompt="1"/>
          </p:nvPr>
        </p:nvSpPr>
        <p:spPr bwMode="auto">
          <a:xfrm>
            <a:off x="323850" y="2736085"/>
            <a:ext cx="4176000" cy="165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Chart</a:t>
            </a:r>
            <a:endParaRPr/>
          </a:p>
        </p:txBody>
      </p:sp>
      <p:sp>
        <p:nvSpPr>
          <p:cNvPr id="888172375" name="Inhaltsplatzhalter 2"/>
          <p:cNvSpPr>
            <a:spLocks noGrp="1"/>
          </p:cNvSpPr>
          <p:nvPr>
            <p:ph sz="half" idx="20"/>
          </p:nvPr>
        </p:nvSpPr>
        <p:spPr bwMode="auto">
          <a:xfrm>
            <a:off x="4638399" y="2736085"/>
            <a:ext cx="4179069" cy="165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691995200" name="Textplatzhalter 9"/>
          <p:cNvSpPr>
            <a:spLocks noGrp="1"/>
          </p:cNvSpPr>
          <p:nvPr>
            <p:ph type="body" sz="quarter" idx="24"/>
          </p:nvPr>
        </p:nvSpPr>
        <p:spPr bwMode="auto">
          <a:xfrm>
            <a:off x="323850" y="2458714"/>
            <a:ext cx="3168649" cy="14732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000" b="0" i="0" cap="all"/>
            </a:lvl1pPr>
            <a:lvl2pPr>
              <a:defRPr sz="1000" b="0" i="0"/>
            </a:lvl2pPr>
            <a:lvl3pPr>
              <a:defRPr sz="1000" b="0" i="0"/>
            </a:lvl3pPr>
            <a:lvl4pPr>
              <a:defRPr sz="1000" b="0" i="0"/>
            </a:lvl4pPr>
            <a:lvl5pPr>
              <a:defRPr sz="1000" b="0" i="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74698950" name="Textplatzhalter 9"/>
          <p:cNvSpPr>
            <a:spLocks noGrp="1"/>
          </p:cNvSpPr>
          <p:nvPr>
            <p:ph type="body" sz="quarter" idx="25"/>
          </p:nvPr>
        </p:nvSpPr>
        <p:spPr bwMode="auto">
          <a:xfrm>
            <a:off x="4643438" y="2458714"/>
            <a:ext cx="3172487" cy="14732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000" b="0" i="0" cap="all"/>
            </a:lvl1pPr>
            <a:lvl2pPr>
              <a:defRPr sz="1000" b="0" i="0"/>
            </a:lvl2pPr>
            <a:lvl3pPr>
              <a:defRPr sz="1000" b="0" i="0"/>
            </a:lvl3pPr>
            <a:lvl4pPr>
              <a:defRPr sz="1000" b="0" i="0"/>
            </a:lvl4pPr>
            <a:lvl5pPr>
              <a:defRPr sz="1000" b="0" i="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518503639" name="Textplatzhalter 9"/>
          <p:cNvSpPr>
            <a:spLocks noGrp="1"/>
          </p:cNvSpPr>
          <p:nvPr>
            <p:ph type="body" sz="quarter" idx="26"/>
          </p:nvPr>
        </p:nvSpPr>
        <p:spPr bwMode="auto">
          <a:xfrm>
            <a:off x="323850" y="4241307"/>
            <a:ext cx="3168649" cy="13066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000" b="0" i="0" cap="all"/>
            </a:lvl1pPr>
            <a:lvl2pPr>
              <a:defRPr sz="1000" b="0" i="0"/>
            </a:lvl2pPr>
            <a:lvl3pPr>
              <a:defRPr sz="1000" b="0" i="0"/>
            </a:lvl3pPr>
            <a:lvl4pPr>
              <a:defRPr sz="1000" b="0" i="0"/>
            </a:lvl4pPr>
            <a:lvl5pPr>
              <a:defRPr sz="1000" b="0" i="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80304179" name="Fußzeilenplatzhalter 3"/>
          <p:cNvSpPr>
            <a:spLocks noGrp="1"/>
          </p:cNvSpPr>
          <p:nvPr>
            <p:ph type="ftr" sz="quarter" idx="2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843941397" name="Foliennummernplatzhalter 5"/>
          <p:cNvSpPr>
            <a:spLocks noGrp="1"/>
          </p:cNvSpPr>
          <p:nvPr>
            <p:ph type="sldNum" sz="quarter" idx="28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1611613852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 Bilder mit Textefel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43689811" name="Bildplatzhalter 6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23850" y="938213"/>
            <a:ext cx="2015863" cy="163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1982491269" name="Bildplatzhalter 6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323850" y="2736000"/>
            <a:ext cx="2015863" cy="164539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1567647976" name="Bildplatzhalter 6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4639446" y="938213"/>
            <a:ext cx="2015863" cy="1633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1595039961" name="Bildplatzhalter 6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639446" y="2736000"/>
            <a:ext cx="2015863" cy="164539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1687305022" name="Inhaltsplatzhalter 2"/>
          <p:cNvSpPr>
            <a:spLocks noGrp="1"/>
          </p:cNvSpPr>
          <p:nvPr>
            <p:ph sz="half" idx="18"/>
          </p:nvPr>
        </p:nvSpPr>
        <p:spPr bwMode="auto">
          <a:xfrm>
            <a:off x="2490913" y="1392767"/>
            <a:ext cx="2008062" cy="1188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300"/>
              </a:spcBef>
              <a:defRPr sz="1200" b="1" cap="none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600"/>
              </a:spcBef>
              <a:defRPr sz="1200"/>
            </a:lvl4pPr>
            <a:lvl5pPr>
              <a:spcBef>
                <a:spcPts val="600"/>
              </a:spcBef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2030333772" name="Textplatzhalter 7"/>
          <p:cNvSpPr>
            <a:spLocks noGrp="1"/>
          </p:cNvSpPr>
          <p:nvPr>
            <p:ph type="body" sz="quarter" idx="19"/>
          </p:nvPr>
        </p:nvSpPr>
        <p:spPr bwMode="auto">
          <a:xfrm>
            <a:off x="2490913" y="939600"/>
            <a:ext cx="2008062" cy="36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84794787" name="Inhaltsplatzhalter 2"/>
          <p:cNvSpPr>
            <a:spLocks noGrp="1"/>
          </p:cNvSpPr>
          <p:nvPr>
            <p:ph sz="half" idx="20"/>
          </p:nvPr>
        </p:nvSpPr>
        <p:spPr bwMode="auto">
          <a:xfrm>
            <a:off x="6805462" y="1392767"/>
            <a:ext cx="2011513" cy="1188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300"/>
              </a:spcBef>
              <a:defRPr sz="1200" b="1" cap="none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600"/>
              </a:spcBef>
              <a:defRPr sz="1200"/>
            </a:lvl4pPr>
            <a:lvl5pPr>
              <a:spcBef>
                <a:spcPts val="600"/>
              </a:spcBef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282484957" name="Textplatzhalter 7"/>
          <p:cNvSpPr>
            <a:spLocks noGrp="1"/>
          </p:cNvSpPr>
          <p:nvPr>
            <p:ph type="body" sz="quarter" idx="21"/>
          </p:nvPr>
        </p:nvSpPr>
        <p:spPr bwMode="auto">
          <a:xfrm>
            <a:off x="6805462" y="939600"/>
            <a:ext cx="2011513" cy="36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561151815" name="Inhaltsplatzhalter 2"/>
          <p:cNvSpPr>
            <a:spLocks noGrp="1"/>
          </p:cNvSpPr>
          <p:nvPr>
            <p:ph sz="half" idx="22"/>
          </p:nvPr>
        </p:nvSpPr>
        <p:spPr bwMode="auto">
          <a:xfrm>
            <a:off x="2490913" y="3195634"/>
            <a:ext cx="2008062" cy="11858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300"/>
              </a:spcBef>
              <a:defRPr sz="1200" b="1" cap="none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600"/>
              </a:spcBef>
              <a:defRPr sz="1200"/>
            </a:lvl4pPr>
            <a:lvl5pPr>
              <a:spcBef>
                <a:spcPts val="600"/>
              </a:spcBef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622852937" name="Textplatzhalter 7"/>
          <p:cNvSpPr>
            <a:spLocks noGrp="1"/>
          </p:cNvSpPr>
          <p:nvPr>
            <p:ph type="body" sz="quarter" idx="23"/>
          </p:nvPr>
        </p:nvSpPr>
        <p:spPr bwMode="auto">
          <a:xfrm>
            <a:off x="2490913" y="2736000"/>
            <a:ext cx="2008062" cy="36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814589817" name="Inhaltsplatzhalter 2"/>
          <p:cNvSpPr>
            <a:spLocks noGrp="1"/>
          </p:cNvSpPr>
          <p:nvPr>
            <p:ph sz="half" idx="24"/>
          </p:nvPr>
        </p:nvSpPr>
        <p:spPr bwMode="auto">
          <a:xfrm>
            <a:off x="6805462" y="3195634"/>
            <a:ext cx="2011513" cy="11858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300"/>
              </a:spcBef>
              <a:defRPr sz="1200" b="1" cap="none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600"/>
              </a:spcBef>
              <a:defRPr sz="1200"/>
            </a:lvl4pPr>
            <a:lvl5pPr>
              <a:spcBef>
                <a:spcPts val="600"/>
              </a:spcBef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1057550589" name="Textplatzhalter 7"/>
          <p:cNvSpPr>
            <a:spLocks noGrp="1"/>
          </p:cNvSpPr>
          <p:nvPr>
            <p:ph type="body" sz="quarter" idx="25"/>
          </p:nvPr>
        </p:nvSpPr>
        <p:spPr bwMode="auto">
          <a:xfrm>
            <a:off x="6805463" y="2736000"/>
            <a:ext cx="2011513" cy="36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1254968968" name="Gerade Verbindung 16"/>
          <p:cNvCxnSpPr/>
          <p:nvPr/>
        </p:nvCxnSpPr>
        <p:spPr bwMode="auto">
          <a:xfrm>
            <a:off x="2490913" y="3098065"/>
            <a:ext cx="2008062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797640" name="Gerade Verbindung 17"/>
          <p:cNvCxnSpPr/>
          <p:nvPr/>
        </p:nvCxnSpPr>
        <p:spPr bwMode="auto">
          <a:xfrm>
            <a:off x="6805463" y="3098065"/>
            <a:ext cx="2011513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610628" name="Gerade Verbindung 18"/>
          <p:cNvCxnSpPr/>
          <p:nvPr/>
        </p:nvCxnSpPr>
        <p:spPr bwMode="auto">
          <a:xfrm>
            <a:off x="2492501" y="1296478"/>
            <a:ext cx="2008062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0453079" name="Gerade Verbindung 19"/>
          <p:cNvCxnSpPr/>
          <p:nvPr/>
        </p:nvCxnSpPr>
        <p:spPr bwMode="auto">
          <a:xfrm>
            <a:off x="6805463" y="1296478"/>
            <a:ext cx="2011513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022720" name="Fußzeilenplatzhalter 3"/>
          <p:cNvSpPr>
            <a:spLocks noGrp="1"/>
          </p:cNvSpPr>
          <p:nvPr>
            <p:ph type="ftr" sz="quarter" idx="3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247929886" name="Foliennummernplatzhalter 22"/>
          <p:cNvSpPr>
            <a:spLocks noGrp="1"/>
          </p:cNvSpPr>
          <p:nvPr>
            <p:ph type="sldNum" sz="quarter" idx="31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423169471" name="Textplatzhalter 7"/>
          <p:cNvSpPr>
            <a:spLocks noGrp="1"/>
          </p:cNvSpPr>
          <p:nvPr>
            <p:ph type="body" sz="quarter" idx="32"/>
          </p:nvPr>
        </p:nvSpPr>
        <p:spPr bwMode="auto">
          <a:xfrm>
            <a:off x="323850" y="4408353"/>
            <a:ext cx="8493125" cy="13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596696826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83023157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Final Slide STRABAG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983563" name="STRA Trenner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 bwMode="auto">
          <a:xfrm>
            <a:off x="0" y="219074"/>
            <a:ext cx="9144000" cy="47053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 mit Zwischen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7574490" name="Inhaltsplatzhalter 2"/>
          <p:cNvSpPr>
            <a:spLocks noGrp="1"/>
          </p:cNvSpPr>
          <p:nvPr>
            <p:ph idx="1"/>
          </p:nvPr>
        </p:nvSpPr>
        <p:spPr bwMode="auto">
          <a:xfrm>
            <a:off x="323071" y="1187450"/>
            <a:ext cx="8493619" cy="3184524"/>
          </a:xfrm>
          <a:prstGeom prst="rect">
            <a:avLst/>
          </a:prstGeom>
        </p:spPr>
        <p:txBody>
          <a:bodyPr/>
          <a:lstStyle>
            <a:lvl1pPr>
              <a:defRPr b="0" cap="none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1530015470" name="Textplatzhalter 7"/>
          <p:cNvSpPr>
            <a:spLocks noGrp="1"/>
          </p:cNvSpPr>
          <p:nvPr>
            <p:ph type="body" sz="quarter" idx="17"/>
          </p:nvPr>
        </p:nvSpPr>
        <p:spPr bwMode="auto">
          <a:xfrm>
            <a:off x="323850" y="939600"/>
            <a:ext cx="8493618" cy="1944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cxnSp>
        <p:nvCxnSpPr>
          <p:cNvPr id="1982591279" name="Gerade Verbindung 9"/>
          <p:cNvCxnSpPr/>
          <p:nvPr/>
        </p:nvCxnSpPr>
        <p:spPr bwMode="auto">
          <a:xfrm>
            <a:off x="323850" y="1152000"/>
            <a:ext cx="8493618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4386676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1" y="4408353"/>
            <a:ext cx="8493125" cy="135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000435357" name="Fußzeilenplatzhalter 4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332457210" name="Foliennummernplatzhalter 6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25669878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ver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222136481" name="think-cell data - do not delete"/>
          <p:cNvGraphicFramePr>
            <a:graphicFrameLocks noChangeAspect="1"/>
          </p:cNvGraphicFramePr>
          <p:nvPr/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2" imgW="0" imgH="0" progId="TCLayout.ActiveDocument.1">
                  <p:embed/>
                </p:oleObj>
              </mc:Choice>
              <mc:Fallback>
                <p:oleObj name="oleObj" r:id="rId2" imgW="0" imgH="0" progId="TCLayout.ActiveDocument.1">
                  <p:embed/>
                  <p:pic>
                    <p:nvPicPr>
                      <p:cNvPr id="222136481" name="think-cell data - do not delete"/>
                      <p:cNvPicPr/>
                      <p:nvPr/>
                    </p:nvPicPr>
                    <p:blipFill>
                      <a:blip/>
                      <a:stretch/>
                    </p:blipFill>
                    <p:spPr bwMode="auto"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9978880" name="Titel 1"/>
          <p:cNvSpPr>
            <a:spLocks noGrp="1"/>
          </p:cNvSpPr>
          <p:nvPr>
            <p:ph type="title"/>
          </p:nvPr>
        </p:nvSpPr>
        <p:spPr bwMode="auto">
          <a:xfrm>
            <a:off x="274485" y="688500"/>
            <a:ext cx="3988786" cy="2640600"/>
          </a:xfrm>
        </p:spPr>
        <p:txBody>
          <a:bodyPr vert="horz" anchor="b" anchorCtr="0"/>
          <a:lstStyle>
            <a:lvl1pPr>
              <a:lnSpc>
                <a:spcPct val="85000"/>
              </a:lnSpc>
              <a:defRPr sz="34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/>
              <a:t>Mastertitelformat bearbeiten</a:t>
            </a:r>
          </a:p>
        </p:txBody>
      </p:sp>
      <p:sp>
        <p:nvSpPr>
          <p:cNvPr id="579440862" name="Sub Title 1"/>
          <p:cNvSpPr>
            <a:spLocks noGrp="1"/>
          </p:cNvSpPr>
          <p:nvPr>
            <p:ph type="body" sz="quarter" idx="13"/>
          </p:nvPr>
        </p:nvSpPr>
        <p:spPr bwMode="auto">
          <a:xfrm>
            <a:off x="294300" y="3345300"/>
            <a:ext cx="3968971" cy="2079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350" b="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350" b="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350" b="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1350" b="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1350" b="0">
                <a:solidFill>
                  <a:schemeClr val="tx1"/>
                </a:solidFill>
              </a:defRPr>
            </a:lvl5pPr>
            <a:lvl6pPr marL="0" indent="0">
              <a:spcBef>
                <a:spcPts val="0"/>
              </a:spcBef>
              <a:buFontTx/>
              <a:buNone/>
              <a:defRPr sz="1350" b="0">
                <a:solidFill>
                  <a:schemeClr val="tx1"/>
                </a:solidFill>
              </a:defRPr>
            </a:lvl6pPr>
            <a:lvl7pPr>
              <a:spcBef>
                <a:spcPts val="0"/>
              </a:spcBef>
              <a:defRPr sz="1350" b="0">
                <a:solidFill>
                  <a:schemeClr val="tx1"/>
                </a:solidFill>
              </a:defRPr>
            </a:lvl7pPr>
            <a:lvl8pPr marL="0" indent="0">
              <a:spcBef>
                <a:spcPts val="0"/>
              </a:spcBef>
              <a:buFontTx/>
              <a:buNone/>
              <a:defRPr sz="1350" b="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buFontTx/>
              <a:buNone/>
              <a:defRPr sz="1350" b="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GB"/>
              <a:t>Mastertextformat bearbeiten</a:t>
            </a:r>
          </a:p>
        </p:txBody>
      </p:sp>
      <p:sp>
        <p:nvSpPr>
          <p:cNvPr id="1418360638" name="Bildplatzhalter 1"/>
          <p:cNvSpPr>
            <a:spLocks noGrp="1"/>
          </p:cNvSpPr>
          <p:nvPr>
            <p:ph type="pic" sz="quarter" idx="15"/>
          </p:nvPr>
        </p:nvSpPr>
        <p:spPr bwMode="auto">
          <a:xfrm>
            <a:off x="4571100" y="1"/>
            <a:ext cx="4572000" cy="4351442"/>
          </a:xfrm>
        </p:spPr>
        <p:txBody>
          <a:bodyPr lIns="144000" tIns="144000"/>
          <a:lstStyle>
            <a:lvl1pPr>
              <a:defRPr b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r>
              <a:rPr lang="en-GB"/>
              <a:t>Bild durch Klicken auf Symbol hinzufügen</a:t>
            </a:r>
          </a:p>
        </p:txBody>
      </p:sp>
      <p:sp>
        <p:nvSpPr>
          <p:cNvPr id="1434337141" name="Fußzeile Textplatzhalter"/>
          <p:cNvSpPr>
            <a:spLocks noGrp="1"/>
          </p:cNvSpPr>
          <p:nvPr>
            <p:ph type="body" sz="quarter" idx="14"/>
          </p:nvPr>
        </p:nvSpPr>
        <p:spPr bwMode="auto">
          <a:xfrm>
            <a:off x="299700" y="4644798"/>
            <a:ext cx="6561000" cy="135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850" b="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0"/>
              </a:spcAft>
              <a:defRPr sz="850"/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850"/>
            </a:lvl3pPr>
            <a:lvl4pPr marL="0" indent="0">
              <a:spcBef>
                <a:spcPts val="0"/>
              </a:spcBef>
              <a:buFontTx/>
              <a:buNone/>
              <a:defRPr sz="850"/>
            </a:lvl4pPr>
            <a:lvl5pPr marL="0" indent="0">
              <a:spcBef>
                <a:spcPts val="0"/>
              </a:spcBef>
              <a:buFontTx/>
              <a:buNone/>
              <a:defRPr sz="850"/>
            </a:lvl5pPr>
            <a:lvl6pPr marL="0" indent="0">
              <a:spcBef>
                <a:spcPts val="0"/>
              </a:spcBef>
              <a:buFontTx/>
              <a:buNone/>
              <a:defRPr sz="850"/>
            </a:lvl6pPr>
            <a:lvl7pPr>
              <a:spcBef>
                <a:spcPts val="0"/>
              </a:spcBef>
              <a:defRPr sz="850"/>
            </a:lvl7pPr>
            <a:lvl8pPr marL="0" indent="0">
              <a:spcBef>
                <a:spcPts val="0"/>
              </a:spcBef>
              <a:buFontTx/>
              <a:buNone/>
              <a:defRPr sz="850"/>
            </a:lvl8pPr>
            <a:lvl9pPr marL="0" indent="0">
              <a:spcBef>
                <a:spcPts val="0"/>
              </a:spcBef>
              <a:buFontTx/>
              <a:buNone/>
              <a:defRPr sz="850"/>
            </a:lvl9pPr>
          </a:lstStyle>
          <a:p>
            <a:pPr lvl="0">
              <a:defRPr/>
            </a:pPr>
            <a:r>
              <a:rPr lang="en-GB"/>
              <a:t>Mastertextformat bearbeiten</a:t>
            </a:r>
          </a:p>
        </p:txBody>
      </p:sp>
      <p:sp>
        <p:nvSpPr>
          <p:cNvPr id="888590330" name="Textplatzhalter 1"/>
          <p:cNvSpPr>
            <a:spLocks noGrp="1"/>
          </p:cNvSpPr>
          <p:nvPr>
            <p:ph type="body" sz="quarter" idx="34"/>
          </p:nvPr>
        </p:nvSpPr>
        <p:spPr bwMode="auto">
          <a:xfrm>
            <a:off x="4572000" y="4243444"/>
            <a:ext cx="4266000" cy="108000"/>
          </a:xfrm>
        </p:spPr>
        <p:txBody>
          <a:bodyPr lIns="72000" bIns="36000" anchor="b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550" b="0">
                <a:solidFill>
                  <a:schemeClr val="bg1"/>
                </a:solidFill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50" b="0">
                <a:solidFill>
                  <a:schemeClr val="bg1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50" b="0">
                <a:solidFill>
                  <a:schemeClr val="bg1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550" b="0">
                <a:solidFill>
                  <a:schemeClr val="bg1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550" b="0">
                <a:solidFill>
                  <a:schemeClr val="bg1"/>
                </a:solidFill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550" b="0">
                <a:solidFill>
                  <a:schemeClr val="bg1"/>
                </a:solidFill>
              </a:defRPr>
            </a:lvl6pPr>
            <a:lvl7pPr>
              <a:lnSpc>
                <a:spcPct val="90000"/>
              </a:lnSpc>
              <a:spcBef>
                <a:spcPts val="0"/>
              </a:spcBef>
              <a:buFontTx/>
              <a:buNone/>
              <a:defRPr sz="550" b="0">
                <a:solidFill>
                  <a:schemeClr val="bg1"/>
                </a:solidFill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550" b="0">
                <a:solidFill>
                  <a:schemeClr val="bg1"/>
                </a:solidFill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550" b="0">
                <a:solidFill>
                  <a:schemeClr val="bg1"/>
                </a:solidFill>
              </a:defRPr>
            </a:lvl9pPr>
          </a:lstStyle>
          <a:p>
            <a:pPr lvl="0">
              <a:defRPr/>
            </a:pPr>
            <a:r>
              <a:rPr lang="en-GB"/>
              <a:t>Mastertextformat bearbeiten</a:t>
            </a:r>
          </a:p>
        </p:txBody>
      </p:sp>
      <p:sp>
        <p:nvSpPr>
          <p:cNvPr id="1971249299" name="Datum Textplatzhalter"/>
          <p:cNvSpPr>
            <a:spLocks noGrp="1"/>
          </p:cNvSpPr>
          <p:nvPr>
            <p:ph type="body" sz="quarter" idx="35" hasCustomPrompt="1"/>
          </p:nvPr>
        </p:nvSpPr>
        <p:spPr bwMode="auto">
          <a:xfrm>
            <a:off x="299700" y="4773600"/>
            <a:ext cx="6561000" cy="135000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850" b="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0"/>
              </a:spcAft>
              <a:defRPr sz="850"/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850"/>
            </a:lvl3pPr>
            <a:lvl4pPr marL="0" indent="0">
              <a:spcBef>
                <a:spcPts val="0"/>
              </a:spcBef>
              <a:buFontTx/>
              <a:buNone/>
              <a:defRPr sz="850"/>
            </a:lvl4pPr>
            <a:lvl5pPr marL="0" indent="0">
              <a:spcBef>
                <a:spcPts val="0"/>
              </a:spcBef>
              <a:buFontTx/>
              <a:buNone/>
              <a:defRPr sz="850"/>
            </a:lvl5pPr>
            <a:lvl6pPr marL="0" indent="0">
              <a:spcBef>
                <a:spcPts val="0"/>
              </a:spcBef>
              <a:buFontTx/>
              <a:buNone/>
              <a:defRPr sz="850"/>
            </a:lvl6pPr>
            <a:lvl7pPr>
              <a:spcBef>
                <a:spcPts val="0"/>
              </a:spcBef>
              <a:defRPr sz="850"/>
            </a:lvl7pPr>
            <a:lvl8pPr marL="0" indent="0">
              <a:spcBef>
                <a:spcPts val="0"/>
              </a:spcBef>
              <a:buFontTx/>
              <a:buNone/>
              <a:defRPr sz="850"/>
            </a:lvl8pPr>
            <a:lvl9pPr marL="0" indent="0">
              <a:spcBef>
                <a:spcPts val="0"/>
              </a:spcBef>
              <a:buFontTx/>
              <a:buNone/>
              <a:defRPr sz="850"/>
            </a:lvl9pPr>
          </a:lstStyle>
          <a:p>
            <a:pPr lvl="0">
              <a:defRPr/>
            </a:pPr>
            <a:r>
              <a:rPr lang="en-GB"/>
              <a:t>Datum bearbeiten</a:t>
            </a:r>
          </a:p>
        </p:txBody>
      </p:sp>
      <p:cxnSp>
        <p:nvCxnSpPr>
          <p:cNvPr id="460948865" name="Trenner"/>
          <p:cNvCxnSpPr/>
          <p:nvPr userDrawn="1"/>
        </p:nvCxnSpPr>
        <p:spPr bwMode="auto">
          <a:xfrm>
            <a:off x="0" y="4360545"/>
            <a:ext cx="91440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nur Fließ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96220229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  <p:sp>
        <p:nvSpPr>
          <p:cNvPr id="1600534860" name="Inhaltsplatzhalter 2"/>
          <p:cNvSpPr>
            <a:spLocks noGrp="1"/>
          </p:cNvSpPr>
          <p:nvPr>
            <p:ph idx="1"/>
          </p:nvPr>
        </p:nvSpPr>
        <p:spPr bwMode="auto">
          <a:xfrm>
            <a:off x="323850" y="938213"/>
            <a:ext cx="8493619" cy="34337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 typeface="Arial"/>
              <a:buNone/>
              <a:defRPr b="0" cap="none"/>
            </a:lvl1pPr>
            <a:lvl2pPr marL="0" indent="0">
              <a:buNone/>
              <a:defRPr b="0" cap="none"/>
            </a:lvl2pPr>
            <a:lvl3pPr marL="180975" indent="0">
              <a:buNone/>
              <a:defRPr b="0" cap="none"/>
            </a:lvl3pPr>
            <a:lvl4pPr marL="357188" indent="0">
              <a:buNone/>
              <a:defRPr b="0" cap="none"/>
            </a:lvl4pPr>
            <a:lvl5pPr marL="538163" indent="0">
              <a:buNone/>
              <a:defRPr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8214811" name="Textplatzhalter 7"/>
          <p:cNvSpPr>
            <a:spLocks noGrp="1"/>
          </p:cNvSpPr>
          <p:nvPr>
            <p:ph type="body" sz="quarter" idx="15"/>
          </p:nvPr>
        </p:nvSpPr>
        <p:spPr bwMode="auto">
          <a:xfrm>
            <a:off x="323851" y="4408353"/>
            <a:ext cx="8493125" cy="135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0" cap="none"/>
            </a:lvl1pPr>
            <a:lvl2pPr>
              <a:defRPr sz="1000" b="0" cap="none"/>
            </a:lvl2pPr>
            <a:lvl3pPr>
              <a:defRPr sz="1000" b="0" cap="none"/>
            </a:lvl3pPr>
            <a:lvl4pPr>
              <a:defRPr sz="1000" b="0" cap="none"/>
            </a:lvl4pPr>
            <a:lvl5pPr>
              <a:defRPr sz="1000" b="0" cap="none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691169886" name="Fußzeilenplatzhalter 7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2115918426" name="Foliennummernplatzhalter 8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St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6308858" name="Bildplatzhalter 5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-6656" y="-6241"/>
            <a:ext cx="9157115" cy="5158582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0 w 9144000"/>
              <a:gd name="connsiteY4" fmla="*/ 6858000 h 6858000"/>
              <a:gd name="connsiteX5" fmla="*/ 0 w 9144000"/>
              <a:gd name="connsiteY5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6912769 w 9144000"/>
              <a:gd name="connsiteY4" fmla="*/ 6855619 h 6858000"/>
              <a:gd name="connsiteX5" fmla="*/ 0 w 9144000"/>
              <a:gd name="connsiteY5" fmla="*/ 6858000 h 6858000"/>
              <a:gd name="connsiteX6" fmla="*/ 0 w 9144000"/>
              <a:gd name="connsiteY6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7350919 w 9144000"/>
              <a:gd name="connsiteY4" fmla="*/ 6853238 h 6858000"/>
              <a:gd name="connsiteX5" fmla="*/ 6912769 w 9144000"/>
              <a:gd name="connsiteY5" fmla="*/ 6855619 h 6858000"/>
              <a:gd name="connsiteX6" fmla="*/ 0 w 9144000"/>
              <a:gd name="connsiteY6" fmla="*/ 6858000 h 6858000"/>
              <a:gd name="connsiteX7" fmla="*/ 0 w 9144000"/>
              <a:gd name="connsiteY7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458200 w 9144000"/>
              <a:gd name="connsiteY4" fmla="*/ 6853238 h 6858000"/>
              <a:gd name="connsiteX5" fmla="*/ 7350919 w 9144000"/>
              <a:gd name="connsiteY5" fmla="*/ 6853238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458200 w 9144000"/>
              <a:gd name="connsiteY4" fmla="*/ 6853238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808244 w 9144000"/>
              <a:gd name="connsiteY4" fmla="*/ 6126957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808244 w 9144000"/>
              <a:gd name="connsiteY4" fmla="*/ 6124576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810625 w 9144000"/>
              <a:gd name="connsiteY4" fmla="*/ 6119813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817769 w 9144000"/>
              <a:gd name="connsiteY4" fmla="*/ 6117432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24912 w 9144000"/>
              <a:gd name="connsiteY3" fmla="*/ 6853238 h 6858000"/>
              <a:gd name="connsiteX4" fmla="*/ 8817769 w 9144000"/>
              <a:gd name="connsiteY4" fmla="*/ 6117432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7294 w 9144000"/>
              <a:gd name="connsiteY3" fmla="*/ 6860382 h 6860382"/>
              <a:gd name="connsiteX4" fmla="*/ 8817769 w 9144000"/>
              <a:gd name="connsiteY4" fmla="*/ 6117432 h 6860382"/>
              <a:gd name="connsiteX5" fmla="*/ 6922294 w 9144000"/>
              <a:gd name="connsiteY5" fmla="*/ 6122194 h 6860382"/>
              <a:gd name="connsiteX6" fmla="*/ 6912769 w 9144000"/>
              <a:gd name="connsiteY6" fmla="*/ 6855619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0150 w 9144000"/>
              <a:gd name="connsiteY3" fmla="*/ 6860382 h 6860382"/>
              <a:gd name="connsiteX4" fmla="*/ 8817769 w 9144000"/>
              <a:gd name="connsiteY4" fmla="*/ 6117432 h 6860382"/>
              <a:gd name="connsiteX5" fmla="*/ 6922294 w 9144000"/>
              <a:gd name="connsiteY5" fmla="*/ 6122194 h 6860382"/>
              <a:gd name="connsiteX6" fmla="*/ 6912769 w 9144000"/>
              <a:gd name="connsiteY6" fmla="*/ 6855619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0150 w 9144000"/>
              <a:gd name="connsiteY3" fmla="*/ 6860382 h 6860382"/>
              <a:gd name="connsiteX4" fmla="*/ 8817769 w 9144000"/>
              <a:gd name="connsiteY4" fmla="*/ 6117432 h 6860382"/>
              <a:gd name="connsiteX5" fmla="*/ 6922294 w 9144000"/>
              <a:gd name="connsiteY5" fmla="*/ 6122194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0150 w 9144000"/>
              <a:gd name="connsiteY3" fmla="*/ 6860382 h 6860382"/>
              <a:gd name="connsiteX4" fmla="*/ 8817769 w 9144000"/>
              <a:gd name="connsiteY4" fmla="*/ 6117432 h 6860382"/>
              <a:gd name="connsiteX5" fmla="*/ 6974682 w 9144000"/>
              <a:gd name="connsiteY5" fmla="*/ 6122194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0150 w 9144000"/>
              <a:gd name="connsiteY3" fmla="*/ 6860382 h 6860382"/>
              <a:gd name="connsiteX4" fmla="*/ 8763000 w 9144000"/>
              <a:gd name="connsiteY4" fmla="*/ 6019801 h 6860382"/>
              <a:gd name="connsiteX5" fmla="*/ 6974682 w 9144000"/>
              <a:gd name="connsiteY5" fmla="*/ 6122194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0150 w 9144000"/>
              <a:gd name="connsiteY3" fmla="*/ 6860382 h 6860382"/>
              <a:gd name="connsiteX4" fmla="*/ 8763000 w 9144000"/>
              <a:gd name="connsiteY4" fmla="*/ 6019801 h 6860382"/>
              <a:gd name="connsiteX5" fmla="*/ 6974682 w 9144000"/>
              <a:gd name="connsiteY5" fmla="*/ 6019801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2763"/>
              <a:gd name="connsiteX1" fmla="*/ 9144000 w 9144000"/>
              <a:gd name="connsiteY1" fmla="*/ 0 h 6862763"/>
              <a:gd name="connsiteX2" fmla="*/ 9144000 w 9144000"/>
              <a:gd name="connsiteY2" fmla="*/ 6858000 h 6862763"/>
              <a:gd name="connsiteX3" fmla="*/ 8763000 w 9144000"/>
              <a:gd name="connsiteY3" fmla="*/ 6862763 h 6862763"/>
              <a:gd name="connsiteX4" fmla="*/ 8763000 w 9144000"/>
              <a:gd name="connsiteY4" fmla="*/ 6019801 h 6862763"/>
              <a:gd name="connsiteX5" fmla="*/ 6974682 w 9144000"/>
              <a:gd name="connsiteY5" fmla="*/ 6019801 h 6862763"/>
              <a:gd name="connsiteX6" fmla="*/ 6977063 w 9144000"/>
              <a:gd name="connsiteY6" fmla="*/ 6860382 h 6862763"/>
              <a:gd name="connsiteX7" fmla="*/ 0 w 9144000"/>
              <a:gd name="connsiteY7" fmla="*/ 6858000 h 6862763"/>
              <a:gd name="connsiteX8" fmla="*/ 0 w 9144000"/>
              <a:gd name="connsiteY8" fmla="*/ 0 h 6862763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65381 w 9144000"/>
              <a:gd name="connsiteY3" fmla="*/ 6860381 h 6860382"/>
              <a:gd name="connsiteX4" fmla="*/ 8763000 w 9144000"/>
              <a:gd name="connsiteY4" fmla="*/ 6019801 h 6860382"/>
              <a:gd name="connsiteX5" fmla="*/ 6974682 w 9144000"/>
              <a:gd name="connsiteY5" fmla="*/ 6019801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65381 w 9144000"/>
              <a:gd name="connsiteY3" fmla="*/ 6860381 h 6860382"/>
              <a:gd name="connsiteX4" fmla="*/ 8827294 w 9144000"/>
              <a:gd name="connsiteY4" fmla="*/ 6017420 h 6860382"/>
              <a:gd name="connsiteX5" fmla="*/ 6974682 w 9144000"/>
              <a:gd name="connsiteY5" fmla="*/ 6019801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65381 w 9144000"/>
              <a:gd name="connsiteY3" fmla="*/ 6860381 h 6860382"/>
              <a:gd name="connsiteX4" fmla="*/ 8827294 w 9144000"/>
              <a:gd name="connsiteY4" fmla="*/ 6017420 h 6860382"/>
              <a:gd name="connsiteX5" fmla="*/ 7031832 w 9144000"/>
              <a:gd name="connsiteY5" fmla="*/ 6017420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4912 w 9144000"/>
              <a:gd name="connsiteY3" fmla="*/ 6858000 h 6860382"/>
              <a:gd name="connsiteX4" fmla="*/ 8827294 w 9144000"/>
              <a:gd name="connsiteY4" fmla="*/ 6017420 h 6860382"/>
              <a:gd name="connsiteX5" fmla="*/ 7031832 w 9144000"/>
              <a:gd name="connsiteY5" fmla="*/ 6017420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824912 w 9144000"/>
              <a:gd name="connsiteY3" fmla="*/ 6858000 h 6858001"/>
              <a:gd name="connsiteX4" fmla="*/ 8827294 w 9144000"/>
              <a:gd name="connsiteY4" fmla="*/ 6017420 h 6858001"/>
              <a:gd name="connsiteX5" fmla="*/ 7031832 w 9144000"/>
              <a:gd name="connsiteY5" fmla="*/ 6017420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824912 w 9144000"/>
              <a:gd name="connsiteY3" fmla="*/ 6858000 h 6858001"/>
              <a:gd name="connsiteX4" fmla="*/ 8827294 w 9144000"/>
              <a:gd name="connsiteY4" fmla="*/ 6017420 h 6858001"/>
              <a:gd name="connsiteX5" fmla="*/ 7034213 w 9144000"/>
              <a:gd name="connsiteY5" fmla="*/ 6019801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824912 w 9144000"/>
              <a:gd name="connsiteY3" fmla="*/ 6858000 h 6858001"/>
              <a:gd name="connsiteX4" fmla="*/ 8827294 w 9144000"/>
              <a:gd name="connsiteY4" fmla="*/ 6017420 h 6858001"/>
              <a:gd name="connsiteX5" fmla="*/ 7029450 w 9144000"/>
              <a:gd name="connsiteY5" fmla="*/ 6019801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15375 w 9144000"/>
              <a:gd name="connsiteY3" fmla="*/ 6858000 h 6858001"/>
              <a:gd name="connsiteX4" fmla="*/ 8827294 w 9144000"/>
              <a:gd name="connsiteY4" fmla="*/ 6017420 h 6858001"/>
              <a:gd name="connsiteX5" fmla="*/ 7029450 w 9144000"/>
              <a:gd name="connsiteY5" fmla="*/ 6019801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15375 w 9144000"/>
              <a:gd name="connsiteY3" fmla="*/ 6858000 h 6858001"/>
              <a:gd name="connsiteX4" fmla="*/ 8720137 w 9144000"/>
              <a:gd name="connsiteY4" fmla="*/ 6022183 h 6858001"/>
              <a:gd name="connsiteX5" fmla="*/ 7029450 w 9144000"/>
              <a:gd name="connsiteY5" fmla="*/ 6019801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15375 w 9144000"/>
              <a:gd name="connsiteY3" fmla="*/ 6858000 h 6858001"/>
              <a:gd name="connsiteX4" fmla="*/ 8720137 w 9144000"/>
              <a:gd name="connsiteY4" fmla="*/ 6022183 h 6858001"/>
              <a:gd name="connsiteX5" fmla="*/ 7024687 w 9144000"/>
              <a:gd name="connsiteY5" fmla="*/ 6022182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15375 w 9144000"/>
              <a:gd name="connsiteY3" fmla="*/ 6858000 h 6858001"/>
              <a:gd name="connsiteX4" fmla="*/ 8720137 w 9144000"/>
              <a:gd name="connsiteY4" fmla="*/ 6022183 h 6858001"/>
              <a:gd name="connsiteX5" fmla="*/ 7024687 w 9144000"/>
              <a:gd name="connsiteY5" fmla="*/ 6022182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17757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715"/>
              <a:gd name="connsiteX1" fmla="*/ 9144000 w 9144000"/>
              <a:gd name="connsiteY1" fmla="*/ 0 h 6860715"/>
              <a:gd name="connsiteX2" fmla="*/ 9144000 w 9144000"/>
              <a:gd name="connsiteY2" fmla="*/ 6858000 h 6860715"/>
              <a:gd name="connsiteX3" fmla="*/ 8717757 w 9144000"/>
              <a:gd name="connsiteY3" fmla="*/ 6860382 h 6860715"/>
              <a:gd name="connsiteX4" fmla="*/ 8720137 w 9144000"/>
              <a:gd name="connsiteY4" fmla="*/ 6022183 h 6860715"/>
              <a:gd name="connsiteX5" fmla="*/ 7024687 w 9144000"/>
              <a:gd name="connsiteY5" fmla="*/ 6022182 h 6860715"/>
              <a:gd name="connsiteX6" fmla="*/ 7027069 w 9144000"/>
              <a:gd name="connsiteY6" fmla="*/ 6858001 h 6860715"/>
              <a:gd name="connsiteX7" fmla="*/ 0 w 9144000"/>
              <a:gd name="connsiteY7" fmla="*/ 6858000 h 6860715"/>
              <a:gd name="connsiteX8" fmla="*/ 0 w 9144000"/>
              <a:gd name="connsiteY8" fmla="*/ 0 h 6860715"/>
              <a:gd name="connsiteX0" fmla="*/ 0 w 9144000"/>
              <a:gd name="connsiteY0" fmla="*/ 0 h 6860715"/>
              <a:gd name="connsiteX1" fmla="*/ 9144000 w 9144000"/>
              <a:gd name="connsiteY1" fmla="*/ 0 h 6860715"/>
              <a:gd name="connsiteX2" fmla="*/ 9144000 w 9144000"/>
              <a:gd name="connsiteY2" fmla="*/ 6858000 h 6860715"/>
              <a:gd name="connsiteX3" fmla="*/ 8717757 w 9144000"/>
              <a:gd name="connsiteY3" fmla="*/ 6860382 h 6860715"/>
              <a:gd name="connsiteX4" fmla="*/ 8720137 w 9144000"/>
              <a:gd name="connsiteY4" fmla="*/ 6022183 h 6860715"/>
              <a:gd name="connsiteX5" fmla="*/ 7024687 w 9144000"/>
              <a:gd name="connsiteY5" fmla="*/ 6022182 h 6860715"/>
              <a:gd name="connsiteX6" fmla="*/ 7027069 w 9144000"/>
              <a:gd name="connsiteY6" fmla="*/ 6858001 h 6860715"/>
              <a:gd name="connsiteX7" fmla="*/ 0 w 9144000"/>
              <a:gd name="connsiteY7" fmla="*/ 6858000 h 6860715"/>
              <a:gd name="connsiteX8" fmla="*/ 0 w 9144000"/>
              <a:gd name="connsiteY8" fmla="*/ 0 h 6860715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17757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17757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7399258"/>
              <a:gd name="connsiteX1" fmla="*/ 9144000 w 9144000"/>
              <a:gd name="connsiteY1" fmla="*/ 0 h 7399258"/>
              <a:gd name="connsiteX2" fmla="*/ 9144000 w 9144000"/>
              <a:gd name="connsiteY2" fmla="*/ 6858000 h 7399258"/>
              <a:gd name="connsiteX3" fmla="*/ 8717757 w 9144000"/>
              <a:gd name="connsiteY3" fmla="*/ 6860382 h 7399258"/>
              <a:gd name="connsiteX4" fmla="*/ 8720137 w 9144000"/>
              <a:gd name="connsiteY4" fmla="*/ 6022183 h 7399258"/>
              <a:gd name="connsiteX5" fmla="*/ 7024687 w 9144000"/>
              <a:gd name="connsiteY5" fmla="*/ 6022182 h 7399258"/>
              <a:gd name="connsiteX6" fmla="*/ 7027069 w 9144000"/>
              <a:gd name="connsiteY6" fmla="*/ 6858001 h 7399258"/>
              <a:gd name="connsiteX7" fmla="*/ 0 w 9144000"/>
              <a:gd name="connsiteY7" fmla="*/ 6858000 h 7399258"/>
              <a:gd name="connsiteX8" fmla="*/ 0 w 9144000"/>
              <a:gd name="connsiteY8" fmla="*/ 0 h 7399258"/>
              <a:gd name="connsiteX0" fmla="*/ 0 w 9144000"/>
              <a:gd name="connsiteY0" fmla="*/ 0 h 7399258"/>
              <a:gd name="connsiteX1" fmla="*/ 9144000 w 9144000"/>
              <a:gd name="connsiteY1" fmla="*/ 0 h 7399258"/>
              <a:gd name="connsiteX2" fmla="*/ 9144000 w 9144000"/>
              <a:gd name="connsiteY2" fmla="*/ 6858000 h 7399258"/>
              <a:gd name="connsiteX3" fmla="*/ 8717757 w 9144000"/>
              <a:gd name="connsiteY3" fmla="*/ 6860382 h 7399258"/>
              <a:gd name="connsiteX4" fmla="*/ 8720137 w 9144000"/>
              <a:gd name="connsiteY4" fmla="*/ 6022183 h 7399258"/>
              <a:gd name="connsiteX5" fmla="*/ 7024687 w 9144000"/>
              <a:gd name="connsiteY5" fmla="*/ 6022182 h 7399258"/>
              <a:gd name="connsiteX6" fmla="*/ 7027069 w 9144000"/>
              <a:gd name="connsiteY6" fmla="*/ 6858001 h 7399258"/>
              <a:gd name="connsiteX7" fmla="*/ 0 w 9144000"/>
              <a:gd name="connsiteY7" fmla="*/ 6858000 h 7399258"/>
              <a:gd name="connsiteX8" fmla="*/ 0 w 9144000"/>
              <a:gd name="connsiteY8" fmla="*/ 0 h 7399258"/>
              <a:gd name="connsiteX0" fmla="*/ 0 w 9144000"/>
              <a:gd name="connsiteY0" fmla="*/ 0 h 7366529"/>
              <a:gd name="connsiteX1" fmla="*/ 9144000 w 9144000"/>
              <a:gd name="connsiteY1" fmla="*/ 0 h 7366529"/>
              <a:gd name="connsiteX2" fmla="*/ 9144000 w 9144000"/>
              <a:gd name="connsiteY2" fmla="*/ 6858000 h 7366529"/>
              <a:gd name="connsiteX3" fmla="*/ 8717757 w 9144000"/>
              <a:gd name="connsiteY3" fmla="*/ 6860382 h 7366529"/>
              <a:gd name="connsiteX4" fmla="*/ 8720137 w 9144000"/>
              <a:gd name="connsiteY4" fmla="*/ 6022183 h 7366529"/>
              <a:gd name="connsiteX5" fmla="*/ 7024687 w 9144000"/>
              <a:gd name="connsiteY5" fmla="*/ 6022182 h 7366529"/>
              <a:gd name="connsiteX6" fmla="*/ 7027069 w 9144000"/>
              <a:gd name="connsiteY6" fmla="*/ 6858001 h 7366529"/>
              <a:gd name="connsiteX7" fmla="*/ 0 w 9144000"/>
              <a:gd name="connsiteY7" fmla="*/ 6858000 h 7366529"/>
              <a:gd name="connsiteX8" fmla="*/ 0 w 9144000"/>
              <a:gd name="connsiteY8" fmla="*/ 0 h 7366529"/>
              <a:gd name="connsiteX0" fmla="*/ 0 w 9144000"/>
              <a:gd name="connsiteY0" fmla="*/ 0 h 7366529"/>
              <a:gd name="connsiteX1" fmla="*/ 9144000 w 9144000"/>
              <a:gd name="connsiteY1" fmla="*/ 0 h 7366529"/>
              <a:gd name="connsiteX2" fmla="*/ 9144000 w 9144000"/>
              <a:gd name="connsiteY2" fmla="*/ 6858000 h 7366529"/>
              <a:gd name="connsiteX3" fmla="*/ 8717757 w 9144000"/>
              <a:gd name="connsiteY3" fmla="*/ 6860382 h 7366529"/>
              <a:gd name="connsiteX4" fmla="*/ 8720137 w 9144000"/>
              <a:gd name="connsiteY4" fmla="*/ 6022183 h 7366529"/>
              <a:gd name="connsiteX5" fmla="*/ 7024687 w 9144000"/>
              <a:gd name="connsiteY5" fmla="*/ 6022182 h 7366529"/>
              <a:gd name="connsiteX6" fmla="*/ 7027069 w 9144000"/>
              <a:gd name="connsiteY6" fmla="*/ 6858001 h 7366529"/>
              <a:gd name="connsiteX7" fmla="*/ 0 w 9144000"/>
              <a:gd name="connsiteY7" fmla="*/ 6858000 h 7366529"/>
              <a:gd name="connsiteX8" fmla="*/ 0 w 9144000"/>
              <a:gd name="connsiteY8" fmla="*/ 0 h 7366529"/>
              <a:gd name="connsiteX0" fmla="*/ 0 w 9144000"/>
              <a:gd name="connsiteY0" fmla="*/ 0 h 7367590"/>
              <a:gd name="connsiteX1" fmla="*/ 9144000 w 9144000"/>
              <a:gd name="connsiteY1" fmla="*/ 0 h 7367590"/>
              <a:gd name="connsiteX2" fmla="*/ 9144000 w 9144000"/>
              <a:gd name="connsiteY2" fmla="*/ 6858000 h 7367590"/>
              <a:gd name="connsiteX3" fmla="*/ 8717757 w 9144000"/>
              <a:gd name="connsiteY3" fmla="*/ 6860382 h 7367590"/>
              <a:gd name="connsiteX4" fmla="*/ 8720137 w 9144000"/>
              <a:gd name="connsiteY4" fmla="*/ 6022183 h 7367590"/>
              <a:gd name="connsiteX5" fmla="*/ 7024687 w 9144000"/>
              <a:gd name="connsiteY5" fmla="*/ 6022182 h 7367590"/>
              <a:gd name="connsiteX6" fmla="*/ 7027069 w 9144000"/>
              <a:gd name="connsiteY6" fmla="*/ 6858001 h 7367590"/>
              <a:gd name="connsiteX7" fmla="*/ 0 w 9144000"/>
              <a:gd name="connsiteY7" fmla="*/ 6858000 h 7367590"/>
              <a:gd name="connsiteX8" fmla="*/ 0 w 9144000"/>
              <a:gd name="connsiteY8" fmla="*/ 0 h 7367590"/>
              <a:gd name="connsiteX0" fmla="*/ 0 w 9144000"/>
              <a:gd name="connsiteY0" fmla="*/ 0 h 7173421"/>
              <a:gd name="connsiteX1" fmla="*/ 9144000 w 9144000"/>
              <a:gd name="connsiteY1" fmla="*/ 0 h 7173421"/>
              <a:gd name="connsiteX2" fmla="*/ 9144000 w 9144000"/>
              <a:gd name="connsiteY2" fmla="*/ 6858000 h 7173421"/>
              <a:gd name="connsiteX3" fmla="*/ 8720137 w 9144000"/>
              <a:gd name="connsiteY3" fmla="*/ 6022183 h 7173421"/>
              <a:gd name="connsiteX4" fmla="*/ 7024687 w 9144000"/>
              <a:gd name="connsiteY4" fmla="*/ 6022182 h 7173421"/>
              <a:gd name="connsiteX5" fmla="*/ 7027069 w 9144000"/>
              <a:gd name="connsiteY5" fmla="*/ 6858001 h 7173421"/>
              <a:gd name="connsiteX6" fmla="*/ 0 w 9144000"/>
              <a:gd name="connsiteY6" fmla="*/ 6858000 h 7173421"/>
              <a:gd name="connsiteX7" fmla="*/ 0 w 9144000"/>
              <a:gd name="connsiteY7" fmla="*/ 0 h 7173421"/>
              <a:gd name="connsiteX0" fmla="*/ 0 w 9144000"/>
              <a:gd name="connsiteY0" fmla="*/ 0 h 7157643"/>
              <a:gd name="connsiteX1" fmla="*/ 9144000 w 9144000"/>
              <a:gd name="connsiteY1" fmla="*/ 0 h 7157643"/>
              <a:gd name="connsiteX2" fmla="*/ 9144000 w 9144000"/>
              <a:gd name="connsiteY2" fmla="*/ 6858000 h 7157643"/>
              <a:gd name="connsiteX3" fmla="*/ 8720137 w 9144000"/>
              <a:gd name="connsiteY3" fmla="*/ 6022183 h 7157643"/>
              <a:gd name="connsiteX4" fmla="*/ 7024687 w 9144000"/>
              <a:gd name="connsiteY4" fmla="*/ 6022182 h 7157643"/>
              <a:gd name="connsiteX5" fmla="*/ 7027069 w 9144000"/>
              <a:gd name="connsiteY5" fmla="*/ 6858001 h 7157643"/>
              <a:gd name="connsiteX6" fmla="*/ 0 w 9144000"/>
              <a:gd name="connsiteY6" fmla="*/ 6858000 h 7157643"/>
              <a:gd name="connsiteX7" fmla="*/ 0 w 9144000"/>
              <a:gd name="connsiteY7" fmla="*/ 0 h 7157643"/>
              <a:gd name="connsiteX0" fmla="*/ 0 w 9144000"/>
              <a:gd name="connsiteY0" fmla="*/ 0 h 7157643"/>
              <a:gd name="connsiteX1" fmla="*/ 9144000 w 9144000"/>
              <a:gd name="connsiteY1" fmla="*/ 0 h 7157643"/>
              <a:gd name="connsiteX2" fmla="*/ 9144000 w 9144000"/>
              <a:gd name="connsiteY2" fmla="*/ 6858000 h 7157643"/>
              <a:gd name="connsiteX3" fmla="*/ 8720137 w 9144000"/>
              <a:gd name="connsiteY3" fmla="*/ 6022183 h 7157643"/>
              <a:gd name="connsiteX4" fmla="*/ 7024687 w 9144000"/>
              <a:gd name="connsiteY4" fmla="*/ 6022182 h 7157643"/>
              <a:gd name="connsiteX5" fmla="*/ 7027069 w 9144000"/>
              <a:gd name="connsiteY5" fmla="*/ 6858001 h 7157643"/>
              <a:gd name="connsiteX6" fmla="*/ 0 w 9144000"/>
              <a:gd name="connsiteY6" fmla="*/ 6858000 h 7157643"/>
              <a:gd name="connsiteX7" fmla="*/ 0 w 9144000"/>
              <a:gd name="connsiteY7" fmla="*/ 0 h 7157643"/>
              <a:gd name="connsiteX0" fmla="*/ 0 w 9144000"/>
              <a:gd name="connsiteY0" fmla="*/ 0 h 7209620"/>
              <a:gd name="connsiteX1" fmla="*/ 9144000 w 9144000"/>
              <a:gd name="connsiteY1" fmla="*/ 0 h 7209620"/>
              <a:gd name="connsiteX2" fmla="*/ 9144000 w 9144000"/>
              <a:gd name="connsiteY2" fmla="*/ 6858000 h 7209620"/>
              <a:gd name="connsiteX3" fmla="*/ 8720137 w 9144000"/>
              <a:gd name="connsiteY3" fmla="*/ 6022183 h 7209620"/>
              <a:gd name="connsiteX4" fmla="*/ 7024687 w 9144000"/>
              <a:gd name="connsiteY4" fmla="*/ 6022182 h 7209620"/>
              <a:gd name="connsiteX5" fmla="*/ 7027069 w 9144000"/>
              <a:gd name="connsiteY5" fmla="*/ 6858001 h 7209620"/>
              <a:gd name="connsiteX6" fmla="*/ 0 w 9144000"/>
              <a:gd name="connsiteY6" fmla="*/ 6858000 h 7209620"/>
              <a:gd name="connsiteX7" fmla="*/ 0 w 9144000"/>
              <a:gd name="connsiteY7" fmla="*/ 0 h 7209620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20137 w 9144000"/>
              <a:gd name="connsiteY3" fmla="*/ 6022183 h 6858001"/>
              <a:gd name="connsiteX4" fmla="*/ 7024687 w 9144000"/>
              <a:gd name="connsiteY4" fmla="*/ 6022182 h 6858001"/>
              <a:gd name="connsiteX5" fmla="*/ 7027069 w 9144000"/>
              <a:gd name="connsiteY5" fmla="*/ 6858001 h 6858001"/>
              <a:gd name="connsiteX6" fmla="*/ 0 w 9144000"/>
              <a:gd name="connsiteY6" fmla="*/ 6858000 h 6858001"/>
              <a:gd name="connsiteX7" fmla="*/ 0 w 9144000"/>
              <a:gd name="connsiteY7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943975 w 9144000"/>
              <a:gd name="connsiteY3" fmla="*/ 6469857 h 6858001"/>
              <a:gd name="connsiteX4" fmla="*/ 8720137 w 9144000"/>
              <a:gd name="connsiteY4" fmla="*/ 6022183 h 6858001"/>
              <a:gd name="connsiteX5" fmla="*/ 7024687 w 9144000"/>
              <a:gd name="connsiteY5" fmla="*/ 6022182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20138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20138 w 9144000"/>
              <a:gd name="connsiteY3" fmla="*/ 6853238 h 6858001"/>
              <a:gd name="connsiteX4" fmla="*/ 8720137 w 9144000"/>
              <a:gd name="connsiteY4" fmla="*/ 6022183 h 6858001"/>
              <a:gd name="connsiteX5" fmla="*/ 7024687 w 9144000"/>
              <a:gd name="connsiteY5" fmla="*/ 6022182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17757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1704975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17757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1704975 h 6860382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20137 w 9144000"/>
              <a:gd name="connsiteY4" fmla="*/ 4317208 h 5155407"/>
              <a:gd name="connsiteX5" fmla="*/ 7024687 w 9144000"/>
              <a:gd name="connsiteY5" fmla="*/ 4317207 h 5155407"/>
              <a:gd name="connsiteX6" fmla="*/ 7027069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20137 w 9144000"/>
              <a:gd name="connsiteY4" fmla="*/ 4383883 h 5155407"/>
              <a:gd name="connsiteX5" fmla="*/ 7024687 w 9144000"/>
              <a:gd name="connsiteY5" fmla="*/ 4317207 h 5155407"/>
              <a:gd name="connsiteX6" fmla="*/ 7027069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20137 w 9144000"/>
              <a:gd name="connsiteY4" fmla="*/ 4383883 h 5155407"/>
              <a:gd name="connsiteX5" fmla="*/ 7024687 w 9144000"/>
              <a:gd name="connsiteY5" fmla="*/ 4381501 h 5155407"/>
              <a:gd name="connsiteX6" fmla="*/ 7027069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17756 w 9144000"/>
              <a:gd name="connsiteY4" fmla="*/ 4379121 h 5155407"/>
              <a:gd name="connsiteX5" fmla="*/ 7024687 w 9144000"/>
              <a:gd name="connsiteY5" fmla="*/ 4381501 h 5155407"/>
              <a:gd name="connsiteX6" fmla="*/ 7027069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17756 w 9144000"/>
              <a:gd name="connsiteY4" fmla="*/ 4379121 h 5155407"/>
              <a:gd name="connsiteX5" fmla="*/ 7134224 w 9144000"/>
              <a:gd name="connsiteY5" fmla="*/ 4379120 h 5155407"/>
              <a:gd name="connsiteX6" fmla="*/ 7027069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17756 w 9144000"/>
              <a:gd name="connsiteY4" fmla="*/ 4379121 h 5155407"/>
              <a:gd name="connsiteX5" fmla="*/ 7134224 w 9144000"/>
              <a:gd name="connsiteY5" fmla="*/ 4379120 h 5155407"/>
              <a:gd name="connsiteX6" fmla="*/ 7136606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17756 w 9144000"/>
              <a:gd name="connsiteY4" fmla="*/ 4379121 h 5155407"/>
              <a:gd name="connsiteX5" fmla="*/ 6765924 w 9144000"/>
              <a:gd name="connsiteY5" fmla="*/ 4379120 h 5155407"/>
              <a:gd name="connsiteX6" fmla="*/ 7136606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17756 w 9144000"/>
              <a:gd name="connsiteY4" fmla="*/ 4379121 h 5155407"/>
              <a:gd name="connsiteX5" fmla="*/ 6765924 w 9144000"/>
              <a:gd name="connsiteY5" fmla="*/ 4379120 h 5155407"/>
              <a:gd name="connsiteX6" fmla="*/ 6768306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6123"/>
              <a:gd name="connsiteY0" fmla="*/ 2123 h 5157530"/>
              <a:gd name="connsiteX1" fmla="*/ 9146123 w 9146123"/>
              <a:gd name="connsiteY1" fmla="*/ 0 h 5157530"/>
              <a:gd name="connsiteX2" fmla="*/ 9144000 w 9146123"/>
              <a:gd name="connsiteY2" fmla="*/ 5155148 h 5157530"/>
              <a:gd name="connsiteX3" fmla="*/ 8717757 w 9146123"/>
              <a:gd name="connsiteY3" fmla="*/ 5157530 h 5157530"/>
              <a:gd name="connsiteX4" fmla="*/ 8717756 w 9146123"/>
              <a:gd name="connsiteY4" fmla="*/ 4381244 h 5157530"/>
              <a:gd name="connsiteX5" fmla="*/ 6765924 w 9146123"/>
              <a:gd name="connsiteY5" fmla="*/ 4381243 h 5157530"/>
              <a:gd name="connsiteX6" fmla="*/ 6768306 w 9146123"/>
              <a:gd name="connsiteY6" fmla="*/ 5155149 h 5157530"/>
              <a:gd name="connsiteX7" fmla="*/ 0 w 9146123"/>
              <a:gd name="connsiteY7" fmla="*/ 5155148 h 5157530"/>
              <a:gd name="connsiteX8" fmla="*/ 0 w 9146123"/>
              <a:gd name="connsiteY8" fmla="*/ 2123 h 5157530"/>
              <a:gd name="connsiteX0" fmla="*/ 0 w 9151947"/>
              <a:gd name="connsiteY0" fmla="*/ 2123 h 5157530"/>
              <a:gd name="connsiteX1" fmla="*/ 9151947 w 9151947"/>
              <a:gd name="connsiteY1" fmla="*/ 0 h 5157530"/>
              <a:gd name="connsiteX2" fmla="*/ 9144000 w 9151947"/>
              <a:gd name="connsiteY2" fmla="*/ 5155148 h 5157530"/>
              <a:gd name="connsiteX3" fmla="*/ 8717757 w 9151947"/>
              <a:gd name="connsiteY3" fmla="*/ 5157530 h 5157530"/>
              <a:gd name="connsiteX4" fmla="*/ 8717756 w 9151947"/>
              <a:gd name="connsiteY4" fmla="*/ 4381244 h 5157530"/>
              <a:gd name="connsiteX5" fmla="*/ 6765924 w 9151947"/>
              <a:gd name="connsiteY5" fmla="*/ 4381243 h 5157530"/>
              <a:gd name="connsiteX6" fmla="*/ 6768306 w 9151947"/>
              <a:gd name="connsiteY6" fmla="*/ 5155149 h 5157530"/>
              <a:gd name="connsiteX7" fmla="*/ 0 w 9151947"/>
              <a:gd name="connsiteY7" fmla="*/ 5155148 h 5157530"/>
              <a:gd name="connsiteX8" fmla="*/ 0 w 9151947"/>
              <a:gd name="connsiteY8" fmla="*/ 2123 h 5157530"/>
              <a:gd name="connsiteX0" fmla="*/ 0 w 9153634"/>
              <a:gd name="connsiteY0" fmla="*/ 2123 h 5157530"/>
              <a:gd name="connsiteX1" fmla="*/ 9151947 w 9153634"/>
              <a:gd name="connsiteY1" fmla="*/ 0 h 5157530"/>
              <a:gd name="connsiteX2" fmla="*/ 9153525 w 9153634"/>
              <a:gd name="connsiteY2" fmla="*/ 5155148 h 5157530"/>
              <a:gd name="connsiteX3" fmla="*/ 8717757 w 9153634"/>
              <a:gd name="connsiteY3" fmla="*/ 5157530 h 5157530"/>
              <a:gd name="connsiteX4" fmla="*/ 8717756 w 9153634"/>
              <a:gd name="connsiteY4" fmla="*/ 4381244 h 5157530"/>
              <a:gd name="connsiteX5" fmla="*/ 6765924 w 9153634"/>
              <a:gd name="connsiteY5" fmla="*/ 4381243 h 5157530"/>
              <a:gd name="connsiteX6" fmla="*/ 6768306 w 9153634"/>
              <a:gd name="connsiteY6" fmla="*/ 5155149 h 5157530"/>
              <a:gd name="connsiteX7" fmla="*/ 0 w 9153634"/>
              <a:gd name="connsiteY7" fmla="*/ 5155148 h 5157530"/>
              <a:gd name="connsiteX8" fmla="*/ 0 w 9153634"/>
              <a:gd name="connsiteY8" fmla="*/ 2123 h 5157530"/>
              <a:gd name="connsiteX0" fmla="*/ 0 w 9156809"/>
              <a:gd name="connsiteY0" fmla="*/ 0 h 5158582"/>
              <a:gd name="connsiteX1" fmla="*/ 9155122 w 9156809"/>
              <a:gd name="connsiteY1" fmla="*/ 1052 h 5158582"/>
              <a:gd name="connsiteX2" fmla="*/ 9156700 w 9156809"/>
              <a:gd name="connsiteY2" fmla="*/ 5156200 h 5158582"/>
              <a:gd name="connsiteX3" fmla="*/ 8720932 w 9156809"/>
              <a:gd name="connsiteY3" fmla="*/ 5158582 h 5158582"/>
              <a:gd name="connsiteX4" fmla="*/ 8720931 w 9156809"/>
              <a:gd name="connsiteY4" fmla="*/ 4382296 h 5158582"/>
              <a:gd name="connsiteX5" fmla="*/ 6769099 w 9156809"/>
              <a:gd name="connsiteY5" fmla="*/ 4382295 h 5158582"/>
              <a:gd name="connsiteX6" fmla="*/ 6771481 w 9156809"/>
              <a:gd name="connsiteY6" fmla="*/ 5156201 h 5158582"/>
              <a:gd name="connsiteX7" fmla="*/ 3175 w 9156809"/>
              <a:gd name="connsiteY7" fmla="*/ 5156200 h 5158582"/>
              <a:gd name="connsiteX8" fmla="*/ 0 w 9156809"/>
              <a:gd name="connsiteY8" fmla="*/ 0 h 5158582"/>
              <a:gd name="connsiteX0" fmla="*/ 31774 w 9188583"/>
              <a:gd name="connsiteY0" fmla="*/ 0 h 5158582"/>
              <a:gd name="connsiteX1" fmla="*/ 9186896 w 9188583"/>
              <a:gd name="connsiteY1" fmla="*/ 1052 h 5158582"/>
              <a:gd name="connsiteX2" fmla="*/ 9188474 w 9188583"/>
              <a:gd name="connsiteY2" fmla="*/ 5156200 h 5158582"/>
              <a:gd name="connsiteX3" fmla="*/ 8752706 w 9188583"/>
              <a:gd name="connsiteY3" fmla="*/ 5158582 h 5158582"/>
              <a:gd name="connsiteX4" fmla="*/ 8752705 w 9188583"/>
              <a:gd name="connsiteY4" fmla="*/ 4382296 h 5158582"/>
              <a:gd name="connsiteX5" fmla="*/ 6800873 w 9188583"/>
              <a:gd name="connsiteY5" fmla="*/ 4382295 h 5158582"/>
              <a:gd name="connsiteX6" fmla="*/ 6803255 w 9188583"/>
              <a:gd name="connsiteY6" fmla="*/ 5156201 h 5158582"/>
              <a:gd name="connsiteX7" fmla="*/ 24 w 9188583"/>
              <a:gd name="connsiteY7" fmla="*/ 5156200 h 5158582"/>
              <a:gd name="connsiteX8" fmla="*/ 31774 w 9188583"/>
              <a:gd name="connsiteY8" fmla="*/ 0 h 5158582"/>
              <a:gd name="connsiteX0" fmla="*/ 306 w 9157115"/>
              <a:gd name="connsiteY0" fmla="*/ 0 h 5158582"/>
              <a:gd name="connsiteX1" fmla="*/ 9155428 w 9157115"/>
              <a:gd name="connsiteY1" fmla="*/ 1052 h 5158582"/>
              <a:gd name="connsiteX2" fmla="*/ 9157006 w 9157115"/>
              <a:gd name="connsiteY2" fmla="*/ 5156200 h 5158582"/>
              <a:gd name="connsiteX3" fmla="*/ 8721238 w 9157115"/>
              <a:gd name="connsiteY3" fmla="*/ 5158582 h 5158582"/>
              <a:gd name="connsiteX4" fmla="*/ 8721237 w 9157115"/>
              <a:gd name="connsiteY4" fmla="*/ 4382296 h 5158582"/>
              <a:gd name="connsiteX5" fmla="*/ 6769405 w 9157115"/>
              <a:gd name="connsiteY5" fmla="*/ 4382295 h 5158582"/>
              <a:gd name="connsiteX6" fmla="*/ 6771787 w 9157115"/>
              <a:gd name="connsiteY6" fmla="*/ 5156201 h 5158582"/>
              <a:gd name="connsiteX7" fmla="*/ 306 w 9157115"/>
              <a:gd name="connsiteY7" fmla="*/ 5156200 h 5158582"/>
              <a:gd name="connsiteX8" fmla="*/ 306 w 9157115"/>
              <a:gd name="connsiteY8" fmla="*/ 0 h 515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7115" h="5158582" extrusionOk="0">
                <a:moveTo>
                  <a:pt x="306" y="0"/>
                </a:moveTo>
                <a:lnTo>
                  <a:pt x="9155428" y="1052"/>
                </a:lnTo>
                <a:cubicBezTo>
                  <a:pt x="9154720" y="1719435"/>
                  <a:pt x="9157714" y="3437817"/>
                  <a:pt x="9157006" y="5156200"/>
                </a:cubicBezTo>
                <a:lnTo>
                  <a:pt x="8721238" y="5158582"/>
                </a:lnTo>
                <a:cubicBezTo>
                  <a:pt x="8721238" y="4879182"/>
                  <a:pt x="8721237" y="4661696"/>
                  <a:pt x="8721237" y="4382296"/>
                </a:cubicBezTo>
                <a:lnTo>
                  <a:pt x="6769405" y="4382295"/>
                </a:lnTo>
                <a:cubicBezTo>
                  <a:pt x="6770199" y="4628358"/>
                  <a:pt x="6770993" y="4910138"/>
                  <a:pt x="6771787" y="5156201"/>
                </a:cubicBezTo>
                <a:lnTo>
                  <a:pt x="306" y="5156200"/>
                </a:lnTo>
                <a:cubicBezTo>
                  <a:pt x="-752" y="3437467"/>
                  <a:pt x="1364" y="1718733"/>
                  <a:pt x="306" y="0"/>
                </a:cubicBezTo>
                <a:close/>
              </a:path>
            </a:pathLst>
          </a:custGeom>
          <a:noFill/>
          <a:ln>
            <a:noFill/>
          </a:ln>
        </p:spPr>
        <p:txBody>
          <a:bodyPr anchor="t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pic>
        <p:nvPicPr>
          <p:cNvPr id="61663844" name="Grafik 1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768789" y="4374331"/>
            <a:ext cx="1944000" cy="770897"/>
          </a:xfrm>
          <a:prstGeom prst="rect">
            <a:avLst/>
          </a:prstGeom>
        </p:spPr>
      </p:pic>
      <p:sp>
        <p:nvSpPr>
          <p:cNvPr id="2112839593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85800" y="748903"/>
            <a:ext cx="6692901" cy="155281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7200">
                <a:solidFill>
                  <a:schemeClr val="accent6"/>
                </a:solidFill>
              </a:defRPr>
            </a:lvl1pPr>
          </a:lstStyle>
          <a:p>
            <a:pPr>
              <a:defRPr/>
            </a:pPr>
            <a:r>
              <a:rPr lang="en-GB"/>
              <a:t>Title</a:t>
            </a:r>
            <a:endParaRPr/>
          </a:p>
        </p:txBody>
      </p:sp>
      <p:pic>
        <p:nvPicPr>
          <p:cNvPr id="1322326806" name="hide-teams-work" hidden="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981240" y="4426181"/>
            <a:ext cx="1706739" cy="71926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3006544" name="Bildplatzhalter 5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-6656" y="-6241"/>
            <a:ext cx="9157115" cy="5158582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0 w 9144000"/>
              <a:gd name="connsiteY4" fmla="*/ 6858000 h 6858000"/>
              <a:gd name="connsiteX5" fmla="*/ 0 w 9144000"/>
              <a:gd name="connsiteY5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6912769 w 9144000"/>
              <a:gd name="connsiteY4" fmla="*/ 6855619 h 6858000"/>
              <a:gd name="connsiteX5" fmla="*/ 0 w 9144000"/>
              <a:gd name="connsiteY5" fmla="*/ 6858000 h 6858000"/>
              <a:gd name="connsiteX6" fmla="*/ 0 w 9144000"/>
              <a:gd name="connsiteY6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7350919 w 9144000"/>
              <a:gd name="connsiteY4" fmla="*/ 6853238 h 6858000"/>
              <a:gd name="connsiteX5" fmla="*/ 6912769 w 9144000"/>
              <a:gd name="connsiteY5" fmla="*/ 6855619 h 6858000"/>
              <a:gd name="connsiteX6" fmla="*/ 0 w 9144000"/>
              <a:gd name="connsiteY6" fmla="*/ 6858000 h 6858000"/>
              <a:gd name="connsiteX7" fmla="*/ 0 w 9144000"/>
              <a:gd name="connsiteY7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458200 w 9144000"/>
              <a:gd name="connsiteY4" fmla="*/ 6853238 h 6858000"/>
              <a:gd name="connsiteX5" fmla="*/ 7350919 w 9144000"/>
              <a:gd name="connsiteY5" fmla="*/ 6853238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458200 w 9144000"/>
              <a:gd name="connsiteY4" fmla="*/ 6853238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808244 w 9144000"/>
              <a:gd name="connsiteY4" fmla="*/ 6126957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808244 w 9144000"/>
              <a:gd name="connsiteY4" fmla="*/ 6124576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810625 w 9144000"/>
              <a:gd name="connsiteY4" fmla="*/ 6119813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13006 w 9144000"/>
              <a:gd name="connsiteY3" fmla="*/ 6855619 h 6858000"/>
              <a:gd name="connsiteX4" fmla="*/ 8817769 w 9144000"/>
              <a:gd name="connsiteY4" fmla="*/ 6117432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8824912 w 9144000"/>
              <a:gd name="connsiteY3" fmla="*/ 6853238 h 6858000"/>
              <a:gd name="connsiteX4" fmla="*/ 8817769 w 9144000"/>
              <a:gd name="connsiteY4" fmla="*/ 6117432 h 6858000"/>
              <a:gd name="connsiteX5" fmla="*/ 6922294 w 9144000"/>
              <a:gd name="connsiteY5" fmla="*/ 6122194 h 6858000"/>
              <a:gd name="connsiteX6" fmla="*/ 6912769 w 9144000"/>
              <a:gd name="connsiteY6" fmla="*/ 6855619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7294 w 9144000"/>
              <a:gd name="connsiteY3" fmla="*/ 6860382 h 6860382"/>
              <a:gd name="connsiteX4" fmla="*/ 8817769 w 9144000"/>
              <a:gd name="connsiteY4" fmla="*/ 6117432 h 6860382"/>
              <a:gd name="connsiteX5" fmla="*/ 6922294 w 9144000"/>
              <a:gd name="connsiteY5" fmla="*/ 6122194 h 6860382"/>
              <a:gd name="connsiteX6" fmla="*/ 6912769 w 9144000"/>
              <a:gd name="connsiteY6" fmla="*/ 6855619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0150 w 9144000"/>
              <a:gd name="connsiteY3" fmla="*/ 6860382 h 6860382"/>
              <a:gd name="connsiteX4" fmla="*/ 8817769 w 9144000"/>
              <a:gd name="connsiteY4" fmla="*/ 6117432 h 6860382"/>
              <a:gd name="connsiteX5" fmla="*/ 6922294 w 9144000"/>
              <a:gd name="connsiteY5" fmla="*/ 6122194 h 6860382"/>
              <a:gd name="connsiteX6" fmla="*/ 6912769 w 9144000"/>
              <a:gd name="connsiteY6" fmla="*/ 6855619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0150 w 9144000"/>
              <a:gd name="connsiteY3" fmla="*/ 6860382 h 6860382"/>
              <a:gd name="connsiteX4" fmla="*/ 8817769 w 9144000"/>
              <a:gd name="connsiteY4" fmla="*/ 6117432 h 6860382"/>
              <a:gd name="connsiteX5" fmla="*/ 6922294 w 9144000"/>
              <a:gd name="connsiteY5" fmla="*/ 6122194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0150 w 9144000"/>
              <a:gd name="connsiteY3" fmla="*/ 6860382 h 6860382"/>
              <a:gd name="connsiteX4" fmla="*/ 8817769 w 9144000"/>
              <a:gd name="connsiteY4" fmla="*/ 6117432 h 6860382"/>
              <a:gd name="connsiteX5" fmla="*/ 6974682 w 9144000"/>
              <a:gd name="connsiteY5" fmla="*/ 6122194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0150 w 9144000"/>
              <a:gd name="connsiteY3" fmla="*/ 6860382 h 6860382"/>
              <a:gd name="connsiteX4" fmla="*/ 8763000 w 9144000"/>
              <a:gd name="connsiteY4" fmla="*/ 6019801 h 6860382"/>
              <a:gd name="connsiteX5" fmla="*/ 6974682 w 9144000"/>
              <a:gd name="connsiteY5" fmla="*/ 6122194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0150 w 9144000"/>
              <a:gd name="connsiteY3" fmla="*/ 6860382 h 6860382"/>
              <a:gd name="connsiteX4" fmla="*/ 8763000 w 9144000"/>
              <a:gd name="connsiteY4" fmla="*/ 6019801 h 6860382"/>
              <a:gd name="connsiteX5" fmla="*/ 6974682 w 9144000"/>
              <a:gd name="connsiteY5" fmla="*/ 6019801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2763"/>
              <a:gd name="connsiteX1" fmla="*/ 9144000 w 9144000"/>
              <a:gd name="connsiteY1" fmla="*/ 0 h 6862763"/>
              <a:gd name="connsiteX2" fmla="*/ 9144000 w 9144000"/>
              <a:gd name="connsiteY2" fmla="*/ 6858000 h 6862763"/>
              <a:gd name="connsiteX3" fmla="*/ 8763000 w 9144000"/>
              <a:gd name="connsiteY3" fmla="*/ 6862763 h 6862763"/>
              <a:gd name="connsiteX4" fmla="*/ 8763000 w 9144000"/>
              <a:gd name="connsiteY4" fmla="*/ 6019801 h 6862763"/>
              <a:gd name="connsiteX5" fmla="*/ 6974682 w 9144000"/>
              <a:gd name="connsiteY5" fmla="*/ 6019801 h 6862763"/>
              <a:gd name="connsiteX6" fmla="*/ 6977063 w 9144000"/>
              <a:gd name="connsiteY6" fmla="*/ 6860382 h 6862763"/>
              <a:gd name="connsiteX7" fmla="*/ 0 w 9144000"/>
              <a:gd name="connsiteY7" fmla="*/ 6858000 h 6862763"/>
              <a:gd name="connsiteX8" fmla="*/ 0 w 9144000"/>
              <a:gd name="connsiteY8" fmla="*/ 0 h 6862763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65381 w 9144000"/>
              <a:gd name="connsiteY3" fmla="*/ 6860381 h 6860382"/>
              <a:gd name="connsiteX4" fmla="*/ 8763000 w 9144000"/>
              <a:gd name="connsiteY4" fmla="*/ 6019801 h 6860382"/>
              <a:gd name="connsiteX5" fmla="*/ 6974682 w 9144000"/>
              <a:gd name="connsiteY5" fmla="*/ 6019801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65381 w 9144000"/>
              <a:gd name="connsiteY3" fmla="*/ 6860381 h 6860382"/>
              <a:gd name="connsiteX4" fmla="*/ 8827294 w 9144000"/>
              <a:gd name="connsiteY4" fmla="*/ 6017420 h 6860382"/>
              <a:gd name="connsiteX5" fmla="*/ 6974682 w 9144000"/>
              <a:gd name="connsiteY5" fmla="*/ 6019801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65381 w 9144000"/>
              <a:gd name="connsiteY3" fmla="*/ 6860381 h 6860382"/>
              <a:gd name="connsiteX4" fmla="*/ 8827294 w 9144000"/>
              <a:gd name="connsiteY4" fmla="*/ 6017420 h 6860382"/>
              <a:gd name="connsiteX5" fmla="*/ 7031832 w 9144000"/>
              <a:gd name="connsiteY5" fmla="*/ 6017420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824912 w 9144000"/>
              <a:gd name="connsiteY3" fmla="*/ 6858000 h 6860382"/>
              <a:gd name="connsiteX4" fmla="*/ 8827294 w 9144000"/>
              <a:gd name="connsiteY4" fmla="*/ 6017420 h 6860382"/>
              <a:gd name="connsiteX5" fmla="*/ 7031832 w 9144000"/>
              <a:gd name="connsiteY5" fmla="*/ 6017420 h 6860382"/>
              <a:gd name="connsiteX6" fmla="*/ 6977063 w 9144000"/>
              <a:gd name="connsiteY6" fmla="*/ 6860382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824912 w 9144000"/>
              <a:gd name="connsiteY3" fmla="*/ 6858000 h 6858001"/>
              <a:gd name="connsiteX4" fmla="*/ 8827294 w 9144000"/>
              <a:gd name="connsiteY4" fmla="*/ 6017420 h 6858001"/>
              <a:gd name="connsiteX5" fmla="*/ 7031832 w 9144000"/>
              <a:gd name="connsiteY5" fmla="*/ 6017420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824912 w 9144000"/>
              <a:gd name="connsiteY3" fmla="*/ 6858000 h 6858001"/>
              <a:gd name="connsiteX4" fmla="*/ 8827294 w 9144000"/>
              <a:gd name="connsiteY4" fmla="*/ 6017420 h 6858001"/>
              <a:gd name="connsiteX5" fmla="*/ 7034213 w 9144000"/>
              <a:gd name="connsiteY5" fmla="*/ 6019801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824912 w 9144000"/>
              <a:gd name="connsiteY3" fmla="*/ 6858000 h 6858001"/>
              <a:gd name="connsiteX4" fmla="*/ 8827294 w 9144000"/>
              <a:gd name="connsiteY4" fmla="*/ 6017420 h 6858001"/>
              <a:gd name="connsiteX5" fmla="*/ 7029450 w 9144000"/>
              <a:gd name="connsiteY5" fmla="*/ 6019801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15375 w 9144000"/>
              <a:gd name="connsiteY3" fmla="*/ 6858000 h 6858001"/>
              <a:gd name="connsiteX4" fmla="*/ 8827294 w 9144000"/>
              <a:gd name="connsiteY4" fmla="*/ 6017420 h 6858001"/>
              <a:gd name="connsiteX5" fmla="*/ 7029450 w 9144000"/>
              <a:gd name="connsiteY5" fmla="*/ 6019801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15375 w 9144000"/>
              <a:gd name="connsiteY3" fmla="*/ 6858000 h 6858001"/>
              <a:gd name="connsiteX4" fmla="*/ 8720137 w 9144000"/>
              <a:gd name="connsiteY4" fmla="*/ 6022183 h 6858001"/>
              <a:gd name="connsiteX5" fmla="*/ 7029450 w 9144000"/>
              <a:gd name="connsiteY5" fmla="*/ 6019801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15375 w 9144000"/>
              <a:gd name="connsiteY3" fmla="*/ 6858000 h 6858001"/>
              <a:gd name="connsiteX4" fmla="*/ 8720137 w 9144000"/>
              <a:gd name="connsiteY4" fmla="*/ 6022183 h 6858001"/>
              <a:gd name="connsiteX5" fmla="*/ 7024687 w 9144000"/>
              <a:gd name="connsiteY5" fmla="*/ 6022182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15375 w 9144000"/>
              <a:gd name="connsiteY3" fmla="*/ 6858000 h 6858001"/>
              <a:gd name="connsiteX4" fmla="*/ 8720137 w 9144000"/>
              <a:gd name="connsiteY4" fmla="*/ 6022183 h 6858001"/>
              <a:gd name="connsiteX5" fmla="*/ 7024687 w 9144000"/>
              <a:gd name="connsiteY5" fmla="*/ 6022182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17757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715"/>
              <a:gd name="connsiteX1" fmla="*/ 9144000 w 9144000"/>
              <a:gd name="connsiteY1" fmla="*/ 0 h 6860715"/>
              <a:gd name="connsiteX2" fmla="*/ 9144000 w 9144000"/>
              <a:gd name="connsiteY2" fmla="*/ 6858000 h 6860715"/>
              <a:gd name="connsiteX3" fmla="*/ 8717757 w 9144000"/>
              <a:gd name="connsiteY3" fmla="*/ 6860382 h 6860715"/>
              <a:gd name="connsiteX4" fmla="*/ 8720137 w 9144000"/>
              <a:gd name="connsiteY4" fmla="*/ 6022183 h 6860715"/>
              <a:gd name="connsiteX5" fmla="*/ 7024687 w 9144000"/>
              <a:gd name="connsiteY5" fmla="*/ 6022182 h 6860715"/>
              <a:gd name="connsiteX6" fmla="*/ 7027069 w 9144000"/>
              <a:gd name="connsiteY6" fmla="*/ 6858001 h 6860715"/>
              <a:gd name="connsiteX7" fmla="*/ 0 w 9144000"/>
              <a:gd name="connsiteY7" fmla="*/ 6858000 h 6860715"/>
              <a:gd name="connsiteX8" fmla="*/ 0 w 9144000"/>
              <a:gd name="connsiteY8" fmla="*/ 0 h 6860715"/>
              <a:gd name="connsiteX0" fmla="*/ 0 w 9144000"/>
              <a:gd name="connsiteY0" fmla="*/ 0 h 6860715"/>
              <a:gd name="connsiteX1" fmla="*/ 9144000 w 9144000"/>
              <a:gd name="connsiteY1" fmla="*/ 0 h 6860715"/>
              <a:gd name="connsiteX2" fmla="*/ 9144000 w 9144000"/>
              <a:gd name="connsiteY2" fmla="*/ 6858000 h 6860715"/>
              <a:gd name="connsiteX3" fmla="*/ 8717757 w 9144000"/>
              <a:gd name="connsiteY3" fmla="*/ 6860382 h 6860715"/>
              <a:gd name="connsiteX4" fmla="*/ 8720137 w 9144000"/>
              <a:gd name="connsiteY4" fmla="*/ 6022183 h 6860715"/>
              <a:gd name="connsiteX5" fmla="*/ 7024687 w 9144000"/>
              <a:gd name="connsiteY5" fmla="*/ 6022182 h 6860715"/>
              <a:gd name="connsiteX6" fmla="*/ 7027069 w 9144000"/>
              <a:gd name="connsiteY6" fmla="*/ 6858001 h 6860715"/>
              <a:gd name="connsiteX7" fmla="*/ 0 w 9144000"/>
              <a:gd name="connsiteY7" fmla="*/ 6858000 h 6860715"/>
              <a:gd name="connsiteX8" fmla="*/ 0 w 9144000"/>
              <a:gd name="connsiteY8" fmla="*/ 0 h 6860715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17757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17757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7399258"/>
              <a:gd name="connsiteX1" fmla="*/ 9144000 w 9144000"/>
              <a:gd name="connsiteY1" fmla="*/ 0 h 7399258"/>
              <a:gd name="connsiteX2" fmla="*/ 9144000 w 9144000"/>
              <a:gd name="connsiteY2" fmla="*/ 6858000 h 7399258"/>
              <a:gd name="connsiteX3" fmla="*/ 8717757 w 9144000"/>
              <a:gd name="connsiteY3" fmla="*/ 6860382 h 7399258"/>
              <a:gd name="connsiteX4" fmla="*/ 8720137 w 9144000"/>
              <a:gd name="connsiteY4" fmla="*/ 6022183 h 7399258"/>
              <a:gd name="connsiteX5" fmla="*/ 7024687 w 9144000"/>
              <a:gd name="connsiteY5" fmla="*/ 6022182 h 7399258"/>
              <a:gd name="connsiteX6" fmla="*/ 7027069 w 9144000"/>
              <a:gd name="connsiteY6" fmla="*/ 6858001 h 7399258"/>
              <a:gd name="connsiteX7" fmla="*/ 0 w 9144000"/>
              <a:gd name="connsiteY7" fmla="*/ 6858000 h 7399258"/>
              <a:gd name="connsiteX8" fmla="*/ 0 w 9144000"/>
              <a:gd name="connsiteY8" fmla="*/ 0 h 7399258"/>
              <a:gd name="connsiteX0" fmla="*/ 0 w 9144000"/>
              <a:gd name="connsiteY0" fmla="*/ 0 h 7399258"/>
              <a:gd name="connsiteX1" fmla="*/ 9144000 w 9144000"/>
              <a:gd name="connsiteY1" fmla="*/ 0 h 7399258"/>
              <a:gd name="connsiteX2" fmla="*/ 9144000 w 9144000"/>
              <a:gd name="connsiteY2" fmla="*/ 6858000 h 7399258"/>
              <a:gd name="connsiteX3" fmla="*/ 8717757 w 9144000"/>
              <a:gd name="connsiteY3" fmla="*/ 6860382 h 7399258"/>
              <a:gd name="connsiteX4" fmla="*/ 8720137 w 9144000"/>
              <a:gd name="connsiteY4" fmla="*/ 6022183 h 7399258"/>
              <a:gd name="connsiteX5" fmla="*/ 7024687 w 9144000"/>
              <a:gd name="connsiteY5" fmla="*/ 6022182 h 7399258"/>
              <a:gd name="connsiteX6" fmla="*/ 7027069 w 9144000"/>
              <a:gd name="connsiteY6" fmla="*/ 6858001 h 7399258"/>
              <a:gd name="connsiteX7" fmla="*/ 0 w 9144000"/>
              <a:gd name="connsiteY7" fmla="*/ 6858000 h 7399258"/>
              <a:gd name="connsiteX8" fmla="*/ 0 w 9144000"/>
              <a:gd name="connsiteY8" fmla="*/ 0 h 7399258"/>
              <a:gd name="connsiteX0" fmla="*/ 0 w 9144000"/>
              <a:gd name="connsiteY0" fmla="*/ 0 h 7366529"/>
              <a:gd name="connsiteX1" fmla="*/ 9144000 w 9144000"/>
              <a:gd name="connsiteY1" fmla="*/ 0 h 7366529"/>
              <a:gd name="connsiteX2" fmla="*/ 9144000 w 9144000"/>
              <a:gd name="connsiteY2" fmla="*/ 6858000 h 7366529"/>
              <a:gd name="connsiteX3" fmla="*/ 8717757 w 9144000"/>
              <a:gd name="connsiteY3" fmla="*/ 6860382 h 7366529"/>
              <a:gd name="connsiteX4" fmla="*/ 8720137 w 9144000"/>
              <a:gd name="connsiteY4" fmla="*/ 6022183 h 7366529"/>
              <a:gd name="connsiteX5" fmla="*/ 7024687 w 9144000"/>
              <a:gd name="connsiteY5" fmla="*/ 6022182 h 7366529"/>
              <a:gd name="connsiteX6" fmla="*/ 7027069 w 9144000"/>
              <a:gd name="connsiteY6" fmla="*/ 6858001 h 7366529"/>
              <a:gd name="connsiteX7" fmla="*/ 0 w 9144000"/>
              <a:gd name="connsiteY7" fmla="*/ 6858000 h 7366529"/>
              <a:gd name="connsiteX8" fmla="*/ 0 w 9144000"/>
              <a:gd name="connsiteY8" fmla="*/ 0 h 7366529"/>
              <a:gd name="connsiteX0" fmla="*/ 0 w 9144000"/>
              <a:gd name="connsiteY0" fmla="*/ 0 h 7366529"/>
              <a:gd name="connsiteX1" fmla="*/ 9144000 w 9144000"/>
              <a:gd name="connsiteY1" fmla="*/ 0 h 7366529"/>
              <a:gd name="connsiteX2" fmla="*/ 9144000 w 9144000"/>
              <a:gd name="connsiteY2" fmla="*/ 6858000 h 7366529"/>
              <a:gd name="connsiteX3" fmla="*/ 8717757 w 9144000"/>
              <a:gd name="connsiteY3" fmla="*/ 6860382 h 7366529"/>
              <a:gd name="connsiteX4" fmla="*/ 8720137 w 9144000"/>
              <a:gd name="connsiteY4" fmla="*/ 6022183 h 7366529"/>
              <a:gd name="connsiteX5" fmla="*/ 7024687 w 9144000"/>
              <a:gd name="connsiteY5" fmla="*/ 6022182 h 7366529"/>
              <a:gd name="connsiteX6" fmla="*/ 7027069 w 9144000"/>
              <a:gd name="connsiteY6" fmla="*/ 6858001 h 7366529"/>
              <a:gd name="connsiteX7" fmla="*/ 0 w 9144000"/>
              <a:gd name="connsiteY7" fmla="*/ 6858000 h 7366529"/>
              <a:gd name="connsiteX8" fmla="*/ 0 w 9144000"/>
              <a:gd name="connsiteY8" fmla="*/ 0 h 7366529"/>
              <a:gd name="connsiteX0" fmla="*/ 0 w 9144000"/>
              <a:gd name="connsiteY0" fmla="*/ 0 h 7367590"/>
              <a:gd name="connsiteX1" fmla="*/ 9144000 w 9144000"/>
              <a:gd name="connsiteY1" fmla="*/ 0 h 7367590"/>
              <a:gd name="connsiteX2" fmla="*/ 9144000 w 9144000"/>
              <a:gd name="connsiteY2" fmla="*/ 6858000 h 7367590"/>
              <a:gd name="connsiteX3" fmla="*/ 8717757 w 9144000"/>
              <a:gd name="connsiteY3" fmla="*/ 6860382 h 7367590"/>
              <a:gd name="connsiteX4" fmla="*/ 8720137 w 9144000"/>
              <a:gd name="connsiteY4" fmla="*/ 6022183 h 7367590"/>
              <a:gd name="connsiteX5" fmla="*/ 7024687 w 9144000"/>
              <a:gd name="connsiteY5" fmla="*/ 6022182 h 7367590"/>
              <a:gd name="connsiteX6" fmla="*/ 7027069 w 9144000"/>
              <a:gd name="connsiteY6" fmla="*/ 6858001 h 7367590"/>
              <a:gd name="connsiteX7" fmla="*/ 0 w 9144000"/>
              <a:gd name="connsiteY7" fmla="*/ 6858000 h 7367590"/>
              <a:gd name="connsiteX8" fmla="*/ 0 w 9144000"/>
              <a:gd name="connsiteY8" fmla="*/ 0 h 7367590"/>
              <a:gd name="connsiteX0" fmla="*/ 0 w 9144000"/>
              <a:gd name="connsiteY0" fmla="*/ 0 h 7173421"/>
              <a:gd name="connsiteX1" fmla="*/ 9144000 w 9144000"/>
              <a:gd name="connsiteY1" fmla="*/ 0 h 7173421"/>
              <a:gd name="connsiteX2" fmla="*/ 9144000 w 9144000"/>
              <a:gd name="connsiteY2" fmla="*/ 6858000 h 7173421"/>
              <a:gd name="connsiteX3" fmla="*/ 8720137 w 9144000"/>
              <a:gd name="connsiteY3" fmla="*/ 6022183 h 7173421"/>
              <a:gd name="connsiteX4" fmla="*/ 7024687 w 9144000"/>
              <a:gd name="connsiteY4" fmla="*/ 6022182 h 7173421"/>
              <a:gd name="connsiteX5" fmla="*/ 7027069 w 9144000"/>
              <a:gd name="connsiteY5" fmla="*/ 6858001 h 7173421"/>
              <a:gd name="connsiteX6" fmla="*/ 0 w 9144000"/>
              <a:gd name="connsiteY6" fmla="*/ 6858000 h 7173421"/>
              <a:gd name="connsiteX7" fmla="*/ 0 w 9144000"/>
              <a:gd name="connsiteY7" fmla="*/ 0 h 7173421"/>
              <a:gd name="connsiteX0" fmla="*/ 0 w 9144000"/>
              <a:gd name="connsiteY0" fmla="*/ 0 h 7157643"/>
              <a:gd name="connsiteX1" fmla="*/ 9144000 w 9144000"/>
              <a:gd name="connsiteY1" fmla="*/ 0 h 7157643"/>
              <a:gd name="connsiteX2" fmla="*/ 9144000 w 9144000"/>
              <a:gd name="connsiteY2" fmla="*/ 6858000 h 7157643"/>
              <a:gd name="connsiteX3" fmla="*/ 8720137 w 9144000"/>
              <a:gd name="connsiteY3" fmla="*/ 6022183 h 7157643"/>
              <a:gd name="connsiteX4" fmla="*/ 7024687 w 9144000"/>
              <a:gd name="connsiteY4" fmla="*/ 6022182 h 7157643"/>
              <a:gd name="connsiteX5" fmla="*/ 7027069 w 9144000"/>
              <a:gd name="connsiteY5" fmla="*/ 6858001 h 7157643"/>
              <a:gd name="connsiteX6" fmla="*/ 0 w 9144000"/>
              <a:gd name="connsiteY6" fmla="*/ 6858000 h 7157643"/>
              <a:gd name="connsiteX7" fmla="*/ 0 w 9144000"/>
              <a:gd name="connsiteY7" fmla="*/ 0 h 7157643"/>
              <a:gd name="connsiteX0" fmla="*/ 0 w 9144000"/>
              <a:gd name="connsiteY0" fmla="*/ 0 h 7157643"/>
              <a:gd name="connsiteX1" fmla="*/ 9144000 w 9144000"/>
              <a:gd name="connsiteY1" fmla="*/ 0 h 7157643"/>
              <a:gd name="connsiteX2" fmla="*/ 9144000 w 9144000"/>
              <a:gd name="connsiteY2" fmla="*/ 6858000 h 7157643"/>
              <a:gd name="connsiteX3" fmla="*/ 8720137 w 9144000"/>
              <a:gd name="connsiteY3" fmla="*/ 6022183 h 7157643"/>
              <a:gd name="connsiteX4" fmla="*/ 7024687 w 9144000"/>
              <a:gd name="connsiteY4" fmla="*/ 6022182 h 7157643"/>
              <a:gd name="connsiteX5" fmla="*/ 7027069 w 9144000"/>
              <a:gd name="connsiteY5" fmla="*/ 6858001 h 7157643"/>
              <a:gd name="connsiteX6" fmla="*/ 0 w 9144000"/>
              <a:gd name="connsiteY6" fmla="*/ 6858000 h 7157643"/>
              <a:gd name="connsiteX7" fmla="*/ 0 w 9144000"/>
              <a:gd name="connsiteY7" fmla="*/ 0 h 7157643"/>
              <a:gd name="connsiteX0" fmla="*/ 0 w 9144000"/>
              <a:gd name="connsiteY0" fmla="*/ 0 h 7209620"/>
              <a:gd name="connsiteX1" fmla="*/ 9144000 w 9144000"/>
              <a:gd name="connsiteY1" fmla="*/ 0 h 7209620"/>
              <a:gd name="connsiteX2" fmla="*/ 9144000 w 9144000"/>
              <a:gd name="connsiteY2" fmla="*/ 6858000 h 7209620"/>
              <a:gd name="connsiteX3" fmla="*/ 8720137 w 9144000"/>
              <a:gd name="connsiteY3" fmla="*/ 6022183 h 7209620"/>
              <a:gd name="connsiteX4" fmla="*/ 7024687 w 9144000"/>
              <a:gd name="connsiteY4" fmla="*/ 6022182 h 7209620"/>
              <a:gd name="connsiteX5" fmla="*/ 7027069 w 9144000"/>
              <a:gd name="connsiteY5" fmla="*/ 6858001 h 7209620"/>
              <a:gd name="connsiteX6" fmla="*/ 0 w 9144000"/>
              <a:gd name="connsiteY6" fmla="*/ 6858000 h 7209620"/>
              <a:gd name="connsiteX7" fmla="*/ 0 w 9144000"/>
              <a:gd name="connsiteY7" fmla="*/ 0 h 7209620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20137 w 9144000"/>
              <a:gd name="connsiteY3" fmla="*/ 6022183 h 6858001"/>
              <a:gd name="connsiteX4" fmla="*/ 7024687 w 9144000"/>
              <a:gd name="connsiteY4" fmla="*/ 6022182 h 6858001"/>
              <a:gd name="connsiteX5" fmla="*/ 7027069 w 9144000"/>
              <a:gd name="connsiteY5" fmla="*/ 6858001 h 6858001"/>
              <a:gd name="connsiteX6" fmla="*/ 0 w 9144000"/>
              <a:gd name="connsiteY6" fmla="*/ 6858000 h 6858001"/>
              <a:gd name="connsiteX7" fmla="*/ 0 w 9144000"/>
              <a:gd name="connsiteY7" fmla="*/ 0 h 6858001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943975 w 9144000"/>
              <a:gd name="connsiteY3" fmla="*/ 6469857 h 6858001"/>
              <a:gd name="connsiteX4" fmla="*/ 8720137 w 9144000"/>
              <a:gd name="connsiteY4" fmla="*/ 6022183 h 6858001"/>
              <a:gd name="connsiteX5" fmla="*/ 7024687 w 9144000"/>
              <a:gd name="connsiteY5" fmla="*/ 6022182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20138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0 h 6858001"/>
              <a:gd name="connsiteX1" fmla="*/ 9144000 w 9144000"/>
              <a:gd name="connsiteY1" fmla="*/ 0 h 6858001"/>
              <a:gd name="connsiteX2" fmla="*/ 9144000 w 9144000"/>
              <a:gd name="connsiteY2" fmla="*/ 6858000 h 6858001"/>
              <a:gd name="connsiteX3" fmla="*/ 8720138 w 9144000"/>
              <a:gd name="connsiteY3" fmla="*/ 6853238 h 6858001"/>
              <a:gd name="connsiteX4" fmla="*/ 8720137 w 9144000"/>
              <a:gd name="connsiteY4" fmla="*/ 6022183 h 6858001"/>
              <a:gd name="connsiteX5" fmla="*/ 7024687 w 9144000"/>
              <a:gd name="connsiteY5" fmla="*/ 6022182 h 6858001"/>
              <a:gd name="connsiteX6" fmla="*/ 7027069 w 9144000"/>
              <a:gd name="connsiteY6" fmla="*/ 6858001 h 6858001"/>
              <a:gd name="connsiteX7" fmla="*/ 0 w 9144000"/>
              <a:gd name="connsiteY7" fmla="*/ 6858000 h 6858001"/>
              <a:gd name="connsiteX8" fmla="*/ 0 w 9144000"/>
              <a:gd name="connsiteY8" fmla="*/ 0 h 6858001"/>
              <a:gd name="connsiteX0" fmla="*/ 0 w 9144000"/>
              <a:gd name="connsiteY0" fmla="*/ 0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17757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0 h 6860382"/>
              <a:gd name="connsiteX0" fmla="*/ 0 w 9144000"/>
              <a:gd name="connsiteY0" fmla="*/ 1704975 h 6860382"/>
              <a:gd name="connsiteX1" fmla="*/ 9144000 w 9144000"/>
              <a:gd name="connsiteY1" fmla="*/ 0 h 6860382"/>
              <a:gd name="connsiteX2" fmla="*/ 9144000 w 9144000"/>
              <a:gd name="connsiteY2" fmla="*/ 6858000 h 6860382"/>
              <a:gd name="connsiteX3" fmla="*/ 8717757 w 9144000"/>
              <a:gd name="connsiteY3" fmla="*/ 6860382 h 6860382"/>
              <a:gd name="connsiteX4" fmla="*/ 8720137 w 9144000"/>
              <a:gd name="connsiteY4" fmla="*/ 6022183 h 6860382"/>
              <a:gd name="connsiteX5" fmla="*/ 7024687 w 9144000"/>
              <a:gd name="connsiteY5" fmla="*/ 6022182 h 6860382"/>
              <a:gd name="connsiteX6" fmla="*/ 7027069 w 9144000"/>
              <a:gd name="connsiteY6" fmla="*/ 6858001 h 6860382"/>
              <a:gd name="connsiteX7" fmla="*/ 0 w 9144000"/>
              <a:gd name="connsiteY7" fmla="*/ 6858000 h 6860382"/>
              <a:gd name="connsiteX8" fmla="*/ 0 w 9144000"/>
              <a:gd name="connsiteY8" fmla="*/ 1704975 h 6860382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20137 w 9144000"/>
              <a:gd name="connsiteY4" fmla="*/ 4317208 h 5155407"/>
              <a:gd name="connsiteX5" fmla="*/ 7024687 w 9144000"/>
              <a:gd name="connsiteY5" fmla="*/ 4317207 h 5155407"/>
              <a:gd name="connsiteX6" fmla="*/ 7027069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20137 w 9144000"/>
              <a:gd name="connsiteY4" fmla="*/ 4383883 h 5155407"/>
              <a:gd name="connsiteX5" fmla="*/ 7024687 w 9144000"/>
              <a:gd name="connsiteY5" fmla="*/ 4317207 h 5155407"/>
              <a:gd name="connsiteX6" fmla="*/ 7027069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20137 w 9144000"/>
              <a:gd name="connsiteY4" fmla="*/ 4383883 h 5155407"/>
              <a:gd name="connsiteX5" fmla="*/ 7024687 w 9144000"/>
              <a:gd name="connsiteY5" fmla="*/ 4381501 h 5155407"/>
              <a:gd name="connsiteX6" fmla="*/ 7027069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17756 w 9144000"/>
              <a:gd name="connsiteY4" fmla="*/ 4379121 h 5155407"/>
              <a:gd name="connsiteX5" fmla="*/ 7024687 w 9144000"/>
              <a:gd name="connsiteY5" fmla="*/ 4381501 h 5155407"/>
              <a:gd name="connsiteX6" fmla="*/ 7027069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17756 w 9144000"/>
              <a:gd name="connsiteY4" fmla="*/ 4379121 h 5155407"/>
              <a:gd name="connsiteX5" fmla="*/ 7134224 w 9144000"/>
              <a:gd name="connsiteY5" fmla="*/ 4379120 h 5155407"/>
              <a:gd name="connsiteX6" fmla="*/ 7027069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17756 w 9144000"/>
              <a:gd name="connsiteY4" fmla="*/ 4379121 h 5155407"/>
              <a:gd name="connsiteX5" fmla="*/ 7134224 w 9144000"/>
              <a:gd name="connsiteY5" fmla="*/ 4379120 h 5155407"/>
              <a:gd name="connsiteX6" fmla="*/ 7136606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17756 w 9144000"/>
              <a:gd name="connsiteY4" fmla="*/ 4379121 h 5155407"/>
              <a:gd name="connsiteX5" fmla="*/ 6765924 w 9144000"/>
              <a:gd name="connsiteY5" fmla="*/ 4379120 h 5155407"/>
              <a:gd name="connsiteX6" fmla="*/ 7136606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4000"/>
              <a:gd name="connsiteY0" fmla="*/ 0 h 5155407"/>
              <a:gd name="connsiteX1" fmla="*/ 9134475 w 9144000"/>
              <a:gd name="connsiteY1" fmla="*/ 9525 h 5155407"/>
              <a:gd name="connsiteX2" fmla="*/ 9144000 w 9144000"/>
              <a:gd name="connsiteY2" fmla="*/ 5153025 h 5155407"/>
              <a:gd name="connsiteX3" fmla="*/ 8717757 w 9144000"/>
              <a:gd name="connsiteY3" fmla="*/ 5155407 h 5155407"/>
              <a:gd name="connsiteX4" fmla="*/ 8717756 w 9144000"/>
              <a:gd name="connsiteY4" fmla="*/ 4379121 h 5155407"/>
              <a:gd name="connsiteX5" fmla="*/ 6765924 w 9144000"/>
              <a:gd name="connsiteY5" fmla="*/ 4379120 h 5155407"/>
              <a:gd name="connsiteX6" fmla="*/ 6768306 w 9144000"/>
              <a:gd name="connsiteY6" fmla="*/ 5153026 h 5155407"/>
              <a:gd name="connsiteX7" fmla="*/ 0 w 9144000"/>
              <a:gd name="connsiteY7" fmla="*/ 5153025 h 5155407"/>
              <a:gd name="connsiteX8" fmla="*/ 0 w 9144000"/>
              <a:gd name="connsiteY8" fmla="*/ 0 h 5155407"/>
              <a:gd name="connsiteX0" fmla="*/ 0 w 9146123"/>
              <a:gd name="connsiteY0" fmla="*/ 2123 h 5157530"/>
              <a:gd name="connsiteX1" fmla="*/ 9146123 w 9146123"/>
              <a:gd name="connsiteY1" fmla="*/ 0 h 5157530"/>
              <a:gd name="connsiteX2" fmla="*/ 9144000 w 9146123"/>
              <a:gd name="connsiteY2" fmla="*/ 5155148 h 5157530"/>
              <a:gd name="connsiteX3" fmla="*/ 8717757 w 9146123"/>
              <a:gd name="connsiteY3" fmla="*/ 5157530 h 5157530"/>
              <a:gd name="connsiteX4" fmla="*/ 8717756 w 9146123"/>
              <a:gd name="connsiteY4" fmla="*/ 4381244 h 5157530"/>
              <a:gd name="connsiteX5" fmla="*/ 6765924 w 9146123"/>
              <a:gd name="connsiteY5" fmla="*/ 4381243 h 5157530"/>
              <a:gd name="connsiteX6" fmla="*/ 6768306 w 9146123"/>
              <a:gd name="connsiteY6" fmla="*/ 5155149 h 5157530"/>
              <a:gd name="connsiteX7" fmla="*/ 0 w 9146123"/>
              <a:gd name="connsiteY7" fmla="*/ 5155148 h 5157530"/>
              <a:gd name="connsiteX8" fmla="*/ 0 w 9146123"/>
              <a:gd name="connsiteY8" fmla="*/ 2123 h 5157530"/>
              <a:gd name="connsiteX0" fmla="*/ 0 w 9151947"/>
              <a:gd name="connsiteY0" fmla="*/ 2123 h 5157530"/>
              <a:gd name="connsiteX1" fmla="*/ 9151947 w 9151947"/>
              <a:gd name="connsiteY1" fmla="*/ 0 h 5157530"/>
              <a:gd name="connsiteX2" fmla="*/ 9144000 w 9151947"/>
              <a:gd name="connsiteY2" fmla="*/ 5155148 h 5157530"/>
              <a:gd name="connsiteX3" fmla="*/ 8717757 w 9151947"/>
              <a:gd name="connsiteY3" fmla="*/ 5157530 h 5157530"/>
              <a:gd name="connsiteX4" fmla="*/ 8717756 w 9151947"/>
              <a:gd name="connsiteY4" fmla="*/ 4381244 h 5157530"/>
              <a:gd name="connsiteX5" fmla="*/ 6765924 w 9151947"/>
              <a:gd name="connsiteY5" fmla="*/ 4381243 h 5157530"/>
              <a:gd name="connsiteX6" fmla="*/ 6768306 w 9151947"/>
              <a:gd name="connsiteY6" fmla="*/ 5155149 h 5157530"/>
              <a:gd name="connsiteX7" fmla="*/ 0 w 9151947"/>
              <a:gd name="connsiteY7" fmla="*/ 5155148 h 5157530"/>
              <a:gd name="connsiteX8" fmla="*/ 0 w 9151947"/>
              <a:gd name="connsiteY8" fmla="*/ 2123 h 5157530"/>
              <a:gd name="connsiteX0" fmla="*/ 0 w 9153634"/>
              <a:gd name="connsiteY0" fmla="*/ 2123 h 5157530"/>
              <a:gd name="connsiteX1" fmla="*/ 9151947 w 9153634"/>
              <a:gd name="connsiteY1" fmla="*/ 0 h 5157530"/>
              <a:gd name="connsiteX2" fmla="*/ 9153525 w 9153634"/>
              <a:gd name="connsiteY2" fmla="*/ 5155148 h 5157530"/>
              <a:gd name="connsiteX3" fmla="*/ 8717757 w 9153634"/>
              <a:gd name="connsiteY3" fmla="*/ 5157530 h 5157530"/>
              <a:gd name="connsiteX4" fmla="*/ 8717756 w 9153634"/>
              <a:gd name="connsiteY4" fmla="*/ 4381244 h 5157530"/>
              <a:gd name="connsiteX5" fmla="*/ 6765924 w 9153634"/>
              <a:gd name="connsiteY5" fmla="*/ 4381243 h 5157530"/>
              <a:gd name="connsiteX6" fmla="*/ 6768306 w 9153634"/>
              <a:gd name="connsiteY6" fmla="*/ 5155149 h 5157530"/>
              <a:gd name="connsiteX7" fmla="*/ 0 w 9153634"/>
              <a:gd name="connsiteY7" fmla="*/ 5155148 h 5157530"/>
              <a:gd name="connsiteX8" fmla="*/ 0 w 9153634"/>
              <a:gd name="connsiteY8" fmla="*/ 2123 h 5157530"/>
              <a:gd name="connsiteX0" fmla="*/ 0 w 9156809"/>
              <a:gd name="connsiteY0" fmla="*/ 0 h 5158582"/>
              <a:gd name="connsiteX1" fmla="*/ 9155122 w 9156809"/>
              <a:gd name="connsiteY1" fmla="*/ 1052 h 5158582"/>
              <a:gd name="connsiteX2" fmla="*/ 9156700 w 9156809"/>
              <a:gd name="connsiteY2" fmla="*/ 5156200 h 5158582"/>
              <a:gd name="connsiteX3" fmla="*/ 8720932 w 9156809"/>
              <a:gd name="connsiteY3" fmla="*/ 5158582 h 5158582"/>
              <a:gd name="connsiteX4" fmla="*/ 8720931 w 9156809"/>
              <a:gd name="connsiteY4" fmla="*/ 4382296 h 5158582"/>
              <a:gd name="connsiteX5" fmla="*/ 6769099 w 9156809"/>
              <a:gd name="connsiteY5" fmla="*/ 4382295 h 5158582"/>
              <a:gd name="connsiteX6" fmla="*/ 6771481 w 9156809"/>
              <a:gd name="connsiteY6" fmla="*/ 5156201 h 5158582"/>
              <a:gd name="connsiteX7" fmla="*/ 3175 w 9156809"/>
              <a:gd name="connsiteY7" fmla="*/ 5156200 h 5158582"/>
              <a:gd name="connsiteX8" fmla="*/ 0 w 9156809"/>
              <a:gd name="connsiteY8" fmla="*/ 0 h 5158582"/>
              <a:gd name="connsiteX0" fmla="*/ 31774 w 9188583"/>
              <a:gd name="connsiteY0" fmla="*/ 0 h 5158582"/>
              <a:gd name="connsiteX1" fmla="*/ 9186896 w 9188583"/>
              <a:gd name="connsiteY1" fmla="*/ 1052 h 5158582"/>
              <a:gd name="connsiteX2" fmla="*/ 9188474 w 9188583"/>
              <a:gd name="connsiteY2" fmla="*/ 5156200 h 5158582"/>
              <a:gd name="connsiteX3" fmla="*/ 8752706 w 9188583"/>
              <a:gd name="connsiteY3" fmla="*/ 5158582 h 5158582"/>
              <a:gd name="connsiteX4" fmla="*/ 8752705 w 9188583"/>
              <a:gd name="connsiteY4" fmla="*/ 4382296 h 5158582"/>
              <a:gd name="connsiteX5" fmla="*/ 6800873 w 9188583"/>
              <a:gd name="connsiteY5" fmla="*/ 4382295 h 5158582"/>
              <a:gd name="connsiteX6" fmla="*/ 6803255 w 9188583"/>
              <a:gd name="connsiteY6" fmla="*/ 5156201 h 5158582"/>
              <a:gd name="connsiteX7" fmla="*/ 24 w 9188583"/>
              <a:gd name="connsiteY7" fmla="*/ 5156200 h 5158582"/>
              <a:gd name="connsiteX8" fmla="*/ 31774 w 9188583"/>
              <a:gd name="connsiteY8" fmla="*/ 0 h 5158582"/>
              <a:gd name="connsiteX0" fmla="*/ 306 w 9157115"/>
              <a:gd name="connsiteY0" fmla="*/ 0 h 5158582"/>
              <a:gd name="connsiteX1" fmla="*/ 9155428 w 9157115"/>
              <a:gd name="connsiteY1" fmla="*/ 1052 h 5158582"/>
              <a:gd name="connsiteX2" fmla="*/ 9157006 w 9157115"/>
              <a:gd name="connsiteY2" fmla="*/ 5156200 h 5158582"/>
              <a:gd name="connsiteX3" fmla="*/ 8721238 w 9157115"/>
              <a:gd name="connsiteY3" fmla="*/ 5158582 h 5158582"/>
              <a:gd name="connsiteX4" fmla="*/ 8721237 w 9157115"/>
              <a:gd name="connsiteY4" fmla="*/ 4382296 h 5158582"/>
              <a:gd name="connsiteX5" fmla="*/ 6769405 w 9157115"/>
              <a:gd name="connsiteY5" fmla="*/ 4382295 h 5158582"/>
              <a:gd name="connsiteX6" fmla="*/ 6771787 w 9157115"/>
              <a:gd name="connsiteY6" fmla="*/ 5156201 h 5158582"/>
              <a:gd name="connsiteX7" fmla="*/ 306 w 9157115"/>
              <a:gd name="connsiteY7" fmla="*/ 5156200 h 5158582"/>
              <a:gd name="connsiteX8" fmla="*/ 306 w 9157115"/>
              <a:gd name="connsiteY8" fmla="*/ 0 h 515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57115" h="5158582" extrusionOk="0">
                <a:moveTo>
                  <a:pt x="306" y="0"/>
                </a:moveTo>
                <a:lnTo>
                  <a:pt x="9155428" y="1052"/>
                </a:lnTo>
                <a:cubicBezTo>
                  <a:pt x="9154720" y="1719435"/>
                  <a:pt x="9157714" y="3437817"/>
                  <a:pt x="9157006" y="5156200"/>
                </a:cubicBezTo>
                <a:lnTo>
                  <a:pt x="8721238" y="5158582"/>
                </a:lnTo>
                <a:cubicBezTo>
                  <a:pt x="8721238" y="4879182"/>
                  <a:pt x="8721237" y="4661696"/>
                  <a:pt x="8721237" y="4382296"/>
                </a:cubicBezTo>
                <a:lnTo>
                  <a:pt x="6769405" y="4382295"/>
                </a:lnTo>
                <a:cubicBezTo>
                  <a:pt x="6770199" y="4628358"/>
                  <a:pt x="6770993" y="4910138"/>
                  <a:pt x="6771787" y="5156201"/>
                </a:cubicBezTo>
                <a:lnTo>
                  <a:pt x="306" y="5156200"/>
                </a:lnTo>
                <a:cubicBezTo>
                  <a:pt x="-752" y="3437467"/>
                  <a:pt x="1364" y="1718733"/>
                  <a:pt x="306" y="0"/>
                </a:cubicBezTo>
                <a:close/>
              </a:path>
            </a:pathLst>
          </a:custGeom>
          <a:noFill/>
          <a:ln>
            <a:noFill/>
          </a:ln>
        </p:spPr>
        <p:txBody>
          <a:bodyPr anchor="t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pic>
        <p:nvPicPr>
          <p:cNvPr id="1718697064" name="Grafik 1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768789" y="4374331"/>
            <a:ext cx="1944000" cy="770897"/>
          </a:xfrm>
          <a:prstGeom prst="rect">
            <a:avLst/>
          </a:prstGeom>
        </p:spPr>
      </p:pic>
      <p:sp>
        <p:nvSpPr>
          <p:cNvPr id="1190572673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1242875" y="711900"/>
            <a:ext cx="6145351" cy="615553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lIns="36000" rIns="36000">
            <a:spAutoFit/>
          </a:bodyPr>
          <a:lstStyle>
            <a:lvl1pPr>
              <a:lnSpc>
                <a:spcPct val="100000"/>
              </a:lnSpc>
              <a:defRPr sz="4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/>
              <a:t>Section</a:t>
            </a:r>
            <a:endParaRPr/>
          </a:p>
        </p:txBody>
      </p:sp>
      <p:sp>
        <p:nvSpPr>
          <p:cNvPr id="1711482978" name="Textplatzhalter 8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712879" y="843558"/>
            <a:ext cx="360000" cy="360000"/>
          </a:xfrm>
          <a:prstGeom prst="ellipse">
            <a:avLst/>
          </a:prstGeom>
          <a:solidFill>
            <a:schemeClr val="accent6"/>
          </a:solidFill>
        </p:spPr>
        <p:txBody>
          <a:bodyPr anchor="ctr" anchorCtr="1"/>
          <a:lstStyle>
            <a:lvl1pPr algn="ctr"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en-GB"/>
              <a:t>x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nhalt (bis 6 Punkte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3786913" name="Bildplatzhalter 6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23851" y="195486"/>
            <a:ext cx="2735263" cy="1081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1548292564" name="Bildplatzhalter 6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3203574" y="195486"/>
            <a:ext cx="2735263" cy="1081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1474598912" name="Bildplatzhalter 6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084887" y="195486"/>
            <a:ext cx="2732087" cy="1081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1009318891" name="Bildplatzhalter 6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23851" y="2571750"/>
            <a:ext cx="2735263" cy="1081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818223694" name="Bildplatzhalter 6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3203574" y="2571750"/>
            <a:ext cx="2735264" cy="1081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1581672658" name="Bildplatzhalter 6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084888" y="2571750"/>
            <a:ext cx="2732087" cy="1081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1837076918" name="Textplatzhalter 13"/>
          <p:cNvSpPr>
            <a:spLocks noGrp="1"/>
          </p:cNvSpPr>
          <p:nvPr>
            <p:ph type="body" sz="quarter" idx="19"/>
          </p:nvPr>
        </p:nvSpPr>
        <p:spPr bwMode="auto">
          <a:xfrm>
            <a:off x="781050" y="1395994"/>
            <a:ext cx="2263995" cy="576143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816134317" name="Textplatzhalter 13"/>
          <p:cNvSpPr>
            <a:spLocks noGrp="1"/>
          </p:cNvSpPr>
          <p:nvPr>
            <p:ph type="body" sz="quarter" idx="20"/>
          </p:nvPr>
        </p:nvSpPr>
        <p:spPr bwMode="auto">
          <a:xfrm>
            <a:off x="3653789" y="1395994"/>
            <a:ext cx="2285048" cy="576143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6707982" name="Textplatzhalter 13"/>
          <p:cNvSpPr>
            <a:spLocks noGrp="1"/>
          </p:cNvSpPr>
          <p:nvPr>
            <p:ph type="body" sz="quarter" idx="21"/>
          </p:nvPr>
        </p:nvSpPr>
        <p:spPr bwMode="auto">
          <a:xfrm>
            <a:off x="6534150" y="1395994"/>
            <a:ext cx="2282825" cy="576143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159553469" name="Textplatzhalter 13"/>
          <p:cNvSpPr>
            <a:spLocks noGrp="1"/>
          </p:cNvSpPr>
          <p:nvPr>
            <p:ph type="body" sz="quarter" idx="22"/>
          </p:nvPr>
        </p:nvSpPr>
        <p:spPr bwMode="auto">
          <a:xfrm>
            <a:off x="781050" y="3765512"/>
            <a:ext cx="2263995" cy="576143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835882373" name="Textplatzhalter 13"/>
          <p:cNvSpPr>
            <a:spLocks noGrp="1"/>
          </p:cNvSpPr>
          <p:nvPr>
            <p:ph type="body" sz="quarter" idx="23"/>
          </p:nvPr>
        </p:nvSpPr>
        <p:spPr bwMode="auto">
          <a:xfrm>
            <a:off x="3661409" y="3765512"/>
            <a:ext cx="2277428" cy="576143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959024773" name="Textplatzhalter 13"/>
          <p:cNvSpPr>
            <a:spLocks noGrp="1"/>
          </p:cNvSpPr>
          <p:nvPr>
            <p:ph type="body" sz="quarter" idx="24"/>
          </p:nvPr>
        </p:nvSpPr>
        <p:spPr bwMode="auto">
          <a:xfrm>
            <a:off x="6526529" y="3765512"/>
            <a:ext cx="2290444" cy="576143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050131193" name="Textplatzhalter 12"/>
          <p:cNvSpPr>
            <a:spLocks noGrp="1"/>
          </p:cNvSpPr>
          <p:nvPr>
            <p:ph type="body" sz="quarter" idx="27" hasCustomPrompt="1"/>
          </p:nvPr>
        </p:nvSpPr>
        <p:spPr bwMode="auto">
          <a:xfrm>
            <a:off x="322261" y="1354776"/>
            <a:ext cx="288000" cy="28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en-GB"/>
              <a:t>x</a:t>
            </a:r>
            <a:endParaRPr/>
          </a:p>
        </p:txBody>
      </p:sp>
      <p:sp>
        <p:nvSpPr>
          <p:cNvPr id="1441565550" name="Textplatzhalter 12"/>
          <p:cNvSpPr>
            <a:spLocks noGrp="1"/>
          </p:cNvSpPr>
          <p:nvPr>
            <p:ph type="body" sz="quarter" idx="28" hasCustomPrompt="1"/>
          </p:nvPr>
        </p:nvSpPr>
        <p:spPr bwMode="auto">
          <a:xfrm>
            <a:off x="3213567" y="1354776"/>
            <a:ext cx="288000" cy="28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en-GB"/>
              <a:t>x</a:t>
            </a:r>
            <a:endParaRPr/>
          </a:p>
        </p:txBody>
      </p:sp>
      <p:sp>
        <p:nvSpPr>
          <p:cNvPr id="496896851" name="Textplatzhalter 12"/>
          <p:cNvSpPr>
            <a:spLocks noGrp="1"/>
          </p:cNvSpPr>
          <p:nvPr>
            <p:ph type="body" sz="quarter" idx="29" hasCustomPrompt="1"/>
          </p:nvPr>
        </p:nvSpPr>
        <p:spPr bwMode="auto">
          <a:xfrm>
            <a:off x="6091996" y="1354776"/>
            <a:ext cx="288000" cy="28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en-GB"/>
              <a:t>x</a:t>
            </a:r>
            <a:endParaRPr/>
          </a:p>
        </p:txBody>
      </p:sp>
      <p:sp>
        <p:nvSpPr>
          <p:cNvPr id="1478217106" name="Textplatzhalter 12"/>
          <p:cNvSpPr>
            <a:spLocks noGrp="1"/>
          </p:cNvSpPr>
          <p:nvPr>
            <p:ph type="body" sz="quarter" idx="30" hasCustomPrompt="1"/>
          </p:nvPr>
        </p:nvSpPr>
        <p:spPr bwMode="auto">
          <a:xfrm>
            <a:off x="322261" y="3727982"/>
            <a:ext cx="288000" cy="28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en-GB"/>
              <a:t>x</a:t>
            </a:r>
            <a:endParaRPr/>
          </a:p>
        </p:txBody>
      </p:sp>
      <p:sp>
        <p:nvSpPr>
          <p:cNvPr id="446681358" name="Textplatzhalter 12"/>
          <p:cNvSpPr>
            <a:spLocks noGrp="1"/>
          </p:cNvSpPr>
          <p:nvPr>
            <p:ph type="body" sz="quarter" idx="31" hasCustomPrompt="1"/>
          </p:nvPr>
        </p:nvSpPr>
        <p:spPr bwMode="auto">
          <a:xfrm>
            <a:off x="3213567" y="3727982"/>
            <a:ext cx="288000" cy="28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en-GB"/>
              <a:t>x</a:t>
            </a:r>
            <a:endParaRPr/>
          </a:p>
        </p:txBody>
      </p:sp>
      <p:sp>
        <p:nvSpPr>
          <p:cNvPr id="834773648" name="Textplatzhalter 12"/>
          <p:cNvSpPr>
            <a:spLocks noGrp="1"/>
          </p:cNvSpPr>
          <p:nvPr>
            <p:ph type="body" sz="quarter" idx="32" hasCustomPrompt="1"/>
          </p:nvPr>
        </p:nvSpPr>
        <p:spPr bwMode="auto">
          <a:xfrm>
            <a:off x="6091996" y="3727982"/>
            <a:ext cx="288000" cy="28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en-GB"/>
              <a:t>x</a:t>
            </a:r>
            <a:endParaRPr/>
          </a:p>
        </p:txBody>
      </p:sp>
      <p:sp>
        <p:nvSpPr>
          <p:cNvPr id="852610708" name="Fußzeilenplatzhalter 1"/>
          <p:cNvSpPr>
            <a:spLocks noGrp="1"/>
          </p:cNvSpPr>
          <p:nvPr>
            <p:ph type="ftr" sz="quarter" idx="33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1530209361" name="Foliennummernplatzhalter 3"/>
          <p:cNvSpPr>
            <a:spLocks noGrp="1"/>
          </p:cNvSpPr>
          <p:nvPr>
            <p:ph type="sldNum" sz="quarter" idx="34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875116" name="Inhaltsplatzhalter 3"/>
          <p:cNvSpPr>
            <a:spLocks noGrp="1"/>
          </p:cNvSpPr>
          <p:nvPr>
            <p:ph sz="half" idx="2" hasCustomPrompt="1"/>
          </p:nvPr>
        </p:nvSpPr>
        <p:spPr bwMode="auto">
          <a:xfrm>
            <a:off x="4643439" y="941388"/>
            <a:ext cx="4173536" cy="3430586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>
              <a:buSzPct val="100000"/>
              <a:buFont typeface="Arial"/>
              <a:buChar char="●"/>
              <a:defRPr sz="1400" cap="none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GB"/>
              <a:t>Click to add text</a:t>
            </a:r>
            <a:endParaRPr/>
          </a:p>
        </p:txBody>
      </p:sp>
      <p:sp>
        <p:nvSpPr>
          <p:cNvPr id="1827516253" name="Bildplatzhalt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1" y="0"/>
            <a:ext cx="4498975" cy="4371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Click on icon to insert picture</a:t>
            </a:r>
            <a:endParaRPr/>
          </a:p>
        </p:txBody>
      </p:sp>
      <p:sp>
        <p:nvSpPr>
          <p:cNvPr id="2007984363" name="Title 1"/>
          <p:cNvSpPr>
            <a:spLocks noGrp="1"/>
          </p:cNvSpPr>
          <p:nvPr>
            <p:ph type="title"/>
          </p:nvPr>
        </p:nvSpPr>
        <p:spPr bwMode="auto">
          <a:xfrm>
            <a:off x="4643439" y="194400"/>
            <a:ext cx="4174029" cy="51300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  <p:sp>
        <p:nvSpPr>
          <p:cNvPr id="461074413" name="Fußzeilenplatzhalter 4"/>
          <p:cNvSpPr>
            <a:spLocks noGrp="1"/>
          </p:cNvSpPr>
          <p:nvPr>
            <p:ph type="ftr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370237394" name="Foliennummernplatzhalter 5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sclaimer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4699878" name="Inhaltsplatzhalter 2"/>
          <p:cNvSpPr>
            <a:spLocks noGrp="1"/>
          </p:cNvSpPr>
          <p:nvPr>
            <p:ph sz="half" idx="1" hasCustomPrompt="1"/>
          </p:nvPr>
        </p:nvSpPr>
        <p:spPr bwMode="auto">
          <a:xfrm>
            <a:off x="323850" y="938213"/>
            <a:ext cx="8493618" cy="3433762"/>
          </a:xfrm>
          <a:prstGeom prst="rect">
            <a:avLst/>
          </a:prstGeom>
        </p:spPr>
        <p:txBody>
          <a:bodyPr numCol="2" spcCol="144000">
            <a:normAutofit/>
          </a:bodyPr>
          <a:lstStyle>
            <a:lvl1pPr>
              <a:defRPr sz="1000" b="0" cap="none"/>
            </a:lvl1pPr>
            <a:lvl2pPr>
              <a:defRPr sz="1000" b="0"/>
            </a:lvl2pPr>
            <a:lvl3pPr>
              <a:defRPr sz="1000" b="0"/>
            </a:lvl3pPr>
            <a:lvl4pPr>
              <a:defRPr sz="1000" b="0"/>
            </a:lvl4pPr>
            <a:lvl5pPr>
              <a:defRPr sz="10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GB"/>
              <a:t>Click to add text</a:t>
            </a:r>
            <a:endParaRPr/>
          </a:p>
        </p:txBody>
      </p:sp>
      <p:sp>
        <p:nvSpPr>
          <p:cNvPr id="2059529253" name="Fußzeilenplatzhalter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535732043" name="Foliennummernplatzhalt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27920967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0817356" name="Titelplatzhalter 1"/>
          <p:cNvSpPr>
            <a:spLocks noGrp="1"/>
          </p:cNvSpPr>
          <p:nvPr>
            <p:ph type="title"/>
          </p:nvPr>
        </p:nvSpPr>
        <p:spPr bwMode="gray">
          <a:xfrm>
            <a:off x="323849" y="194400"/>
            <a:ext cx="8493619" cy="513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endParaRPr lang="en-GB"/>
          </a:p>
        </p:txBody>
      </p:sp>
      <p:sp>
        <p:nvSpPr>
          <p:cNvPr id="92553481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323849" y="4706689"/>
            <a:ext cx="216000" cy="216000"/>
          </a:xfrm>
          <a:prstGeom prst="ellipse">
            <a:avLst/>
          </a:prstGeom>
          <a:solidFill>
            <a:schemeClr val="accent6"/>
          </a:solidFill>
        </p:spPr>
        <p:txBody>
          <a:bodyPr vert="horz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5334B2CA-A0E8-4E5F-963C-6643CB8FCEB1}" type="slidenum">
              <a:rPr lang="en-GB"/>
              <a:t>‹#›</a:t>
            </a:fld>
            <a:endParaRPr lang="en-GB"/>
          </a:p>
        </p:txBody>
      </p:sp>
      <p:sp>
        <p:nvSpPr>
          <p:cNvPr id="432937758" name="Fußzeilenplatzhalter 13"/>
          <p:cNvSpPr>
            <a:spLocks noGrp="1"/>
          </p:cNvSpPr>
          <p:nvPr>
            <p:ph type="ftr" sz="quarter" idx="3"/>
          </p:nvPr>
        </p:nvSpPr>
        <p:spPr bwMode="auto">
          <a:xfrm>
            <a:off x="656770" y="4706689"/>
            <a:ext cx="2403930" cy="230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AT" sz="800">
                <a:solidFill>
                  <a:schemeClr val="accent3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© STRABAG, 16.3.2018</a:t>
            </a:r>
            <a:endParaRPr/>
          </a:p>
        </p:txBody>
      </p:sp>
      <p:sp>
        <p:nvSpPr>
          <p:cNvPr id="788922064" name="hide-teams-work" hidden="1"/>
          <p:cNvSpPr/>
          <p:nvPr/>
        </p:nvSpPr>
        <p:spPr bwMode="auto">
          <a:xfrm>
            <a:off x="8100392" y="4900539"/>
            <a:ext cx="645380" cy="119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34136085" name="Text Placeholder 6"/>
          <p:cNvSpPr>
            <a:spLocks noGrp="1"/>
          </p:cNvSpPr>
          <p:nvPr>
            <p:ph type="body" idx="1"/>
          </p:nvPr>
        </p:nvSpPr>
        <p:spPr bwMode="auto">
          <a:xfrm>
            <a:off x="323850" y="941388"/>
            <a:ext cx="8493618" cy="34401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pic>
        <p:nvPicPr>
          <p:cNvPr id="1444327339" name="Grafik 12"/>
          <p:cNvPicPr>
            <a:picLocks noChangeAspect="1"/>
          </p:cNvPicPr>
          <p:nvPr userDrawn="1"/>
        </p:nvPicPr>
        <p:blipFill>
          <a:blip r:embed="rId32"/>
          <a:stretch/>
        </p:blipFill>
        <p:spPr bwMode="auto">
          <a:xfrm>
            <a:off x="7596189" y="4503337"/>
            <a:ext cx="1332000" cy="5282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hf hdr="0" dt="0"/>
  <p:txStyles>
    <p:titleStyle>
      <a:lvl1pPr algn="l" defTabSz="914400">
        <a:lnSpc>
          <a:spcPts val="2200"/>
        </a:lnSpc>
        <a:spcBef>
          <a:spcPts val="0"/>
        </a:spcBef>
        <a:buNone/>
        <a:defRPr sz="2000" b="1" cap="all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spcBef>
          <a:spcPts val="400"/>
        </a:spcBef>
        <a:buClr>
          <a:schemeClr val="accent6"/>
        </a:buClr>
        <a:buSzPct val="120000"/>
        <a:buFont typeface="Arial"/>
        <a:buNone/>
        <a:defRPr sz="1400" b="1" cap="all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>
        <a:spcBef>
          <a:spcPts val="400"/>
        </a:spcBef>
        <a:buClr>
          <a:schemeClr val="accent6"/>
        </a:buClr>
        <a:buSzPct val="100000"/>
        <a:buFont typeface="Arial"/>
        <a:buChar char="●"/>
        <a:defRPr sz="14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914400">
        <a:spcBef>
          <a:spcPts val="400"/>
        </a:spcBef>
        <a:buClr>
          <a:schemeClr val="tx1"/>
        </a:buClr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80975" algn="l" defTabSz="914400">
        <a:spcBef>
          <a:spcPts val="400"/>
        </a:spcBef>
        <a:buClr>
          <a:schemeClr val="tx1"/>
        </a:buClr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0975" algn="l" defTabSz="914400">
        <a:spcBef>
          <a:spcPts val="400"/>
        </a:spcBef>
        <a:buClr>
          <a:schemeClr val="tx1"/>
        </a:buClr>
        <a:buFont typeface="Symbol"/>
        <a:buChar char="-"/>
        <a:defRPr sz="14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1764523440" name="think-cell data - do not delete"/>
          <p:cNvGraphicFramePr>
            <a:graphicFrameLocks noChangeAspect="1"/>
          </p:cNvGraphicFramePr>
          <p:nvPr/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3" imgW="0" imgH="0" progId="TCLayout.ActiveDocument.1">
                  <p:embed/>
                </p:oleObj>
              </mc:Choice>
              <mc:Fallback>
                <p:oleObj name="oleObj" r:id="rId3" imgW="0" imgH="0" progId="TCLayout.ActiveDocument.1">
                  <p:embed/>
                  <p:pic>
                    <p:nvPicPr>
                      <p:cNvPr id="1764523440" name="think-cell data - do not delete"/>
                      <p:cNvPicPr/>
                      <p:nvPr/>
                    </p:nvPicPr>
                    <p:blipFill>
                      <a:blip r:embed="rId4"/>
                      <a:stretch/>
                    </p:blipFill>
                    <p:spPr bwMode="auto"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3542327" name="Titel 1"/>
          <p:cNvSpPr>
            <a:spLocks noGrp="1"/>
          </p:cNvSpPr>
          <p:nvPr>
            <p:ph type="title"/>
          </p:nvPr>
        </p:nvSpPr>
        <p:spPr bwMode="auto">
          <a:xfrm>
            <a:off x="299699" y="202130"/>
            <a:ext cx="6367801" cy="589926"/>
          </a:xfrm>
        </p:spPr>
        <p:txBody>
          <a:bodyPr vert="horz"/>
          <a:lstStyle/>
          <a:p>
            <a:pPr>
              <a:defRPr/>
            </a:pPr>
            <a:r>
              <a:rPr lang="de-AT" sz="2000">
                <a:solidFill>
                  <a:schemeClr val="accent6"/>
                </a:solidFill>
              </a:rPr>
              <a:t>Execution of large- scale projects</a:t>
            </a:r>
            <a:br>
              <a:rPr lang="de-AT" sz="2000">
                <a:solidFill>
                  <a:schemeClr val="accent6"/>
                </a:solidFill>
              </a:rPr>
            </a:br>
            <a:r>
              <a:rPr lang="de-AT" sz="2000">
                <a:solidFill>
                  <a:schemeClr val="accent6"/>
                </a:solidFill>
              </a:rPr>
              <a:t>in regards to logistic potentials</a:t>
            </a:r>
            <a:endParaRPr lang="en-GB" sz="2000">
              <a:solidFill>
                <a:schemeClr val="accent6"/>
              </a:solidFill>
            </a:endParaRPr>
          </a:p>
        </p:txBody>
      </p:sp>
      <p:sp>
        <p:nvSpPr>
          <p:cNvPr id="1500852035" name="Textplatzhalter 1"/>
          <p:cNvSpPr>
            <a:spLocks noGrp="1"/>
          </p:cNvSpPr>
          <p:nvPr>
            <p:ph type="body" sz="quarter" idx="13"/>
          </p:nvPr>
        </p:nvSpPr>
        <p:spPr bwMode="auto">
          <a:xfrm>
            <a:off x="299699" y="887404"/>
            <a:ext cx="4189799" cy="48418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sz="1400" b="1">
                <a:solidFill>
                  <a:schemeClr val="tx1"/>
                </a:solidFill>
                <a:latin typeface="Arial"/>
                <a:ea typeface="Aptos"/>
              </a:rPr>
              <a:t>DI(FH) Robert Goliasch</a:t>
            </a:r>
            <a:br>
              <a:rPr lang="de-AT" sz="1400">
                <a:solidFill>
                  <a:schemeClr val="tx1"/>
                </a:solidFill>
                <a:latin typeface="Calibri"/>
                <a:ea typeface="Aptos"/>
              </a:rPr>
            </a:br>
            <a:r>
              <a:rPr lang="en-US" sz="1400">
                <a:solidFill>
                  <a:schemeClr val="tx1"/>
                </a:solidFill>
                <a:latin typeface="Arial"/>
                <a:ea typeface="Aptos"/>
              </a:rPr>
              <a:t>Business Unit Manager Plant &amp; Equipment</a:t>
            </a:r>
            <a:endParaRPr lang="en-GB"/>
          </a:p>
        </p:txBody>
      </p:sp>
      <p:pic>
        <p:nvPicPr>
          <p:cNvPr id="744579733" name="Grafik 1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284073" y="1466930"/>
            <a:ext cx="3553927" cy="2620572"/>
          </a:xfrm>
          <a:prstGeom prst="rect">
            <a:avLst/>
          </a:prstGeom>
        </p:spPr>
      </p:pic>
      <p:sp>
        <p:nvSpPr>
          <p:cNvPr id="1715128014" name="Footer Placeholder 3"/>
          <p:cNvSpPr txBox="1"/>
          <p:nvPr/>
        </p:nvSpPr>
        <p:spPr bwMode="auto">
          <a:xfrm>
            <a:off x="362509" y="4488815"/>
            <a:ext cx="2403930" cy="23040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800"/>
              <a:t>© STRABAG, MAY 2025</a:t>
            </a:r>
            <a:endParaRPr/>
          </a:p>
        </p:txBody>
      </p:sp>
      <p:pic>
        <p:nvPicPr>
          <p:cNvPr id="1135694544" name="Grafik 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99699" y="1466930"/>
            <a:ext cx="4677221" cy="262057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1970313" name="Fußzeilenplatzhalt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 </a:t>
            </a:r>
            <a:endParaRPr lang="de-DE"/>
          </a:p>
        </p:txBody>
      </p:sp>
      <p:sp>
        <p:nvSpPr>
          <p:cNvPr id="1645686954" name="Foliennummernplatzhalt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10</a:t>
            </a:fld>
            <a:endParaRPr lang="en-GB"/>
          </a:p>
        </p:txBody>
      </p:sp>
      <p:sp>
        <p:nvSpPr>
          <p:cNvPr id="115355065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Logistic Concept</a:t>
            </a:r>
            <a:br>
              <a:rPr lang="de-DE"/>
            </a:br>
            <a:br>
              <a:rPr lang="de-DE"/>
            </a:br>
            <a:endParaRPr lang="de-DE"/>
          </a:p>
        </p:txBody>
      </p:sp>
      <p:pic>
        <p:nvPicPr>
          <p:cNvPr id="2051256295" name="Picture 2" descr="Startseite | STRABAG WORK ON PROGRESS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390617" y="4453320"/>
            <a:ext cx="1527139" cy="588320"/>
          </a:xfrm>
          <a:prstGeom prst="rect">
            <a:avLst/>
          </a:prstGeom>
          <a:noFill/>
        </p:spPr>
      </p:pic>
      <p:pic>
        <p:nvPicPr>
          <p:cNvPr id="1832776098" name="Grafik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895276" y="2491928"/>
            <a:ext cx="3041922" cy="2027947"/>
          </a:xfrm>
          <a:prstGeom prst="rect">
            <a:avLst/>
          </a:prstGeom>
        </p:spPr>
      </p:pic>
      <p:pic>
        <p:nvPicPr>
          <p:cNvPr id="1710232520" name="Grafik 1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895275" y="172127"/>
            <a:ext cx="3041922" cy="2266860"/>
          </a:xfrm>
          <a:prstGeom prst="rect">
            <a:avLst/>
          </a:prstGeom>
        </p:spPr>
      </p:pic>
      <p:sp>
        <p:nvSpPr>
          <p:cNvPr id="1117362719" name="Inhaltsplatzhalter 13"/>
          <p:cNvSpPr txBox="1"/>
          <p:nvPr/>
        </p:nvSpPr>
        <p:spPr bwMode="auto">
          <a:xfrm>
            <a:off x="323848" y="586947"/>
            <a:ext cx="5471936" cy="11530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Logistic Concept: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national train connection </a:t>
            </a:r>
            <a:r>
              <a:rPr lang="en-GB" sz="1200"/>
              <a:t>– for cement, pea gravel and excavation material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tunnel train </a:t>
            </a:r>
            <a:r>
              <a:rPr lang="en-GB" sz="1200"/>
              <a:t>– transport of segments, back filling, consumables and staff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gantry cranes </a:t>
            </a:r>
            <a:r>
              <a:rPr lang="en-GB" sz="1200"/>
              <a:t>– transport trough the shaft into the tunnel and on surface</a:t>
            </a:r>
            <a:endParaRPr/>
          </a:p>
        </p:txBody>
      </p:sp>
      <p:sp>
        <p:nvSpPr>
          <p:cNvPr id="1594769399" name="Inhaltsplatzhalter 13"/>
          <p:cNvSpPr txBox="1"/>
          <p:nvPr/>
        </p:nvSpPr>
        <p:spPr bwMode="auto">
          <a:xfrm>
            <a:off x="323848" y="1837536"/>
            <a:ext cx="5471936" cy="14684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defPPr>
              <a:defRPr lang="de-DE"/>
            </a:defPPr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0" lvl="1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None/>
              <a:defRPr sz="1400" b="1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lvl="1">
              <a:defRPr/>
            </a:pPr>
            <a:r>
              <a:rPr lang="en-GB"/>
              <a:t>Highlights:</a:t>
            </a:r>
            <a:endParaRPr/>
          </a:p>
          <a:p>
            <a:pPr marL="285750" lvl="1" indent="-285750">
              <a:buFont typeface="Arial"/>
              <a:buChar char="•"/>
              <a:defRPr/>
            </a:pPr>
            <a:r>
              <a:rPr lang="en-GB" sz="1200" b="0">
                <a:solidFill>
                  <a:schemeClr val="accent6"/>
                </a:solidFill>
              </a:rPr>
              <a:t>75km</a:t>
            </a:r>
            <a:r>
              <a:rPr lang="en-GB" sz="1200"/>
              <a:t> </a:t>
            </a:r>
            <a:r>
              <a:rPr lang="en-GB" sz="1200" b="0"/>
              <a:t>– of railbounded logistic – 2 rails per tunnel  </a:t>
            </a:r>
            <a:endParaRPr/>
          </a:p>
          <a:p>
            <a:pPr marL="285750" lvl="1" indent="-285750">
              <a:buFont typeface="Arial"/>
              <a:buChar char="•"/>
              <a:defRPr/>
            </a:pPr>
            <a:r>
              <a:rPr lang="en-GB" sz="1200" b="0">
                <a:solidFill>
                  <a:schemeClr val="accent6"/>
                </a:solidFill>
              </a:rPr>
              <a:t>120.500</a:t>
            </a:r>
            <a:r>
              <a:rPr lang="en-GB" sz="1200"/>
              <a:t> </a:t>
            </a:r>
            <a:r>
              <a:rPr lang="en-GB" sz="1200" b="0"/>
              <a:t>– segments fabricated on site </a:t>
            </a:r>
            <a:endParaRPr/>
          </a:p>
          <a:p>
            <a:pPr marL="285750" lvl="1" indent="-285750">
              <a:buFont typeface="Arial"/>
              <a:buChar char="•"/>
              <a:defRPr/>
            </a:pPr>
            <a:r>
              <a:rPr lang="en-GB" sz="1200" b="0">
                <a:solidFill>
                  <a:schemeClr val="accent6"/>
                </a:solidFill>
              </a:rPr>
              <a:t>1,2mio</a:t>
            </a:r>
            <a:r>
              <a:rPr lang="en-GB" sz="1200">
                <a:solidFill>
                  <a:schemeClr val="accent6"/>
                </a:solidFill>
              </a:rPr>
              <a:t> </a:t>
            </a:r>
            <a:r>
              <a:rPr lang="en-GB" sz="1200" b="0">
                <a:solidFill>
                  <a:schemeClr val="accent6"/>
                </a:solidFill>
              </a:rPr>
              <a:t>ton </a:t>
            </a:r>
            <a:r>
              <a:rPr lang="en-GB" sz="1200" b="0"/>
              <a:t>- excavation material transported by train according to contract </a:t>
            </a:r>
            <a:endParaRPr/>
          </a:p>
          <a:p>
            <a:pPr marL="285750" lvl="1" indent="-285750">
              <a:buFont typeface="Arial"/>
              <a:buChar char="•"/>
              <a:defRPr/>
            </a:pPr>
            <a:r>
              <a:rPr lang="en-GB" sz="1200" b="0">
                <a:solidFill>
                  <a:schemeClr val="accent6"/>
                </a:solidFill>
              </a:rPr>
              <a:t>75% </a:t>
            </a:r>
            <a:r>
              <a:rPr lang="en-GB" sz="1200" b="0"/>
              <a:t>- of cement and pea gravel to be delivered by national train system</a:t>
            </a:r>
            <a:endParaRPr/>
          </a:p>
        </p:txBody>
      </p:sp>
      <p:pic>
        <p:nvPicPr>
          <p:cNvPr id="509470448" name="Grafik 6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886513" y="3396312"/>
            <a:ext cx="2299163" cy="1519194"/>
          </a:xfrm>
          <a:prstGeom prst="rect">
            <a:avLst/>
          </a:prstGeom>
        </p:spPr>
      </p:pic>
      <p:pic>
        <p:nvPicPr>
          <p:cNvPr id="1679396062" name="Grafik 8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3285168" y="3397270"/>
            <a:ext cx="2515712" cy="151823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476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476939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0093732" name="Fußzeilenplatzhalt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 </a:t>
            </a:r>
            <a:endParaRPr lang="de-DE"/>
          </a:p>
        </p:txBody>
      </p:sp>
      <p:sp>
        <p:nvSpPr>
          <p:cNvPr id="305078892" name="Foliennummernplatzhalt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11</a:t>
            </a:fld>
            <a:endParaRPr lang="en-GB"/>
          </a:p>
        </p:txBody>
      </p:sp>
      <p:sp>
        <p:nvSpPr>
          <p:cNvPr id="515767034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Conveyor System</a:t>
            </a:r>
            <a:endParaRPr/>
          </a:p>
        </p:txBody>
      </p:sp>
      <p:pic>
        <p:nvPicPr>
          <p:cNvPr id="5776659" name="Picture 2" descr="Startseite | STRABAG WORK ON PROGRESS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390617" y="4453320"/>
            <a:ext cx="1527139" cy="588320"/>
          </a:xfrm>
          <a:prstGeom prst="rect">
            <a:avLst/>
          </a:prstGeom>
          <a:noFill/>
        </p:spPr>
      </p:pic>
      <p:pic>
        <p:nvPicPr>
          <p:cNvPr id="968163462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3623542" y="209447"/>
            <a:ext cx="2234545" cy="1489696"/>
          </a:xfrm>
          <a:prstGeom prst="rect">
            <a:avLst/>
          </a:prstGeom>
          <a:noFill/>
        </p:spPr>
      </p:pic>
      <p:sp>
        <p:nvSpPr>
          <p:cNvPr id="1263499702" name="Rectangle 1"/>
          <p:cNvSpPr>
            <a:spLocks noChangeArrowheads="1"/>
          </p:cNvSpPr>
          <p:nvPr/>
        </p:nvSpPr>
        <p:spPr bwMode="auto">
          <a:xfrm>
            <a:off x="0" y="99715"/>
            <a:ext cx="65" cy="25776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</p:spPr>
        <p:txBody>
          <a:bodyPr vert="horz" wrap="non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293506678" name="Rectangle 2"/>
          <p:cNvSpPr>
            <a:spLocks noChangeArrowheads="1"/>
          </p:cNvSpPr>
          <p:nvPr/>
        </p:nvSpPr>
        <p:spPr bwMode="auto">
          <a:xfrm>
            <a:off x="0" y="99715"/>
            <a:ext cx="65" cy="25776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</p:spPr>
        <p:txBody>
          <a:bodyPr vert="horz" wrap="non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1467733901" name="Inhaltsplatzhalter 13"/>
          <p:cNvSpPr txBox="1"/>
          <p:nvPr/>
        </p:nvSpPr>
        <p:spPr bwMode="auto">
          <a:xfrm>
            <a:off x="323849" y="586611"/>
            <a:ext cx="3201678" cy="111873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Conveyor system: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44km </a:t>
            </a:r>
            <a:r>
              <a:rPr lang="en-GB" sz="1200"/>
              <a:t>long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1000ton/h / 2000ton/h </a:t>
            </a:r>
            <a:r>
              <a:rPr lang="en-GB" sz="1200"/>
              <a:t>design capacity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services</a:t>
            </a:r>
            <a:r>
              <a:rPr lang="en-GB" sz="1200"/>
              <a:t> – excavation material transport</a:t>
            </a:r>
            <a:endParaRPr/>
          </a:p>
        </p:txBody>
      </p:sp>
      <p:sp>
        <p:nvSpPr>
          <p:cNvPr id="1295000417" name="Inhaltsplatzhalter 13"/>
          <p:cNvSpPr txBox="1"/>
          <p:nvPr/>
        </p:nvSpPr>
        <p:spPr bwMode="auto">
          <a:xfrm>
            <a:off x="323849" y="1770631"/>
            <a:ext cx="5420912" cy="148969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Highlights: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2 x vertical conveyor </a:t>
            </a:r>
            <a:r>
              <a:rPr lang="en-GB" sz="1200"/>
              <a:t>– in shaft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belt scales </a:t>
            </a:r>
            <a:r>
              <a:rPr lang="en-GB" sz="1200"/>
              <a:t>–</a:t>
            </a:r>
            <a:r>
              <a:rPr lang="en-GB" sz="1200">
                <a:solidFill>
                  <a:srgbClr val="FF0000"/>
                </a:solidFill>
              </a:rPr>
              <a:t> </a:t>
            </a:r>
            <a:r>
              <a:rPr lang="en-GB" sz="1200"/>
              <a:t>no. 15 scales used to record all material flows just in time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dispose</a:t>
            </a:r>
            <a:r>
              <a:rPr lang="en-GB" sz="1200"/>
              <a:t> – </a:t>
            </a:r>
            <a:r>
              <a:rPr lang="de-DE" sz="1200">
                <a:solidFill>
                  <a:srgbClr val="1F1F1F"/>
                </a:solidFill>
              </a:rPr>
              <a:t>of material flow from central control room</a:t>
            </a:r>
            <a:endParaRPr lang="en-GB" sz="5400"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sustainability </a:t>
            </a:r>
            <a:r>
              <a:rPr lang="en-GB" sz="1200"/>
              <a:t>– very economic and efficient way of mass transport</a:t>
            </a:r>
            <a:endParaRPr lang="en-GB" sz="1200">
              <a:solidFill>
                <a:srgbClr val="FF0000"/>
              </a:solidFill>
            </a:endParaRPr>
          </a:p>
        </p:txBody>
      </p:sp>
      <p:pic>
        <p:nvPicPr>
          <p:cNvPr id="831077747" name="Grafik 1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956102" y="845220"/>
            <a:ext cx="2696786" cy="3107168"/>
          </a:xfrm>
          <a:prstGeom prst="rect">
            <a:avLst/>
          </a:prstGeom>
        </p:spPr>
      </p:pic>
      <p:pic>
        <p:nvPicPr>
          <p:cNvPr id="34565965" name="Grafik 7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694352" y="3330600"/>
            <a:ext cx="1816314" cy="1376089"/>
          </a:xfrm>
          <a:prstGeom prst="rect">
            <a:avLst/>
          </a:prstGeom>
        </p:spPr>
      </p:pic>
      <p:pic>
        <p:nvPicPr>
          <p:cNvPr id="699175967" name="Picture 2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3722008" y="3331815"/>
            <a:ext cx="2022753" cy="1366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00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50004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701542" name="Fußzeilenplatzhalt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</a:t>
            </a:r>
            <a:endParaRPr lang="de-DE"/>
          </a:p>
        </p:txBody>
      </p:sp>
      <p:sp>
        <p:nvSpPr>
          <p:cNvPr id="1759456990" name="Foliennummernplatzhalt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12</a:t>
            </a:fld>
            <a:endParaRPr lang="en-GB"/>
          </a:p>
        </p:txBody>
      </p:sp>
      <p:sp>
        <p:nvSpPr>
          <p:cNvPr id="2147190781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Material processing – overall flow chart</a:t>
            </a:r>
          </a:p>
        </p:txBody>
      </p:sp>
      <p:pic>
        <p:nvPicPr>
          <p:cNvPr id="1243696204" name="Picture 2" descr="Startseite | STRABAG WORK ON PROGRESS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390617" y="4453320"/>
            <a:ext cx="1527139" cy="588320"/>
          </a:xfrm>
          <a:prstGeom prst="rect">
            <a:avLst/>
          </a:prstGeom>
          <a:noFill/>
        </p:spPr>
      </p:pic>
      <p:pic>
        <p:nvPicPr>
          <p:cNvPr id="335806116" name="Grafik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39849" y="1321812"/>
            <a:ext cx="8168231" cy="27704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331000" name="Gerade Verbindung mit Pfeil 12"/>
          <p:cNvCxnSpPr/>
          <p:nvPr/>
        </p:nvCxnSpPr>
        <p:spPr bwMode="auto">
          <a:xfrm flipH="1" flipV="1">
            <a:off x="4486338" y="3313841"/>
            <a:ext cx="539424" cy="899070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605599" name="Textfeld 13"/>
          <p:cNvSpPr txBox="1"/>
          <p:nvPr/>
        </p:nvSpPr>
        <p:spPr bwMode="auto">
          <a:xfrm>
            <a:off x="7241009" y="3203570"/>
            <a:ext cx="1826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AT" b="1"/>
              <a:t>gravel storage/ crushing plant</a:t>
            </a:r>
            <a:endParaRPr/>
          </a:p>
        </p:txBody>
      </p:sp>
      <p:cxnSp>
        <p:nvCxnSpPr>
          <p:cNvPr id="909931179" name="Gerade Verbindung mit Pfeil 16"/>
          <p:cNvCxnSpPr>
            <a:stCxn id="1814539852" idx="2"/>
          </p:cNvCxnSpPr>
          <p:nvPr/>
        </p:nvCxnSpPr>
        <p:spPr bwMode="auto">
          <a:xfrm flipH="1">
            <a:off x="6346945" y="1201177"/>
            <a:ext cx="296372" cy="298085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3641914" name="Gerade Verbindung mit Pfeil 20"/>
          <p:cNvCxnSpPr/>
          <p:nvPr/>
        </p:nvCxnSpPr>
        <p:spPr bwMode="auto">
          <a:xfrm flipV="1">
            <a:off x="8002719" y="2406453"/>
            <a:ext cx="414519" cy="797117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4861187" name="Gerade Verbindung mit Pfeil 25"/>
          <p:cNvCxnSpPr/>
          <p:nvPr/>
        </p:nvCxnSpPr>
        <p:spPr bwMode="auto">
          <a:xfrm flipH="1">
            <a:off x="834034" y="971550"/>
            <a:ext cx="156566" cy="350262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4539852" name="Textfeld 29"/>
          <p:cNvSpPr txBox="1"/>
          <p:nvPr/>
        </p:nvSpPr>
        <p:spPr bwMode="auto">
          <a:xfrm>
            <a:off x="5385899" y="554846"/>
            <a:ext cx="2514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AT" b="1"/>
              <a:t>batch plants/ segment production</a:t>
            </a:r>
          </a:p>
        </p:txBody>
      </p:sp>
      <p:sp>
        <p:nvSpPr>
          <p:cNvPr id="546297725" name="Textfeld 30"/>
          <p:cNvSpPr txBox="1"/>
          <p:nvPr/>
        </p:nvSpPr>
        <p:spPr bwMode="auto">
          <a:xfrm>
            <a:off x="230394" y="606234"/>
            <a:ext cx="2789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AT" b="1"/>
              <a:t>railway loading facility</a:t>
            </a:r>
          </a:p>
        </p:txBody>
      </p:sp>
      <p:sp>
        <p:nvSpPr>
          <p:cNvPr id="401060239" name="Textfeld 31"/>
          <p:cNvSpPr txBox="1"/>
          <p:nvPr/>
        </p:nvSpPr>
        <p:spPr bwMode="auto">
          <a:xfrm>
            <a:off x="4486338" y="4179101"/>
            <a:ext cx="1799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AT" b="1"/>
              <a:t>screening plant</a:t>
            </a:r>
            <a:endParaRPr/>
          </a:p>
        </p:txBody>
      </p:sp>
      <p:cxnSp>
        <p:nvCxnSpPr>
          <p:cNvPr id="137145151" name="Gerade Verbindung mit Pfeil 32"/>
          <p:cNvCxnSpPr/>
          <p:nvPr/>
        </p:nvCxnSpPr>
        <p:spPr bwMode="auto">
          <a:xfrm flipH="1" flipV="1">
            <a:off x="1041400" y="3912803"/>
            <a:ext cx="361138" cy="230400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3459312" name="Textfeld 34"/>
          <p:cNvSpPr txBox="1"/>
          <p:nvPr/>
        </p:nvSpPr>
        <p:spPr bwMode="auto">
          <a:xfrm>
            <a:off x="990600" y="4171950"/>
            <a:ext cx="2239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AT" b="1"/>
              <a:t>external peagravel delivery</a:t>
            </a:r>
          </a:p>
        </p:txBody>
      </p:sp>
      <p:sp>
        <p:nvSpPr>
          <p:cNvPr id="1483564782" name="Textfeld 34"/>
          <p:cNvSpPr txBox="1"/>
          <p:nvPr/>
        </p:nvSpPr>
        <p:spPr bwMode="auto">
          <a:xfrm>
            <a:off x="113940" y="2836653"/>
            <a:ext cx="864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AT" b="1"/>
              <a:t>TBM drive</a:t>
            </a:r>
          </a:p>
        </p:txBody>
      </p:sp>
      <p:cxnSp>
        <p:nvCxnSpPr>
          <p:cNvPr id="1780266081" name="Gerade Verbindung mit Pfeil 32"/>
          <p:cNvCxnSpPr/>
          <p:nvPr/>
        </p:nvCxnSpPr>
        <p:spPr bwMode="auto">
          <a:xfrm flipV="1">
            <a:off x="431849" y="2486025"/>
            <a:ext cx="173168" cy="393822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56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060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605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297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4539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3459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605599" grpId="0"/>
      <p:bldP spid="1814539852" grpId="0"/>
      <p:bldP spid="546297725" grpId="0"/>
      <p:bldP spid="401060239" grpId="0"/>
      <p:bldP spid="1803459312" grpId="0"/>
      <p:bldP spid="14835647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3685250" name="Fußzeilenplatzhalt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 </a:t>
            </a:r>
            <a:endParaRPr lang="de-DE"/>
          </a:p>
        </p:txBody>
      </p:sp>
      <p:sp>
        <p:nvSpPr>
          <p:cNvPr id="1562247019" name="Foliennummernplatzhalt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13</a:t>
            </a:fld>
            <a:endParaRPr lang="en-GB"/>
          </a:p>
        </p:txBody>
      </p:sp>
      <p:sp>
        <p:nvSpPr>
          <p:cNvPr id="234710883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Material processing – Crushing process, plant overview</a:t>
            </a:r>
            <a:endParaRPr/>
          </a:p>
        </p:txBody>
      </p:sp>
      <p:pic>
        <p:nvPicPr>
          <p:cNvPr id="1494218884" name="Picture 2" descr="Startseite | STRABAG WORK ON PROGRESS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390617" y="4453320"/>
            <a:ext cx="1527139" cy="588320"/>
          </a:xfrm>
          <a:prstGeom prst="rect">
            <a:avLst/>
          </a:prstGeom>
          <a:noFill/>
        </p:spPr>
      </p:pic>
      <p:sp>
        <p:nvSpPr>
          <p:cNvPr id="1785256438" name="Rectangle 1"/>
          <p:cNvSpPr>
            <a:spLocks noChangeArrowheads="1"/>
          </p:cNvSpPr>
          <p:nvPr/>
        </p:nvSpPr>
        <p:spPr bwMode="auto">
          <a:xfrm>
            <a:off x="0" y="99715"/>
            <a:ext cx="65" cy="25776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</p:spPr>
        <p:txBody>
          <a:bodyPr vert="horz" wrap="non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243795437" name="Inhaltsplatzhalter 13"/>
          <p:cNvSpPr txBox="1"/>
          <p:nvPr/>
        </p:nvSpPr>
        <p:spPr bwMode="auto">
          <a:xfrm>
            <a:off x="323848" y="534962"/>
            <a:ext cx="5554438" cy="11810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Highlights: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300 ton/hr </a:t>
            </a:r>
            <a:r>
              <a:rPr lang="en-GB" sz="1200"/>
              <a:t>– plant production capacity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550.000 ton excavation material </a:t>
            </a:r>
            <a:r>
              <a:rPr lang="en-GB" sz="1200"/>
              <a:t>– reused in 3 years for segment production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app. 600.000 ton excavation material </a:t>
            </a:r>
            <a:r>
              <a:rPr lang="en-GB" sz="1200"/>
              <a:t>– reused in 4 years for concrete lining</a:t>
            </a:r>
            <a:endParaRPr/>
          </a:p>
        </p:txBody>
      </p:sp>
      <p:grpSp>
        <p:nvGrpSpPr>
          <p:cNvPr id="60910446" name="Gruppieren 2"/>
          <p:cNvGrpSpPr/>
          <p:nvPr/>
        </p:nvGrpSpPr>
        <p:grpSpPr bwMode="auto">
          <a:xfrm>
            <a:off x="3158304" y="2571750"/>
            <a:ext cx="3998767" cy="2444274"/>
            <a:chOff x="1243524" y="1254911"/>
            <a:chExt cx="5194701" cy="3176616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1243524" y="1254911"/>
              <a:ext cx="5194701" cy="3176616"/>
            </a:xfrm>
            <a:prstGeom prst="rect">
              <a:avLst/>
            </a:prstGeom>
          </p:spPr>
        </p:pic>
        <p:sp>
          <p:nvSpPr>
            <p:cNvPr id="12" name="Textfeld 11"/>
            <p:cNvSpPr txBox="1"/>
            <p:nvPr/>
          </p:nvSpPr>
          <p:spPr bwMode="auto">
            <a:xfrm>
              <a:off x="1850854" y="2354510"/>
              <a:ext cx="1976280" cy="27999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800">
                  <a:solidFill>
                    <a:schemeClr val="bg1"/>
                  </a:solidFill>
                </a:rPr>
                <a:t>aggregate processing plant </a:t>
              </a:r>
              <a:endParaRPr/>
            </a:p>
          </p:txBody>
        </p:sp>
        <p:sp>
          <p:nvSpPr>
            <p:cNvPr id="13" name="Textfeld 12"/>
            <p:cNvSpPr txBox="1"/>
            <p:nvPr/>
          </p:nvSpPr>
          <p:spPr bwMode="auto">
            <a:xfrm>
              <a:off x="4130529" y="2563225"/>
              <a:ext cx="1843264" cy="27999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800">
                  <a:solidFill>
                    <a:schemeClr val="bg1"/>
                  </a:solidFill>
                </a:rPr>
                <a:t>aggregate silo and storage </a:t>
              </a:r>
              <a:endParaRPr/>
            </a:p>
          </p:txBody>
        </p:sp>
        <p:sp>
          <p:nvSpPr>
            <p:cNvPr id="14" name="Textfeld 13"/>
            <p:cNvSpPr txBox="1"/>
            <p:nvPr/>
          </p:nvSpPr>
          <p:spPr bwMode="auto">
            <a:xfrm>
              <a:off x="4130527" y="3540417"/>
              <a:ext cx="1593185" cy="27999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800">
                  <a:solidFill>
                    <a:schemeClr val="bg1"/>
                  </a:solidFill>
                </a:rPr>
                <a:t>Transfer to batch plant</a:t>
              </a:r>
              <a:endParaRPr/>
            </a:p>
          </p:txBody>
        </p:sp>
      </p:grpSp>
      <p:pic>
        <p:nvPicPr>
          <p:cNvPr id="617798641" name="Picture 2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5907121" y="707400"/>
            <a:ext cx="3120531" cy="1755819"/>
          </a:xfrm>
          <a:prstGeom prst="rect">
            <a:avLst/>
          </a:prstGeom>
          <a:noFill/>
        </p:spPr>
      </p:pic>
      <p:sp>
        <p:nvSpPr>
          <p:cNvPr id="1610872061" name="Inhaltsplatzhalter 13"/>
          <p:cNvSpPr txBox="1"/>
          <p:nvPr/>
        </p:nvSpPr>
        <p:spPr bwMode="auto">
          <a:xfrm>
            <a:off x="323848" y="1780838"/>
            <a:ext cx="2777247" cy="276495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defPPr>
              <a:defRPr lang="de-DE"/>
            </a:defPPr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0" lvl="1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None/>
              <a:defRPr sz="1400" b="1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lvl="1">
              <a:defRPr/>
            </a:pPr>
            <a:r>
              <a:rPr lang="en-GB"/>
              <a:t>Material Crushing Process:</a:t>
            </a:r>
            <a:endParaRPr/>
          </a:p>
          <a:p>
            <a:pPr marL="171450" lvl="1" indent="-171450">
              <a:buFont typeface="Arial"/>
              <a:buChar char="•"/>
              <a:defRPr/>
            </a:pPr>
            <a:r>
              <a:rPr lang="en-GB" sz="1200" b="0">
                <a:solidFill>
                  <a:schemeClr val="accent6"/>
                </a:solidFill>
              </a:rPr>
              <a:t>pre-screening plant </a:t>
            </a:r>
            <a:r>
              <a:rPr lang="en-GB" sz="1200" b="0"/>
              <a:t>– integrated in conveyor system</a:t>
            </a:r>
            <a:endParaRPr lang="en-GB" b="0"/>
          </a:p>
          <a:p>
            <a:pPr marL="171450" lvl="1" indent="-171450">
              <a:buFont typeface="Arial"/>
              <a:buChar char="•"/>
              <a:defRPr/>
            </a:pPr>
            <a:r>
              <a:rPr lang="en-GB" sz="1200" b="0">
                <a:solidFill>
                  <a:schemeClr val="accent6"/>
                </a:solidFill>
              </a:rPr>
              <a:t>aggregate processing plant </a:t>
            </a:r>
            <a:r>
              <a:rPr lang="en-GB" sz="1200" b="0"/>
              <a:t>– just in time production of concrete aggregates from TBM excavation material</a:t>
            </a:r>
            <a:endParaRPr/>
          </a:p>
          <a:p>
            <a:pPr marL="171450" lvl="1" indent="-171450">
              <a:buFont typeface="Arial"/>
              <a:buChar char="•"/>
              <a:defRPr/>
            </a:pPr>
            <a:r>
              <a:rPr lang="en-GB" sz="1200" b="0">
                <a:solidFill>
                  <a:schemeClr val="accent6"/>
                </a:solidFill>
              </a:rPr>
              <a:t>three stage crushing plant and wet sieving process </a:t>
            </a:r>
            <a:r>
              <a:rPr lang="en-GB" sz="1200" b="0"/>
              <a:t>due to challenging crystalline geology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087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087206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61583642" name="Picture 2" descr="Der Vortrieb in der Nordröhre wird überwiegend mit der Tunnelvortriebsmaschine „KORA“ aufgefahren."/>
          <p:cNvPicPr>
            <a:picLocks noChangeAspect="1" noChangeArrowheads="1"/>
          </p:cNvPicPr>
          <p:nvPr/>
        </p:nvPicPr>
        <p:blipFill>
          <a:blip r:embed="rId3">
            <a:alphaModFix amt="44000"/>
          </a:blip>
          <a:stretch/>
        </p:blipFill>
        <p:spPr bwMode="auto">
          <a:xfrm>
            <a:off x="0" y="-2"/>
            <a:ext cx="9144000" cy="5143501"/>
          </a:xfrm>
          <a:prstGeom prst="rect">
            <a:avLst/>
          </a:prstGeom>
          <a:noFill/>
        </p:spPr>
      </p:pic>
      <p:sp>
        <p:nvSpPr>
          <p:cNvPr id="1530698520" name="Fußzeilenplatzhalt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 </a:t>
            </a:r>
            <a:endParaRPr lang="de-DE"/>
          </a:p>
        </p:txBody>
      </p:sp>
      <p:sp>
        <p:nvSpPr>
          <p:cNvPr id="1036485033" name="Foliennummernplatzhalt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14</a:t>
            </a:fld>
            <a:endParaRPr lang="en-GB"/>
          </a:p>
        </p:txBody>
      </p:sp>
      <p:sp>
        <p:nvSpPr>
          <p:cNvPr id="2121947305" name="Titel 5"/>
          <p:cNvSpPr>
            <a:spLocks noGrp="1"/>
          </p:cNvSpPr>
          <p:nvPr>
            <p:ph type="title"/>
          </p:nvPr>
        </p:nvSpPr>
        <p:spPr bwMode="auto">
          <a:xfrm>
            <a:off x="157771" y="151720"/>
            <a:ext cx="2148108" cy="604621"/>
          </a:xfrm>
          <a:prstGeom prst="rect">
            <a:avLst/>
          </a:prstGeom>
          <a:solidFill>
            <a:srgbClr val="FF0000"/>
          </a:solidFill>
        </p:spPr>
        <p:txBody>
          <a:bodyPr/>
          <a:lstStyle/>
          <a:p>
            <a:pPr>
              <a:defRPr/>
            </a:pPr>
            <a:br>
              <a:rPr lang="de-DE" sz="3200">
                <a:solidFill>
                  <a:schemeClr val="bg1"/>
                </a:solidFill>
              </a:rPr>
            </a:br>
            <a:r>
              <a:rPr lang="de-DE" sz="3200">
                <a:solidFill>
                  <a:schemeClr val="bg1"/>
                </a:solidFill>
              </a:rPr>
              <a:t>Summary</a:t>
            </a:r>
            <a:endParaRPr/>
          </a:p>
        </p:txBody>
      </p:sp>
      <p:pic>
        <p:nvPicPr>
          <p:cNvPr id="74218869" name="Picture 2" descr="Startseite | STRABAG WORK ON PROGRESS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390617" y="4453320"/>
            <a:ext cx="1527139" cy="588320"/>
          </a:xfrm>
          <a:prstGeom prst="rect">
            <a:avLst/>
          </a:prstGeom>
          <a:noFill/>
        </p:spPr>
      </p:pic>
      <p:sp>
        <p:nvSpPr>
          <p:cNvPr id="268580338" name="Rectangle 1"/>
          <p:cNvSpPr>
            <a:spLocks noChangeArrowheads="1"/>
          </p:cNvSpPr>
          <p:nvPr/>
        </p:nvSpPr>
        <p:spPr bwMode="auto">
          <a:xfrm>
            <a:off x="0" y="99715"/>
            <a:ext cx="65" cy="25776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</p:spPr>
        <p:txBody>
          <a:bodyPr vert="horz" wrap="none" lIns="0" tIns="-9522" rIns="0" bIns="-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cap="none">
              <a:ln>
                <a:noFill/>
              </a:ln>
              <a:solidFill>
                <a:schemeClr val="tx1"/>
              </a:solidFill>
              <a:latin typeface="Arial"/>
            </a:endParaRPr>
          </a:p>
        </p:txBody>
      </p:sp>
      <p:sp>
        <p:nvSpPr>
          <p:cNvPr id="973821340" name="Textfeld 10"/>
          <p:cNvSpPr txBox="1"/>
          <p:nvPr/>
        </p:nvSpPr>
        <p:spPr bwMode="auto">
          <a:xfrm>
            <a:off x="381417" y="2241390"/>
            <a:ext cx="501817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</a:rPr>
              <a:t>Challenging Interface TBM drive and D&amp;B method</a:t>
            </a:r>
            <a:endParaRPr lang="en-US" sz="1600" b="1"/>
          </a:p>
        </p:txBody>
      </p:sp>
      <p:sp>
        <p:nvSpPr>
          <p:cNvPr id="1163759742" name="Textfeld 14"/>
          <p:cNvSpPr txBox="1"/>
          <p:nvPr/>
        </p:nvSpPr>
        <p:spPr bwMode="auto">
          <a:xfrm>
            <a:off x="4460283" y="918712"/>
            <a:ext cx="2648982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</a:rPr>
              <a:t>Sustainable Concepts – Locos &amp; Gantry Cranes </a:t>
            </a:r>
            <a:endParaRPr/>
          </a:p>
        </p:txBody>
      </p:sp>
      <p:sp>
        <p:nvSpPr>
          <p:cNvPr id="911677944" name="Textfeld 15"/>
          <p:cNvSpPr txBox="1"/>
          <p:nvPr/>
        </p:nvSpPr>
        <p:spPr bwMode="auto">
          <a:xfrm>
            <a:off x="1196283" y="2832331"/>
            <a:ext cx="293272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</a:rPr>
              <a:t>Complex Conveyor Systems </a:t>
            </a:r>
            <a:endParaRPr/>
          </a:p>
        </p:txBody>
      </p:sp>
      <p:sp>
        <p:nvSpPr>
          <p:cNvPr id="87863532" name="Textfeld 16"/>
          <p:cNvSpPr txBox="1"/>
          <p:nvPr/>
        </p:nvSpPr>
        <p:spPr bwMode="auto">
          <a:xfrm>
            <a:off x="5839335" y="1787141"/>
            <a:ext cx="195147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</a:rPr>
              <a:t>Supply Shafts </a:t>
            </a:r>
            <a:endParaRPr/>
          </a:p>
        </p:txBody>
      </p:sp>
      <p:sp>
        <p:nvSpPr>
          <p:cNvPr id="981968267" name="Textfeld 17"/>
          <p:cNvSpPr txBox="1"/>
          <p:nvPr/>
        </p:nvSpPr>
        <p:spPr bwMode="auto">
          <a:xfrm>
            <a:off x="2305879" y="3449903"/>
            <a:ext cx="2344485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</a:rPr>
              <a:t>Focus on Site Process Sequence </a:t>
            </a:r>
            <a:endParaRPr/>
          </a:p>
        </p:txBody>
      </p:sp>
      <p:sp>
        <p:nvSpPr>
          <p:cNvPr id="601942784" name="Textfeld 18"/>
          <p:cNvSpPr txBox="1"/>
          <p:nvPr/>
        </p:nvSpPr>
        <p:spPr bwMode="auto">
          <a:xfrm>
            <a:off x="5655951" y="2952076"/>
            <a:ext cx="2710901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</a:rPr>
              <a:t>Muck Material Processing </a:t>
            </a:r>
            <a:endParaRPr/>
          </a:p>
        </p:txBody>
      </p:sp>
      <p:sp>
        <p:nvSpPr>
          <p:cNvPr id="1791524611" name="Textfeld 10"/>
          <p:cNvSpPr txBox="1"/>
          <p:nvPr/>
        </p:nvSpPr>
        <p:spPr bwMode="auto">
          <a:xfrm>
            <a:off x="1353195" y="1625059"/>
            <a:ext cx="264898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</a:rPr>
              <a:t>Focus on Logistic Tasks</a:t>
            </a:r>
            <a:endParaRPr lang="en-US" sz="1600" b="1"/>
          </a:p>
        </p:txBody>
      </p:sp>
      <p:sp>
        <p:nvSpPr>
          <p:cNvPr id="921869079" name="Textfeld 16"/>
          <p:cNvSpPr txBox="1"/>
          <p:nvPr/>
        </p:nvSpPr>
        <p:spPr bwMode="auto">
          <a:xfrm>
            <a:off x="6953900" y="2354850"/>
            <a:ext cx="1221233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</a:rPr>
              <a:t>Ventilation</a:t>
            </a:r>
            <a:endParaRPr/>
          </a:p>
        </p:txBody>
      </p:sp>
      <p:sp>
        <p:nvSpPr>
          <p:cNvPr id="723028202" name="Textfeld 17"/>
          <p:cNvSpPr txBox="1"/>
          <p:nvPr/>
        </p:nvSpPr>
        <p:spPr bwMode="auto">
          <a:xfrm>
            <a:off x="5125851" y="3632289"/>
            <a:ext cx="2888787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</a:rPr>
              <a:t>Power and Water supply for Construction Phase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75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7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63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968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94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15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6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2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821340" grpId="0" animBg="1"/>
      <p:bldP spid="1163759742" grpId="0" animBg="1"/>
      <p:bldP spid="911677944" grpId="0" animBg="1"/>
      <p:bldP spid="87863532" grpId="0" animBg="1"/>
      <p:bldP spid="981968267" grpId="0" animBg="1"/>
      <p:bldP spid="601942784" grpId="0" animBg="1"/>
      <p:bldP spid="1791524611" grpId="0" animBg="1"/>
      <p:bldP spid="921869079" grpId="0" animBg="1"/>
      <p:bldP spid="72302820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34795944" name="Logogruppe 20"/>
          <p:cNvGrpSpPr/>
          <p:nvPr/>
        </p:nvGrpSpPr>
        <p:grpSpPr bwMode="auto">
          <a:xfrm>
            <a:off x="2009029" y="3982935"/>
            <a:ext cx="2041200" cy="739800"/>
            <a:chOff x="9062413" y="1362423"/>
            <a:chExt cx="2721600" cy="986400"/>
          </a:xfrm>
        </p:grpSpPr>
        <p:sp>
          <p:nvSpPr>
            <p:cNvPr id="3" name="Rechteck 4"/>
            <p:cNvSpPr/>
            <p:nvPr/>
          </p:nvSpPr>
          <p:spPr bwMode="auto">
            <a:xfrm>
              <a:off x="9062413" y="1362423"/>
              <a:ext cx="2721600" cy="986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>
                <a:defRPr/>
              </a:pPr>
              <a:endParaRPr lang="en-GB" sz="1050"/>
            </a:p>
          </p:txBody>
        </p:sp>
        <p:pic>
          <p:nvPicPr>
            <p:cNvPr id="4" name="20 STRABAG WOP"/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/>
          </p:blipFill>
          <p:spPr bwMode="auto">
            <a:xfrm>
              <a:off x="9722400" y="1586080"/>
              <a:ext cx="1401626" cy="53908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0377563" name="Footer Placehold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</a:t>
            </a:r>
            <a:endParaRPr/>
          </a:p>
        </p:txBody>
      </p:sp>
      <p:sp>
        <p:nvSpPr>
          <p:cNvPr id="162120323" name="Slide Number Placehold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2</a:t>
            </a:fld>
            <a:endParaRPr lang="en-GB"/>
          </a:p>
        </p:txBody>
      </p:sp>
      <p:sp>
        <p:nvSpPr>
          <p:cNvPr id="1546596794" name="Title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Content</a:t>
            </a:r>
            <a:endParaRPr/>
          </a:p>
        </p:txBody>
      </p:sp>
      <p:pic>
        <p:nvPicPr>
          <p:cNvPr id="1572258432" name="Picture 2" descr="S:\IR_AT_ÖBB-Koralmtunnel-KAT2\4_Technische Abwicklung\4.7 Diverses\4.7.9 Präsentationen Baustelle\bilder ppp\Bauschacht\DSC00676.JPG"/>
          <p:cNvPicPr>
            <a:picLocks noChangeAspect="1" noChangeArrowheads="1"/>
          </p:cNvPicPr>
          <p:nvPr/>
        </p:nvPicPr>
        <p:blipFill>
          <a:blip r:embed="rId3"/>
          <a:srcRect l="11203" t="18464" r="9051" b="2483"/>
          <a:stretch/>
        </p:blipFill>
        <p:spPr bwMode="auto">
          <a:xfrm>
            <a:off x="4154559" y="707400"/>
            <a:ext cx="4662909" cy="3496110"/>
          </a:xfrm>
          <a:prstGeom prst="rect">
            <a:avLst/>
          </a:prstGeom>
          <a:noFill/>
        </p:spPr>
      </p:pic>
      <p:sp>
        <p:nvSpPr>
          <p:cNvPr id="238277002" name="Inhaltsplatzhalter 13"/>
          <p:cNvSpPr txBox="1"/>
          <p:nvPr/>
        </p:nvSpPr>
        <p:spPr bwMode="auto">
          <a:xfrm>
            <a:off x="323849" y="707400"/>
            <a:ext cx="3395627" cy="34961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de-AT" sz="1400" b="1">
                <a:solidFill>
                  <a:schemeClr val="accent6"/>
                </a:solidFill>
              </a:rPr>
              <a:t>Project Overview </a:t>
            </a:r>
            <a:endParaRPr lang="en-GB" sz="1400" b="1">
              <a:solidFill>
                <a:schemeClr val="accent6"/>
              </a:solidFill>
            </a:endParaRPr>
          </a:p>
          <a:p>
            <a:pPr marL="0" lvl="1" indent="0">
              <a:buNone/>
              <a:defRPr/>
            </a:pPr>
            <a:r>
              <a:rPr lang="en-GB" sz="1400" b="1">
                <a:solidFill>
                  <a:schemeClr val="accent6"/>
                </a:solidFill>
              </a:rPr>
              <a:t>North Yorkshire Polyhalite Project </a:t>
            </a:r>
            <a:endParaRPr/>
          </a:p>
          <a:p>
            <a:pPr lvl="1">
              <a:defRPr/>
            </a:pPr>
            <a:r>
              <a:rPr lang="en-GB" sz="1200"/>
              <a:t>Rail-bounded Logistic </a:t>
            </a:r>
            <a:endParaRPr/>
          </a:p>
          <a:p>
            <a:pPr lvl="1">
              <a:defRPr/>
            </a:pPr>
            <a:r>
              <a:rPr lang="en-GB" sz="1200"/>
              <a:t>Conveyor System</a:t>
            </a:r>
            <a:endParaRPr/>
          </a:p>
          <a:p>
            <a:pPr lvl="1">
              <a:defRPr/>
            </a:pPr>
            <a:r>
              <a:rPr lang="en-GB" sz="1200"/>
              <a:t>Shaft System</a:t>
            </a:r>
            <a:endParaRPr/>
          </a:p>
          <a:p>
            <a:pPr marL="0" lvl="1" indent="0">
              <a:buNone/>
              <a:defRPr/>
            </a:pPr>
            <a:r>
              <a:rPr lang="en-GB" sz="1400" b="1">
                <a:solidFill>
                  <a:schemeClr val="accent6"/>
                </a:solidFill>
              </a:rPr>
              <a:t>Koralm Tunnel LOT 2 </a:t>
            </a:r>
            <a:endParaRPr/>
          </a:p>
          <a:p>
            <a:pPr lvl="1">
              <a:defRPr/>
            </a:pPr>
            <a:r>
              <a:rPr lang="en-GB" sz="1200"/>
              <a:t>Shaft Logistic </a:t>
            </a:r>
            <a:endParaRPr/>
          </a:p>
          <a:p>
            <a:pPr lvl="1">
              <a:defRPr/>
            </a:pPr>
            <a:r>
              <a:rPr lang="en-GB" sz="1200"/>
              <a:t>Conveyor System </a:t>
            </a:r>
            <a:endParaRPr/>
          </a:p>
          <a:p>
            <a:pPr lvl="1">
              <a:defRPr/>
            </a:pPr>
            <a:r>
              <a:rPr lang="en-GB" sz="1200"/>
              <a:t>Logistic Concept </a:t>
            </a:r>
            <a:endParaRPr/>
          </a:p>
          <a:p>
            <a:pPr lvl="1">
              <a:defRPr/>
            </a:pPr>
            <a:r>
              <a:rPr lang="en-GB" sz="1200"/>
              <a:t>Material Processing </a:t>
            </a:r>
            <a:endParaRPr/>
          </a:p>
          <a:p>
            <a:pPr marL="0" lvl="1" indent="0">
              <a:buNone/>
              <a:defRPr/>
            </a:pPr>
            <a:r>
              <a:rPr lang="en-GB" sz="1400" b="1">
                <a:solidFill>
                  <a:schemeClr val="accent6"/>
                </a:solidFill>
              </a:rPr>
              <a:t>Summary</a:t>
            </a:r>
            <a:endParaRPr/>
          </a:p>
          <a:p>
            <a:pPr marL="0" lvl="1" indent="0">
              <a:buNone/>
              <a:defRPr/>
            </a:pPr>
            <a:endParaRPr lang="en-GB" sz="12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35580102" name="Footer Placehold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</a:t>
            </a:r>
            <a:endParaRPr/>
          </a:p>
        </p:txBody>
      </p:sp>
      <p:sp>
        <p:nvSpPr>
          <p:cNvPr id="1353500120" name="Slide Number Placehold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3</a:t>
            </a:fld>
            <a:endParaRPr lang="en-GB"/>
          </a:p>
        </p:txBody>
      </p:sp>
      <p:sp>
        <p:nvSpPr>
          <p:cNvPr id="1538881859" name="Inhaltsplatzhalter 13"/>
          <p:cNvSpPr txBox="1"/>
          <p:nvPr/>
        </p:nvSpPr>
        <p:spPr bwMode="auto">
          <a:xfrm>
            <a:off x="279948" y="623380"/>
            <a:ext cx="4165650" cy="201626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de-AT" sz="1400" b="1"/>
              <a:t>Division 3I Tunnel Construction &amp; International</a:t>
            </a:r>
            <a:r>
              <a:rPr lang="en-GB" sz="1400" b="1"/>
              <a:t>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Austria/ Germany/ Switzerland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Canada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International Projects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Membrane Department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600+ colleagues </a:t>
            </a:r>
            <a:endParaRPr/>
          </a:p>
        </p:txBody>
      </p:sp>
      <p:sp>
        <p:nvSpPr>
          <p:cNvPr id="1974352111" name="Inhaltsplatzhalter 13"/>
          <p:cNvSpPr txBox="1"/>
          <p:nvPr/>
        </p:nvSpPr>
        <p:spPr bwMode="auto">
          <a:xfrm>
            <a:off x="279948" y="2776042"/>
            <a:ext cx="2403930" cy="174407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72000" tIns="3600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Highlights: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50+ years of experience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worldwide projects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sustainable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innovative spirit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trust &amp; respect </a:t>
            </a:r>
            <a:endParaRPr/>
          </a:p>
          <a:p>
            <a:pPr lvl="1">
              <a:defRPr/>
            </a:pPr>
            <a:endParaRPr lang="en-GB" sz="1200">
              <a:solidFill>
                <a:srgbClr val="FF0000"/>
              </a:solidFill>
            </a:endParaRPr>
          </a:p>
        </p:txBody>
      </p:sp>
      <p:sp>
        <p:nvSpPr>
          <p:cNvPr id="1694419513" name="Titel 5"/>
          <p:cNvSpPr txBox="1"/>
          <p:nvPr/>
        </p:nvSpPr>
        <p:spPr bwMode="auto">
          <a:xfrm>
            <a:off x="169103" y="155661"/>
            <a:ext cx="8493619" cy="513000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ts val="2200"/>
              </a:lnSpc>
              <a:spcBef>
                <a:spcPts val="0"/>
              </a:spcBef>
              <a:buNone/>
              <a:defRPr sz="2000" b="1" cap="all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/>
              <a:t>Projects of STRABAG – ZÜBLIN; Division 3I</a:t>
            </a:r>
            <a:endParaRPr/>
          </a:p>
        </p:txBody>
      </p:sp>
      <p:pic>
        <p:nvPicPr>
          <p:cNvPr id="843134582" name="Bildplatzhalter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836320" y="873023"/>
            <a:ext cx="5599536" cy="3689298"/>
          </a:xfrm>
          <a:prstGeom prst="rect">
            <a:avLst/>
          </a:prstGeom>
        </p:spPr>
      </p:pic>
      <p:grpSp>
        <p:nvGrpSpPr>
          <p:cNvPr id="1310042268" name="Gruppieren 29"/>
          <p:cNvGrpSpPr/>
          <p:nvPr/>
        </p:nvGrpSpPr>
        <p:grpSpPr bwMode="auto">
          <a:xfrm>
            <a:off x="3725563" y="1214592"/>
            <a:ext cx="4435285" cy="2134455"/>
            <a:chOff x="4126922" y="2281392"/>
            <a:chExt cx="4435285" cy="2134455"/>
          </a:xfrm>
        </p:grpSpPr>
        <p:pic>
          <p:nvPicPr>
            <p:cNvPr id="31" name="Grafik 30"/>
            <p:cNvPicPr/>
            <p:nvPr/>
          </p:nvPicPr>
          <p:blipFill>
            <a:blip r:embed="rId4">
              <a:alphaModFix/>
            </a:blip>
            <a:srcRect l="39594" t="10585" r="43470" b="49938"/>
            <a:stretch/>
          </p:blipFill>
          <p:spPr bwMode="auto">
            <a:xfrm>
              <a:off x="5280942" y="2281392"/>
              <a:ext cx="1756471" cy="2134455"/>
            </a:xfrm>
            <a:prstGeom prst="rect">
              <a:avLst/>
            </a:prstGeom>
          </p:spPr>
        </p:pic>
        <p:cxnSp>
          <p:nvCxnSpPr>
            <p:cNvPr id="32" name="Gerade Verbindung mit Pfeil 31"/>
            <p:cNvCxnSpPr/>
            <p:nvPr/>
          </p:nvCxnSpPr>
          <p:spPr bwMode="auto">
            <a:xfrm flipH="1">
              <a:off x="6261906" y="3536398"/>
              <a:ext cx="287516" cy="239540"/>
            </a:xfrm>
            <a:prstGeom prst="straightConnector1">
              <a:avLst/>
            </a:prstGeom>
            <a:ln w="317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/>
            <p:cNvCxnSpPr/>
            <p:nvPr/>
          </p:nvCxnSpPr>
          <p:spPr bwMode="auto">
            <a:xfrm>
              <a:off x="5744151" y="3159637"/>
              <a:ext cx="47051" cy="376761"/>
            </a:xfrm>
            <a:prstGeom prst="straightConnector1">
              <a:avLst/>
            </a:prstGeom>
            <a:ln w="317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/>
            <p:cNvSpPr txBox="1"/>
            <p:nvPr/>
          </p:nvSpPr>
          <p:spPr bwMode="auto">
            <a:xfrm>
              <a:off x="6292023" y="3159637"/>
              <a:ext cx="2270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AT" b="1"/>
                <a:t>Koralm Tunnel - AT</a:t>
              </a:r>
              <a:endParaRPr/>
            </a:p>
          </p:txBody>
        </p:sp>
        <p:sp>
          <p:nvSpPr>
            <p:cNvPr id="35" name="Textfeld 34"/>
            <p:cNvSpPr txBox="1"/>
            <p:nvPr/>
          </p:nvSpPr>
          <p:spPr bwMode="auto">
            <a:xfrm>
              <a:off x="4126922" y="2819822"/>
              <a:ext cx="20982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AT" b="1"/>
                <a:t>York Potash - UK</a:t>
              </a: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042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0042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0042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10042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1252679" name="Fußzeilenplatzhalt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</a:t>
            </a:r>
            <a:endParaRPr lang="de-DE"/>
          </a:p>
        </p:txBody>
      </p:sp>
      <p:sp>
        <p:nvSpPr>
          <p:cNvPr id="1605942702" name="Foliennummernplatzhalt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4</a:t>
            </a:fld>
            <a:endParaRPr lang="en-GB"/>
          </a:p>
        </p:txBody>
      </p:sp>
      <p:sp>
        <p:nvSpPr>
          <p:cNvPr id="1428443053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North Yorkshire Polyhalite Project</a:t>
            </a:r>
            <a:endParaRPr lang="de-DE"/>
          </a:p>
        </p:txBody>
      </p:sp>
      <p:pic>
        <p:nvPicPr>
          <p:cNvPr id="1007384321" name="Picture 2" descr="Startseite | STRABAG WORK ON PROGRESS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390617" y="4453320"/>
            <a:ext cx="1527139" cy="588320"/>
          </a:xfrm>
          <a:prstGeom prst="rect">
            <a:avLst/>
          </a:prstGeom>
          <a:noFill/>
        </p:spPr>
      </p:pic>
      <p:pic>
        <p:nvPicPr>
          <p:cNvPr id="1694756392" name="Grafik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848025" y="546903"/>
            <a:ext cx="2969442" cy="1670312"/>
          </a:xfrm>
          <a:prstGeom prst="rect">
            <a:avLst/>
          </a:prstGeom>
        </p:spPr>
      </p:pic>
      <p:pic>
        <p:nvPicPr>
          <p:cNvPr id="581540607" name="Grafik 8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833705" y="2673981"/>
            <a:ext cx="2157557" cy="1550744"/>
          </a:xfrm>
          <a:prstGeom prst="rect">
            <a:avLst/>
          </a:prstGeom>
        </p:spPr>
      </p:pic>
      <p:sp>
        <p:nvSpPr>
          <p:cNvPr id="1772899342" name="Inhaltsplatzhalter 13"/>
          <p:cNvSpPr txBox="1"/>
          <p:nvPr/>
        </p:nvSpPr>
        <p:spPr bwMode="auto">
          <a:xfrm>
            <a:off x="323044" y="546903"/>
            <a:ext cx="4426906" cy="168959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Project Data:</a:t>
            </a:r>
            <a:endParaRPr/>
          </a:p>
          <a:p>
            <a:pPr marL="0" lvl="1" indent="0">
              <a:buNone/>
              <a:defRPr/>
            </a:pPr>
            <a:r>
              <a:rPr lang="de-DE" sz="1400" b="0" i="0" u="none" strike="noStrike" cap="none">
                <a:ln>
                  <a:noFill/>
                </a:ln>
                <a:solidFill>
                  <a:schemeClr val="accent6"/>
                </a:solidFill>
                <a:latin typeface="inherit"/>
              </a:rPr>
              <a:t>Mining</a:t>
            </a:r>
            <a:r>
              <a:rPr lang="de-DE" sz="1400" b="0" i="0" u="none" strike="noStrike" cap="none">
                <a:ln>
                  <a:noFill/>
                </a:ln>
                <a:solidFill>
                  <a:srgbClr val="1F1F1F"/>
                </a:solidFill>
                <a:latin typeface="inherit"/>
              </a:rPr>
              <a:t> the largest polyhalite deposit to produce fertilizer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2018</a:t>
            </a:r>
            <a:r>
              <a:rPr lang="en-GB" sz="1200"/>
              <a:t> – ongoing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37km</a:t>
            </a:r>
            <a:r>
              <a:rPr lang="en-GB" sz="1200"/>
              <a:t> long segment lined tunnel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6m</a:t>
            </a:r>
            <a:r>
              <a:rPr lang="en-GB" sz="1200"/>
              <a:t> TBM cutting diameter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service</a:t>
            </a:r>
            <a:r>
              <a:rPr lang="en-GB" sz="1200"/>
              <a:t> – to deliver polyhalite from the mine to port facility</a:t>
            </a:r>
            <a:endParaRPr/>
          </a:p>
        </p:txBody>
      </p:sp>
      <p:sp>
        <p:nvSpPr>
          <p:cNvPr id="1222749170" name="Inhaltsplatzhalter 13"/>
          <p:cNvSpPr txBox="1"/>
          <p:nvPr/>
        </p:nvSpPr>
        <p:spPr bwMode="auto">
          <a:xfrm>
            <a:off x="323044" y="2301525"/>
            <a:ext cx="6409113" cy="15004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Most Significant Challenges: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geotechnically</a:t>
            </a:r>
            <a:r>
              <a:rPr lang="en-GB" sz="1200"/>
              <a:t> – 4 intersecting faults </a:t>
            </a:r>
            <a:endParaRPr lang="en-GB" sz="120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groundwater</a:t>
            </a:r>
            <a:r>
              <a:rPr lang="en-GB" sz="1200"/>
              <a:t> flows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environmental sensitivity</a:t>
            </a:r>
            <a:r>
              <a:rPr lang="en-GB" sz="1200"/>
              <a:t> – Border of National Park, groundwater connection to local beck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Tunnel logistic - </a:t>
            </a:r>
            <a:r>
              <a:rPr lang="en-GB" sz="1200"/>
              <a:t>from one portal and through shaft structures</a:t>
            </a:r>
            <a:endParaRPr/>
          </a:p>
        </p:txBody>
      </p:sp>
      <p:grpSp>
        <p:nvGrpSpPr>
          <p:cNvPr id="1451002251" name="Gruppieren 17"/>
          <p:cNvGrpSpPr/>
          <p:nvPr/>
        </p:nvGrpSpPr>
        <p:grpSpPr bwMode="auto">
          <a:xfrm>
            <a:off x="897514" y="3933768"/>
            <a:ext cx="5592508" cy="813712"/>
            <a:chOff x="1192317" y="1758038"/>
            <a:chExt cx="5592508" cy="813712"/>
          </a:xfrm>
        </p:grpSpPr>
        <p:pic>
          <p:nvPicPr>
            <p:cNvPr id="19" name="Content Placeholder 6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1192317" y="1758038"/>
              <a:ext cx="5592508" cy="813712"/>
            </a:xfrm>
            <a:prstGeom prst="rect">
              <a:avLst/>
            </a:prstGeom>
          </p:spPr>
        </p:pic>
        <p:sp>
          <p:nvSpPr>
            <p:cNvPr id="20" name="Arrow: Right 9"/>
            <p:cNvSpPr/>
            <p:nvPr/>
          </p:nvSpPr>
          <p:spPr bwMode="auto">
            <a:xfrm>
              <a:off x="1252538" y="2374107"/>
              <a:ext cx="5532287" cy="11191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9BDA1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90570">
                <a:defRPr/>
              </a:pPr>
              <a:endParaRPr lang="en-GB" sz="1950">
                <a:solidFill>
                  <a:srgbClr val="FFFFFF"/>
                </a:solidFill>
                <a:latin typeface="Arial"/>
              </a:endParaRPr>
            </a:p>
          </p:txBody>
        </p:sp>
      </p:grpSp>
      <p:pic>
        <p:nvPicPr>
          <p:cNvPr id="1223441081" name="Picture 170"/>
          <p:cNvPicPr>
            <a:picLocks noChangeArrowheads="1"/>
          </p:cNvPicPr>
          <p:nvPr/>
        </p:nvPicPr>
        <p:blipFill>
          <a:blip r:embed="rId7"/>
          <a:stretch/>
        </p:blipFill>
        <p:spPr bwMode="auto">
          <a:xfrm>
            <a:off x="323044" y="2349003"/>
            <a:ext cx="6091505" cy="2312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44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7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54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00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27491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871427" name="Fußzeilenplatzhalt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</a:t>
            </a:r>
            <a:endParaRPr lang="de-DE"/>
          </a:p>
        </p:txBody>
      </p:sp>
      <p:sp>
        <p:nvSpPr>
          <p:cNvPr id="498533971" name="Foliennummernplatzhalt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5</a:t>
            </a:fld>
            <a:endParaRPr lang="en-GB"/>
          </a:p>
        </p:txBody>
      </p:sp>
      <p:sp>
        <p:nvSpPr>
          <p:cNvPr id="1088168949" name="Titel 5"/>
          <p:cNvSpPr>
            <a:spLocks noGrp="1"/>
          </p:cNvSpPr>
          <p:nvPr>
            <p:ph type="title"/>
          </p:nvPr>
        </p:nvSpPr>
        <p:spPr bwMode="auto">
          <a:xfrm>
            <a:off x="323849" y="199970"/>
            <a:ext cx="8493619" cy="513000"/>
          </a:xfrm>
        </p:spPr>
        <p:txBody>
          <a:bodyPr/>
          <a:lstStyle/>
          <a:p>
            <a:pPr>
              <a:defRPr/>
            </a:pPr>
            <a:r>
              <a:rPr lang="de-DE"/>
              <a:t>Rail-bounded logistic for 37km TBM-Tunnel</a:t>
            </a:r>
            <a:br>
              <a:rPr lang="de-DE" sz="1400">
                <a:solidFill>
                  <a:schemeClr val="tx1"/>
                </a:solidFill>
              </a:rPr>
            </a:br>
            <a:r>
              <a:rPr lang="de-DE" sz="1400">
                <a:solidFill>
                  <a:schemeClr val="tx1"/>
                </a:solidFill>
              </a:rPr>
              <a:t> </a:t>
            </a:r>
            <a:endParaRPr/>
          </a:p>
        </p:txBody>
      </p:sp>
      <p:pic>
        <p:nvPicPr>
          <p:cNvPr id="834490289" name="Picture 2" descr="Startseite | STRABAG WORK ON PROGRESS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390617" y="4453320"/>
            <a:ext cx="1527139" cy="588320"/>
          </a:xfrm>
          <a:prstGeom prst="rect">
            <a:avLst/>
          </a:prstGeom>
          <a:noFill/>
        </p:spPr>
      </p:pic>
      <p:pic>
        <p:nvPicPr>
          <p:cNvPr id="1760165322" name="Picture 2" descr="York Potash - England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tretch/>
        </p:blipFill>
        <p:spPr bwMode="auto">
          <a:xfrm>
            <a:off x="5602542" y="2645435"/>
            <a:ext cx="3214926" cy="1807885"/>
          </a:xfrm>
          <a:prstGeom prst="rect">
            <a:avLst/>
          </a:prstGeom>
          <a:noFill/>
        </p:spPr>
      </p:pic>
      <p:pic>
        <p:nvPicPr>
          <p:cNvPr id="1709146939" name="Picture 7" descr="A picture containing ground, building, metal, several&#10;&#10;Description automatically generated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602542" y="507908"/>
            <a:ext cx="3214926" cy="2063842"/>
          </a:xfrm>
          <a:prstGeom prst="rect">
            <a:avLst/>
          </a:prstGeom>
        </p:spPr>
      </p:pic>
      <p:sp>
        <p:nvSpPr>
          <p:cNvPr id="886159190" name="Inhaltsplatzhalter 13"/>
          <p:cNvSpPr txBox="1"/>
          <p:nvPr/>
        </p:nvSpPr>
        <p:spPr bwMode="auto">
          <a:xfrm>
            <a:off x="323848" y="715190"/>
            <a:ext cx="5178403" cy="185656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Rail-bounded Logistic: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37km</a:t>
            </a:r>
            <a:r>
              <a:rPr lang="en-GB" sz="1200">
                <a:solidFill>
                  <a:srgbClr val="FF0000"/>
                </a:solidFill>
              </a:rPr>
              <a:t> </a:t>
            </a:r>
            <a:r>
              <a:rPr lang="en-GB" sz="1200"/>
              <a:t>long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up to 4% </a:t>
            </a:r>
            <a:r>
              <a:rPr lang="en-GB" sz="1200"/>
              <a:t>gradient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900mm</a:t>
            </a:r>
            <a:r>
              <a:rPr lang="en-GB" sz="1200"/>
              <a:t> track gauge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One train </a:t>
            </a:r>
            <a:r>
              <a:rPr lang="en-GB" sz="1200"/>
              <a:t>about 180ton gross weight, rail-bounded with best resistance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services</a:t>
            </a:r>
            <a:r>
              <a:rPr lang="en-GB" sz="1200"/>
              <a:t> – transport of segments, rail sets, consumables and staff </a:t>
            </a:r>
            <a:endParaRPr/>
          </a:p>
        </p:txBody>
      </p:sp>
      <p:sp>
        <p:nvSpPr>
          <p:cNvPr id="2073134749" name="Inhaltsplatzhalter 13"/>
          <p:cNvSpPr txBox="1"/>
          <p:nvPr/>
        </p:nvSpPr>
        <p:spPr bwMode="auto">
          <a:xfrm>
            <a:off x="323849" y="2645435"/>
            <a:ext cx="5178404" cy="180788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Highlights: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Use of California Crossings</a:t>
            </a:r>
            <a:r>
              <a:rPr lang="en-GB" sz="1200">
                <a:solidFill>
                  <a:srgbClr val="FF0000"/>
                </a:solidFill>
              </a:rPr>
              <a:t> </a:t>
            </a:r>
            <a:r>
              <a:rPr lang="en-GB" sz="1200"/>
              <a:t>– for train crossings in single-lane tunnel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Battery &amp; plug-in-hybrid Loco’s - </a:t>
            </a:r>
            <a:r>
              <a:rPr lang="en-GB" sz="1200"/>
              <a:t>with recuperation while downhill drive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Optimised ventilation </a:t>
            </a:r>
            <a:r>
              <a:rPr lang="en-GB" sz="1200"/>
              <a:t>– due to use of battery driven equipment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Rescue train </a:t>
            </a:r>
            <a:r>
              <a:rPr lang="en-GB" sz="1200"/>
              <a:t>- parked on California-crossing at the rear end of the TBM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Cycle times </a:t>
            </a:r>
            <a:r>
              <a:rPr lang="en-GB" sz="1200"/>
              <a:t>– every train is timed after TBM-production   </a:t>
            </a:r>
            <a:endParaRPr lang="en-GB" sz="1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134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31347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10184931" name="Fußzeilenplatzhalt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</a:t>
            </a:r>
            <a:endParaRPr lang="de-DE"/>
          </a:p>
        </p:txBody>
      </p:sp>
      <p:sp>
        <p:nvSpPr>
          <p:cNvPr id="482032608" name="Foliennummernplatzhalt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6</a:t>
            </a:fld>
            <a:endParaRPr lang="en-GB"/>
          </a:p>
        </p:txBody>
      </p:sp>
      <p:sp>
        <p:nvSpPr>
          <p:cNvPr id="13859061" name="Titel 5"/>
          <p:cNvSpPr>
            <a:spLocks noGrp="1"/>
          </p:cNvSpPr>
          <p:nvPr>
            <p:ph type="title"/>
          </p:nvPr>
        </p:nvSpPr>
        <p:spPr bwMode="auto">
          <a:xfrm>
            <a:off x="323849" y="197201"/>
            <a:ext cx="8493619" cy="513000"/>
          </a:xfrm>
        </p:spPr>
        <p:txBody>
          <a:bodyPr/>
          <a:lstStyle/>
          <a:p>
            <a:pPr>
              <a:defRPr/>
            </a:pPr>
            <a:r>
              <a:rPr lang="de-DE"/>
              <a:t>Conveyor System for 37km TBM-Tunnel</a:t>
            </a:r>
            <a:endParaRPr/>
          </a:p>
        </p:txBody>
      </p:sp>
      <p:pic>
        <p:nvPicPr>
          <p:cNvPr id="1737651125" name="Picture 2" descr="Startseite | STRABAG WORK ON PROGRESS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390617" y="4453320"/>
            <a:ext cx="1527139" cy="588320"/>
          </a:xfrm>
          <a:prstGeom prst="rect">
            <a:avLst/>
          </a:prstGeom>
          <a:noFill/>
        </p:spPr>
      </p:pic>
      <p:pic>
        <p:nvPicPr>
          <p:cNvPr id="1598575498" name="Picture 4" descr="A yellow metal cage with blue objects on it&#10;&#10;AI-generated content may be incorrect.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23849" y="2992023"/>
            <a:ext cx="3694398" cy="1662479"/>
          </a:xfrm>
          <a:prstGeom prst="rect">
            <a:avLst/>
          </a:prstGeom>
        </p:spPr>
      </p:pic>
      <p:pic>
        <p:nvPicPr>
          <p:cNvPr id="1302981617" name="Picture Placeholder 8" descr="A construction site with a person standing next to a bridge&#10;&#10;AI-generated content may be incorrect."/>
          <p:cNvPicPr>
            <a:picLocks noChangeAspect="1"/>
          </p:cNvPicPr>
          <p:nvPr/>
        </p:nvPicPr>
        <p:blipFill>
          <a:blip r:embed="rId5"/>
          <a:srcRect l="4486" r="4486"/>
          <a:stretch/>
        </p:blipFill>
        <p:spPr bwMode="auto">
          <a:xfrm>
            <a:off x="5060138" y="467534"/>
            <a:ext cx="2993160" cy="2251784"/>
          </a:xfrm>
          <a:prstGeom prst="rect">
            <a:avLst/>
          </a:prstGeom>
        </p:spPr>
      </p:pic>
      <p:sp>
        <p:nvSpPr>
          <p:cNvPr id="227255893" name="Inhaltsplatzhalter 13"/>
          <p:cNvSpPr txBox="1"/>
          <p:nvPr/>
        </p:nvSpPr>
        <p:spPr bwMode="auto">
          <a:xfrm>
            <a:off x="323848" y="559720"/>
            <a:ext cx="4138147" cy="111873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Conveyor System: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37km</a:t>
            </a:r>
            <a:r>
              <a:rPr lang="en-GB" sz="1200">
                <a:solidFill>
                  <a:srgbClr val="FF0000"/>
                </a:solidFill>
              </a:rPr>
              <a:t> </a:t>
            </a:r>
            <a:r>
              <a:rPr lang="en-GB" sz="1200"/>
              <a:t>long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208m </a:t>
            </a:r>
            <a:r>
              <a:rPr lang="en-GB" sz="1200"/>
              <a:t>height difference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services </a:t>
            </a:r>
            <a:r>
              <a:rPr lang="en-GB" sz="1200"/>
              <a:t>– excavation material transport</a:t>
            </a:r>
            <a:endParaRPr/>
          </a:p>
        </p:txBody>
      </p:sp>
      <p:sp>
        <p:nvSpPr>
          <p:cNvPr id="1009364601" name="Inhaltsplatzhalter 13"/>
          <p:cNvSpPr txBox="1"/>
          <p:nvPr/>
        </p:nvSpPr>
        <p:spPr bwMode="auto">
          <a:xfrm>
            <a:off x="323849" y="1734373"/>
            <a:ext cx="4138148" cy="11611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Most Significant Challenges: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length &amp; height </a:t>
            </a:r>
            <a:r>
              <a:rPr lang="en-GB" sz="1200"/>
              <a:t>– 4 booster stations needed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space</a:t>
            </a:r>
            <a:r>
              <a:rPr lang="en-GB" sz="1200"/>
              <a:t> – little space to ventilation, train, survey window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belt tension</a:t>
            </a:r>
            <a:r>
              <a:rPr lang="en-GB" sz="1200"/>
              <a:t> – complex measuring and adjustment</a:t>
            </a:r>
            <a:endParaRPr lang="en-GB" sz="1200">
              <a:solidFill>
                <a:srgbClr val="FF0000"/>
              </a:solidFill>
            </a:endParaRPr>
          </a:p>
        </p:txBody>
      </p:sp>
      <p:pic>
        <p:nvPicPr>
          <p:cNvPr id="91211549" name="Grafik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934839" y="2775236"/>
            <a:ext cx="6118459" cy="1753190"/>
          </a:xfrm>
          <a:prstGeom prst="rect">
            <a:avLst/>
          </a:prstGeom>
        </p:spPr>
      </p:pic>
      <p:pic>
        <p:nvPicPr>
          <p:cNvPr id="414371922" name="Picture 1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4570658" y="611550"/>
            <a:ext cx="3890512" cy="392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98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1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36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57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7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936460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99150323" name="Grafik 1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517309" y="0"/>
            <a:ext cx="4454869" cy="5069595"/>
          </a:xfrm>
          <a:prstGeom prst="rect">
            <a:avLst/>
          </a:prstGeom>
        </p:spPr>
      </p:pic>
      <p:sp>
        <p:nvSpPr>
          <p:cNvPr id="177363208" name="Fußzeilenplatzhalt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</a:t>
            </a:r>
            <a:endParaRPr lang="de-DE"/>
          </a:p>
        </p:txBody>
      </p:sp>
      <p:sp>
        <p:nvSpPr>
          <p:cNvPr id="43980184" name="Foliennummernplatzhalt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7</a:t>
            </a:fld>
            <a:endParaRPr lang="en-GB"/>
          </a:p>
        </p:txBody>
      </p:sp>
      <p:sp>
        <p:nvSpPr>
          <p:cNvPr id="1957882103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INTERMEDiATE Shaft aditS </a:t>
            </a:r>
            <a:endParaRPr/>
          </a:p>
        </p:txBody>
      </p:sp>
      <p:pic>
        <p:nvPicPr>
          <p:cNvPr id="147996520" name="Picture 2" descr="Startseite | STRABAG WORK ON PROGRESS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390617" y="4453320"/>
            <a:ext cx="1527139" cy="588320"/>
          </a:xfrm>
          <a:prstGeom prst="rect">
            <a:avLst/>
          </a:prstGeom>
          <a:noFill/>
        </p:spPr>
      </p:pic>
      <p:pic>
        <p:nvPicPr>
          <p:cNvPr id="730448419" name="Picture 8" descr="A high angle view of a construction site&#10;&#10;Description automatically generated with medium confidence"/>
          <p:cNvPicPr>
            <a:picLocks noGrp="1" noChangeAspect="1"/>
          </p:cNvPicPr>
          <p:nvPr>
            <p:ph idx="1"/>
          </p:nvPr>
        </p:nvPicPr>
        <p:blipFill>
          <a:blip r:embed="rId5"/>
          <a:srcRect r="10790"/>
          <a:stretch/>
        </p:blipFill>
        <p:spPr bwMode="auto">
          <a:xfrm>
            <a:off x="2075962" y="3233913"/>
            <a:ext cx="3260314" cy="1835682"/>
          </a:xfrm>
          <a:prstGeom prst="rect">
            <a:avLst/>
          </a:prstGeom>
        </p:spPr>
      </p:pic>
      <p:pic>
        <p:nvPicPr>
          <p:cNvPr id="1497280113" name="Picture 7"/>
          <p:cNvPicPr>
            <a:picLocks noChangeAspect="1"/>
          </p:cNvPicPr>
          <p:nvPr/>
        </p:nvPicPr>
        <p:blipFill>
          <a:blip r:embed="rId6"/>
          <a:srcRect r="12436"/>
          <a:stretch/>
        </p:blipFill>
        <p:spPr bwMode="auto">
          <a:xfrm>
            <a:off x="4496372" y="307922"/>
            <a:ext cx="2206067" cy="1679613"/>
          </a:xfrm>
          <a:prstGeom prst="rect">
            <a:avLst/>
          </a:prstGeom>
        </p:spPr>
      </p:pic>
      <p:pic>
        <p:nvPicPr>
          <p:cNvPr id="75933757" name="Picture 3" descr="A picture containing sky, outdoor, building, ship&#10;&#10;Description automatically generated"/>
          <p:cNvPicPr>
            <a:picLocks noChangeAspect="1"/>
          </p:cNvPicPr>
          <p:nvPr/>
        </p:nvPicPr>
        <p:blipFill>
          <a:blip r:embed="rId7"/>
          <a:srcRect r="36765" b="-156"/>
          <a:stretch/>
        </p:blipFill>
        <p:spPr bwMode="auto">
          <a:xfrm>
            <a:off x="6777148" y="307922"/>
            <a:ext cx="1960043" cy="4145398"/>
          </a:xfrm>
          <a:prstGeom prst="rect">
            <a:avLst/>
          </a:prstGeom>
        </p:spPr>
      </p:pic>
      <p:sp>
        <p:nvSpPr>
          <p:cNvPr id="1235289037" name="Inhaltsplatzhalter 13"/>
          <p:cNvSpPr txBox="1"/>
          <p:nvPr/>
        </p:nvSpPr>
        <p:spPr bwMode="auto">
          <a:xfrm>
            <a:off x="323849" y="525097"/>
            <a:ext cx="3883766" cy="141166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Completed Shaft via Blind Boring: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380m</a:t>
            </a:r>
            <a:r>
              <a:rPr lang="en-GB" sz="1200"/>
              <a:t> deep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3.2m</a:t>
            </a:r>
            <a:r>
              <a:rPr lang="en-GB" sz="1200"/>
              <a:t> diameter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services</a:t>
            </a:r>
            <a:r>
              <a:rPr lang="en-GB" sz="1200"/>
              <a:t> - ventilation, grout, power, water, elevator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access</a:t>
            </a:r>
            <a:r>
              <a:rPr lang="en-GB" sz="1200"/>
              <a:t> - 12.8km/ 23km from tunnel entry point</a:t>
            </a:r>
            <a:endParaRPr/>
          </a:p>
        </p:txBody>
      </p:sp>
      <p:sp>
        <p:nvSpPr>
          <p:cNvPr id="2112118606" name="Inhaltsplatzhalter 13"/>
          <p:cNvSpPr txBox="1"/>
          <p:nvPr/>
        </p:nvSpPr>
        <p:spPr bwMode="auto">
          <a:xfrm>
            <a:off x="323849" y="2004548"/>
            <a:ext cx="5012426" cy="11903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Most Significant Challenges: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schedule</a:t>
            </a:r>
            <a:r>
              <a:rPr lang="en-GB" sz="1200"/>
              <a:t> – ventilation and power supply on TBM critical path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groundwater</a:t>
            </a:r>
            <a:r>
              <a:rPr lang="en-GB" sz="1200"/>
              <a:t> </a:t>
            </a:r>
            <a:r>
              <a:rPr lang="en-GB" sz="1200">
                <a:solidFill>
                  <a:schemeClr val="accent6"/>
                </a:solidFill>
              </a:rPr>
              <a:t>flows</a:t>
            </a:r>
            <a:r>
              <a:rPr lang="en-GB" sz="1200"/>
              <a:t> – 2 unsuccessful grouting programmes previously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connection tunnels </a:t>
            </a:r>
            <a:r>
              <a:rPr lang="en-GB" sz="1200"/>
              <a:t>– with drill and blast method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11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44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7280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15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211860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2117811" name="Fußzeilenplatzhalt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</a:t>
            </a:r>
            <a:endParaRPr lang="de-DE"/>
          </a:p>
        </p:txBody>
      </p:sp>
      <p:sp>
        <p:nvSpPr>
          <p:cNvPr id="388934146" name="Foliennummernplatzhalt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8</a:t>
            </a:fld>
            <a:endParaRPr lang="en-GB"/>
          </a:p>
        </p:txBody>
      </p:sp>
      <p:sp>
        <p:nvSpPr>
          <p:cNvPr id="1103877022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 Koralm tunnel Lot 2</a:t>
            </a:r>
            <a:endParaRPr/>
          </a:p>
        </p:txBody>
      </p:sp>
      <p:pic>
        <p:nvPicPr>
          <p:cNvPr id="1414415040" name="Picture 2" descr="Startseite | STRABAG WORK ON PROGRESS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390617" y="4453320"/>
            <a:ext cx="1527139" cy="588320"/>
          </a:xfrm>
          <a:prstGeom prst="rect">
            <a:avLst/>
          </a:prstGeom>
          <a:noFill/>
        </p:spPr>
      </p:pic>
      <p:grpSp>
        <p:nvGrpSpPr>
          <p:cNvPr id="896942729" name="Gruppieren 9"/>
          <p:cNvGrpSpPr/>
          <p:nvPr/>
        </p:nvGrpSpPr>
        <p:grpSpPr bwMode="auto">
          <a:xfrm>
            <a:off x="504360" y="2055931"/>
            <a:ext cx="8564012" cy="2804827"/>
            <a:chOff x="-639911" y="1200392"/>
            <a:chExt cx="11311337" cy="3368488"/>
          </a:xfrm>
        </p:grpSpPr>
        <p:pic>
          <p:nvPicPr>
            <p:cNvPr id="3" name="Picture 4" descr="3D Ansicht KAT"/>
            <p:cNvPicPr>
              <a:picLocks noChangeAspect="1" noChangeArrowheads="1"/>
            </p:cNvPicPr>
            <p:nvPr/>
          </p:nvPicPr>
          <p:blipFill>
            <a:blip r:embed="rId4"/>
            <a:stretch/>
          </p:blipFill>
          <p:spPr bwMode="auto">
            <a:xfrm>
              <a:off x="591887" y="1200392"/>
              <a:ext cx="7982093" cy="3227216"/>
            </a:xfrm>
            <a:prstGeom prst="rect">
              <a:avLst/>
            </a:prstGeom>
            <a:noFill/>
          </p:spPr>
        </p:pic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7086011" y="1848107"/>
              <a:ext cx="1487969" cy="600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 lIns="72000" tIns="36000" rIns="72000" bIns="36000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de-AT" sz="1400" b="1"/>
                <a:t>Weststyria neogene</a:t>
              </a:r>
              <a:endParaRPr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1848775" y="2642148"/>
              <a:ext cx="1775448" cy="343706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ffectLst/>
          </p:spPr>
          <p:txBody>
            <a:bodyPr wrap="square" lIns="72000" tIns="36000" rIns="72000" bIns="36000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de-AT" sz="1400" b="1"/>
                <a:t>Lavanttal fault</a:t>
              </a:r>
              <a:endParaRPr/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365655" y="2125792"/>
              <a:ext cx="2310493" cy="3437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 lIns="72000" tIns="36000" rIns="72000" bIns="36000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de-AT" sz="1400" b="1"/>
                <a:t>Lavanttal neogene</a:t>
              </a:r>
              <a:endParaRPr/>
            </a:p>
          </p:txBody>
        </p:sp>
        <p:sp>
          <p:nvSpPr>
            <p:cNvPr id="12" name="Textfeld 11"/>
            <p:cNvSpPr txBox="1"/>
            <p:nvPr/>
          </p:nvSpPr>
          <p:spPr bwMode="auto">
            <a:xfrm>
              <a:off x="-639911" y="2840103"/>
              <a:ext cx="1433103" cy="3671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AT" sz="1400" b="1"/>
                <a:t>Wolfsberg</a:t>
              </a:r>
              <a:endParaRPr/>
            </a:p>
          </p:txBody>
        </p:sp>
        <p:sp>
          <p:nvSpPr>
            <p:cNvPr id="13" name="Textfeld 12"/>
            <p:cNvSpPr txBox="1"/>
            <p:nvPr/>
          </p:nvSpPr>
          <p:spPr bwMode="auto">
            <a:xfrm>
              <a:off x="7565815" y="3141718"/>
              <a:ext cx="3105612" cy="3671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AT" sz="1400" b="1"/>
                <a:t>Deutschlandsberg</a:t>
              </a:r>
              <a:endParaRPr/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4097125" y="2575140"/>
              <a:ext cx="1433103" cy="343706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ffectLst/>
          </p:spPr>
          <p:txBody>
            <a:bodyPr wrap="square" lIns="72000" tIns="36000" rIns="72000" bIns="36000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de-AT" sz="1400" b="1"/>
                <a:t>Crystalline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3009970" y="3968191"/>
              <a:ext cx="3076900" cy="600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 lIns="72000" tIns="36000" rIns="72000" bIns="36000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de-AT" sz="1400" b="1"/>
                <a:t>Max. overburden: 1200 m (3937 ft)</a:t>
              </a:r>
              <a:endParaRPr/>
            </a:p>
          </p:txBody>
        </p:sp>
      </p:grpSp>
      <p:sp>
        <p:nvSpPr>
          <p:cNvPr id="1020798368" name="Inhaltsplatzhalter 13"/>
          <p:cNvSpPr txBox="1"/>
          <p:nvPr/>
        </p:nvSpPr>
        <p:spPr bwMode="auto">
          <a:xfrm>
            <a:off x="323044" y="546904"/>
            <a:ext cx="5889410" cy="144306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Project Data:</a:t>
            </a:r>
            <a:endParaRPr/>
          </a:p>
          <a:p>
            <a:pPr marL="0" lvl="1" indent="0">
              <a:buNone/>
              <a:defRPr/>
            </a:pPr>
            <a:r>
              <a:rPr lang="de-DE" sz="1400">
                <a:latin typeface="inherit"/>
              </a:rPr>
              <a:t>Project of ÖBB Infrastructure, Twin Tunnel for High Speed Rail in Austria</a:t>
            </a:r>
            <a:endParaRPr lang="de-DE" sz="1400" b="0" i="0" u="none" strike="noStrike" cap="none">
              <a:ln>
                <a:noFill/>
              </a:ln>
              <a:solidFill>
                <a:srgbClr val="1F1F1F"/>
              </a:solidFill>
              <a:latin typeface="inherit"/>
            </a:endParaRPr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2011- 2021</a:t>
            </a:r>
            <a:r>
              <a:rPr lang="en-GB" sz="1200"/>
              <a:t> – construction period Lot 2  - operation will start in Q4.2025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2 x 32,9km</a:t>
            </a:r>
            <a:r>
              <a:rPr lang="en-GB" sz="1200"/>
              <a:t> lined tunnel – </a:t>
            </a:r>
            <a:r>
              <a:rPr lang="en-GB" sz="1200">
                <a:solidFill>
                  <a:schemeClr val="accent6"/>
                </a:solidFill>
              </a:rPr>
              <a:t>2 x 19km </a:t>
            </a:r>
            <a:r>
              <a:rPr lang="en-GB" sz="1200"/>
              <a:t>Lot 2 executed by JV STRABAG-Jäger Bau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8,6mio ton </a:t>
            </a:r>
            <a:r>
              <a:rPr lang="en-GB" sz="1200"/>
              <a:t>excavation material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87524569" name="Fußzeilenplatzhalter 3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© STRABAG, MAY 2025 </a:t>
            </a:r>
            <a:endParaRPr lang="de-DE"/>
          </a:p>
        </p:txBody>
      </p:sp>
      <p:sp>
        <p:nvSpPr>
          <p:cNvPr id="1731705408" name="Foliennummernplatzhalter 4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5334B2CA-A0E8-4E5F-963C-6643CB8FCEB1}" type="slidenum">
              <a:rPr lang="en-GB"/>
              <a:t>9</a:t>
            </a:fld>
            <a:endParaRPr lang="en-GB"/>
          </a:p>
        </p:txBody>
      </p:sp>
      <p:sp>
        <p:nvSpPr>
          <p:cNvPr id="1903236919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Shaft logistic </a:t>
            </a:r>
            <a:endParaRPr/>
          </a:p>
        </p:txBody>
      </p:sp>
      <p:pic>
        <p:nvPicPr>
          <p:cNvPr id="420635494" name="Picture 2" descr="Startseite | STRABAG WORK ON PROGRESS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390617" y="4453320"/>
            <a:ext cx="1527139" cy="588320"/>
          </a:xfrm>
          <a:prstGeom prst="rect">
            <a:avLst/>
          </a:prstGeom>
          <a:noFill/>
        </p:spPr>
      </p:pic>
      <p:pic>
        <p:nvPicPr>
          <p:cNvPr id="1125939373" name="Grafik 1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837583" y="1839788"/>
            <a:ext cx="3232980" cy="2250949"/>
          </a:xfrm>
          <a:prstGeom prst="rect">
            <a:avLst/>
          </a:prstGeom>
        </p:spPr>
      </p:pic>
      <p:sp>
        <p:nvSpPr>
          <p:cNvPr id="1535814258" name="Inhaltsplatzhalter 13"/>
          <p:cNvSpPr txBox="1"/>
          <p:nvPr/>
        </p:nvSpPr>
        <p:spPr bwMode="auto">
          <a:xfrm>
            <a:off x="241346" y="511499"/>
            <a:ext cx="7369487" cy="121690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Shaft structure, Conventional Excavation: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60m</a:t>
            </a:r>
            <a:r>
              <a:rPr lang="en-GB" sz="1200"/>
              <a:t> deep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700m²</a:t>
            </a:r>
            <a:r>
              <a:rPr lang="en-GB" sz="1200"/>
              <a:t> outbreak area of twin shaft structure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services</a:t>
            </a:r>
            <a:r>
              <a:rPr lang="en-GB" sz="1200"/>
              <a:t> - ventilation, grout, cables, concrete, vertical conveyor with excavation material and segments </a:t>
            </a:r>
            <a:endParaRPr/>
          </a:p>
        </p:txBody>
      </p:sp>
      <p:sp>
        <p:nvSpPr>
          <p:cNvPr id="1265647313" name="Inhaltsplatzhalter 13"/>
          <p:cNvSpPr txBox="1"/>
          <p:nvPr/>
        </p:nvSpPr>
        <p:spPr bwMode="auto">
          <a:xfrm>
            <a:off x="241346" y="1823967"/>
            <a:ext cx="5596238" cy="121690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72000" tIns="0" rIns="36000" bIns="0" rtlCol="0">
            <a:noAutofit/>
          </a:bodyPr>
          <a:lstStyle>
            <a:lvl1pPr indent="0">
              <a:lnSpc>
                <a:spcPts val="2000"/>
              </a:lnSpc>
              <a:spcBef>
                <a:spcPts val="300"/>
              </a:spcBef>
              <a:buFont typeface="Arial"/>
              <a:buNone/>
              <a:defRPr sz="1600" b="0"/>
            </a:lvl1pPr>
            <a:lvl2pPr marL="285750" lvl="1" indent="-28575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Arial"/>
              <a:buChar char="•"/>
              <a:defRPr sz="1600"/>
            </a:lvl2pPr>
            <a:lvl3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20000"/>
              <a:buFont typeface="Wingdings"/>
              <a:buChar char=""/>
              <a:defRPr sz="1600"/>
            </a:lvl3pPr>
            <a:lvl4pPr marL="648000" indent="-324000">
              <a:lnSpc>
                <a:spcPts val="2000"/>
              </a:lnSpc>
              <a:spcBef>
                <a:spcPts val="300"/>
              </a:spcBef>
              <a:buClrTx/>
              <a:buSzPct val="100000"/>
              <a:buFont typeface="Symbol"/>
              <a:buChar char="-"/>
              <a:defRPr sz="1600"/>
            </a:lvl4pPr>
            <a:lvl5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None/>
              <a:defRPr sz="1600"/>
            </a:lvl5pPr>
            <a:lvl6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6pPr>
            <a:lvl7pPr marL="0" indent="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Symbol"/>
              <a:buNone/>
              <a:defRPr sz="1600"/>
            </a:lvl7pPr>
            <a:lvl8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8pPr>
            <a:lvl9pPr marL="324000" indent="-324000">
              <a:lnSpc>
                <a:spcPts val="2000"/>
              </a:lnSpc>
              <a:spcBef>
                <a:spcPts val="300"/>
              </a:spcBef>
              <a:buClr>
                <a:schemeClr val="accent6"/>
              </a:buClr>
              <a:buSzPct val="100000"/>
              <a:buFont typeface="Wingdings"/>
              <a:buChar char=""/>
              <a:defRPr sz="1600"/>
            </a:lvl9pPr>
          </a:lstStyle>
          <a:p>
            <a:pPr marL="0" lvl="1" indent="0">
              <a:buNone/>
              <a:defRPr/>
            </a:pPr>
            <a:r>
              <a:rPr lang="en-GB" sz="1400" b="1"/>
              <a:t>Most Significant Challenges: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sequence </a:t>
            </a:r>
            <a:r>
              <a:rPr lang="en-GB" sz="1200"/>
              <a:t>– of gantry cranes for TBM, D&amp;B, concrete operations </a:t>
            </a:r>
            <a:endParaRPr/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gantry cranes </a:t>
            </a:r>
            <a:r>
              <a:rPr lang="en-GB" sz="1200"/>
              <a:t>– 2 x 60ton + 2 x 35ton gantry cranes with recuperation  </a:t>
            </a:r>
            <a:endParaRPr lang="en-GB" sz="120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en-GB" sz="1200">
                <a:solidFill>
                  <a:schemeClr val="accent6"/>
                </a:solidFill>
              </a:rPr>
              <a:t>vertical conveyor </a:t>
            </a:r>
            <a:r>
              <a:rPr lang="en-GB" sz="1200"/>
              <a:t>– 2 x vertical conveyors for TBM muck transport 1000ton/h</a:t>
            </a:r>
            <a:endParaRPr/>
          </a:p>
        </p:txBody>
      </p:sp>
      <p:pic>
        <p:nvPicPr>
          <p:cNvPr id="2126633662" name="Picture 10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595269" y="3119598"/>
            <a:ext cx="2704821" cy="1802948"/>
          </a:xfrm>
          <a:prstGeom prst="rect">
            <a:avLst/>
          </a:prstGeom>
          <a:noFill/>
        </p:spPr>
      </p:pic>
      <p:pic>
        <p:nvPicPr>
          <p:cNvPr id="545097414" name="Grafik 1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366872" y="3124738"/>
            <a:ext cx="2403930" cy="18029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5647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5647313" grpId="0" animBg="1"/>
    </p:bldLst>
  </p:timing>
</p:sld>
</file>

<file path=ppt/theme/theme1.xml><?xml version="1.0" encoding="utf-8"?>
<a:theme xmlns:a="http://schemas.openxmlformats.org/drawingml/2006/main" name="STRABAG 16:9">
  <a:themeElements>
    <a:clrScheme name="Benutzerdefiniert 1">
      <a:dk1>
        <a:srgbClr val="000000"/>
      </a:dk1>
      <a:lt1>
        <a:srgbClr val="FFFFFF"/>
      </a:lt1>
      <a:dk2>
        <a:srgbClr val="005AA0"/>
      </a:dk2>
      <a:lt2>
        <a:srgbClr val="7EABCE"/>
      </a:lt2>
      <a:accent1>
        <a:srgbClr val="35383A"/>
      </a:accent1>
      <a:accent2>
        <a:srgbClr val="4E5355"/>
      </a:accent2>
      <a:accent3>
        <a:srgbClr val="6B6F73"/>
      </a:accent3>
      <a:accent4>
        <a:srgbClr val="A3ACB2"/>
      </a:accent4>
      <a:accent5>
        <a:srgbClr val="B5BFC5"/>
      </a:accent5>
      <a:accent6>
        <a:srgbClr val="D72622"/>
      </a:accent6>
      <a:hlink>
        <a:srgbClr val="000000"/>
      </a:hlink>
      <a:folHlink>
        <a:srgbClr val="7F7F7F"/>
      </a:folHlink>
    </a:clrScheme>
    <a:fontScheme name="Larissa Klassisch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lnDef>
      <a:spPr bwMode="auto">
        <a:prstGeom prst="rect">
          <a:avLst/>
        </a:prstGeom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950</Words>
  <Application>Microsoft Office PowerPoint</Application>
  <PresentationFormat>On-screen Show (16:9)</PresentationFormat>
  <Paragraphs>186</Paragraphs>
  <Slides>15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inherit</vt:lpstr>
      <vt:lpstr>Symbol</vt:lpstr>
      <vt:lpstr>STRABAG 16:9</vt:lpstr>
      <vt:lpstr>oleObj</vt:lpstr>
      <vt:lpstr>Execution of large- scale projects in regards to logistic potentials</vt:lpstr>
      <vt:lpstr>Content</vt:lpstr>
      <vt:lpstr>PowerPoint Presentation</vt:lpstr>
      <vt:lpstr>North Yorkshire Polyhalite Project</vt:lpstr>
      <vt:lpstr>Rail-bounded logistic for 37km TBM-Tunnel  </vt:lpstr>
      <vt:lpstr>Conveyor System for 37km TBM-Tunnel</vt:lpstr>
      <vt:lpstr>INTERMEDiATE Shaft aditS </vt:lpstr>
      <vt:lpstr> Koralm tunnel Lot 2</vt:lpstr>
      <vt:lpstr>Shaft logistic </vt:lpstr>
      <vt:lpstr>Logistic Concept  </vt:lpstr>
      <vt:lpstr>Conveyor System</vt:lpstr>
      <vt:lpstr>Material processing – overall flow chart</vt:lpstr>
      <vt:lpstr>Material processing – Crushing process, plant overview</vt:lpstr>
      <vt:lpstr> Summary</vt:lpstr>
      <vt:lpstr>PowerPoint Presentation</vt:lpstr>
    </vt:vector>
  </TitlesOfParts>
  <Company>STRABAG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title for template in format 16:9 with  English spell checker (UK)</dc:title>
  <dc:creator>Tobias Brodschelm</dc:creator>
  <cp:lastModifiedBy>Julie Hadre</cp:lastModifiedBy>
  <cp:revision>134</cp:revision>
  <dcterms:created xsi:type="dcterms:W3CDTF">2022-04-07T13:33:41Z</dcterms:created>
  <dcterms:modified xsi:type="dcterms:W3CDTF">2025-05-20T15:53:23Z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0x01010021F2D71AB635E44A8639FF37D8E2A5E0</vt:lpwstr>
  </property>
  <property fmtid="{D5CDD505-2E9C-101B-9397-08002B2CF9AE}" pid="3" name="MediaServiceImageTags">
    <vt:lpwstr/>
  </property>
</Properties>
</file>