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930" r:id="rId1"/>
    <p:sldMasterId id="2147483830" r:id="rId2"/>
    <p:sldMasterId id="2147483976" r:id="rId3"/>
    <p:sldMasterId id="2147483660" r:id="rId4"/>
    <p:sldMasterId id="2147483932" r:id="rId5"/>
    <p:sldMasterId id="2147483715" r:id="rId6"/>
    <p:sldMasterId id="2147483898" r:id="rId7"/>
  </p:sldMasterIdLst>
  <p:notesMasterIdLst>
    <p:notesMasterId r:id="rId14"/>
  </p:notesMasterIdLst>
  <p:handoutMasterIdLst>
    <p:handoutMasterId r:id="rId15"/>
  </p:handoutMasterIdLst>
  <p:sldIdLst>
    <p:sldId id="257" r:id="rId8"/>
    <p:sldId id="337" r:id="rId9"/>
    <p:sldId id="338" r:id="rId10"/>
    <p:sldId id="339" r:id="rId11"/>
    <p:sldId id="340" r:id="rId12"/>
    <p:sldId id="341" r:id="rId13"/>
  </p:sldIdLst>
  <p:sldSz cx="15119350" cy="8640763"/>
  <p:notesSz cx="6858000" cy="9144000"/>
  <p:embeddedFontLst>
    <p:embeddedFont>
      <p:font typeface="Poppins ExtraLight" panose="020B0604020202020204" pitchFamily="34" charset="0"/>
      <p:regular r:id="rId16"/>
      <p:italic r:id="rId17"/>
    </p:embeddedFont>
    <p:embeddedFont>
      <p:font typeface="Poppins Medium" panose="020B0604020202020204" pitchFamily="34" charset="0"/>
      <p:regular r:id="rId18"/>
      <p:italic r:id="rId19"/>
    </p:embeddedFont>
    <p:embeddedFont>
      <p:font typeface="Roboto Mono" pitchFamily="49" charset="0"/>
      <p:regular r:id="rId20"/>
      <p:bold r:id="rId21"/>
      <p:italic r:id="rId22"/>
      <p:boldItalic r:id="rId23"/>
    </p:embeddedFont>
    <p:embeddedFont>
      <p:font typeface="Roboto Mono Light" panose="020F0302020204030204" pitchFamily="34" charset="0"/>
      <p:regular r:id="rId24"/>
      <p:italic r:id="rId25"/>
    </p:embeddedFont>
  </p:embeddedFontLst>
  <p:defaultTextStyle>
    <a:defPPr>
      <a:defRPr lang="es-ES"/>
    </a:defPPr>
    <a:lvl1pPr marL="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1pPr>
    <a:lvl2pPr marL="57022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2pPr>
    <a:lvl3pPr marL="114044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3pPr>
    <a:lvl4pPr marL="171066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4pPr>
    <a:lvl5pPr marL="228087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5pPr>
    <a:lvl6pPr marL="285109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6pPr>
    <a:lvl7pPr marL="342131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7pPr>
    <a:lvl8pPr marL="399153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8pPr>
    <a:lvl9pPr marL="456175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1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A57A"/>
    <a:srgbClr val="E84E0F"/>
    <a:srgbClr val="F39802"/>
    <a:srgbClr val="EA6D0F"/>
    <a:srgbClr val="EFB704"/>
    <a:srgbClr val="3B8BAF"/>
    <a:srgbClr val="282828"/>
    <a:srgbClr val="EEEEEE"/>
    <a:srgbClr val="77FCFC"/>
    <a:srgbClr val="0C13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83" autoAdjust="0"/>
    <p:restoredTop sz="94502"/>
  </p:normalViewPr>
  <p:slideViewPr>
    <p:cSldViewPr snapToGrid="0">
      <p:cViewPr varScale="1">
        <p:scale>
          <a:sx n="87" d="100"/>
          <a:sy n="87" d="100"/>
        </p:scale>
        <p:origin x="1208" y="200"/>
      </p:cViewPr>
      <p:guideLst>
        <p:guide orient="horz" pos="2721"/>
        <p:guide pos="476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0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6.fntdata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font" Target="fonts/font9.fntdata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B9BA179-AC36-87B3-1AAD-1457B105DA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2CA614-0D97-F7BA-29A1-B10B75E28A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C726D-BEC9-455E-A889-F5470C77C665}" type="datetimeFigureOut">
              <a:rPr lang="es-ES" smtClean="0"/>
              <a:t>20/2/25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539CB71-89F4-6352-6834-4A900C9DF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132055-13A3-B37B-C5B0-767CE9FB7E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86BA7-3C3D-4AC4-A23D-33A1114836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04420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44D8E-5C8C-4811-82D4-BAD67A6F2AA4}" type="datetimeFigureOut">
              <a:rPr lang="es-ES" smtClean="0"/>
              <a:t>20/2/25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43000"/>
            <a:ext cx="54006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CD636-5F81-4E74-92A8-4DB1C93D7E9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21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intro_1_W">
            <a:hlinkClick r:id="" action="ppaction://media"/>
            <a:extLst>
              <a:ext uri="{FF2B5EF4-FFF2-40B4-BE49-F238E27FC236}">
                <a16:creationId xmlns:a16="http://schemas.microsoft.com/office/drawing/2014/main" id="{43909E65-7F25-30CB-8B2E-5B0E9B28AB2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E0AD3C76-793D-8AE9-2050-A4341D115C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6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E2B57E8-A63C-8A67-3A5B-7FA92E6768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2B0BC7C-B855-1F7F-982E-81D6A63711B7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FDA776-9A84-3A5F-C3AE-1805D57E7F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8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207726"/>
            <a:ext cx="6400532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D346D97-A9C2-66A2-D694-0C05784F1B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A94D7E6-EDD4-0BBC-5F4F-E6A9686E03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67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48C4B0E-1594-A64A-E8AE-285D3A19B9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59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677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138E5AC-B0DA-C297-F7E0-C6AD39426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42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7DC6DB6-6A58-E56F-E3AD-5C94A0C07C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 typeface="Roboto Mono Light" panose="00000009000000000000" pitchFamily="49" charset="0"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noProof="0" dirty="0"/>
              <a:t>Timeline</a:t>
            </a:r>
          </a:p>
          <a:p>
            <a:pPr lvl="0"/>
            <a:r>
              <a:rPr lang="en-GB" noProof="0" dirty="0"/>
              <a:t>Products</a:t>
            </a:r>
          </a:p>
          <a:p>
            <a:pPr lvl="0"/>
            <a:r>
              <a:rPr lang="en-GB" noProof="0" dirty="0"/>
              <a:t>Effectivity</a:t>
            </a:r>
          </a:p>
          <a:p>
            <a:pPr lvl="0"/>
            <a:r>
              <a:rPr lang="en-GB" noProof="0" dirty="0"/>
              <a:t>Availability</a:t>
            </a:r>
          </a:p>
          <a:p>
            <a:pPr lvl="0"/>
            <a:r>
              <a:rPr lang="en-GB" noProof="0" dirty="0"/>
              <a:t>Roadmap</a:t>
            </a:r>
          </a:p>
          <a:p>
            <a:pPr lvl="0"/>
            <a:r>
              <a:rPr lang="en-GB" noProof="0" dirty="0"/>
              <a:t>Reach</a:t>
            </a:r>
          </a:p>
        </p:txBody>
      </p:sp>
      <p:sp>
        <p:nvSpPr>
          <p:cNvPr id="5" name="Marcador de texto 27">
            <a:extLst>
              <a:ext uri="{FF2B5EF4-FFF2-40B4-BE49-F238E27FC236}">
                <a16:creationId xmlns:a16="http://schemas.microsoft.com/office/drawing/2014/main" id="{D530D772-E8FF-673A-7CB9-B8EF57EF58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noProof="0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0A5EAFE-462B-29DF-CB29-1284C6338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97635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BE2AD0D-337C-A909-F33F-B304DEDD15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D478A5B5-F02C-9960-FFBA-98805DECF3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DBAE90EC-B1BA-7ABF-23B0-B18B93565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3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A9378808-7D1B-7810-1B14-B01DD250A47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003325C3-9EC5-6CA3-D45B-491E202BB3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73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3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3CE70F08-B418-77A1-FE1A-BCEBCC433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54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ineas rapidas_V2">
            <a:hlinkClick r:id="" action="ppaction://media"/>
            <a:extLst>
              <a:ext uri="{FF2B5EF4-FFF2-40B4-BE49-F238E27FC236}">
                <a16:creationId xmlns:a16="http://schemas.microsoft.com/office/drawing/2014/main" id="{742CD34B-1AA6-7830-D74F-6DA725EC4011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45580535-6274-DF99-75BE-A9E47E843A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F0D3D4B-CDBD-B14C-B67C-5882A6E7CF30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E6F8DB20-435C-E703-1060-77417B3A7FF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C8908E7-05DE-F9A1-0F12-FBBC1F2A6DA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64548BD-F75D-5E33-B73C-39FF12625CE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40AF0FA-6E4D-8CEA-8FAF-5197897B6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814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6D92C53-A006-A742-5BED-1A928260DB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B71CB09-16A9-1D0B-99D0-0F345EA66E4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28C4873-D3E2-A42E-093C-EDF29C790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205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8B5CB8C-2470-59E5-D239-CDFF259A73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70735486-E2D9-E150-8855-7D135DE7DE8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53915E62-81BA-DEDF-9BB0-7CFF75D84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72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ndational Statemen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0D964C22-B494-B122-745A-709C459D6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17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6582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Font typeface="Poppins Medium" panose="00000600000000000000" pitchFamily="2" charset="0"/>
              <a:buNone/>
              <a:defRPr sz="4000" spc="-18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6F0FAF7A-1808-7974-7ACC-6EF4C6043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3051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BFFA8235-EBA2-97B9-5C00-DE9B2A77B73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703144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07711-2F32-6709-0F1A-7100CA5130B7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34F5D6-7E6D-0176-766F-F8F0EAD3C6CB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/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923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5288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itchFamily="49" charset="0"/>
              </a:defRPr>
            </a:lvl2pPr>
            <a:lvl3pPr>
              <a:defRPr sz="1500">
                <a:latin typeface="Roboto Mono Light" pitchFamily="49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  <a:p>
            <a:pPr lvl="0"/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45137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6435127-CE8A-A3C2-1F38-A342C275516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1473CA4-E371-9035-3D78-274A8B35DB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E907A1D-D48F-9E9E-AD40-6CD9EEA81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30975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29769"/>
            <a:ext cx="3207159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73860"/>
            <a:ext cx="320867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F6935D0B-9F62-020B-C4FF-B968A622CA1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67701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691920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243578-E2D3-52A5-1F14-6118AB3CDEC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825D576B-5210-4685-F6D6-4A58644FDDA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977F24E-AA84-FBC8-2D98-224084D9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79B4DA9-86D6-9B10-AE36-CC4826B944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8195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F39C2274-DA5F-FAC8-2C13-A447A56221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C0D35DAB-FEC1-2307-F4AC-704EC767A2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80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A3ECF24-C368-BF19-9E12-22CDA3118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9391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38572EBC-497C-2C59-C6ED-D5D27CEA662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676BD462-6A11-C553-634A-14E34E16B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552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83291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A63D2FE-7717-D7F7-8AA0-78D5E050E8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B984B49-0728-6E34-C408-9140094A3CD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A3C4ABAD-085E-065D-B9F5-B3C02E1C2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A299E491-0E2B-6FE4-3123-F92406B10D1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498075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492AC06-DC12-9915-F099-2CDBCB8B7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84188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A261F6-E158-26E7-AFD8-1E54E355FEA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D8BD360D-EEDB-4C41-C3D9-6A7DD68E5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83901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E37F2EEC-0552-3D62-35F9-C1BE5B8642F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720067" y="536275"/>
            <a:ext cx="6105589" cy="7948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3CBFFFF5-4328-129D-D8D2-B28EB4F9B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9508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350127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8787809" y="280365"/>
            <a:ext cx="5979974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F90A209-E0C6-AB85-A730-80799848D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9063FF3B-4689-C1CE-6105-11F2878A6994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779418" y="536276"/>
            <a:ext cx="5979974" cy="284302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8237168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52750"/>
            <a:ext cx="9068432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AACE38F-E430-26E6-A8FD-D7BCFDDE7B12}"/>
              </a:ext>
            </a:extLst>
          </p:cNvPr>
          <p:cNvSpPr txBox="1"/>
          <p:nvPr userDrawn="1"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AE12959-7CDB-8FB6-FBAA-94028CFAA14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AD2368EE-B6CC-4DA2-FA89-9F893252A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A2DF00B1-8479-72DA-09D6-41394CB31F7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516493" y="952750"/>
            <a:ext cx="4128084" cy="230419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5062964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8324232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042FA800-CD43-1EE6-899A-EFB8EF2D4A3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F05231-B627-D2B5-7337-965D01D769D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3D57FEF-AB68-1AEB-DB7C-832F77A43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D1D1C791-535E-002A-91C7-0FA4FA5DB62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2615910"/>
            <a:ext cx="4171703" cy="203560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3490671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7561188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7559675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9CE9D15-DA48-D608-5885-D6F38D935F2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462ED4E7-A70F-FF26-1D50-3CD8F02C85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EBE021D8-4FE0-E0A9-7329-63526854F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902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21CDFF29-2694-5501-5B77-4A73AE5312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B6A83C-EA8F-A302-D78D-9EFF0DC23EC6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04A1522F-0AC1-0D58-A400-45F081A269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44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E14B0F-DD86-14C2-3B03-2C851BA422E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A556D59F-12E9-E163-ECF1-6CC457F206B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8A90CD1-58F3-556F-D59F-CF7021F2C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CFCE1D0-F081-43F0-6099-4E11786373C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1770434"/>
            <a:ext cx="9758115" cy="649967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3F01966-7FA2-EE56-147E-F0C575AFDBA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1" y="1770434"/>
            <a:ext cx="3535590" cy="360290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968054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4573720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F6D0AC3E-082C-BFE0-D56E-07A466E34E4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021779" y="1841500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AE71A97F-CD1B-D01B-54D0-FE84A0ECD70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0504094" y="1838767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F783322-182D-E685-8C59-AA475EED0E4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B1A0E3B-7332-72C7-5E5D-267F6F21E75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D62F771D-9E93-4725-48FA-79E0842E4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09CBA059-CEE8-C2BF-F1F3-0C29CDBB46E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021779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4524234D-89E8-AE4B-0203-1E7BC5E5DBF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0501014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526899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B0417D7-138B-2C05-5489-0C801CF7CFD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EC90F879-A97C-DDEE-1F03-23A336141EA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2CBE6DC-F00A-D3A4-6F3C-294B88598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3121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912332B-9866-91C0-F35D-58F1F8C2B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0964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F93C94FB-DC30-9716-B9F9-48213A4EDDB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7738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38597E0B-D28F-09F8-C92D-AD59157D459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6226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37944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7C04FE8-3602-A5D4-4AF2-08FBEC4D487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AE795D1-DC5B-6F88-9BDF-23B5803A876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C70D288-299F-7C8D-2EA6-F439A227416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1741990"/>
            <a:ext cx="3624346" cy="23264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1460513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207840D9-8D3E-A1A1-C640-838E1ABDF21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24A0520-1866-AC95-3CFE-A55E6EA250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14230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21210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71300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39F877B-597E-ABD8-C8E8-01EAA1421E8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08216EB-0383-7CBA-64A5-BD9872C82A5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A02250CC-A4C6-EFE8-83B5-9167BA9BB1C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E01CFCB0-47AE-2636-4A92-2EB2441E3C4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D3DCC99-7091-00A1-4B61-FE783C6921B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238" y="573752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9648AE1-DF79-F998-7CF5-3686053689F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342238" y="4678511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49014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328913"/>
            <a:ext cx="6325170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40F2B7D-DC21-8353-F6AF-5BE51EBA6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6183EE6C-87D7-3006-F872-F9E598D48D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576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335611B-FCF4-AA28-F098-201490F7855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118" y="1744521"/>
            <a:ext cx="331524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79A1D0C4-F398-BCA4-C412-D2A742F96B91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7675" y="1758579"/>
            <a:ext cx="3362888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7A18EB7-6513-8C10-8E6D-8B64195E8CA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A55706-8EE5-CF42-3115-E13409A21E8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3246D49-1730-577D-CD36-AF891EB6D08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42118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C9342E73-F234-2362-C48F-3ABED597ADB7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147675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473086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72CD83DB-7777-27C4-3F22-0FD1F003F7F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ED5D5768-63F4-DACB-E93A-943F03E625C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19D24851-31DE-61E6-79A8-C6678906B37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6109612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523995E-030C-5A6D-6457-21DD9A6C2403}"/>
              </a:ext>
            </a:extLst>
          </p:cNvPr>
          <p:cNvSpPr txBox="1"/>
          <p:nvPr userDrawn="1"/>
        </p:nvSpPr>
        <p:spPr>
          <a:xfrm>
            <a:off x="1319184" y="209644"/>
            <a:ext cx="2011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573DE30-E0CC-4252-8415-04B8A6FE604D}"/>
              </a:ext>
            </a:extLst>
          </p:cNvPr>
          <p:cNvSpPr txBox="1"/>
          <p:nvPr userDrawn="1"/>
        </p:nvSpPr>
        <p:spPr>
          <a:xfrm>
            <a:off x="1319186" y="914690"/>
            <a:ext cx="250046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Subtitle</a:t>
            </a:r>
            <a:endParaRPr lang="es-ES" sz="400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41238FB5-42AE-ABC0-00D3-BEFD8B660FB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bg1"/>
                </a:solidFill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FB10D906-580A-ACA3-CEA1-5F8976CCA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66149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None/>
              <a:defRPr sz="4000" spc="-18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CE952D4-F754-1A27-20F6-683215B88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83823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7CA49D1-37A8-ADBD-4D3C-F5E23A2911E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92728661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25149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24998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32B526-5A7D-DBFB-7820-0F914DD280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3B597C7-C371-E42C-05C3-7F5F4D1CAE2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A8E583E-8086-505C-C226-576BA4F91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85929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EBEEFAA-990C-9475-2B1C-6CF44D52DE0C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703143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2F328AD-6D14-4A9A-00BA-9CD4366F8AB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C1E5BBC9-532B-C56B-31D6-46AC1520FD2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9806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C0D4B29-7105-6CBF-AF26-17A8AF59AF4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E46742-E431-667E-96FD-F62378CCFE6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53C806-1060-2C8A-5593-9837E010B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0137BA54-5A71-B64E-CFEA-73D41AC1786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5232743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9C65E15-2814-DBA2-3963-B739173A6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34395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9F8015E-9644-7627-310E-D25AD188B77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C7952C4A-5EFC-4DB8-343C-9C4E88097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3400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12882761-6091-75DC-8A8B-30A2639B63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315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49770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502E2D2-82A7-52C5-4F5D-AA7ACA7E051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4B389B-69E7-F966-533F-2E752DD8514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EADED2D0-3F87-35D8-502B-F258300F7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E93756-F3B4-21B4-99F4-A18B8FDA951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080881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AAED4602-B4E1-1C8C-CE8F-210E78CEF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793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3C60DC-A689-FCE9-60BA-612F41541A6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9D55A0F-570D-C0E0-53EE-29893D2E6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37063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D7F4DEE-70F1-C0AA-E04C-0A85FE84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B15AFB7A-1C24-DFAF-A878-357C15A5AAD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718554" y="536275"/>
            <a:ext cx="6105589" cy="69245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752425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9218731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280365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4F69143-9576-3531-4832-F2EC4ACB7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E4C2584-8B84-105F-9D86-C4E49626DAE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842170" y="573751"/>
            <a:ext cx="3925613" cy="458403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3599377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952750"/>
            <a:ext cx="9758115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663C57B-A161-8C33-FF9D-6BE2181C89B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8345411-4E34-5820-C923-A9B0913F3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E258A3A-96EB-2D7A-B6FA-B34D9A0D87D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2" y="952750"/>
            <a:ext cx="3535590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4440176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673032" y="351691"/>
            <a:ext cx="9148349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668833-FD32-B75D-8AA6-A667DDE0C7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2C8AC2-8C0D-89D1-F93F-DD0832AFBDA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BA2437-C7CB-08CE-88B2-890BD6EE5D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57C6AA8-4696-A480-863B-1BD8B017492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5" y="2615911"/>
            <a:ext cx="4079107" cy="235365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86970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8059709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058196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6071455E-7880-7F33-6768-F6A59FAD03B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90E9B6AF-A159-C088-5270-E024D4EFAF0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2896A887-860A-D6E7-AB76-34108040F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2564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2416B55-BA27-00E3-EF42-52E2A895E92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12CB5DC-8589-91F5-3330-4CDE06B3CA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2929591-7387-A97D-0CE3-4C7926103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C0B8CF32-15EF-8E4E-99E3-9DB6E27BD2C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0141" y="1693541"/>
            <a:ext cx="9334607" cy="65916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2F6AAD37-459C-047F-113E-DE671B287FC2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693541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C6501D45-B00C-7B5E-AC49-07B174AFF6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842170" y="1949452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13203454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5007356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9D1557-9671-EA19-9077-CB0188C933C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8B75E-E0A7-9057-C88D-5744091CFDC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546C55D-7FF0-170A-38FE-C59AB3EB8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819E928E-A709-2A41-966E-276D5621F0DD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E8FA1E0D-7B8B-F27A-966F-3C00C1C237D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619305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BD61EAF6-A9B0-E7C4-61A5-23D59592143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619305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464DC999-4947-4A77-8B4C-5031C226F4E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842171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00927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as rapidas_V2_blac">
            <a:hlinkClick r:id="" action="ppaction://media"/>
            <a:extLst>
              <a:ext uri="{FF2B5EF4-FFF2-40B4-BE49-F238E27FC236}">
                <a16:creationId xmlns:a16="http://schemas.microsoft.com/office/drawing/2014/main" id="{AAE88C19-43A6-009D-5F96-438D7CAE189C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D72BE75-E1A2-2BFC-14DF-06D7080BFF9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1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7A10794-0556-0492-5706-E065F19C3D2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B04C732-8AA9-015B-1D1C-1A27B331425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47FFA8D6-14A6-258D-4F72-73248128F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4900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C307D84F-2DCB-A62A-CADD-1ABE4A20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33760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6683351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6684864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2B018684-0AD0-6024-58F4-B8FA320B462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4713" y="7189659"/>
            <a:ext cx="6686378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E802879-1BED-00C5-D9BA-DE82EA0C3CD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4713" y="6720884"/>
            <a:ext cx="668486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14216EC7-864F-A052-EF00-7DE366C1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6450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53E9065-B12D-8868-1949-C8254DFABB9F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3785A291-8744-72AC-BFE8-5C722800EF9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3D47A2D-F412-C5BD-9E1E-58F56E13B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51D83518-8EBB-DB3E-2A17-5E34257FE55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9" y="1741991"/>
            <a:ext cx="3440181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3815282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A0BCAB40-4152-3A3E-0F69-8B6ABD8DF9A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5AF3100-207A-0FA8-278D-96F03810F0D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3C95612-C64C-8880-8BE7-4357B8DD0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87139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2147AA3-116F-F42D-F016-1D8E506CE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3495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E630656-87A1-BD74-B601-9B46D7832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3292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4807676A-D7B4-C6E3-9C12-50EC9DB252B5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460C116D-2020-F947-A6B4-8921FC722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B40B1E66-6793-B273-D3BB-F5C54E0DC7C5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88FAE3B-A115-61F3-10FA-B91826A30A3B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C985F-2306-4794-82AF-18D60BE5C6F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42237" y="573753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2D1C3795-1177-5348-8601-7A3349763718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42237" y="4678511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9624757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A8AE822-ED4A-CAD9-7600-135E4EF5AAB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32FF8B-26AB-599B-138B-EA866430B84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2BA92-CC8F-86F6-554C-D27538C6A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88C22915-72D7-B996-45A1-F3486D41A9E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20141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30DAB93C-0A0D-EC27-64BA-A00848221E5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212389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A45238-DDD7-F156-EBFC-DE38FF3E3AF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C0C18D1-0D6C-E7BF-A05D-A7E18DCE714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21127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7913630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F564DB0D-EBF9-26B7-0451-8A85AA1C69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5401F63-F9DC-F592-7FA1-5E651609271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408D217-60A5-3C61-5207-D2965F34AA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71B0B7CA-5412-223D-9E1A-14EF2C272E2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35614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ern_intro_1_D">
            <a:hlinkClick r:id="" action="ppaction://media"/>
            <a:extLst>
              <a:ext uri="{FF2B5EF4-FFF2-40B4-BE49-F238E27FC236}">
                <a16:creationId xmlns:a16="http://schemas.microsoft.com/office/drawing/2014/main" id="{7FE6ECDE-8C5E-D20F-D91A-6B0D3E6017DA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D642DE96-D28A-BCAA-7583-C9A22C6509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E5686D-33BD-0FA8-2A41-C91344AA4441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969A15C-AC53-AE75-6D97-CA6EE38F045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8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F036AAD-FE8F-D125-FE0A-E71EFA32FD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DFEB820-510C-F2BB-4F80-9555BDA58E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46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theme" Target="../theme/theme6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slideLayout" Target="../slideLayouts/slideLayout69.xml"/><Relationship Id="rId26" Type="http://schemas.openxmlformats.org/officeDocument/2006/relationships/slideLayout" Target="../slideLayouts/slideLayout77.xml"/><Relationship Id="rId3" Type="http://schemas.openxmlformats.org/officeDocument/2006/relationships/slideLayout" Target="../slideLayouts/slideLayout54.xml"/><Relationship Id="rId21" Type="http://schemas.openxmlformats.org/officeDocument/2006/relationships/slideLayout" Target="../slideLayouts/slideLayout72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5" Type="http://schemas.openxmlformats.org/officeDocument/2006/relationships/slideLayout" Target="../slideLayouts/slideLayout76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71.xml"/><Relationship Id="rId29" Type="http://schemas.openxmlformats.org/officeDocument/2006/relationships/theme" Target="../theme/theme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2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23" Type="http://schemas.openxmlformats.org/officeDocument/2006/relationships/slideLayout" Target="../slideLayouts/slideLayout74.xml"/><Relationship Id="rId28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70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Relationship Id="rId22" Type="http://schemas.openxmlformats.org/officeDocument/2006/relationships/slideLayout" Target="../slideLayouts/slideLayout73.xml"/><Relationship Id="rId27" Type="http://schemas.openxmlformats.org/officeDocument/2006/relationships/slideLayout" Target="../slideLayouts/slideLayout78.xml"/><Relationship Id="rId30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632C4D-B6B7-6591-1323-FFB345EF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45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990" r:id="rId2"/>
    <p:sldLayoutId id="2147483931" r:id="rId3"/>
    <p:sldLayoutId id="2147483985" r:id="rId4"/>
    <p:sldLayoutId id="2147483973" r:id="rId5"/>
    <p:sldLayoutId id="2147483981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2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4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0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32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987" r:id="rId2"/>
    <p:sldLayoutId id="2147483929" r:id="rId3"/>
    <p:sldLayoutId id="2147483993" r:id="rId4"/>
    <p:sldLayoutId id="2147483975" r:id="rId5"/>
    <p:sldLayoutId id="2147483994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C1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0540BF2-C38D-14C5-F4B5-F1537DACB37C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rgbClr val="77FCF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97E3775D-6EAB-214A-F770-30B05F15956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375FB3E-A0CA-6498-10F1-B4E8876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70137" y="6979075"/>
            <a:ext cx="1962151" cy="70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6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F1FD915D-24DF-68D4-2D80-4CEF46D2562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19493B83-4016-13EC-318D-FD0EC03C7C1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490A6D-5E9A-F3A7-477C-6550DE4C6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118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9" r:id="rId2"/>
    <p:sldLayoutId id="2147483692" r:id="rId3"/>
    <p:sldLayoutId id="2147483693" r:id="rId4"/>
    <p:sldLayoutId id="2147484006" r:id="rId5"/>
  </p:sldLayoutIdLst>
  <p:hf hdr="0" ftr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6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5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E481DB7E-C11B-9967-1861-353F1D180A20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| © 2025 CERN,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7EA59646-81E8-8F3E-699A-949B221E441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19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</p:sldLayoutIdLst>
  <p:hf hdr="0" ftr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1A4B61DD-F4C4-6BA1-5631-DD1C94A5F4EB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24000"/>
            <a:ext cx="0" cy="799276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294C76D2-CFB0-C2E7-A01F-76DAE98AD85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2" name="Imagen 1" descr="Texto&#10;&#10;Descripción generada automáticamente">
            <a:extLst>
              <a:ext uri="{FF2B5EF4-FFF2-40B4-BE49-F238E27FC236}">
                <a16:creationId xmlns:a16="http://schemas.microsoft.com/office/drawing/2014/main" id="{EB09E6C8-F0AE-81CE-4F37-B0995501BBD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3A787-E5D2-59FF-FF4C-90DB161DD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639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63" r:id="rId2"/>
    <p:sldLayoutId id="2147483764" r:id="rId3"/>
    <p:sldLayoutId id="2147483734" r:id="rId4"/>
    <p:sldLayoutId id="2147483760" r:id="rId5"/>
    <p:sldLayoutId id="2147483716" r:id="rId6"/>
    <p:sldLayoutId id="2147483727" r:id="rId7"/>
    <p:sldLayoutId id="2147483757" r:id="rId8"/>
    <p:sldLayoutId id="2147483728" r:id="rId9"/>
    <p:sldLayoutId id="2147483729" r:id="rId10"/>
    <p:sldLayoutId id="2147483758" r:id="rId11"/>
    <p:sldLayoutId id="2147483730" r:id="rId12"/>
    <p:sldLayoutId id="2147483732" r:id="rId13"/>
    <p:sldLayoutId id="2147483759" r:id="rId14"/>
    <p:sldLayoutId id="2147483754" r:id="rId15"/>
    <p:sldLayoutId id="2147483735" r:id="rId16"/>
    <p:sldLayoutId id="2147483736" r:id="rId17"/>
    <p:sldLayoutId id="2147483761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62" r:id="rId24"/>
    <p:sldLayoutId id="2147483742" r:id="rId25"/>
    <p:sldLayoutId id="2147483743" r:id="rId26"/>
    <p:sldLayoutId id="2147483751" r:id="rId27"/>
    <p:sldLayoutId id="2147483748" r:id="rId2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BE5BD9F9-0BD9-518E-32BF-C97DC33B1AA5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15359AE-0E62-21F7-5778-5289CF49F63D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| © 2025 CERN,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071CBB14-50CE-2193-C769-200E73C87679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92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13" r:id="rId16"/>
    <p:sldLayoutId id="2147483914" r:id="rId17"/>
    <p:sldLayoutId id="2147483915" r:id="rId18"/>
    <p:sldLayoutId id="2147483916" r:id="rId19"/>
    <p:sldLayoutId id="2147483917" r:id="rId20"/>
    <p:sldLayoutId id="2147483918" r:id="rId21"/>
    <p:sldLayoutId id="2147483919" r:id="rId22"/>
    <p:sldLayoutId id="2147483920" r:id="rId23"/>
    <p:sldLayoutId id="2147483921" r:id="rId24"/>
    <p:sldLayoutId id="2147483922" r:id="rId25"/>
    <p:sldLayoutId id="2147483923" r:id="rId26"/>
    <p:sldLayoutId id="2147483924" r:id="rId27"/>
    <p:sldLayoutId id="2147483925" r:id="rId2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1610.02214" TargetMode="External"/><Relationship Id="rId3" Type="http://schemas.openxmlformats.org/officeDocument/2006/relationships/hyperlink" Target="https://www.epj-conferences.org/articles/epjconf/abs/2024/05/epjconf_chep2024_04004/epjconf_chep2024_04004.html" TargetMode="External"/><Relationship Id="rId7" Type="http://schemas.openxmlformats.org/officeDocument/2006/relationships/hyperlink" Target="https://www.higgshunters.org/" TargetMode="External"/><Relationship Id="rId2" Type="http://schemas.openxmlformats.org/officeDocument/2006/relationships/hyperlink" Target="https://lhcathome.cern.ch/lhcathome/index.php" TargetMode="External"/><Relationship Id="rId1" Type="http://schemas.openxmlformats.org/officeDocument/2006/relationships/slideLayout" Target="../slideLayouts/slideLayout57.xml"/><Relationship Id="rId6" Type="http://schemas.openxmlformats.org/officeDocument/2006/relationships/hyperlink" Target="https://sites.google.com/siena.edu/particle-physics-playground/home" TargetMode="External"/><Relationship Id="rId5" Type="http://schemas.openxmlformats.org/officeDocument/2006/relationships/hyperlink" Target="https://iopscience.iop.org/article/10.1088/1742-6596/2105/1/012028" TargetMode="External"/><Relationship Id="rId10" Type="http://schemas.openxmlformats.org/officeDocument/2006/relationships/hyperlink" Target="https://beamlineforschools.cern/" TargetMode="External"/><Relationship Id="rId4" Type="http://schemas.openxmlformats.org/officeDocument/2006/relationships/hyperlink" Target="https://www.reinforceeu.eu/demonstrators/new-particle-search-cern" TargetMode="External"/><Relationship Id="rId9" Type="http://schemas.openxmlformats.org/officeDocument/2006/relationships/hyperlink" Target="http://opendata.cern.ch/search?q=&amp;f=keywords%3Aeducation&amp;f=keywords%3Amasterclass&amp;f=keywords%3Ateaching&amp;f=keywords%3Adatascience&amp;l=list&amp;order=desc&amp;p=1&amp;s=10&amp;sort=mostrecen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news/knowledge-sharing/science-gateways-mini-accelerator-now-taking-data" TargetMode="External"/><Relationship Id="rId2" Type="http://schemas.openxmlformats.org/officeDocument/2006/relationships/hyperlink" Target="https://medipix.web.cern.ch/education" TargetMode="Externa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8AE40DD-0EBC-4802-C751-7B0F4A7B10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noProof="0" dirty="0"/>
              <a:t>Citizen Science @ CERN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CA7069-21A6-4A08-BB78-16160B64BE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noProof="0" dirty="0"/>
              <a:t>OSPF, 21/02/2025</a:t>
            </a:r>
          </a:p>
        </p:txBody>
      </p:sp>
    </p:spTree>
    <p:extLst>
      <p:ext uri="{BB962C8B-B14F-4D97-AF65-F5344CB8AC3E}">
        <p14:creationId xmlns:p14="http://schemas.microsoft.com/office/powerpoint/2010/main" val="3916093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54162-32F9-370D-B6E3-76AEF3B8FA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14697" y="1611686"/>
            <a:ext cx="6684381" cy="5120158"/>
          </a:xfrm>
        </p:spPr>
        <p:txBody>
          <a:bodyPr/>
          <a:lstStyle/>
          <a:p>
            <a:r>
              <a:rPr lang="en-US" dirty="0"/>
              <a:t>Why is Citizen Science valuable for CERN?</a:t>
            </a:r>
          </a:p>
          <a:p>
            <a:endParaRPr lang="en-US" dirty="0"/>
          </a:p>
          <a:p>
            <a:r>
              <a:rPr lang="en-US" dirty="0"/>
              <a:t>What do we already do?</a:t>
            </a:r>
          </a:p>
          <a:p>
            <a:endParaRPr lang="en-US" dirty="0"/>
          </a:p>
          <a:p>
            <a:r>
              <a:rPr lang="en-US" dirty="0"/>
              <a:t>What are the potentials for Citizen Science @ CERN?</a:t>
            </a:r>
          </a:p>
          <a:p>
            <a:endParaRPr lang="en-US" dirty="0"/>
          </a:p>
          <a:p>
            <a:r>
              <a:rPr lang="en-US" dirty="0"/>
              <a:t>Call for Contributions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4D69E0-3081-FC1F-3C81-A39E1D481B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D231077-50A1-38B2-4EE3-E8A50C4D6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727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A594C9E-15D9-4ABA-990B-E850D69C29AE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320141" y="264189"/>
            <a:ext cx="5956639" cy="476197"/>
          </a:xfrm>
        </p:spPr>
        <p:txBody>
          <a:bodyPr/>
          <a:lstStyle/>
          <a:p>
            <a:r>
              <a:rPr lang="en-US" dirty="0"/>
              <a:t>Why Citizen Science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577DD-CE99-3D40-E6CB-ADADB62E1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50FF5606-762A-438F-8B7A-EAFD636DD48A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BDB1D7-9CC1-F005-8EDE-CB9719AC77F6}"/>
              </a:ext>
            </a:extLst>
          </p:cNvPr>
          <p:cNvSpPr txBox="1"/>
          <p:nvPr/>
        </p:nvSpPr>
        <p:spPr>
          <a:xfrm>
            <a:off x="1183341" y="3334869"/>
            <a:ext cx="4295375" cy="2510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Democratizing science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Making science accessible to everyone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Foster bi-directional science communication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AF12FB6-3499-BBC8-65B7-D7B4415B1109}"/>
              </a:ext>
            </a:extLst>
          </p:cNvPr>
          <p:cNvSpPr txBox="1"/>
          <p:nvPr/>
        </p:nvSpPr>
        <p:spPr>
          <a:xfrm>
            <a:off x="5678519" y="3334868"/>
            <a:ext cx="3762312" cy="2856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Enhancing research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Including diverse perspectives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Expand our idea of what are scientific contributions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8962B6-B91B-63D9-DB29-3E1C0AF8A60D}"/>
              </a:ext>
            </a:extLst>
          </p:cNvPr>
          <p:cNvSpPr txBox="1"/>
          <p:nvPr/>
        </p:nvSpPr>
        <p:spPr>
          <a:xfrm>
            <a:off x="9666515" y="3334868"/>
            <a:ext cx="5040726" cy="1819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Building support for science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Increasing scientific literacy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Create science advocates</a:t>
            </a:r>
          </a:p>
        </p:txBody>
      </p:sp>
    </p:spTree>
    <p:extLst>
      <p:ext uri="{BB962C8B-B14F-4D97-AF65-F5344CB8AC3E}">
        <p14:creationId xmlns:p14="http://schemas.microsoft.com/office/powerpoint/2010/main" val="343656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16220-3B60-BD44-7431-7C39AC088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A076ACC-575D-E15C-5FB3-30CAA68DE996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320141" y="264189"/>
            <a:ext cx="6901775" cy="476197"/>
          </a:xfrm>
        </p:spPr>
        <p:txBody>
          <a:bodyPr/>
          <a:lstStyle/>
          <a:p>
            <a:r>
              <a:rPr lang="en-US" dirty="0"/>
              <a:t>What do we already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47489-656E-A1CD-CC13-74D69006D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50FF5606-762A-438F-8B7A-EAFD636DD48A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1E9115-E8F8-A4E5-ED2B-B9E444FE9EF3}"/>
              </a:ext>
            </a:extLst>
          </p:cNvPr>
          <p:cNvSpPr txBox="1"/>
          <p:nvPr/>
        </p:nvSpPr>
        <p:spPr>
          <a:xfrm>
            <a:off x="1270302" y="1741726"/>
            <a:ext cx="12445698" cy="56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hlinkClick r:id="rId2"/>
              </a:rPr>
              <a:t>LHC@Home</a:t>
            </a:r>
            <a:r>
              <a:rPr lang="en-US" dirty="0">
                <a:solidFill>
                  <a:schemeClr val="bg1"/>
                </a:solidFill>
              </a:rPr>
              <a:t>: Flagship Citizen Science Project, still active, very passive form of citizen science. Recent </a:t>
            </a:r>
            <a:r>
              <a:rPr lang="en-US" dirty="0">
                <a:solidFill>
                  <a:schemeClr val="bg1"/>
                </a:solidFill>
                <a:hlinkClick r:id="rId3"/>
              </a:rPr>
              <a:t>publication</a:t>
            </a:r>
            <a:r>
              <a:rPr lang="en-US" dirty="0">
                <a:solidFill>
                  <a:schemeClr val="bg1"/>
                </a:solidFill>
              </a:rPr>
              <a:t> on the status of the project.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hlinkClick r:id="rId4"/>
              </a:rPr>
              <a:t>REINFORCE project</a:t>
            </a:r>
            <a:r>
              <a:rPr lang="en-US" dirty="0">
                <a:solidFill>
                  <a:schemeClr val="bg1"/>
                </a:solidFill>
              </a:rPr>
              <a:t>: New particle search at CERN, hosted on Zooniverse: was part of EU project, doesn’t seem to be active anymore. </a:t>
            </a:r>
            <a:r>
              <a:rPr lang="en-US" dirty="0">
                <a:solidFill>
                  <a:schemeClr val="bg1"/>
                </a:solidFill>
                <a:hlinkClick r:id="rId5"/>
              </a:rPr>
              <a:t>Publication</a:t>
            </a:r>
            <a:r>
              <a:rPr lang="en-US" dirty="0">
                <a:solidFill>
                  <a:schemeClr val="bg1"/>
                </a:solidFill>
              </a:rPr>
              <a:t> about the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hlinkClick r:id="rId6"/>
              </a:rPr>
              <a:t>Particle Physics Playground</a:t>
            </a:r>
            <a:r>
              <a:rPr lang="en-US" dirty="0">
                <a:solidFill>
                  <a:schemeClr val="bg1"/>
                </a:solidFill>
              </a:rPr>
              <a:t> as a dedicated page for interested public to get familiar with CMS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hlinkClick r:id="rId7"/>
              </a:rPr>
              <a:t>Higgs Hunters</a:t>
            </a:r>
            <a:r>
              <a:rPr lang="en-US" dirty="0">
                <a:solidFill>
                  <a:schemeClr val="bg1"/>
                </a:solidFill>
              </a:rPr>
              <a:t> was a project on Zooniverse. </a:t>
            </a:r>
            <a:r>
              <a:rPr lang="en-US" dirty="0">
                <a:solidFill>
                  <a:schemeClr val="bg1"/>
                </a:solidFill>
                <a:hlinkClick r:id="rId8"/>
              </a:rPr>
              <a:t>Publication</a:t>
            </a:r>
            <a:r>
              <a:rPr lang="en-US" dirty="0">
                <a:solidFill>
                  <a:schemeClr val="bg1"/>
                </a:solidFill>
              </a:rPr>
              <a:t> which compares volunteers to algorithms’ performance.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hlinkClick r:id="rId9"/>
              </a:rPr>
              <a:t>Various projects on opendata.cern </a:t>
            </a:r>
            <a:r>
              <a:rPr lang="en-US" dirty="0">
                <a:solidFill>
                  <a:schemeClr val="bg1"/>
                </a:solidFill>
              </a:rPr>
              <a:t>making use of CMS &amp; ATLAS Open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 the </a:t>
            </a:r>
            <a:r>
              <a:rPr lang="en-US" dirty="0">
                <a:solidFill>
                  <a:schemeClr val="bg1"/>
                </a:solidFill>
                <a:hlinkClick r:id="rId10"/>
              </a:rPr>
              <a:t>Beamline for Schools</a:t>
            </a:r>
            <a:r>
              <a:rPr lang="en-US" dirty="0">
                <a:solidFill>
                  <a:schemeClr val="bg1"/>
                </a:solidFill>
              </a:rPr>
              <a:t> (BL4S) project high school students propose and conduct experiments at a beamline in the East Area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88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B2263B-9195-C236-A5F7-228F28B88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FE40FAC-FDF9-F320-664D-D0AFB9F012BC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320141" y="264189"/>
            <a:ext cx="6901775" cy="476197"/>
          </a:xfrm>
        </p:spPr>
        <p:txBody>
          <a:bodyPr/>
          <a:lstStyle/>
          <a:p>
            <a:r>
              <a:rPr lang="en-US" dirty="0"/>
              <a:t>What could we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F70E3E-7267-DBCF-2C3F-DE694EFB1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50FF5606-762A-438F-8B7A-EAFD636DD48A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F6205A9-9DAE-8362-8598-E8314CD59D88}"/>
              </a:ext>
            </a:extLst>
          </p:cNvPr>
          <p:cNvSpPr txBox="1"/>
          <p:nvPr/>
        </p:nvSpPr>
        <p:spPr>
          <a:xfrm>
            <a:off x="1585348" y="1626466"/>
            <a:ext cx="12445698" cy="5274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Just a few ideas…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Develop Data Science workshops @ Science Gateway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Develop projects involving low-cost particle detectors (</a:t>
            </a:r>
            <a:r>
              <a:rPr lang="en-US" dirty="0">
                <a:solidFill>
                  <a:schemeClr val="bg1"/>
                </a:solidFill>
                <a:hlinkClick r:id="rId2"/>
              </a:rPr>
              <a:t>Medipix collaboration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Make use of </a:t>
            </a:r>
            <a:r>
              <a:rPr lang="en-US" dirty="0">
                <a:solidFill>
                  <a:schemeClr val="bg1"/>
                </a:solidFill>
                <a:hlinkClick r:id="rId3"/>
              </a:rPr>
              <a:t>ELISA</a:t>
            </a:r>
            <a:r>
              <a:rPr lang="en-US" dirty="0">
                <a:solidFill>
                  <a:schemeClr val="bg1"/>
                </a:solidFill>
              </a:rPr>
              <a:t>, the world’s first proton accelerator inside a museum for experiments suggested and conducted by citizens (similar to BL4S)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Collaborate with citizens with design, programming, or communication skills in open workshops, e.g. on data visualization, @ Science Gateway or </a:t>
            </a:r>
            <a:r>
              <a:rPr lang="en-US" dirty="0" err="1">
                <a:solidFill>
                  <a:schemeClr val="bg1"/>
                </a:solidFill>
              </a:rPr>
              <a:t>Ideasquare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Initiatives can come from different directions, but we would need someone to foster and channel them.</a:t>
            </a:r>
          </a:p>
        </p:txBody>
      </p:sp>
    </p:spTree>
    <p:extLst>
      <p:ext uri="{BB962C8B-B14F-4D97-AF65-F5344CB8AC3E}">
        <p14:creationId xmlns:p14="http://schemas.microsoft.com/office/powerpoint/2010/main" val="454207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A5E43D3-BC0F-35CE-90AD-2FB1886D0A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3975" y="2981070"/>
            <a:ext cx="11706463" cy="1339311"/>
          </a:xfrm>
        </p:spPr>
        <p:txBody>
          <a:bodyPr/>
          <a:lstStyle/>
          <a:p>
            <a:r>
              <a:rPr lang="en-US" dirty="0"/>
              <a:t>If you have ideas on how to foster Citizen Science @ CERN or if you want to become the shepherd for the chapter in the OS policy, reach out:</a:t>
            </a:r>
          </a:p>
          <a:p>
            <a:endParaRPr lang="en-US" dirty="0"/>
          </a:p>
          <a:p>
            <a:r>
              <a:rPr lang="en-US" dirty="0" err="1"/>
              <a:t>merten.dahlkemper@cern.ch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B5D01-36AF-19D8-2FD7-78A9458747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200025"/>
            <a:ext cx="1041400" cy="460375"/>
          </a:xfrm>
          <a:prstGeom prst="rect">
            <a:avLst/>
          </a:prstGeom>
        </p:spPr>
        <p:txBody>
          <a:bodyPr/>
          <a:lstStyle/>
          <a:p>
            <a:fld id="{50FF5606-762A-438F-8B7A-EAFD636DD48A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9351517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+ Outro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OS Template" id="{B5E86201-9C8B-8644-84A9-24FEA4878791}" vid="{1F397FB0-A3E6-B646-A313-A188763BD1B5}"/>
    </a:ext>
  </a:extLst>
</a:theme>
</file>

<file path=ppt/theme/theme2.xml><?xml version="1.0" encoding="utf-8"?>
<a:theme xmlns:a="http://schemas.openxmlformats.org/drawingml/2006/main" name="Intro + Outro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OS Template" id="{B5E86201-9C8B-8644-84A9-24FEA4878791}" vid="{1CBECCB0-1E50-FE45-BAF8-3658AAF08A43}"/>
    </a:ext>
  </a:extLst>
</a:theme>
</file>

<file path=ppt/theme/theme3.xml><?xml version="1.0" encoding="utf-8"?>
<a:theme xmlns:a="http://schemas.openxmlformats.org/drawingml/2006/main" name="CoAR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OS Template" id="{B5E86201-9C8B-8644-84A9-24FEA4878791}" vid="{0CF0A95E-9A2C-8947-952C-AEE85B2000C6}"/>
    </a:ext>
  </a:extLst>
</a:theme>
</file>

<file path=ppt/theme/theme4.xml><?xml version="1.0" encoding="utf-8"?>
<a:theme xmlns:a="http://schemas.openxmlformats.org/drawingml/2006/main" name="Designed Light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OS Template" id="{B5E86201-9C8B-8644-84A9-24FEA4878791}" vid="{1E0F40BE-0A78-664D-AB17-D6BD11F9D758}"/>
    </a:ext>
  </a:extLst>
</a:theme>
</file>

<file path=ppt/theme/theme5.xml><?xml version="1.0" encoding="utf-8"?>
<a:theme xmlns:a="http://schemas.openxmlformats.org/drawingml/2006/main" name="Designed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OS Template" id="{B5E86201-9C8B-8644-84A9-24FEA4878791}" vid="{745C022C-9D75-D74F-9A1F-6FDA3159BDE5}"/>
    </a:ext>
  </a:extLst>
</a:theme>
</file>

<file path=ppt/theme/theme6.xml><?xml version="1.0" encoding="utf-8"?>
<a:theme xmlns:a="http://schemas.openxmlformats.org/drawingml/2006/main" name="Blanks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OS Template" id="{B5E86201-9C8B-8644-84A9-24FEA4878791}" vid="{0E2DF437-43AC-C344-8CA5-4BEC1AED127A}"/>
    </a:ext>
  </a:extLst>
</a:theme>
</file>

<file path=ppt/theme/theme7.xml><?xml version="1.0" encoding="utf-8"?>
<a:theme xmlns:a="http://schemas.openxmlformats.org/drawingml/2006/main" name="Blanks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OS Template" id="{B5E86201-9C8B-8644-84A9-24FEA4878791}" vid="{26A7A170-D475-9C40-888C-1E971263D1B8}"/>
    </a:ext>
  </a:extLst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4505</TotalTime>
  <Words>349</Words>
  <Application>Microsoft Macintosh PowerPoint</Application>
  <PresentationFormat>Custom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6</vt:i4>
      </vt:variant>
    </vt:vector>
  </HeadingPairs>
  <TitlesOfParts>
    <vt:vector size="20" baseType="lpstr">
      <vt:lpstr>Poppins Medium</vt:lpstr>
      <vt:lpstr>Roboto Mono Light</vt:lpstr>
      <vt:lpstr>Roboto Mono</vt:lpstr>
      <vt:lpstr>Poppins ExtraLight</vt:lpstr>
      <vt:lpstr>Aptos</vt:lpstr>
      <vt:lpstr>Arial</vt:lpstr>
      <vt:lpstr>System Font Regular</vt:lpstr>
      <vt:lpstr>Intro + Outro Light</vt:lpstr>
      <vt:lpstr>Intro + Outro Dark</vt:lpstr>
      <vt:lpstr>CoARA</vt:lpstr>
      <vt:lpstr>Designed Light </vt:lpstr>
      <vt:lpstr>Designed Dark</vt:lpstr>
      <vt:lpstr>Blanks Light</vt:lpstr>
      <vt:lpstr>Blanks Dark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Merten Dahlkemper</dc:creator>
  <cp:keywords/>
  <dc:description/>
  <cp:lastModifiedBy>Merten Dahlkemper</cp:lastModifiedBy>
  <cp:revision>7</cp:revision>
  <dcterms:created xsi:type="dcterms:W3CDTF">2024-11-14T21:15:31Z</dcterms:created>
  <dcterms:modified xsi:type="dcterms:W3CDTF">2025-02-20T15:43:55Z</dcterms:modified>
  <cp:category/>
</cp:coreProperties>
</file>