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7"/>
  </p:notesMasterIdLst>
  <p:sldIdLst>
    <p:sldId id="256" r:id="rId2"/>
    <p:sldId id="287" r:id="rId3"/>
    <p:sldId id="288" r:id="rId4"/>
    <p:sldId id="289" r:id="rId5"/>
    <p:sldId id="290" r:id="rId6"/>
    <p:sldId id="292" r:id="rId7"/>
    <p:sldId id="258" r:id="rId8"/>
    <p:sldId id="293" r:id="rId9"/>
    <p:sldId id="294" r:id="rId10"/>
    <p:sldId id="295" r:id="rId11"/>
    <p:sldId id="296" r:id="rId12"/>
    <p:sldId id="297" r:id="rId13"/>
    <p:sldId id="257" r:id="rId14"/>
    <p:sldId id="306" r:id="rId15"/>
    <p:sldId id="307" r:id="rId16"/>
    <p:sldId id="308" r:id="rId17"/>
    <p:sldId id="309" r:id="rId18"/>
    <p:sldId id="310" r:id="rId19"/>
    <p:sldId id="302" r:id="rId20"/>
    <p:sldId id="303" r:id="rId21"/>
    <p:sldId id="304" r:id="rId22"/>
    <p:sldId id="305" r:id="rId23"/>
    <p:sldId id="299" r:id="rId24"/>
    <p:sldId id="300" r:id="rId25"/>
    <p:sldId id="301" r:id="rId26"/>
    <p:sldId id="298" r:id="rId27"/>
    <p:sldId id="259" r:id="rId28"/>
    <p:sldId id="260" r:id="rId29"/>
    <p:sldId id="261" r:id="rId30"/>
    <p:sldId id="262" r:id="rId31"/>
    <p:sldId id="263" r:id="rId32"/>
    <p:sldId id="264" r:id="rId33"/>
    <p:sldId id="265" r:id="rId34"/>
    <p:sldId id="266" r:id="rId35"/>
    <p:sldId id="267" r:id="rId36"/>
    <p:sldId id="270" r:id="rId37"/>
    <p:sldId id="268" r:id="rId38"/>
    <p:sldId id="271" r:id="rId39"/>
    <p:sldId id="272" r:id="rId40"/>
    <p:sldId id="273" r:id="rId41"/>
    <p:sldId id="275" r:id="rId42"/>
    <p:sldId id="277" r:id="rId43"/>
    <p:sldId id="285" r:id="rId44"/>
    <p:sldId id="286" r:id="rId45"/>
    <p:sldId id="282" r:id="rId4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s-Latn-B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DC8B9-4E02-4CF2-A277-8B00EC73ACF5}" type="datetimeFigureOut">
              <a:rPr lang="sr-Latn-CS" smtClean="0"/>
              <a:pPr/>
              <a:t>21.2.2025.</a:t>
            </a:fld>
            <a:endParaRPr lang="bs-Latn-B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s-Latn-B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s-Latn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4BB25-6865-41D4-9A7F-EF7CCCAE43EC}" type="slidenum">
              <a:rPr lang="bs-Latn-BA" smtClean="0"/>
              <a:pPr/>
              <a:t>‹#›</a:t>
            </a:fld>
            <a:endParaRPr lang="bs-Latn-B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0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215900" indent="-20637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ts val="75"/>
              </a:spcBef>
              <a:buClrTx/>
              <a:buFontTx/>
              <a:buNone/>
            </a:pPr>
            <a:fld id="{884F65D2-2D64-49E4-8AE8-1BB4B28A7355}" type="slidenum">
              <a:rPr lang="bg-BG" altLang="en-US" smtClean="0"/>
              <a:pPr>
                <a:spcBef>
                  <a:spcPts val="75"/>
                </a:spcBef>
                <a:buClrTx/>
                <a:buFontTx/>
                <a:buNone/>
              </a:pPr>
              <a:t>8</a:t>
            </a:fld>
            <a:endParaRPr lang="bg-BG" altLang="en-US" smtClean="0"/>
          </a:p>
        </p:txBody>
      </p:sp>
      <p:sp>
        <p:nvSpPr>
          <p:cNvPr id="137219" name="Text Box 1"/>
          <p:cNvSpPr txBox="1">
            <a:spLocks noChangeArrowheads="1"/>
          </p:cNvSpPr>
          <p:nvPr/>
        </p:nvSpPr>
        <p:spPr bwMode="auto">
          <a:xfrm>
            <a:off x="5180013" y="6513513"/>
            <a:ext cx="3949700" cy="33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 marL="215900" indent="-20637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ts val="75"/>
              </a:spcBef>
              <a:spcAft>
                <a:spcPts val="75"/>
              </a:spcAft>
              <a:buClrTx/>
              <a:buFontTx/>
              <a:buNone/>
            </a:pPr>
            <a:fld id="{E444E470-51FC-4D62-860F-AC38E5096E98}" type="slidenum">
              <a:rPr lang="bg-BG" altLang="en-US"/>
              <a:pPr algn="r" eaLnBrk="1" hangingPunct="1">
                <a:spcBef>
                  <a:spcPts val="75"/>
                </a:spcBef>
                <a:spcAft>
                  <a:spcPts val="75"/>
                </a:spcAft>
                <a:buClrTx/>
                <a:buFontTx/>
                <a:buNone/>
              </a:pPr>
              <a:t>8</a:t>
            </a:fld>
            <a:endParaRPr lang="bg-BG" altLang="en-US"/>
          </a:p>
        </p:txBody>
      </p:sp>
      <p:sp>
        <p:nvSpPr>
          <p:cNvPr id="1372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57500" y="514350"/>
            <a:ext cx="3429000" cy="2571750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37221" name="Text Box 3"/>
          <p:cNvSpPr txBox="1">
            <a:spLocks noChangeArrowheads="1"/>
          </p:cNvSpPr>
          <p:nvPr/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ts val="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bg-BG" altLang="en-US"/>
          </a:p>
        </p:txBody>
      </p:sp>
    </p:spTree>
    <p:extLst>
      <p:ext uri="{BB962C8B-B14F-4D97-AF65-F5344CB8AC3E}">
        <p14:creationId xmlns:p14="http://schemas.microsoft.com/office/powerpoint/2010/main" val="10902392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0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215900" indent="-20637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ts val="75"/>
              </a:spcBef>
              <a:buClrTx/>
              <a:buFontTx/>
              <a:buNone/>
            </a:pPr>
            <a:fld id="{58EFEB24-4EAB-4CB3-AF33-373DCA8BCD8D}" type="slidenum">
              <a:rPr lang="bg-BG" altLang="en-US" smtClean="0"/>
              <a:pPr>
                <a:spcBef>
                  <a:spcPts val="75"/>
                </a:spcBef>
                <a:buClrTx/>
                <a:buFontTx/>
                <a:buNone/>
              </a:pPr>
              <a:t>23</a:t>
            </a:fld>
            <a:endParaRPr lang="bg-BG" altLang="en-US" smtClean="0"/>
          </a:p>
        </p:txBody>
      </p:sp>
      <p:sp>
        <p:nvSpPr>
          <p:cNvPr id="190467" name="Text Box 1"/>
          <p:cNvSpPr txBox="1">
            <a:spLocks noChangeArrowheads="1"/>
          </p:cNvSpPr>
          <p:nvPr/>
        </p:nvSpPr>
        <p:spPr bwMode="auto">
          <a:xfrm>
            <a:off x="5180013" y="6513513"/>
            <a:ext cx="3949700" cy="33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 marL="215900" indent="-20637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ts val="75"/>
              </a:spcBef>
              <a:spcAft>
                <a:spcPts val="75"/>
              </a:spcAft>
              <a:buClrTx/>
              <a:buFontTx/>
              <a:buNone/>
            </a:pPr>
            <a:fld id="{39753EF5-6EAB-4785-8E04-39EAC313A314}" type="slidenum">
              <a:rPr lang="bg-BG" altLang="en-US"/>
              <a:pPr algn="r" eaLnBrk="1" hangingPunct="1">
                <a:spcBef>
                  <a:spcPts val="75"/>
                </a:spcBef>
                <a:spcAft>
                  <a:spcPts val="75"/>
                </a:spcAft>
                <a:buClrTx/>
                <a:buFontTx/>
                <a:buNone/>
              </a:pPr>
              <a:t>23</a:t>
            </a:fld>
            <a:endParaRPr lang="bg-BG" altLang="en-US"/>
          </a:p>
        </p:txBody>
      </p:sp>
      <p:sp>
        <p:nvSpPr>
          <p:cNvPr id="19046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57500" y="514350"/>
            <a:ext cx="3429000" cy="2571750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90469" name="Text Box 3"/>
          <p:cNvSpPr txBox="1">
            <a:spLocks noChangeArrowheads="1"/>
          </p:cNvSpPr>
          <p:nvPr/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ts val="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bg-BG" altLang="en-US"/>
          </a:p>
        </p:txBody>
      </p:sp>
    </p:spTree>
    <p:extLst>
      <p:ext uri="{BB962C8B-B14F-4D97-AF65-F5344CB8AC3E}">
        <p14:creationId xmlns:p14="http://schemas.microsoft.com/office/powerpoint/2010/main" val="9476317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20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215900" indent="-20637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ts val="75"/>
              </a:spcBef>
              <a:buClrTx/>
              <a:buFontTx/>
              <a:buNone/>
            </a:pPr>
            <a:fld id="{2092DE4C-9566-43C2-92FA-9FCB8F4F0B73}" type="slidenum">
              <a:rPr lang="bg-BG" altLang="en-US" smtClean="0"/>
              <a:pPr>
                <a:spcBef>
                  <a:spcPts val="75"/>
                </a:spcBef>
                <a:buClrTx/>
                <a:buFontTx/>
                <a:buNone/>
              </a:pPr>
              <a:t>24</a:t>
            </a:fld>
            <a:endParaRPr lang="bg-BG" altLang="en-US" smtClean="0"/>
          </a:p>
        </p:txBody>
      </p:sp>
      <p:sp>
        <p:nvSpPr>
          <p:cNvPr id="192515" name="Text Box 1"/>
          <p:cNvSpPr txBox="1">
            <a:spLocks noChangeArrowheads="1"/>
          </p:cNvSpPr>
          <p:nvPr/>
        </p:nvSpPr>
        <p:spPr bwMode="auto">
          <a:xfrm>
            <a:off x="5180013" y="6513513"/>
            <a:ext cx="3949700" cy="33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 marL="215900" indent="-20637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ts val="75"/>
              </a:spcBef>
              <a:spcAft>
                <a:spcPts val="75"/>
              </a:spcAft>
              <a:buClrTx/>
              <a:buFontTx/>
              <a:buNone/>
            </a:pPr>
            <a:fld id="{E201BD61-F0D4-4A8A-9CB2-EF9D2744F375}" type="slidenum">
              <a:rPr lang="bg-BG" altLang="en-US"/>
              <a:pPr algn="r" eaLnBrk="1" hangingPunct="1">
                <a:spcBef>
                  <a:spcPts val="75"/>
                </a:spcBef>
                <a:spcAft>
                  <a:spcPts val="75"/>
                </a:spcAft>
                <a:buClrTx/>
                <a:buFontTx/>
                <a:buNone/>
              </a:pPr>
              <a:t>24</a:t>
            </a:fld>
            <a:endParaRPr lang="bg-BG" altLang="en-US"/>
          </a:p>
        </p:txBody>
      </p:sp>
      <p:sp>
        <p:nvSpPr>
          <p:cNvPr id="19251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57500" y="514350"/>
            <a:ext cx="3427413" cy="2570163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92517" name="Text Box 3"/>
          <p:cNvSpPr txBox="1">
            <a:spLocks noChangeArrowheads="1"/>
          </p:cNvSpPr>
          <p:nvPr/>
        </p:nvSpPr>
        <p:spPr bwMode="auto">
          <a:xfrm>
            <a:off x="914400" y="3257550"/>
            <a:ext cx="7313613" cy="3084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ts val="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bg-BG" altLang="en-US"/>
          </a:p>
        </p:txBody>
      </p:sp>
    </p:spTree>
    <p:extLst>
      <p:ext uri="{BB962C8B-B14F-4D97-AF65-F5344CB8AC3E}">
        <p14:creationId xmlns:p14="http://schemas.microsoft.com/office/powerpoint/2010/main" val="26392917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20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215900" indent="-20637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ts val="75"/>
              </a:spcBef>
              <a:buClrTx/>
              <a:buFontTx/>
              <a:buNone/>
            </a:pPr>
            <a:fld id="{6652A9A4-0562-4FF2-B1ED-5286B0E26D49}" type="slidenum">
              <a:rPr lang="bg-BG" altLang="en-US" smtClean="0"/>
              <a:pPr>
                <a:spcBef>
                  <a:spcPts val="75"/>
                </a:spcBef>
                <a:buClrTx/>
                <a:buFontTx/>
                <a:buNone/>
              </a:pPr>
              <a:t>25</a:t>
            </a:fld>
            <a:endParaRPr lang="bg-BG" altLang="en-US" smtClean="0"/>
          </a:p>
        </p:txBody>
      </p:sp>
      <p:sp>
        <p:nvSpPr>
          <p:cNvPr id="194563" name="Text Box 1"/>
          <p:cNvSpPr txBox="1">
            <a:spLocks noChangeArrowheads="1"/>
          </p:cNvSpPr>
          <p:nvPr/>
        </p:nvSpPr>
        <p:spPr bwMode="auto">
          <a:xfrm>
            <a:off x="5180013" y="6513513"/>
            <a:ext cx="3949700" cy="33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 marL="215900" indent="-20637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ts val="75"/>
              </a:spcBef>
              <a:spcAft>
                <a:spcPts val="75"/>
              </a:spcAft>
              <a:buClrTx/>
              <a:buFontTx/>
              <a:buNone/>
            </a:pPr>
            <a:fld id="{3FDBA0C6-7D37-41D6-BA0E-5E4DE952A308}" type="slidenum">
              <a:rPr lang="bg-BG" altLang="en-US"/>
              <a:pPr algn="r" eaLnBrk="1" hangingPunct="1">
                <a:spcBef>
                  <a:spcPts val="75"/>
                </a:spcBef>
                <a:spcAft>
                  <a:spcPts val="75"/>
                </a:spcAft>
                <a:buClrTx/>
                <a:buFontTx/>
                <a:buNone/>
              </a:pPr>
              <a:t>25</a:t>
            </a:fld>
            <a:endParaRPr lang="bg-BG" altLang="en-US"/>
          </a:p>
        </p:txBody>
      </p:sp>
      <p:sp>
        <p:nvSpPr>
          <p:cNvPr id="1945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57500" y="514350"/>
            <a:ext cx="3429000" cy="2571750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94565" name="Text Box 3"/>
          <p:cNvSpPr txBox="1">
            <a:spLocks noChangeArrowheads="1"/>
          </p:cNvSpPr>
          <p:nvPr/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ts val="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bg-BG" altLang="en-US"/>
          </a:p>
        </p:txBody>
      </p:sp>
    </p:spTree>
    <p:extLst>
      <p:ext uri="{BB962C8B-B14F-4D97-AF65-F5344CB8AC3E}">
        <p14:creationId xmlns:p14="http://schemas.microsoft.com/office/powerpoint/2010/main" val="40837632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20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215900" indent="-20637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ts val="75"/>
              </a:spcBef>
              <a:buClrTx/>
              <a:buFontTx/>
              <a:buNone/>
            </a:pPr>
            <a:fld id="{EB3E9435-57AB-4503-A765-226022837FD1}" type="slidenum">
              <a:rPr lang="bg-BG" altLang="en-US" smtClean="0"/>
              <a:pPr>
                <a:spcBef>
                  <a:spcPts val="75"/>
                </a:spcBef>
                <a:buClrTx/>
                <a:buFontTx/>
                <a:buNone/>
              </a:pPr>
              <a:t>26</a:t>
            </a:fld>
            <a:endParaRPr lang="bg-BG" altLang="en-US" smtClean="0"/>
          </a:p>
        </p:txBody>
      </p:sp>
      <p:sp>
        <p:nvSpPr>
          <p:cNvPr id="180227" name="Text Box 1"/>
          <p:cNvSpPr txBox="1">
            <a:spLocks noChangeArrowheads="1"/>
          </p:cNvSpPr>
          <p:nvPr/>
        </p:nvSpPr>
        <p:spPr bwMode="auto">
          <a:xfrm>
            <a:off x="5180013" y="6513513"/>
            <a:ext cx="3949700" cy="33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 marL="215900" indent="-20637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ts val="75"/>
              </a:spcBef>
              <a:spcAft>
                <a:spcPts val="75"/>
              </a:spcAft>
              <a:buClrTx/>
              <a:buFontTx/>
              <a:buNone/>
            </a:pPr>
            <a:fld id="{90F27F29-8047-4925-B994-AE40489FE8AF}" type="slidenum">
              <a:rPr lang="bg-BG" altLang="en-US"/>
              <a:pPr algn="r" eaLnBrk="1" hangingPunct="1">
                <a:spcBef>
                  <a:spcPts val="75"/>
                </a:spcBef>
                <a:spcAft>
                  <a:spcPts val="75"/>
                </a:spcAft>
                <a:buClrTx/>
                <a:buFontTx/>
                <a:buNone/>
              </a:pPr>
              <a:t>26</a:t>
            </a:fld>
            <a:endParaRPr lang="bg-BG" altLang="en-US"/>
          </a:p>
        </p:txBody>
      </p:sp>
      <p:sp>
        <p:nvSpPr>
          <p:cNvPr id="18022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57500" y="514350"/>
            <a:ext cx="3429000" cy="2571750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80229" name="Text Box 3"/>
          <p:cNvSpPr txBox="1">
            <a:spLocks noChangeArrowheads="1"/>
          </p:cNvSpPr>
          <p:nvPr/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ts val="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bg-BG" altLang="en-US"/>
          </a:p>
        </p:txBody>
      </p:sp>
    </p:spTree>
    <p:extLst>
      <p:ext uri="{BB962C8B-B14F-4D97-AF65-F5344CB8AC3E}">
        <p14:creationId xmlns:p14="http://schemas.microsoft.com/office/powerpoint/2010/main" val="128120374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bs-Latn-B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4BB25-6865-41D4-9A7F-EF7CCCAE43EC}" type="slidenum">
              <a:rPr lang="bs-Latn-BA" smtClean="0"/>
              <a:pPr/>
              <a:t>40</a:t>
            </a:fld>
            <a:endParaRPr lang="bs-Latn-B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0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215900" indent="-20637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ts val="75"/>
              </a:spcBef>
              <a:buClrTx/>
              <a:buFontTx/>
              <a:buNone/>
            </a:pPr>
            <a:fld id="{2B686B70-E526-4BDC-BF44-C9B11A1DCEDE}" type="slidenum">
              <a:rPr lang="bg-BG" altLang="en-US" smtClean="0"/>
              <a:pPr>
                <a:spcBef>
                  <a:spcPts val="75"/>
                </a:spcBef>
                <a:buClrTx/>
                <a:buFontTx/>
                <a:buNone/>
              </a:pPr>
              <a:t>9</a:t>
            </a:fld>
            <a:endParaRPr lang="bg-BG" altLang="en-US" smtClean="0"/>
          </a:p>
        </p:txBody>
      </p:sp>
      <p:sp>
        <p:nvSpPr>
          <p:cNvPr id="139267" name="Text Box 1"/>
          <p:cNvSpPr txBox="1">
            <a:spLocks noChangeArrowheads="1"/>
          </p:cNvSpPr>
          <p:nvPr/>
        </p:nvSpPr>
        <p:spPr bwMode="auto">
          <a:xfrm>
            <a:off x="5180013" y="6513513"/>
            <a:ext cx="3949700" cy="33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 marL="215900" indent="-20637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ts val="75"/>
              </a:spcBef>
              <a:spcAft>
                <a:spcPts val="75"/>
              </a:spcAft>
              <a:buClrTx/>
              <a:buFontTx/>
              <a:buNone/>
            </a:pPr>
            <a:fld id="{B701FBE3-E964-406A-AD37-F3E8E40A45DC}" type="slidenum">
              <a:rPr lang="bg-BG" altLang="en-US"/>
              <a:pPr algn="r" eaLnBrk="1" hangingPunct="1">
                <a:spcBef>
                  <a:spcPts val="75"/>
                </a:spcBef>
                <a:spcAft>
                  <a:spcPts val="75"/>
                </a:spcAft>
                <a:buClrTx/>
                <a:buFontTx/>
                <a:buNone/>
              </a:pPr>
              <a:t>9</a:t>
            </a:fld>
            <a:endParaRPr lang="bg-BG" altLang="en-US"/>
          </a:p>
        </p:txBody>
      </p:sp>
      <p:sp>
        <p:nvSpPr>
          <p:cNvPr id="13926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57500" y="514350"/>
            <a:ext cx="3429000" cy="2571750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39269" name="Text Box 3"/>
          <p:cNvSpPr txBox="1">
            <a:spLocks noChangeArrowheads="1"/>
          </p:cNvSpPr>
          <p:nvPr/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ts val="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bg-BG" altLang="en-US"/>
          </a:p>
        </p:txBody>
      </p:sp>
    </p:spTree>
    <p:extLst>
      <p:ext uri="{BB962C8B-B14F-4D97-AF65-F5344CB8AC3E}">
        <p14:creationId xmlns:p14="http://schemas.microsoft.com/office/powerpoint/2010/main" val="37753393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0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215900" indent="-20637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ts val="75"/>
              </a:spcBef>
              <a:buClrTx/>
              <a:buFontTx/>
              <a:buNone/>
            </a:pPr>
            <a:fld id="{0B6C72EA-C30E-400F-A5E8-C03A0CF64D06}" type="slidenum">
              <a:rPr lang="bg-BG" altLang="en-US" smtClean="0"/>
              <a:pPr>
                <a:spcBef>
                  <a:spcPts val="75"/>
                </a:spcBef>
                <a:buClrTx/>
                <a:buFontTx/>
                <a:buNone/>
              </a:pPr>
              <a:t>10</a:t>
            </a:fld>
            <a:endParaRPr lang="bg-BG" altLang="en-US" smtClean="0"/>
          </a:p>
        </p:txBody>
      </p:sp>
      <p:sp>
        <p:nvSpPr>
          <p:cNvPr id="149507" name="Text Box 1"/>
          <p:cNvSpPr txBox="1">
            <a:spLocks noChangeArrowheads="1"/>
          </p:cNvSpPr>
          <p:nvPr/>
        </p:nvSpPr>
        <p:spPr bwMode="auto">
          <a:xfrm>
            <a:off x="5180013" y="6513513"/>
            <a:ext cx="3949700" cy="33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 marL="215900" indent="-20637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ts val="75"/>
              </a:spcBef>
              <a:spcAft>
                <a:spcPts val="75"/>
              </a:spcAft>
              <a:buClrTx/>
              <a:buFontTx/>
              <a:buNone/>
            </a:pPr>
            <a:fld id="{C6265CB5-0029-4C47-B228-E311411DDF06}" type="slidenum">
              <a:rPr lang="bg-BG" altLang="en-US"/>
              <a:pPr algn="r" eaLnBrk="1" hangingPunct="1">
                <a:spcBef>
                  <a:spcPts val="75"/>
                </a:spcBef>
                <a:spcAft>
                  <a:spcPts val="75"/>
                </a:spcAft>
                <a:buClrTx/>
                <a:buFontTx/>
                <a:buNone/>
              </a:pPr>
              <a:t>10</a:t>
            </a:fld>
            <a:endParaRPr lang="bg-BG" altLang="en-US"/>
          </a:p>
        </p:txBody>
      </p:sp>
      <p:sp>
        <p:nvSpPr>
          <p:cNvPr id="1495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57500" y="514350"/>
            <a:ext cx="3429000" cy="2571750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49509" name="Text Box 3"/>
          <p:cNvSpPr txBox="1">
            <a:spLocks noChangeArrowheads="1"/>
          </p:cNvSpPr>
          <p:nvPr/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ts val="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bg-BG" altLang="en-US"/>
          </a:p>
        </p:txBody>
      </p:sp>
    </p:spTree>
    <p:extLst>
      <p:ext uri="{BB962C8B-B14F-4D97-AF65-F5344CB8AC3E}">
        <p14:creationId xmlns:p14="http://schemas.microsoft.com/office/powerpoint/2010/main" val="19827209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0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215900" indent="-20637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ts val="75"/>
              </a:spcBef>
              <a:buClrTx/>
              <a:buFontTx/>
              <a:buNone/>
            </a:pPr>
            <a:fld id="{44B3773D-BC95-43C6-ACED-BA397A2565B5}" type="slidenum">
              <a:rPr lang="bg-BG" altLang="en-US" smtClean="0"/>
              <a:pPr>
                <a:spcBef>
                  <a:spcPts val="75"/>
                </a:spcBef>
                <a:buClrTx/>
                <a:buFontTx/>
                <a:buNone/>
              </a:pPr>
              <a:t>11</a:t>
            </a:fld>
            <a:endParaRPr lang="bg-BG" altLang="en-US" smtClean="0"/>
          </a:p>
        </p:txBody>
      </p:sp>
      <p:sp>
        <p:nvSpPr>
          <p:cNvPr id="172035" name="Text Box 1"/>
          <p:cNvSpPr txBox="1">
            <a:spLocks noChangeArrowheads="1"/>
          </p:cNvSpPr>
          <p:nvPr/>
        </p:nvSpPr>
        <p:spPr bwMode="auto">
          <a:xfrm>
            <a:off x="5180013" y="6513513"/>
            <a:ext cx="3949700" cy="33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 marL="215900" indent="-20637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ts val="75"/>
              </a:spcBef>
              <a:spcAft>
                <a:spcPts val="75"/>
              </a:spcAft>
              <a:buClrTx/>
              <a:buFontTx/>
              <a:buNone/>
            </a:pPr>
            <a:fld id="{81BB7D7E-9DB8-4277-A8A9-0E677867080B}" type="slidenum">
              <a:rPr lang="bg-BG" altLang="en-US"/>
              <a:pPr algn="r" eaLnBrk="1" hangingPunct="1">
                <a:spcBef>
                  <a:spcPts val="75"/>
                </a:spcBef>
                <a:spcAft>
                  <a:spcPts val="75"/>
                </a:spcAft>
                <a:buClrTx/>
                <a:buFontTx/>
                <a:buNone/>
              </a:pPr>
              <a:t>11</a:t>
            </a:fld>
            <a:endParaRPr lang="bg-BG" altLang="en-US"/>
          </a:p>
        </p:txBody>
      </p:sp>
      <p:sp>
        <p:nvSpPr>
          <p:cNvPr id="1720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57500" y="514350"/>
            <a:ext cx="3429000" cy="2571750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72037" name="Text Box 3"/>
          <p:cNvSpPr txBox="1">
            <a:spLocks noChangeArrowheads="1"/>
          </p:cNvSpPr>
          <p:nvPr/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ts val="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bg-BG" altLang="en-US"/>
          </a:p>
        </p:txBody>
      </p:sp>
    </p:spTree>
    <p:extLst>
      <p:ext uri="{BB962C8B-B14F-4D97-AF65-F5344CB8AC3E}">
        <p14:creationId xmlns:p14="http://schemas.microsoft.com/office/powerpoint/2010/main" val="1992194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0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215900" indent="-20637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ts val="75"/>
              </a:spcBef>
              <a:buClrTx/>
              <a:buFontTx/>
              <a:buNone/>
            </a:pPr>
            <a:fld id="{00EFE734-ECF1-44B8-954D-2639F6FFC0D3}" type="slidenum">
              <a:rPr lang="bg-BG" altLang="en-US" smtClean="0"/>
              <a:pPr>
                <a:spcBef>
                  <a:spcPts val="75"/>
                </a:spcBef>
                <a:buClrTx/>
                <a:buFontTx/>
                <a:buNone/>
              </a:pPr>
              <a:t>12</a:t>
            </a:fld>
            <a:endParaRPr lang="bg-BG" altLang="en-US" smtClean="0"/>
          </a:p>
        </p:txBody>
      </p:sp>
      <p:sp>
        <p:nvSpPr>
          <p:cNvPr id="176131" name="Text Box 1"/>
          <p:cNvSpPr txBox="1">
            <a:spLocks noChangeArrowheads="1"/>
          </p:cNvSpPr>
          <p:nvPr/>
        </p:nvSpPr>
        <p:spPr bwMode="auto">
          <a:xfrm>
            <a:off x="5180013" y="6513513"/>
            <a:ext cx="3949700" cy="33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 marL="215900" indent="-20637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ts val="75"/>
              </a:spcBef>
              <a:spcAft>
                <a:spcPts val="75"/>
              </a:spcAft>
              <a:buClrTx/>
              <a:buFontTx/>
              <a:buNone/>
            </a:pPr>
            <a:fld id="{FF9B43D5-40BE-4A47-B469-4BF44210F617}" type="slidenum">
              <a:rPr lang="bg-BG" altLang="en-US"/>
              <a:pPr algn="r" eaLnBrk="1" hangingPunct="1">
                <a:spcBef>
                  <a:spcPts val="75"/>
                </a:spcBef>
                <a:spcAft>
                  <a:spcPts val="75"/>
                </a:spcAft>
                <a:buClrTx/>
                <a:buFontTx/>
                <a:buNone/>
              </a:pPr>
              <a:t>12</a:t>
            </a:fld>
            <a:endParaRPr lang="bg-BG" altLang="en-US"/>
          </a:p>
        </p:txBody>
      </p:sp>
      <p:sp>
        <p:nvSpPr>
          <p:cNvPr id="1761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57500" y="514350"/>
            <a:ext cx="3429000" cy="2571750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76133" name="Text Box 3"/>
          <p:cNvSpPr txBox="1">
            <a:spLocks noChangeArrowheads="1"/>
          </p:cNvSpPr>
          <p:nvPr/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ts val="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bg-BG" altLang="en-US"/>
          </a:p>
        </p:txBody>
      </p:sp>
    </p:spTree>
    <p:extLst>
      <p:ext uri="{BB962C8B-B14F-4D97-AF65-F5344CB8AC3E}">
        <p14:creationId xmlns:p14="http://schemas.microsoft.com/office/powerpoint/2010/main" val="1854337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Rectangle 20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215900" indent="-20637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ts val="75"/>
              </a:spcBef>
              <a:buClrTx/>
              <a:buFontTx/>
              <a:buNone/>
            </a:pPr>
            <a:fld id="{4BBC8F2D-C2A1-4C85-88B6-F9618BFB5B3D}" type="slidenum">
              <a:rPr lang="bg-BG" altLang="en-US" smtClean="0"/>
              <a:pPr>
                <a:spcBef>
                  <a:spcPts val="75"/>
                </a:spcBef>
                <a:buClrTx/>
                <a:buFontTx/>
                <a:buNone/>
              </a:pPr>
              <a:t>19</a:t>
            </a:fld>
            <a:endParaRPr lang="bg-BG" altLang="en-US" smtClean="0"/>
          </a:p>
        </p:txBody>
      </p:sp>
      <p:sp>
        <p:nvSpPr>
          <p:cNvPr id="208899" name="Text Box 1"/>
          <p:cNvSpPr txBox="1">
            <a:spLocks noChangeArrowheads="1"/>
          </p:cNvSpPr>
          <p:nvPr/>
        </p:nvSpPr>
        <p:spPr bwMode="auto">
          <a:xfrm>
            <a:off x="5180013" y="6513513"/>
            <a:ext cx="3949700" cy="33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 marL="215900" indent="-20637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ts val="75"/>
              </a:spcBef>
              <a:spcAft>
                <a:spcPts val="75"/>
              </a:spcAft>
              <a:buClrTx/>
              <a:buFontTx/>
              <a:buNone/>
            </a:pPr>
            <a:fld id="{7D925665-AE13-471D-91F0-7A7687231AD0}" type="slidenum">
              <a:rPr lang="bg-BG" altLang="en-US"/>
              <a:pPr algn="r" eaLnBrk="1" hangingPunct="1">
                <a:spcBef>
                  <a:spcPts val="75"/>
                </a:spcBef>
                <a:spcAft>
                  <a:spcPts val="75"/>
                </a:spcAft>
                <a:buClrTx/>
                <a:buFontTx/>
                <a:buNone/>
              </a:pPr>
              <a:t>19</a:t>
            </a:fld>
            <a:endParaRPr lang="bg-BG" altLang="en-US"/>
          </a:p>
        </p:txBody>
      </p:sp>
      <p:sp>
        <p:nvSpPr>
          <p:cNvPr id="20890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57500" y="514350"/>
            <a:ext cx="3429000" cy="2571750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08901" name="Text Box 3"/>
          <p:cNvSpPr txBox="1">
            <a:spLocks noChangeArrowheads="1"/>
          </p:cNvSpPr>
          <p:nvPr/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ts val="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bg-BG" altLang="en-US"/>
          </a:p>
        </p:txBody>
      </p:sp>
    </p:spTree>
    <p:extLst>
      <p:ext uri="{BB962C8B-B14F-4D97-AF65-F5344CB8AC3E}">
        <p14:creationId xmlns:p14="http://schemas.microsoft.com/office/powerpoint/2010/main" val="16085497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Rectangle 20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215900" indent="-20637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ts val="75"/>
              </a:spcBef>
              <a:buClrTx/>
              <a:buFontTx/>
              <a:buNone/>
            </a:pPr>
            <a:fld id="{2A1EDBFF-6348-4C24-9715-5C61BA1A4508}" type="slidenum">
              <a:rPr lang="bg-BG" altLang="en-US" smtClean="0"/>
              <a:pPr>
                <a:spcBef>
                  <a:spcPts val="75"/>
                </a:spcBef>
                <a:buClrTx/>
                <a:buFontTx/>
                <a:buNone/>
              </a:pPr>
              <a:t>20</a:t>
            </a:fld>
            <a:endParaRPr lang="bg-BG" altLang="en-US" smtClean="0"/>
          </a:p>
        </p:txBody>
      </p:sp>
      <p:sp>
        <p:nvSpPr>
          <p:cNvPr id="210947" name="Text Box 1"/>
          <p:cNvSpPr txBox="1">
            <a:spLocks noChangeArrowheads="1"/>
          </p:cNvSpPr>
          <p:nvPr/>
        </p:nvSpPr>
        <p:spPr bwMode="auto">
          <a:xfrm>
            <a:off x="5180013" y="6513513"/>
            <a:ext cx="3949700" cy="33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 marL="215900" indent="-20637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ts val="75"/>
              </a:spcBef>
              <a:spcAft>
                <a:spcPts val="75"/>
              </a:spcAft>
              <a:buClrTx/>
              <a:buFontTx/>
              <a:buNone/>
            </a:pPr>
            <a:fld id="{A2B7EFE5-D5B9-48D8-9414-DF50700A5E87}" type="slidenum">
              <a:rPr lang="bg-BG" altLang="en-US"/>
              <a:pPr algn="r" eaLnBrk="1" hangingPunct="1">
                <a:spcBef>
                  <a:spcPts val="75"/>
                </a:spcBef>
                <a:spcAft>
                  <a:spcPts val="75"/>
                </a:spcAft>
                <a:buClrTx/>
                <a:buFontTx/>
                <a:buNone/>
              </a:pPr>
              <a:t>20</a:t>
            </a:fld>
            <a:endParaRPr lang="bg-BG" altLang="en-US"/>
          </a:p>
        </p:txBody>
      </p:sp>
      <p:sp>
        <p:nvSpPr>
          <p:cNvPr id="21094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57500" y="514350"/>
            <a:ext cx="3429000" cy="2571750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10949" name="Text Box 3"/>
          <p:cNvSpPr txBox="1">
            <a:spLocks noChangeArrowheads="1"/>
          </p:cNvSpPr>
          <p:nvPr/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ts val="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bg-BG" altLang="en-US"/>
          </a:p>
        </p:txBody>
      </p:sp>
    </p:spTree>
    <p:extLst>
      <p:ext uri="{BB962C8B-B14F-4D97-AF65-F5344CB8AC3E}">
        <p14:creationId xmlns:p14="http://schemas.microsoft.com/office/powerpoint/2010/main" val="27050494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0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215900" indent="-20637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ts val="75"/>
              </a:spcBef>
              <a:buClrTx/>
              <a:buFontTx/>
              <a:buNone/>
            </a:pPr>
            <a:fld id="{8282E87B-FF15-4BDF-94D5-29670651597D}" type="slidenum">
              <a:rPr lang="bg-BG" altLang="en-US" smtClean="0"/>
              <a:pPr>
                <a:spcBef>
                  <a:spcPts val="75"/>
                </a:spcBef>
                <a:buClrTx/>
                <a:buFontTx/>
                <a:buNone/>
              </a:pPr>
              <a:t>21</a:t>
            </a:fld>
            <a:endParaRPr lang="bg-BG" altLang="en-US" smtClean="0"/>
          </a:p>
        </p:txBody>
      </p:sp>
      <p:sp>
        <p:nvSpPr>
          <p:cNvPr id="212995" name="Text Box 1"/>
          <p:cNvSpPr txBox="1">
            <a:spLocks noChangeArrowheads="1"/>
          </p:cNvSpPr>
          <p:nvPr/>
        </p:nvSpPr>
        <p:spPr bwMode="auto">
          <a:xfrm>
            <a:off x="5180013" y="6513513"/>
            <a:ext cx="3949700" cy="33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 marL="215900" indent="-20637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ts val="75"/>
              </a:spcBef>
              <a:spcAft>
                <a:spcPts val="75"/>
              </a:spcAft>
              <a:buClrTx/>
              <a:buFontTx/>
              <a:buNone/>
            </a:pPr>
            <a:fld id="{7F69B15A-8359-47F4-86C3-ED3576BAE1ED}" type="slidenum">
              <a:rPr lang="bg-BG" altLang="en-US"/>
              <a:pPr algn="r" eaLnBrk="1" hangingPunct="1">
                <a:spcBef>
                  <a:spcPts val="75"/>
                </a:spcBef>
                <a:spcAft>
                  <a:spcPts val="75"/>
                </a:spcAft>
                <a:buClrTx/>
                <a:buFontTx/>
                <a:buNone/>
              </a:pPr>
              <a:t>21</a:t>
            </a:fld>
            <a:endParaRPr lang="bg-BG" altLang="en-US"/>
          </a:p>
        </p:txBody>
      </p:sp>
      <p:sp>
        <p:nvSpPr>
          <p:cNvPr id="2129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57500" y="514350"/>
            <a:ext cx="3429000" cy="2571750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12997" name="Text Box 3"/>
          <p:cNvSpPr txBox="1">
            <a:spLocks noChangeArrowheads="1"/>
          </p:cNvSpPr>
          <p:nvPr/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ts val="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bg-BG" altLang="en-US"/>
          </a:p>
        </p:txBody>
      </p:sp>
    </p:spTree>
    <p:extLst>
      <p:ext uri="{BB962C8B-B14F-4D97-AF65-F5344CB8AC3E}">
        <p14:creationId xmlns:p14="http://schemas.microsoft.com/office/powerpoint/2010/main" val="39492914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Rectangle 20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215900" indent="-20637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ts val="75"/>
              </a:spcBef>
              <a:buClrTx/>
              <a:buFontTx/>
              <a:buNone/>
            </a:pPr>
            <a:fld id="{F1760DD6-B774-4FDC-82AC-1A8839FAE423}" type="slidenum">
              <a:rPr lang="bg-BG" altLang="en-US" smtClean="0"/>
              <a:pPr>
                <a:spcBef>
                  <a:spcPts val="75"/>
                </a:spcBef>
                <a:buClrTx/>
                <a:buFontTx/>
                <a:buNone/>
              </a:pPr>
              <a:t>22</a:t>
            </a:fld>
            <a:endParaRPr lang="bg-BG" altLang="en-US" smtClean="0"/>
          </a:p>
        </p:txBody>
      </p:sp>
      <p:sp>
        <p:nvSpPr>
          <p:cNvPr id="215043" name="Text Box 1"/>
          <p:cNvSpPr txBox="1">
            <a:spLocks noChangeArrowheads="1"/>
          </p:cNvSpPr>
          <p:nvPr/>
        </p:nvSpPr>
        <p:spPr bwMode="auto">
          <a:xfrm>
            <a:off x="5180013" y="6513513"/>
            <a:ext cx="3949700" cy="33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 marL="215900" indent="-20637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ts val="75"/>
              </a:spcBef>
              <a:spcAft>
                <a:spcPts val="75"/>
              </a:spcAft>
              <a:buClrTx/>
              <a:buFontTx/>
              <a:buNone/>
            </a:pPr>
            <a:fld id="{A9C792C1-F4B3-45A2-890D-2801B18D0F7F}" type="slidenum">
              <a:rPr lang="bg-BG" altLang="en-US"/>
              <a:pPr algn="r" eaLnBrk="1" hangingPunct="1">
                <a:spcBef>
                  <a:spcPts val="75"/>
                </a:spcBef>
                <a:spcAft>
                  <a:spcPts val="75"/>
                </a:spcAft>
                <a:buClrTx/>
                <a:buFontTx/>
                <a:buNone/>
              </a:pPr>
              <a:t>22</a:t>
            </a:fld>
            <a:endParaRPr lang="bg-BG" altLang="en-US"/>
          </a:p>
        </p:txBody>
      </p:sp>
      <p:sp>
        <p:nvSpPr>
          <p:cNvPr id="21504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57500" y="514350"/>
            <a:ext cx="3429000" cy="2571750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15045" name="Text Box 3"/>
          <p:cNvSpPr txBox="1">
            <a:spLocks noChangeArrowheads="1"/>
          </p:cNvSpPr>
          <p:nvPr/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ts val="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bg-BG" altLang="en-US"/>
          </a:p>
        </p:txBody>
      </p:sp>
    </p:spTree>
    <p:extLst>
      <p:ext uri="{BB962C8B-B14F-4D97-AF65-F5344CB8AC3E}">
        <p14:creationId xmlns:p14="http://schemas.microsoft.com/office/powerpoint/2010/main" val="33756805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2/21/2025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2/21/2025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2/21/2025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2/21/2025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2/21/2025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1.png"/><Relationship Id="rId4" Type="http://schemas.openxmlformats.org/officeDocument/2006/relationships/image" Target="../media/image5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jpg"/><Relationship Id="rId3" Type="http://schemas.openxmlformats.org/officeDocument/2006/relationships/image" Target="../media/image54.png"/><Relationship Id="rId7" Type="http://schemas.openxmlformats.org/officeDocument/2006/relationships/image" Target="../media/image58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0.jpeg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4.jpeg"/><Relationship Id="rId5" Type="http://schemas.openxmlformats.org/officeDocument/2006/relationships/image" Target="../media/image73.jpeg"/><Relationship Id="rId4" Type="http://schemas.openxmlformats.org/officeDocument/2006/relationships/image" Target="../media/image7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gif"/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9.jpeg"/><Relationship Id="rId4" Type="http://schemas.openxmlformats.org/officeDocument/2006/relationships/image" Target="../media/image88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jpe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jpe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indico.cern.ch/event/840212/" TargetMode="External"/><Relationship Id="rId5" Type="http://schemas.openxmlformats.org/officeDocument/2006/relationships/image" Target="../media/image102.jpeg"/><Relationship Id="rId4" Type="http://schemas.openxmlformats.org/officeDocument/2006/relationships/image" Target="../media/image101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2.gif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gif"/><Relationship Id="rId5" Type="http://schemas.openxmlformats.org/officeDocument/2006/relationships/image" Target="../media/image30.gif"/><Relationship Id="rId4" Type="http://schemas.openxmlformats.org/officeDocument/2006/relationships/image" Target="../media/image2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wmf"/><Relationship Id="rId3" Type="http://schemas.openxmlformats.org/officeDocument/2006/relationships/image" Target="../media/image35.wmf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10" Type="http://schemas.openxmlformats.org/officeDocument/2006/relationships/image" Target="../media/image42.png"/><Relationship Id="rId4" Type="http://schemas.openxmlformats.org/officeDocument/2006/relationships/image" Target="../media/image36.wmf"/><Relationship Id="rId9" Type="http://schemas.openxmlformats.org/officeDocument/2006/relationships/image" Target="../media/image4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varia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" y="3657600"/>
            <a:ext cx="7772400" cy="1829761"/>
          </a:xfrm>
        </p:spPr>
        <p:txBody>
          <a:bodyPr>
            <a:noAutofit/>
          </a:bodyPr>
          <a:lstStyle/>
          <a:p>
            <a:pPr algn="ctr"/>
            <a:r>
              <a:rPr lang="bg-BG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Теоретични </a:t>
            </a:r>
            <a:r>
              <a:rPr lang="bg-BG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основи на </a:t>
            </a:r>
            <a:r>
              <a:rPr lang="bg-BG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лъчетерапията</a:t>
            </a:r>
            <a:endParaRPr lang="bs-Latn-BA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Text Box 1"/>
          <p:cNvSpPr txBox="1">
            <a:spLocks noChangeArrowheads="1"/>
          </p:cNvSpPr>
          <p:nvPr/>
        </p:nvSpPr>
        <p:spPr bwMode="auto">
          <a:xfrm>
            <a:off x="0" y="2279650"/>
            <a:ext cx="20574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7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6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ts val="1075"/>
              </a:spcBef>
              <a:buClrTx/>
              <a:buFontTx/>
              <a:buNone/>
            </a:pPr>
            <a:r>
              <a:rPr lang="bg-BG" altLang="en-US" sz="1600" b="1" u="sng"/>
              <a:t>Предимства</a:t>
            </a:r>
          </a:p>
        </p:txBody>
      </p:sp>
      <p:sp>
        <p:nvSpPr>
          <p:cNvPr id="148483" name="Text Box 2"/>
          <p:cNvSpPr txBox="1">
            <a:spLocks noChangeArrowheads="1"/>
          </p:cNvSpPr>
          <p:nvPr/>
        </p:nvSpPr>
        <p:spPr bwMode="auto">
          <a:xfrm>
            <a:off x="1547813" y="1773238"/>
            <a:ext cx="2232025" cy="1285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7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6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ts val="950"/>
              </a:spcBef>
              <a:buClrTx/>
              <a:buFontTx/>
              <a:buNone/>
            </a:pPr>
            <a:r>
              <a:rPr lang="en-US" altLang="en-US" sz="1400" b="1" u="sng">
                <a:solidFill>
                  <a:srgbClr val="FF0000"/>
                </a:solidFill>
              </a:rPr>
              <a:t>A</a:t>
            </a:r>
            <a:r>
              <a:rPr lang="bg-BG" altLang="en-US" sz="1400" b="1" u="sng">
                <a:solidFill>
                  <a:srgbClr val="FF0000"/>
                </a:solidFill>
              </a:rPr>
              <a:t>натомични образи</a:t>
            </a:r>
          </a:p>
          <a:p>
            <a:pPr>
              <a:spcBef>
                <a:spcPts val="950"/>
              </a:spcBef>
              <a:buClrTx/>
              <a:buFontTx/>
              <a:buNone/>
            </a:pPr>
            <a:r>
              <a:rPr lang="bg-BG" altLang="en-US" sz="1400" b="1">
                <a:solidFill>
                  <a:srgbClr val="0000FF"/>
                </a:solidFill>
              </a:rPr>
              <a:t>Отлична пространствена резолюция</a:t>
            </a:r>
            <a:r>
              <a:rPr lang="en-US" altLang="en-US" sz="1400" b="1">
                <a:solidFill>
                  <a:srgbClr val="0000FF"/>
                </a:solidFill>
              </a:rPr>
              <a:t>, </a:t>
            </a:r>
            <a:r>
              <a:rPr lang="bg-BG" altLang="en-US" sz="1400" b="1">
                <a:solidFill>
                  <a:srgbClr val="0000FF"/>
                </a:solidFill>
              </a:rPr>
              <a:t>прецизно позициониране</a:t>
            </a:r>
            <a:r>
              <a:rPr lang="en-US" altLang="en-US" sz="1400" b="1">
                <a:solidFill>
                  <a:srgbClr val="0000FF"/>
                </a:solidFill>
              </a:rPr>
              <a:t>.</a:t>
            </a:r>
          </a:p>
        </p:txBody>
      </p:sp>
      <p:sp>
        <p:nvSpPr>
          <p:cNvPr id="148484" name="Text Box 3"/>
          <p:cNvSpPr txBox="1">
            <a:spLocks noChangeArrowheads="1"/>
          </p:cNvSpPr>
          <p:nvPr/>
        </p:nvSpPr>
        <p:spPr bwMode="auto">
          <a:xfrm>
            <a:off x="3779838" y="1844675"/>
            <a:ext cx="2752725" cy="141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7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6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ts val="950"/>
              </a:spcBef>
              <a:buClrTx/>
              <a:buFontTx/>
              <a:buNone/>
            </a:pPr>
            <a:r>
              <a:rPr lang="bg-BG" altLang="en-US" sz="1400" b="1" u="sng">
                <a:solidFill>
                  <a:srgbClr val="FF0000"/>
                </a:solidFill>
              </a:rPr>
              <a:t>Функционални образи</a:t>
            </a:r>
          </a:p>
          <a:p>
            <a:pPr>
              <a:spcBef>
                <a:spcPts val="950"/>
              </a:spcBef>
              <a:buClrTx/>
              <a:buFontTx/>
              <a:buNone/>
            </a:pPr>
            <a:r>
              <a:rPr lang="bg-BG" altLang="en-US" sz="1400" b="1">
                <a:solidFill>
                  <a:srgbClr val="0000FF"/>
                </a:solidFill>
              </a:rPr>
              <a:t>Висока чувствителност и количественост</a:t>
            </a:r>
            <a:r>
              <a:rPr lang="en-US" altLang="en-US" sz="1400" b="1">
                <a:solidFill>
                  <a:srgbClr val="0000FF"/>
                </a:solidFill>
              </a:rPr>
              <a:t>.</a:t>
            </a:r>
            <a:r>
              <a:rPr lang="bg-BG" altLang="en-US" sz="1400" b="1">
                <a:solidFill>
                  <a:srgbClr val="0000FF"/>
                </a:solidFill>
              </a:rPr>
              <a:t> </a:t>
            </a:r>
          </a:p>
          <a:p>
            <a:pPr>
              <a:spcBef>
                <a:spcPts val="950"/>
              </a:spcBef>
              <a:buClrTx/>
              <a:buFontTx/>
              <a:buNone/>
            </a:pPr>
            <a:r>
              <a:rPr lang="bg-BG" altLang="en-US" sz="1400" b="1">
                <a:solidFill>
                  <a:srgbClr val="0000FF"/>
                </a:solidFill>
              </a:rPr>
              <a:t>Стадиране и контрол на заболяванията</a:t>
            </a:r>
            <a:r>
              <a:rPr lang="en-US" altLang="en-US" sz="1400" b="1">
                <a:solidFill>
                  <a:srgbClr val="0000FF"/>
                </a:solidFill>
              </a:rPr>
              <a:t>.</a:t>
            </a:r>
          </a:p>
        </p:txBody>
      </p:sp>
      <p:sp>
        <p:nvSpPr>
          <p:cNvPr id="148485" name="Text Box 4"/>
          <p:cNvSpPr txBox="1">
            <a:spLocks noChangeArrowheads="1"/>
          </p:cNvSpPr>
          <p:nvPr/>
        </p:nvSpPr>
        <p:spPr bwMode="auto">
          <a:xfrm>
            <a:off x="6659563" y="1916113"/>
            <a:ext cx="2484437" cy="1500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7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6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ts val="950"/>
              </a:spcBef>
              <a:buClrTx/>
              <a:buFontTx/>
              <a:buNone/>
            </a:pPr>
            <a:r>
              <a:rPr lang="bg-BG" altLang="en-US" sz="1400" b="1">
                <a:solidFill>
                  <a:srgbClr val="FF0000"/>
                </a:solidFill>
              </a:rPr>
              <a:t>Обединява предимствата на двете техники:</a:t>
            </a:r>
            <a:r>
              <a:rPr lang="bg-BG" altLang="en-US" sz="1400" b="1">
                <a:solidFill>
                  <a:srgbClr val="0000FF"/>
                </a:solidFill>
              </a:rPr>
              <a:t> чувствителност, специфичност и количественост</a:t>
            </a:r>
            <a:r>
              <a:rPr lang="en-US" altLang="en-US" sz="1400" b="1">
                <a:solidFill>
                  <a:srgbClr val="0000FF"/>
                </a:solidFill>
              </a:rPr>
              <a:t>.</a:t>
            </a:r>
          </a:p>
          <a:p>
            <a:pPr>
              <a:spcBef>
                <a:spcPts val="950"/>
              </a:spcBef>
              <a:buClrTx/>
              <a:buFontTx/>
              <a:buNone/>
            </a:pPr>
            <a:endParaRPr lang="en-US" altLang="en-US" sz="1400" b="1">
              <a:solidFill>
                <a:srgbClr val="0000FF"/>
              </a:solidFill>
            </a:endParaRPr>
          </a:p>
        </p:txBody>
      </p:sp>
      <p:sp>
        <p:nvSpPr>
          <p:cNvPr id="148486" name="Rectangle 5"/>
          <p:cNvSpPr>
            <a:spLocks noChangeArrowheads="1"/>
          </p:cNvSpPr>
          <p:nvPr/>
        </p:nvSpPr>
        <p:spPr bwMode="auto">
          <a:xfrm>
            <a:off x="0" y="1844675"/>
            <a:ext cx="9144000" cy="1384300"/>
          </a:xfrm>
          <a:prstGeom prst="rect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ts val="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bg-BG" altLang="en-US"/>
          </a:p>
        </p:txBody>
      </p:sp>
      <p:sp>
        <p:nvSpPr>
          <p:cNvPr id="148487" name="Text Box 6"/>
          <p:cNvSpPr txBox="1">
            <a:spLocks noChangeArrowheads="1"/>
          </p:cNvSpPr>
          <p:nvPr/>
        </p:nvSpPr>
        <p:spPr bwMode="auto">
          <a:xfrm>
            <a:off x="0" y="3429000"/>
            <a:ext cx="16922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7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6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ts val="1075"/>
              </a:spcBef>
              <a:buClrTx/>
              <a:buFontTx/>
              <a:buNone/>
            </a:pPr>
            <a:r>
              <a:rPr lang="bg-BG" altLang="en-US" sz="1600" b="1" u="sng"/>
              <a:t>Недостатъци</a:t>
            </a:r>
          </a:p>
        </p:txBody>
      </p:sp>
      <p:sp>
        <p:nvSpPr>
          <p:cNvPr id="148488" name="Text Box 7"/>
          <p:cNvSpPr txBox="1">
            <a:spLocks noChangeArrowheads="1"/>
          </p:cNvSpPr>
          <p:nvPr/>
        </p:nvSpPr>
        <p:spPr bwMode="auto">
          <a:xfrm>
            <a:off x="0" y="6021388"/>
            <a:ext cx="20574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7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6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ts val="1075"/>
              </a:spcBef>
              <a:buClrTx/>
              <a:buFontTx/>
              <a:buNone/>
            </a:pPr>
            <a:r>
              <a:rPr lang="bg-BG" altLang="en-US" sz="1600" b="1" u="sng"/>
              <a:t>Продуктивност</a:t>
            </a:r>
          </a:p>
        </p:txBody>
      </p:sp>
      <p:sp>
        <p:nvSpPr>
          <p:cNvPr id="148489" name="Text Box 8"/>
          <p:cNvSpPr txBox="1">
            <a:spLocks noChangeArrowheads="1"/>
          </p:cNvSpPr>
          <p:nvPr/>
        </p:nvSpPr>
        <p:spPr bwMode="auto">
          <a:xfrm>
            <a:off x="3995738" y="5949950"/>
            <a:ext cx="2316162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7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6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ts val="950"/>
              </a:spcBef>
              <a:buClrTx/>
              <a:buFontTx/>
              <a:buNone/>
            </a:pPr>
            <a:r>
              <a:rPr lang="en-US" altLang="en-US" sz="1400" b="1">
                <a:solidFill>
                  <a:srgbClr val="0000FF"/>
                </a:solidFill>
              </a:rPr>
              <a:t>~ 1</a:t>
            </a:r>
            <a:r>
              <a:rPr lang="bg-BG" altLang="en-US" sz="1400" b="1">
                <a:solidFill>
                  <a:srgbClr val="0000FF"/>
                </a:solidFill>
              </a:rPr>
              <a:t> </a:t>
            </a:r>
            <a:r>
              <a:rPr lang="en-US" altLang="en-US" sz="1400" b="1">
                <a:solidFill>
                  <a:srgbClr val="0000FF"/>
                </a:solidFill>
              </a:rPr>
              <a:t>Пациент/час</a:t>
            </a:r>
          </a:p>
          <a:p>
            <a:pPr>
              <a:spcBef>
                <a:spcPts val="950"/>
              </a:spcBef>
              <a:buClrTx/>
              <a:buFontTx/>
              <a:buNone/>
            </a:pPr>
            <a:endParaRPr lang="en-US" altLang="en-US" sz="1400" b="1">
              <a:solidFill>
                <a:srgbClr val="0000FF"/>
              </a:solidFill>
            </a:endParaRPr>
          </a:p>
        </p:txBody>
      </p:sp>
      <p:sp>
        <p:nvSpPr>
          <p:cNvPr id="148490" name="Text Box 9"/>
          <p:cNvSpPr txBox="1">
            <a:spLocks noChangeArrowheads="1"/>
          </p:cNvSpPr>
          <p:nvPr/>
        </p:nvSpPr>
        <p:spPr bwMode="auto">
          <a:xfrm>
            <a:off x="6705600" y="5949950"/>
            <a:ext cx="2438400" cy="30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7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6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ts val="950"/>
              </a:spcBef>
              <a:buClrTx/>
              <a:buFontTx/>
              <a:buNone/>
            </a:pPr>
            <a:r>
              <a:rPr lang="en-US" altLang="en-US" sz="1400" b="1">
                <a:solidFill>
                  <a:srgbClr val="0000FF"/>
                </a:solidFill>
              </a:rPr>
              <a:t>~ 3 </a:t>
            </a:r>
            <a:r>
              <a:rPr lang="bg-BG" altLang="en-US" sz="1400" b="1">
                <a:solidFill>
                  <a:srgbClr val="0000FF"/>
                </a:solidFill>
              </a:rPr>
              <a:t>Пациента</a:t>
            </a:r>
            <a:r>
              <a:rPr lang="en-US" altLang="en-US" sz="1400" b="1">
                <a:solidFill>
                  <a:srgbClr val="0000FF"/>
                </a:solidFill>
              </a:rPr>
              <a:t>/</a:t>
            </a:r>
            <a:r>
              <a:rPr lang="bg-BG" altLang="en-US" sz="1400" b="1">
                <a:solidFill>
                  <a:srgbClr val="0000FF"/>
                </a:solidFill>
              </a:rPr>
              <a:t>час</a:t>
            </a:r>
          </a:p>
        </p:txBody>
      </p:sp>
      <p:sp>
        <p:nvSpPr>
          <p:cNvPr id="148491" name="Text Box 10"/>
          <p:cNvSpPr txBox="1">
            <a:spLocks noChangeArrowheads="1"/>
          </p:cNvSpPr>
          <p:nvPr/>
        </p:nvSpPr>
        <p:spPr bwMode="auto">
          <a:xfrm>
            <a:off x="1763713" y="6021388"/>
            <a:ext cx="2209800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7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6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ts val="950"/>
              </a:spcBef>
              <a:buClrTx/>
              <a:buFontTx/>
              <a:buNone/>
            </a:pPr>
            <a:r>
              <a:rPr lang="en-US" altLang="en-US" sz="1400" b="1">
                <a:solidFill>
                  <a:srgbClr val="0000FF"/>
                </a:solidFill>
              </a:rPr>
              <a:t>~ 4-5 </a:t>
            </a:r>
            <a:r>
              <a:rPr lang="bg-BG" altLang="en-US" sz="1400" b="1">
                <a:solidFill>
                  <a:srgbClr val="0000FF"/>
                </a:solidFill>
              </a:rPr>
              <a:t>Пациента</a:t>
            </a:r>
            <a:r>
              <a:rPr lang="en-US" altLang="en-US" sz="1400" b="1">
                <a:solidFill>
                  <a:srgbClr val="0000FF"/>
                </a:solidFill>
              </a:rPr>
              <a:t>/</a:t>
            </a:r>
            <a:r>
              <a:rPr lang="bg-BG" altLang="en-US" sz="1400" b="1">
                <a:solidFill>
                  <a:srgbClr val="0000FF"/>
                </a:solidFill>
              </a:rPr>
              <a:t>час</a:t>
            </a:r>
          </a:p>
          <a:p>
            <a:pPr>
              <a:spcBef>
                <a:spcPts val="950"/>
              </a:spcBef>
              <a:buClrTx/>
              <a:buFontTx/>
              <a:buNone/>
            </a:pPr>
            <a:endParaRPr lang="bg-BG" altLang="en-US" sz="1400" b="1">
              <a:solidFill>
                <a:srgbClr val="0000FF"/>
              </a:solidFill>
            </a:endParaRPr>
          </a:p>
        </p:txBody>
      </p:sp>
      <p:sp>
        <p:nvSpPr>
          <p:cNvPr id="148492" name="Rectangle 11"/>
          <p:cNvSpPr>
            <a:spLocks noChangeArrowheads="1"/>
          </p:cNvSpPr>
          <p:nvPr/>
        </p:nvSpPr>
        <p:spPr bwMode="auto">
          <a:xfrm>
            <a:off x="0" y="5661025"/>
            <a:ext cx="9144000" cy="942975"/>
          </a:xfrm>
          <a:prstGeom prst="rect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ts val="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bg-BG" altLang="en-US"/>
          </a:p>
        </p:txBody>
      </p:sp>
      <p:pic>
        <p:nvPicPr>
          <p:cNvPr id="148493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2263" y="490538"/>
            <a:ext cx="19050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48494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6188" y="476250"/>
            <a:ext cx="1828800" cy="1276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8495" name="Text Box 14"/>
          <p:cNvSpPr txBox="1">
            <a:spLocks noChangeArrowheads="1"/>
          </p:cNvSpPr>
          <p:nvPr/>
        </p:nvSpPr>
        <p:spPr bwMode="auto">
          <a:xfrm>
            <a:off x="941388" y="14288"/>
            <a:ext cx="1828800" cy="398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7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6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ts val="1325"/>
              </a:spcBef>
              <a:buClrTx/>
              <a:buFontTx/>
              <a:buNone/>
            </a:pPr>
            <a:r>
              <a:rPr lang="en-US" altLang="en-US" sz="2000" b="1">
                <a:solidFill>
                  <a:srgbClr val="0000FF"/>
                </a:solidFill>
              </a:rPr>
              <a:t>CT</a:t>
            </a:r>
          </a:p>
        </p:txBody>
      </p:sp>
      <p:sp>
        <p:nvSpPr>
          <p:cNvPr id="148496" name="Text Box 15"/>
          <p:cNvSpPr txBox="1">
            <a:spLocks noChangeArrowheads="1"/>
          </p:cNvSpPr>
          <p:nvPr/>
        </p:nvSpPr>
        <p:spPr bwMode="auto">
          <a:xfrm>
            <a:off x="3851275" y="0"/>
            <a:ext cx="1828800" cy="398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7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6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ts val="1325"/>
              </a:spcBef>
              <a:buClrTx/>
              <a:buFontTx/>
              <a:buNone/>
            </a:pPr>
            <a:r>
              <a:rPr lang="en-US" altLang="en-US" sz="2000" b="1">
                <a:solidFill>
                  <a:srgbClr val="0000FF"/>
                </a:solidFill>
              </a:rPr>
              <a:t>PET</a:t>
            </a:r>
          </a:p>
        </p:txBody>
      </p:sp>
      <p:sp>
        <p:nvSpPr>
          <p:cNvPr id="148497" name="Text Box 16"/>
          <p:cNvSpPr txBox="1">
            <a:spLocks noChangeArrowheads="1"/>
          </p:cNvSpPr>
          <p:nvPr/>
        </p:nvSpPr>
        <p:spPr bwMode="auto">
          <a:xfrm>
            <a:off x="6948488" y="0"/>
            <a:ext cx="1828800" cy="398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7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6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ts val="1325"/>
              </a:spcBef>
              <a:buClrTx/>
              <a:buFontTx/>
              <a:buNone/>
            </a:pPr>
            <a:r>
              <a:rPr lang="en-US" altLang="en-US" sz="2000" b="1">
                <a:solidFill>
                  <a:srgbClr val="0000FF"/>
                </a:solidFill>
              </a:rPr>
              <a:t>PET-CT</a:t>
            </a:r>
          </a:p>
        </p:txBody>
      </p:sp>
      <p:sp>
        <p:nvSpPr>
          <p:cNvPr id="148498" name="Text Box 17"/>
          <p:cNvSpPr txBox="1">
            <a:spLocks noChangeArrowheads="1"/>
          </p:cNvSpPr>
          <p:nvPr/>
        </p:nvSpPr>
        <p:spPr bwMode="auto">
          <a:xfrm>
            <a:off x="0" y="4360863"/>
            <a:ext cx="20574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7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6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ts val="1075"/>
              </a:spcBef>
              <a:buClrTx/>
              <a:buFontTx/>
              <a:buNone/>
            </a:pPr>
            <a:r>
              <a:rPr lang="bg-BG" altLang="en-US" sz="1600" b="1" u="sng"/>
              <a:t>Образи</a:t>
            </a:r>
          </a:p>
        </p:txBody>
      </p:sp>
      <p:pic>
        <p:nvPicPr>
          <p:cNvPr id="148499" name="Picture 1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21"/>
          <a:stretch>
            <a:fillRect/>
          </a:stretch>
        </p:blipFill>
        <p:spPr bwMode="auto">
          <a:xfrm>
            <a:off x="1692275" y="4221163"/>
            <a:ext cx="1371600" cy="136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r="3621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48500" name="Picture 1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0"/>
          <a:stretch>
            <a:fillRect/>
          </a:stretch>
        </p:blipFill>
        <p:spPr bwMode="auto">
          <a:xfrm>
            <a:off x="3924300" y="4292600"/>
            <a:ext cx="1295400" cy="1266825"/>
          </a:xfrm>
          <a:prstGeom prst="rect">
            <a:avLst/>
          </a:prstGeom>
          <a:solidFill>
            <a:srgbClr val="000000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48501" name="Picture 2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4221163"/>
            <a:ext cx="1371600" cy="1303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8502" name="Rectangle 21"/>
          <p:cNvSpPr>
            <a:spLocks noChangeArrowheads="1"/>
          </p:cNvSpPr>
          <p:nvPr/>
        </p:nvSpPr>
        <p:spPr bwMode="auto">
          <a:xfrm>
            <a:off x="0" y="4221163"/>
            <a:ext cx="9144000" cy="1371600"/>
          </a:xfrm>
          <a:prstGeom prst="rect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ts val="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bg-BG" altLang="en-US"/>
          </a:p>
        </p:txBody>
      </p:sp>
      <p:sp>
        <p:nvSpPr>
          <p:cNvPr id="148503" name="Text Box 22"/>
          <p:cNvSpPr txBox="1">
            <a:spLocks noChangeArrowheads="1"/>
          </p:cNvSpPr>
          <p:nvPr/>
        </p:nvSpPr>
        <p:spPr bwMode="auto">
          <a:xfrm>
            <a:off x="2916238" y="4292600"/>
            <a:ext cx="1084262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7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6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ts val="825"/>
              </a:spcBef>
              <a:buClrTx/>
              <a:buFontTx/>
              <a:buNone/>
            </a:pPr>
            <a:r>
              <a:rPr lang="bg-BG" altLang="en-US" sz="1200" b="1">
                <a:solidFill>
                  <a:srgbClr val="0000FF"/>
                </a:solidFill>
              </a:rPr>
              <a:t>Анатомия</a:t>
            </a:r>
          </a:p>
        </p:txBody>
      </p:sp>
      <p:sp>
        <p:nvSpPr>
          <p:cNvPr id="148504" name="Line 23"/>
          <p:cNvSpPr>
            <a:spLocks noChangeShapeType="1"/>
          </p:cNvSpPr>
          <p:nvPr/>
        </p:nvSpPr>
        <p:spPr bwMode="auto">
          <a:xfrm flipH="1">
            <a:off x="2984500" y="4581525"/>
            <a:ext cx="312738" cy="223838"/>
          </a:xfrm>
          <a:prstGeom prst="line">
            <a:avLst/>
          </a:prstGeom>
          <a:noFill/>
          <a:ln w="9360" cap="sq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8505" name="Text Box 24"/>
          <p:cNvSpPr txBox="1">
            <a:spLocks noChangeArrowheads="1"/>
          </p:cNvSpPr>
          <p:nvPr/>
        </p:nvSpPr>
        <p:spPr bwMode="auto">
          <a:xfrm>
            <a:off x="5076825" y="4149725"/>
            <a:ext cx="1439863" cy="569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7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6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ts val="825"/>
              </a:spcBef>
              <a:buClrTx/>
              <a:buFontTx/>
              <a:buNone/>
            </a:pPr>
            <a:r>
              <a:rPr lang="bg-BG" altLang="en-US" sz="1200" b="1">
                <a:solidFill>
                  <a:srgbClr val="0000FF"/>
                </a:solidFill>
              </a:rPr>
              <a:t>Метаболитна</a:t>
            </a:r>
          </a:p>
          <a:p>
            <a:pPr algn="ctr">
              <a:spcBef>
                <a:spcPts val="825"/>
              </a:spcBef>
              <a:buClrTx/>
              <a:buFontTx/>
              <a:buNone/>
            </a:pPr>
            <a:r>
              <a:rPr lang="bg-BG" altLang="en-US" sz="1200" b="1">
                <a:solidFill>
                  <a:srgbClr val="0000FF"/>
                </a:solidFill>
              </a:rPr>
              <a:t>активност</a:t>
            </a:r>
          </a:p>
        </p:txBody>
      </p:sp>
      <p:sp>
        <p:nvSpPr>
          <p:cNvPr id="148506" name="Line 25"/>
          <p:cNvSpPr>
            <a:spLocks noChangeShapeType="1"/>
          </p:cNvSpPr>
          <p:nvPr/>
        </p:nvSpPr>
        <p:spPr bwMode="auto">
          <a:xfrm flipH="1">
            <a:off x="5073650" y="4652963"/>
            <a:ext cx="528638" cy="225425"/>
          </a:xfrm>
          <a:prstGeom prst="line">
            <a:avLst/>
          </a:prstGeom>
          <a:noFill/>
          <a:ln w="9360" cap="sq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8507" name="Text Box 26"/>
          <p:cNvSpPr txBox="1">
            <a:spLocks noChangeArrowheads="1"/>
          </p:cNvSpPr>
          <p:nvPr/>
        </p:nvSpPr>
        <p:spPr bwMode="auto">
          <a:xfrm>
            <a:off x="7704138" y="4221163"/>
            <a:ext cx="1439862" cy="935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7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6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ts val="825"/>
              </a:spcBef>
              <a:buClrTx/>
              <a:buFontTx/>
              <a:buNone/>
            </a:pPr>
            <a:r>
              <a:rPr lang="bg-BG" altLang="en-US" sz="1200" b="1">
                <a:solidFill>
                  <a:srgbClr val="0000FF"/>
                </a:solidFill>
              </a:rPr>
              <a:t>Наслагване на </a:t>
            </a:r>
          </a:p>
          <a:p>
            <a:pPr>
              <a:spcBef>
                <a:spcPts val="825"/>
              </a:spcBef>
              <a:buClrTx/>
              <a:buFontTx/>
              <a:buNone/>
            </a:pPr>
            <a:r>
              <a:rPr lang="bg-BG" altLang="en-US" sz="1200" b="1">
                <a:solidFill>
                  <a:srgbClr val="0000FF"/>
                </a:solidFill>
              </a:rPr>
              <a:t>метаболитни и анатомични данни</a:t>
            </a:r>
          </a:p>
        </p:txBody>
      </p:sp>
      <p:sp>
        <p:nvSpPr>
          <p:cNvPr id="148508" name="Line 27"/>
          <p:cNvSpPr>
            <a:spLocks noChangeShapeType="1"/>
          </p:cNvSpPr>
          <p:nvPr/>
        </p:nvSpPr>
        <p:spPr bwMode="auto">
          <a:xfrm flipH="1">
            <a:off x="7377113" y="4365625"/>
            <a:ext cx="458787" cy="368300"/>
          </a:xfrm>
          <a:prstGeom prst="line">
            <a:avLst/>
          </a:prstGeom>
          <a:noFill/>
          <a:ln w="9360" cap="sq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8509" name="Text Box 28"/>
          <p:cNvSpPr txBox="1">
            <a:spLocks noChangeArrowheads="1"/>
          </p:cNvSpPr>
          <p:nvPr/>
        </p:nvSpPr>
        <p:spPr bwMode="auto">
          <a:xfrm>
            <a:off x="5364163" y="6165850"/>
            <a:ext cx="3216275" cy="30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7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6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ts val="75"/>
              </a:spcBef>
              <a:buClrTx/>
              <a:buFontTx/>
              <a:buNone/>
            </a:pPr>
            <a:r>
              <a:rPr lang="en-US" altLang="en-US" sz="1400" i="1">
                <a:solidFill>
                  <a:srgbClr val="FFFFFF"/>
                </a:solidFill>
                <a:latin typeface="Times New Roman" panose="02020603050405020304" pitchFamily="18" charset="0"/>
              </a:rPr>
              <a:t>(form GEMS example, with modifications)</a:t>
            </a:r>
          </a:p>
        </p:txBody>
      </p:sp>
      <p:sp>
        <p:nvSpPr>
          <p:cNvPr id="148510" name="Text Box 29"/>
          <p:cNvSpPr txBox="1">
            <a:spLocks noChangeArrowheads="1"/>
          </p:cNvSpPr>
          <p:nvPr/>
        </p:nvSpPr>
        <p:spPr bwMode="auto">
          <a:xfrm>
            <a:off x="1547813" y="3284538"/>
            <a:ext cx="1728787" cy="73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7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6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ts val="950"/>
              </a:spcBef>
              <a:buClrTx/>
              <a:buFontTx/>
              <a:buNone/>
            </a:pPr>
            <a:r>
              <a:rPr lang="bg-BG" altLang="en-US" sz="1400" b="1">
                <a:solidFill>
                  <a:srgbClr val="0000FF"/>
                </a:solidFill>
              </a:rPr>
              <a:t>Ограничена чувствителност при стадиране</a:t>
            </a:r>
            <a:r>
              <a:rPr lang="en-US" altLang="en-US" sz="1400" b="1">
                <a:solidFill>
                  <a:srgbClr val="0000FF"/>
                </a:solidFill>
              </a:rPr>
              <a:t>.</a:t>
            </a:r>
          </a:p>
        </p:txBody>
      </p:sp>
      <p:sp>
        <p:nvSpPr>
          <p:cNvPr id="148511" name="Rectangle 30"/>
          <p:cNvSpPr>
            <a:spLocks noChangeArrowheads="1"/>
          </p:cNvSpPr>
          <p:nvPr/>
        </p:nvSpPr>
        <p:spPr bwMode="auto">
          <a:xfrm>
            <a:off x="3851275" y="3357563"/>
            <a:ext cx="2089150" cy="73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7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6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ts val="75"/>
              </a:spcBef>
              <a:buClrTx/>
              <a:buFontTx/>
              <a:buNone/>
            </a:pPr>
            <a:r>
              <a:rPr lang="ru-RU" altLang="en-US" sz="1400" b="1">
                <a:solidFill>
                  <a:srgbClr val="0000FF"/>
                </a:solidFill>
              </a:rPr>
              <a:t>Ограничена пространствена резолюция</a:t>
            </a:r>
          </a:p>
        </p:txBody>
      </p:sp>
      <p:sp>
        <p:nvSpPr>
          <p:cNvPr id="148512" name="Rectangle 31"/>
          <p:cNvSpPr>
            <a:spLocks noChangeArrowheads="1"/>
          </p:cNvSpPr>
          <p:nvPr/>
        </p:nvSpPr>
        <p:spPr bwMode="auto">
          <a:xfrm>
            <a:off x="6800850" y="3357563"/>
            <a:ext cx="2386013" cy="785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7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6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ts val="950"/>
              </a:spcBef>
              <a:buClrTx/>
              <a:buFontTx/>
              <a:buNone/>
            </a:pPr>
            <a:r>
              <a:rPr lang="bg-BG" altLang="en-US" sz="1400" b="1">
                <a:solidFill>
                  <a:srgbClr val="0000FF"/>
                </a:solidFill>
              </a:rPr>
              <a:t>Пациентът поглъща</a:t>
            </a:r>
          </a:p>
          <a:p>
            <a:pPr>
              <a:spcBef>
                <a:spcPts val="1325"/>
              </a:spcBef>
              <a:buClrTx/>
              <a:buFontTx/>
              <a:buNone/>
            </a:pPr>
            <a:r>
              <a:rPr lang="bg-BG" altLang="en-US" sz="1400">
                <a:solidFill>
                  <a:srgbClr val="0000FF"/>
                </a:solidFill>
              </a:rPr>
              <a:t> </a:t>
            </a:r>
            <a:r>
              <a:rPr lang="bg-BG" altLang="en-US" sz="1400" b="1">
                <a:solidFill>
                  <a:srgbClr val="FF0000"/>
                </a:solidFill>
              </a:rPr>
              <a:t>доза лъчение </a:t>
            </a:r>
            <a:r>
              <a:rPr lang="en-US" altLang="en-US" sz="1400" b="1">
                <a:solidFill>
                  <a:srgbClr val="FF0000"/>
                </a:solidFill>
              </a:rPr>
              <a:t>???</a:t>
            </a:r>
            <a:r>
              <a:rPr lang="en-US" altLang="en-US" sz="1400" b="1">
                <a:solidFill>
                  <a:srgbClr val="0000FF"/>
                </a:solidFill>
              </a:rPr>
              <a:t> </a:t>
            </a:r>
            <a:r>
              <a:rPr lang="bg-BG" altLang="en-US" sz="2000" b="1">
                <a:solidFill>
                  <a:srgbClr val="FF0000"/>
                </a:solidFill>
              </a:rPr>
              <a:t>……</a:t>
            </a:r>
          </a:p>
        </p:txBody>
      </p:sp>
      <p:pic>
        <p:nvPicPr>
          <p:cNvPr id="148513" name="Picture 3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700" y="398463"/>
            <a:ext cx="1905000" cy="132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9041832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Text Box 1"/>
          <p:cNvSpPr txBox="1">
            <a:spLocks noChangeArrowheads="1"/>
          </p:cNvSpPr>
          <p:nvPr/>
        </p:nvSpPr>
        <p:spPr bwMode="auto">
          <a:xfrm>
            <a:off x="1295400" y="26988"/>
            <a:ext cx="6129338" cy="963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7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6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ts val="75"/>
              </a:spcBef>
              <a:buClrTx/>
              <a:buFontTx/>
              <a:buNone/>
            </a:pPr>
            <a:r>
              <a:rPr lang="bg-BG" altLang="en-US" sz="2800" b="1">
                <a:solidFill>
                  <a:srgbClr val="0000FF"/>
                </a:solidFill>
                <a:latin typeface="Comic Sans MS" panose="030F0702030302020204" pitchFamily="66" charset="0"/>
              </a:rPr>
              <a:t>РАДИОТЕРАПИЯ</a:t>
            </a:r>
          </a:p>
          <a:p>
            <a:pPr algn="ctr" eaLnBrk="1" hangingPunct="1">
              <a:spcBef>
                <a:spcPts val="75"/>
              </a:spcBef>
              <a:buClrTx/>
              <a:buFontTx/>
              <a:buNone/>
            </a:pPr>
            <a:r>
              <a:rPr lang="en-US" altLang="en-US" sz="2800" b="1">
                <a:solidFill>
                  <a:srgbClr val="0000FF"/>
                </a:solidFill>
                <a:latin typeface="Comic Sans MS" panose="030F0702030302020204" pitchFamily="66" charset="0"/>
              </a:rPr>
              <a:t>(</a:t>
            </a:r>
            <a:r>
              <a:rPr lang="bg-BG" altLang="en-US" sz="2800" b="1">
                <a:solidFill>
                  <a:srgbClr val="0000FF"/>
                </a:solidFill>
                <a:latin typeface="Comic Sans MS" panose="030F0702030302020204" pitchFamily="66" charset="0"/>
              </a:rPr>
              <a:t>Терапия с йонизиращи лъчения</a:t>
            </a:r>
            <a:r>
              <a:rPr lang="en-US" altLang="en-US" sz="2800" b="1">
                <a:solidFill>
                  <a:srgbClr val="0000FF"/>
                </a:solidFill>
                <a:latin typeface="Comic Sans MS" panose="030F0702030302020204" pitchFamily="66" charset="0"/>
              </a:rPr>
              <a:t>)</a:t>
            </a:r>
          </a:p>
        </p:txBody>
      </p:sp>
      <p:sp>
        <p:nvSpPr>
          <p:cNvPr id="171011" name="Text Box 2"/>
          <p:cNvSpPr txBox="1">
            <a:spLocks noChangeArrowheads="1"/>
          </p:cNvSpPr>
          <p:nvPr/>
        </p:nvSpPr>
        <p:spPr bwMode="auto">
          <a:xfrm>
            <a:off x="1116013" y="4011613"/>
            <a:ext cx="158115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7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6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ts val="75"/>
              </a:spcBef>
              <a:buClrTx/>
              <a:buFontTx/>
              <a:buNone/>
            </a:pPr>
            <a:r>
              <a:rPr lang="bg-BG" altLang="en-US" sz="2400" b="1">
                <a:solidFill>
                  <a:srgbClr val="0000FF"/>
                </a:solidFill>
                <a:latin typeface="Comic Sans MS" panose="030F0702030302020204" pitchFamily="66" charset="0"/>
              </a:rPr>
              <a:t>Хирургия</a:t>
            </a:r>
          </a:p>
        </p:txBody>
      </p:sp>
      <p:sp>
        <p:nvSpPr>
          <p:cNvPr id="171012" name="Text Box 3"/>
          <p:cNvSpPr txBox="1">
            <a:spLocks noChangeArrowheads="1"/>
          </p:cNvSpPr>
          <p:nvPr/>
        </p:nvSpPr>
        <p:spPr bwMode="auto">
          <a:xfrm>
            <a:off x="6227763" y="4083050"/>
            <a:ext cx="2382837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7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6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ts val="75"/>
              </a:spcBef>
              <a:buClrTx/>
              <a:buFontTx/>
              <a:buNone/>
            </a:pPr>
            <a:r>
              <a:rPr lang="bg-BG" altLang="en-US" sz="2400" b="1">
                <a:solidFill>
                  <a:srgbClr val="0000FF"/>
                </a:solidFill>
                <a:latin typeface="Comic Sans MS" panose="030F0702030302020204" pitchFamily="66" charset="0"/>
              </a:rPr>
              <a:t>Химиотерапия</a:t>
            </a:r>
          </a:p>
        </p:txBody>
      </p:sp>
      <p:pic>
        <p:nvPicPr>
          <p:cNvPr id="171013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4724400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71014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4724400"/>
            <a:ext cx="2657475" cy="171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71015" name="Rectangle 6"/>
          <p:cNvSpPr>
            <a:spLocks noChangeArrowheads="1"/>
          </p:cNvSpPr>
          <p:nvPr/>
        </p:nvSpPr>
        <p:spPr bwMode="auto">
          <a:xfrm>
            <a:off x="0" y="620713"/>
            <a:ext cx="9036050" cy="30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7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6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ts val="75"/>
              </a:spcBef>
              <a:buClrTx/>
              <a:buFontTx/>
              <a:buNone/>
            </a:pPr>
            <a:endParaRPr lang="en-US" altLang="en-US" sz="2000" b="1">
              <a:solidFill>
                <a:srgbClr val="0000FF"/>
              </a:solidFill>
            </a:endParaRPr>
          </a:p>
          <a:p>
            <a:pPr eaLnBrk="1" hangingPunct="1">
              <a:spcBef>
                <a:spcPts val="75"/>
              </a:spcBef>
              <a:buClrTx/>
              <a:buFontTx/>
              <a:buNone/>
            </a:pPr>
            <a:endParaRPr lang="en-US" altLang="en-US" sz="2000" b="1">
              <a:solidFill>
                <a:srgbClr val="0000FF"/>
              </a:solidFill>
            </a:endParaRPr>
          </a:p>
          <a:p>
            <a:pPr eaLnBrk="1" hangingPunct="1">
              <a:spcBef>
                <a:spcPts val="75"/>
              </a:spcBef>
              <a:buClrTx/>
              <a:buFontTx/>
              <a:buNone/>
            </a:pPr>
            <a:r>
              <a:rPr lang="bg-BG" altLang="en-US" sz="2000" b="1">
                <a:solidFill>
                  <a:srgbClr val="0000FF"/>
                </a:solidFill>
                <a:latin typeface="Comic Sans MS" panose="030F0702030302020204" pitchFamily="66" charset="0"/>
              </a:rPr>
              <a:t>Основна цел</a:t>
            </a:r>
            <a:r>
              <a:rPr lang="en-US" altLang="en-US" sz="2000" b="1">
                <a:solidFill>
                  <a:srgbClr val="0000FF"/>
                </a:solidFill>
                <a:latin typeface="Comic Sans MS" panose="030F0702030302020204" pitchFamily="66" charset="0"/>
              </a:rPr>
              <a:t>:</a:t>
            </a:r>
          </a:p>
          <a:p>
            <a:pPr eaLnBrk="1" hangingPunct="1">
              <a:spcBef>
                <a:spcPts val="75"/>
              </a:spcBef>
              <a:buClrTx/>
              <a:buFontTx/>
              <a:buNone/>
            </a:pPr>
            <a:r>
              <a:rPr lang="bg-BG" altLang="en-US" sz="1800">
                <a:solidFill>
                  <a:srgbClr val="0000FF"/>
                </a:solidFill>
                <a:latin typeface="Comic Sans MS" panose="030F0702030302020204" pitchFamily="66" charset="0"/>
              </a:rPr>
              <a:t>Ликвидиране на жизнеспособността на туморните</a:t>
            </a:r>
            <a:r>
              <a:rPr lang="en-US" altLang="en-US" sz="1800">
                <a:solidFill>
                  <a:srgbClr val="0000FF"/>
                </a:solidFill>
                <a:latin typeface="Comic Sans MS" panose="030F0702030302020204" pitchFamily="66" charset="0"/>
              </a:rPr>
              <a:t> </a:t>
            </a:r>
            <a:r>
              <a:rPr lang="bg-BG" altLang="en-US" sz="1800">
                <a:solidFill>
                  <a:srgbClr val="0000FF"/>
                </a:solidFill>
                <a:latin typeface="Comic Sans MS" panose="030F0702030302020204" pitchFamily="66" charset="0"/>
              </a:rPr>
              <a:t>клетки в даден орган или система на човешкото тяло</a:t>
            </a:r>
            <a:r>
              <a:rPr lang="en-US" altLang="en-US" sz="1800">
                <a:solidFill>
                  <a:srgbClr val="0000FF"/>
                </a:solidFill>
                <a:latin typeface="Comic Sans MS" panose="030F0702030302020204" pitchFamily="66" charset="0"/>
              </a:rPr>
              <a:t> </a:t>
            </a:r>
            <a:r>
              <a:rPr lang="bg-BG" altLang="en-US" sz="1800">
                <a:solidFill>
                  <a:srgbClr val="0000FF"/>
                </a:solidFill>
                <a:latin typeface="Comic Sans MS" panose="030F0702030302020204" pitchFamily="66" charset="0"/>
              </a:rPr>
              <a:t>чрез аплициране на необходимата канцерицидна доза</a:t>
            </a:r>
            <a:r>
              <a:rPr lang="en-US" altLang="en-US" sz="1800">
                <a:solidFill>
                  <a:srgbClr val="0000FF"/>
                </a:solidFill>
                <a:latin typeface="Comic Sans MS" panose="030F0702030302020204" pitchFamily="66" charset="0"/>
              </a:rPr>
              <a:t> </a:t>
            </a:r>
            <a:r>
              <a:rPr lang="bg-BG" altLang="en-US" sz="1800">
                <a:solidFill>
                  <a:srgbClr val="0000FF"/>
                </a:solidFill>
                <a:latin typeface="Comic Sans MS" panose="030F0702030302020204" pitchFamily="66" charset="0"/>
              </a:rPr>
              <a:t>при минимално облъчване на заобикалящите </a:t>
            </a:r>
            <a:r>
              <a:rPr lang="bg-BG" altLang="en-US" sz="1800">
                <a:solidFill>
                  <a:srgbClr val="FF0000"/>
                </a:solidFill>
                <a:latin typeface="Comic Sans MS" panose="030F0702030302020204" pitchFamily="66" charset="0"/>
              </a:rPr>
              <a:t>Областта подлежаща на Лъчелечение</a:t>
            </a:r>
            <a:r>
              <a:rPr lang="bg-BG" altLang="en-US" sz="1800">
                <a:solidFill>
                  <a:srgbClr val="0000FF"/>
                </a:solidFill>
                <a:latin typeface="Comic Sans MS" panose="030F0702030302020204" pitchFamily="66" charset="0"/>
              </a:rPr>
              <a:t> /</a:t>
            </a:r>
            <a:r>
              <a:rPr lang="bg-BG" altLang="en-US" sz="1800">
                <a:solidFill>
                  <a:srgbClr val="FF0000"/>
                </a:solidFill>
                <a:latin typeface="Comic Sans MS" panose="030F0702030302020204" pitchFamily="66" charset="0"/>
              </a:rPr>
              <a:t>ОПЛЛ</a:t>
            </a:r>
            <a:r>
              <a:rPr lang="bg-BG" altLang="en-US" sz="1800">
                <a:solidFill>
                  <a:srgbClr val="0000FF"/>
                </a:solidFill>
                <a:latin typeface="Comic Sans MS" panose="030F0702030302020204" pitchFamily="66" charset="0"/>
              </a:rPr>
              <a:t>/ здрави органи и</a:t>
            </a:r>
            <a:r>
              <a:rPr lang="en-US" altLang="en-US" sz="1800">
                <a:solidFill>
                  <a:srgbClr val="0000FF"/>
                </a:solidFill>
                <a:latin typeface="Comic Sans MS" panose="030F0702030302020204" pitchFamily="66" charset="0"/>
              </a:rPr>
              <a:t> </a:t>
            </a:r>
            <a:r>
              <a:rPr lang="bg-BG" altLang="en-US" sz="1800">
                <a:solidFill>
                  <a:srgbClr val="0000FF"/>
                </a:solidFill>
                <a:latin typeface="Comic Sans MS" panose="030F0702030302020204" pitchFamily="66" charset="0"/>
              </a:rPr>
              <a:t>тъкани.</a:t>
            </a:r>
          </a:p>
          <a:p>
            <a:pPr eaLnBrk="1" hangingPunct="1">
              <a:spcBef>
                <a:spcPts val="75"/>
              </a:spcBef>
              <a:buClrTx/>
              <a:buFontTx/>
              <a:buNone/>
            </a:pPr>
            <a:endParaRPr lang="bg-BG" altLang="en-US" sz="1800">
              <a:solidFill>
                <a:srgbClr val="0000FF"/>
              </a:solidFill>
              <a:latin typeface="Comic Sans MS" panose="030F0702030302020204" pitchFamily="66" charset="0"/>
            </a:endParaRPr>
          </a:p>
          <a:p>
            <a:pPr eaLnBrk="1" hangingPunct="1">
              <a:spcBef>
                <a:spcPts val="75"/>
              </a:spcBef>
              <a:buClrTx/>
              <a:buFontTx/>
              <a:buNone/>
            </a:pPr>
            <a:r>
              <a:rPr lang="bg-BG" altLang="en-US" sz="1800" b="1" i="1" u="sng">
                <a:solidFill>
                  <a:srgbClr val="0000FF"/>
                </a:solidFill>
                <a:latin typeface="Comic Sans MS" panose="030F0702030302020204" pitchFamily="66" charset="0"/>
              </a:rPr>
              <a:t>Постигане унищожаването на туморния процес</a:t>
            </a:r>
            <a:r>
              <a:rPr lang="en-US" altLang="en-US" sz="1800" b="1" i="1" u="sng">
                <a:solidFill>
                  <a:srgbClr val="0000FF"/>
                </a:solidFill>
                <a:latin typeface="Comic Sans MS" panose="030F0702030302020204" pitchFamily="66" charset="0"/>
              </a:rPr>
              <a:t> </a:t>
            </a:r>
            <a:r>
              <a:rPr lang="bg-BG" altLang="en-US" sz="1800" b="1" i="1" u="sng">
                <a:solidFill>
                  <a:srgbClr val="0000FF"/>
                </a:solidFill>
                <a:latin typeface="Comic Sans MS" panose="030F0702030302020204" pitchFamily="66" charset="0"/>
              </a:rPr>
              <a:t>без да се причиняват увреждания на организъм.</a:t>
            </a:r>
          </a:p>
        </p:txBody>
      </p:sp>
      <p:pic>
        <p:nvPicPr>
          <p:cNvPr id="171016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4437063"/>
            <a:ext cx="2813050" cy="2282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71017" name="Text Box 8"/>
          <p:cNvSpPr txBox="1">
            <a:spLocks noChangeArrowheads="1"/>
          </p:cNvSpPr>
          <p:nvPr/>
        </p:nvSpPr>
        <p:spPr bwMode="auto">
          <a:xfrm>
            <a:off x="3440113" y="3775075"/>
            <a:ext cx="2328862" cy="398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7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6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ts val="75"/>
              </a:spcBef>
              <a:buClrTx/>
              <a:buFontTx/>
              <a:buNone/>
            </a:pPr>
            <a:r>
              <a:rPr lang="bg-BG" altLang="en-US" sz="2000" b="1">
                <a:solidFill>
                  <a:srgbClr val="0000FF"/>
                </a:solidFill>
                <a:latin typeface="Comic Sans MS" panose="030F0702030302020204" pitchFamily="66" charset="0"/>
              </a:rPr>
              <a:t>РАДИОТЕРАПИЯ</a:t>
            </a:r>
          </a:p>
        </p:txBody>
      </p:sp>
    </p:spTree>
    <p:extLst>
      <p:ext uri="{BB962C8B-B14F-4D97-AF65-F5344CB8AC3E}">
        <p14:creationId xmlns:p14="http://schemas.microsoft.com/office/powerpoint/2010/main" val="191713562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108000" rIns="90000" bIns="108000"/>
          <a:lstStyle>
            <a:lvl1pPr>
              <a:spcBef>
                <a:spcPts val="8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spcBef>
                <a:spcPts val="7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spcBef>
                <a:spcPts val="6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spcBef>
                <a:spcPts val="75"/>
              </a:spcBef>
              <a:buClrTx/>
              <a:buFontTx/>
              <a:buNone/>
            </a:pPr>
            <a:r>
              <a:rPr lang="bg-BG" altLang="en-US" sz="3600" b="1">
                <a:solidFill>
                  <a:srgbClr val="0000FF"/>
                </a:solidFill>
                <a:latin typeface="Comic Sans MS" panose="030F0702030302020204" pitchFamily="66" charset="0"/>
              </a:rPr>
              <a:t>Видове Йонизиращи Лъчения</a:t>
            </a:r>
            <a:r>
              <a:rPr lang="en-US" altLang="en-US" sz="3600" b="1">
                <a:solidFill>
                  <a:srgbClr val="0000FF"/>
                </a:solidFill>
                <a:latin typeface="Comic Sans MS" panose="030F0702030302020204" pitchFamily="66" charset="0"/>
              </a:rPr>
              <a:t/>
            </a:r>
            <a:br>
              <a:rPr lang="en-US" altLang="en-US" sz="3600" b="1">
                <a:solidFill>
                  <a:srgbClr val="0000FF"/>
                </a:solidFill>
                <a:latin typeface="Comic Sans MS" panose="030F0702030302020204" pitchFamily="66" charset="0"/>
              </a:rPr>
            </a:br>
            <a:endParaRPr lang="en-US" altLang="en-US" sz="3600" b="1">
              <a:solidFill>
                <a:srgbClr val="0000FF"/>
              </a:solidFill>
              <a:latin typeface="Comic Sans MS" panose="030F0702030302020204" pitchFamily="66" charset="0"/>
            </a:endParaRPr>
          </a:p>
        </p:txBody>
      </p:sp>
      <p:pic>
        <p:nvPicPr>
          <p:cNvPr id="17510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175" y="1262063"/>
            <a:ext cx="8534400" cy="501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175108" name="Group 3"/>
          <p:cNvGrpSpPr>
            <a:grpSpLocks/>
          </p:cNvGrpSpPr>
          <p:nvPr/>
        </p:nvGrpSpPr>
        <p:grpSpPr bwMode="auto">
          <a:xfrm>
            <a:off x="1357313" y="1928813"/>
            <a:ext cx="6454775" cy="1501775"/>
            <a:chOff x="855" y="1215"/>
            <a:chExt cx="4066" cy="946"/>
          </a:xfrm>
        </p:grpSpPr>
        <p:sp>
          <p:nvSpPr>
            <p:cNvPr id="175115" name="Line 4"/>
            <p:cNvSpPr>
              <a:spLocks noChangeShapeType="1"/>
            </p:cNvSpPr>
            <p:nvPr/>
          </p:nvSpPr>
          <p:spPr bwMode="auto">
            <a:xfrm>
              <a:off x="1575" y="1215"/>
              <a:ext cx="2626" cy="0"/>
            </a:xfrm>
            <a:prstGeom prst="line">
              <a:avLst/>
            </a:prstGeom>
            <a:noFill/>
            <a:ln w="28440" cap="sq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5116" name="Line 5"/>
            <p:cNvSpPr>
              <a:spLocks noChangeShapeType="1"/>
            </p:cNvSpPr>
            <p:nvPr/>
          </p:nvSpPr>
          <p:spPr bwMode="auto">
            <a:xfrm>
              <a:off x="1575" y="1215"/>
              <a:ext cx="0" cy="274"/>
            </a:xfrm>
            <a:prstGeom prst="line">
              <a:avLst/>
            </a:prstGeom>
            <a:noFill/>
            <a:ln w="28440" cap="sq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5117" name="Line 6"/>
            <p:cNvSpPr>
              <a:spLocks noChangeShapeType="1"/>
            </p:cNvSpPr>
            <p:nvPr/>
          </p:nvSpPr>
          <p:spPr bwMode="auto">
            <a:xfrm>
              <a:off x="4215" y="1215"/>
              <a:ext cx="0" cy="274"/>
            </a:xfrm>
            <a:prstGeom prst="line">
              <a:avLst/>
            </a:prstGeom>
            <a:noFill/>
            <a:ln w="28440" cap="sq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75118" name="Group 7"/>
            <p:cNvGrpSpPr>
              <a:grpSpLocks/>
            </p:cNvGrpSpPr>
            <p:nvPr/>
          </p:nvGrpSpPr>
          <p:grpSpPr bwMode="auto">
            <a:xfrm>
              <a:off x="855" y="1983"/>
              <a:ext cx="1474" cy="178"/>
              <a:chOff x="855" y="1983"/>
              <a:chExt cx="1474" cy="178"/>
            </a:xfrm>
          </p:grpSpPr>
          <p:sp>
            <p:nvSpPr>
              <p:cNvPr id="175125" name="Line 8"/>
              <p:cNvSpPr>
                <a:spLocks noChangeShapeType="1"/>
              </p:cNvSpPr>
              <p:nvPr/>
            </p:nvSpPr>
            <p:spPr bwMode="auto">
              <a:xfrm>
                <a:off x="855" y="1983"/>
                <a:ext cx="1461" cy="0"/>
              </a:xfrm>
              <a:prstGeom prst="line">
                <a:avLst/>
              </a:prstGeom>
              <a:noFill/>
              <a:ln w="28440" cap="sq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126" name="Line 9"/>
              <p:cNvSpPr>
                <a:spLocks noChangeShapeType="1"/>
              </p:cNvSpPr>
              <p:nvPr/>
            </p:nvSpPr>
            <p:spPr bwMode="auto">
              <a:xfrm>
                <a:off x="855" y="1983"/>
                <a:ext cx="0" cy="178"/>
              </a:xfrm>
              <a:prstGeom prst="line">
                <a:avLst/>
              </a:prstGeom>
              <a:noFill/>
              <a:ln w="28440" cap="sq">
                <a:solidFill>
                  <a:srgbClr val="000000"/>
                </a:solidFill>
                <a:miter lim="800000"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127" name="Line 10"/>
              <p:cNvSpPr>
                <a:spLocks noChangeShapeType="1"/>
              </p:cNvSpPr>
              <p:nvPr/>
            </p:nvSpPr>
            <p:spPr bwMode="auto">
              <a:xfrm>
                <a:off x="2330" y="1983"/>
                <a:ext cx="0" cy="178"/>
              </a:xfrm>
              <a:prstGeom prst="line">
                <a:avLst/>
              </a:prstGeom>
              <a:noFill/>
              <a:ln w="28440" cap="sq">
                <a:solidFill>
                  <a:srgbClr val="000000"/>
                </a:solidFill>
                <a:miter lim="800000"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75119" name="Group 11"/>
            <p:cNvGrpSpPr>
              <a:grpSpLocks/>
            </p:cNvGrpSpPr>
            <p:nvPr/>
          </p:nvGrpSpPr>
          <p:grpSpPr bwMode="auto">
            <a:xfrm>
              <a:off x="3447" y="1983"/>
              <a:ext cx="1474" cy="178"/>
              <a:chOff x="3447" y="1983"/>
              <a:chExt cx="1474" cy="178"/>
            </a:xfrm>
          </p:grpSpPr>
          <p:sp>
            <p:nvSpPr>
              <p:cNvPr id="175122" name="Line 12"/>
              <p:cNvSpPr>
                <a:spLocks noChangeShapeType="1"/>
              </p:cNvSpPr>
              <p:nvPr/>
            </p:nvSpPr>
            <p:spPr bwMode="auto">
              <a:xfrm>
                <a:off x="3447" y="1983"/>
                <a:ext cx="1461" cy="0"/>
              </a:xfrm>
              <a:prstGeom prst="line">
                <a:avLst/>
              </a:prstGeom>
              <a:noFill/>
              <a:ln w="28440" cap="sq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123" name="Line 13"/>
              <p:cNvSpPr>
                <a:spLocks noChangeShapeType="1"/>
              </p:cNvSpPr>
              <p:nvPr/>
            </p:nvSpPr>
            <p:spPr bwMode="auto">
              <a:xfrm>
                <a:off x="3447" y="1983"/>
                <a:ext cx="0" cy="178"/>
              </a:xfrm>
              <a:prstGeom prst="line">
                <a:avLst/>
              </a:prstGeom>
              <a:noFill/>
              <a:ln w="28440" cap="sq">
                <a:solidFill>
                  <a:srgbClr val="000000"/>
                </a:solidFill>
                <a:miter lim="800000"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124" name="Line 14"/>
              <p:cNvSpPr>
                <a:spLocks noChangeShapeType="1"/>
              </p:cNvSpPr>
              <p:nvPr/>
            </p:nvSpPr>
            <p:spPr bwMode="auto">
              <a:xfrm>
                <a:off x="4922" y="1983"/>
                <a:ext cx="0" cy="178"/>
              </a:xfrm>
              <a:prstGeom prst="line">
                <a:avLst/>
              </a:prstGeom>
              <a:noFill/>
              <a:ln w="28440" cap="sq">
                <a:solidFill>
                  <a:srgbClr val="000000"/>
                </a:solidFill>
                <a:miter lim="800000"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75120" name="Line 15"/>
            <p:cNvSpPr>
              <a:spLocks noChangeShapeType="1"/>
            </p:cNvSpPr>
            <p:nvPr/>
          </p:nvSpPr>
          <p:spPr bwMode="auto">
            <a:xfrm>
              <a:off x="1575" y="1695"/>
              <a:ext cx="0" cy="274"/>
            </a:xfrm>
            <a:prstGeom prst="line">
              <a:avLst/>
            </a:prstGeom>
            <a:noFill/>
            <a:ln w="28440" cap="sq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5121" name="Line 16"/>
            <p:cNvSpPr>
              <a:spLocks noChangeShapeType="1"/>
            </p:cNvSpPr>
            <p:nvPr/>
          </p:nvSpPr>
          <p:spPr bwMode="auto">
            <a:xfrm>
              <a:off x="4215" y="1695"/>
              <a:ext cx="0" cy="274"/>
            </a:xfrm>
            <a:prstGeom prst="line">
              <a:avLst/>
            </a:prstGeom>
            <a:noFill/>
            <a:ln w="28440" cap="sq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75109" name="Text Box 17"/>
          <p:cNvSpPr txBox="1">
            <a:spLocks noChangeArrowheads="1"/>
          </p:cNvSpPr>
          <p:nvPr/>
        </p:nvSpPr>
        <p:spPr bwMode="auto">
          <a:xfrm>
            <a:off x="3189288" y="3857625"/>
            <a:ext cx="1016000" cy="658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spcBef>
                <a:spcPts val="7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spcBef>
                <a:spcPts val="6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r" rtl="1" eaLnBrk="1" hangingPunct="1">
              <a:spcBef>
                <a:spcPts val="75"/>
              </a:spcBef>
              <a:buFont typeface="Arial" panose="020B0604020202020204" pitchFamily="34" charset="0"/>
              <a:buChar char="•"/>
            </a:pPr>
            <a:r>
              <a:rPr lang="en-US" altLang="en-US" sz="1800" b="1">
                <a:cs typeface="Times New Roman" panose="02020603050405020304" pitchFamily="18" charset="0"/>
              </a:rPr>
              <a:t> X-rays</a:t>
            </a:r>
          </a:p>
          <a:p>
            <a:pPr algn="r" rtl="1" eaLnBrk="1" hangingPunct="1">
              <a:spcBef>
                <a:spcPts val="75"/>
              </a:spcBef>
              <a:buFont typeface="Arial" panose="020B0604020202020204" pitchFamily="34" charset="0"/>
              <a:buChar char="•"/>
            </a:pPr>
            <a:r>
              <a:rPr lang="en-US" altLang="en-US" sz="1800" b="1">
                <a:cs typeface="Times New Roman" panose="02020603050405020304" pitchFamily="18" charset="0"/>
              </a:rPr>
              <a:t> </a:t>
            </a:r>
            <a:r>
              <a:rPr lang="el-GR" altLang="en-US" sz="1800" b="1">
                <a:cs typeface="Times New Roman" panose="02020603050405020304" pitchFamily="18" charset="0"/>
              </a:rPr>
              <a:t>γ</a:t>
            </a:r>
            <a:r>
              <a:rPr lang="en-US" altLang="en-US" sz="1800" b="1">
                <a:cs typeface="Times New Roman" panose="02020603050405020304" pitchFamily="18" charset="0"/>
              </a:rPr>
              <a:t>-rays</a:t>
            </a:r>
          </a:p>
        </p:txBody>
      </p:sp>
      <p:sp>
        <p:nvSpPr>
          <p:cNvPr id="175110" name="Text Box 18"/>
          <p:cNvSpPr txBox="1">
            <a:spLocks noChangeArrowheads="1"/>
          </p:cNvSpPr>
          <p:nvPr/>
        </p:nvSpPr>
        <p:spPr bwMode="auto">
          <a:xfrm>
            <a:off x="4743450" y="3857625"/>
            <a:ext cx="1708150" cy="189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spcBef>
                <a:spcPts val="7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spcBef>
                <a:spcPts val="6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r" rtl="1" eaLnBrk="1" hangingPunct="1">
              <a:spcBef>
                <a:spcPts val="75"/>
              </a:spcBef>
              <a:buFont typeface="Arial" panose="020B0604020202020204" pitchFamily="34" charset="0"/>
              <a:buChar char="•"/>
            </a:pPr>
            <a:r>
              <a:rPr lang="en-US" altLang="en-US" sz="1800" b="1">
                <a:cs typeface="Times New Roman" panose="02020603050405020304" pitchFamily="18" charset="0"/>
              </a:rPr>
              <a:t> </a:t>
            </a:r>
            <a:r>
              <a:rPr lang="el-GR" altLang="en-US" sz="1800" b="1">
                <a:cs typeface="Times New Roman" panose="02020603050405020304" pitchFamily="18" charset="0"/>
              </a:rPr>
              <a:t>α</a:t>
            </a:r>
            <a:r>
              <a:rPr lang="en-US" altLang="en-US" sz="1800" b="1">
                <a:cs typeface="Times New Roman" panose="02020603050405020304" pitchFamily="18" charset="0"/>
              </a:rPr>
              <a:t>-particles</a:t>
            </a:r>
          </a:p>
          <a:p>
            <a:pPr algn="r" rtl="1" eaLnBrk="1" hangingPunct="1">
              <a:spcBef>
                <a:spcPts val="75"/>
              </a:spcBef>
              <a:buFont typeface="Arial" panose="020B0604020202020204" pitchFamily="34" charset="0"/>
              <a:buChar char="•"/>
            </a:pPr>
            <a:r>
              <a:rPr lang="en-US" altLang="en-US" sz="2000" b="1">
                <a:cs typeface="Times New Roman" panose="02020603050405020304" pitchFamily="18" charset="0"/>
              </a:rPr>
              <a:t> </a:t>
            </a:r>
            <a:r>
              <a:rPr lang="el-GR" altLang="en-US" sz="2000" b="1">
                <a:cs typeface="Times New Roman" panose="02020603050405020304" pitchFamily="18" charset="0"/>
              </a:rPr>
              <a:t>β</a:t>
            </a:r>
            <a:r>
              <a:rPr lang="en-US" altLang="en-US" sz="2000" b="1" baseline="30000">
                <a:latin typeface="Symbol" panose="05050102010706020507" pitchFamily="18" charset="2"/>
                <a:cs typeface="Times New Roman" panose="02020603050405020304" pitchFamily="18" charset="0"/>
              </a:rPr>
              <a:t></a:t>
            </a:r>
            <a:r>
              <a:rPr lang="en-US" altLang="en-US" sz="2000" b="1">
                <a:cs typeface="Times New Roman" panose="02020603050405020304" pitchFamily="18" charset="0"/>
              </a:rPr>
              <a:t>-particles</a:t>
            </a:r>
          </a:p>
          <a:p>
            <a:pPr algn="r" rtl="1" eaLnBrk="1" hangingPunct="1">
              <a:spcBef>
                <a:spcPts val="75"/>
              </a:spcBef>
              <a:buFont typeface="Arial" panose="020B0604020202020204" pitchFamily="34" charset="0"/>
              <a:buChar char="•"/>
            </a:pPr>
            <a:r>
              <a:rPr lang="en-US" altLang="en-US" sz="2000" b="1">
                <a:cs typeface="Times New Roman" panose="02020603050405020304" pitchFamily="18" charset="0"/>
              </a:rPr>
              <a:t> </a:t>
            </a:r>
            <a:r>
              <a:rPr lang="el-GR" altLang="en-US" sz="2000" b="1">
                <a:cs typeface="Times New Roman" panose="02020603050405020304" pitchFamily="18" charset="0"/>
              </a:rPr>
              <a:t>β</a:t>
            </a:r>
            <a:r>
              <a:rPr lang="en-US" altLang="en-US" sz="2000" b="1" baseline="30000">
                <a:cs typeface="Times New Roman" panose="02020603050405020304" pitchFamily="18" charset="0"/>
              </a:rPr>
              <a:t>+</a:t>
            </a:r>
            <a:r>
              <a:rPr lang="en-US" altLang="en-US" sz="2000" b="1">
                <a:cs typeface="Times New Roman" panose="02020603050405020304" pitchFamily="18" charset="0"/>
              </a:rPr>
              <a:t>-particles</a:t>
            </a:r>
          </a:p>
          <a:p>
            <a:pPr algn="r" rtl="1" eaLnBrk="1" hangingPunct="1">
              <a:spcBef>
                <a:spcPts val="75"/>
              </a:spcBef>
              <a:buClr>
                <a:srgbClr val="FF3300"/>
              </a:buClr>
              <a:buFont typeface="Arial" panose="020B0604020202020204" pitchFamily="34" charset="0"/>
              <a:buChar char="•"/>
            </a:pPr>
            <a:r>
              <a:rPr lang="en-US" altLang="en-US" sz="2800" b="1">
                <a:solidFill>
                  <a:srgbClr val="FF3300"/>
                </a:solidFill>
                <a:cs typeface="Times New Roman" panose="02020603050405020304" pitchFamily="18" charset="0"/>
              </a:rPr>
              <a:t>Protons</a:t>
            </a:r>
          </a:p>
          <a:p>
            <a:pPr algn="r" rtl="1" eaLnBrk="1" hangingPunct="1">
              <a:spcBef>
                <a:spcPts val="75"/>
              </a:spcBef>
              <a:buClrTx/>
              <a:buFontTx/>
              <a:buNone/>
            </a:pPr>
            <a:endParaRPr lang="en-US" altLang="en-US" sz="2800" b="1">
              <a:solidFill>
                <a:srgbClr val="FF3300"/>
              </a:solidFill>
              <a:cs typeface="Times New Roman" panose="02020603050405020304" pitchFamily="18" charset="0"/>
            </a:endParaRPr>
          </a:p>
        </p:txBody>
      </p:sp>
      <p:sp>
        <p:nvSpPr>
          <p:cNvPr id="175111" name="Text Box 19"/>
          <p:cNvSpPr txBox="1">
            <a:spLocks noChangeArrowheads="1"/>
          </p:cNvSpPr>
          <p:nvPr/>
        </p:nvSpPr>
        <p:spPr bwMode="auto">
          <a:xfrm>
            <a:off x="7180263" y="3929063"/>
            <a:ext cx="1296987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spcBef>
                <a:spcPts val="7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spcBef>
                <a:spcPts val="6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r" rtl="1" eaLnBrk="1" hangingPunct="1">
              <a:spcBef>
                <a:spcPts val="75"/>
              </a:spcBef>
              <a:buFont typeface="Arial" panose="020B0604020202020204" pitchFamily="34" charset="0"/>
              <a:buChar char="•"/>
            </a:pPr>
            <a:r>
              <a:rPr lang="en-US" altLang="en-US" sz="1800" b="1">
                <a:cs typeface="Times New Roman" panose="02020603050405020304" pitchFamily="18" charset="0"/>
              </a:rPr>
              <a:t> neutrons</a:t>
            </a:r>
          </a:p>
        </p:txBody>
      </p:sp>
      <p:sp>
        <p:nvSpPr>
          <p:cNvPr id="175112" name="AutoShape 20"/>
          <p:cNvSpPr>
            <a:spLocks/>
          </p:cNvSpPr>
          <p:nvPr/>
        </p:nvSpPr>
        <p:spPr bwMode="auto">
          <a:xfrm rot="-5400000">
            <a:off x="5476875" y="2881313"/>
            <a:ext cx="762000" cy="4572000"/>
          </a:xfrm>
          <a:prstGeom prst="leftBrace">
            <a:avLst>
              <a:gd name="adj1" fmla="val 70833"/>
              <a:gd name="adj2" fmla="val 50000"/>
            </a:avLst>
          </a:prstGeom>
          <a:noFill/>
          <a:ln w="2844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ts val="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bg-BG" altLang="en-US"/>
          </a:p>
        </p:txBody>
      </p:sp>
      <p:sp>
        <p:nvSpPr>
          <p:cNvPr id="175113" name="Rectangle 21"/>
          <p:cNvSpPr>
            <a:spLocks noChangeArrowheads="1"/>
          </p:cNvSpPr>
          <p:nvPr/>
        </p:nvSpPr>
        <p:spPr bwMode="auto">
          <a:xfrm>
            <a:off x="3571875" y="5500688"/>
            <a:ext cx="4572000" cy="642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spcBef>
                <a:spcPts val="7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spcBef>
                <a:spcPts val="6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r" rtl="1" eaLnBrk="1" hangingPunct="1">
              <a:spcBef>
                <a:spcPts val="75"/>
              </a:spcBef>
              <a:buClrTx/>
              <a:buFontTx/>
              <a:buNone/>
            </a:pPr>
            <a:r>
              <a:rPr lang="en-US" altLang="en-US" sz="1800" b="1">
                <a:cs typeface="Times New Roman" panose="02020603050405020304" pitchFamily="18" charset="0"/>
              </a:rPr>
              <a:t>Carry enough energy which if deposited in matter can produce ions </a:t>
            </a:r>
          </a:p>
        </p:txBody>
      </p:sp>
      <p:sp>
        <p:nvSpPr>
          <p:cNvPr id="175114" name="Rectangle 22"/>
          <p:cNvSpPr>
            <a:spLocks noChangeArrowheads="1"/>
          </p:cNvSpPr>
          <p:nvPr/>
        </p:nvSpPr>
        <p:spPr bwMode="auto">
          <a:xfrm>
            <a:off x="428625" y="6215063"/>
            <a:ext cx="1214438" cy="500062"/>
          </a:xfrm>
          <a:prstGeom prst="rect">
            <a:avLst/>
          </a:prstGeom>
          <a:solidFill>
            <a:srgbClr val="FFFFFF"/>
          </a:solidFill>
          <a:ln w="9360" cap="sq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ts val="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bg-BG" altLang="en-US"/>
          </a:p>
        </p:txBody>
      </p:sp>
    </p:spTree>
    <p:extLst>
      <p:ext uri="{BB962C8B-B14F-4D97-AF65-F5344CB8AC3E}">
        <p14:creationId xmlns:p14="http://schemas.microsoft.com/office/powerpoint/2010/main" val="108899928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143000"/>
            <a:ext cx="8229600" cy="5486400"/>
          </a:xfrm>
        </p:spPr>
        <p:txBody>
          <a:bodyPr>
            <a:normAutofit lnSpcReduction="10000"/>
          </a:bodyPr>
          <a:lstStyle/>
          <a:p>
            <a:r>
              <a:rPr lang="ru-RU" sz="2000" dirty="0"/>
              <a:t>Лъчетерапията е вид лечение на рак и много други </a:t>
            </a:r>
            <a:r>
              <a:rPr lang="ru-RU" sz="2000" dirty="0" smtClean="0"/>
              <a:t>заболявания</a:t>
            </a:r>
            <a:endParaRPr lang="en-US" sz="2000" dirty="0" smtClean="0"/>
          </a:p>
          <a:p>
            <a:r>
              <a:rPr lang="ru-RU" sz="2000" dirty="0" smtClean="0"/>
              <a:t>В </a:t>
            </a:r>
            <a:r>
              <a:rPr lang="ru-RU" sz="2000" dirty="0"/>
              <a:t>лъчетерапията ние използваме енергия от лъча, за да убием раковите </a:t>
            </a:r>
            <a:r>
              <a:rPr lang="ru-RU" sz="2000" dirty="0" smtClean="0"/>
              <a:t>клетки</a:t>
            </a:r>
            <a:endParaRPr lang="en-US" sz="2000" dirty="0" smtClean="0"/>
          </a:p>
          <a:p>
            <a:r>
              <a:rPr lang="ru-RU" sz="2000" dirty="0"/>
              <a:t>Терапията може да се проведе с</a:t>
            </a:r>
            <a:r>
              <a:rPr lang="ru-RU" sz="2000" dirty="0" smtClean="0"/>
              <a:t>:</a:t>
            </a:r>
            <a:endParaRPr lang="en-US" sz="20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sz="2000" dirty="0" smtClean="0"/>
              <a:t>Електрони</a:t>
            </a:r>
            <a:endParaRPr lang="en-US" sz="20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sz="2000" dirty="0" smtClean="0"/>
              <a:t>Фотони</a:t>
            </a:r>
            <a:endParaRPr lang="en-US" sz="20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sz="2000" dirty="0" smtClean="0"/>
              <a:t>Адрони </a:t>
            </a:r>
            <a:r>
              <a:rPr lang="ru-RU" sz="2000" dirty="0"/>
              <a:t>(протони и неутрони</a:t>
            </a:r>
            <a:r>
              <a:rPr lang="ru-RU" sz="2000" dirty="0" smtClean="0"/>
              <a:t>)</a:t>
            </a:r>
            <a:endParaRPr lang="en-US" sz="20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sz="2000" dirty="0" smtClean="0"/>
              <a:t>Тежки </a:t>
            </a:r>
            <a:r>
              <a:rPr lang="ru-RU" sz="2000" dirty="0"/>
              <a:t>йони (напр. въглеродни йони</a:t>
            </a:r>
            <a:r>
              <a:rPr lang="ru-RU" sz="2000" dirty="0" smtClean="0"/>
              <a:t>)</a:t>
            </a:r>
            <a:endParaRPr lang="en-US" sz="20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ru-RU" sz="2000" dirty="0"/>
              <a:t>Видове лъчетерапия</a:t>
            </a:r>
            <a:r>
              <a:rPr lang="ru-RU" sz="2000" dirty="0" smtClean="0"/>
              <a:t>:</a:t>
            </a:r>
            <a:endParaRPr lang="en-US" sz="20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sz="2000" dirty="0" smtClean="0"/>
              <a:t>Външна лъчетерапия</a:t>
            </a:r>
            <a:endParaRPr lang="en-US" sz="20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sz="2000" dirty="0" smtClean="0"/>
              <a:t>Брахитерапия</a:t>
            </a:r>
            <a:endParaRPr lang="en-US" sz="20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ru-RU" sz="2000" dirty="0" smtClean="0"/>
              <a:t>Приложение </a:t>
            </a:r>
            <a:r>
              <a:rPr lang="ru-RU" sz="2000" dirty="0"/>
              <a:t>на лъчетерапията</a:t>
            </a:r>
            <a:r>
              <a:rPr lang="ru-RU" sz="2000" dirty="0" smtClean="0"/>
              <a:t>:</a:t>
            </a:r>
            <a:endParaRPr lang="en-US" sz="20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ru-RU" sz="2000" dirty="0" smtClean="0"/>
              <a:t>Да </a:t>
            </a:r>
            <a:r>
              <a:rPr lang="ru-RU" sz="2000" dirty="0"/>
              <a:t>излекува </a:t>
            </a:r>
            <a:r>
              <a:rPr lang="ru-RU" sz="2000" dirty="0" smtClean="0"/>
              <a:t>пациента</a:t>
            </a:r>
            <a:endParaRPr lang="en-US" sz="20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ru-RU" sz="2000" dirty="0" smtClean="0"/>
              <a:t>За </a:t>
            </a:r>
            <a:r>
              <a:rPr lang="ru-RU" sz="2000" dirty="0"/>
              <a:t>палиативни цели (за облекчаване на болката, но не и за лечение)</a:t>
            </a:r>
            <a:endParaRPr lang="bs-Latn-BA" sz="2000" dirty="0" smtClean="0"/>
          </a:p>
          <a:p>
            <a:pPr>
              <a:buNone/>
            </a:pPr>
            <a:endParaRPr lang="bs-Latn-BA" dirty="0" smtClean="0"/>
          </a:p>
          <a:p>
            <a:pPr>
              <a:buNone/>
            </a:pPr>
            <a:endParaRPr lang="bs-Latn-BA" dirty="0" smtClean="0"/>
          </a:p>
          <a:p>
            <a:pPr>
              <a:buNone/>
            </a:pPr>
            <a:endParaRPr lang="bs-Latn-BA" dirty="0" smtClean="0"/>
          </a:p>
          <a:p>
            <a:pPr>
              <a:buNone/>
            </a:pPr>
            <a:endParaRPr lang="bs-Latn-BA" dirty="0" smtClean="0"/>
          </a:p>
          <a:p>
            <a:pPr>
              <a:buNone/>
            </a:pPr>
            <a:endParaRPr lang="bs-Latn-B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152400"/>
            <a:ext cx="8229600" cy="1143000"/>
          </a:xfrm>
        </p:spPr>
        <p:txBody>
          <a:bodyPr>
            <a:normAutofit/>
          </a:bodyPr>
          <a:lstStyle/>
          <a:p>
            <a:r>
              <a:rPr lang="bg-BG" sz="3200" dirty="0"/>
              <a:t>Какво е лъчетерапия?</a:t>
            </a:r>
            <a:endParaRPr lang="bs-Latn-BA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76784" y="451104"/>
            <a:ext cx="4178935" cy="1948180"/>
            <a:chOff x="176784" y="451104"/>
            <a:chExt cx="4178935" cy="1948180"/>
          </a:xfrm>
        </p:grpSpPr>
        <p:sp>
          <p:nvSpPr>
            <p:cNvPr id="3" name="object 3"/>
            <p:cNvSpPr/>
            <p:nvPr/>
          </p:nvSpPr>
          <p:spPr>
            <a:xfrm>
              <a:off x="251519" y="525508"/>
              <a:ext cx="27940" cy="1694180"/>
            </a:xfrm>
            <a:custGeom>
              <a:avLst/>
              <a:gdLst/>
              <a:ahLst/>
              <a:cxnLst/>
              <a:rect l="l" t="t" r="r" b="b"/>
              <a:pathLst>
                <a:path w="27939" h="1694180">
                  <a:moveTo>
                    <a:pt x="0" y="1693948"/>
                  </a:moveTo>
                  <a:lnTo>
                    <a:pt x="27522" y="1693948"/>
                  </a:lnTo>
                  <a:lnTo>
                    <a:pt x="27522" y="0"/>
                  </a:lnTo>
                  <a:lnTo>
                    <a:pt x="0" y="0"/>
                  </a:lnTo>
                  <a:lnTo>
                    <a:pt x="0" y="1693948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31648" y="451104"/>
              <a:ext cx="4102608" cy="1868424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76784" y="487680"/>
              <a:ext cx="4178808" cy="1911096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79041" y="476671"/>
              <a:ext cx="4009549" cy="1777410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279041" y="476671"/>
              <a:ext cx="4010025" cy="1778000"/>
            </a:xfrm>
            <a:custGeom>
              <a:avLst/>
              <a:gdLst/>
              <a:ahLst/>
              <a:cxnLst/>
              <a:rect l="l" t="t" r="r" b="b"/>
              <a:pathLst>
                <a:path w="4010025" h="1778000">
                  <a:moveTo>
                    <a:pt x="0" y="0"/>
                  </a:moveTo>
                  <a:lnTo>
                    <a:pt x="4009550" y="0"/>
                  </a:lnTo>
                  <a:lnTo>
                    <a:pt x="4009550" y="1777410"/>
                  </a:lnTo>
                  <a:lnTo>
                    <a:pt x="0" y="1777410"/>
                  </a:lnTo>
                  <a:lnTo>
                    <a:pt x="0" y="0"/>
                  </a:lnTo>
                  <a:close/>
                </a:path>
              </a:pathLst>
            </a:custGeom>
            <a:ln w="9525">
              <a:solidFill>
                <a:srgbClr val="4A7EB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265938" y="321285"/>
            <a:ext cx="4000500" cy="2001829"/>
          </a:xfrm>
          <a:prstGeom prst="rect">
            <a:avLst/>
          </a:prstGeom>
        </p:spPr>
        <p:txBody>
          <a:bodyPr vert="horz" wrap="square" lIns="0" tIns="52069" rIns="0" bIns="0" rtlCol="0">
            <a:spAutoFit/>
          </a:bodyPr>
          <a:lstStyle/>
          <a:p>
            <a:pPr marL="86360">
              <a:lnSpc>
                <a:spcPct val="100000"/>
              </a:lnSpc>
              <a:spcBef>
                <a:spcPts val="409"/>
              </a:spcBef>
            </a:pPr>
            <a:r>
              <a:rPr lang="ru-RU" sz="2000" b="1" spc="-5" dirty="0">
                <a:latin typeface="Calibri"/>
                <a:cs typeface="Calibri"/>
              </a:rPr>
              <a:t>Цели на лъчетерапията</a:t>
            </a:r>
            <a:r>
              <a:rPr lang="ru-RU" sz="2000" b="1" spc="-5" dirty="0" smtClean="0">
                <a:latin typeface="Calibri"/>
                <a:cs typeface="Calibri"/>
              </a:rPr>
              <a:t>:</a:t>
            </a:r>
          </a:p>
          <a:p>
            <a:pPr marL="86360">
              <a:lnSpc>
                <a:spcPct val="100000"/>
              </a:lnSpc>
              <a:spcBef>
                <a:spcPts val="409"/>
              </a:spcBef>
            </a:pPr>
            <a:r>
              <a:rPr lang="ru-RU" sz="2000" spc="-5" dirty="0" smtClean="0">
                <a:latin typeface="Calibri"/>
                <a:cs typeface="Calibri"/>
              </a:rPr>
              <a:t>Облъчване на </a:t>
            </a:r>
            <a:r>
              <a:rPr lang="ru-RU" sz="2000" spc="-5" dirty="0">
                <a:latin typeface="Calibri"/>
                <a:cs typeface="Calibri"/>
              </a:rPr>
              <a:t>тумора с достатъчна доза, за да </a:t>
            </a:r>
            <a:r>
              <a:rPr lang="ru-RU" sz="2000" b="1" spc="-5" dirty="0" smtClean="0">
                <a:latin typeface="Calibri"/>
                <a:cs typeface="Calibri"/>
              </a:rPr>
              <a:t>спре </a:t>
            </a:r>
            <a:r>
              <a:rPr lang="ru-RU" sz="2000" b="1" spc="-5" dirty="0">
                <a:latin typeface="Calibri"/>
                <a:cs typeface="Calibri"/>
              </a:rPr>
              <a:t>растежа на </a:t>
            </a:r>
            <a:r>
              <a:rPr lang="ru-RU" sz="2000" b="1" spc="-5" dirty="0" smtClean="0">
                <a:latin typeface="Calibri"/>
                <a:cs typeface="Calibri"/>
              </a:rPr>
              <a:t>рака.</a:t>
            </a:r>
          </a:p>
          <a:p>
            <a:pPr marL="86360">
              <a:lnSpc>
                <a:spcPct val="100000"/>
              </a:lnSpc>
              <a:spcBef>
                <a:spcPts val="409"/>
              </a:spcBef>
            </a:pPr>
            <a:r>
              <a:rPr lang="ru-RU" sz="2000" b="1" spc="-5" dirty="0" smtClean="0">
                <a:latin typeface="Calibri"/>
                <a:cs typeface="Calibri"/>
              </a:rPr>
              <a:t>Избягване на усложненията </a:t>
            </a:r>
            <a:r>
              <a:rPr lang="ru-RU" sz="2000" b="1" spc="-5" dirty="0">
                <a:latin typeface="Calibri"/>
                <a:cs typeface="Calibri"/>
              </a:rPr>
              <a:t>и </a:t>
            </a:r>
            <a:r>
              <a:rPr lang="ru-RU" sz="2000" b="1" spc="-5" dirty="0" smtClean="0">
                <a:latin typeface="Calibri"/>
                <a:cs typeface="Calibri"/>
              </a:rPr>
              <a:t>минимизиране на увреждане </a:t>
            </a:r>
            <a:r>
              <a:rPr lang="ru-RU" sz="2000" b="1" spc="-5" dirty="0">
                <a:latin typeface="Calibri"/>
                <a:cs typeface="Calibri"/>
              </a:rPr>
              <a:t>на околните тъкани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4757928" y="640080"/>
            <a:ext cx="4109085" cy="1530350"/>
            <a:chOff x="4757928" y="640080"/>
            <a:chExt cx="4109085" cy="1530350"/>
          </a:xfrm>
        </p:grpSpPr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812792" y="667512"/>
              <a:ext cx="4053840" cy="1414272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757928" y="640080"/>
              <a:ext cx="3666744" cy="1530096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860032" y="692696"/>
              <a:ext cx="3960439" cy="1323439"/>
            </a:xfrm>
            <a:prstGeom prst="rect">
              <a:avLst/>
            </a:prstGeom>
          </p:spPr>
        </p:pic>
      </p:grpSp>
      <p:sp>
        <p:nvSpPr>
          <p:cNvPr id="13" name="object 13"/>
          <p:cNvSpPr txBox="1"/>
          <p:nvPr/>
        </p:nvSpPr>
        <p:spPr>
          <a:xfrm>
            <a:off x="4794863" y="722832"/>
            <a:ext cx="4207768" cy="1263166"/>
          </a:xfrm>
          <a:prstGeom prst="rect">
            <a:avLst/>
          </a:prstGeom>
          <a:ln w="9525">
            <a:solidFill>
              <a:srgbClr val="98B954"/>
            </a:solidFill>
          </a:ln>
        </p:spPr>
        <p:txBody>
          <a:bodyPr vert="horz" wrap="square" lIns="0" tIns="31750" rIns="0" bIns="0" rtlCol="0">
            <a:spAutoFit/>
          </a:bodyPr>
          <a:lstStyle/>
          <a:p>
            <a:pPr marL="90805">
              <a:lnSpc>
                <a:spcPct val="100000"/>
              </a:lnSpc>
              <a:spcBef>
                <a:spcPts val="250"/>
              </a:spcBef>
            </a:pPr>
            <a:r>
              <a:rPr lang="bg-BG" sz="2000" b="1" spc="-10" dirty="0">
                <a:latin typeface="Calibri"/>
                <a:cs typeface="Calibri"/>
              </a:rPr>
              <a:t>Съвременни методи за </a:t>
            </a:r>
            <a:r>
              <a:rPr lang="bg-BG" sz="2000" b="1" spc="-10" dirty="0" smtClean="0">
                <a:latin typeface="Calibri"/>
                <a:cs typeface="Calibri"/>
              </a:rPr>
              <a:t>лъчетерапия</a:t>
            </a:r>
            <a:r>
              <a:rPr sz="2000" spc="-5" dirty="0" smtClean="0">
                <a:latin typeface="Calibri"/>
                <a:cs typeface="Calibri"/>
              </a:rPr>
              <a:t>:</a:t>
            </a:r>
            <a:endParaRPr sz="2000" dirty="0">
              <a:latin typeface="Calibri"/>
              <a:cs typeface="Calibri"/>
            </a:endParaRPr>
          </a:p>
          <a:p>
            <a:pPr marL="377190" indent="-286385">
              <a:lnSpc>
                <a:spcPct val="100000"/>
              </a:lnSpc>
              <a:buFont typeface="Arial MT"/>
              <a:buChar char="•"/>
              <a:tabLst>
                <a:tab pos="376555" algn="l"/>
                <a:tab pos="377190" algn="l"/>
              </a:tabLst>
            </a:pPr>
            <a:r>
              <a:rPr sz="2000" dirty="0">
                <a:latin typeface="Calibri"/>
                <a:cs typeface="Calibri"/>
              </a:rPr>
              <a:t>MV</a:t>
            </a:r>
            <a:r>
              <a:rPr sz="2000" spc="-35" dirty="0">
                <a:latin typeface="Calibri"/>
                <a:cs typeface="Calibri"/>
              </a:rPr>
              <a:t> </a:t>
            </a:r>
            <a:r>
              <a:rPr lang="bg-BG" sz="2000" spc="-10" dirty="0" smtClean="0">
                <a:latin typeface="Calibri"/>
                <a:cs typeface="Calibri"/>
              </a:rPr>
              <a:t>фотони</a:t>
            </a:r>
            <a:endParaRPr sz="2000" dirty="0">
              <a:latin typeface="Calibri"/>
              <a:cs typeface="Calibri"/>
            </a:endParaRPr>
          </a:p>
          <a:p>
            <a:pPr marL="377190" indent="-286385">
              <a:lnSpc>
                <a:spcPct val="100000"/>
              </a:lnSpc>
              <a:buFont typeface="Arial MT"/>
              <a:buChar char="•"/>
              <a:tabLst>
                <a:tab pos="376555" algn="l"/>
                <a:tab pos="377190" algn="l"/>
              </a:tabLst>
            </a:pPr>
            <a:r>
              <a:rPr sz="2000" dirty="0">
                <a:latin typeface="Calibri"/>
                <a:cs typeface="Calibri"/>
              </a:rPr>
              <a:t>5</a:t>
            </a:r>
            <a:r>
              <a:rPr sz="2000" spc="-2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-</a:t>
            </a:r>
            <a:r>
              <a:rPr sz="2000" spc="-2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25</a:t>
            </a:r>
            <a:r>
              <a:rPr sz="2000" spc="-2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MeV</a:t>
            </a:r>
            <a:r>
              <a:rPr sz="2000" spc="-20" dirty="0">
                <a:latin typeface="Calibri"/>
                <a:cs typeface="Calibri"/>
              </a:rPr>
              <a:t> </a:t>
            </a:r>
            <a:r>
              <a:rPr lang="bg-BG" sz="2000" spc="-5" dirty="0" smtClean="0">
                <a:latin typeface="Calibri"/>
                <a:cs typeface="Calibri"/>
              </a:rPr>
              <a:t>електрони</a:t>
            </a:r>
            <a:endParaRPr sz="2000" dirty="0">
              <a:latin typeface="Calibri"/>
              <a:cs typeface="Calibri"/>
            </a:endParaRPr>
          </a:p>
          <a:p>
            <a:pPr marL="377190" indent="-286385">
              <a:lnSpc>
                <a:spcPct val="100000"/>
              </a:lnSpc>
              <a:buFont typeface="Arial MT"/>
              <a:buChar char="•"/>
              <a:tabLst>
                <a:tab pos="376555" algn="l"/>
                <a:tab pos="377190" algn="l"/>
              </a:tabLst>
            </a:pPr>
            <a:r>
              <a:rPr sz="2000" spc="-5" dirty="0">
                <a:latin typeface="Calibri"/>
                <a:cs typeface="Calibri"/>
              </a:rPr>
              <a:t>50</a:t>
            </a:r>
            <a:r>
              <a:rPr sz="2000" spc="-2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-</a:t>
            </a:r>
            <a:r>
              <a:rPr sz="2000" spc="-1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300</a:t>
            </a:r>
            <a:r>
              <a:rPr sz="2000" spc="-15" dirty="0">
                <a:latin typeface="Calibri"/>
                <a:cs typeface="Calibri"/>
              </a:rPr>
              <a:t> </a:t>
            </a:r>
            <a:r>
              <a:rPr sz="2000" spc="-25" dirty="0">
                <a:latin typeface="Calibri"/>
                <a:cs typeface="Calibri"/>
              </a:rPr>
              <a:t>MeV/u</a:t>
            </a:r>
            <a:r>
              <a:rPr sz="2000" spc="-15" dirty="0">
                <a:latin typeface="Calibri"/>
                <a:cs typeface="Calibri"/>
              </a:rPr>
              <a:t> </a:t>
            </a:r>
            <a:r>
              <a:rPr lang="bg-BG" sz="2000" spc="-10" dirty="0" smtClean="0">
                <a:latin typeface="Calibri"/>
                <a:cs typeface="Calibri"/>
              </a:rPr>
              <a:t>адрони</a:t>
            </a:r>
            <a:endParaRPr sz="2000" dirty="0">
              <a:latin typeface="Calibri"/>
              <a:cs typeface="Calibri"/>
            </a:endParaRPr>
          </a:p>
        </p:txBody>
      </p:sp>
      <p:pic>
        <p:nvPicPr>
          <p:cNvPr id="14" name="object 14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691679" y="2924945"/>
            <a:ext cx="5615999" cy="3527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220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74345" y="457200"/>
            <a:ext cx="4617055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bg-BG" sz="4000" spc="-10" dirty="0" smtClean="0">
                <a:solidFill>
                  <a:srgbClr val="910101"/>
                </a:solidFill>
              </a:rPr>
              <a:t>Лъчетерапия</a:t>
            </a:r>
            <a:endParaRPr sz="4000" dirty="0"/>
          </a:p>
        </p:txBody>
      </p:sp>
      <p:sp>
        <p:nvSpPr>
          <p:cNvPr id="3" name="object 3"/>
          <p:cNvSpPr txBox="1"/>
          <p:nvPr/>
        </p:nvSpPr>
        <p:spPr>
          <a:xfrm>
            <a:off x="8883880" y="6558788"/>
            <a:ext cx="18097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898989"/>
                </a:solidFill>
                <a:latin typeface="Calibri"/>
                <a:cs typeface="Calibri"/>
              </a:rPr>
              <a:t>13</a:t>
            </a:r>
            <a:endParaRPr sz="1200">
              <a:latin typeface="Calibri"/>
              <a:cs typeface="Calibri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33400" y="1517328"/>
            <a:ext cx="8175686" cy="5340672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7060307" y="2998723"/>
            <a:ext cx="101028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25" dirty="0">
                <a:latin typeface="Calibri"/>
                <a:cs typeface="Calibri"/>
              </a:rPr>
              <a:t>(X-Rays)</a:t>
            </a:r>
            <a:endParaRPr sz="24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20538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47150" y="564402"/>
            <a:ext cx="7698105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bg-BG" sz="3600" spc="-5" dirty="0" smtClean="0">
                <a:solidFill>
                  <a:srgbClr val="800000"/>
                </a:solidFill>
              </a:rPr>
              <a:t>Класическа лъчетерапия с </a:t>
            </a:r>
            <a:r>
              <a:rPr sz="3600" spc="-65" dirty="0" smtClean="0">
                <a:solidFill>
                  <a:srgbClr val="800000"/>
                </a:solidFill>
              </a:rPr>
              <a:t>X-</a:t>
            </a:r>
            <a:r>
              <a:rPr lang="bg-BG" sz="3600" spc="-65" dirty="0" smtClean="0">
                <a:solidFill>
                  <a:srgbClr val="800000"/>
                </a:solidFill>
              </a:rPr>
              <a:t>лъчи</a:t>
            </a:r>
            <a:endParaRPr sz="3600" dirty="0"/>
          </a:p>
        </p:txBody>
      </p:sp>
      <p:grpSp>
        <p:nvGrpSpPr>
          <p:cNvPr id="3" name="object 3"/>
          <p:cNvGrpSpPr/>
          <p:nvPr/>
        </p:nvGrpSpPr>
        <p:grpSpPr>
          <a:xfrm>
            <a:off x="1184027" y="1219200"/>
            <a:ext cx="6135370" cy="4968875"/>
            <a:chOff x="1172318" y="1209675"/>
            <a:chExt cx="6135370" cy="4968875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548127" y="1219199"/>
              <a:ext cx="4751832" cy="4949952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2538793" y="4830102"/>
              <a:ext cx="9525" cy="1339215"/>
            </a:xfrm>
            <a:custGeom>
              <a:avLst/>
              <a:gdLst/>
              <a:ahLst/>
              <a:cxnLst/>
              <a:rect l="l" t="t" r="r" b="b"/>
              <a:pathLst>
                <a:path w="9525" h="1339214">
                  <a:moveTo>
                    <a:pt x="9525" y="1336802"/>
                  </a:moveTo>
                  <a:lnTo>
                    <a:pt x="0" y="1334160"/>
                  </a:lnTo>
                  <a:lnTo>
                    <a:pt x="4762" y="1338922"/>
                  </a:lnTo>
                  <a:lnTo>
                    <a:pt x="7391" y="1338922"/>
                  </a:lnTo>
                  <a:lnTo>
                    <a:pt x="9525" y="1336802"/>
                  </a:lnTo>
                  <a:close/>
                </a:path>
                <a:path w="9525" h="1339214">
                  <a:moveTo>
                    <a:pt x="9525" y="1317739"/>
                  </a:moveTo>
                  <a:lnTo>
                    <a:pt x="0" y="1315110"/>
                  </a:lnTo>
                  <a:lnTo>
                    <a:pt x="4762" y="1319872"/>
                  </a:lnTo>
                  <a:lnTo>
                    <a:pt x="7391" y="1319872"/>
                  </a:lnTo>
                  <a:lnTo>
                    <a:pt x="9525" y="1317739"/>
                  </a:lnTo>
                  <a:close/>
                </a:path>
                <a:path w="9525" h="1339214">
                  <a:moveTo>
                    <a:pt x="9525" y="1298676"/>
                  </a:moveTo>
                  <a:lnTo>
                    <a:pt x="0" y="1296047"/>
                  </a:lnTo>
                  <a:lnTo>
                    <a:pt x="4762" y="1300810"/>
                  </a:lnTo>
                  <a:lnTo>
                    <a:pt x="7391" y="1300810"/>
                  </a:lnTo>
                  <a:lnTo>
                    <a:pt x="9525" y="1298676"/>
                  </a:lnTo>
                  <a:close/>
                </a:path>
                <a:path w="9525" h="1339214">
                  <a:moveTo>
                    <a:pt x="9525" y="1279613"/>
                  </a:moveTo>
                  <a:lnTo>
                    <a:pt x="0" y="1276985"/>
                  </a:lnTo>
                  <a:lnTo>
                    <a:pt x="4762" y="1281747"/>
                  </a:lnTo>
                  <a:lnTo>
                    <a:pt x="7391" y="1281747"/>
                  </a:lnTo>
                  <a:lnTo>
                    <a:pt x="9525" y="1279613"/>
                  </a:lnTo>
                  <a:close/>
                </a:path>
                <a:path w="9525" h="1339214">
                  <a:moveTo>
                    <a:pt x="9525" y="1260563"/>
                  </a:moveTo>
                  <a:lnTo>
                    <a:pt x="0" y="1257922"/>
                  </a:lnTo>
                  <a:lnTo>
                    <a:pt x="4762" y="1262684"/>
                  </a:lnTo>
                  <a:lnTo>
                    <a:pt x="7391" y="1262684"/>
                  </a:lnTo>
                  <a:lnTo>
                    <a:pt x="9525" y="1260563"/>
                  </a:lnTo>
                  <a:close/>
                </a:path>
                <a:path w="9525" h="1339214">
                  <a:moveTo>
                    <a:pt x="9525" y="1241501"/>
                  </a:moveTo>
                  <a:lnTo>
                    <a:pt x="0" y="1238872"/>
                  </a:lnTo>
                  <a:lnTo>
                    <a:pt x="4762" y="1243634"/>
                  </a:lnTo>
                  <a:lnTo>
                    <a:pt x="7391" y="1243634"/>
                  </a:lnTo>
                  <a:lnTo>
                    <a:pt x="9525" y="1241501"/>
                  </a:lnTo>
                  <a:close/>
                </a:path>
                <a:path w="9525" h="1339214">
                  <a:moveTo>
                    <a:pt x="9525" y="1222438"/>
                  </a:moveTo>
                  <a:lnTo>
                    <a:pt x="0" y="1219809"/>
                  </a:lnTo>
                  <a:lnTo>
                    <a:pt x="4762" y="1224572"/>
                  </a:lnTo>
                  <a:lnTo>
                    <a:pt x="7391" y="1224572"/>
                  </a:lnTo>
                  <a:lnTo>
                    <a:pt x="9525" y="1222438"/>
                  </a:lnTo>
                  <a:close/>
                </a:path>
                <a:path w="9525" h="1339214">
                  <a:moveTo>
                    <a:pt x="9525" y="1203375"/>
                  </a:moveTo>
                  <a:lnTo>
                    <a:pt x="0" y="1200746"/>
                  </a:lnTo>
                  <a:lnTo>
                    <a:pt x="4762" y="1205509"/>
                  </a:lnTo>
                  <a:lnTo>
                    <a:pt x="7391" y="1205509"/>
                  </a:lnTo>
                  <a:lnTo>
                    <a:pt x="9525" y="1203375"/>
                  </a:lnTo>
                  <a:close/>
                </a:path>
                <a:path w="9525" h="1339214">
                  <a:moveTo>
                    <a:pt x="9525" y="1184325"/>
                  </a:moveTo>
                  <a:lnTo>
                    <a:pt x="0" y="1181684"/>
                  </a:lnTo>
                  <a:lnTo>
                    <a:pt x="4762" y="1186446"/>
                  </a:lnTo>
                  <a:lnTo>
                    <a:pt x="7391" y="1186446"/>
                  </a:lnTo>
                  <a:lnTo>
                    <a:pt x="9525" y="1184325"/>
                  </a:lnTo>
                  <a:close/>
                </a:path>
                <a:path w="9525" h="1339214">
                  <a:moveTo>
                    <a:pt x="9525" y="1165263"/>
                  </a:moveTo>
                  <a:lnTo>
                    <a:pt x="0" y="1162634"/>
                  </a:lnTo>
                  <a:lnTo>
                    <a:pt x="4762" y="1167396"/>
                  </a:lnTo>
                  <a:lnTo>
                    <a:pt x="7391" y="1167396"/>
                  </a:lnTo>
                  <a:lnTo>
                    <a:pt x="9525" y="1165263"/>
                  </a:lnTo>
                  <a:close/>
                </a:path>
                <a:path w="9525" h="1339214">
                  <a:moveTo>
                    <a:pt x="9525" y="1146200"/>
                  </a:moveTo>
                  <a:lnTo>
                    <a:pt x="0" y="1143571"/>
                  </a:lnTo>
                  <a:lnTo>
                    <a:pt x="4762" y="1148334"/>
                  </a:lnTo>
                  <a:lnTo>
                    <a:pt x="7391" y="1148334"/>
                  </a:lnTo>
                  <a:lnTo>
                    <a:pt x="9525" y="1146200"/>
                  </a:lnTo>
                  <a:close/>
                </a:path>
                <a:path w="9525" h="1339214">
                  <a:moveTo>
                    <a:pt x="9525" y="1127137"/>
                  </a:moveTo>
                  <a:lnTo>
                    <a:pt x="0" y="1124508"/>
                  </a:lnTo>
                  <a:lnTo>
                    <a:pt x="4762" y="1129271"/>
                  </a:lnTo>
                  <a:lnTo>
                    <a:pt x="7391" y="1129271"/>
                  </a:lnTo>
                  <a:lnTo>
                    <a:pt x="9525" y="1127137"/>
                  </a:lnTo>
                  <a:close/>
                </a:path>
                <a:path w="9525" h="1339214">
                  <a:moveTo>
                    <a:pt x="9525" y="1108087"/>
                  </a:moveTo>
                  <a:lnTo>
                    <a:pt x="0" y="1105458"/>
                  </a:lnTo>
                  <a:lnTo>
                    <a:pt x="4762" y="1110221"/>
                  </a:lnTo>
                  <a:lnTo>
                    <a:pt x="7391" y="1110221"/>
                  </a:lnTo>
                  <a:lnTo>
                    <a:pt x="9525" y="1108087"/>
                  </a:lnTo>
                  <a:close/>
                </a:path>
                <a:path w="9525" h="1339214">
                  <a:moveTo>
                    <a:pt x="9525" y="1089025"/>
                  </a:moveTo>
                  <a:lnTo>
                    <a:pt x="0" y="1086396"/>
                  </a:lnTo>
                  <a:lnTo>
                    <a:pt x="4762" y="1091158"/>
                  </a:lnTo>
                  <a:lnTo>
                    <a:pt x="7391" y="1091158"/>
                  </a:lnTo>
                  <a:lnTo>
                    <a:pt x="9525" y="1089025"/>
                  </a:lnTo>
                  <a:close/>
                </a:path>
                <a:path w="9525" h="1339214">
                  <a:moveTo>
                    <a:pt x="9525" y="1069962"/>
                  </a:moveTo>
                  <a:lnTo>
                    <a:pt x="0" y="1067333"/>
                  </a:lnTo>
                  <a:lnTo>
                    <a:pt x="4762" y="1072095"/>
                  </a:lnTo>
                  <a:lnTo>
                    <a:pt x="7391" y="1072095"/>
                  </a:lnTo>
                  <a:lnTo>
                    <a:pt x="9525" y="1069962"/>
                  </a:lnTo>
                  <a:close/>
                </a:path>
                <a:path w="9525" h="1339214">
                  <a:moveTo>
                    <a:pt x="9525" y="1050899"/>
                  </a:moveTo>
                  <a:lnTo>
                    <a:pt x="0" y="1048270"/>
                  </a:lnTo>
                  <a:lnTo>
                    <a:pt x="4762" y="1053033"/>
                  </a:lnTo>
                  <a:lnTo>
                    <a:pt x="7391" y="1053033"/>
                  </a:lnTo>
                  <a:lnTo>
                    <a:pt x="9525" y="1050899"/>
                  </a:lnTo>
                  <a:close/>
                </a:path>
                <a:path w="9525" h="1339214">
                  <a:moveTo>
                    <a:pt x="9525" y="1031849"/>
                  </a:moveTo>
                  <a:lnTo>
                    <a:pt x="0" y="1029220"/>
                  </a:lnTo>
                  <a:lnTo>
                    <a:pt x="4762" y="1033983"/>
                  </a:lnTo>
                  <a:lnTo>
                    <a:pt x="7391" y="1033983"/>
                  </a:lnTo>
                  <a:lnTo>
                    <a:pt x="9525" y="1031849"/>
                  </a:lnTo>
                  <a:close/>
                </a:path>
                <a:path w="9525" h="1339214">
                  <a:moveTo>
                    <a:pt x="9525" y="1012786"/>
                  </a:moveTo>
                  <a:lnTo>
                    <a:pt x="0" y="1010158"/>
                  </a:lnTo>
                  <a:lnTo>
                    <a:pt x="4762" y="1014920"/>
                  </a:lnTo>
                  <a:lnTo>
                    <a:pt x="7391" y="1014920"/>
                  </a:lnTo>
                  <a:lnTo>
                    <a:pt x="9525" y="1012786"/>
                  </a:lnTo>
                  <a:close/>
                </a:path>
                <a:path w="9525" h="1339214">
                  <a:moveTo>
                    <a:pt x="9525" y="993724"/>
                  </a:moveTo>
                  <a:lnTo>
                    <a:pt x="0" y="991095"/>
                  </a:lnTo>
                  <a:lnTo>
                    <a:pt x="4762" y="995857"/>
                  </a:lnTo>
                  <a:lnTo>
                    <a:pt x="7391" y="995857"/>
                  </a:lnTo>
                  <a:lnTo>
                    <a:pt x="9525" y="993724"/>
                  </a:lnTo>
                  <a:close/>
                </a:path>
                <a:path w="9525" h="1339214">
                  <a:moveTo>
                    <a:pt x="9525" y="974661"/>
                  </a:moveTo>
                  <a:lnTo>
                    <a:pt x="0" y="972032"/>
                  </a:lnTo>
                  <a:lnTo>
                    <a:pt x="4762" y="976795"/>
                  </a:lnTo>
                  <a:lnTo>
                    <a:pt x="7391" y="976795"/>
                  </a:lnTo>
                  <a:lnTo>
                    <a:pt x="9525" y="974661"/>
                  </a:lnTo>
                  <a:close/>
                </a:path>
                <a:path w="9525" h="1339214">
                  <a:moveTo>
                    <a:pt x="9525" y="955611"/>
                  </a:moveTo>
                  <a:lnTo>
                    <a:pt x="0" y="952982"/>
                  </a:lnTo>
                  <a:lnTo>
                    <a:pt x="4762" y="957745"/>
                  </a:lnTo>
                  <a:lnTo>
                    <a:pt x="7391" y="957745"/>
                  </a:lnTo>
                  <a:lnTo>
                    <a:pt x="9525" y="955611"/>
                  </a:lnTo>
                  <a:close/>
                </a:path>
                <a:path w="9525" h="1339214">
                  <a:moveTo>
                    <a:pt x="9525" y="936548"/>
                  </a:moveTo>
                  <a:lnTo>
                    <a:pt x="0" y="933919"/>
                  </a:lnTo>
                  <a:lnTo>
                    <a:pt x="4762" y="938682"/>
                  </a:lnTo>
                  <a:lnTo>
                    <a:pt x="7391" y="938682"/>
                  </a:lnTo>
                  <a:lnTo>
                    <a:pt x="9525" y="936548"/>
                  </a:lnTo>
                  <a:close/>
                </a:path>
                <a:path w="9525" h="1339214">
                  <a:moveTo>
                    <a:pt x="9525" y="917486"/>
                  </a:moveTo>
                  <a:lnTo>
                    <a:pt x="0" y="914857"/>
                  </a:lnTo>
                  <a:lnTo>
                    <a:pt x="4762" y="919619"/>
                  </a:lnTo>
                  <a:lnTo>
                    <a:pt x="7391" y="919619"/>
                  </a:lnTo>
                  <a:lnTo>
                    <a:pt x="9525" y="917486"/>
                  </a:lnTo>
                  <a:close/>
                </a:path>
                <a:path w="9525" h="1339214">
                  <a:moveTo>
                    <a:pt x="9525" y="898423"/>
                  </a:moveTo>
                  <a:lnTo>
                    <a:pt x="0" y="895794"/>
                  </a:lnTo>
                  <a:lnTo>
                    <a:pt x="4762" y="900557"/>
                  </a:lnTo>
                  <a:lnTo>
                    <a:pt x="7391" y="900557"/>
                  </a:lnTo>
                  <a:lnTo>
                    <a:pt x="9525" y="898423"/>
                  </a:lnTo>
                  <a:close/>
                </a:path>
                <a:path w="9525" h="1339214">
                  <a:moveTo>
                    <a:pt x="9525" y="879373"/>
                  </a:moveTo>
                  <a:lnTo>
                    <a:pt x="0" y="876744"/>
                  </a:lnTo>
                  <a:lnTo>
                    <a:pt x="4762" y="881507"/>
                  </a:lnTo>
                  <a:lnTo>
                    <a:pt x="7391" y="881507"/>
                  </a:lnTo>
                  <a:lnTo>
                    <a:pt x="9525" y="879373"/>
                  </a:lnTo>
                  <a:close/>
                </a:path>
                <a:path w="9525" h="1339214">
                  <a:moveTo>
                    <a:pt x="9525" y="860310"/>
                  </a:moveTo>
                  <a:lnTo>
                    <a:pt x="0" y="857681"/>
                  </a:lnTo>
                  <a:lnTo>
                    <a:pt x="4762" y="862444"/>
                  </a:lnTo>
                  <a:lnTo>
                    <a:pt x="7391" y="862444"/>
                  </a:lnTo>
                  <a:lnTo>
                    <a:pt x="9525" y="860310"/>
                  </a:lnTo>
                  <a:close/>
                </a:path>
                <a:path w="9525" h="1339214">
                  <a:moveTo>
                    <a:pt x="9525" y="841248"/>
                  </a:moveTo>
                  <a:lnTo>
                    <a:pt x="0" y="838619"/>
                  </a:lnTo>
                  <a:lnTo>
                    <a:pt x="4762" y="843381"/>
                  </a:lnTo>
                  <a:lnTo>
                    <a:pt x="7391" y="843381"/>
                  </a:lnTo>
                  <a:lnTo>
                    <a:pt x="9525" y="841248"/>
                  </a:lnTo>
                  <a:close/>
                </a:path>
                <a:path w="9525" h="1339214">
                  <a:moveTo>
                    <a:pt x="9525" y="822185"/>
                  </a:moveTo>
                  <a:lnTo>
                    <a:pt x="0" y="819556"/>
                  </a:lnTo>
                  <a:lnTo>
                    <a:pt x="4762" y="824318"/>
                  </a:lnTo>
                  <a:lnTo>
                    <a:pt x="7391" y="824318"/>
                  </a:lnTo>
                  <a:lnTo>
                    <a:pt x="9525" y="822185"/>
                  </a:lnTo>
                  <a:close/>
                </a:path>
                <a:path w="9525" h="1339214">
                  <a:moveTo>
                    <a:pt x="9525" y="803135"/>
                  </a:moveTo>
                  <a:lnTo>
                    <a:pt x="0" y="800506"/>
                  </a:lnTo>
                  <a:lnTo>
                    <a:pt x="4762" y="805268"/>
                  </a:lnTo>
                  <a:lnTo>
                    <a:pt x="7391" y="805268"/>
                  </a:lnTo>
                  <a:lnTo>
                    <a:pt x="9525" y="803135"/>
                  </a:lnTo>
                  <a:close/>
                </a:path>
                <a:path w="9525" h="1339214">
                  <a:moveTo>
                    <a:pt x="9525" y="784072"/>
                  </a:moveTo>
                  <a:lnTo>
                    <a:pt x="0" y="781443"/>
                  </a:lnTo>
                  <a:lnTo>
                    <a:pt x="4762" y="786206"/>
                  </a:lnTo>
                  <a:lnTo>
                    <a:pt x="7391" y="786206"/>
                  </a:lnTo>
                  <a:lnTo>
                    <a:pt x="9525" y="784072"/>
                  </a:lnTo>
                  <a:close/>
                </a:path>
                <a:path w="9525" h="1339214">
                  <a:moveTo>
                    <a:pt x="9525" y="765009"/>
                  </a:moveTo>
                  <a:lnTo>
                    <a:pt x="0" y="762381"/>
                  </a:lnTo>
                  <a:lnTo>
                    <a:pt x="4762" y="767143"/>
                  </a:lnTo>
                  <a:lnTo>
                    <a:pt x="7391" y="767143"/>
                  </a:lnTo>
                  <a:lnTo>
                    <a:pt x="9525" y="765009"/>
                  </a:lnTo>
                  <a:close/>
                </a:path>
                <a:path w="9525" h="1339214">
                  <a:moveTo>
                    <a:pt x="9525" y="745947"/>
                  </a:moveTo>
                  <a:lnTo>
                    <a:pt x="0" y="743318"/>
                  </a:lnTo>
                  <a:lnTo>
                    <a:pt x="4762" y="748080"/>
                  </a:lnTo>
                  <a:lnTo>
                    <a:pt x="7391" y="748080"/>
                  </a:lnTo>
                  <a:lnTo>
                    <a:pt x="9525" y="745947"/>
                  </a:lnTo>
                  <a:close/>
                </a:path>
                <a:path w="9525" h="1339214">
                  <a:moveTo>
                    <a:pt x="9525" y="726897"/>
                  </a:moveTo>
                  <a:lnTo>
                    <a:pt x="0" y="724268"/>
                  </a:lnTo>
                  <a:lnTo>
                    <a:pt x="4762" y="729030"/>
                  </a:lnTo>
                  <a:lnTo>
                    <a:pt x="7391" y="729030"/>
                  </a:lnTo>
                  <a:lnTo>
                    <a:pt x="9525" y="726897"/>
                  </a:lnTo>
                  <a:close/>
                </a:path>
                <a:path w="9525" h="1339214">
                  <a:moveTo>
                    <a:pt x="9525" y="707834"/>
                  </a:moveTo>
                  <a:lnTo>
                    <a:pt x="0" y="705205"/>
                  </a:lnTo>
                  <a:lnTo>
                    <a:pt x="4762" y="709968"/>
                  </a:lnTo>
                  <a:lnTo>
                    <a:pt x="7391" y="709968"/>
                  </a:lnTo>
                  <a:lnTo>
                    <a:pt x="9525" y="707834"/>
                  </a:lnTo>
                  <a:close/>
                </a:path>
                <a:path w="9525" h="1339214">
                  <a:moveTo>
                    <a:pt x="9525" y="688771"/>
                  </a:moveTo>
                  <a:lnTo>
                    <a:pt x="0" y="686142"/>
                  </a:lnTo>
                  <a:lnTo>
                    <a:pt x="4762" y="690905"/>
                  </a:lnTo>
                  <a:lnTo>
                    <a:pt x="7391" y="690905"/>
                  </a:lnTo>
                  <a:lnTo>
                    <a:pt x="9525" y="688771"/>
                  </a:lnTo>
                  <a:close/>
                </a:path>
                <a:path w="9525" h="1339214">
                  <a:moveTo>
                    <a:pt x="9525" y="669709"/>
                  </a:moveTo>
                  <a:lnTo>
                    <a:pt x="0" y="667080"/>
                  </a:lnTo>
                  <a:lnTo>
                    <a:pt x="4762" y="671842"/>
                  </a:lnTo>
                  <a:lnTo>
                    <a:pt x="7391" y="671842"/>
                  </a:lnTo>
                  <a:lnTo>
                    <a:pt x="9525" y="669709"/>
                  </a:lnTo>
                  <a:close/>
                </a:path>
                <a:path w="9525" h="1339214">
                  <a:moveTo>
                    <a:pt x="9525" y="650659"/>
                  </a:moveTo>
                  <a:lnTo>
                    <a:pt x="0" y="648030"/>
                  </a:lnTo>
                  <a:lnTo>
                    <a:pt x="4762" y="652792"/>
                  </a:lnTo>
                  <a:lnTo>
                    <a:pt x="7391" y="652792"/>
                  </a:lnTo>
                  <a:lnTo>
                    <a:pt x="9525" y="650659"/>
                  </a:lnTo>
                  <a:close/>
                </a:path>
                <a:path w="9525" h="1339214">
                  <a:moveTo>
                    <a:pt x="9525" y="631596"/>
                  </a:moveTo>
                  <a:lnTo>
                    <a:pt x="0" y="628967"/>
                  </a:lnTo>
                  <a:lnTo>
                    <a:pt x="4762" y="633730"/>
                  </a:lnTo>
                  <a:lnTo>
                    <a:pt x="7391" y="633730"/>
                  </a:lnTo>
                  <a:lnTo>
                    <a:pt x="9525" y="631596"/>
                  </a:lnTo>
                  <a:close/>
                </a:path>
                <a:path w="9525" h="1339214">
                  <a:moveTo>
                    <a:pt x="9525" y="612533"/>
                  </a:moveTo>
                  <a:lnTo>
                    <a:pt x="0" y="609904"/>
                  </a:lnTo>
                  <a:lnTo>
                    <a:pt x="4762" y="614667"/>
                  </a:lnTo>
                  <a:lnTo>
                    <a:pt x="7391" y="614667"/>
                  </a:lnTo>
                  <a:lnTo>
                    <a:pt x="9525" y="612533"/>
                  </a:lnTo>
                  <a:close/>
                </a:path>
                <a:path w="9525" h="1339214">
                  <a:moveTo>
                    <a:pt x="9525" y="593471"/>
                  </a:moveTo>
                  <a:lnTo>
                    <a:pt x="0" y="590842"/>
                  </a:lnTo>
                  <a:lnTo>
                    <a:pt x="4762" y="595604"/>
                  </a:lnTo>
                  <a:lnTo>
                    <a:pt x="7391" y="595604"/>
                  </a:lnTo>
                  <a:lnTo>
                    <a:pt x="9525" y="593471"/>
                  </a:lnTo>
                  <a:close/>
                </a:path>
                <a:path w="9525" h="1339214">
                  <a:moveTo>
                    <a:pt x="9525" y="574421"/>
                  </a:moveTo>
                  <a:lnTo>
                    <a:pt x="0" y="571792"/>
                  </a:lnTo>
                  <a:lnTo>
                    <a:pt x="4762" y="576554"/>
                  </a:lnTo>
                  <a:lnTo>
                    <a:pt x="7391" y="576554"/>
                  </a:lnTo>
                  <a:lnTo>
                    <a:pt x="9525" y="574421"/>
                  </a:lnTo>
                  <a:close/>
                </a:path>
                <a:path w="9525" h="1339214">
                  <a:moveTo>
                    <a:pt x="9525" y="555358"/>
                  </a:moveTo>
                  <a:lnTo>
                    <a:pt x="0" y="552729"/>
                  </a:lnTo>
                  <a:lnTo>
                    <a:pt x="4762" y="557491"/>
                  </a:lnTo>
                  <a:lnTo>
                    <a:pt x="7391" y="557491"/>
                  </a:lnTo>
                  <a:lnTo>
                    <a:pt x="9525" y="555358"/>
                  </a:lnTo>
                  <a:close/>
                </a:path>
                <a:path w="9525" h="1339214">
                  <a:moveTo>
                    <a:pt x="9525" y="536295"/>
                  </a:moveTo>
                  <a:lnTo>
                    <a:pt x="0" y="533666"/>
                  </a:lnTo>
                  <a:lnTo>
                    <a:pt x="4762" y="538429"/>
                  </a:lnTo>
                  <a:lnTo>
                    <a:pt x="7391" y="538429"/>
                  </a:lnTo>
                  <a:lnTo>
                    <a:pt x="9525" y="536295"/>
                  </a:lnTo>
                  <a:close/>
                </a:path>
                <a:path w="9525" h="1339214">
                  <a:moveTo>
                    <a:pt x="9525" y="517232"/>
                  </a:moveTo>
                  <a:lnTo>
                    <a:pt x="0" y="514604"/>
                  </a:lnTo>
                  <a:lnTo>
                    <a:pt x="4762" y="519366"/>
                  </a:lnTo>
                  <a:lnTo>
                    <a:pt x="7391" y="519366"/>
                  </a:lnTo>
                  <a:lnTo>
                    <a:pt x="9525" y="517232"/>
                  </a:lnTo>
                  <a:close/>
                </a:path>
                <a:path w="9525" h="1339214">
                  <a:moveTo>
                    <a:pt x="9525" y="498182"/>
                  </a:moveTo>
                  <a:lnTo>
                    <a:pt x="0" y="495554"/>
                  </a:lnTo>
                  <a:lnTo>
                    <a:pt x="4762" y="500316"/>
                  </a:lnTo>
                  <a:lnTo>
                    <a:pt x="7391" y="500316"/>
                  </a:lnTo>
                  <a:lnTo>
                    <a:pt x="9525" y="498182"/>
                  </a:lnTo>
                  <a:close/>
                </a:path>
                <a:path w="9525" h="1339214">
                  <a:moveTo>
                    <a:pt x="9525" y="479120"/>
                  </a:moveTo>
                  <a:lnTo>
                    <a:pt x="0" y="476491"/>
                  </a:lnTo>
                  <a:lnTo>
                    <a:pt x="4762" y="481253"/>
                  </a:lnTo>
                  <a:lnTo>
                    <a:pt x="7391" y="481253"/>
                  </a:lnTo>
                  <a:lnTo>
                    <a:pt x="9525" y="479120"/>
                  </a:lnTo>
                  <a:close/>
                </a:path>
                <a:path w="9525" h="1339214">
                  <a:moveTo>
                    <a:pt x="9525" y="460057"/>
                  </a:moveTo>
                  <a:lnTo>
                    <a:pt x="0" y="457428"/>
                  </a:lnTo>
                  <a:lnTo>
                    <a:pt x="4762" y="462191"/>
                  </a:lnTo>
                  <a:lnTo>
                    <a:pt x="7391" y="462191"/>
                  </a:lnTo>
                  <a:lnTo>
                    <a:pt x="9525" y="460057"/>
                  </a:lnTo>
                  <a:close/>
                </a:path>
                <a:path w="9525" h="1339214">
                  <a:moveTo>
                    <a:pt x="9525" y="440994"/>
                  </a:moveTo>
                  <a:lnTo>
                    <a:pt x="0" y="438365"/>
                  </a:lnTo>
                  <a:lnTo>
                    <a:pt x="4762" y="443128"/>
                  </a:lnTo>
                  <a:lnTo>
                    <a:pt x="7391" y="443128"/>
                  </a:lnTo>
                  <a:lnTo>
                    <a:pt x="9525" y="440994"/>
                  </a:lnTo>
                  <a:close/>
                </a:path>
                <a:path w="9525" h="1339214">
                  <a:moveTo>
                    <a:pt x="9525" y="421944"/>
                  </a:moveTo>
                  <a:lnTo>
                    <a:pt x="0" y="419315"/>
                  </a:lnTo>
                  <a:lnTo>
                    <a:pt x="4762" y="424078"/>
                  </a:lnTo>
                  <a:lnTo>
                    <a:pt x="7391" y="424078"/>
                  </a:lnTo>
                  <a:lnTo>
                    <a:pt x="9525" y="421944"/>
                  </a:lnTo>
                  <a:close/>
                </a:path>
                <a:path w="9525" h="1339214">
                  <a:moveTo>
                    <a:pt x="9525" y="402882"/>
                  </a:moveTo>
                  <a:lnTo>
                    <a:pt x="0" y="400253"/>
                  </a:lnTo>
                  <a:lnTo>
                    <a:pt x="4762" y="405015"/>
                  </a:lnTo>
                  <a:lnTo>
                    <a:pt x="7391" y="405015"/>
                  </a:lnTo>
                  <a:lnTo>
                    <a:pt x="9525" y="402882"/>
                  </a:lnTo>
                  <a:close/>
                </a:path>
                <a:path w="9525" h="1339214">
                  <a:moveTo>
                    <a:pt x="9525" y="383819"/>
                  </a:moveTo>
                  <a:lnTo>
                    <a:pt x="0" y="381190"/>
                  </a:lnTo>
                  <a:lnTo>
                    <a:pt x="4762" y="385953"/>
                  </a:lnTo>
                  <a:lnTo>
                    <a:pt x="7391" y="385953"/>
                  </a:lnTo>
                  <a:lnTo>
                    <a:pt x="9525" y="383819"/>
                  </a:lnTo>
                  <a:close/>
                </a:path>
                <a:path w="9525" h="1339214">
                  <a:moveTo>
                    <a:pt x="9525" y="364756"/>
                  </a:moveTo>
                  <a:lnTo>
                    <a:pt x="0" y="362127"/>
                  </a:lnTo>
                  <a:lnTo>
                    <a:pt x="4762" y="366890"/>
                  </a:lnTo>
                  <a:lnTo>
                    <a:pt x="7391" y="366890"/>
                  </a:lnTo>
                  <a:lnTo>
                    <a:pt x="9525" y="364756"/>
                  </a:lnTo>
                  <a:close/>
                </a:path>
                <a:path w="9525" h="1339214">
                  <a:moveTo>
                    <a:pt x="9525" y="345706"/>
                  </a:moveTo>
                  <a:lnTo>
                    <a:pt x="0" y="343077"/>
                  </a:lnTo>
                  <a:lnTo>
                    <a:pt x="4762" y="347840"/>
                  </a:lnTo>
                  <a:lnTo>
                    <a:pt x="7391" y="347840"/>
                  </a:lnTo>
                  <a:lnTo>
                    <a:pt x="9525" y="345706"/>
                  </a:lnTo>
                  <a:close/>
                </a:path>
                <a:path w="9525" h="1339214">
                  <a:moveTo>
                    <a:pt x="9525" y="326644"/>
                  </a:moveTo>
                  <a:lnTo>
                    <a:pt x="0" y="324015"/>
                  </a:lnTo>
                  <a:lnTo>
                    <a:pt x="4762" y="328777"/>
                  </a:lnTo>
                  <a:lnTo>
                    <a:pt x="7391" y="328777"/>
                  </a:lnTo>
                  <a:lnTo>
                    <a:pt x="9525" y="326644"/>
                  </a:lnTo>
                  <a:close/>
                </a:path>
                <a:path w="9525" h="1339214">
                  <a:moveTo>
                    <a:pt x="9525" y="307581"/>
                  </a:moveTo>
                  <a:lnTo>
                    <a:pt x="0" y="304952"/>
                  </a:lnTo>
                  <a:lnTo>
                    <a:pt x="4762" y="309714"/>
                  </a:lnTo>
                  <a:lnTo>
                    <a:pt x="7391" y="309714"/>
                  </a:lnTo>
                  <a:lnTo>
                    <a:pt x="9525" y="307581"/>
                  </a:lnTo>
                  <a:close/>
                </a:path>
                <a:path w="9525" h="1339214">
                  <a:moveTo>
                    <a:pt x="9525" y="288518"/>
                  </a:moveTo>
                  <a:lnTo>
                    <a:pt x="0" y="285889"/>
                  </a:lnTo>
                  <a:lnTo>
                    <a:pt x="4762" y="290652"/>
                  </a:lnTo>
                  <a:lnTo>
                    <a:pt x="7391" y="290652"/>
                  </a:lnTo>
                  <a:lnTo>
                    <a:pt x="9525" y="288518"/>
                  </a:lnTo>
                  <a:close/>
                </a:path>
                <a:path w="9525" h="1339214">
                  <a:moveTo>
                    <a:pt x="9525" y="269468"/>
                  </a:moveTo>
                  <a:lnTo>
                    <a:pt x="0" y="266839"/>
                  </a:lnTo>
                  <a:lnTo>
                    <a:pt x="4762" y="271602"/>
                  </a:lnTo>
                  <a:lnTo>
                    <a:pt x="7391" y="271602"/>
                  </a:lnTo>
                  <a:lnTo>
                    <a:pt x="9525" y="269468"/>
                  </a:lnTo>
                  <a:close/>
                </a:path>
                <a:path w="9525" h="1339214">
                  <a:moveTo>
                    <a:pt x="9525" y="250405"/>
                  </a:moveTo>
                  <a:lnTo>
                    <a:pt x="0" y="247777"/>
                  </a:lnTo>
                  <a:lnTo>
                    <a:pt x="4762" y="252539"/>
                  </a:lnTo>
                  <a:lnTo>
                    <a:pt x="7391" y="252539"/>
                  </a:lnTo>
                  <a:lnTo>
                    <a:pt x="9525" y="250405"/>
                  </a:lnTo>
                  <a:close/>
                </a:path>
                <a:path w="9525" h="1339214">
                  <a:moveTo>
                    <a:pt x="9525" y="231343"/>
                  </a:moveTo>
                  <a:lnTo>
                    <a:pt x="0" y="228714"/>
                  </a:lnTo>
                  <a:lnTo>
                    <a:pt x="4762" y="233476"/>
                  </a:lnTo>
                  <a:lnTo>
                    <a:pt x="7391" y="233476"/>
                  </a:lnTo>
                  <a:lnTo>
                    <a:pt x="9525" y="231343"/>
                  </a:lnTo>
                  <a:close/>
                </a:path>
                <a:path w="9525" h="1339214">
                  <a:moveTo>
                    <a:pt x="9525" y="212280"/>
                  </a:moveTo>
                  <a:lnTo>
                    <a:pt x="0" y="209651"/>
                  </a:lnTo>
                  <a:lnTo>
                    <a:pt x="4762" y="214414"/>
                  </a:lnTo>
                  <a:lnTo>
                    <a:pt x="7391" y="214414"/>
                  </a:lnTo>
                  <a:lnTo>
                    <a:pt x="9525" y="212280"/>
                  </a:lnTo>
                  <a:close/>
                </a:path>
                <a:path w="9525" h="1339214">
                  <a:moveTo>
                    <a:pt x="9525" y="193230"/>
                  </a:moveTo>
                  <a:lnTo>
                    <a:pt x="0" y="190601"/>
                  </a:lnTo>
                  <a:lnTo>
                    <a:pt x="4762" y="195364"/>
                  </a:lnTo>
                  <a:lnTo>
                    <a:pt x="7391" y="195364"/>
                  </a:lnTo>
                  <a:lnTo>
                    <a:pt x="9525" y="193230"/>
                  </a:lnTo>
                  <a:close/>
                </a:path>
                <a:path w="9525" h="1339214">
                  <a:moveTo>
                    <a:pt x="9525" y="174167"/>
                  </a:moveTo>
                  <a:lnTo>
                    <a:pt x="0" y="171538"/>
                  </a:lnTo>
                  <a:lnTo>
                    <a:pt x="4762" y="176301"/>
                  </a:lnTo>
                  <a:lnTo>
                    <a:pt x="7391" y="176301"/>
                  </a:lnTo>
                  <a:lnTo>
                    <a:pt x="9525" y="174167"/>
                  </a:lnTo>
                  <a:close/>
                </a:path>
                <a:path w="9525" h="1339214">
                  <a:moveTo>
                    <a:pt x="9525" y="155105"/>
                  </a:moveTo>
                  <a:lnTo>
                    <a:pt x="0" y="152476"/>
                  </a:lnTo>
                  <a:lnTo>
                    <a:pt x="4762" y="157238"/>
                  </a:lnTo>
                  <a:lnTo>
                    <a:pt x="7391" y="157238"/>
                  </a:lnTo>
                  <a:lnTo>
                    <a:pt x="9525" y="155105"/>
                  </a:lnTo>
                  <a:close/>
                </a:path>
                <a:path w="9525" h="1339214">
                  <a:moveTo>
                    <a:pt x="9525" y="136042"/>
                  </a:moveTo>
                  <a:lnTo>
                    <a:pt x="0" y="133413"/>
                  </a:lnTo>
                  <a:lnTo>
                    <a:pt x="4762" y="138176"/>
                  </a:lnTo>
                  <a:lnTo>
                    <a:pt x="7391" y="138176"/>
                  </a:lnTo>
                  <a:lnTo>
                    <a:pt x="9525" y="136042"/>
                  </a:lnTo>
                  <a:close/>
                </a:path>
                <a:path w="9525" h="1339214">
                  <a:moveTo>
                    <a:pt x="9525" y="116992"/>
                  </a:moveTo>
                  <a:lnTo>
                    <a:pt x="0" y="114363"/>
                  </a:lnTo>
                  <a:lnTo>
                    <a:pt x="4762" y="119126"/>
                  </a:lnTo>
                  <a:lnTo>
                    <a:pt x="7391" y="119126"/>
                  </a:lnTo>
                  <a:lnTo>
                    <a:pt x="9525" y="116992"/>
                  </a:lnTo>
                  <a:close/>
                </a:path>
                <a:path w="9525" h="1339214">
                  <a:moveTo>
                    <a:pt x="9525" y="97929"/>
                  </a:moveTo>
                  <a:lnTo>
                    <a:pt x="0" y="95300"/>
                  </a:lnTo>
                  <a:lnTo>
                    <a:pt x="4762" y="100063"/>
                  </a:lnTo>
                  <a:lnTo>
                    <a:pt x="7391" y="100063"/>
                  </a:lnTo>
                  <a:lnTo>
                    <a:pt x="9525" y="97929"/>
                  </a:lnTo>
                  <a:close/>
                </a:path>
                <a:path w="9525" h="1339214">
                  <a:moveTo>
                    <a:pt x="9525" y="78867"/>
                  </a:moveTo>
                  <a:lnTo>
                    <a:pt x="0" y="76238"/>
                  </a:lnTo>
                  <a:lnTo>
                    <a:pt x="4762" y="81000"/>
                  </a:lnTo>
                  <a:lnTo>
                    <a:pt x="7391" y="81000"/>
                  </a:lnTo>
                  <a:lnTo>
                    <a:pt x="9525" y="78867"/>
                  </a:lnTo>
                  <a:close/>
                </a:path>
                <a:path w="9525" h="1339214">
                  <a:moveTo>
                    <a:pt x="9525" y="59804"/>
                  </a:moveTo>
                  <a:lnTo>
                    <a:pt x="0" y="57175"/>
                  </a:lnTo>
                  <a:lnTo>
                    <a:pt x="4762" y="61937"/>
                  </a:lnTo>
                  <a:lnTo>
                    <a:pt x="7391" y="61937"/>
                  </a:lnTo>
                  <a:lnTo>
                    <a:pt x="9525" y="59804"/>
                  </a:lnTo>
                  <a:close/>
                </a:path>
                <a:path w="9525" h="1339214">
                  <a:moveTo>
                    <a:pt x="9525" y="40754"/>
                  </a:moveTo>
                  <a:lnTo>
                    <a:pt x="0" y="38125"/>
                  </a:lnTo>
                  <a:lnTo>
                    <a:pt x="4762" y="42887"/>
                  </a:lnTo>
                  <a:lnTo>
                    <a:pt x="7391" y="42887"/>
                  </a:lnTo>
                  <a:lnTo>
                    <a:pt x="9525" y="40754"/>
                  </a:lnTo>
                  <a:close/>
                </a:path>
                <a:path w="9525" h="1339214">
                  <a:moveTo>
                    <a:pt x="9525" y="21691"/>
                  </a:moveTo>
                  <a:lnTo>
                    <a:pt x="0" y="19062"/>
                  </a:lnTo>
                  <a:lnTo>
                    <a:pt x="4762" y="23825"/>
                  </a:lnTo>
                  <a:lnTo>
                    <a:pt x="7391" y="23825"/>
                  </a:lnTo>
                  <a:lnTo>
                    <a:pt x="9525" y="21691"/>
                  </a:lnTo>
                  <a:close/>
                </a:path>
                <a:path w="9525" h="1339214">
                  <a:moveTo>
                    <a:pt x="9525" y="2628"/>
                  </a:moveTo>
                  <a:lnTo>
                    <a:pt x="0" y="0"/>
                  </a:lnTo>
                  <a:lnTo>
                    <a:pt x="4762" y="4762"/>
                  </a:lnTo>
                  <a:lnTo>
                    <a:pt x="7391" y="4762"/>
                  </a:lnTo>
                  <a:lnTo>
                    <a:pt x="9525" y="262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2538793" y="3495941"/>
              <a:ext cx="9525" cy="1339215"/>
            </a:xfrm>
            <a:custGeom>
              <a:avLst/>
              <a:gdLst/>
              <a:ahLst/>
              <a:cxnLst/>
              <a:rect l="l" t="t" r="r" b="b"/>
              <a:pathLst>
                <a:path w="9525" h="1339214">
                  <a:moveTo>
                    <a:pt x="9525" y="1336789"/>
                  </a:moveTo>
                  <a:lnTo>
                    <a:pt x="0" y="1334160"/>
                  </a:lnTo>
                  <a:lnTo>
                    <a:pt x="4762" y="1338922"/>
                  </a:lnTo>
                  <a:lnTo>
                    <a:pt x="7391" y="1338922"/>
                  </a:lnTo>
                  <a:lnTo>
                    <a:pt x="9525" y="1336789"/>
                  </a:lnTo>
                  <a:close/>
                </a:path>
                <a:path w="9525" h="1339214">
                  <a:moveTo>
                    <a:pt x="9525" y="1317726"/>
                  </a:moveTo>
                  <a:lnTo>
                    <a:pt x="0" y="1315097"/>
                  </a:lnTo>
                  <a:lnTo>
                    <a:pt x="4762" y="1319860"/>
                  </a:lnTo>
                  <a:lnTo>
                    <a:pt x="7391" y="1319860"/>
                  </a:lnTo>
                  <a:lnTo>
                    <a:pt x="9525" y="1317726"/>
                  </a:lnTo>
                  <a:close/>
                </a:path>
                <a:path w="9525" h="1339214">
                  <a:moveTo>
                    <a:pt x="9525" y="1298676"/>
                  </a:moveTo>
                  <a:lnTo>
                    <a:pt x="0" y="1296047"/>
                  </a:lnTo>
                  <a:lnTo>
                    <a:pt x="4762" y="1300810"/>
                  </a:lnTo>
                  <a:lnTo>
                    <a:pt x="7391" y="1300810"/>
                  </a:lnTo>
                  <a:lnTo>
                    <a:pt x="9525" y="1298676"/>
                  </a:lnTo>
                  <a:close/>
                </a:path>
                <a:path w="9525" h="1339214">
                  <a:moveTo>
                    <a:pt x="9525" y="1279613"/>
                  </a:moveTo>
                  <a:lnTo>
                    <a:pt x="0" y="1276985"/>
                  </a:lnTo>
                  <a:lnTo>
                    <a:pt x="4762" y="1281747"/>
                  </a:lnTo>
                  <a:lnTo>
                    <a:pt x="7391" y="1281747"/>
                  </a:lnTo>
                  <a:lnTo>
                    <a:pt x="9525" y="1279613"/>
                  </a:lnTo>
                  <a:close/>
                </a:path>
                <a:path w="9525" h="1339214">
                  <a:moveTo>
                    <a:pt x="9525" y="1260551"/>
                  </a:moveTo>
                  <a:lnTo>
                    <a:pt x="0" y="1257922"/>
                  </a:lnTo>
                  <a:lnTo>
                    <a:pt x="4762" y="1262684"/>
                  </a:lnTo>
                  <a:lnTo>
                    <a:pt x="7391" y="1262684"/>
                  </a:lnTo>
                  <a:lnTo>
                    <a:pt x="9525" y="1260551"/>
                  </a:lnTo>
                  <a:close/>
                </a:path>
                <a:path w="9525" h="1339214">
                  <a:moveTo>
                    <a:pt x="9525" y="1241488"/>
                  </a:moveTo>
                  <a:lnTo>
                    <a:pt x="0" y="1238859"/>
                  </a:lnTo>
                  <a:lnTo>
                    <a:pt x="4762" y="1243622"/>
                  </a:lnTo>
                  <a:lnTo>
                    <a:pt x="7391" y="1243622"/>
                  </a:lnTo>
                  <a:lnTo>
                    <a:pt x="9525" y="1241488"/>
                  </a:lnTo>
                  <a:close/>
                </a:path>
                <a:path w="9525" h="1339214">
                  <a:moveTo>
                    <a:pt x="9525" y="1222438"/>
                  </a:moveTo>
                  <a:lnTo>
                    <a:pt x="0" y="1219809"/>
                  </a:lnTo>
                  <a:lnTo>
                    <a:pt x="4762" y="1224572"/>
                  </a:lnTo>
                  <a:lnTo>
                    <a:pt x="7391" y="1224572"/>
                  </a:lnTo>
                  <a:lnTo>
                    <a:pt x="9525" y="1222438"/>
                  </a:lnTo>
                  <a:close/>
                </a:path>
                <a:path w="9525" h="1339214">
                  <a:moveTo>
                    <a:pt x="9525" y="1203375"/>
                  </a:moveTo>
                  <a:lnTo>
                    <a:pt x="0" y="1200746"/>
                  </a:lnTo>
                  <a:lnTo>
                    <a:pt x="4762" y="1205509"/>
                  </a:lnTo>
                  <a:lnTo>
                    <a:pt x="7391" y="1205509"/>
                  </a:lnTo>
                  <a:lnTo>
                    <a:pt x="9525" y="1203375"/>
                  </a:lnTo>
                  <a:close/>
                </a:path>
                <a:path w="9525" h="1339214">
                  <a:moveTo>
                    <a:pt x="9525" y="1184313"/>
                  </a:moveTo>
                  <a:lnTo>
                    <a:pt x="0" y="1181684"/>
                  </a:lnTo>
                  <a:lnTo>
                    <a:pt x="4762" y="1186446"/>
                  </a:lnTo>
                  <a:lnTo>
                    <a:pt x="7391" y="1186446"/>
                  </a:lnTo>
                  <a:lnTo>
                    <a:pt x="9525" y="1184313"/>
                  </a:lnTo>
                  <a:close/>
                </a:path>
                <a:path w="9525" h="1339214">
                  <a:moveTo>
                    <a:pt x="9525" y="1165250"/>
                  </a:moveTo>
                  <a:lnTo>
                    <a:pt x="0" y="1162621"/>
                  </a:lnTo>
                  <a:lnTo>
                    <a:pt x="4762" y="1167384"/>
                  </a:lnTo>
                  <a:lnTo>
                    <a:pt x="7391" y="1167384"/>
                  </a:lnTo>
                  <a:lnTo>
                    <a:pt x="9525" y="1165250"/>
                  </a:lnTo>
                  <a:close/>
                </a:path>
                <a:path w="9525" h="1339214">
                  <a:moveTo>
                    <a:pt x="9525" y="1146200"/>
                  </a:moveTo>
                  <a:lnTo>
                    <a:pt x="0" y="1143571"/>
                  </a:lnTo>
                  <a:lnTo>
                    <a:pt x="4762" y="1148334"/>
                  </a:lnTo>
                  <a:lnTo>
                    <a:pt x="7391" y="1148334"/>
                  </a:lnTo>
                  <a:lnTo>
                    <a:pt x="9525" y="1146200"/>
                  </a:lnTo>
                  <a:close/>
                </a:path>
                <a:path w="9525" h="1339214">
                  <a:moveTo>
                    <a:pt x="9525" y="1127137"/>
                  </a:moveTo>
                  <a:lnTo>
                    <a:pt x="0" y="1124508"/>
                  </a:lnTo>
                  <a:lnTo>
                    <a:pt x="4762" y="1129271"/>
                  </a:lnTo>
                  <a:lnTo>
                    <a:pt x="7391" y="1129271"/>
                  </a:lnTo>
                  <a:lnTo>
                    <a:pt x="9525" y="1127137"/>
                  </a:lnTo>
                  <a:close/>
                </a:path>
                <a:path w="9525" h="1339214">
                  <a:moveTo>
                    <a:pt x="9525" y="1108075"/>
                  </a:moveTo>
                  <a:lnTo>
                    <a:pt x="0" y="1105446"/>
                  </a:lnTo>
                  <a:lnTo>
                    <a:pt x="4762" y="1110208"/>
                  </a:lnTo>
                  <a:lnTo>
                    <a:pt x="7391" y="1110208"/>
                  </a:lnTo>
                  <a:lnTo>
                    <a:pt x="9525" y="1108075"/>
                  </a:lnTo>
                  <a:close/>
                </a:path>
                <a:path w="9525" h="1339214">
                  <a:moveTo>
                    <a:pt x="9525" y="1089012"/>
                  </a:moveTo>
                  <a:lnTo>
                    <a:pt x="0" y="1086383"/>
                  </a:lnTo>
                  <a:lnTo>
                    <a:pt x="4762" y="1091145"/>
                  </a:lnTo>
                  <a:lnTo>
                    <a:pt x="7391" y="1091145"/>
                  </a:lnTo>
                  <a:lnTo>
                    <a:pt x="9525" y="1089012"/>
                  </a:lnTo>
                  <a:close/>
                </a:path>
                <a:path w="9525" h="1339214">
                  <a:moveTo>
                    <a:pt x="9525" y="1069962"/>
                  </a:moveTo>
                  <a:lnTo>
                    <a:pt x="0" y="1067333"/>
                  </a:lnTo>
                  <a:lnTo>
                    <a:pt x="4762" y="1072095"/>
                  </a:lnTo>
                  <a:lnTo>
                    <a:pt x="7391" y="1072095"/>
                  </a:lnTo>
                  <a:lnTo>
                    <a:pt x="9525" y="1069962"/>
                  </a:lnTo>
                  <a:close/>
                </a:path>
                <a:path w="9525" h="1339214">
                  <a:moveTo>
                    <a:pt x="9525" y="1050899"/>
                  </a:moveTo>
                  <a:lnTo>
                    <a:pt x="0" y="1048270"/>
                  </a:lnTo>
                  <a:lnTo>
                    <a:pt x="4762" y="1053033"/>
                  </a:lnTo>
                  <a:lnTo>
                    <a:pt x="7391" y="1053033"/>
                  </a:lnTo>
                  <a:lnTo>
                    <a:pt x="9525" y="1050899"/>
                  </a:lnTo>
                  <a:close/>
                </a:path>
                <a:path w="9525" h="1339214">
                  <a:moveTo>
                    <a:pt x="9525" y="1031836"/>
                  </a:moveTo>
                  <a:lnTo>
                    <a:pt x="0" y="1029208"/>
                  </a:lnTo>
                  <a:lnTo>
                    <a:pt x="4762" y="1033970"/>
                  </a:lnTo>
                  <a:lnTo>
                    <a:pt x="7391" y="1033970"/>
                  </a:lnTo>
                  <a:lnTo>
                    <a:pt x="9525" y="1031836"/>
                  </a:lnTo>
                  <a:close/>
                </a:path>
                <a:path w="9525" h="1339214">
                  <a:moveTo>
                    <a:pt x="9525" y="1012774"/>
                  </a:moveTo>
                  <a:lnTo>
                    <a:pt x="0" y="1010145"/>
                  </a:lnTo>
                  <a:lnTo>
                    <a:pt x="4762" y="1014907"/>
                  </a:lnTo>
                  <a:lnTo>
                    <a:pt x="7391" y="1014907"/>
                  </a:lnTo>
                  <a:lnTo>
                    <a:pt x="9525" y="1012774"/>
                  </a:lnTo>
                  <a:close/>
                </a:path>
                <a:path w="9525" h="1339214">
                  <a:moveTo>
                    <a:pt x="9525" y="993724"/>
                  </a:moveTo>
                  <a:lnTo>
                    <a:pt x="0" y="991095"/>
                  </a:lnTo>
                  <a:lnTo>
                    <a:pt x="4762" y="995857"/>
                  </a:lnTo>
                  <a:lnTo>
                    <a:pt x="7391" y="995857"/>
                  </a:lnTo>
                  <a:lnTo>
                    <a:pt x="9525" y="993724"/>
                  </a:lnTo>
                  <a:close/>
                </a:path>
                <a:path w="9525" h="1339214">
                  <a:moveTo>
                    <a:pt x="9525" y="974661"/>
                  </a:moveTo>
                  <a:lnTo>
                    <a:pt x="0" y="972032"/>
                  </a:lnTo>
                  <a:lnTo>
                    <a:pt x="4762" y="976795"/>
                  </a:lnTo>
                  <a:lnTo>
                    <a:pt x="7391" y="976795"/>
                  </a:lnTo>
                  <a:lnTo>
                    <a:pt x="9525" y="974661"/>
                  </a:lnTo>
                  <a:close/>
                </a:path>
                <a:path w="9525" h="1339214">
                  <a:moveTo>
                    <a:pt x="9525" y="955598"/>
                  </a:moveTo>
                  <a:lnTo>
                    <a:pt x="0" y="952969"/>
                  </a:lnTo>
                  <a:lnTo>
                    <a:pt x="4762" y="957732"/>
                  </a:lnTo>
                  <a:lnTo>
                    <a:pt x="7391" y="957732"/>
                  </a:lnTo>
                  <a:lnTo>
                    <a:pt x="9525" y="955598"/>
                  </a:lnTo>
                  <a:close/>
                </a:path>
                <a:path w="9525" h="1339214">
                  <a:moveTo>
                    <a:pt x="9525" y="936536"/>
                  </a:moveTo>
                  <a:lnTo>
                    <a:pt x="0" y="933907"/>
                  </a:lnTo>
                  <a:lnTo>
                    <a:pt x="4762" y="938669"/>
                  </a:lnTo>
                  <a:lnTo>
                    <a:pt x="7391" y="938669"/>
                  </a:lnTo>
                  <a:lnTo>
                    <a:pt x="9525" y="936536"/>
                  </a:lnTo>
                  <a:close/>
                </a:path>
                <a:path w="9525" h="1339214">
                  <a:moveTo>
                    <a:pt x="9525" y="917486"/>
                  </a:moveTo>
                  <a:lnTo>
                    <a:pt x="0" y="914857"/>
                  </a:lnTo>
                  <a:lnTo>
                    <a:pt x="4762" y="919619"/>
                  </a:lnTo>
                  <a:lnTo>
                    <a:pt x="7391" y="919619"/>
                  </a:lnTo>
                  <a:lnTo>
                    <a:pt x="9525" y="917486"/>
                  </a:lnTo>
                  <a:close/>
                </a:path>
                <a:path w="9525" h="1339214">
                  <a:moveTo>
                    <a:pt x="9525" y="898423"/>
                  </a:moveTo>
                  <a:lnTo>
                    <a:pt x="0" y="895794"/>
                  </a:lnTo>
                  <a:lnTo>
                    <a:pt x="4762" y="900557"/>
                  </a:lnTo>
                  <a:lnTo>
                    <a:pt x="7391" y="900557"/>
                  </a:lnTo>
                  <a:lnTo>
                    <a:pt x="9525" y="898423"/>
                  </a:lnTo>
                  <a:close/>
                </a:path>
                <a:path w="9525" h="1339214">
                  <a:moveTo>
                    <a:pt x="9525" y="879360"/>
                  </a:moveTo>
                  <a:lnTo>
                    <a:pt x="0" y="876731"/>
                  </a:lnTo>
                  <a:lnTo>
                    <a:pt x="4762" y="881494"/>
                  </a:lnTo>
                  <a:lnTo>
                    <a:pt x="7391" y="881494"/>
                  </a:lnTo>
                  <a:lnTo>
                    <a:pt x="9525" y="879360"/>
                  </a:lnTo>
                  <a:close/>
                </a:path>
                <a:path w="9525" h="1339214">
                  <a:moveTo>
                    <a:pt x="9525" y="860298"/>
                  </a:moveTo>
                  <a:lnTo>
                    <a:pt x="0" y="857669"/>
                  </a:lnTo>
                  <a:lnTo>
                    <a:pt x="4762" y="862431"/>
                  </a:lnTo>
                  <a:lnTo>
                    <a:pt x="7391" y="862431"/>
                  </a:lnTo>
                  <a:lnTo>
                    <a:pt x="9525" y="860298"/>
                  </a:lnTo>
                  <a:close/>
                </a:path>
                <a:path w="9525" h="1339214">
                  <a:moveTo>
                    <a:pt x="9525" y="841248"/>
                  </a:moveTo>
                  <a:lnTo>
                    <a:pt x="0" y="838619"/>
                  </a:lnTo>
                  <a:lnTo>
                    <a:pt x="4762" y="843381"/>
                  </a:lnTo>
                  <a:lnTo>
                    <a:pt x="7391" y="843381"/>
                  </a:lnTo>
                  <a:lnTo>
                    <a:pt x="9525" y="841248"/>
                  </a:lnTo>
                  <a:close/>
                </a:path>
                <a:path w="9525" h="1339214">
                  <a:moveTo>
                    <a:pt x="9525" y="822185"/>
                  </a:moveTo>
                  <a:lnTo>
                    <a:pt x="0" y="819556"/>
                  </a:lnTo>
                  <a:lnTo>
                    <a:pt x="4762" y="824318"/>
                  </a:lnTo>
                  <a:lnTo>
                    <a:pt x="7391" y="824318"/>
                  </a:lnTo>
                  <a:lnTo>
                    <a:pt x="9525" y="822185"/>
                  </a:lnTo>
                  <a:close/>
                </a:path>
                <a:path w="9525" h="1339214">
                  <a:moveTo>
                    <a:pt x="9525" y="803122"/>
                  </a:moveTo>
                  <a:lnTo>
                    <a:pt x="0" y="800493"/>
                  </a:lnTo>
                  <a:lnTo>
                    <a:pt x="4762" y="805256"/>
                  </a:lnTo>
                  <a:lnTo>
                    <a:pt x="7391" y="805256"/>
                  </a:lnTo>
                  <a:lnTo>
                    <a:pt x="9525" y="803122"/>
                  </a:lnTo>
                  <a:close/>
                </a:path>
                <a:path w="9525" h="1339214">
                  <a:moveTo>
                    <a:pt x="9525" y="784059"/>
                  </a:moveTo>
                  <a:lnTo>
                    <a:pt x="0" y="781431"/>
                  </a:lnTo>
                  <a:lnTo>
                    <a:pt x="4762" y="786193"/>
                  </a:lnTo>
                  <a:lnTo>
                    <a:pt x="7391" y="786193"/>
                  </a:lnTo>
                  <a:lnTo>
                    <a:pt x="9525" y="784059"/>
                  </a:lnTo>
                  <a:close/>
                </a:path>
                <a:path w="9525" h="1339214">
                  <a:moveTo>
                    <a:pt x="9525" y="765009"/>
                  </a:moveTo>
                  <a:lnTo>
                    <a:pt x="0" y="762381"/>
                  </a:lnTo>
                  <a:lnTo>
                    <a:pt x="4762" y="767143"/>
                  </a:lnTo>
                  <a:lnTo>
                    <a:pt x="7391" y="767143"/>
                  </a:lnTo>
                  <a:lnTo>
                    <a:pt x="9525" y="765009"/>
                  </a:lnTo>
                  <a:close/>
                </a:path>
                <a:path w="9525" h="1339214">
                  <a:moveTo>
                    <a:pt x="9525" y="745947"/>
                  </a:moveTo>
                  <a:lnTo>
                    <a:pt x="0" y="743318"/>
                  </a:lnTo>
                  <a:lnTo>
                    <a:pt x="4762" y="748080"/>
                  </a:lnTo>
                  <a:lnTo>
                    <a:pt x="7391" y="748080"/>
                  </a:lnTo>
                  <a:lnTo>
                    <a:pt x="9525" y="745947"/>
                  </a:lnTo>
                  <a:close/>
                </a:path>
                <a:path w="9525" h="1339214">
                  <a:moveTo>
                    <a:pt x="9525" y="726884"/>
                  </a:moveTo>
                  <a:lnTo>
                    <a:pt x="0" y="724255"/>
                  </a:lnTo>
                  <a:lnTo>
                    <a:pt x="4762" y="729018"/>
                  </a:lnTo>
                  <a:lnTo>
                    <a:pt x="7391" y="729018"/>
                  </a:lnTo>
                  <a:lnTo>
                    <a:pt x="9525" y="726884"/>
                  </a:lnTo>
                  <a:close/>
                </a:path>
                <a:path w="9525" h="1339214">
                  <a:moveTo>
                    <a:pt x="9525" y="707834"/>
                  </a:moveTo>
                  <a:lnTo>
                    <a:pt x="0" y="705192"/>
                  </a:lnTo>
                  <a:lnTo>
                    <a:pt x="4762" y="709955"/>
                  </a:lnTo>
                  <a:lnTo>
                    <a:pt x="7391" y="709955"/>
                  </a:lnTo>
                  <a:lnTo>
                    <a:pt x="9525" y="707834"/>
                  </a:lnTo>
                  <a:close/>
                </a:path>
                <a:path w="9525" h="1339214">
                  <a:moveTo>
                    <a:pt x="9525" y="688771"/>
                  </a:moveTo>
                  <a:lnTo>
                    <a:pt x="0" y="686142"/>
                  </a:lnTo>
                  <a:lnTo>
                    <a:pt x="4762" y="690905"/>
                  </a:lnTo>
                  <a:lnTo>
                    <a:pt x="7391" y="690905"/>
                  </a:lnTo>
                  <a:lnTo>
                    <a:pt x="9525" y="688771"/>
                  </a:lnTo>
                  <a:close/>
                </a:path>
                <a:path w="9525" h="1339214">
                  <a:moveTo>
                    <a:pt x="9525" y="669709"/>
                  </a:moveTo>
                  <a:lnTo>
                    <a:pt x="0" y="667080"/>
                  </a:lnTo>
                  <a:lnTo>
                    <a:pt x="4762" y="671842"/>
                  </a:lnTo>
                  <a:lnTo>
                    <a:pt x="7391" y="671842"/>
                  </a:lnTo>
                  <a:lnTo>
                    <a:pt x="9525" y="669709"/>
                  </a:lnTo>
                  <a:close/>
                </a:path>
                <a:path w="9525" h="1339214">
                  <a:moveTo>
                    <a:pt x="9525" y="650646"/>
                  </a:moveTo>
                  <a:lnTo>
                    <a:pt x="0" y="648017"/>
                  </a:lnTo>
                  <a:lnTo>
                    <a:pt x="4762" y="652780"/>
                  </a:lnTo>
                  <a:lnTo>
                    <a:pt x="7391" y="652780"/>
                  </a:lnTo>
                  <a:lnTo>
                    <a:pt x="9525" y="650646"/>
                  </a:lnTo>
                  <a:close/>
                </a:path>
                <a:path w="9525" h="1339214">
                  <a:moveTo>
                    <a:pt x="9525" y="631596"/>
                  </a:moveTo>
                  <a:lnTo>
                    <a:pt x="0" y="628954"/>
                  </a:lnTo>
                  <a:lnTo>
                    <a:pt x="4762" y="633717"/>
                  </a:lnTo>
                  <a:lnTo>
                    <a:pt x="7391" y="633717"/>
                  </a:lnTo>
                  <a:lnTo>
                    <a:pt x="9525" y="631596"/>
                  </a:lnTo>
                  <a:close/>
                </a:path>
                <a:path w="9525" h="1339214">
                  <a:moveTo>
                    <a:pt x="9525" y="612533"/>
                  </a:moveTo>
                  <a:lnTo>
                    <a:pt x="0" y="609904"/>
                  </a:lnTo>
                  <a:lnTo>
                    <a:pt x="4762" y="614667"/>
                  </a:lnTo>
                  <a:lnTo>
                    <a:pt x="7391" y="614667"/>
                  </a:lnTo>
                  <a:lnTo>
                    <a:pt x="9525" y="612533"/>
                  </a:lnTo>
                  <a:close/>
                </a:path>
                <a:path w="9525" h="1339214">
                  <a:moveTo>
                    <a:pt x="9525" y="593471"/>
                  </a:moveTo>
                  <a:lnTo>
                    <a:pt x="0" y="590842"/>
                  </a:lnTo>
                  <a:lnTo>
                    <a:pt x="4762" y="595604"/>
                  </a:lnTo>
                  <a:lnTo>
                    <a:pt x="7391" y="595604"/>
                  </a:lnTo>
                  <a:lnTo>
                    <a:pt x="9525" y="593471"/>
                  </a:lnTo>
                  <a:close/>
                </a:path>
                <a:path w="9525" h="1339214">
                  <a:moveTo>
                    <a:pt x="9525" y="574408"/>
                  </a:moveTo>
                  <a:lnTo>
                    <a:pt x="0" y="571779"/>
                  </a:lnTo>
                  <a:lnTo>
                    <a:pt x="4762" y="576541"/>
                  </a:lnTo>
                  <a:lnTo>
                    <a:pt x="7391" y="576541"/>
                  </a:lnTo>
                  <a:lnTo>
                    <a:pt x="9525" y="574408"/>
                  </a:lnTo>
                  <a:close/>
                </a:path>
                <a:path w="9525" h="1339214">
                  <a:moveTo>
                    <a:pt x="9525" y="555358"/>
                  </a:moveTo>
                  <a:lnTo>
                    <a:pt x="0" y="552716"/>
                  </a:lnTo>
                  <a:lnTo>
                    <a:pt x="4762" y="557479"/>
                  </a:lnTo>
                  <a:lnTo>
                    <a:pt x="7391" y="557479"/>
                  </a:lnTo>
                  <a:lnTo>
                    <a:pt x="9525" y="555358"/>
                  </a:lnTo>
                  <a:close/>
                </a:path>
                <a:path w="9525" h="1339214">
                  <a:moveTo>
                    <a:pt x="9525" y="536295"/>
                  </a:moveTo>
                  <a:lnTo>
                    <a:pt x="0" y="533666"/>
                  </a:lnTo>
                  <a:lnTo>
                    <a:pt x="4762" y="538429"/>
                  </a:lnTo>
                  <a:lnTo>
                    <a:pt x="7391" y="538429"/>
                  </a:lnTo>
                  <a:lnTo>
                    <a:pt x="9525" y="536295"/>
                  </a:lnTo>
                  <a:close/>
                </a:path>
                <a:path w="9525" h="1339214">
                  <a:moveTo>
                    <a:pt x="9525" y="517232"/>
                  </a:moveTo>
                  <a:lnTo>
                    <a:pt x="0" y="514604"/>
                  </a:lnTo>
                  <a:lnTo>
                    <a:pt x="4762" y="519366"/>
                  </a:lnTo>
                  <a:lnTo>
                    <a:pt x="7391" y="519366"/>
                  </a:lnTo>
                  <a:lnTo>
                    <a:pt x="9525" y="517232"/>
                  </a:lnTo>
                  <a:close/>
                </a:path>
                <a:path w="9525" h="1339214">
                  <a:moveTo>
                    <a:pt x="9525" y="498170"/>
                  </a:moveTo>
                  <a:lnTo>
                    <a:pt x="0" y="495541"/>
                  </a:lnTo>
                  <a:lnTo>
                    <a:pt x="4762" y="500303"/>
                  </a:lnTo>
                  <a:lnTo>
                    <a:pt x="7391" y="500303"/>
                  </a:lnTo>
                  <a:lnTo>
                    <a:pt x="9525" y="498170"/>
                  </a:lnTo>
                  <a:close/>
                </a:path>
                <a:path w="9525" h="1339214">
                  <a:moveTo>
                    <a:pt x="9525" y="479120"/>
                  </a:moveTo>
                  <a:lnTo>
                    <a:pt x="0" y="476478"/>
                  </a:lnTo>
                  <a:lnTo>
                    <a:pt x="4762" y="481241"/>
                  </a:lnTo>
                  <a:lnTo>
                    <a:pt x="7391" y="481241"/>
                  </a:lnTo>
                  <a:lnTo>
                    <a:pt x="9525" y="479120"/>
                  </a:lnTo>
                  <a:close/>
                </a:path>
                <a:path w="9525" h="1339214">
                  <a:moveTo>
                    <a:pt x="9525" y="460057"/>
                  </a:moveTo>
                  <a:lnTo>
                    <a:pt x="0" y="457428"/>
                  </a:lnTo>
                  <a:lnTo>
                    <a:pt x="4762" y="462191"/>
                  </a:lnTo>
                  <a:lnTo>
                    <a:pt x="7391" y="462191"/>
                  </a:lnTo>
                  <a:lnTo>
                    <a:pt x="9525" y="460057"/>
                  </a:lnTo>
                  <a:close/>
                </a:path>
                <a:path w="9525" h="1339214">
                  <a:moveTo>
                    <a:pt x="9525" y="440994"/>
                  </a:moveTo>
                  <a:lnTo>
                    <a:pt x="0" y="438365"/>
                  </a:lnTo>
                  <a:lnTo>
                    <a:pt x="4762" y="443128"/>
                  </a:lnTo>
                  <a:lnTo>
                    <a:pt x="7391" y="443128"/>
                  </a:lnTo>
                  <a:lnTo>
                    <a:pt x="9525" y="440994"/>
                  </a:lnTo>
                  <a:close/>
                </a:path>
                <a:path w="9525" h="1339214">
                  <a:moveTo>
                    <a:pt x="9525" y="421932"/>
                  </a:moveTo>
                  <a:lnTo>
                    <a:pt x="0" y="419303"/>
                  </a:lnTo>
                  <a:lnTo>
                    <a:pt x="4762" y="424065"/>
                  </a:lnTo>
                  <a:lnTo>
                    <a:pt x="7391" y="424065"/>
                  </a:lnTo>
                  <a:lnTo>
                    <a:pt x="9525" y="421932"/>
                  </a:lnTo>
                  <a:close/>
                </a:path>
                <a:path w="9525" h="1339214">
                  <a:moveTo>
                    <a:pt x="9525" y="402882"/>
                  </a:moveTo>
                  <a:lnTo>
                    <a:pt x="0" y="400240"/>
                  </a:lnTo>
                  <a:lnTo>
                    <a:pt x="4762" y="405003"/>
                  </a:lnTo>
                  <a:lnTo>
                    <a:pt x="7391" y="405003"/>
                  </a:lnTo>
                  <a:lnTo>
                    <a:pt x="9525" y="402882"/>
                  </a:lnTo>
                  <a:close/>
                </a:path>
                <a:path w="9525" h="1339214">
                  <a:moveTo>
                    <a:pt x="9525" y="383819"/>
                  </a:moveTo>
                  <a:lnTo>
                    <a:pt x="0" y="381190"/>
                  </a:lnTo>
                  <a:lnTo>
                    <a:pt x="4762" y="385953"/>
                  </a:lnTo>
                  <a:lnTo>
                    <a:pt x="7391" y="385953"/>
                  </a:lnTo>
                  <a:lnTo>
                    <a:pt x="9525" y="383819"/>
                  </a:lnTo>
                  <a:close/>
                </a:path>
                <a:path w="9525" h="1339214">
                  <a:moveTo>
                    <a:pt x="9525" y="364756"/>
                  </a:moveTo>
                  <a:lnTo>
                    <a:pt x="0" y="362127"/>
                  </a:lnTo>
                  <a:lnTo>
                    <a:pt x="4762" y="366890"/>
                  </a:lnTo>
                  <a:lnTo>
                    <a:pt x="7391" y="366890"/>
                  </a:lnTo>
                  <a:lnTo>
                    <a:pt x="9525" y="364756"/>
                  </a:lnTo>
                  <a:close/>
                </a:path>
                <a:path w="9525" h="1339214">
                  <a:moveTo>
                    <a:pt x="9525" y="345694"/>
                  </a:moveTo>
                  <a:lnTo>
                    <a:pt x="0" y="343065"/>
                  </a:lnTo>
                  <a:lnTo>
                    <a:pt x="4762" y="347827"/>
                  </a:lnTo>
                  <a:lnTo>
                    <a:pt x="7391" y="347827"/>
                  </a:lnTo>
                  <a:lnTo>
                    <a:pt x="9525" y="345694"/>
                  </a:lnTo>
                  <a:close/>
                </a:path>
                <a:path w="9525" h="1339214">
                  <a:moveTo>
                    <a:pt x="9525" y="326644"/>
                  </a:moveTo>
                  <a:lnTo>
                    <a:pt x="0" y="324002"/>
                  </a:lnTo>
                  <a:lnTo>
                    <a:pt x="4762" y="328764"/>
                  </a:lnTo>
                  <a:lnTo>
                    <a:pt x="7391" y="328764"/>
                  </a:lnTo>
                  <a:lnTo>
                    <a:pt x="9525" y="326644"/>
                  </a:lnTo>
                  <a:close/>
                </a:path>
                <a:path w="9525" h="1339214">
                  <a:moveTo>
                    <a:pt x="9525" y="307581"/>
                  </a:moveTo>
                  <a:lnTo>
                    <a:pt x="0" y="304952"/>
                  </a:lnTo>
                  <a:lnTo>
                    <a:pt x="4762" y="309714"/>
                  </a:lnTo>
                  <a:lnTo>
                    <a:pt x="7391" y="309714"/>
                  </a:lnTo>
                  <a:lnTo>
                    <a:pt x="9525" y="307581"/>
                  </a:lnTo>
                  <a:close/>
                </a:path>
                <a:path w="9525" h="1339214">
                  <a:moveTo>
                    <a:pt x="9525" y="288518"/>
                  </a:moveTo>
                  <a:lnTo>
                    <a:pt x="0" y="285889"/>
                  </a:lnTo>
                  <a:lnTo>
                    <a:pt x="4762" y="290652"/>
                  </a:lnTo>
                  <a:lnTo>
                    <a:pt x="7391" y="290652"/>
                  </a:lnTo>
                  <a:lnTo>
                    <a:pt x="9525" y="288518"/>
                  </a:lnTo>
                  <a:close/>
                </a:path>
                <a:path w="9525" h="1339214">
                  <a:moveTo>
                    <a:pt x="9525" y="269455"/>
                  </a:moveTo>
                  <a:lnTo>
                    <a:pt x="0" y="266827"/>
                  </a:lnTo>
                  <a:lnTo>
                    <a:pt x="4762" y="271589"/>
                  </a:lnTo>
                  <a:lnTo>
                    <a:pt x="7391" y="271589"/>
                  </a:lnTo>
                  <a:lnTo>
                    <a:pt x="9525" y="269455"/>
                  </a:lnTo>
                  <a:close/>
                </a:path>
                <a:path w="9525" h="1339214">
                  <a:moveTo>
                    <a:pt x="9525" y="250405"/>
                  </a:moveTo>
                  <a:lnTo>
                    <a:pt x="0" y="247764"/>
                  </a:lnTo>
                  <a:lnTo>
                    <a:pt x="4762" y="252526"/>
                  </a:lnTo>
                  <a:lnTo>
                    <a:pt x="7391" y="252526"/>
                  </a:lnTo>
                  <a:lnTo>
                    <a:pt x="9525" y="250405"/>
                  </a:lnTo>
                  <a:close/>
                </a:path>
                <a:path w="9525" h="1339214">
                  <a:moveTo>
                    <a:pt x="9525" y="231343"/>
                  </a:moveTo>
                  <a:lnTo>
                    <a:pt x="0" y="228714"/>
                  </a:lnTo>
                  <a:lnTo>
                    <a:pt x="4762" y="233476"/>
                  </a:lnTo>
                  <a:lnTo>
                    <a:pt x="7391" y="233476"/>
                  </a:lnTo>
                  <a:lnTo>
                    <a:pt x="9525" y="231343"/>
                  </a:lnTo>
                  <a:close/>
                </a:path>
                <a:path w="9525" h="1339214">
                  <a:moveTo>
                    <a:pt x="9525" y="212280"/>
                  </a:moveTo>
                  <a:lnTo>
                    <a:pt x="0" y="209651"/>
                  </a:lnTo>
                  <a:lnTo>
                    <a:pt x="4762" y="214414"/>
                  </a:lnTo>
                  <a:lnTo>
                    <a:pt x="7391" y="214414"/>
                  </a:lnTo>
                  <a:lnTo>
                    <a:pt x="9525" y="212280"/>
                  </a:lnTo>
                  <a:close/>
                </a:path>
                <a:path w="9525" h="1339214">
                  <a:moveTo>
                    <a:pt x="9525" y="193217"/>
                  </a:moveTo>
                  <a:lnTo>
                    <a:pt x="0" y="190588"/>
                  </a:lnTo>
                  <a:lnTo>
                    <a:pt x="4762" y="195351"/>
                  </a:lnTo>
                  <a:lnTo>
                    <a:pt x="7391" y="195351"/>
                  </a:lnTo>
                  <a:lnTo>
                    <a:pt x="9525" y="193217"/>
                  </a:lnTo>
                  <a:close/>
                </a:path>
                <a:path w="9525" h="1339214">
                  <a:moveTo>
                    <a:pt x="9525" y="174167"/>
                  </a:moveTo>
                  <a:lnTo>
                    <a:pt x="0" y="171526"/>
                  </a:lnTo>
                  <a:lnTo>
                    <a:pt x="4762" y="176288"/>
                  </a:lnTo>
                  <a:lnTo>
                    <a:pt x="7391" y="176288"/>
                  </a:lnTo>
                  <a:lnTo>
                    <a:pt x="9525" y="174167"/>
                  </a:lnTo>
                  <a:close/>
                </a:path>
                <a:path w="9525" h="1339214">
                  <a:moveTo>
                    <a:pt x="9525" y="155105"/>
                  </a:moveTo>
                  <a:lnTo>
                    <a:pt x="0" y="152476"/>
                  </a:lnTo>
                  <a:lnTo>
                    <a:pt x="4762" y="157238"/>
                  </a:lnTo>
                  <a:lnTo>
                    <a:pt x="7391" y="157238"/>
                  </a:lnTo>
                  <a:lnTo>
                    <a:pt x="9525" y="155105"/>
                  </a:lnTo>
                  <a:close/>
                </a:path>
                <a:path w="9525" h="1339214">
                  <a:moveTo>
                    <a:pt x="9525" y="136042"/>
                  </a:moveTo>
                  <a:lnTo>
                    <a:pt x="0" y="133413"/>
                  </a:lnTo>
                  <a:lnTo>
                    <a:pt x="4762" y="138176"/>
                  </a:lnTo>
                  <a:lnTo>
                    <a:pt x="7391" y="138176"/>
                  </a:lnTo>
                  <a:lnTo>
                    <a:pt x="9525" y="136042"/>
                  </a:lnTo>
                  <a:close/>
                </a:path>
                <a:path w="9525" h="1339214">
                  <a:moveTo>
                    <a:pt x="9525" y="116979"/>
                  </a:moveTo>
                  <a:lnTo>
                    <a:pt x="0" y="114350"/>
                  </a:lnTo>
                  <a:lnTo>
                    <a:pt x="4762" y="119113"/>
                  </a:lnTo>
                  <a:lnTo>
                    <a:pt x="7391" y="119113"/>
                  </a:lnTo>
                  <a:lnTo>
                    <a:pt x="9525" y="116979"/>
                  </a:lnTo>
                  <a:close/>
                </a:path>
                <a:path w="9525" h="1339214">
                  <a:moveTo>
                    <a:pt x="9525" y="97929"/>
                  </a:moveTo>
                  <a:lnTo>
                    <a:pt x="0" y="95288"/>
                  </a:lnTo>
                  <a:lnTo>
                    <a:pt x="4762" y="100050"/>
                  </a:lnTo>
                  <a:lnTo>
                    <a:pt x="7391" y="100050"/>
                  </a:lnTo>
                  <a:lnTo>
                    <a:pt x="9525" y="97929"/>
                  </a:lnTo>
                  <a:close/>
                </a:path>
                <a:path w="9525" h="1339214">
                  <a:moveTo>
                    <a:pt x="9525" y="78867"/>
                  </a:moveTo>
                  <a:lnTo>
                    <a:pt x="0" y="76238"/>
                  </a:lnTo>
                  <a:lnTo>
                    <a:pt x="4762" y="81000"/>
                  </a:lnTo>
                  <a:lnTo>
                    <a:pt x="7391" y="81000"/>
                  </a:lnTo>
                  <a:lnTo>
                    <a:pt x="9525" y="78867"/>
                  </a:lnTo>
                  <a:close/>
                </a:path>
                <a:path w="9525" h="1339214">
                  <a:moveTo>
                    <a:pt x="9525" y="59804"/>
                  </a:moveTo>
                  <a:lnTo>
                    <a:pt x="0" y="57175"/>
                  </a:lnTo>
                  <a:lnTo>
                    <a:pt x="4762" y="61937"/>
                  </a:lnTo>
                  <a:lnTo>
                    <a:pt x="7391" y="61937"/>
                  </a:lnTo>
                  <a:lnTo>
                    <a:pt x="9525" y="59804"/>
                  </a:lnTo>
                  <a:close/>
                </a:path>
                <a:path w="9525" h="1339214">
                  <a:moveTo>
                    <a:pt x="9525" y="40741"/>
                  </a:moveTo>
                  <a:lnTo>
                    <a:pt x="0" y="38112"/>
                  </a:lnTo>
                  <a:lnTo>
                    <a:pt x="4762" y="42875"/>
                  </a:lnTo>
                  <a:lnTo>
                    <a:pt x="7391" y="42875"/>
                  </a:lnTo>
                  <a:lnTo>
                    <a:pt x="9525" y="40741"/>
                  </a:lnTo>
                  <a:close/>
                </a:path>
                <a:path w="9525" h="1339214">
                  <a:moveTo>
                    <a:pt x="9525" y="21691"/>
                  </a:moveTo>
                  <a:lnTo>
                    <a:pt x="0" y="19050"/>
                  </a:lnTo>
                  <a:lnTo>
                    <a:pt x="4762" y="23812"/>
                  </a:lnTo>
                  <a:lnTo>
                    <a:pt x="7391" y="23812"/>
                  </a:lnTo>
                  <a:lnTo>
                    <a:pt x="9525" y="21691"/>
                  </a:lnTo>
                  <a:close/>
                </a:path>
                <a:path w="9525" h="1339214">
                  <a:moveTo>
                    <a:pt x="9525" y="2628"/>
                  </a:moveTo>
                  <a:lnTo>
                    <a:pt x="0" y="0"/>
                  </a:lnTo>
                  <a:lnTo>
                    <a:pt x="4762" y="4762"/>
                  </a:lnTo>
                  <a:lnTo>
                    <a:pt x="7391" y="4762"/>
                  </a:lnTo>
                  <a:lnTo>
                    <a:pt x="9525" y="262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538793" y="2161768"/>
              <a:ext cx="9525" cy="1339215"/>
            </a:xfrm>
            <a:custGeom>
              <a:avLst/>
              <a:gdLst/>
              <a:ahLst/>
              <a:cxnLst/>
              <a:rect l="l" t="t" r="r" b="b"/>
              <a:pathLst>
                <a:path w="9525" h="1339214">
                  <a:moveTo>
                    <a:pt x="9525" y="1336802"/>
                  </a:moveTo>
                  <a:lnTo>
                    <a:pt x="0" y="1334173"/>
                  </a:lnTo>
                  <a:lnTo>
                    <a:pt x="4762" y="1338935"/>
                  </a:lnTo>
                  <a:lnTo>
                    <a:pt x="7391" y="1338935"/>
                  </a:lnTo>
                  <a:lnTo>
                    <a:pt x="9525" y="1336802"/>
                  </a:lnTo>
                  <a:close/>
                </a:path>
                <a:path w="9525" h="1339214">
                  <a:moveTo>
                    <a:pt x="9525" y="1317739"/>
                  </a:moveTo>
                  <a:lnTo>
                    <a:pt x="0" y="1315110"/>
                  </a:lnTo>
                  <a:lnTo>
                    <a:pt x="4762" y="1319872"/>
                  </a:lnTo>
                  <a:lnTo>
                    <a:pt x="7391" y="1319872"/>
                  </a:lnTo>
                  <a:lnTo>
                    <a:pt x="9525" y="1317739"/>
                  </a:lnTo>
                  <a:close/>
                </a:path>
                <a:path w="9525" h="1339214">
                  <a:moveTo>
                    <a:pt x="9525" y="1298676"/>
                  </a:moveTo>
                  <a:lnTo>
                    <a:pt x="0" y="1296047"/>
                  </a:lnTo>
                  <a:lnTo>
                    <a:pt x="4762" y="1300810"/>
                  </a:lnTo>
                  <a:lnTo>
                    <a:pt x="7391" y="1300810"/>
                  </a:lnTo>
                  <a:lnTo>
                    <a:pt x="9525" y="1298676"/>
                  </a:lnTo>
                  <a:close/>
                </a:path>
                <a:path w="9525" h="1339214">
                  <a:moveTo>
                    <a:pt x="9525" y="1279626"/>
                  </a:moveTo>
                  <a:lnTo>
                    <a:pt x="0" y="1276985"/>
                  </a:lnTo>
                  <a:lnTo>
                    <a:pt x="4762" y="1281747"/>
                  </a:lnTo>
                  <a:lnTo>
                    <a:pt x="7391" y="1281747"/>
                  </a:lnTo>
                  <a:lnTo>
                    <a:pt x="9525" y="1279626"/>
                  </a:lnTo>
                  <a:close/>
                </a:path>
                <a:path w="9525" h="1339214">
                  <a:moveTo>
                    <a:pt x="9525" y="1260563"/>
                  </a:moveTo>
                  <a:lnTo>
                    <a:pt x="0" y="1257935"/>
                  </a:lnTo>
                  <a:lnTo>
                    <a:pt x="4762" y="1262697"/>
                  </a:lnTo>
                  <a:lnTo>
                    <a:pt x="7391" y="1262697"/>
                  </a:lnTo>
                  <a:lnTo>
                    <a:pt x="9525" y="1260563"/>
                  </a:lnTo>
                  <a:close/>
                </a:path>
                <a:path w="9525" h="1339214">
                  <a:moveTo>
                    <a:pt x="9525" y="1241501"/>
                  </a:moveTo>
                  <a:lnTo>
                    <a:pt x="0" y="1238872"/>
                  </a:lnTo>
                  <a:lnTo>
                    <a:pt x="4762" y="1243634"/>
                  </a:lnTo>
                  <a:lnTo>
                    <a:pt x="7391" y="1243634"/>
                  </a:lnTo>
                  <a:lnTo>
                    <a:pt x="9525" y="1241501"/>
                  </a:lnTo>
                  <a:close/>
                </a:path>
                <a:path w="9525" h="1339214">
                  <a:moveTo>
                    <a:pt x="9525" y="1222438"/>
                  </a:moveTo>
                  <a:lnTo>
                    <a:pt x="0" y="1219809"/>
                  </a:lnTo>
                  <a:lnTo>
                    <a:pt x="4762" y="1224572"/>
                  </a:lnTo>
                  <a:lnTo>
                    <a:pt x="7391" y="1224572"/>
                  </a:lnTo>
                  <a:lnTo>
                    <a:pt x="9525" y="1222438"/>
                  </a:lnTo>
                  <a:close/>
                </a:path>
                <a:path w="9525" h="1339214">
                  <a:moveTo>
                    <a:pt x="9525" y="1203388"/>
                  </a:moveTo>
                  <a:lnTo>
                    <a:pt x="0" y="1200746"/>
                  </a:lnTo>
                  <a:lnTo>
                    <a:pt x="4762" y="1205509"/>
                  </a:lnTo>
                  <a:lnTo>
                    <a:pt x="7391" y="1205509"/>
                  </a:lnTo>
                  <a:lnTo>
                    <a:pt x="9525" y="1203388"/>
                  </a:lnTo>
                  <a:close/>
                </a:path>
                <a:path w="9525" h="1339214">
                  <a:moveTo>
                    <a:pt x="9525" y="1184325"/>
                  </a:moveTo>
                  <a:lnTo>
                    <a:pt x="0" y="1181696"/>
                  </a:lnTo>
                  <a:lnTo>
                    <a:pt x="4762" y="1186459"/>
                  </a:lnTo>
                  <a:lnTo>
                    <a:pt x="7391" y="1186459"/>
                  </a:lnTo>
                  <a:lnTo>
                    <a:pt x="9525" y="1184325"/>
                  </a:lnTo>
                  <a:close/>
                </a:path>
                <a:path w="9525" h="1339214">
                  <a:moveTo>
                    <a:pt x="9525" y="1165263"/>
                  </a:moveTo>
                  <a:lnTo>
                    <a:pt x="0" y="1162634"/>
                  </a:lnTo>
                  <a:lnTo>
                    <a:pt x="4762" y="1167396"/>
                  </a:lnTo>
                  <a:lnTo>
                    <a:pt x="7391" y="1167396"/>
                  </a:lnTo>
                  <a:lnTo>
                    <a:pt x="9525" y="1165263"/>
                  </a:lnTo>
                  <a:close/>
                </a:path>
                <a:path w="9525" h="1339214">
                  <a:moveTo>
                    <a:pt x="9525" y="1146200"/>
                  </a:moveTo>
                  <a:lnTo>
                    <a:pt x="0" y="1143571"/>
                  </a:lnTo>
                  <a:lnTo>
                    <a:pt x="4762" y="1148334"/>
                  </a:lnTo>
                  <a:lnTo>
                    <a:pt x="7391" y="1148334"/>
                  </a:lnTo>
                  <a:lnTo>
                    <a:pt x="9525" y="1146200"/>
                  </a:lnTo>
                  <a:close/>
                </a:path>
                <a:path w="9525" h="1339214">
                  <a:moveTo>
                    <a:pt x="9525" y="1127150"/>
                  </a:moveTo>
                  <a:lnTo>
                    <a:pt x="0" y="1124508"/>
                  </a:lnTo>
                  <a:lnTo>
                    <a:pt x="4762" y="1129271"/>
                  </a:lnTo>
                  <a:lnTo>
                    <a:pt x="7391" y="1129271"/>
                  </a:lnTo>
                  <a:lnTo>
                    <a:pt x="9525" y="1127150"/>
                  </a:lnTo>
                  <a:close/>
                </a:path>
                <a:path w="9525" h="1339214">
                  <a:moveTo>
                    <a:pt x="9525" y="1108087"/>
                  </a:moveTo>
                  <a:lnTo>
                    <a:pt x="0" y="1105458"/>
                  </a:lnTo>
                  <a:lnTo>
                    <a:pt x="4762" y="1110221"/>
                  </a:lnTo>
                  <a:lnTo>
                    <a:pt x="7391" y="1110221"/>
                  </a:lnTo>
                  <a:lnTo>
                    <a:pt x="9525" y="1108087"/>
                  </a:lnTo>
                  <a:close/>
                </a:path>
                <a:path w="9525" h="1339214">
                  <a:moveTo>
                    <a:pt x="9525" y="1089025"/>
                  </a:moveTo>
                  <a:lnTo>
                    <a:pt x="0" y="1086396"/>
                  </a:lnTo>
                  <a:lnTo>
                    <a:pt x="4762" y="1091158"/>
                  </a:lnTo>
                  <a:lnTo>
                    <a:pt x="7391" y="1091158"/>
                  </a:lnTo>
                  <a:lnTo>
                    <a:pt x="9525" y="1089025"/>
                  </a:lnTo>
                  <a:close/>
                </a:path>
                <a:path w="9525" h="1339214">
                  <a:moveTo>
                    <a:pt x="9525" y="1069962"/>
                  </a:moveTo>
                  <a:lnTo>
                    <a:pt x="0" y="1067333"/>
                  </a:lnTo>
                  <a:lnTo>
                    <a:pt x="4762" y="1072095"/>
                  </a:lnTo>
                  <a:lnTo>
                    <a:pt x="7391" y="1072095"/>
                  </a:lnTo>
                  <a:lnTo>
                    <a:pt x="9525" y="1069962"/>
                  </a:lnTo>
                  <a:close/>
                </a:path>
                <a:path w="9525" h="1339214">
                  <a:moveTo>
                    <a:pt x="9525" y="1050912"/>
                  </a:moveTo>
                  <a:lnTo>
                    <a:pt x="0" y="1048270"/>
                  </a:lnTo>
                  <a:lnTo>
                    <a:pt x="4762" y="1053033"/>
                  </a:lnTo>
                  <a:lnTo>
                    <a:pt x="7391" y="1053033"/>
                  </a:lnTo>
                  <a:lnTo>
                    <a:pt x="9525" y="1050912"/>
                  </a:lnTo>
                  <a:close/>
                </a:path>
                <a:path w="9525" h="1339214">
                  <a:moveTo>
                    <a:pt x="9525" y="1031849"/>
                  </a:moveTo>
                  <a:lnTo>
                    <a:pt x="0" y="1029220"/>
                  </a:lnTo>
                  <a:lnTo>
                    <a:pt x="4762" y="1033983"/>
                  </a:lnTo>
                  <a:lnTo>
                    <a:pt x="7391" y="1033983"/>
                  </a:lnTo>
                  <a:lnTo>
                    <a:pt x="9525" y="1031849"/>
                  </a:lnTo>
                  <a:close/>
                </a:path>
                <a:path w="9525" h="1339214">
                  <a:moveTo>
                    <a:pt x="9525" y="1012786"/>
                  </a:moveTo>
                  <a:lnTo>
                    <a:pt x="0" y="1010158"/>
                  </a:lnTo>
                  <a:lnTo>
                    <a:pt x="4762" y="1014920"/>
                  </a:lnTo>
                  <a:lnTo>
                    <a:pt x="7391" y="1014920"/>
                  </a:lnTo>
                  <a:lnTo>
                    <a:pt x="9525" y="1012786"/>
                  </a:lnTo>
                  <a:close/>
                </a:path>
                <a:path w="9525" h="1339214">
                  <a:moveTo>
                    <a:pt x="9525" y="993724"/>
                  </a:moveTo>
                  <a:lnTo>
                    <a:pt x="0" y="991095"/>
                  </a:lnTo>
                  <a:lnTo>
                    <a:pt x="4762" y="995857"/>
                  </a:lnTo>
                  <a:lnTo>
                    <a:pt x="7391" y="995857"/>
                  </a:lnTo>
                  <a:lnTo>
                    <a:pt x="9525" y="993724"/>
                  </a:lnTo>
                  <a:close/>
                </a:path>
                <a:path w="9525" h="1339214">
                  <a:moveTo>
                    <a:pt x="9525" y="974674"/>
                  </a:moveTo>
                  <a:lnTo>
                    <a:pt x="0" y="972045"/>
                  </a:lnTo>
                  <a:lnTo>
                    <a:pt x="4762" y="976807"/>
                  </a:lnTo>
                  <a:lnTo>
                    <a:pt x="7391" y="976807"/>
                  </a:lnTo>
                  <a:lnTo>
                    <a:pt x="9525" y="974674"/>
                  </a:lnTo>
                  <a:close/>
                </a:path>
                <a:path w="9525" h="1339214">
                  <a:moveTo>
                    <a:pt x="9525" y="955611"/>
                  </a:moveTo>
                  <a:lnTo>
                    <a:pt x="0" y="952982"/>
                  </a:lnTo>
                  <a:lnTo>
                    <a:pt x="4762" y="957745"/>
                  </a:lnTo>
                  <a:lnTo>
                    <a:pt x="7391" y="957745"/>
                  </a:lnTo>
                  <a:lnTo>
                    <a:pt x="9525" y="955611"/>
                  </a:lnTo>
                  <a:close/>
                </a:path>
                <a:path w="9525" h="1339214">
                  <a:moveTo>
                    <a:pt x="9525" y="936548"/>
                  </a:moveTo>
                  <a:lnTo>
                    <a:pt x="0" y="933919"/>
                  </a:lnTo>
                  <a:lnTo>
                    <a:pt x="4762" y="938682"/>
                  </a:lnTo>
                  <a:lnTo>
                    <a:pt x="7391" y="938682"/>
                  </a:lnTo>
                  <a:lnTo>
                    <a:pt x="9525" y="936548"/>
                  </a:lnTo>
                  <a:close/>
                </a:path>
                <a:path w="9525" h="1339214">
                  <a:moveTo>
                    <a:pt x="9525" y="917486"/>
                  </a:moveTo>
                  <a:lnTo>
                    <a:pt x="0" y="914857"/>
                  </a:lnTo>
                  <a:lnTo>
                    <a:pt x="4762" y="919619"/>
                  </a:lnTo>
                  <a:lnTo>
                    <a:pt x="7391" y="919619"/>
                  </a:lnTo>
                  <a:lnTo>
                    <a:pt x="9525" y="917486"/>
                  </a:lnTo>
                  <a:close/>
                </a:path>
                <a:path w="9525" h="1339214">
                  <a:moveTo>
                    <a:pt x="9525" y="898436"/>
                  </a:moveTo>
                  <a:lnTo>
                    <a:pt x="0" y="895807"/>
                  </a:lnTo>
                  <a:lnTo>
                    <a:pt x="4762" y="900569"/>
                  </a:lnTo>
                  <a:lnTo>
                    <a:pt x="7391" y="900569"/>
                  </a:lnTo>
                  <a:lnTo>
                    <a:pt x="9525" y="898436"/>
                  </a:lnTo>
                  <a:close/>
                </a:path>
                <a:path w="9525" h="1339214">
                  <a:moveTo>
                    <a:pt x="9525" y="879373"/>
                  </a:moveTo>
                  <a:lnTo>
                    <a:pt x="0" y="876744"/>
                  </a:lnTo>
                  <a:lnTo>
                    <a:pt x="4762" y="881507"/>
                  </a:lnTo>
                  <a:lnTo>
                    <a:pt x="7391" y="881507"/>
                  </a:lnTo>
                  <a:lnTo>
                    <a:pt x="9525" y="879373"/>
                  </a:lnTo>
                  <a:close/>
                </a:path>
                <a:path w="9525" h="1339214">
                  <a:moveTo>
                    <a:pt x="9525" y="860310"/>
                  </a:moveTo>
                  <a:lnTo>
                    <a:pt x="0" y="857681"/>
                  </a:lnTo>
                  <a:lnTo>
                    <a:pt x="4762" y="862444"/>
                  </a:lnTo>
                  <a:lnTo>
                    <a:pt x="7391" y="862444"/>
                  </a:lnTo>
                  <a:lnTo>
                    <a:pt x="9525" y="860310"/>
                  </a:lnTo>
                  <a:close/>
                </a:path>
                <a:path w="9525" h="1339214">
                  <a:moveTo>
                    <a:pt x="9525" y="841248"/>
                  </a:moveTo>
                  <a:lnTo>
                    <a:pt x="0" y="838619"/>
                  </a:lnTo>
                  <a:lnTo>
                    <a:pt x="4762" y="843381"/>
                  </a:lnTo>
                  <a:lnTo>
                    <a:pt x="7391" y="843381"/>
                  </a:lnTo>
                  <a:lnTo>
                    <a:pt x="9525" y="841248"/>
                  </a:lnTo>
                  <a:close/>
                </a:path>
                <a:path w="9525" h="1339214">
                  <a:moveTo>
                    <a:pt x="9525" y="822198"/>
                  </a:moveTo>
                  <a:lnTo>
                    <a:pt x="0" y="819569"/>
                  </a:lnTo>
                  <a:lnTo>
                    <a:pt x="4762" y="824331"/>
                  </a:lnTo>
                  <a:lnTo>
                    <a:pt x="7391" y="824331"/>
                  </a:lnTo>
                  <a:lnTo>
                    <a:pt x="9525" y="822198"/>
                  </a:lnTo>
                  <a:close/>
                </a:path>
                <a:path w="9525" h="1339214">
                  <a:moveTo>
                    <a:pt x="9525" y="803135"/>
                  </a:moveTo>
                  <a:lnTo>
                    <a:pt x="0" y="800506"/>
                  </a:lnTo>
                  <a:lnTo>
                    <a:pt x="4762" y="805268"/>
                  </a:lnTo>
                  <a:lnTo>
                    <a:pt x="7391" y="805268"/>
                  </a:lnTo>
                  <a:lnTo>
                    <a:pt x="9525" y="803135"/>
                  </a:lnTo>
                  <a:close/>
                </a:path>
                <a:path w="9525" h="1339214">
                  <a:moveTo>
                    <a:pt x="9525" y="784072"/>
                  </a:moveTo>
                  <a:lnTo>
                    <a:pt x="0" y="781443"/>
                  </a:lnTo>
                  <a:lnTo>
                    <a:pt x="4762" y="786206"/>
                  </a:lnTo>
                  <a:lnTo>
                    <a:pt x="7391" y="786206"/>
                  </a:lnTo>
                  <a:lnTo>
                    <a:pt x="9525" y="784072"/>
                  </a:lnTo>
                  <a:close/>
                </a:path>
                <a:path w="9525" h="1339214">
                  <a:moveTo>
                    <a:pt x="9525" y="765009"/>
                  </a:moveTo>
                  <a:lnTo>
                    <a:pt x="0" y="762381"/>
                  </a:lnTo>
                  <a:lnTo>
                    <a:pt x="4762" y="767143"/>
                  </a:lnTo>
                  <a:lnTo>
                    <a:pt x="7391" y="767143"/>
                  </a:lnTo>
                  <a:lnTo>
                    <a:pt x="9525" y="765009"/>
                  </a:lnTo>
                  <a:close/>
                </a:path>
                <a:path w="9525" h="1339214">
                  <a:moveTo>
                    <a:pt x="9525" y="745959"/>
                  </a:moveTo>
                  <a:lnTo>
                    <a:pt x="0" y="743331"/>
                  </a:lnTo>
                  <a:lnTo>
                    <a:pt x="4762" y="748093"/>
                  </a:lnTo>
                  <a:lnTo>
                    <a:pt x="7391" y="748093"/>
                  </a:lnTo>
                  <a:lnTo>
                    <a:pt x="9525" y="745959"/>
                  </a:lnTo>
                  <a:close/>
                </a:path>
                <a:path w="9525" h="1339214">
                  <a:moveTo>
                    <a:pt x="9525" y="726897"/>
                  </a:moveTo>
                  <a:lnTo>
                    <a:pt x="0" y="724268"/>
                  </a:lnTo>
                  <a:lnTo>
                    <a:pt x="4762" y="729030"/>
                  </a:lnTo>
                  <a:lnTo>
                    <a:pt x="7391" y="729030"/>
                  </a:lnTo>
                  <a:lnTo>
                    <a:pt x="9525" y="726897"/>
                  </a:lnTo>
                  <a:close/>
                </a:path>
                <a:path w="9525" h="1339214">
                  <a:moveTo>
                    <a:pt x="9525" y="707834"/>
                  </a:moveTo>
                  <a:lnTo>
                    <a:pt x="0" y="705205"/>
                  </a:lnTo>
                  <a:lnTo>
                    <a:pt x="4762" y="709968"/>
                  </a:lnTo>
                  <a:lnTo>
                    <a:pt x="7391" y="709968"/>
                  </a:lnTo>
                  <a:lnTo>
                    <a:pt x="9525" y="707834"/>
                  </a:lnTo>
                  <a:close/>
                </a:path>
                <a:path w="9525" h="1339214">
                  <a:moveTo>
                    <a:pt x="9525" y="688771"/>
                  </a:moveTo>
                  <a:lnTo>
                    <a:pt x="0" y="686142"/>
                  </a:lnTo>
                  <a:lnTo>
                    <a:pt x="4762" y="690905"/>
                  </a:lnTo>
                  <a:lnTo>
                    <a:pt x="7391" y="690905"/>
                  </a:lnTo>
                  <a:lnTo>
                    <a:pt x="9525" y="688771"/>
                  </a:lnTo>
                  <a:close/>
                </a:path>
                <a:path w="9525" h="1339214">
                  <a:moveTo>
                    <a:pt x="9525" y="669721"/>
                  </a:moveTo>
                  <a:lnTo>
                    <a:pt x="0" y="667092"/>
                  </a:lnTo>
                  <a:lnTo>
                    <a:pt x="4762" y="671855"/>
                  </a:lnTo>
                  <a:lnTo>
                    <a:pt x="7391" y="671855"/>
                  </a:lnTo>
                  <a:lnTo>
                    <a:pt x="9525" y="669721"/>
                  </a:lnTo>
                  <a:close/>
                </a:path>
                <a:path w="9525" h="1339214">
                  <a:moveTo>
                    <a:pt x="9525" y="650659"/>
                  </a:moveTo>
                  <a:lnTo>
                    <a:pt x="0" y="648030"/>
                  </a:lnTo>
                  <a:lnTo>
                    <a:pt x="4762" y="652792"/>
                  </a:lnTo>
                  <a:lnTo>
                    <a:pt x="7391" y="652792"/>
                  </a:lnTo>
                  <a:lnTo>
                    <a:pt x="9525" y="650659"/>
                  </a:lnTo>
                  <a:close/>
                </a:path>
                <a:path w="9525" h="1339214">
                  <a:moveTo>
                    <a:pt x="9525" y="631596"/>
                  </a:moveTo>
                  <a:lnTo>
                    <a:pt x="0" y="628967"/>
                  </a:lnTo>
                  <a:lnTo>
                    <a:pt x="4762" y="633730"/>
                  </a:lnTo>
                  <a:lnTo>
                    <a:pt x="7391" y="633730"/>
                  </a:lnTo>
                  <a:lnTo>
                    <a:pt x="9525" y="631596"/>
                  </a:lnTo>
                  <a:close/>
                </a:path>
                <a:path w="9525" h="1339214">
                  <a:moveTo>
                    <a:pt x="9525" y="612533"/>
                  </a:moveTo>
                  <a:lnTo>
                    <a:pt x="0" y="609904"/>
                  </a:lnTo>
                  <a:lnTo>
                    <a:pt x="4762" y="614667"/>
                  </a:lnTo>
                  <a:lnTo>
                    <a:pt x="7391" y="614667"/>
                  </a:lnTo>
                  <a:lnTo>
                    <a:pt x="9525" y="612533"/>
                  </a:lnTo>
                  <a:close/>
                </a:path>
                <a:path w="9525" h="1339214">
                  <a:moveTo>
                    <a:pt x="9525" y="593483"/>
                  </a:moveTo>
                  <a:lnTo>
                    <a:pt x="0" y="590854"/>
                  </a:lnTo>
                  <a:lnTo>
                    <a:pt x="4762" y="595617"/>
                  </a:lnTo>
                  <a:lnTo>
                    <a:pt x="7391" y="595617"/>
                  </a:lnTo>
                  <a:lnTo>
                    <a:pt x="9525" y="593483"/>
                  </a:lnTo>
                  <a:close/>
                </a:path>
                <a:path w="9525" h="1339214">
                  <a:moveTo>
                    <a:pt x="9525" y="574421"/>
                  </a:moveTo>
                  <a:lnTo>
                    <a:pt x="0" y="571792"/>
                  </a:lnTo>
                  <a:lnTo>
                    <a:pt x="4762" y="576554"/>
                  </a:lnTo>
                  <a:lnTo>
                    <a:pt x="7391" y="576554"/>
                  </a:lnTo>
                  <a:lnTo>
                    <a:pt x="9525" y="574421"/>
                  </a:lnTo>
                  <a:close/>
                </a:path>
                <a:path w="9525" h="1339214">
                  <a:moveTo>
                    <a:pt x="9525" y="555358"/>
                  </a:moveTo>
                  <a:lnTo>
                    <a:pt x="0" y="552729"/>
                  </a:lnTo>
                  <a:lnTo>
                    <a:pt x="4762" y="557491"/>
                  </a:lnTo>
                  <a:lnTo>
                    <a:pt x="7391" y="557491"/>
                  </a:lnTo>
                  <a:lnTo>
                    <a:pt x="9525" y="555358"/>
                  </a:lnTo>
                  <a:close/>
                </a:path>
                <a:path w="9525" h="1339214">
                  <a:moveTo>
                    <a:pt x="9525" y="536295"/>
                  </a:moveTo>
                  <a:lnTo>
                    <a:pt x="0" y="533666"/>
                  </a:lnTo>
                  <a:lnTo>
                    <a:pt x="4762" y="538429"/>
                  </a:lnTo>
                  <a:lnTo>
                    <a:pt x="7391" y="538429"/>
                  </a:lnTo>
                  <a:lnTo>
                    <a:pt x="9525" y="536295"/>
                  </a:lnTo>
                  <a:close/>
                </a:path>
                <a:path w="9525" h="1339214">
                  <a:moveTo>
                    <a:pt x="9525" y="517245"/>
                  </a:moveTo>
                  <a:lnTo>
                    <a:pt x="0" y="514616"/>
                  </a:lnTo>
                  <a:lnTo>
                    <a:pt x="4762" y="519379"/>
                  </a:lnTo>
                  <a:lnTo>
                    <a:pt x="7391" y="519379"/>
                  </a:lnTo>
                  <a:lnTo>
                    <a:pt x="9525" y="517245"/>
                  </a:lnTo>
                  <a:close/>
                </a:path>
                <a:path w="9525" h="1339214">
                  <a:moveTo>
                    <a:pt x="9525" y="498182"/>
                  </a:moveTo>
                  <a:lnTo>
                    <a:pt x="0" y="495554"/>
                  </a:lnTo>
                  <a:lnTo>
                    <a:pt x="4762" y="500316"/>
                  </a:lnTo>
                  <a:lnTo>
                    <a:pt x="7391" y="500316"/>
                  </a:lnTo>
                  <a:lnTo>
                    <a:pt x="9525" y="498182"/>
                  </a:lnTo>
                  <a:close/>
                </a:path>
                <a:path w="9525" h="1339214">
                  <a:moveTo>
                    <a:pt x="9525" y="479120"/>
                  </a:moveTo>
                  <a:lnTo>
                    <a:pt x="0" y="476491"/>
                  </a:lnTo>
                  <a:lnTo>
                    <a:pt x="4762" y="481253"/>
                  </a:lnTo>
                  <a:lnTo>
                    <a:pt x="7391" y="481253"/>
                  </a:lnTo>
                  <a:lnTo>
                    <a:pt x="9525" y="479120"/>
                  </a:lnTo>
                  <a:close/>
                </a:path>
                <a:path w="9525" h="1339214">
                  <a:moveTo>
                    <a:pt x="9525" y="460057"/>
                  </a:moveTo>
                  <a:lnTo>
                    <a:pt x="0" y="457428"/>
                  </a:lnTo>
                  <a:lnTo>
                    <a:pt x="4762" y="462191"/>
                  </a:lnTo>
                  <a:lnTo>
                    <a:pt x="7391" y="462191"/>
                  </a:lnTo>
                  <a:lnTo>
                    <a:pt x="9525" y="460057"/>
                  </a:lnTo>
                  <a:close/>
                </a:path>
                <a:path w="9525" h="1339214">
                  <a:moveTo>
                    <a:pt x="9525" y="441007"/>
                  </a:moveTo>
                  <a:lnTo>
                    <a:pt x="0" y="438378"/>
                  </a:lnTo>
                  <a:lnTo>
                    <a:pt x="4762" y="443141"/>
                  </a:lnTo>
                  <a:lnTo>
                    <a:pt x="7391" y="443141"/>
                  </a:lnTo>
                  <a:lnTo>
                    <a:pt x="9525" y="441007"/>
                  </a:lnTo>
                  <a:close/>
                </a:path>
                <a:path w="9525" h="1339214">
                  <a:moveTo>
                    <a:pt x="9525" y="421944"/>
                  </a:moveTo>
                  <a:lnTo>
                    <a:pt x="0" y="419315"/>
                  </a:lnTo>
                  <a:lnTo>
                    <a:pt x="4762" y="424078"/>
                  </a:lnTo>
                  <a:lnTo>
                    <a:pt x="7391" y="424078"/>
                  </a:lnTo>
                  <a:lnTo>
                    <a:pt x="9525" y="421944"/>
                  </a:lnTo>
                  <a:close/>
                </a:path>
                <a:path w="9525" h="1339214">
                  <a:moveTo>
                    <a:pt x="9525" y="402882"/>
                  </a:moveTo>
                  <a:lnTo>
                    <a:pt x="0" y="400253"/>
                  </a:lnTo>
                  <a:lnTo>
                    <a:pt x="4762" y="405015"/>
                  </a:lnTo>
                  <a:lnTo>
                    <a:pt x="7391" y="405015"/>
                  </a:lnTo>
                  <a:lnTo>
                    <a:pt x="9525" y="402882"/>
                  </a:lnTo>
                  <a:close/>
                </a:path>
                <a:path w="9525" h="1339214">
                  <a:moveTo>
                    <a:pt x="9525" y="383819"/>
                  </a:moveTo>
                  <a:lnTo>
                    <a:pt x="0" y="381190"/>
                  </a:lnTo>
                  <a:lnTo>
                    <a:pt x="4762" y="385953"/>
                  </a:lnTo>
                  <a:lnTo>
                    <a:pt x="7391" y="385953"/>
                  </a:lnTo>
                  <a:lnTo>
                    <a:pt x="9525" y="383819"/>
                  </a:lnTo>
                  <a:close/>
                </a:path>
                <a:path w="9525" h="1339214">
                  <a:moveTo>
                    <a:pt x="9525" y="364769"/>
                  </a:moveTo>
                  <a:lnTo>
                    <a:pt x="0" y="362140"/>
                  </a:lnTo>
                  <a:lnTo>
                    <a:pt x="4762" y="366903"/>
                  </a:lnTo>
                  <a:lnTo>
                    <a:pt x="7391" y="366903"/>
                  </a:lnTo>
                  <a:lnTo>
                    <a:pt x="9525" y="364769"/>
                  </a:lnTo>
                  <a:close/>
                </a:path>
                <a:path w="9525" h="1339214">
                  <a:moveTo>
                    <a:pt x="9525" y="345706"/>
                  </a:moveTo>
                  <a:lnTo>
                    <a:pt x="0" y="343077"/>
                  </a:lnTo>
                  <a:lnTo>
                    <a:pt x="4762" y="347840"/>
                  </a:lnTo>
                  <a:lnTo>
                    <a:pt x="7391" y="347840"/>
                  </a:lnTo>
                  <a:lnTo>
                    <a:pt x="9525" y="345706"/>
                  </a:lnTo>
                  <a:close/>
                </a:path>
                <a:path w="9525" h="1339214">
                  <a:moveTo>
                    <a:pt x="9525" y="326644"/>
                  </a:moveTo>
                  <a:lnTo>
                    <a:pt x="0" y="324015"/>
                  </a:lnTo>
                  <a:lnTo>
                    <a:pt x="4762" y="328777"/>
                  </a:lnTo>
                  <a:lnTo>
                    <a:pt x="7391" y="328777"/>
                  </a:lnTo>
                  <a:lnTo>
                    <a:pt x="9525" y="326644"/>
                  </a:lnTo>
                  <a:close/>
                </a:path>
                <a:path w="9525" h="1339214">
                  <a:moveTo>
                    <a:pt x="9525" y="307581"/>
                  </a:moveTo>
                  <a:lnTo>
                    <a:pt x="0" y="304952"/>
                  </a:lnTo>
                  <a:lnTo>
                    <a:pt x="4762" y="309714"/>
                  </a:lnTo>
                  <a:lnTo>
                    <a:pt x="7391" y="309714"/>
                  </a:lnTo>
                  <a:lnTo>
                    <a:pt x="9525" y="307581"/>
                  </a:lnTo>
                  <a:close/>
                </a:path>
                <a:path w="9525" h="1339214">
                  <a:moveTo>
                    <a:pt x="9525" y="288531"/>
                  </a:moveTo>
                  <a:lnTo>
                    <a:pt x="0" y="285902"/>
                  </a:lnTo>
                  <a:lnTo>
                    <a:pt x="4762" y="290664"/>
                  </a:lnTo>
                  <a:lnTo>
                    <a:pt x="7391" y="290664"/>
                  </a:lnTo>
                  <a:lnTo>
                    <a:pt x="9525" y="288531"/>
                  </a:lnTo>
                  <a:close/>
                </a:path>
                <a:path w="9525" h="1339214">
                  <a:moveTo>
                    <a:pt x="9525" y="269468"/>
                  </a:moveTo>
                  <a:lnTo>
                    <a:pt x="0" y="266839"/>
                  </a:lnTo>
                  <a:lnTo>
                    <a:pt x="4762" y="271602"/>
                  </a:lnTo>
                  <a:lnTo>
                    <a:pt x="7391" y="271602"/>
                  </a:lnTo>
                  <a:lnTo>
                    <a:pt x="9525" y="269468"/>
                  </a:lnTo>
                  <a:close/>
                </a:path>
                <a:path w="9525" h="1339214">
                  <a:moveTo>
                    <a:pt x="9525" y="250405"/>
                  </a:moveTo>
                  <a:lnTo>
                    <a:pt x="0" y="247777"/>
                  </a:lnTo>
                  <a:lnTo>
                    <a:pt x="4762" y="252539"/>
                  </a:lnTo>
                  <a:lnTo>
                    <a:pt x="7391" y="252539"/>
                  </a:lnTo>
                  <a:lnTo>
                    <a:pt x="9525" y="250405"/>
                  </a:lnTo>
                  <a:close/>
                </a:path>
                <a:path w="9525" h="1339214">
                  <a:moveTo>
                    <a:pt x="9525" y="231343"/>
                  </a:moveTo>
                  <a:lnTo>
                    <a:pt x="0" y="228714"/>
                  </a:lnTo>
                  <a:lnTo>
                    <a:pt x="4762" y="233476"/>
                  </a:lnTo>
                  <a:lnTo>
                    <a:pt x="7391" y="233476"/>
                  </a:lnTo>
                  <a:lnTo>
                    <a:pt x="9525" y="231343"/>
                  </a:lnTo>
                  <a:close/>
                </a:path>
                <a:path w="9525" h="1339214">
                  <a:moveTo>
                    <a:pt x="9525" y="212293"/>
                  </a:moveTo>
                  <a:lnTo>
                    <a:pt x="0" y="209664"/>
                  </a:lnTo>
                  <a:lnTo>
                    <a:pt x="4762" y="214426"/>
                  </a:lnTo>
                  <a:lnTo>
                    <a:pt x="7391" y="214426"/>
                  </a:lnTo>
                  <a:lnTo>
                    <a:pt x="9525" y="212293"/>
                  </a:lnTo>
                  <a:close/>
                </a:path>
                <a:path w="9525" h="1339214">
                  <a:moveTo>
                    <a:pt x="9525" y="193230"/>
                  </a:moveTo>
                  <a:lnTo>
                    <a:pt x="0" y="190601"/>
                  </a:lnTo>
                  <a:lnTo>
                    <a:pt x="4762" y="195364"/>
                  </a:lnTo>
                  <a:lnTo>
                    <a:pt x="7391" y="195364"/>
                  </a:lnTo>
                  <a:lnTo>
                    <a:pt x="9525" y="193230"/>
                  </a:lnTo>
                  <a:close/>
                </a:path>
                <a:path w="9525" h="1339214">
                  <a:moveTo>
                    <a:pt x="9525" y="174167"/>
                  </a:moveTo>
                  <a:lnTo>
                    <a:pt x="0" y="171538"/>
                  </a:lnTo>
                  <a:lnTo>
                    <a:pt x="4762" y="176301"/>
                  </a:lnTo>
                  <a:lnTo>
                    <a:pt x="7391" y="176301"/>
                  </a:lnTo>
                  <a:lnTo>
                    <a:pt x="9525" y="174167"/>
                  </a:lnTo>
                  <a:close/>
                </a:path>
                <a:path w="9525" h="1339214">
                  <a:moveTo>
                    <a:pt x="9525" y="155105"/>
                  </a:moveTo>
                  <a:lnTo>
                    <a:pt x="0" y="152476"/>
                  </a:lnTo>
                  <a:lnTo>
                    <a:pt x="4762" y="157238"/>
                  </a:lnTo>
                  <a:lnTo>
                    <a:pt x="7391" y="157238"/>
                  </a:lnTo>
                  <a:lnTo>
                    <a:pt x="9525" y="155105"/>
                  </a:lnTo>
                  <a:close/>
                </a:path>
                <a:path w="9525" h="1339214">
                  <a:moveTo>
                    <a:pt x="9525" y="136055"/>
                  </a:moveTo>
                  <a:lnTo>
                    <a:pt x="0" y="133426"/>
                  </a:lnTo>
                  <a:lnTo>
                    <a:pt x="4762" y="138188"/>
                  </a:lnTo>
                  <a:lnTo>
                    <a:pt x="7391" y="138188"/>
                  </a:lnTo>
                  <a:lnTo>
                    <a:pt x="9525" y="136055"/>
                  </a:lnTo>
                  <a:close/>
                </a:path>
                <a:path w="9525" h="1339214">
                  <a:moveTo>
                    <a:pt x="9525" y="116992"/>
                  </a:moveTo>
                  <a:lnTo>
                    <a:pt x="0" y="114363"/>
                  </a:lnTo>
                  <a:lnTo>
                    <a:pt x="4762" y="119126"/>
                  </a:lnTo>
                  <a:lnTo>
                    <a:pt x="7391" y="119126"/>
                  </a:lnTo>
                  <a:lnTo>
                    <a:pt x="9525" y="116992"/>
                  </a:lnTo>
                  <a:close/>
                </a:path>
                <a:path w="9525" h="1339214">
                  <a:moveTo>
                    <a:pt x="9525" y="97929"/>
                  </a:moveTo>
                  <a:lnTo>
                    <a:pt x="0" y="95300"/>
                  </a:lnTo>
                  <a:lnTo>
                    <a:pt x="4762" y="100063"/>
                  </a:lnTo>
                  <a:lnTo>
                    <a:pt x="7391" y="100063"/>
                  </a:lnTo>
                  <a:lnTo>
                    <a:pt x="9525" y="97929"/>
                  </a:lnTo>
                  <a:close/>
                </a:path>
                <a:path w="9525" h="1339214">
                  <a:moveTo>
                    <a:pt x="9525" y="78867"/>
                  </a:moveTo>
                  <a:lnTo>
                    <a:pt x="0" y="76238"/>
                  </a:lnTo>
                  <a:lnTo>
                    <a:pt x="4762" y="81000"/>
                  </a:lnTo>
                  <a:lnTo>
                    <a:pt x="7391" y="81000"/>
                  </a:lnTo>
                  <a:lnTo>
                    <a:pt x="9525" y="78867"/>
                  </a:lnTo>
                  <a:close/>
                </a:path>
                <a:path w="9525" h="1339214">
                  <a:moveTo>
                    <a:pt x="9525" y="59817"/>
                  </a:moveTo>
                  <a:lnTo>
                    <a:pt x="0" y="57188"/>
                  </a:lnTo>
                  <a:lnTo>
                    <a:pt x="4762" y="61950"/>
                  </a:lnTo>
                  <a:lnTo>
                    <a:pt x="7391" y="61950"/>
                  </a:lnTo>
                  <a:lnTo>
                    <a:pt x="9525" y="59817"/>
                  </a:lnTo>
                  <a:close/>
                </a:path>
                <a:path w="9525" h="1339214">
                  <a:moveTo>
                    <a:pt x="9525" y="40754"/>
                  </a:moveTo>
                  <a:lnTo>
                    <a:pt x="0" y="38125"/>
                  </a:lnTo>
                  <a:lnTo>
                    <a:pt x="4762" y="42887"/>
                  </a:lnTo>
                  <a:lnTo>
                    <a:pt x="7391" y="42887"/>
                  </a:lnTo>
                  <a:lnTo>
                    <a:pt x="9525" y="40754"/>
                  </a:lnTo>
                  <a:close/>
                </a:path>
                <a:path w="9525" h="1339214">
                  <a:moveTo>
                    <a:pt x="9525" y="21691"/>
                  </a:moveTo>
                  <a:lnTo>
                    <a:pt x="0" y="19062"/>
                  </a:lnTo>
                  <a:lnTo>
                    <a:pt x="4762" y="23825"/>
                  </a:lnTo>
                  <a:lnTo>
                    <a:pt x="7391" y="23825"/>
                  </a:lnTo>
                  <a:lnTo>
                    <a:pt x="9525" y="21691"/>
                  </a:lnTo>
                  <a:close/>
                </a:path>
                <a:path w="9525" h="1339214">
                  <a:moveTo>
                    <a:pt x="9525" y="2628"/>
                  </a:moveTo>
                  <a:lnTo>
                    <a:pt x="0" y="0"/>
                  </a:lnTo>
                  <a:lnTo>
                    <a:pt x="4762" y="4762"/>
                  </a:lnTo>
                  <a:lnTo>
                    <a:pt x="7391" y="4762"/>
                  </a:lnTo>
                  <a:lnTo>
                    <a:pt x="9525" y="262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538793" y="1209674"/>
              <a:ext cx="391795" cy="956944"/>
            </a:xfrm>
            <a:custGeom>
              <a:avLst/>
              <a:gdLst/>
              <a:ahLst/>
              <a:cxnLst/>
              <a:rect l="l" t="t" r="r" b="b"/>
              <a:pathLst>
                <a:path w="391794" h="956944">
                  <a:moveTo>
                    <a:pt x="9525" y="954722"/>
                  </a:moveTo>
                  <a:lnTo>
                    <a:pt x="0" y="952093"/>
                  </a:lnTo>
                  <a:lnTo>
                    <a:pt x="4762" y="956856"/>
                  </a:lnTo>
                  <a:lnTo>
                    <a:pt x="7391" y="956856"/>
                  </a:lnTo>
                  <a:lnTo>
                    <a:pt x="9525" y="954722"/>
                  </a:lnTo>
                  <a:close/>
                </a:path>
                <a:path w="391794" h="956944">
                  <a:moveTo>
                    <a:pt x="9525" y="935672"/>
                  </a:moveTo>
                  <a:lnTo>
                    <a:pt x="0" y="933043"/>
                  </a:lnTo>
                  <a:lnTo>
                    <a:pt x="4762" y="937806"/>
                  </a:lnTo>
                  <a:lnTo>
                    <a:pt x="7391" y="937806"/>
                  </a:lnTo>
                  <a:lnTo>
                    <a:pt x="9525" y="935672"/>
                  </a:lnTo>
                  <a:close/>
                </a:path>
                <a:path w="391794" h="956944">
                  <a:moveTo>
                    <a:pt x="9525" y="916609"/>
                  </a:moveTo>
                  <a:lnTo>
                    <a:pt x="0" y="913980"/>
                  </a:lnTo>
                  <a:lnTo>
                    <a:pt x="4762" y="918743"/>
                  </a:lnTo>
                  <a:lnTo>
                    <a:pt x="7391" y="918743"/>
                  </a:lnTo>
                  <a:lnTo>
                    <a:pt x="9525" y="916609"/>
                  </a:lnTo>
                  <a:close/>
                </a:path>
                <a:path w="391794" h="956944">
                  <a:moveTo>
                    <a:pt x="9525" y="897547"/>
                  </a:moveTo>
                  <a:lnTo>
                    <a:pt x="0" y="894918"/>
                  </a:lnTo>
                  <a:lnTo>
                    <a:pt x="4762" y="899680"/>
                  </a:lnTo>
                  <a:lnTo>
                    <a:pt x="7391" y="899680"/>
                  </a:lnTo>
                  <a:lnTo>
                    <a:pt x="9525" y="897547"/>
                  </a:lnTo>
                  <a:close/>
                </a:path>
                <a:path w="391794" h="956944">
                  <a:moveTo>
                    <a:pt x="9525" y="878484"/>
                  </a:moveTo>
                  <a:lnTo>
                    <a:pt x="0" y="875855"/>
                  </a:lnTo>
                  <a:lnTo>
                    <a:pt x="4762" y="880618"/>
                  </a:lnTo>
                  <a:lnTo>
                    <a:pt x="7391" y="880618"/>
                  </a:lnTo>
                  <a:lnTo>
                    <a:pt x="9525" y="878484"/>
                  </a:lnTo>
                  <a:close/>
                </a:path>
                <a:path w="391794" h="956944">
                  <a:moveTo>
                    <a:pt x="9525" y="859434"/>
                  </a:moveTo>
                  <a:lnTo>
                    <a:pt x="0" y="856805"/>
                  </a:lnTo>
                  <a:lnTo>
                    <a:pt x="4762" y="861568"/>
                  </a:lnTo>
                  <a:lnTo>
                    <a:pt x="7391" y="861568"/>
                  </a:lnTo>
                  <a:lnTo>
                    <a:pt x="9525" y="859434"/>
                  </a:lnTo>
                  <a:close/>
                </a:path>
                <a:path w="391794" h="956944">
                  <a:moveTo>
                    <a:pt x="9525" y="840371"/>
                  </a:moveTo>
                  <a:lnTo>
                    <a:pt x="0" y="837742"/>
                  </a:lnTo>
                  <a:lnTo>
                    <a:pt x="4762" y="842505"/>
                  </a:lnTo>
                  <a:lnTo>
                    <a:pt x="7391" y="842505"/>
                  </a:lnTo>
                  <a:lnTo>
                    <a:pt x="9525" y="840371"/>
                  </a:lnTo>
                  <a:close/>
                </a:path>
                <a:path w="391794" h="956944">
                  <a:moveTo>
                    <a:pt x="9525" y="821309"/>
                  </a:moveTo>
                  <a:lnTo>
                    <a:pt x="0" y="818680"/>
                  </a:lnTo>
                  <a:lnTo>
                    <a:pt x="4762" y="823442"/>
                  </a:lnTo>
                  <a:lnTo>
                    <a:pt x="7391" y="823442"/>
                  </a:lnTo>
                  <a:lnTo>
                    <a:pt x="9525" y="821309"/>
                  </a:lnTo>
                  <a:close/>
                </a:path>
                <a:path w="391794" h="956944">
                  <a:moveTo>
                    <a:pt x="9525" y="802246"/>
                  </a:moveTo>
                  <a:lnTo>
                    <a:pt x="0" y="799617"/>
                  </a:lnTo>
                  <a:lnTo>
                    <a:pt x="4762" y="804379"/>
                  </a:lnTo>
                  <a:lnTo>
                    <a:pt x="7391" y="804379"/>
                  </a:lnTo>
                  <a:lnTo>
                    <a:pt x="9525" y="802246"/>
                  </a:lnTo>
                  <a:close/>
                </a:path>
                <a:path w="391794" h="956944">
                  <a:moveTo>
                    <a:pt x="9525" y="783196"/>
                  </a:moveTo>
                  <a:lnTo>
                    <a:pt x="0" y="780567"/>
                  </a:lnTo>
                  <a:lnTo>
                    <a:pt x="4762" y="785329"/>
                  </a:lnTo>
                  <a:lnTo>
                    <a:pt x="7391" y="785329"/>
                  </a:lnTo>
                  <a:lnTo>
                    <a:pt x="9525" y="783196"/>
                  </a:lnTo>
                  <a:close/>
                </a:path>
                <a:path w="391794" h="956944">
                  <a:moveTo>
                    <a:pt x="9525" y="764133"/>
                  </a:moveTo>
                  <a:lnTo>
                    <a:pt x="0" y="761504"/>
                  </a:lnTo>
                  <a:lnTo>
                    <a:pt x="4762" y="766267"/>
                  </a:lnTo>
                  <a:lnTo>
                    <a:pt x="7391" y="766267"/>
                  </a:lnTo>
                  <a:lnTo>
                    <a:pt x="9525" y="764133"/>
                  </a:lnTo>
                  <a:close/>
                </a:path>
                <a:path w="391794" h="956944">
                  <a:moveTo>
                    <a:pt x="9525" y="745070"/>
                  </a:moveTo>
                  <a:lnTo>
                    <a:pt x="0" y="742442"/>
                  </a:lnTo>
                  <a:lnTo>
                    <a:pt x="4762" y="747204"/>
                  </a:lnTo>
                  <a:lnTo>
                    <a:pt x="7391" y="747204"/>
                  </a:lnTo>
                  <a:lnTo>
                    <a:pt x="9525" y="745070"/>
                  </a:lnTo>
                  <a:close/>
                </a:path>
                <a:path w="391794" h="956944">
                  <a:moveTo>
                    <a:pt x="9525" y="726008"/>
                  </a:moveTo>
                  <a:lnTo>
                    <a:pt x="0" y="723379"/>
                  </a:lnTo>
                  <a:lnTo>
                    <a:pt x="4762" y="728141"/>
                  </a:lnTo>
                  <a:lnTo>
                    <a:pt x="7391" y="728141"/>
                  </a:lnTo>
                  <a:lnTo>
                    <a:pt x="9525" y="726008"/>
                  </a:lnTo>
                  <a:close/>
                </a:path>
                <a:path w="391794" h="956944">
                  <a:moveTo>
                    <a:pt x="9525" y="706958"/>
                  </a:moveTo>
                  <a:lnTo>
                    <a:pt x="0" y="704329"/>
                  </a:lnTo>
                  <a:lnTo>
                    <a:pt x="4762" y="709091"/>
                  </a:lnTo>
                  <a:lnTo>
                    <a:pt x="7391" y="709091"/>
                  </a:lnTo>
                  <a:lnTo>
                    <a:pt x="9525" y="706958"/>
                  </a:lnTo>
                  <a:close/>
                </a:path>
                <a:path w="391794" h="956944">
                  <a:moveTo>
                    <a:pt x="9525" y="687895"/>
                  </a:moveTo>
                  <a:lnTo>
                    <a:pt x="0" y="685266"/>
                  </a:lnTo>
                  <a:lnTo>
                    <a:pt x="4762" y="690029"/>
                  </a:lnTo>
                  <a:lnTo>
                    <a:pt x="7391" y="690029"/>
                  </a:lnTo>
                  <a:lnTo>
                    <a:pt x="9525" y="687895"/>
                  </a:lnTo>
                  <a:close/>
                </a:path>
                <a:path w="391794" h="956944">
                  <a:moveTo>
                    <a:pt x="9525" y="668832"/>
                  </a:moveTo>
                  <a:lnTo>
                    <a:pt x="0" y="666203"/>
                  </a:lnTo>
                  <a:lnTo>
                    <a:pt x="4762" y="670966"/>
                  </a:lnTo>
                  <a:lnTo>
                    <a:pt x="7391" y="670966"/>
                  </a:lnTo>
                  <a:lnTo>
                    <a:pt x="9525" y="668832"/>
                  </a:lnTo>
                  <a:close/>
                </a:path>
                <a:path w="391794" h="956944">
                  <a:moveTo>
                    <a:pt x="9525" y="649770"/>
                  </a:moveTo>
                  <a:lnTo>
                    <a:pt x="0" y="647141"/>
                  </a:lnTo>
                  <a:lnTo>
                    <a:pt x="4762" y="651903"/>
                  </a:lnTo>
                  <a:lnTo>
                    <a:pt x="7391" y="651903"/>
                  </a:lnTo>
                  <a:lnTo>
                    <a:pt x="9525" y="649770"/>
                  </a:lnTo>
                  <a:close/>
                </a:path>
                <a:path w="391794" h="956944">
                  <a:moveTo>
                    <a:pt x="9525" y="630720"/>
                  </a:moveTo>
                  <a:lnTo>
                    <a:pt x="0" y="628091"/>
                  </a:lnTo>
                  <a:lnTo>
                    <a:pt x="4762" y="632853"/>
                  </a:lnTo>
                  <a:lnTo>
                    <a:pt x="7391" y="632853"/>
                  </a:lnTo>
                  <a:lnTo>
                    <a:pt x="9525" y="630720"/>
                  </a:lnTo>
                  <a:close/>
                </a:path>
                <a:path w="391794" h="956944">
                  <a:moveTo>
                    <a:pt x="9525" y="611657"/>
                  </a:moveTo>
                  <a:lnTo>
                    <a:pt x="0" y="609028"/>
                  </a:lnTo>
                  <a:lnTo>
                    <a:pt x="4762" y="613791"/>
                  </a:lnTo>
                  <a:lnTo>
                    <a:pt x="7391" y="613791"/>
                  </a:lnTo>
                  <a:lnTo>
                    <a:pt x="9525" y="611657"/>
                  </a:lnTo>
                  <a:close/>
                </a:path>
                <a:path w="391794" h="956944">
                  <a:moveTo>
                    <a:pt x="9525" y="592594"/>
                  </a:moveTo>
                  <a:lnTo>
                    <a:pt x="0" y="589965"/>
                  </a:lnTo>
                  <a:lnTo>
                    <a:pt x="4762" y="594728"/>
                  </a:lnTo>
                  <a:lnTo>
                    <a:pt x="7391" y="594728"/>
                  </a:lnTo>
                  <a:lnTo>
                    <a:pt x="9525" y="592594"/>
                  </a:lnTo>
                  <a:close/>
                </a:path>
                <a:path w="391794" h="956944">
                  <a:moveTo>
                    <a:pt x="9525" y="573544"/>
                  </a:moveTo>
                  <a:lnTo>
                    <a:pt x="0" y="570903"/>
                  </a:lnTo>
                  <a:lnTo>
                    <a:pt x="4762" y="575665"/>
                  </a:lnTo>
                  <a:lnTo>
                    <a:pt x="7391" y="575665"/>
                  </a:lnTo>
                  <a:lnTo>
                    <a:pt x="9525" y="573544"/>
                  </a:lnTo>
                  <a:close/>
                </a:path>
                <a:path w="391794" h="956944">
                  <a:moveTo>
                    <a:pt x="9525" y="554482"/>
                  </a:moveTo>
                  <a:lnTo>
                    <a:pt x="0" y="551853"/>
                  </a:lnTo>
                  <a:lnTo>
                    <a:pt x="4762" y="556615"/>
                  </a:lnTo>
                  <a:lnTo>
                    <a:pt x="7391" y="556615"/>
                  </a:lnTo>
                  <a:lnTo>
                    <a:pt x="9525" y="554482"/>
                  </a:lnTo>
                  <a:close/>
                </a:path>
                <a:path w="391794" h="956944">
                  <a:moveTo>
                    <a:pt x="9525" y="535419"/>
                  </a:moveTo>
                  <a:lnTo>
                    <a:pt x="0" y="532790"/>
                  </a:lnTo>
                  <a:lnTo>
                    <a:pt x="4762" y="537552"/>
                  </a:lnTo>
                  <a:lnTo>
                    <a:pt x="7391" y="537552"/>
                  </a:lnTo>
                  <a:lnTo>
                    <a:pt x="9525" y="535419"/>
                  </a:lnTo>
                  <a:close/>
                </a:path>
                <a:path w="391794" h="956944">
                  <a:moveTo>
                    <a:pt x="9525" y="516356"/>
                  </a:moveTo>
                  <a:lnTo>
                    <a:pt x="0" y="513727"/>
                  </a:lnTo>
                  <a:lnTo>
                    <a:pt x="4762" y="518490"/>
                  </a:lnTo>
                  <a:lnTo>
                    <a:pt x="7391" y="518490"/>
                  </a:lnTo>
                  <a:lnTo>
                    <a:pt x="9525" y="516356"/>
                  </a:lnTo>
                  <a:close/>
                </a:path>
                <a:path w="391794" h="956944">
                  <a:moveTo>
                    <a:pt x="9525" y="497306"/>
                  </a:moveTo>
                  <a:lnTo>
                    <a:pt x="0" y="494665"/>
                  </a:lnTo>
                  <a:lnTo>
                    <a:pt x="4762" y="499427"/>
                  </a:lnTo>
                  <a:lnTo>
                    <a:pt x="7391" y="499427"/>
                  </a:lnTo>
                  <a:lnTo>
                    <a:pt x="9525" y="497306"/>
                  </a:lnTo>
                  <a:close/>
                </a:path>
                <a:path w="391794" h="956944">
                  <a:moveTo>
                    <a:pt x="9525" y="478243"/>
                  </a:moveTo>
                  <a:lnTo>
                    <a:pt x="0" y="475615"/>
                  </a:lnTo>
                  <a:lnTo>
                    <a:pt x="4762" y="480377"/>
                  </a:lnTo>
                  <a:lnTo>
                    <a:pt x="7391" y="480377"/>
                  </a:lnTo>
                  <a:lnTo>
                    <a:pt x="9525" y="478243"/>
                  </a:lnTo>
                  <a:close/>
                </a:path>
                <a:path w="391794" h="956944">
                  <a:moveTo>
                    <a:pt x="9525" y="459181"/>
                  </a:moveTo>
                  <a:lnTo>
                    <a:pt x="0" y="456552"/>
                  </a:lnTo>
                  <a:lnTo>
                    <a:pt x="4762" y="461314"/>
                  </a:lnTo>
                  <a:lnTo>
                    <a:pt x="7391" y="461314"/>
                  </a:lnTo>
                  <a:lnTo>
                    <a:pt x="9525" y="459181"/>
                  </a:lnTo>
                  <a:close/>
                </a:path>
                <a:path w="391794" h="956944">
                  <a:moveTo>
                    <a:pt x="9525" y="440118"/>
                  </a:moveTo>
                  <a:lnTo>
                    <a:pt x="0" y="437489"/>
                  </a:lnTo>
                  <a:lnTo>
                    <a:pt x="4762" y="442252"/>
                  </a:lnTo>
                  <a:lnTo>
                    <a:pt x="7391" y="442252"/>
                  </a:lnTo>
                  <a:lnTo>
                    <a:pt x="9525" y="440118"/>
                  </a:lnTo>
                  <a:close/>
                </a:path>
                <a:path w="391794" h="956944">
                  <a:moveTo>
                    <a:pt x="9525" y="421068"/>
                  </a:moveTo>
                  <a:lnTo>
                    <a:pt x="0" y="418426"/>
                  </a:lnTo>
                  <a:lnTo>
                    <a:pt x="4762" y="423189"/>
                  </a:lnTo>
                  <a:lnTo>
                    <a:pt x="7391" y="423189"/>
                  </a:lnTo>
                  <a:lnTo>
                    <a:pt x="9525" y="421068"/>
                  </a:lnTo>
                  <a:close/>
                </a:path>
                <a:path w="391794" h="956944">
                  <a:moveTo>
                    <a:pt x="9525" y="402005"/>
                  </a:moveTo>
                  <a:lnTo>
                    <a:pt x="0" y="399376"/>
                  </a:lnTo>
                  <a:lnTo>
                    <a:pt x="4762" y="404139"/>
                  </a:lnTo>
                  <a:lnTo>
                    <a:pt x="7391" y="404139"/>
                  </a:lnTo>
                  <a:lnTo>
                    <a:pt x="9525" y="402005"/>
                  </a:lnTo>
                  <a:close/>
                </a:path>
                <a:path w="391794" h="956944">
                  <a:moveTo>
                    <a:pt x="9525" y="382943"/>
                  </a:moveTo>
                  <a:lnTo>
                    <a:pt x="0" y="380314"/>
                  </a:lnTo>
                  <a:lnTo>
                    <a:pt x="4762" y="385076"/>
                  </a:lnTo>
                  <a:lnTo>
                    <a:pt x="7391" y="385076"/>
                  </a:lnTo>
                  <a:lnTo>
                    <a:pt x="9525" y="382943"/>
                  </a:lnTo>
                  <a:close/>
                </a:path>
                <a:path w="391794" h="956944">
                  <a:moveTo>
                    <a:pt x="9525" y="363880"/>
                  </a:moveTo>
                  <a:lnTo>
                    <a:pt x="0" y="361251"/>
                  </a:lnTo>
                  <a:lnTo>
                    <a:pt x="4762" y="366014"/>
                  </a:lnTo>
                  <a:lnTo>
                    <a:pt x="7391" y="366014"/>
                  </a:lnTo>
                  <a:lnTo>
                    <a:pt x="9525" y="363880"/>
                  </a:lnTo>
                  <a:close/>
                </a:path>
                <a:path w="391794" h="956944">
                  <a:moveTo>
                    <a:pt x="9525" y="344830"/>
                  </a:moveTo>
                  <a:lnTo>
                    <a:pt x="0" y="342188"/>
                  </a:lnTo>
                  <a:lnTo>
                    <a:pt x="4762" y="346951"/>
                  </a:lnTo>
                  <a:lnTo>
                    <a:pt x="7391" y="346951"/>
                  </a:lnTo>
                  <a:lnTo>
                    <a:pt x="9525" y="344830"/>
                  </a:lnTo>
                  <a:close/>
                </a:path>
                <a:path w="391794" h="956944">
                  <a:moveTo>
                    <a:pt x="9525" y="325767"/>
                  </a:moveTo>
                  <a:lnTo>
                    <a:pt x="0" y="323138"/>
                  </a:lnTo>
                  <a:lnTo>
                    <a:pt x="4762" y="327901"/>
                  </a:lnTo>
                  <a:lnTo>
                    <a:pt x="7391" y="327901"/>
                  </a:lnTo>
                  <a:lnTo>
                    <a:pt x="9525" y="325767"/>
                  </a:lnTo>
                  <a:close/>
                </a:path>
                <a:path w="391794" h="956944">
                  <a:moveTo>
                    <a:pt x="9525" y="306705"/>
                  </a:moveTo>
                  <a:lnTo>
                    <a:pt x="0" y="304076"/>
                  </a:lnTo>
                  <a:lnTo>
                    <a:pt x="4762" y="308838"/>
                  </a:lnTo>
                  <a:lnTo>
                    <a:pt x="7391" y="308838"/>
                  </a:lnTo>
                  <a:lnTo>
                    <a:pt x="9525" y="306705"/>
                  </a:lnTo>
                  <a:close/>
                </a:path>
                <a:path w="391794" h="956944">
                  <a:moveTo>
                    <a:pt x="9525" y="287642"/>
                  </a:moveTo>
                  <a:lnTo>
                    <a:pt x="0" y="285013"/>
                  </a:lnTo>
                  <a:lnTo>
                    <a:pt x="4762" y="289775"/>
                  </a:lnTo>
                  <a:lnTo>
                    <a:pt x="7391" y="289775"/>
                  </a:lnTo>
                  <a:lnTo>
                    <a:pt x="9525" y="287642"/>
                  </a:lnTo>
                  <a:close/>
                </a:path>
                <a:path w="391794" h="956944">
                  <a:moveTo>
                    <a:pt x="9525" y="268592"/>
                  </a:moveTo>
                  <a:lnTo>
                    <a:pt x="0" y="265950"/>
                  </a:lnTo>
                  <a:lnTo>
                    <a:pt x="4762" y="270713"/>
                  </a:lnTo>
                  <a:lnTo>
                    <a:pt x="7391" y="270713"/>
                  </a:lnTo>
                  <a:lnTo>
                    <a:pt x="9525" y="268592"/>
                  </a:lnTo>
                  <a:close/>
                </a:path>
                <a:path w="391794" h="956944">
                  <a:moveTo>
                    <a:pt x="9525" y="249529"/>
                  </a:moveTo>
                  <a:lnTo>
                    <a:pt x="0" y="246900"/>
                  </a:lnTo>
                  <a:lnTo>
                    <a:pt x="4762" y="251663"/>
                  </a:lnTo>
                  <a:lnTo>
                    <a:pt x="7391" y="251663"/>
                  </a:lnTo>
                  <a:lnTo>
                    <a:pt x="9525" y="249529"/>
                  </a:lnTo>
                  <a:close/>
                </a:path>
                <a:path w="391794" h="956944">
                  <a:moveTo>
                    <a:pt x="9525" y="230466"/>
                  </a:moveTo>
                  <a:lnTo>
                    <a:pt x="0" y="227838"/>
                  </a:lnTo>
                  <a:lnTo>
                    <a:pt x="4762" y="232600"/>
                  </a:lnTo>
                  <a:lnTo>
                    <a:pt x="7391" y="232600"/>
                  </a:lnTo>
                  <a:lnTo>
                    <a:pt x="9525" y="230466"/>
                  </a:lnTo>
                  <a:close/>
                </a:path>
                <a:path w="391794" h="956944">
                  <a:moveTo>
                    <a:pt x="9525" y="211404"/>
                  </a:moveTo>
                  <a:lnTo>
                    <a:pt x="0" y="208775"/>
                  </a:lnTo>
                  <a:lnTo>
                    <a:pt x="4762" y="213537"/>
                  </a:lnTo>
                  <a:lnTo>
                    <a:pt x="7391" y="213537"/>
                  </a:lnTo>
                  <a:lnTo>
                    <a:pt x="9525" y="211404"/>
                  </a:lnTo>
                  <a:close/>
                </a:path>
                <a:path w="391794" h="956944">
                  <a:moveTo>
                    <a:pt x="9525" y="192354"/>
                  </a:moveTo>
                  <a:lnTo>
                    <a:pt x="0" y="189712"/>
                  </a:lnTo>
                  <a:lnTo>
                    <a:pt x="4762" y="194475"/>
                  </a:lnTo>
                  <a:lnTo>
                    <a:pt x="7391" y="194475"/>
                  </a:lnTo>
                  <a:lnTo>
                    <a:pt x="9525" y="192354"/>
                  </a:lnTo>
                  <a:close/>
                </a:path>
                <a:path w="391794" h="956944">
                  <a:moveTo>
                    <a:pt x="9525" y="173291"/>
                  </a:moveTo>
                  <a:lnTo>
                    <a:pt x="0" y="170662"/>
                  </a:lnTo>
                  <a:lnTo>
                    <a:pt x="4762" y="175425"/>
                  </a:lnTo>
                  <a:lnTo>
                    <a:pt x="7391" y="175425"/>
                  </a:lnTo>
                  <a:lnTo>
                    <a:pt x="9525" y="173291"/>
                  </a:lnTo>
                  <a:close/>
                </a:path>
                <a:path w="391794" h="956944">
                  <a:moveTo>
                    <a:pt x="9525" y="154228"/>
                  </a:moveTo>
                  <a:lnTo>
                    <a:pt x="0" y="151599"/>
                  </a:lnTo>
                  <a:lnTo>
                    <a:pt x="4762" y="156362"/>
                  </a:lnTo>
                  <a:lnTo>
                    <a:pt x="7391" y="156362"/>
                  </a:lnTo>
                  <a:lnTo>
                    <a:pt x="9525" y="154228"/>
                  </a:lnTo>
                  <a:close/>
                </a:path>
                <a:path w="391794" h="956944">
                  <a:moveTo>
                    <a:pt x="9525" y="135166"/>
                  </a:moveTo>
                  <a:lnTo>
                    <a:pt x="0" y="132537"/>
                  </a:lnTo>
                  <a:lnTo>
                    <a:pt x="4762" y="137299"/>
                  </a:lnTo>
                  <a:lnTo>
                    <a:pt x="7391" y="137299"/>
                  </a:lnTo>
                  <a:lnTo>
                    <a:pt x="9525" y="135166"/>
                  </a:lnTo>
                  <a:close/>
                </a:path>
                <a:path w="391794" h="956944">
                  <a:moveTo>
                    <a:pt x="9525" y="116116"/>
                  </a:moveTo>
                  <a:lnTo>
                    <a:pt x="0" y="113474"/>
                  </a:lnTo>
                  <a:lnTo>
                    <a:pt x="4762" y="118237"/>
                  </a:lnTo>
                  <a:lnTo>
                    <a:pt x="7391" y="118237"/>
                  </a:lnTo>
                  <a:lnTo>
                    <a:pt x="9525" y="116116"/>
                  </a:lnTo>
                  <a:close/>
                </a:path>
                <a:path w="391794" h="956944">
                  <a:moveTo>
                    <a:pt x="9525" y="97053"/>
                  </a:moveTo>
                  <a:lnTo>
                    <a:pt x="0" y="94424"/>
                  </a:lnTo>
                  <a:lnTo>
                    <a:pt x="4762" y="99187"/>
                  </a:lnTo>
                  <a:lnTo>
                    <a:pt x="7391" y="99187"/>
                  </a:lnTo>
                  <a:lnTo>
                    <a:pt x="9525" y="97053"/>
                  </a:lnTo>
                  <a:close/>
                </a:path>
                <a:path w="391794" h="956944">
                  <a:moveTo>
                    <a:pt x="9525" y="77990"/>
                  </a:moveTo>
                  <a:lnTo>
                    <a:pt x="0" y="75361"/>
                  </a:lnTo>
                  <a:lnTo>
                    <a:pt x="4762" y="80124"/>
                  </a:lnTo>
                  <a:lnTo>
                    <a:pt x="7391" y="80124"/>
                  </a:lnTo>
                  <a:lnTo>
                    <a:pt x="9525" y="77990"/>
                  </a:lnTo>
                  <a:close/>
                </a:path>
                <a:path w="391794" h="956944">
                  <a:moveTo>
                    <a:pt x="9525" y="58928"/>
                  </a:moveTo>
                  <a:lnTo>
                    <a:pt x="0" y="56299"/>
                  </a:lnTo>
                  <a:lnTo>
                    <a:pt x="4762" y="61061"/>
                  </a:lnTo>
                  <a:lnTo>
                    <a:pt x="7391" y="61061"/>
                  </a:lnTo>
                  <a:lnTo>
                    <a:pt x="9525" y="58928"/>
                  </a:lnTo>
                  <a:close/>
                </a:path>
                <a:path w="391794" h="956944">
                  <a:moveTo>
                    <a:pt x="9525" y="39878"/>
                  </a:moveTo>
                  <a:lnTo>
                    <a:pt x="0" y="37236"/>
                  </a:lnTo>
                  <a:lnTo>
                    <a:pt x="4762" y="41998"/>
                  </a:lnTo>
                  <a:lnTo>
                    <a:pt x="7391" y="41998"/>
                  </a:lnTo>
                  <a:lnTo>
                    <a:pt x="9525" y="39878"/>
                  </a:lnTo>
                  <a:close/>
                </a:path>
                <a:path w="391794" h="956944">
                  <a:moveTo>
                    <a:pt x="9525" y="20815"/>
                  </a:moveTo>
                  <a:lnTo>
                    <a:pt x="0" y="18186"/>
                  </a:lnTo>
                  <a:lnTo>
                    <a:pt x="4762" y="22948"/>
                  </a:lnTo>
                  <a:lnTo>
                    <a:pt x="7391" y="22948"/>
                  </a:lnTo>
                  <a:lnTo>
                    <a:pt x="9525" y="20815"/>
                  </a:lnTo>
                  <a:close/>
                </a:path>
                <a:path w="391794" h="956944">
                  <a:moveTo>
                    <a:pt x="10414" y="0"/>
                  </a:moveTo>
                  <a:lnTo>
                    <a:pt x="5651" y="4762"/>
                  </a:lnTo>
                  <a:lnTo>
                    <a:pt x="5651" y="7404"/>
                  </a:lnTo>
                  <a:lnTo>
                    <a:pt x="7772" y="9525"/>
                  </a:lnTo>
                  <a:lnTo>
                    <a:pt x="10414" y="0"/>
                  </a:lnTo>
                  <a:close/>
                </a:path>
                <a:path w="391794" h="956944">
                  <a:moveTo>
                    <a:pt x="29464" y="0"/>
                  </a:moveTo>
                  <a:lnTo>
                    <a:pt x="24701" y="4762"/>
                  </a:lnTo>
                  <a:lnTo>
                    <a:pt x="24701" y="7404"/>
                  </a:lnTo>
                  <a:lnTo>
                    <a:pt x="26835" y="9525"/>
                  </a:lnTo>
                  <a:lnTo>
                    <a:pt x="29464" y="0"/>
                  </a:lnTo>
                  <a:close/>
                </a:path>
                <a:path w="391794" h="956944">
                  <a:moveTo>
                    <a:pt x="48526" y="0"/>
                  </a:moveTo>
                  <a:lnTo>
                    <a:pt x="43764" y="4762"/>
                  </a:lnTo>
                  <a:lnTo>
                    <a:pt x="43764" y="7404"/>
                  </a:lnTo>
                  <a:lnTo>
                    <a:pt x="45897" y="9525"/>
                  </a:lnTo>
                  <a:lnTo>
                    <a:pt x="48526" y="0"/>
                  </a:lnTo>
                  <a:close/>
                </a:path>
                <a:path w="391794" h="956944">
                  <a:moveTo>
                    <a:pt x="67589" y="0"/>
                  </a:moveTo>
                  <a:lnTo>
                    <a:pt x="62826" y="4762"/>
                  </a:lnTo>
                  <a:lnTo>
                    <a:pt x="62826" y="7404"/>
                  </a:lnTo>
                  <a:lnTo>
                    <a:pt x="64960" y="9525"/>
                  </a:lnTo>
                  <a:lnTo>
                    <a:pt x="67589" y="0"/>
                  </a:lnTo>
                  <a:close/>
                </a:path>
                <a:path w="391794" h="956944">
                  <a:moveTo>
                    <a:pt x="86652" y="0"/>
                  </a:moveTo>
                  <a:lnTo>
                    <a:pt x="81889" y="4762"/>
                  </a:lnTo>
                  <a:lnTo>
                    <a:pt x="81889" y="7404"/>
                  </a:lnTo>
                  <a:lnTo>
                    <a:pt x="84010" y="9525"/>
                  </a:lnTo>
                  <a:lnTo>
                    <a:pt x="86652" y="0"/>
                  </a:lnTo>
                  <a:close/>
                </a:path>
                <a:path w="391794" h="956944">
                  <a:moveTo>
                    <a:pt x="105702" y="0"/>
                  </a:moveTo>
                  <a:lnTo>
                    <a:pt x="100939" y="4762"/>
                  </a:lnTo>
                  <a:lnTo>
                    <a:pt x="100939" y="7404"/>
                  </a:lnTo>
                  <a:lnTo>
                    <a:pt x="103073" y="9525"/>
                  </a:lnTo>
                  <a:lnTo>
                    <a:pt x="105702" y="0"/>
                  </a:lnTo>
                  <a:close/>
                </a:path>
                <a:path w="391794" h="956944">
                  <a:moveTo>
                    <a:pt x="124764" y="0"/>
                  </a:moveTo>
                  <a:lnTo>
                    <a:pt x="120002" y="4762"/>
                  </a:lnTo>
                  <a:lnTo>
                    <a:pt x="120002" y="7404"/>
                  </a:lnTo>
                  <a:lnTo>
                    <a:pt x="122135" y="9525"/>
                  </a:lnTo>
                  <a:lnTo>
                    <a:pt x="124764" y="0"/>
                  </a:lnTo>
                  <a:close/>
                </a:path>
                <a:path w="391794" h="956944">
                  <a:moveTo>
                    <a:pt x="143827" y="0"/>
                  </a:moveTo>
                  <a:lnTo>
                    <a:pt x="139065" y="4762"/>
                  </a:lnTo>
                  <a:lnTo>
                    <a:pt x="139065" y="7404"/>
                  </a:lnTo>
                  <a:lnTo>
                    <a:pt x="141198" y="9525"/>
                  </a:lnTo>
                  <a:lnTo>
                    <a:pt x="143827" y="0"/>
                  </a:lnTo>
                  <a:close/>
                </a:path>
                <a:path w="391794" h="956944">
                  <a:moveTo>
                    <a:pt x="162890" y="0"/>
                  </a:moveTo>
                  <a:lnTo>
                    <a:pt x="158127" y="4762"/>
                  </a:lnTo>
                  <a:lnTo>
                    <a:pt x="158127" y="7404"/>
                  </a:lnTo>
                  <a:lnTo>
                    <a:pt x="160248" y="9525"/>
                  </a:lnTo>
                  <a:lnTo>
                    <a:pt x="162890" y="0"/>
                  </a:lnTo>
                  <a:close/>
                </a:path>
                <a:path w="391794" h="956944">
                  <a:moveTo>
                    <a:pt x="181940" y="0"/>
                  </a:moveTo>
                  <a:lnTo>
                    <a:pt x="177177" y="4762"/>
                  </a:lnTo>
                  <a:lnTo>
                    <a:pt x="177177" y="7404"/>
                  </a:lnTo>
                  <a:lnTo>
                    <a:pt x="179311" y="9525"/>
                  </a:lnTo>
                  <a:lnTo>
                    <a:pt x="181940" y="0"/>
                  </a:lnTo>
                  <a:close/>
                </a:path>
                <a:path w="391794" h="956944">
                  <a:moveTo>
                    <a:pt x="201002" y="0"/>
                  </a:moveTo>
                  <a:lnTo>
                    <a:pt x="196240" y="4762"/>
                  </a:lnTo>
                  <a:lnTo>
                    <a:pt x="196240" y="7404"/>
                  </a:lnTo>
                  <a:lnTo>
                    <a:pt x="198374" y="9525"/>
                  </a:lnTo>
                  <a:lnTo>
                    <a:pt x="201002" y="0"/>
                  </a:lnTo>
                  <a:close/>
                </a:path>
                <a:path w="391794" h="956944">
                  <a:moveTo>
                    <a:pt x="220065" y="0"/>
                  </a:moveTo>
                  <a:lnTo>
                    <a:pt x="215303" y="4762"/>
                  </a:lnTo>
                  <a:lnTo>
                    <a:pt x="215303" y="7404"/>
                  </a:lnTo>
                  <a:lnTo>
                    <a:pt x="217436" y="9525"/>
                  </a:lnTo>
                  <a:lnTo>
                    <a:pt x="220065" y="0"/>
                  </a:lnTo>
                  <a:close/>
                </a:path>
                <a:path w="391794" h="956944">
                  <a:moveTo>
                    <a:pt x="239128" y="0"/>
                  </a:moveTo>
                  <a:lnTo>
                    <a:pt x="234365" y="4762"/>
                  </a:lnTo>
                  <a:lnTo>
                    <a:pt x="234365" y="7404"/>
                  </a:lnTo>
                  <a:lnTo>
                    <a:pt x="236486" y="9525"/>
                  </a:lnTo>
                  <a:lnTo>
                    <a:pt x="239128" y="0"/>
                  </a:lnTo>
                  <a:close/>
                </a:path>
                <a:path w="391794" h="956944">
                  <a:moveTo>
                    <a:pt x="258178" y="0"/>
                  </a:moveTo>
                  <a:lnTo>
                    <a:pt x="253415" y="4762"/>
                  </a:lnTo>
                  <a:lnTo>
                    <a:pt x="253415" y="7404"/>
                  </a:lnTo>
                  <a:lnTo>
                    <a:pt x="255549" y="9525"/>
                  </a:lnTo>
                  <a:lnTo>
                    <a:pt x="258178" y="0"/>
                  </a:lnTo>
                  <a:close/>
                </a:path>
                <a:path w="391794" h="956944">
                  <a:moveTo>
                    <a:pt x="277241" y="0"/>
                  </a:moveTo>
                  <a:lnTo>
                    <a:pt x="272478" y="4762"/>
                  </a:lnTo>
                  <a:lnTo>
                    <a:pt x="272478" y="7404"/>
                  </a:lnTo>
                  <a:lnTo>
                    <a:pt x="274612" y="9525"/>
                  </a:lnTo>
                  <a:lnTo>
                    <a:pt x="277241" y="0"/>
                  </a:lnTo>
                  <a:close/>
                </a:path>
                <a:path w="391794" h="956944">
                  <a:moveTo>
                    <a:pt x="296303" y="0"/>
                  </a:moveTo>
                  <a:lnTo>
                    <a:pt x="291541" y="4762"/>
                  </a:lnTo>
                  <a:lnTo>
                    <a:pt x="291541" y="7404"/>
                  </a:lnTo>
                  <a:lnTo>
                    <a:pt x="293674" y="9525"/>
                  </a:lnTo>
                  <a:lnTo>
                    <a:pt x="296303" y="0"/>
                  </a:lnTo>
                  <a:close/>
                </a:path>
                <a:path w="391794" h="956944">
                  <a:moveTo>
                    <a:pt x="315366" y="0"/>
                  </a:moveTo>
                  <a:lnTo>
                    <a:pt x="310603" y="4762"/>
                  </a:lnTo>
                  <a:lnTo>
                    <a:pt x="310603" y="7404"/>
                  </a:lnTo>
                  <a:lnTo>
                    <a:pt x="312724" y="9525"/>
                  </a:lnTo>
                  <a:lnTo>
                    <a:pt x="315366" y="0"/>
                  </a:lnTo>
                  <a:close/>
                </a:path>
                <a:path w="391794" h="956944">
                  <a:moveTo>
                    <a:pt x="334416" y="0"/>
                  </a:moveTo>
                  <a:lnTo>
                    <a:pt x="329653" y="4762"/>
                  </a:lnTo>
                  <a:lnTo>
                    <a:pt x="329653" y="7404"/>
                  </a:lnTo>
                  <a:lnTo>
                    <a:pt x="331787" y="9525"/>
                  </a:lnTo>
                  <a:lnTo>
                    <a:pt x="334416" y="0"/>
                  </a:lnTo>
                  <a:close/>
                </a:path>
                <a:path w="391794" h="956944">
                  <a:moveTo>
                    <a:pt x="353479" y="0"/>
                  </a:moveTo>
                  <a:lnTo>
                    <a:pt x="348716" y="4762"/>
                  </a:lnTo>
                  <a:lnTo>
                    <a:pt x="348716" y="7404"/>
                  </a:lnTo>
                  <a:lnTo>
                    <a:pt x="350850" y="9525"/>
                  </a:lnTo>
                  <a:lnTo>
                    <a:pt x="353479" y="0"/>
                  </a:lnTo>
                  <a:close/>
                </a:path>
                <a:path w="391794" h="956944">
                  <a:moveTo>
                    <a:pt x="372541" y="0"/>
                  </a:moveTo>
                  <a:lnTo>
                    <a:pt x="367779" y="4762"/>
                  </a:lnTo>
                  <a:lnTo>
                    <a:pt x="367779" y="7404"/>
                  </a:lnTo>
                  <a:lnTo>
                    <a:pt x="369912" y="9525"/>
                  </a:lnTo>
                  <a:lnTo>
                    <a:pt x="372541" y="0"/>
                  </a:lnTo>
                  <a:close/>
                </a:path>
                <a:path w="391794" h="956944">
                  <a:moveTo>
                    <a:pt x="391604" y="0"/>
                  </a:moveTo>
                  <a:lnTo>
                    <a:pt x="386842" y="4762"/>
                  </a:lnTo>
                  <a:lnTo>
                    <a:pt x="386842" y="7404"/>
                  </a:lnTo>
                  <a:lnTo>
                    <a:pt x="388962" y="9525"/>
                  </a:lnTo>
                  <a:lnTo>
                    <a:pt x="39160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925635" y="1209674"/>
              <a:ext cx="1339215" cy="9525"/>
            </a:xfrm>
            <a:custGeom>
              <a:avLst/>
              <a:gdLst/>
              <a:ahLst/>
              <a:cxnLst/>
              <a:rect l="l" t="t" r="r" b="b"/>
              <a:pathLst>
                <a:path w="1339214" h="9525">
                  <a:moveTo>
                    <a:pt x="4762" y="0"/>
                  </a:moveTo>
                  <a:lnTo>
                    <a:pt x="0" y="4762"/>
                  </a:lnTo>
                  <a:lnTo>
                    <a:pt x="0" y="7404"/>
                  </a:lnTo>
                  <a:lnTo>
                    <a:pt x="2120" y="9525"/>
                  </a:lnTo>
                  <a:lnTo>
                    <a:pt x="4762" y="0"/>
                  </a:lnTo>
                  <a:close/>
                </a:path>
                <a:path w="1339214" h="9525">
                  <a:moveTo>
                    <a:pt x="23812" y="0"/>
                  </a:moveTo>
                  <a:lnTo>
                    <a:pt x="19050" y="4762"/>
                  </a:lnTo>
                  <a:lnTo>
                    <a:pt x="19050" y="7404"/>
                  </a:lnTo>
                  <a:lnTo>
                    <a:pt x="21183" y="9525"/>
                  </a:lnTo>
                  <a:lnTo>
                    <a:pt x="23812" y="0"/>
                  </a:lnTo>
                  <a:close/>
                </a:path>
                <a:path w="1339214" h="9525">
                  <a:moveTo>
                    <a:pt x="42875" y="0"/>
                  </a:moveTo>
                  <a:lnTo>
                    <a:pt x="38112" y="4762"/>
                  </a:lnTo>
                  <a:lnTo>
                    <a:pt x="38112" y="7404"/>
                  </a:lnTo>
                  <a:lnTo>
                    <a:pt x="40246" y="9525"/>
                  </a:lnTo>
                  <a:lnTo>
                    <a:pt x="42875" y="0"/>
                  </a:lnTo>
                  <a:close/>
                </a:path>
                <a:path w="1339214" h="9525">
                  <a:moveTo>
                    <a:pt x="61937" y="0"/>
                  </a:moveTo>
                  <a:lnTo>
                    <a:pt x="57175" y="4762"/>
                  </a:lnTo>
                  <a:lnTo>
                    <a:pt x="57175" y="7404"/>
                  </a:lnTo>
                  <a:lnTo>
                    <a:pt x="59309" y="9525"/>
                  </a:lnTo>
                  <a:lnTo>
                    <a:pt x="61937" y="0"/>
                  </a:lnTo>
                  <a:close/>
                </a:path>
                <a:path w="1339214" h="9525">
                  <a:moveTo>
                    <a:pt x="81000" y="0"/>
                  </a:moveTo>
                  <a:lnTo>
                    <a:pt x="76238" y="4762"/>
                  </a:lnTo>
                  <a:lnTo>
                    <a:pt x="76238" y="7404"/>
                  </a:lnTo>
                  <a:lnTo>
                    <a:pt x="78359" y="9525"/>
                  </a:lnTo>
                  <a:lnTo>
                    <a:pt x="81000" y="0"/>
                  </a:lnTo>
                  <a:close/>
                </a:path>
                <a:path w="1339214" h="9525">
                  <a:moveTo>
                    <a:pt x="100050" y="0"/>
                  </a:moveTo>
                  <a:lnTo>
                    <a:pt x="95288" y="4762"/>
                  </a:lnTo>
                  <a:lnTo>
                    <a:pt x="95288" y="7404"/>
                  </a:lnTo>
                  <a:lnTo>
                    <a:pt x="97421" y="9525"/>
                  </a:lnTo>
                  <a:lnTo>
                    <a:pt x="100050" y="0"/>
                  </a:lnTo>
                  <a:close/>
                </a:path>
                <a:path w="1339214" h="9525">
                  <a:moveTo>
                    <a:pt x="119113" y="0"/>
                  </a:moveTo>
                  <a:lnTo>
                    <a:pt x="114350" y="4762"/>
                  </a:lnTo>
                  <a:lnTo>
                    <a:pt x="114350" y="7404"/>
                  </a:lnTo>
                  <a:lnTo>
                    <a:pt x="116484" y="9525"/>
                  </a:lnTo>
                  <a:lnTo>
                    <a:pt x="119113" y="0"/>
                  </a:lnTo>
                  <a:close/>
                </a:path>
                <a:path w="1339214" h="9525">
                  <a:moveTo>
                    <a:pt x="138176" y="0"/>
                  </a:moveTo>
                  <a:lnTo>
                    <a:pt x="133413" y="4762"/>
                  </a:lnTo>
                  <a:lnTo>
                    <a:pt x="133413" y="7404"/>
                  </a:lnTo>
                  <a:lnTo>
                    <a:pt x="135547" y="9525"/>
                  </a:lnTo>
                  <a:lnTo>
                    <a:pt x="138176" y="0"/>
                  </a:lnTo>
                  <a:close/>
                </a:path>
                <a:path w="1339214" h="9525">
                  <a:moveTo>
                    <a:pt x="157238" y="0"/>
                  </a:moveTo>
                  <a:lnTo>
                    <a:pt x="152476" y="4762"/>
                  </a:lnTo>
                  <a:lnTo>
                    <a:pt x="152476" y="7404"/>
                  </a:lnTo>
                  <a:lnTo>
                    <a:pt x="154597" y="9525"/>
                  </a:lnTo>
                  <a:lnTo>
                    <a:pt x="157238" y="0"/>
                  </a:lnTo>
                  <a:close/>
                </a:path>
                <a:path w="1339214" h="9525">
                  <a:moveTo>
                    <a:pt x="176288" y="0"/>
                  </a:moveTo>
                  <a:lnTo>
                    <a:pt x="171526" y="4762"/>
                  </a:lnTo>
                  <a:lnTo>
                    <a:pt x="171526" y="7404"/>
                  </a:lnTo>
                  <a:lnTo>
                    <a:pt x="173659" y="9525"/>
                  </a:lnTo>
                  <a:lnTo>
                    <a:pt x="176288" y="0"/>
                  </a:lnTo>
                  <a:close/>
                </a:path>
                <a:path w="1339214" h="9525">
                  <a:moveTo>
                    <a:pt x="195351" y="0"/>
                  </a:moveTo>
                  <a:lnTo>
                    <a:pt x="190588" y="4762"/>
                  </a:lnTo>
                  <a:lnTo>
                    <a:pt x="190588" y="7404"/>
                  </a:lnTo>
                  <a:lnTo>
                    <a:pt x="192722" y="9525"/>
                  </a:lnTo>
                  <a:lnTo>
                    <a:pt x="195351" y="0"/>
                  </a:lnTo>
                  <a:close/>
                </a:path>
                <a:path w="1339214" h="9525">
                  <a:moveTo>
                    <a:pt x="214414" y="0"/>
                  </a:moveTo>
                  <a:lnTo>
                    <a:pt x="209651" y="4762"/>
                  </a:lnTo>
                  <a:lnTo>
                    <a:pt x="209651" y="7404"/>
                  </a:lnTo>
                  <a:lnTo>
                    <a:pt x="211785" y="9525"/>
                  </a:lnTo>
                  <a:lnTo>
                    <a:pt x="214414" y="0"/>
                  </a:lnTo>
                  <a:close/>
                </a:path>
                <a:path w="1339214" h="9525">
                  <a:moveTo>
                    <a:pt x="233476" y="0"/>
                  </a:moveTo>
                  <a:lnTo>
                    <a:pt x="228714" y="4762"/>
                  </a:lnTo>
                  <a:lnTo>
                    <a:pt x="228714" y="7404"/>
                  </a:lnTo>
                  <a:lnTo>
                    <a:pt x="230835" y="9525"/>
                  </a:lnTo>
                  <a:lnTo>
                    <a:pt x="233476" y="0"/>
                  </a:lnTo>
                  <a:close/>
                </a:path>
                <a:path w="1339214" h="9525">
                  <a:moveTo>
                    <a:pt x="252526" y="0"/>
                  </a:moveTo>
                  <a:lnTo>
                    <a:pt x="247764" y="4762"/>
                  </a:lnTo>
                  <a:lnTo>
                    <a:pt x="247764" y="7404"/>
                  </a:lnTo>
                  <a:lnTo>
                    <a:pt x="249897" y="9525"/>
                  </a:lnTo>
                  <a:lnTo>
                    <a:pt x="252526" y="0"/>
                  </a:lnTo>
                  <a:close/>
                </a:path>
                <a:path w="1339214" h="9525">
                  <a:moveTo>
                    <a:pt x="271589" y="0"/>
                  </a:moveTo>
                  <a:lnTo>
                    <a:pt x="266827" y="4762"/>
                  </a:lnTo>
                  <a:lnTo>
                    <a:pt x="266827" y="7404"/>
                  </a:lnTo>
                  <a:lnTo>
                    <a:pt x="268960" y="9525"/>
                  </a:lnTo>
                  <a:lnTo>
                    <a:pt x="271589" y="0"/>
                  </a:lnTo>
                  <a:close/>
                </a:path>
                <a:path w="1339214" h="9525">
                  <a:moveTo>
                    <a:pt x="290652" y="0"/>
                  </a:moveTo>
                  <a:lnTo>
                    <a:pt x="285889" y="4762"/>
                  </a:lnTo>
                  <a:lnTo>
                    <a:pt x="285889" y="7404"/>
                  </a:lnTo>
                  <a:lnTo>
                    <a:pt x="288023" y="9525"/>
                  </a:lnTo>
                  <a:lnTo>
                    <a:pt x="290652" y="0"/>
                  </a:lnTo>
                  <a:close/>
                </a:path>
                <a:path w="1339214" h="9525">
                  <a:moveTo>
                    <a:pt x="309714" y="0"/>
                  </a:moveTo>
                  <a:lnTo>
                    <a:pt x="304952" y="4762"/>
                  </a:lnTo>
                  <a:lnTo>
                    <a:pt x="304952" y="7404"/>
                  </a:lnTo>
                  <a:lnTo>
                    <a:pt x="307073" y="9525"/>
                  </a:lnTo>
                  <a:lnTo>
                    <a:pt x="309714" y="0"/>
                  </a:lnTo>
                  <a:close/>
                </a:path>
                <a:path w="1339214" h="9525">
                  <a:moveTo>
                    <a:pt x="328764" y="0"/>
                  </a:moveTo>
                  <a:lnTo>
                    <a:pt x="324002" y="4762"/>
                  </a:lnTo>
                  <a:lnTo>
                    <a:pt x="324002" y="7404"/>
                  </a:lnTo>
                  <a:lnTo>
                    <a:pt x="326136" y="9525"/>
                  </a:lnTo>
                  <a:lnTo>
                    <a:pt x="328764" y="0"/>
                  </a:lnTo>
                  <a:close/>
                </a:path>
                <a:path w="1339214" h="9525">
                  <a:moveTo>
                    <a:pt x="347827" y="0"/>
                  </a:moveTo>
                  <a:lnTo>
                    <a:pt x="343065" y="4762"/>
                  </a:lnTo>
                  <a:lnTo>
                    <a:pt x="343065" y="7404"/>
                  </a:lnTo>
                  <a:lnTo>
                    <a:pt x="345198" y="9525"/>
                  </a:lnTo>
                  <a:lnTo>
                    <a:pt x="347827" y="0"/>
                  </a:lnTo>
                  <a:close/>
                </a:path>
                <a:path w="1339214" h="9525">
                  <a:moveTo>
                    <a:pt x="366890" y="0"/>
                  </a:moveTo>
                  <a:lnTo>
                    <a:pt x="362127" y="4762"/>
                  </a:lnTo>
                  <a:lnTo>
                    <a:pt x="362127" y="7404"/>
                  </a:lnTo>
                  <a:lnTo>
                    <a:pt x="364261" y="9525"/>
                  </a:lnTo>
                  <a:lnTo>
                    <a:pt x="366890" y="0"/>
                  </a:lnTo>
                  <a:close/>
                </a:path>
                <a:path w="1339214" h="9525">
                  <a:moveTo>
                    <a:pt x="385953" y="0"/>
                  </a:moveTo>
                  <a:lnTo>
                    <a:pt x="381190" y="4762"/>
                  </a:lnTo>
                  <a:lnTo>
                    <a:pt x="381190" y="7404"/>
                  </a:lnTo>
                  <a:lnTo>
                    <a:pt x="383311" y="9525"/>
                  </a:lnTo>
                  <a:lnTo>
                    <a:pt x="385953" y="0"/>
                  </a:lnTo>
                  <a:close/>
                </a:path>
                <a:path w="1339214" h="9525">
                  <a:moveTo>
                    <a:pt x="405003" y="0"/>
                  </a:moveTo>
                  <a:lnTo>
                    <a:pt x="400240" y="4762"/>
                  </a:lnTo>
                  <a:lnTo>
                    <a:pt x="400240" y="7404"/>
                  </a:lnTo>
                  <a:lnTo>
                    <a:pt x="402374" y="9525"/>
                  </a:lnTo>
                  <a:lnTo>
                    <a:pt x="405003" y="0"/>
                  </a:lnTo>
                  <a:close/>
                </a:path>
                <a:path w="1339214" h="9525">
                  <a:moveTo>
                    <a:pt x="424065" y="0"/>
                  </a:moveTo>
                  <a:lnTo>
                    <a:pt x="419303" y="4762"/>
                  </a:lnTo>
                  <a:lnTo>
                    <a:pt x="419303" y="7404"/>
                  </a:lnTo>
                  <a:lnTo>
                    <a:pt x="421436" y="9525"/>
                  </a:lnTo>
                  <a:lnTo>
                    <a:pt x="424065" y="0"/>
                  </a:lnTo>
                  <a:close/>
                </a:path>
                <a:path w="1339214" h="9525">
                  <a:moveTo>
                    <a:pt x="443128" y="0"/>
                  </a:moveTo>
                  <a:lnTo>
                    <a:pt x="438365" y="4762"/>
                  </a:lnTo>
                  <a:lnTo>
                    <a:pt x="438365" y="7404"/>
                  </a:lnTo>
                  <a:lnTo>
                    <a:pt x="440499" y="9525"/>
                  </a:lnTo>
                  <a:lnTo>
                    <a:pt x="443128" y="0"/>
                  </a:lnTo>
                  <a:close/>
                </a:path>
                <a:path w="1339214" h="9525">
                  <a:moveTo>
                    <a:pt x="462191" y="0"/>
                  </a:moveTo>
                  <a:lnTo>
                    <a:pt x="457428" y="4762"/>
                  </a:lnTo>
                  <a:lnTo>
                    <a:pt x="457428" y="7404"/>
                  </a:lnTo>
                  <a:lnTo>
                    <a:pt x="459549" y="9525"/>
                  </a:lnTo>
                  <a:lnTo>
                    <a:pt x="462191" y="0"/>
                  </a:lnTo>
                  <a:close/>
                </a:path>
                <a:path w="1339214" h="9525">
                  <a:moveTo>
                    <a:pt x="481241" y="0"/>
                  </a:moveTo>
                  <a:lnTo>
                    <a:pt x="476478" y="4762"/>
                  </a:lnTo>
                  <a:lnTo>
                    <a:pt x="476478" y="7404"/>
                  </a:lnTo>
                  <a:lnTo>
                    <a:pt x="478612" y="9525"/>
                  </a:lnTo>
                  <a:lnTo>
                    <a:pt x="481241" y="0"/>
                  </a:lnTo>
                  <a:close/>
                </a:path>
                <a:path w="1339214" h="9525">
                  <a:moveTo>
                    <a:pt x="500303" y="0"/>
                  </a:moveTo>
                  <a:lnTo>
                    <a:pt x="495541" y="4762"/>
                  </a:lnTo>
                  <a:lnTo>
                    <a:pt x="495541" y="7404"/>
                  </a:lnTo>
                  <a:lnTo>
                    <a:pt x="497674" y="9525"/>
                  </a:lnTo>
                  <a:lnTo>
                    <a:pt x="500303" y="0"/>
                  </a:lnTo>
                  <a:close/>
                </a:path>
                <a:path w="1339214" h="9525">
                  <a:moveTo>
                    <a:pt x="519366" y="0"/>
                  </a:moveTo>
                  <a:lnTo>
                    <a:pt x="514604" y="4762"/>
                  </a:lnTo>
                  <a:lnTo>
                    <a:pt x="514604" y="7404"/>
                  </a:lnTo>
                  <a:lnTo>
                    <a:pt x="516737" y="9525"/>
                  </a:lnTo>
                  <a:lnTo>
                    <a:pt x="519366" y="0"/>
                  </a:lnTo>
                  <a:close/>
                </a:path>
                <a:path w="1339214" h="9525">
                  <a:moveTo>
                    <a:pt x="538429" y="0"/>
                  </a:moveTo>
                  <a:lnTo>
                    <a:pt x="533666" y="4762"/>
                  </a:lnTo>
                  <a:lnTo>
                    <a:pt x="533666" y="7404"/>
                  </a:lnTo>
                  <a:lnTo>
                    <a:pt x="535787" y="9525"/>
                  </a:lnTo>
                  <a:lnTo>
                    <a:pt x="538429" y="0"/>
                  </a:lnTo>
                  <a:close/>
                </a:path>
                <a:path w="1339214" h="9525">
                  <a:moveTo>
                    <a:pt x="557479" y="0"/>
                  </a:moveTo>
                  <a:lnTo>
                    <a:pt x="552716" y="4762"/>
                  </a:lnTo>
                  <a:lnTo>
                    <a:pt x="552716" y="7404"/>
                  </a:lnTo>
                  <a:lnTo>
                    <a:pt x="554850" y="9525"/>
                  </a:lnTo>
                  <a:lnTo>
                    <a:pt x="557479" y="0"/>
                  </a:lnTo>
                  <a:close/>
                </a:path>
                <a:path w="1339214" h="9525">
                  <a:moveTo>
                    <a:pt x="576541" y="0"/>
                  </a:moveTo>
                  <a:lnTo>
                    <a:pt x="571779" y="4762"/>
                  </a:lnTo>
                  <a:lnTo>
                    <a:pt x="571779" y="7404"/>
                  </a:lnTo>
                  <a:lnTo>
                    <a:pt x="573913" y="9525"/>
                  </a:lnTo>
                  <a:lnTo>
                    <a:pt x="576541" y="0"/>
                  </a:lnTo>
                  <a:close/>
                </a:path>
                <a:path w="1339214" h="9525">
                  <a:moveTo>
                    <a:pt x="595604" y="0"/>
                  </a:moveTo>
                  <a:lnTo>
                    <a:pt x="590842" y="4762"/>
                  </a:lnTo>
                  <a:lnTo>
                    <a:pt x="590842" y="7404"/>
                  </a:lnTo>
                  <a:lnTo>
                    <a:pt x="592975" y="9525"/>
                  </a:lnTo>
                  <a:lnTo>
                    <a:pt x="595604" y="0"/>
                  </a:lnTo>
                  <a:close/>
                </a:path>
                <a:path w="1339214" h="9525">
                  <a:moveTo>
                    <a:pt x="614667" y="0"/>
                  </a:moveTo>
                  <a:lnTo>
                    <a:pt x="609904" y="4762"/>
                  </a:lnTo>
                  <a:lnTo>
                    <a:pt x="609904" y="7404"/>
                  </a:lnTo>
                  <a:lnTo>
                    <a:pt x="612025" y="9525"/>
                  </a:lnTo>
                  <a:lnTo>
                    <a:pt x="614667" y="0"/>
                  </a:lnTo>
                  <a:close/>
                </a:path>
                <a:path w="1339214" h="9525">
                  <a:moveTo>
                    <a:pt x="633717" y="0"/>
                  </a:moveTo>
                  <a:lnTo>
                    <a:pt x="628954" y="4762"/>
                  </a:lnTo>
                  <a:lnTo>
                    <a:pt x="628954" y="7404"/>
                  </a:lnTo>
                  <a:lnTo>
                    <a:pt x="631088" y="9525"/>
                  </a:lnTo>
                  <a:lnTo>
                    <a:pt x="633717" y="0"/>
                  </a:lnTo>
                  <a:close/>
                </a:path>
                <a:path w="1339214" h="9525">
                  <a:moveTo>
                    <a:pt x="652780" y="0"/>
                  </a:moveTo>
                  <a:lnTo>
                    <a:pt x="648017" y="4762"/>
                  </a:lnTo>
                  <a:lnTo>
                    <a:pt x="648017" y="7404"/>
                  </a:lnTo>
                  <a:lnTo>
                    <a:pt x="650151" y="9525"/>
                  </a:lnTo>
                  <a:lnTo>
                    <a:pt x="652780" y="0"/>
                  </a:lnTo>
                  <a:close/>
                </a:path>
                <a:path w="1339214" h="9525">
                  <a:moveTo>
                    <a:pt x="671842" y="0"/>
                  </a:moveTo>
                  <a:lnTo>
                    <a:pt x="667080" y="4762"/>
                  </a:lnTo>
                  <a:lnTo>
                    <a:pt x="667080" y="7404"/>
                  </a:lnTo>
                  <a:lnTo>
                    <a:pt x="669213" y="9525"/>
                  </a:lnTo>
                  <a:lnTo>
                    <a:pt x="671842" y="0"/>
                  </a:lnTo>
                  <a:close/>
                </a:path>
                <a:path w="1339214" h="9525">
                  <a:moveTo>
                    <a:pt x="690892" y="0"/>
                  </a:moveTo>
                  <a:lnTo>
                    <a:pt x="686130" y="4762"/>
                  </a:lnTo>
                  <a:lnTo>
                    <a:pt x="686130" y="7404"/>
                  </a:lnTo>
                  <a:lnTo>
                    <a:pt x="688263" y="9525"/>
                  </a:lnTo>
                  <a:lnTo>
                    <a:pt x="690892" y="0"/>
                  </a:lnTo>
                  <a:close/>
                </a:path>
                <a:path w="1339214" h="9525">
                  <a:moveTo>
                    <a:pt x="709955" y="0"/>
                  </a:moveTo>
                  <a:lnTo>
                    <a:pt x="705192" y="4762"/>
                  </a:lnTo>
                  <a:lnTo>
                    <a:pt x="705192" y="7404"/>
                  </a:lnTo>
                  <a:lnTo>
                    <a:pt x="707326" y="9525"/>
                  </a:lnTo>
                  <a:lnTo>
                    <a:pt x="709955" y="0"/>
                  </a:lnTo>
                  <a:close/>
                </a:path>
                <a:path w="1339214" h="9525">
                  <a:moveTo>
                    <a:pt x="729018" y="0"/>
                  </a:moveTo>
                  <a:lnTo>
                    <a:pt x="724255" y="4762"/>
                  </a:lnTo>
                  <a:lnTo>
                    <a:pt x="724255" y="7404"/>
                  </a:lnTo>
                  <a:lnTo>
                    <a:pt x="726389" y="9525"/>
                  </a:lnTo>
                  <a:lnTo>
                    <a:pt x="729018" y="0"/>
                  </a:lnTo>
                  <a:close/>
                </a:path>
                <a:path w="1339214" h="9525">
                  <a:moveTo>
                    <a:pt x="748080" y="0"/>
                  </a:moveTo>
                  <a:lnTo>
                    <a:pt x="743318" y="4762"/>
                  </a:lnTo>
                  <a:lnTo>
                    <a:pt x="743318" y="7404"/>
                  </a:lnTo>
                  <a:lnTo>
                    <a:pt x="745451" y="9525"/>
                  </a:lnTo>
                  <a:lnTo>
                    <a:pt x="748080" y="0"/>
                  </a:lnTo>
                  <a:close/>
                </a:path>
                <a:path w="1339214" h="9525">
                  <a:moveTo>
                    <a:pt x="767130" y="0"/>
                  </a:moveTo>
                  <a:lnTo>
                    <a:pt x="762368" y="4762"/>
                  </a:lnTo>
                  <a:lnTo>
                    <a:pt x="762368" y="7404"/>
                  </a:lnTo>
                  <a:lnTo>
                    <a:pt x="764501" y="9525"/>
                  </a:lnTo>
                  <a:lnTo>
                    <a:pt x="767130" y="0"/>
                  </a:lnTo>
                  <a:close/>
                </a:path>
                <a:path w="1339214" h="9525">
                  <a:moveTo>
                    <a:pt x="786193" y="0"/>
                  </a:moveTo>
                  <a:lnTo>
                    <a:pt x="781431" y="4762"/>
                  </a:lnTo>
                  <a:lnTo>
                    <a:pt x="781431" y="7404"/>
                  </a:lnTo>
                  <a:lnTo>
                    <a:pt x="783564" y="9525"/>
                  </a:lnTo>
                  <a:lnTo>
                    <a:pt x="786193" y="0"/>
                  </a:lnTo>
                  <a:close/>
                </a:path>
                <a:path w="1339214" h="9525">
                  <a:moveTo>
                    <a:pt x="805256" y="0"/>
                  </a:moveTo>
                  <a:lnTo>
                    <a:pt x="800493" y="4762"/>
                  </a:lnTo>
                  <a:lnTo>
                    <a:pt x="800493" y="7404"/>
                  </a:lnTo>
                  <a:lnTo>
                    <a:pt x="802627" y="9525"/>
                  </a:lnTo>
                  <a:lnTo>
                    <a:pt x="805256" y="0"/>
                  </a:lnTo>
                  <a:close/>
                </a:path>
                <a:path w="1339214" h="9525">
                  <a:moveTo>
                    <a:pt x="824318" y="0"/>
                  </a:moveTo>
                  <a:lnTo>
                    <a:pt x="819556" y="4762"/>
                  </a:lnTo>
                  <a:lnTo>
                    <a:pt x="819556" y="7404"/>
                  </a:lnTo>
                  <a:lnTo>
                    <a:pt x="821690" y="9525"/>
                  </a:lnTo>
                  <a:lnTo>
                    <a:pt x="824318" y="0"/>
                  </a:lnTo>
                  <a:close/>
                </a:path>
                <a:path w="1339214" h="9525">
                  <a:moveTo>
                    <a:pt x="843368" y="0"/>
                  </a:moveTo>
                  <a:lnTo>
                    <a:pt x="838606" y="4762"/>
                  </a:lnTo>
                  <a:lnTo>
                    <a:pt x="838606" y="7404"/>
                  </a:lnTo>
                  <a:lnTo>
                    <a:pt x="840740" y="9525"/>
                  </a:lnTo>
                  <a:lnTo>
                    <a:pt x="843368" y="0"/>
                  </a:lnTo>
                  <a:close/>
                </a:path>
                <a:path w="1339214" h="9525">
                  <a:moveTo>
                    <a:pt x="862431" y="0"/>
                  </a:moveTo>
                  <a:lnTo>
                    <a:pt x="857669" y="4762"/>
                  </a:lnTo>
                  <a:lnTo>
                    <a:pt x="857669" y="7404"/>
                  </a:lnTo>
                  <a:lnTo>
                    <a:pt x="859802" y="9525"/>
                  </a:lnTo>
                  <a:lnTo>
                    <a:pt x="862431" y="0"/>
                  </a:lnTo>
                  <a:close/>
                </a:path>
                <a:path w="1339214" h="9525">
                  <a:moveTo>
                    <a:pt x="881494" y="0"/>
                  </a:moveTo>
                  <a:lnTo>
                    <a:pt x="876731" y="4762"/>
                  </a:lnTo>
                  <a:lnTo>
                    <a:pt x="876731" y="7404"/>
                  </a:lnTo>
                  <a:lnTo>
                    <a:pt x="878865" y="9525"/>
                  </a:lnTo>
                  <a:lnTo>
                    <a:pt x="881494" y="0"/>
                  </a:lnTo>
                  <a:close/>
                </a:path>
                <a:path w="1339214" h="9525">
                  <a:moveTo>
                    <a:pt x="900557" y="0"/>
                  </a:moveTo>
                  <a:lnTo>
                    <a:pt x="895794" y="4762"/>
                  </a:lnTo>
                  <a:lnTo>
                    <a:pt x="895794" y="7404"/>
                  </a:lnTo>
                  <a:lnTo>
                    <a:pt x="897928" y="9525"/>
                  </a:lnTo>
                  <a:lnTo>
                    <a:pt x="900557" y="0"/>
                  </a:lnTo>
                  <a:close/>
                </a:path>
                <a:path w="1339214" h="9525">
                  <a:moveTo>
                    <a:pt x="919607" y="0"/>
                  </a:moveTo>
                  <a:lnTo>
                    <a:pt x="914844" y="4762"/>
                  </a:lnTo>
                  <a:lnTo>
                    <a:pt x="914844" y="7404"/>
                  </a:lnTo>
                  <a:lnTo>
                    <a:pt x="916978" y="9525"/>
                  </a:lnTo>
                  <a:lnTo>
                    <a:pt x="919607" y="0"/>
                  </a:lnTo>
                  <a:close/>
                </a:path>
                <a:path w="1339214" h="9525">
                  <a:moveTo>
                    <a:pt x="938669" y="0"/>
                  </a:moveTo>
                  <a:lnTo>
                    <a:pt x="933907" y="4762"/>
                  </a:lnTo>
                  <a:lnTo>
                    <a:pt x="933907" y="7404"/>
                  </a:lnTo>
                  <a:lnTo>
                    <a:pt x="936040" y="9525"/>
                  </a:lnTo>
                  <a:lnTo>
                    <a:pt x="938669" y="0"/>
                  </a:lnTo>
                  <a:close/>
                </a:path>
                <a:path w="1339214" h="9525">
                  <a:moveTo>
                    <a:pt x="957732" y="0"/>
                  </a:moveTo>
                  <a:lnTo>
                    <a:pt x="952969" y="4762"/>
                  </a:lnTo>
                  <a:lnTo>
                    <a:pt x="952969" y="7404"/>
                  </a:lnTo>
                  <a:lnTo>
                    <a:pt x="955103" y="9525"/>
                  </a:lnTo>
                  <a:lnTo>
                    <a:pt x="957732" y="0"/>
                  </a:lnTo>
                  <a:close/>
                </a:path>
                <a:path w="1339214" h="9525">
                  <a:moveTo>
                    <a:pt x="976795" y="0"/>
                  </a:moveTo>
                  <a:lnTo>
                    <a:pt x="972032" y="4762"/>
                  </a:lnTo>
                  <a:lnTo>
                    <a:pt x="972032" y="7404"/>
                  </a:lnTo>
                  <a:lnTo>
                    <a:pt x="974166" y="9525"/>
                  </a:lnTo>
                  <a:lnTo>
                    <a:pt x="976795" y="0"/>
                  </a:lnTo>
                  <a:close/>
                </a:path>
                <a:path w="1339214" h="9525">
                  <a:moveTo>
                    <a:pt x="995845" y="0"/>
                  </a:moveTo>
                  <a:lnTo>
                    <a:pt x="991082" y="4762"/>
                  </a:lnTo>
                  <a:lnTo>
                    <a:pt x="991082" y="7404"/>
                  </a:lnTo>
                  <a:lnTo>
                    <a:pt x="993216" y="9525"/>
                  </a:lnTo>
                  <a:lnTo>
                    <a:pt x="995845" y="0"/>
                  </a:lnTo>
                  <a:close/>
                </a:path>
                <a:path w="1339214" h="9525">
                  <a:moveTo>
                    <a:pt x="1014907" y="0"/>
                  </a:moveTo>
                  <a:lnTo>
                    <a:pt x="1010145" y="4762"/>
                  </a:lnTo>
                  <a:lnTo>
                    <a:pt x="1010145" y="7404"/>
                  </a:lnTo>
                  <a:lnTo>
                    <a:pt x="1012278" y="9525"/>
                  </a:lnTo>
                  <a:lnTo>
                    <a:pt x="1014907" y="0"/>
                  </a:lnTo>
                  <a:close/>
                </a:path>
                <a:path w="1339214" h="9525">
                  <a:moveTo>
                    <a:pt x="1033970" y="0"/>
                  </a:moveTo>
                  <a:lnTo>
                    <a:pt x="1029208" y="4762"/>
                  </a:lnTo>
                  <a:lnTo>
                    <a:pt x="1029208" y="7404"/>
                  </a:lnTo>
                  <a:lnTo>
                    <a:pt x="1031341" y="9525"/>
                  </a:lnTo>
                  <a:lnTo>
                    <a:pt x="1033970" y="0"/>
                  </a:lnTo>
                  <a:close/>
                </a:path>
                <a:path w="1339214" h="9525">
                  <a:moveTo>
                    <a:pt x="1053033" y="0"/>
                  </a:moveTo>
                  <a:lnTo>
                    <a:pt x="1048270" y="4762"/>
                  </a:lnTo>
                  <a:lnTo>
                    <a:pt x="1048270" y="7404"/>
                  </a:lnTo>
                  <a:lnTo>
                    <a:pt x="1050404" y="9525"/>
                  </a:lnTo>
                  <a:lnTo>
                    <a:pt x="1053033" y="0"/>
                  </a:lnTo>
                  <a:close/>
                </a:path>
                <a:path w="1339214" h="9525">
                  <a:moveTo>
                    <a:pt x="1072083" y="0"/>
                  </a:moveTo>
                  <a:lnTo>
                    <a:pt x="1067320" y="4762"/>
                  </a:lnTo>
                  <a:lnTo>
                    <a:pt x="1067320" y="7404"/>
                  </a:lnTo>
                  <a:lnTo>
                    <a:pt x="1069454" y="9525"/>
                  </a:lnTo>
                  <a:lnTo>
                    <a:pt x="1072083" y="0"/>
                  </a:lnTo>
                  <a:close/>
                </a:path>
                <a:path w="1339214" h="9525">
                  <a:moveTo>
                    <a:pt x="1091145" y="0"/>
                  </a:moveTo>
                  <a:lnTo>
                    <a:pt x="1086383" y="4762"/>
                  </a:lnTo>
                  <a:lnTo>
                    <a:pt x="1086383" y="7404"/>
                  </a:lnTo>
                  <a:lnTo>
                    <a:pt x="1088517" y="9525"/>
                  </a:lnTo>
                  <a:lnTo>
                    <a:pt x="1091145" y="0"/>
                  </a:lnTo>
                  <a:close/>
                </a:path>
                <a:path w="1339214" h="9525">
                  <a:moveTo>
                    <a:pt x="1110208" y="0"/>
                  </a:moveTo>
                  <a:lnTo>
                    <a:pt x="1105446" y="4762"/>
                  </a:lnTo>
                  <a:lnTo>
                    <a:pt x="1105446" y="7404"/>
                  </a:lnTo>
                  <a:lnTo>
                    <a:pt x="1107579" y="9525"/>
                  </a:lnTo>
                  <a:lnTo>
                    <a:pt x="1110208" y="0"/>
                  </a:lnTo>
                  <a:close/>
                </a:path>
                <a:path w="1339214" h="9525">
                  <a:moveTo>
                    <a:pt x="1129271" y="0"/>
                  </a:moveTo>
                  <a:lnTo>
                    <a:pt x="1124508" y="4762"/>
                  </a:lnTo>
                  <a:lnTo>
                    <a:pt x="1124508" y="7404"/>
                  </a:lnTo>
                  <a:lnTo>
                    <a:pt x="1126642" y="9525"/>
                  </a:lnTo>
                  <a:lnTo>
                    <a:pt x="1129271" y="0"/>
                  </a:lnTo>
                  <a:close/>
                </a:path>
                <a:path w="1339214" h="9525">
                  <a:moveTo>
                    <a:pt x="1148321" y="0"/>
                  </a:moveTo>
                  <a:lnTo>
                    <a:pt x="1143558" y="4762"/>
                  </a:lnTo>
                  <a:lnTo>
                    <a:pt x="1143558" y="7404"/>
                  </a:lnTo>
                  <a:lnTo>
                    <a:pt x="1145692" y="9525"/>
                  </a:lnTo>
                  <a:lnTo>
                    <a:pt x="1148321" y="0"/>
                  </a:lnTo>
                  <a:close/>
                </a:path>
                <a:path w="1339214" h="9525">
                  <a:moveTo>
                    <a:pt x="1167384" y="0"/>
                  </a:moveTo>
                  <a:lnTo>
                    <a:pt x="1162621" y="4762"/>
                  </a:lnTo>
                  <a:lnTo>
                    <a:pt x="1162621" y="7404"/>
                  </a:lnTo>
                  <a:lnTo>
                    <a:pt x="1164755" y="9525"/>
                  </a:lnTo>
                  <a:lnTo>
                    <a:pt x="1167384" y="0"/>
                  </a:lnTo>
                  <a:close/>
                </a:path>
                <a:path w="1339214" h="9525">
                  <a:moveTo>
                    <a:pt x="1186446" y="0"/>
                  </a:moveTo>
                  <a:lnTo>
                    <a:pt x="1181684" y="4762"/>
                  </a:lnTo>
                  <a:lnTo>
                    <a:pt x="1181684" y="7404"/>
                  </a:lnTo>
                  <a:lnTo>
                    <a:pt x="1183817" y="9525"/>
                  </a:lnTo>
                  <a:lnTo>
                    <a:pt x="1186446" y="0"/>
                  </a:lnTo>
                  <a:close/>
                </a:path>
                <a:path w="1339214" h="9525">
                  <a:moveTo>
                    <a:pt x="1205509" y="0"/>
                  </a:moveTo>
                  <a:lnTo>
                    <a:pt x="1200746" y="4762"/>
                  </a:lnTo>
                  <a:lnTo>
                    <a:pt x="1200746" y="7404"/>
                  </a:lnTo>
                  <a:lnTo>
                    <a:pt x="1202880" y="9525"/>
                  </a:lnTo>
                  <a:lnTo>
                    <a:pt x="1205509" y="0"/>
                  </a:lnTo>
                  <a:close/>
                </a:path>
                <a:path w="1339214" h="9525">
                  <a:moveTo>
                    <a:pt x="1224559" y="0"/>
                  </a:moveTo>
                  <a:lnTo>
                    <a:pt x="1219796" y="4762"/>
                  </a:lnTo>
                  <a:lnTo>
                    <a:pt x="1219796" y="7404"/>
                  </a:lnTo>
                  <a:lnTo>
                    <a:pt x="1221930" y="9525"/>
                  </a:lnTo>
                  <a:lnTo>
                    <a:pt x="1224559" y="0"/>
                  </a:lnTo>
                  <a:close/>
                </a:path>
                <a:path w="1339214" h="9525">
                  <a:moveTo>
                    <a:pt x="1243622" y="0"/>
                  </a:moveTo>
                  <a:lnTo>
                    <a:pt x="1238859" y="4762"/>
                  </a:lnTo>
                  <a:lnTo>
                    <a:pt x="1238859" y="7404"/>
                  </a:lnTo>
                  <a:lnTo>
                    <a:pt x="1240993" y="9525"/>
                  </a:lnTo>
                  <a:lnTo>
                    <a:pt x="1243622" y="0"/>
                  </a:lnTo>
                  <a:close/>
                </a:path>
                <a:path w="1339214" h="9525">
                  <a:moveTo>
                    <a:pt x="1262684" y="0"/>
                  </a:moveTo>
                  <a:lnTo>
                    <a:pt x="1257922" y="4762"/>
                  </a:lnTo>
                  <a:lnTo>
                    <a:pt x="1257922" y="7404"/>
                  </a:lnTo>
                  <a:lnTo>
                    <a:pt x="1260055" y="9525"/>
                  </a:lnTo>
                  <a:lnTo>
                    <a:pt x="1262684" y="0"/>
                  </a:lnTo>
                  <a:close/>
                </a:path>
                <a:path w="1339214" h="9525">
                  <a:moveTo>
                    <a:pt x="1281747" y="0"/>
                  </a:moveTo>
                  <a:lnTo>
                    <a:pt x="1276985" y="4762"/>
                  </a:lnTo>
                  <a:lnTo>
                    <a:pt x="1276985" y="7404"/>
                  </a:lnTo>
                  <a:lnTo>
                    <a:pt x="1279118" y="9525"/>
                  </a:lnTo>
                  <a:lnTo>
                    <a:pt x="1281747" y="0"/>
                  </a:lnTo>
                  <a:close/>
                </a:path>
                <a:path w="1339214" h="9525">
                  <a:moveTo>
                    <a:pt x="1300797" y="0"/>
                  </a:moveTo>
                  <a:lnTo>
                    <a:pt x="1296035" y="4762"/>
                  </a:lnTo>
                  <a:lnTo>
                    <a:pt x="1296035" y="7404"/>
                  </a:lnTo>
                  <a:lnTo>
                    <a:pt x="1298168" y="9525"/>
                  </a:lnTo>
                  <a:lnTo>
                    <a:pt x="1300797" y="0"/>
                  </a:lnTo>
                  <a:close/>
                </a:path>
                <a:path w="1339214" h="9525">
                  <a:moveTo>
                    <a:pt x="1319860" y="0"/>
                  </a:moveTo>
                  <a:lnTo>
                    <a:pt x="1315097" y="4762"/>
                  </a:lnTo>
                  <a:lnTo>
                    <a:pt x="1315097" y="7404"/>
                  </a:lnTo>
                  <a:lnTo>
                    <a:pt x="1317231" y="9525"/>
                  </a:lnTo>
                  <a:lnTo>
                    <a:pt x="1319860" y="0"/>
                  </a:lnTo>
                  <a:close/>
                </a:path>
                <a:path w="1339214" h="9525">
                  <a:moveTo>
                    <a:pt x="1338922" y="0"/>
                  </a:moveTo>
                  <a:lnTo>
                    <a:pt x="1334160" y="4762"/>
                  </a:lnTo>
                  <a:lnTo>
                    <a:pt x="1334160" y="7404"/>
                  </a:lnTo>
                  <a:lnTo>
                    <a:pt x="1336294" y="9525"/>
                  </a:lnTo>
                  <a:lnTo>
                    <a:pt x="1338922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4259795" y="1209674"/>
              <a:ext cx="1339215" cy="9525"/>
            </a:xfrm>
            <a:custGeom>
              <a:avLst/>
              <a:gdLst/>
              <a:ahLst/>
              <a:cxnLst/>
              <a:rect l="l" t="t" r="r" b="b"/>
              <a:pathLst>
                <a:path w="1339214" h="9525">
                  <a:moveTo>
                    <a:pt x="4762" y="0"/>
                  </a:moveTo>
                  <a:lnTo>
                    <a:pt x="0" y="4762"/>
                  </a:lnTo>
                  <a:lnTo>
                    <a:pt x="0" y="7404"/>
                  </a:lnTo>
                  <a:lnTo>
                    <a:pt x="2133" y="9525"/>
                  </a:lnTo>
                  <a:lnTo>
                    <a:pt x="4762" y="0"/>
                  </a:lnTo>
                  <a:close/>
                </a:path>
                <a:path w="1339214" h="9525">
                  <a:moveTo>
                    <a:pt x="23825" y="0"/>
                  </a:moveTo>
                  <a:lnTo>
                    <a:pt x="19062" y="4762"/>
                  </a:lnTo>
                  <a:lnTo>
                    <a:pt x="19062" y="7404"/>
                  </a:lnTo>
                  <a:lnTo>
                    <a:pt x="21196" y="9525"/>
                  </a:lnTo>
                  <a:lnTo>
                    <a:pt x="23825" y="0"/>
                  </a:lnTo>
                  <a:close/>
                </a:path>
                <a:path w="1339214" h="9525">
                  <a:moveTo>
                    <a:pt x="42875" y="0"/>
                  </a:moveTo>
                  <a:lnTo>
                    <a:pt x="38112" y="4762"/>
                  </a:lnTo>
                  <a:lnTo>
                    <a:pt x="38112" y="7404"/>
                  </a:lnTo>
                  <a:lnTo>
                    <a:pt x="40246" y="9525"/>
                  </a:lnTo>
                  <a:lnTo>
                    <a:pt x="42875" y="0"/>
                  </a:lnTo>
                  <a:close/>
                </a:path>
                <a:path w="1339214" h="9525">
                  <a:moveTo>
                    <a:pt x="61937" y="0"/>
                  </a:moveTo>
                  <a:lnTo>
                    <a:pt x="57175" y="4762"/>
                  </a:lnTo>
                  <a:lnTo>
                    <a:pt x="57175" y="7404"/>
                  </a:lnTo>
                  <a:lnTo>
                    <a:pt x="59309" y="9525"/>
                  </a:lnTo>
                  <a:lnTo>
                    <a:pt x="61937" y="0"/>
                  </a:lnTo>
                  <a:close/>
                </a:path>
                <a:path w="1339214" h="9525">
                  <a:moveTo>
                    <a:pt x="81000" y="0"/>
                  </a:moveTo>
                  <a:lnTo>
                    <a:pt x="76238" y="4762"/>
                  </a:lnTo>
                  <a:lnTo>
                    <a:pt x="76238" y="7404"/>
                  </a:lnTo>
                  <a:lnTo>
                    <a:pt x="78371" y="9525"/>
                  </a:lnTo>
                  <a:lnTo>
                    <a:pt x="81000" y="0"/>
                  </a:lnTo>
                  <a:close/>
                </a:path>
                <a:path w="1339214" h="9525">
                  <a:moveTo>
                    <a:pt x="100063" y="0"/>
                  </a:moveTo>
                  <a:lnTo>
                    <a:pt x="95300" y="4762"/>
                  </a:lnTo>
                  <a:lnTo>
                    <a:pt x="95300" y="7404"/>
                  </a:lnTo>
                  <a:lnTo>
                    <a:pt x="97434" y="9525"/>
                  </a:lnTo>
                  <a:lnTo>
                    <a:pt x="100063" y="0"/>
                  </a:lnTo>
                  <a:close/>
                </a:path>
                <a:path w="1339214" h="9525">
                  <a:moveTo>
                    <a:pt x="119113" y="0"/>
                  </a:moveTo>
                  <a:lnTo>
                    <a:pt x="114350" y="4762"/>
                  </a:lnTo>
                  <a:lnTo>
                    <a:pt x="114350" y="7404"/>
                  </a:lnTo>
                  <a:lnTo>
                    <a:pt x="116484" y="9525"/>
                  </a:lnTo>
                  <a:lnTo>
                    <a:pt x="119113" y="0"/>
                  </a:lnTo>
                  <a:close/>
                </a:path>
                <a:path w="1339214" h="9525">
                  <a:moveTo>
                    <a:pt x="138176" y="0"/>
                  </a:moveTo>
                  <a:lnTo>
                    <a:pt x="133413" y="4762"/>
                  </a:lnTo>
                  <a:lnTo>
                    <a:pt x="133413" y="7404"/>
                  </a:lnTo>
                  <a:lnTo>
                    <a:pt x="135547" y="9525"/>
                  </a:lnTo>
                  <a:lnTo>
                    <a:pt x="138176" y="0"/>
                  </a:lnTo>
                  <a:close/>
                </a:path>
                <a:path w="1339214" h="9525">
                  <a:moveTo>
                    <a:pt x="157238" y="0"/>
                  </a:moveTo>
                  <a:lnTo>
                    <a:pt x="152476" y="4762"/>
                  </a:lnTo>
                  <a:lnTo>
                    <a:pt x="152476" y="7404"/>
                  </a:lnTo>
                  <a:lnTo>
                    <a:pt x="154609" y="9525"/>
                  </a:lnTo>
                  <a:lnTo>
                    <a:pt x="157238" y="0"/>
                  </a:lnTo>
                  <a:close/>
                </a:path>
                <a:path w="1339214" h="9525">
                  <a:moveTo>
                    <a:pt x="176301" y="0"/>
                  </a:moveTo>
                  <a:lnTo>
                    <a:pt x="171538" y="4762"/>
                  </a:lnTo>
                  <a:lnTo>
                    <a:pt x="171538" y="7404"/>
                  </a:lnTo>
                  <a:lnTo>
                    <a:pt x="173672" y="9525"/>
                  </a:lnTo>
                  <a:lnTo>
                    <a:pt x="176301" y="0"/>
                  </a:lnTo>
                  <a:close/>
                </a:path>
                <a:path w="1339214" h="9525">
                  <a:moveTo>
                    <a:pt x="195351" y="0"/>
                  </a:moveTo>
                  <a:lnTo>
                    <a:pt x="190588" y="4762"/>
                  </a:lnTo>
                  <a:lnTo>
                    <a:pt x="190588" y="7404"/>
                  </a:lnTo>
                  <a:lnTo>
                    <a:pt x="192722" y="9525"/>
                  </a:lnTo>
                  <a:lnTo>
                    <a:pt x="195351" y="0"/>
                  </a:lnTo>
                  <a:close/>
                </a:path>
                <a:path w="1339214" h="9525">
                  <a:moveTo>
                    <a:pt x="214414" y="0"/>
                  </a:moveTo>
                  <a:lnTo>
                    <a:pt x="209651" y="4762"/>
                  </a:lnTo>
                  <a:lnTo>
                    <a:pt x="209651" y="7404"/>
                  </a:lnTo>
                  <a:lnTo>
                    <a:pt x="211785" y="9525"/>
                  </a:lnTo>
                  <a:lnTo>
                    <a:pt x="214414" y="0"/>
                  </a:lnTo>
                  <a:close/>
                </a:path>
                <a:path w="1339214" h="9525">
                  <a:moveTo>
                    <a:pt x="233476" y="0"/>
                  </a:moveTo>
                  <a:lnTo>
                    <a:pt x="228714" y="4762"/>
                  </a:lnTo>
                  <a:lnTo>
                    <a:pt x="228714" y="7404"/>
                  </a:lnTo>
                  <a:lnTo>
                    <a:pt x="230847" y="9525"/>
                  </a:lnTo>
                  <a:lnTo>
                    <a:pt x="233476" y="0"/>
                  </a:lnTo>
                  <a:close/>
                </a:path>
                <a:path w="1339214" h="9525">
                  <a:moveTo>
                    <a:pt x="252539" y="0"/>
                  </a:moveTo>
                  <a:lnTo>
                    <a:pt x="247777" y="4762"/>
                  </a:lnTo>
                  <a:lnTo>
                    <a:pt x="247777" y="7404"/>
                  </a:lnTo>
                  <a:lnTo>
                    <a:pt x="249910" y="9525"/>
                  </a:lnTo>
                  <a:lnTo>
                    <a:pt x="252539" y="0"/>
                  </a:lnTo>
                  <a:close/>
                </a:path>
                <a:path w="1339214" h="9525">
                  <a:moveTo>
                    <a:pt x="271589" y="0"/>
                  </a:moveTo>
                  <a:lnTo>
                    <a:pt x="266827" y="4762"/>
                  </a:lnTo>
                  <a:lnTo>
                    <a:pt x="266827" y="7404"/>
                  </a:lnTo>
                  <a:lnTo>
                    <a:pt x="268960" y="9525"/>
                  </a:lnTo>
                  <a:lnTo>
                    <a:pt x="271589" y="0"/>
                  </a:lnTo>
                  <a:close/>
                </a:path>
                <a:path w="1339214" h="9525">
                  <a:moveTo>
                    <a:pt x="290652" y="0"/>
                  </a:moveTo>
                  <a:lnTo>
                    <a:pt x="285889" y="4762"/>
                  </a:lnTo>
                  <a:lnTo>
                    <a:pt x="285889" y="7404"/>
                  </a:lnTo>
                  <a:lnTo>
                    <a:pt x="288023" y="9525"/>
                  </a:lnTo>
                  <a:lnTo>
                    <a:pt x="290652" y="0"/>
                  </a:lnTo>
                  <a:close/>
                </a:path>
                <a:path w="1339214" h="9525">
                  <a:moveTo>
                    <a:pt x="309714" y="0"/>
                  </a:moveTo>
                  <a:lnTo>
                    <a:pt x="304952" y="4762"/>
                  </a:lnTo>
                  <a:lnTo>
                    <a:pt x="304952" y="7404"/>
                  </a:lnTo>
                  <a:lnTo>
                    <a:pt x="307086" y="9525"/>
                  </a:lnTo>
                  <a:lnTo>
                    <a:pt x="309714" y="0"/>
                  </a:lnTo>
                  <a:close/>
                </a:path>
                <a:path w="1339214" h="9525">
                  <a:moveTo>
                    <a:pt x="328777" y="0"/>
                  </a:moveTo>
                  <a:lnTo>
                    <a:pt x="324015" y="4762"/>
                  </a:lnTo>
                  <a:lnTo>
                    <a:pt x="324015" y="7404"/>
                  </a:lnTo>
                  <a:lnTo>
                    <a:pt x="326148" y="9525"/>
                  </a:lnTo>
                  <a:lnTo>
                    <a:pt x="328777" y="0"/>
                  </a:lnTo>
                  <a:close/>
                </a:path>
                <a:path w="1339214" h="9525">
                  <a:moveTo>
                    <a:pt x="347827" y="0"/>
                  </a:moveTo>
                  <a:lnTo>
                    <a:pt x="343065" y="4762"/>
                  </a:lnTo>
                  <a:lnTo>
                    <a:pt x="343065" y="7404"/>
                  </a:lnTo>
                  <a:lnTo>
                    <a:pt x="345198" y="9525"/>
                  </a:lnTo>
                  <a:lnTo>
                    <a:pt x="347827" y="0"/>
                  </a:lnTo>
                  <a:close/>
                </a:path>
                <a:path w="1339214" h="9525">
                  <a:moveTo>
                    <a:pt x="366890" y="0"/>
                  </a:moveTo>
                  <a:lnTo>
                    <a:pt x="362127" y="4762"/>
                  </a:lnTo>
                  <a:lnTo>
                    <a:pt x="362127" y="7404"/>
                  </a:lnTo>
                  <a:lnTo>
                    <a:pt x="364261" y="9525"/>
                  </a:lnTo>
                  <a:lnTo>
                    <a:pt x="366890" y="0"/>
                  </a:lnTo>
                  <a:close/>
                </a:path>
                <a:path w="1339214" h="9525">
                  <a:moveTo>
                    <a:pt x="385953" y="0"/>
                  </a:moveTo>
                  <a:lnTo>
                    <a:pt x="381190" y="4762"/>
                  </a:lnTo>
                  <a:lnTo>
                    <a:pt x="381190" y="7404"/>
                  </a:lnTo>
                  <a:lnTo>
                    <a:pt x="383324" y="9525"/>
                  </a:lnTo>
                  <a:lnTo>
                    <a:pt x="385953" y="0"/>
                  </a:lnTo>
                  <a:close/>
                </a:path>
                <a:path w="1339214" h="9525">
                  <a:moveTo>
                    <a:pt x="405015" y="0"/>
                  </a:moveTo>
                  <a:lnTo>
                    <a:pt x="400253" y="4762"/>
                  </a:lnTo>
                  <a:lnTo>
                    <a:pt x="400253" y="7404"/>
                  </a:lnTo>
                  <a:lnTo>
                    <a:pt x="402386" y="9525"/>
                  </a:lnTo>
                  <a:lnTo>
                    <a:pt x="405015" y="0"/>
                  </a:lnTo>
                  <a:close/>
                </a:path>
                <a:path w="1339214" h="9525">
                  <a:moveTo>
                    <a:pt x="424065" y="0"/>
                  </a:moveTo>
                  <a:lnTo>
                    <a:pt x="419303" y="4762"/>
                  </a:lnTo>
                  <a:lnTo>
                    <a:pt x="419303" y="7404"/>
                  </a:lnTo>
                  <a:lnTo>
                    <a:pt x="421436" y="9525"/>
                  </a:lnTo>
                  <a:lnTo>
                    <a:pt x="424065" y="0"/>
                  </a:lnTo>
                  <a:close/>
                </a:path>
                <a:path w="1339214" h="9525">
                  <a:moveTo>
                    <a:pt x="443128" y="0"/>
                  </a:moveTo>
                  <a:lnTo>
                    <a:pt x="438365" y="4762"/>
                  </a:lnTo>
                  <a:lnTo>
                    <a:pt x="438365" y="7404"/>
                  </a:lnTo>
                  <a:lnTo>
                    <a:pt x="440499" y="9525"/>
                  </a:lnTo>
                  <a:lnTo>
                    <a:pt x="443128" y="0"/>
                  </a:lnTo>
                  <a:close/>
                </a:path>
                <a:path w="1339214" h="9525">
                  <a:moveTo>
                    <a:pt x="462191" y="0"/>
                  </a:moveTo>
                  <a:lnTo>
                    <a:pt x="457428" y="4762"/>
                  </a:lnTo>
                  <a:lnTo>
                    <a:pt x="457428" y="7404"/>
                  </a:lnTo>
                  <a:lnTo>
                    <a:pt x="459562" y="9525"/>
                  </a:lnTo>
                  <a:lnTo>
                    <a:pt x="462191" y="0"/>
                  </a:lnTo>
                  <a:close/>
                </a:path>
                <a:path w="1339214" h="9525">
                  <a:moveTo>
                    <a:pt x="481253" y="0"/>
                  </a:moveTo>
                  <a:lnTo>
                    <a:pt x="476491" y="4762"/>
                  </a:lnTo>
                  <a:lnTo>
                    <a:pt x="476491" y="7404"/>
                  </a:lnTo>
                  <a:lnTo>
                    <a:pt x="478624" y="9525"/>
                  </a:lnTo>
                  <a:lnTo>
                    <a:pt x="481253" y="0"/>
                  </a:lnTo>
                  <a:close/>
                </a:path>
                <a:path w="1339214" h="9525">
                  <a:moveTo>
                    <a:pt x="500303" y="0"/>
                  </a:moveTo>
                  <a:lnTo>
                    <a:pt x="495541" y="4762"/>
                  </a:lnTo>
                  <a:lnTo>
                    <a:pt x="495541" y="7404"/>
                  </a:lnTo>
                  <a:lnTo>
                    <a:pt x="497674" y="9525"/>
                  </a:lnTo>
                  <a:lnTo>
                    <a:pt x="500303" y="0"/>
                  </a:lnTo>
                  <a:close/>
                </a:path>
                <a:path w="1339214" h="9525">
                  <a:moveTo>
                    <a:pt x="519366" y="0"/>
                  </a:moveTo>
                  <a:lnTo>
                    <a:pt x="514604" y="4762"/>
                  </a:lnTo>
                  <a:lnTo>
                    <a:pt x="514604" y="7404"/>
                  </a:lnTo>
                  <a:lnTo>
                    <a:pt x="516737" y="9525"/>
                  </a:lnTo>
                  <a:lnTo>
                    <a:pt x="519366" y="0"/>
                  </a:lnTo>
                  <a:close/>
                </a:path>
                <a:path w="1339214" h="9525">
                  <a:moveTo>
                    <a:pt x="538429" y="0"/>
                  </a:moveTo>
                  <a:lnTo>
                    <a:pt x="533666" y="4762"/>
                  </a:lnTo>
                  <a:lnTo>
                    <a:pt x="533666" y="7404"/>
                  </a:lnTo>
                  <a:lnTo>
                    <a:pt x="535800" y="9525"/>
                  </a:lnTo>
                  <a:lnTo>
                    <a:pt x="538429" y="0"/>
                  </a:lnTo>
                  <a:close/>
                </a:path>
                <a:path w="1339214" h="9525">
                  <a:moveTo>
                    <a:pt x="557491" y="0"/>
                  </a:moveTo>
                  <a:lnTo>
                    <a:pt x="552729" y="4762"/>
                  </a:lnTo>
                  <a:lnTo>
                    <a:pt x="552729" y="7404"/>
                  </a:lnTo>
                  <a:lnTo>
                    <a:pt x="554850" y="9525"/>
                  </a:lnTo>
                  <a:lnTo>
                    <a:pt x="557491" y="0"/>
                  </a:lnTo>
                  <a:close/>
                </a:path>
                <a:path w="1339214" h="9525">
                  <a:moveTo>
                    <a:pt x="576541" y="0"/>
                  </a:moveTo>
                  <a:lnTo>
                    <a:pt x="571779" y="4762"/>
                  </a:lnTo>
                  <a:lnTo>
                    <a:pt x="571779" y="7404"/>
                  </a:lnTo>
                  <a:lnTo>
                    <a:pt x="573913" y="9525"/>
                  </a:lnTo>
                  <a:lnTo>
                    <a:pt x="576541" y="0"/>
                  </a:lnTo>
                  <a:close/>
                </a:path>
                <a:path w="1339214" h="9525">
                  <a:moveTo>
                    <a:pt x="595604" y="0"/>
                  </a:moveTo>
                  <a:lnTo>
                    <a:pt x="590842" y="4762"/>
                  </a:lnTo>
                  <a:lnTo>
                    <a:pt x="590842" y="7404"/>
                  </a:lnTo>
                  <a:lnTo>
                    <a:pt x="592975" y="9525"/>
                  </a:lnTo>
                  <a:lnTo>
                    <a:pt x="595604" y="0"/>
                  </a:lnTo>
                  <a:close/>
                </a:path>
                <a:path w="1339214" h="9525">
                  <a:moveTo>
                    <a:pt x="614667" y="0"/>
                  </a:moveTo>
                  <a:lnTo>
                    <a:pt x="609904" y="4762"/>
                  </a:lnTo>
                  <a:lnTo>
                    <a:pt x="609904" y="7404"/>
                  </a:lnTo>
                  <a:lnTo>
                    <a:pt x="612038" y="9525"/>
                  </a:lnTo>
                  <a:lnTo>
                    <a:pt x="614667" y="0"/>
                  </a:lnTo>
                  <a:close/>
                </a:path>
                <a:path w="1339214" h="9525">
                  <a:moveTo>
                    <a:pt x="633730" y="0"/>
                  </a:moveTo>
                  <a:lnTo>
                    <a:pt x="628967" y="4762"/>
                  </a:lnTo>
                  <a:lnTo>
                    <a:pt x="628967" y="7404"/>
                  </a:lnTo>
                  <a:lnTo>
                    <a:pt x="631088" y="9525"/>
                  </a:lnTo>
                  <a:lnTo>
                    <a:pt x="633730" y="0"/>
                  </a:lnTo>
                  <a:close/>
                </a:path>
                <a:path w="1339214" h="9525">
                  <a:moveTo>
                    <a:pt x="652780" y="0"/>
                  </a:moveTo>
                  <a:lnTo>
                    <a:pt x="648017" y="4762"/>
                  </a:lnTo>
                  <a:lnTo>
                    <a:pt x="648017" y="7404"/>
                  </a:lnTo>
                  <a:lnTo>
                    <a:pt x="650151" y="9525"/>
                  </a:lnTo>
                  <a:lnTo>
                    <a:pt x="652780" y="0"/>
                  </a:lnTo>
                  <a:close/>
                </a:path>
                <a:path w="1339214" h="9525">
                  <a:moveTo>
                    <a:pt x="671842" y="0"/>
                  </a:moveTo>
                  <a:lnTo>
                    <a:pt x="667080" y="4762"/>
                  </a:lnTo>
                  <a:lnTo>
                    <a:pt x="667080" y="7404"/>
                  </a:lnTo>
                  <a:lnTo>
                    <a:pt x="669213" y="9525"/>
                  </a:lnTo>
                  <a:lnTo>
                    <a:pt x="671842" y="0"/>
                  </a:lnTo>
                  <a:close/>
                </a:path>
                <a:path w="1339214" h="9525">
                  <a:moveTo>
                    <a:pt x="690905" y="0"/>
                  </a:moveTo>
                  <a:lnTo>
                    <a:pt x="686142" y="4762"/>
                  </a:lnTo>
                  <a:lnTo>
                    <a:pt x="686142" y="7404"/>
                  </a:lnTo>
                  <a:lnTo>
                    <a:pt x="688276" y="9525"/>
                  </a:lnTo>
                  <a:lnTo>
                    <a:pt x="690905" y="0"/>
                  </a:lnTo>
                  <a:close/>
                </a:path>
                <a:path w="1339214" h="9525">
                  <a:moveTo>
                    <a:pt x="709968" y="0"/>
                  </a:moveTo>
                  <a:lnTo>
                    <a:pt x="705205" y="4762"/>
                  </a:lnTo>
                  <a:lnTo>
                    <a:pt x="705205" y="7404"/>
                  </a:lnTo>
                  <a:lnTo>
                    <a:pt x="707326" y="9525"/>
                  </a:lnTo>
                  <a:lnTo>
                    <a:pt x="709968" y="0"/>
                  </a:lnTo>
                  <a:close/>
                </a:path>
                <a:path w="1339214" h="9525">
                  <a:moveTo>
                    <a:pt x="729018" y="0"/>
                  </a:moveTo>
                  <a:lnTo>
                    <a:pt x="724255" y="4762"/>
                  </a:lnTo>
                  <a:lnTo>
                    <a:pt x="724255" y="7404"/>
                  </a:lnTo>
                  <a:lnTo>
                    <a:pt x="726389" y="9525"/>
                  </a:lnTo>
                  <a:lnTo>
                    <a:pt x="729018" y="0"/>
                  </a:lnTo>
                  <a:close/>
                </a:path>
                <a:path w="1339214" h="9525">
                  <a:moveTo>
                    <a:pt x="748080" y="0"/>
                  </a:moveTo>
                  <a:lnTo>
                    <a:pt x="743318" y="4762"/>
                  </a:lnTo>
                  <a:lnTo>
                    <a:pt x="743318" y="7404"/>
                  </a:lnTo>
                  <a:lnTo>
                    <a:pt x="745451" y="9525"/>
                  </a:lnTo>
                  <a:lnTo>
                    <a:pt x="748080" y="0"/>
                  </a:lnTo>
                  <a:close/>
                </a:path>
                <a:path w="1339214" h="9525">
                  <a:moveTo>
                    <a:pt x="767143" y="0"/>
                  </a:moveTo>
                  <a:lnTo>
                    <a:pt x="762381" y="4762"/>
                  </a:lnTo>
                  <a:lnTo>
                    <a:pt x="762381" y="7404"/>
                  </a:lnTo>
                  <a:lnTo>
                    <a:pt x="764514" y="9525"/>
                  </a:lnTo>
                  <a:lnTo>
                    <a:pt x="767143" y="0"/>
                  </a:lnTo>
                  <a:close/>
                </a:path>
                <a:path w="1339214" h="9525">
                  <a:moveTo>
                    <a:pt x="786206" y="0"/>
                  </a:moveTo>
                  <a:lnTo>
                    <a:pt x="781443" y="4762"/>
                  </a:lnTo>
                  <a:lnTo>
                    <a:pt x="781443" y="7404"/>
                  </a:lnTo>
                  <a:lnTo>
                    <a:pt x="783564" y="9525"/>
                  </a:lnTo>
                  <a:lnTo>
                    <a:pt x="786206" y="0"/>
                  </a:lnTo>
                  <a:close/>
                </a:path>
                <a:path w="1339214" h="9525">
                  <a:moveTo>
                    <a:pt x="805256" y="0"/>
                  </a:moveTo>
                  <a:lnTo>
                    <a:pt x="800493" y="4762"/>
                  </a:lnTo>
                  <a:lnTo>
                    <a:pt x="800493" y="7404"/>
                  </a:lnTo>
                  <a:lnTo>
                    <a:pt x="802627" y="9525"/>
                  </a:lnTo>
                  <a:lnTo>
                    <a:pt x="805256" y="0"/>
                  </a:lnTo>
                  <a:close/>
                </a:path>
                <a:path w="1339214" h="9525">
                  <a:moveTo>
                    <a:pt x="824318" y="0"/>
                  </a:moveTo>
                  <a:lnTo>
                    <a:pt x="819556" y="4762"/>
                  </a:lnTo>
                  <a:lnTo>
                    <a:pt x="819556" y="7404"/>
                  </a:lnTo>
                  <a:lnTo>
                    <a:pt x="821690" y="9525"/>
                  </a:lnTo>
                  <a:lnTo>
                    <a:pt x="824318" y="0"/>
                  </a:lnTo>
                  <a:close/>
                </a:path>
                <a:path w="1339214" h="9525">
                  <a:moveTo>
                    <a:pt x="843381" y="0"/>
                  </a:moveTo>
                  <a:lnTo>
                    <a:pt x="838619" y="4762"/>
                  </a:lnTo>
                  <a:lnTo>
                    <a:pt x="838619" y="7404"/>
                  </a:lnTo>
                  <a:lnTo>
                    <a:pt x="840752" y="9525"/>
                  </a:lnTo>
                  <a:lnTo>
                    <a:pt x="843381" y="0"/>
                  </a:lnTo>
                  <a:close/>
                </a:path>
                <a:path w="1339214" h="9525">
                  <a:moveTo>
                    <a:pt x="862444" y="0"/>
                  </a:moveTo>
                  <a:lnTo>
                    <a:pt x="857681" y="4762"/>
                  </a:lnTo>
                  <a:lnTo>
                    <a:pt x="857681" y="7404"/>
                  </a:lnTo>
                  <a:lnTo>
                    <a:pt x="859802" y="9525"/>
                  </a:lnTo>
                  <a:lnTo>
                    <a:pt x="862444" y="0"/>
                  </a:lnTo>
                  <a:close/>
                </a:path>
                <a:path w="1339214" h="9525">
                  <a:moveTo>
                    <a:pt x="881494" y="0"/>
                  </a:moveTo>
                  <a:lnTo>
                    <a:pt x="876731" y="4762"/>
                  </a:lnTo>
                  <a:lnTo>
                    <a:pt x="876731" y="7404"/>
                  </a:lnTo>
                  <a:lnTo>
                    <a:pt x="878865" y="9525"/>
                  </a:lnTo>
                  <a:lnTo>
                    <a:pt x="881494" y="0"/>
                  </a:lnTo>
                  <a:close/>
                </a:path>
                <a:path w="1339214" h="9525">
                  <a:moveTo>
                    <a:pt x="900557" y="0"/>
                  </a:moveTo>
                  <a:lnTo>
                    <a:pt x="895794" y="4762"/>
                  </a:lnTo>
                  <a:lnTo>
                    <a:pt x="895794" y="7404"/>
                  </a:lnTo>
                  <a:lnTo>
                    <a:pt x="897928" y="9525"/>
                  </a:lnTo>
                  <a:lnTo>
                    <a:pt x="900557" y="0"/>
                  </a:lnTo>
                  <a:close/>
                </a:path>
                <a:path w="1339214" h="9525">
                  <a:moveTo>
                    <a:pt x="919619" y="0"/>
                  </a:moveTo>
                  <a:lnTo>
                    <a:pt x="914857" y="4762"/>
                  </a:lnTo>
                  <a:lnTo>
                    <a:pt x="914857" y="7404"/>
                  </a:lnTo>
                  <a:lnTo>
                    <a:pt x="916990" y="9525"/>
                  </a:lnTo>
                  <a:lnTo>
                    <a:pt x="919619" y="0"/>
                  </a:lnTo>
                  <a:close/>
                </a:path>
                <a:path w="1339214" h="9525">
                  <a:moveTo>
                    <a:pt x="938682" y="0"/>
                  </a:moveTo>
                  <a:lnTo>
                    <a:pt x="933919" y="4762"/>
                  </a:lnTo>
                  <a:lnTo>
                    <a:pt x="933919" y="7404"/>
                  </a:lnTo>
                  <a:lnTo>
                    <a:pt x="936040" y="9525"/>
                  </a:lnTo>
                  <a:lnTo>
                    <a:pt x="938682" y="0"/>
                  </a:lnTo>
                  <a:close/>
                </a:path>
                <a:path w="1339214" h="9525">
                  <a:moveTo>
                    <a:pt x="957732" y="0"/>
                  </a:moveTo>
                  <a:lnTo>
                    <a:pt x="952969" y="4762"/>
                  </a:lnTo>
                  <a:lnTo>
                    <a:pt x="952969" y="7404"/>
                  </a:lnTo>
                  <a:lnTo>
                    <a:pt x="955103" y="9525"/>
                  </a:lnTo>
                  <a:lnTo>
                    <a:pt x="957732" y="0"/>
                  </a:lnTo>
                  <a:close/>
                </a:path>
                <a:path w="1339214" h="9525">
                  <a:moveTo>
                    <a:pt x="976795" y="0"/>
                  </a:moveTo>
                  <a:lnTo>
                    <a:pt x="972032" y="4762"/>
                  </a:lnTo>
                  <a:lnTo>
                    <a:pt x="972032" y="7404"/>
                  </a:lnTo>
                  <a:lnTo>
                    <a:pt x="974166" y="9525"/>
                  </a:lnTo>
                  <a:lnTo>
                    <a:pt x="976795" y="0"/>
                  </a:lnTo>
                  <a:close/>
                </a:path>
                <a:path w="1339214" h="9525">
                  <a:moveTo>
                    <a:pt x="995857" y="0"/>
                  </a:moveTo>
                  <a:lnTo>
                    <a:pt x="991095" y="4762"/>
                  </a:lnTo>
                  <a:lnTo>
                    <a:pt x="991095" y="7404"/>
                  </a:lnTo>
                  <a:lnTo>
                    <a:pt x="993228" y="9525"/>
                  </a:lnTo>
                  <a:lnTo>
                    <a:pt x="995857" y="0"/>
                  </a:lnTo>
                  <a:close/>
                </a:path>
                <a:path w="1339214" h="9525">
                  <a:moveTo>
                    <a:pt x="1014920" y="0"/>
                  </a:moveTo>
                  <a:lnTo>
                    <a:pt x="1010158" y="4762"/>
                  </a:lnTo>
                  <a:lnTo>
                    <a:pt x="1010158" y="7404"/>
                  </a:lnTo>
                  <a:lnTo>
                    <a:pt x="1012278" y="9525"/>
                  </a:lnTo>
                  <a:lnTo>
                    <a:pt x="1014920" y="0"/>
                  </a:lnTo>
                  <a:close/>
                </a:path>
                <a:path w="1339214" h="9525">
                  <a:moveTo>
                    <a:pt x="1033970" y="0"/>
                  </a:moveTo>
                  <a:lnTo>
                    <a:pt x="1029208" y="4762"/>
                  </a:lnTo>
                  <a:lnTo>
                    <a:pt x="1029208" y="7404"/>
                  </a:lnTo>
                  <a:lnTo>
                    <a:pt x="1031341" y="9525"/>
                  </a:lnTo>
                  <a:lnTo>
                    <a:pt x="1033970" y="0"/>
                  </a:lnTo>
                  <a:close/>
                </a:path>
                <a:path w="1339214" h="9525">
                  <a:moveTo>
                    <a:pt x="1053033" y="0"/>
                  </a:moveTo>
                  <a:lnTo>
                    <a:pt x="1048270" y="4762"/>
                  </a:lnTo>
                  <a:lnTo>
                    <a:pt x="1048270" y="7404"/>
                  </a:lnTo>
                  <a:lnTo>
                    <a:pt x="1050404" y="9525"/>
                  </a:lnTo>
                  <a:lnTo>
                    <a:pt x="1053033" y="0"/>
                  </a:lnTo>
                  <a:close/>
                </a:path>
                <a:path w="1339214" h="9525">
                  <a:moveTo>
                    <a:pt x="1072095" y="0"/>
                  </a:moveTo>
                  <a:lnTo>
                    <a:pt x="1067333" y="4762"/>
                  </a:lnTo>
                  <a:lnTo>
                    <a:pt x="1067333" y="7404"/>
                  </a:lnTo>
                  <a:lnTo>
                    <a:pt x="1069467" y="9525"/>
                  </a:lnTo>
                  <a:lnTo>
                    <a:pt x="1072095" y="0"/>
                  </a:lnTo>
                  <a:close/>
                </a:path>
                <a:path w="1339214" h="9525">
                  <a:moveTo>
                    <a:pt x="1091158" y="0"/>
                  </a:moveTo>
                  <a:lnTo>
                    <a:pt x="1086396" y="4762"/>
                  </a:lnTo>
                  <a:lnTo>
                    <a:pt x="1086396" y="7404"/>
                  </a:lnTo>
                  <a:lnTo>
                    <a:pt x="1088517" y="9525"/>
                  </a:lnTo>
                  <a:lnTo>
                    <a:pt x="1091158" y="0"/>
                  </a:lnTo>
                  <a:close/>
                </a:path>
                <a:path w="1339214" h="9525">
                  <a:moveTo>
                    <a:pt x="1110208" y="0"/>
                  </a:moveTo>
                  <a:lnTo>
                    <a:pt x="1105446" y="4762"/>
                  </a:lnTo>
                  <a:lnTo>
                    <a:pt x="1105446" y="7404"/>
                  </a:lnTo>
                  <a:lnTo>
                    <a:pt x="1107579" y="9525"/>
                  </a:lnTo>
                  <a:lnTo>
                    <a:pt x="1110208" y="0"/>
                  </a:lnTo>
                  <a:close/>
                </a:path>
                <a:path w="1339214" h="9525">
                  <a:moveTo>
                    <a:pt x="1129271" y="0"/>
                  </a:moveTo>
                  <a:lnTo>
                    <a:pt x="1124508" y="4762"/>
                  </a:lnTo>
                  <a:lnTo>
                    <a:pt x="1124508" y="7404"/>
                  </a:lnTo>
                  <a:lnTo>
                    <a:pt x="1126642" y="9525"/>
                  </a:lnTo>
                  <a:lnTo>
                    <a:pt x="1129271" y="0"/>
                  </a:lnTo>
                  <a:close/>
                </a:path>
                <a:path w="1339214" h="9525">
                  <a:moveTo>
                    <a:pt x="1148334" y="0"/>
                  </a:moveTo>
                  <a:lnTo>
                    <a:pt x="1143571" y="4762"/>
                  </a:lnTo>
                  <a:lnTo>
                    <a:pt x="1143571" y="7404"/>
                  </a:lnTo>
                  <a:lnTo>
                    <a:pt x="1145705" y="9525"/>
                  </a:lnTo>
                  <a:lnTo>
                    <a:pt x="1148334" y="0"/>
                  </a:lnTo>
                  <a:close/>
                </a:path>
                <a:path w="1339214" h="9525">
                  <a:moveTo>
                    <a:pt x="1167396" y="0"/>
                  </a:moveTo>
                  <a:lnTo>
                    <a:pt x="1162634" y="4762"/>
                  </a:lnTo>
                  <a:lnTo>
                    <a:pt x="1162634" y="7404"/>
                  </a:lnTo>
                  <a:lnTo>
                    <a:pt x="1164755" y="9525"/>
                  </a:lnTo>
                  <a:lnTo>
                    <a:pt x="1167396" y="0"/>
                  </a:lnTo>
                  <a:close/>
                </a:path>
                <a:path w="1339214" h="9525">
                  <a:moveTo>
                    <a:pt x="1186446" y="0"/>
                  </a:moveTo>
                  <a:lnTo>
                    <a:pt x="1181684" y="4762"/>
                  </a:lnTo>
                  <a:lnTo>
                    <a:pt x="1181684" y="7404"/>
                  </a:lnTo>
                  <a:lnTo>
                    <a:pt x="1183817" y="9525"/>
                  </a:lnTo>
                  <a:lnTo>
                    <a:pt x="1186446" y="0"/>
                  </a:lnTo>
                  <a:close/>
                </a:path>
                <a:path w="1339214" h="9525">
                  <a:moveTo>
                    <a:pt x="1205509" y="0"/>
                  </a:moveTo>
                  <a:lnTo>
                    <a:pt x="1200746" y="4762"/>
                  </a:lnTo>
                  <a:lnTo>
                    <a:pt x="1200746" y="7404"/>
                  </a:lnTo>
                  <a:lnTo>
                    <a:pt x="1202880" y="9525"/>
                  </a:lnTo>
                  <a:lnTo>
                    <a:pt x="1205509" y="0"/>
                  </a:lnTo>
                  <a:close/>
                </a:path>
                <a:path w="1339214" h="9525">
                  <a:moveTo>
                    <a:pt x="1224572" y="0"/>
                  </a:moveTo>
                  <a:lnTo>
                    <a:pt x="1219809" y="4762"/>
                  </a:lnTo>
                  <a:lnTo>
                    <a:pt x="1219809" y="7404"/>
                  </a:lnTo>
                  <a:lnTo>
                    <a:pt x="1221943" y="9525"/>
                  </a:lnTo>
                  <a:lnTo>
                    <a:pt x="1224572" y="0"/>
                  </a:lnTo>
                  <a:close/>
                </a:path>
                <a:path w="1339214" h="9525">
                  <a:moveTo>
                    <a:pt x="1243634" y="0"/>
                  </a:moveTo>
                  <a:lnTo>
                    <a:pt x="1238872" y="4762"/>
                  </a:lnTo>
                  <a:lnTo>
                    <a:pt x="1238872" y="7404"/>
                  </a:lnTo>
                  <a:lnTo>
                    <a:pt x="1240993" y="9525"/>
                  </a:lnTo>
                  <a:lnTo>
                    <a:pt x="1243634" y="0"/>
                  </a:lnTo>
                  <a:close/>
                </a:path>
                <a:path w="1339214" h="9525">
                  <a:moveTo>
                    <a:pt x="1262684" y="0"/>
                  </a:moveTo>
                  <a:lnTo>
                    <a:pt x="1257922" y="4762"/>
                  </a:lnTo>
                  <a:lnTo>
                    <a:pt x="1257922" y="7404"/>
                  </a:lnTo>
                  <a:lnTo>
                    <a:pt x="1260055" y="9525"/>
                  </a:lnTo>
                  <a:lnTo>
                    <a:pt x="1262684" y="0"/>
                  </a:lnTo>
                  <a:close/>
                </a:path>
                <a:path w="1339214" h="9525">
                  <a:moveTo>
                    <a:pt x="1281747" y="0"/>
                  </a:moveTo>
                  <a:lnTo>
                    <a:pt x="1276985" y="4762"/>
                  </a:lnTo>
                  <a:lnTo>
                    <a:pt x="1276985" y="7404"/>
                  </a:lnTo>
                  <a:lnTo>
                    <a:pt x="1279118" y="9525"/>
                  </a:lnTo>
                  <a:lnTo>
                    <a:pt x="1281747" y="0"/>
                  </a:lnTo>
                  <a:close/>
                </a:path>
                <a:path w="1339214" h="9525">
                  <a:moveTo>
                    <a:pt x="1300810" y="0"/>
                  </a:moveTo>
                  <a:lnTo>
                    <a:pt x="1296047" y="4762"/>
                  </a:lnTo>
                  <a:lnTo>
                    <a:pt x="1296047" y="7404"/>
                  </a:lnTo>
                  <a:lnTo>
                    <a:pt x="1298181" y="9525"/>
                  </a:lnTo>
                  <a:lnTo>
                    <a:pt x="1300810" y="0"/>
                  </a:lnTo>
                  <a:close/>
                </a:path>
                <a:path w="1339214" h="9525">
                  <a:moveTo>
                    <a:pt x="1319872" y="0"/>
                  </a:moveTo>
                  <a:lnTo>
                    <a:pt x="1315110" y="4762"/>
                  </a:lnTo>
                  <a:lnTo>
                    <a:pt x="1315110" y="7404"/>
                  </a:lnTo>
                  <a:lnTo>
                    <a:pt x="1317231" y="9525"/>
                  </a:lnTo>
                  <a:lnTo>
                    <a:pt x="1319872" y="0"/>
                  </a:lnTo>
                  <a:close/>
                </a:path>
                <a:path w="1339214" h="9525">
                  <a:moveTo>
                    <a:pt x="1338922" y="0"/>
                  </a:moveTo>
                  <a:lnTo>
                    <a:pt x="1334160" y="4762"/>
                  </a:lnTo>
                  <a:lnTo>
                    <a:pt x="1334160" y="7404"/>
                  </a:lnTo>
                  <a:lnTo>
                    <a:pt x="1336294" y="9525"/>
                  </a:lnTo>
                  <a:lnTo>
                    <a:pt x="1338922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5593956" y="1209674"/>
              <a:ext cx="1339215" cy="9525"/>
            </a:xfrm>
            <a:custGeom>
              <a:avLst/>
              <a:gdLst/>
              <a:ahLst/>
              <a:cxnLst/>
              <a:rect l="l" t="t" r="r" b="b"/>
              <a:pathLst>
                <a:path w="1339215" h="9525">
                  <a:moveTo>
                    <a:pt x="4762" y="0"/>
                  </a:moveTo>
                  <a:lnTo>
                    <a:pt x="0" y="4762"/>
                  </a:lnTo>
                  <a:lnTo>
                    <a:pt x="0" y="7404"/>
                  </a:lnTo>
                  <a:lnTo>
                    <a:pt x="2133" y="9525"/>
                  </a:lnTo>
                  <a:lnTo>
                    <a:pt x="4762" y="0"/>
                  </a:lnTo>
                  <a:close/>
                </a:path>
                <a:path w="1339215" h="9525">
                  <a:moveTo>
                    <a:pt x="23825" y="0"/>
                  </a:moveTo>
                  <a:lnTo>
                    <a:pt x="19062" y="4762"/>
                  </a:lnTo>
                  <a:lnTo>
                    <a:pt x="19062" y="7404"/>
                  </a:lnTo>
                  <a:lnTo>
                    <a:pt x="21196" y="9525"/>
                  </a:lnTo>
                  <a:lnTo>
                    <a:pt x="23825" y="0"/>
                  </a:lnTo>
                  <a:close/>
                </a:path>
                <a:path w="1339215" h="9525">
                  <a:moveTo>
                    <a:pt x="42887" y="0"/>
                  </a:moveTo>
                  <a:lnTo>
                    <a:pt x="38125" y="4762"/>
                  </a:lnTo>
                  <a:lnTo>
                    <a:pt x="38125" y="7404"/>
                  </a:lnTo>
                  <a:lnTo>
                    <a:pt x="40259" y="9525"/>
                  </a:lnTo>
                  <a:lnTo>
                    <a:pt x="42887" y="0"/>
                  </a:lnTo>
                  <a:close/>
                </a:path>
                <a:path w="1339215" h="9525">
                  <a:moveTo>
                    <a:pt x="61950" y="0"/>
                  </a:moveTo>
                  <a:lnTo>
                    <a:pt x="57188" y="4762"/>
                  </a:lnTo>
                  <a:lnTo>
                    <a:pt x="57188" y="7404"/>
                  </a:lnTo>
                  <a:lnTo>
                    <a:pt x="59309" y="9525"/>
                  </a:lnTo>
                  <a:lnTo>
                    <a:pt x="61950" y="0"/>
                  </a:lnTo>
                  <a:close/>
                </a:path>
                <a:path w="1339215" h="9525">
                  <a:moveTo>
                    <a:pt x="81000" y="0"/>
                  </a:moveTo>
                  <a:lnTo>
                    <a:pt x="76238" y="4762"/>
                  </a:lnTo>
                  <a:lnTo>
                    <a:pt x="76238" y="7404"/>
                  </a:lnTo>
                  <a:lnTo>
                    <a:pt x="78371" y="9525"/>
                  </a:lnTo>
                  <a:lnTo>
                    <a:pt x="81000" y="0"/>
                  </a:lnTo>
                  <a:close/>
                </a:path>
                <a:path w="1339215" h="9525">
                  <a:moveTo>
                    <a:pt x="100063" y="0"/>
                  </a:moveTo>
                  <a:lnTo>
                    <a:pt x="95300" y="4762"/>
                  </a:lnTo>
                  <a:lnTo>
                    <a:pt x="95300" y="7404"/>
                  </a:lnTo>
                  <a:lnTo>
                    <a:pt x="97434" y="9525"/>
                  </a:lnTo>
                  <a:lnTo>
                    <a:pt x="100063" y="0"/>
                  </a:lnTo>
                  <a:close/>
                </a:path>
                <a:path w="1339215" h="9525">
                  <a:moveTo>
                    <a:pt x="119126" y="0"/>
                  </a:moveTo>
                  <a:lnTo>
                    <a:pt x="114363" y="4762"/>
                  </a:lnTo>
                  <a:lnTo>
                    <a:pt x="114363" y="7404"/>
                  </a:lnTo>
                  <a:lnTo>
                    <a:pt x="116497" y="9525"/>
                  </a:lnTo>
                  <a:lnTo>
                    <a:pt x="119126" y="0"/>
                  </a:lnTo>
                  <a:close/>
                </a:path>
                <a:path w="1339215" h="9525">
                  <a:moveTo>
                    <a:pt x="138188" y="0"/>
                  </a:moveTo>
                  <a:lnTo>
                    <a:pt x="133426" y="4762"/>
                  </a:lnTo>
                  <a:lnTo>
                    <a:pt x="133426" y="7404"/>
                  </a:lnTo>
                  <a:lnTo>
                    <a:pt x="135547" y="9525"/>
                  </a:lnTo>
                  <a:lnTo>
                    <a:pt x="138188" y="0"/>
                  </a:lnTo>
                  <a:close/>
                </a:path>
                <a:path w="1339215" h="9525">
                  <a:moveTo>
                    <a:pt x="157238" y="0"/>
                  </a:moveTo>
                  <a:lnTo>
                    <a:pt x="152476" y="4762"/>
                  </a:lnTo>
                  <a:lnTo>
                    <a:pt x="152476" y="7404"/>
                  </a:lnTo>
                  <a:lnTo>
                    <a:pt x="154609" y="9525"/>
                  </a:lnTo>
                  <a:lnTo>
                    <a:pt x="157238" y="0"/>
                  </a:lnTo>
                  <a:close/>
                </a:path>
                <a:path w="1339215" h="9525">
                  <a:moveTo>
                    <a:pt x="176301" y="0"/>
                  </a:moveTo>
                  <a:lnTo>
                    <a:pt x="171538" y="4762"/>
                  </a:lnTo>
                  <a:lnTo>
                    <a:pt x="171538" y="7404"/>
                  </a:lnTo>
                  <a:lnTo>
                    <a:pt x="173672" y="9525"/>
                  </a:lnTo>
                  <a:lnTo>
                    <a:pt x="176301" y="0"/>
                  </a:lnTo>
                  <a:close/>
                </a:path>
                <a:path w="1339215" h="9525">
                  <a:moveTo>
                    <a:pt x="195364" y="0"/>
                  </a:moveTo>
                  <a:lnTo>
                    <a:pt x="190601" y="4762"/>
                  </a:lnTo>
                  <a:lnTo>
                    <a:pt x="190601" y="7404"/>
                  </a:lnTo>
                  <a:lnTo>
                    <a:pt x="192735" y="9525"/>
                  </a:lnTo>
                  <a:lnTo>
                    <a:pt x="195364" y="0"/>
                  </a:lnTo>
                  <a:close/>
                </a:path>
                <a:path w="1339215" h="9525">
                  <a:moveTo>
                    <a:pt x="214414" y="0"/>
                  </a:moveTo>
                  <a:lnTo>
                    <a:pt x="209651" y="4762"/>
                  </a:lnTo>
                  <a:lnTo>
                    <a:pt x="209651" y="7404"/>
                  </a:lnTo>
                  <a:lnTo>
                    <a:pt x="211785" y="9525"/>
                  </a:lnTo>
                  <a:lnTo>
                    <a:pt x="214414" y="0"/>
                  </a:lnTo>
                  <a:close/>
                </a:path>
                <a:path w="1339215" h="9525">
                  <a:moveTo>
                    <a:pt x="233476" y="0"/>
                  </a:moveTo>
                  <a:lnTo>
                    <a:pt x="228714" y="4762"/>
                  </a:lnTo>
                  <a:lnTo>
                    <a:pt x="228714" y="7404"/>
                  </a:lnTo>
                  <a:lnTo>
                    <a:pt x="230847" y="9525"/>
                  </a:lnTo>
                  <a:lnTo>
                    <a:pt x="233476" y="0"/>
                  </a:lnTo>
                  <a:close/>
                </a:path>
                <a:path w="1339215" h="9525">
                  <a:moveTo>
                    <a:pt x="252539" y="0"/>
                  </a:moveTo>
                  <a:lnTo>
                    <a:pt x="247777" y="4762"/>
                  </a:lnTo>
                  <a:lnTo>
                    <a:pt x="247777" y="7404"/>
                  </a:lnTo>
                  <a:lnTo>
                    <a:pt x="249910" y="9525"/>
                  </a:lnTo>
                  <a:lnTo>
                    <a:pt x="252539" y="0"/>
                  </a:lnTo>
                  <a:close/>
                </a:path>
                <a:path w="1339215" h="9525">
                  <a:moveTo>
                    <a:pt x="271602" y="0"/>
                  </a:moveTo>
                  <a:lnTo>
                    <a:pt x="266839" y="4762"/>
                  </a:lnTo>
                  <a:lnTo>
                    <a:pt x="266839" y="7404"/>
                  </a:lnTo>
                  <a:lnTo>
                    <a:pt x="268973" y="9525"/>
                  </a:lnTo>
                  <a:lnTo>
                    <a:pt x="271602" y="0"/>
                  </a:lnTo>
                  <a:close/>
                </a:path>
                <a:path w="1339215" h="9525">
                  <a:moveTo>
                    <a:pt x="290652" y="0"/>
                  </a:moveTo>
                  <a:lnTo>
                    <a:pt x="285889" y="4762"/>
                  </a:lnTo>
                  <a:lnTo>
                    <a:pt x="285889" y="7404"/>
                  </a:lnTo>
                  <a:lnTo>
                    <a:pt x="288023" y="9525"/>
                  </a:lnTo>
                  <a:lnTo>
                    <a:pt x="290652" y="0"/>
                  </a:lnTo>
                  <a:close/>
                </a:path>
                <a:path w="1339215" h="9525">
                  <a:moveTo>
                    <a:pt x="309714" y="0"/>
                  </a:moveTo>
                  <a:lnTo>
                    <a:pt x="304952" y="4762"/>
                  </a:lnTo>
                  <a:lnTo>
                    <a:pt x="304952" y="7404"/>
                  </a:lnTo>
                  <a:lnTo>
                    <a:pt x="307086" y="9525"/>
                  </a:lnTo>
                  <a:lnTo>
                    <a:pt x="309714" y="0"/>
                  </a:lnTo>
                  <a:close/>
                </a:path>
                <a:path w="1339215" h="9525">
                  <a:moveTo>
                    <a:pt x="328777" y="0"/>
                  </a:moveTo>
                  <a:lnTo>
                    <a:pt x="324015" y="4762"/>
                  </a:lnTo>
                  <a:lnTo>
                    <a:pt x="324015" y="7404"/>
                  </a:lnTo>
                  <a:lnTo>
                    <a:pt x="326148" y="9525"/>
                  </a:lnTo>
                  <a:lnTo>
                    <a:pt x="328777" y="0"/>
                  </a:lnTo>
                  <a:close/>
                </a:path>
                <a:path w="1339215" h="9525">
                  <a:moveTo>
                    <a:pt x="347840" y="0"/>
                  </a:moveTo>
                  <a:lnTo>
                    <a:pt x="343077" y="4762"/>
                  </a:lnTo>
                  <a:lnTo>
                    <a:pt x="343077" y="7404"/>
                  </a:lnTo>
                  <a:lnTo>
                    <a:pt x="345211" y="9525"/>
                  </a:lnTo>
                  <a:lnTo>
                    <a:pt x="347840" y="0"/>
                  </a:lnTo>
                  <a:close/>
                </a:path>
                <a:path w="1339215" h="9525">
                  <a:moveTo>
                    <a:pt x="366890" y="0"/>
                  </a:moveTo>
                  <a:lnTo>
                    <a:pt x="362127" y="4762"/>
                  </a:lnTo>
                  <a:lnTo>
                    <a:pt x="362127" y="7404"/>
                  </a:lnTo>
                  <a:lnTo>
                    <a:pt x="364261" y="9525"/>
                  </a:lnTo>
                  <a:lnTo>
                    <a:pt x="366890" y="0"/>
                  </a:lnTo>
                  <a:close/>
                </a:path>
                <a:path w="1339215" h="9525">
                  <a:moveTo>
                    <a:pt x="385953" y="0"/>
                  </a:moveTo>
                  <a:lnTo>
                    <a:pt x="381190" y="4762"/>
                  </a:lnTo>
                  <a:lnTo>
                    <a:pt x="381190" y="7404"/>
                  </a:lnTo>
                  <a:lnTo>
                    <a:pt x="383324" y="9525"/>
                  </a:lnTo>
                  <a:lnTo>
                    <a:pt x="385953" y="0"/>
                  </a:lnTo>
                  <a:close/>
                </a:path>
                <a:path w="1339215" h="9525">
                  <a:moveTo>
                    <a:pt x="405015" y="0"/>
                  </a:moveTo>
                  <a:lnTo>
                    <a:pt x="400253" y="4762"/>
                  </a:lnTo>
                  <a:lnTo>
                    <a:pt x="400253" y="7404"/>
                  </a:lnTo>
                  <a:lnTo>
                    <a:pt x="402386" y="9525"/>
                  </a:lnTo>
                  <a:lnTo>
                    <a:pt x="405015" y="0"/>
                  </a:lnTo>
                  <a:close/>
                </a:path>
                <a:path w="1339215" h="9525">
                  <a:moveTo>
                    <a:pt x="424078" y="0"/>
                  </a:moveTo>
                  <a:lnTo>
                    <a:pt x="419315" y="4762"/>
                  </a:lnTo>
                  <a:lnTo>
                    <a:pt x="419315" y="7404"/>
                  </a:lnTo>
                  <a:lnTo>
                    <a:pt x="421449" y="9525"/>
                  </a:lnTo>
                  <a:lnTo>
                    <a:pt x="424078" y="0"/>
                  </a:lnTo>
                  <a:close/>
                </a:path>
                <a:path w="1339215" h="9525">
                  <a:moveTo>
                    <a:pt x="443128" y="0"/>
                  </a:moveTo>
                  <a:lnTo>
                    <a:pt x="438365" y="4762"/>
                  </a:lnTo>
                  <a:lnTo>
                    <a:pt x="438365" y="7404"/>
                  </a:lnTo>
                  <a:lnTo>
                    <a:pt x="440499" y="9525"/>
                  </a:lnTo>
                  <a:lnTo>
                    <a:pt x="443128" y="0"/>
                  </a:lnTo>
                  <a:close/>
                </a:path>
                <a:path w="1339215" h="9525">
                  <a:moveTo>
                    <a:pt x="462191" y="0"/>
                  </a:moveTo>
                  <a:lnTo>
                    <a:pt x="457428" y="4762"/>
                  </a:lnTo>
                  <a:lnTo>
                    <a:pt x="457428" y="7404"/>
                  </a:lnTo>
                  <a:lnTo>
                    <a:pt x="459562" y="9525"/>
                  </a:lnTo>
                  <a:lnTo>
                    <a:pt x="462191" y="0"/>
                  </a:lnTo>
                  <a:close/>
                </a:path>
                <a:path w="1339215" h="9525">
                  <a:moveTo>
                    <a:pt x="481253" y="0"/>
                  </a:moveTo>
                  <a:lnTo>
                    <a:pt x="476491" y="4762"/>
                  </a:lnTo>
                  <a:lnTo>
                    <a:pt x="476491" y="7404"/>
                  </a:lnTo>
                  <a:lnTo>
                    <a:pt x="478624" y="9525"/>
                  </a:lnTo>
                  <a:lnTo>
                    <a:pt x="481253" y="0"/>
                  </a:lnTo>
                  <a:close/>
                </a:path>
                <a:path w="1339215" h="9525">
                  <a:moveTo>
                    <a:pt x="500316" y="0"/>
                  </a:moveTo>
                  <a:lnTo>
                    <a:pt x="495554" y="4762"/>
                  </a:lnTo>
                  <a:lnTo>
                    <a:pt x="495554" y="7404"/>
                  </a:lnTo>
                  <a:lnTo>
                    <a:pt x="497687" y="9525"/>
                  </a:lnTo>
                  <a:lnTo>
                    <a:pt x="500316" y="0"/>
                  </a:lnTo>
                  <a:close/>
                </a:path>
                <a:path w="1339215" h="9525">
                  <a:moveTo>
                    <a:pt x="519366" y="0"/>
                  </a:moveTo>
                  <a:lnTo>
                    <a:pt x="514604" y="4762"/>
                  </a:lnTo>
                  <a:lnTo>
                    <a:pt x="514604" y="7404"/>
                  </a:lnTo>
                  <a:lnTo>
                    <a:pt x="516737" y="9525"/>
                  </a:lnTo>
                  <a:lnTo>
                    <a:pt x="519366" y="0"/>
                  </a:lnTo>
                  <a:close/>
                </a:path>
                <a:path w="1339215" h="9525">
                  <a:moveTo>
                    <a:pt x="538429" y="0"/>
                  </a:moveTo>
                  <a:lnTo>
                    <a:pt x="533666" y="4762"/>
                  </a:lnTo>
                  <a:lnTo>
                    <a:pt x="533666" y="7404"/>
                  </a:lnTo>
                  <a:lnTo>
                    <a:pt x="535800" y="9525"/>
                  </a:lnTo>
                  <a:lnTo>
                    <a:pt x="538429" y="0"/>
                  </a:lnTo>
                  <a:close/>
                </a:path>
                <a:path w="1339215" h="9525">
                  <a:moveTo>
                    <a:pt x="557491" y="0"/>
                  </a:moveTo>
                  <a:lnTo>
                    <a:pt x="552729" y="4762"/>
                  </a:lnTo>
                  <a:lnTo>
                    <a:pt x="552729" y="7404"/>
                  </a:lnTo>
                  <a:lnTo>
                    <a:pt x="554863" y="9525"/>
                  </a:lnTo>
                  <a:lnTo>
                    <a:pt x="557491" y="0"/>
                  </a:lnTo>
                  <a:close/>
                </a:path>
                <a:path w="1339215" h="9525">
                  <a:moveTo>
                    <a:pt x="576554" y="0"/>
                  </a:moveTo>
                  <a:lnTo>
                    <a:pt x="571792" y="4762"/>
                  </a:lnTo>
                  <a:lnTo>
                    <a:pt x="571792" y="7404"/>
                  </a:lnTo>
                  <a:lnTo>
                    <a:pt x="573925" y="9525"/>
                  </a:lnTo>
                  <a:lnTo>
                    <a:pt x="576554" y="0"/>
                  </a:lnTo>
                  <a:close/>
                </a:path>
                <a:path w="1339215" h="9525">
                  <a:moveTo>
                    <a:pt x="595604" y="0"/>
                  </a:moveTo>
                  <a:lnTo>
                    <a:pt x="590842" y="4762"/>
                  </a:lnTo>
                  <a:lnTo>
                    <a:pt x="590842" y="7404"/>
                  </a:lnTo>
                  <a:lnTo>
                    <a:pt x="592975" y="9525"/>
                  </a:lnTo>
                  <a:lnTo>
                    <a:pt x="595604" y="0"/>
                  </a:lnTo>
                  <a:close/>
                </a:path>
                <a:path w="1339215" h="9525">
                  <a:moveTo>
                    <a:pt x="614667" y="0"/>
                  </a:moveTo>
                  <a:lnTo>
                    <a:pt x="609904" y="4762"/>
                  </a:lnTo>
                  <a:lnTo>
                    <a:pt x="609904" y="7404"/>
                  </a:lnTo>
                  <a:lnTo>
                    <a:pt x="612038" y="9525"/>
                  </a:lnTo>
                  <a:lnTo>
                    <a:pt x="614667" y="0"/>
                  </a:lnTo>
                  <a:close/>
                </a:path>
                <a:path w="1339215" h="9525">
                  <a:moveTo>
                    <a:pt x="633730" y="0"/>
                  </a:moveTo>
                  <a:lnTo>
                    <a:pt x="628967" y="4762"/>
                  </a:lnTo>
                  <a:lnTo>
                    <a:pt x="628967" y="7404"/>
                  </a:lnTo>
                  <a:lnTo>
                    <a:pt x="631101" y="9525"/>
                  </a:lnTo>
                  <a:lnTo>
                    <a:pt x="633730" y="0"/>
                  </a:lnTo>
                  <a:close/>
                </a:path>
                <a:path w="1339215" h="9525">
                  <a:moveTo>
                    <a:pt x="652792" y="0"/>
                  </a:moveTo>
                  <a:lnTo>
                    <a:pt x="648030" y="4762"/>
                  </a:lnTo>
                  <a:lnTo>
                    <a:pt x="648030" y="7404"/>
                  </a:lnTo>
                  <a:lnTo>
                    <a:pt x="650163" y="9525"/>
                  </a:lnTo>
                  <a:lnTo>
                    <a:pt x="652792" y="0"/>
                  </a:lnTo>
                  <a:close/>
                </a:path>
                <a:path w="1339215" h="9525">
                  <a:moveTo>
                    <a:pt x="671842" y="0"/>
                  </a:moveTo>
                  <a:lnTo>
                    <a:pt x="667080" y="4762"/>
                  </a:lnTo>
                  <a:lnTo>
                    <a:pt x="667080" y="7404"/>
                  </a:lnTo>
                  <a:lnTo>
                    <a:pt x="669213" y="9525"/>
                  </a:lnTo>
                  <a:lnTo>
                    <a:pt x="671842" y="0"/>
                  </a:lnTo>
                  <a:close/>
                </a:path>
                <a:path w="1339215" h="9525">
                  <a:moveTo>
                    <a:pt x="690905" y="0"/>
                  </a:moveTo>
                  <a:lnTo>
                    <a:pt x="686142" y="4762"/>
                  </a:lnTo>
                  <a:lnTo>
                    <a:pt x="686142" y="7404"/>
                  </a:lnTo>
                  <a:lnTo>
                    <a:pt x="688276" y="9525"/>
                  </a:lnTo>
                  <a:lnTo>
                    <a:pt x="690905" y="0"/>
                  </a:lnTo>
                  <a:close/>
                </a:path>
                <a:path w="1339215" h="9525">
                  <a:moveTo>
                    <a:pt x="709968" y="0"/>
                  </a:moveTo>
                  <a:lnTo>
                    <a:pt x="705205" y="4762"/>
                  </a:lnTo>
                  <a:lnTo>
                    <a:pt x="705205" y="7404"/>
                  </a:lnTo>
                  <a:lnTo>
                    <a:pt x="707339" y="9525"/>
                  </a:lnTo>
                  <a:lnTo>
                    <a:pt x="709968" y="0"/>
                  </a:lnTo>
                  <a:close/>
                </a:path>
                <a:path w="1339215" h="9525">
                  <a:moveTo>
                    <a:pt x="729030" y="0"/>
                  </a:moveTo>
                  <a:lnTo>
                    <a:pt x="724268" y="4762"/>
                  </a:lnTo>
                  <a:lnTo>
                    <a:pt x="724268" y="7404"/>
                  </a:lnTo>
                  <a:lnTo>
                    <a:pt x="726401" y="9525"/>
                  </a:lnTo>
                  <a:lnTo>
                    <a:pt x="729030" y="0"/>
                  </a:lnTo>
                  <a:close/>
                </a:path>
                <a:path w="1339215" h="9525">
                  <a:moveTo>
                    <a:pt x="748080" y="0"/>
                  </a:moveTo>
                  <a:lnTo>
                    <a:pt x="743318" y="4762"/>
                  </a:lnTo>
                  <a:lnTo>
                    <a:pt x="743318" y="7404"/>
                  </a:lnTo>
                  <a:lnTo>
                    <a:pt x="745451" y="9525"/>
                  </a:lnTo>
                  <a:lnTo>
                    <a:pt x="748080" y="0"/>
                  </a:lnTo>
                  <a:close/>
                </a:path>
                <a:path w="1339215" h="9525">
                  <a:moveTo>
                    <a:pt x="767143" y="0"/>
                  </a:moveTo>
                  <a:lnTo>
                    <a:pt x="762381" y="4762"/>
                  </a:lnTo>
                  <a:lnTo>
                    <a:pt x="762381" y="7404"/>
                  </a:lnTo>
                  <a:lnTo>
                    <a:pt x="764514" y="9525"/>
                  </a:lnTo>
                  <a:lnTo>
                    <a:pt x="767143" y="0"/>
                  </a:lnTo>
                  <a:close/>
                </a:path>
                <a:path w="1339215" h="9525">
                  <a:moveTo>
                    <a:pt x="786206" y="0"/>
                  </a:moveTo>
                  <a:lnTo>
                    <a:pt x="781443" y="4762"/>
                  </a:lnTo>
                  <a:lnTo>
                    <a:pt x="781443" y="7404"/>
                  </a:lnTo>
                  <a:lnTo>
                    <a:pt x="783577" y="9525"/>
                  </a:lnTo>
                  <a:lnTo>
                    <a:pt x="786206" y="0"/>
                  </a:lnTo>
                  <a:close/>
                </a:path>
                <a:path w="1339215" h="9525">
                  <a:moveTo>
                    <a:pt x="805268" y="0"/>
                  </a:moveTo>
                  <a:lnTo>
                    <a:pt x="800506" y="4762"/>
                  </a:lnTo>
                  <a:lnTo>
                    <a:pt x="800506" y="7404"/>
                  </a:lnTo>
                  <a:lnTo>
                    <a:pt x="802640" y="9525"/>
                  </a:lnTo>
                  <a:lnTo>
                    <a:pt x="805268" y="0"/>
                  </a:lnTo>
                  <a:close/>
                </a:path>
                <a:path w="1339215" h="9525">
                  <a:moveTo>
                    <a:pt x="824318" y="0"/>
                  </a:moveTo>
                  <a:lnTo>
                    <a:pt x="819556" y="4762"/>
                  </a:lnTo>
                  <a:lnTo>
                    <a:pt x="819556" y="7404"/>
                  </a:lnTo>
                  <a:lnTo>
                    <a:pt x="821690" y="9525"/>
                  </a:lnTo>
                  <a:lnTo>
                    <a:pt x="824318" y="0"/>
                  </a:lnTo>
                  <a:close/>
                </a:path>
                <a:path w="1339215" h="9525">
                  <a:moveTo>
                    <a:pt x="843381" y="0"/>
                  </a:moveTo>
                  <a:lnTo>
                    <a:pt x="838619" y="4762"/>
                  </a:lnTo>
                  <a:lnTo>
                    <a:pt x="838619" y="7404"/>
                  </a:lnTo>
                  <a:lnTo>
                    <a:pt x="840752" y="9525"/>
                  </a:lnTo>
                  <a:lnTo>
                    <a:pt x="843381" y="0"/>
                  </a:lnTo>
                  <a:close/>
                </a:path>
                <a:path w="1339215" h="9525">
                  <a:moveTo>
                    <a:pt x="862444" y="0"/>
                  </a:moveTo>
                  <a:lnTo>
                    <a:pt x="857681" y="4762"/>
                  </a:lnTo>
                  <a:lnTo>
                    <a:pt x="857681" y="7404"/>
                  </a:lnTo>
                  <a:lnTo>
                    <a:pt x="859815" y="9525"/>
                  </a:lnTo>
                  <a:lnTo>
                    <a:pt x="862444" y="0"/>
                  </a:lnTo>
                  <a:close/>
                </a:path>
                <a:path w="1339215" h="9525">
                  <a:moveTo>
                    <a:pt x="881507" y="0"/>
                  </a:moveTo>
                  <a:lnTo>
                    <a:pt x="876744" y="4762"/>
                  </a:lnTo>
                  <a:lnTo>
                    <a:pt x="876744" y="7404"/>
                  </a:lnTo>
                  <a:lnTo>
                    <a:pt x="878878" y="9525"/>
                  </a:lnTo>
                  <a:lnTo>
                    <a:pt x="881507" y="0"/>
                  </a:lnTo>
                  <a:close/>
                </a:path>
                <a:path w="1339215" h="9525">
                  <a:moveTo>
                    <a:pt x="900557" y="0"/>
                  </a:moveTo>
                  <a:lnTo>
                    <a:pt x="895794" y="4762"/>
                  </a:lnTo>
                  <a:lnTo>
                    <a:pt x="895794" y="7404"/>
                  </a:lnTo>
                  <a:lnTo>
                    <a:pt x="897928" y="9525"/>
                  </a:lnTo>
                  <a:lnTo>
                    <a:pt x="900557" y="0"/>
                  </a:lnTo>
                  <a:close/>
                </a:path>
                <a:path w="1339215" h="9525">
                  <a:moveTo>
                    <a:pt x="919619" y="0"/>
                  </a:moveTo>
                  <a:lnTo>
                    <a:pt x="914857" y="4762"/>
                  </a:lnTo>
                  <a:lnTo>
                    <a:pt x="914857" y="7404"/>
                  </a:lnTo>
                  <a:lnTo>
                    <a:pt x="916990" y="9525"/>
                  </a:lnTo>
                  <a:lnTo>
                    <a:pt x="919619" y="0"/>
                  </a:lnTo>
                  <a:close/>
                </a:path>
                <a:path w="1339215" h="9525">
                  <a:moveTo>
                    <a:pt x="938682" y="0"/>
                  </a:moveTo>
                  <a:lnTo>
                    <a:pt x="933919" y="4762"/>
                  </a:lnTo>
                  <a:lnTo>
                    <a:pt x="933919" y="7404"/>
                  </a:lnTo>
                  <a:lnTo>
                    <a:pt x="936053" y="9525"/>
                  </a:lnTo>
                  <a:lnTo>
                    <a:pt x="938682" y="0"/>
                  </a:lnTo>
                  <a:close/>
                </a:path>
                <a:path w="1339215" h="9525">
                  <a:moveTo>
                    <a:pt x="957745" y="0"/>
                  </a:moveTo>
                  <a:lnTo>
                    <a:pt x="952982" y="4762"/>
                  </a:lnTo>
                  <a:lnTo>
                    <a:pt x="952982" y="7404"/>
                  </a:lnTo>
                  <a:lnTo>
                    <a:pt x="955103" y="9525"/>
                  </a:lnTo>
                  <a:lnTo>
                    <a:pt x="957745" y="0"/>
                  </a:lnTo>
                  <a:close/>
                </a:path>
                <a:path w="1339215" h="9525">
                  <a:moveTo>
                    <a:pt x="976795" y="0"/>
                  </a:moveTo>
                  <a:lnTo>
                    <a:pt x="972032" y="4762"/>
                  </a:lnTo>
                  <a:lnTo>
                    <a:pt x="972032" y="7404"/>
                  </a:lnTo>
                  <a:lnTo>
                    <a:pt x="974166" y="9525"/>
                  </a:lnTo>
                  <a:lnTo>
                    <a:pt x="976795" y="0"/>
                  </a:lnTo>
                  <a:close/>
                </a:path>
                <a:path w="1339215" h="9525">
                  <a:moveTo>
                    <a:pt x="995857" y="0"/>
                  </a:moveTo>
                  <a:lnTo>
                    <a:pt x="991095" y="4762"/>
                  </a:lnTo>
                  <a:lnTo>
                    <a:pt x="991095" y="7404"/>
                  </a:lnTo>
                  <a:lnTo>
                    <a:pt x="993228" y="9525"/>
                  </a:lnTo>
                  <a:lnTo>
                    <a:pt x="995857" y="0"/>
                  </a:lnTo>
                  <a:close/>
                </a:path>
                <a:path w="1339215" h="9525">
                  <a:moveTo>
                    <a:pt x="1014920" y="0"/>
                  </a:moveTo>
                  <a:lnTo>
                    <a:pt x="1010158" y="4762"/>
                  </a:lnTo>
                  <a:lnTo>
                    <a:pt x="1010158" y="7404"/>
                  </a:lnTo>
                  <a:lnTo>
                    <a:pt x="1012291" y="9525"/>
                  </a:lnTo>
                  <a:lnTo>
                    <a:pt x="1014920" y="0"/>
                  </a:lnTo>
                  <a:close/>
                </a:path>
                <a:path w="1339215" h="9525">
                  <a:moveTo>
                    <a:pt x="1033983" y="0"/>
                  </a:moveTo>
                  <a:lnTo>
                    <a:pt x="1029220" y="4762"/>
                  </a:lnTo>
                  <a:lnTo>
                    <a:pt x="1029220" y="7404"/>
                  </a:lnTo>
                  <a:lnTo>
                    <a:pt x="1031354" y="9525"/>
                  </a:lnTo>
                  <a:lnTo>
                    <a:pt x="1033983" y="0"/>
                  </a:lnTo>
                  <a:close/>
                </a:path>
                <a:path w="1339215" h="9525">
                  <a:moveTo>
                    <a:pt x="1053033" y="0"/>
                  </a:moveTo>
                  <a:lnTo>
                    <a:pt x="1048270" y="4762"/>
                  </a:lnTo>
                  <a:lnTo>
                    <a:pt x="1048270" y="7404"/>
                  </a:lnTo>
                  <a:lnTo>
                    <a:pt x="1050404" y="9525"/>
                  </a:lnTo>
                  <a:lnTo>
                    <a:pt x="1053033" y="0"/>
                  </a:lnTo>
                  <a:close/>
                </a:path>
                <a:path w="1339215" h="9525">
                  <a:moveTo>
                    <a:pt x="1072095" y="0"/>
                  </a:moveTo>
                  <a:lnTo>
                    <a:pt x="1067333" y="4762"/>
                  </a:lnTo>
                  <a:lnTo>
                    <a:pt x="1067333" y="7404"/>
                  </a:lnTo>
                  <a:lnTo>
                    <a:pt x="1069467" y="9525"/>
                  </a:lnTo>
                  <a:lnTo>
                    <a:pt x="1072095" y="0"/>
                  </a:lnTo>
                  <a:close/>
                </a:path>
                <a:path w="1339215" h="9525">
                  <a:moveTo>
                    <a:pt x="1091158" y="0"/>
                  </a:moveTo>
                  <a:lnTo>
                    <a:pt x="1086396" y="4762"/>
                  </a:lnTo>
                  <a:lnTo>
                    <a:pt x="1086396" y="7404"/>
                  </a:lnTo>
                  <a:lnTo>
                    <a:pt x="1088529" y="9525"/>
                  </a:lnTo>
                  <a:lnTo>
                    <a:pt x="1091158" y="0"/>
                  </a:lnTo>
                  <a:close/>
                </a:path>
                <a:path w="1339215" h="9525">
                  <a:moveTo>
                    <a:pt x="1110221" y="0"/>
                  </a:moveTo>
                  <a:lnTo>
                    <a:pt x="1105458" y="4762"/>
                  </a:lnTo>
                  <a:lnTo>
                    <a:pt x="1105458" y="7404"/>
                  </a:lnTo>
                  <a:lnTo>
                    <a:pt x="1107592" y="9525"/>
                  </a:lnTo>
                  <a:lnTo>
                    <a:pt x="1110221" y="0"/>
                  </a:lnTo>
                  <a:close/>
                </a:path>
                <a:path w="1339215" h="9525">
                  <a:moveTo>
                    <a:pt x="1129271" y="0"/>
                  </a:moveTo>
                  <a:lnTo>
                    <a:pt x="1124508" y="4762"/>
                  </a:lnTo>
                  <a:lnTo>
                    <a:pt x="1124508" y="7404"/>
                  </a:lnTo>
                  <a:lnTo>
                    <a:pt x="1126642" y="9525"/>
                  </a:lnTo>
                  <a:lnTo>
                    <a:pt x="1129271" y="0"/>
                  </a:lnTo>
                  <a:close/>
                </a:path>
                <a:path w="1339215" h="9525">
                  <a:moveTo>
                    <a:pt x="1148334" y="0"/>
                  </a:moveTo>
                  <a:lnTo>
                    <a:pt x="1143571" y="4762"/>
                  </a:lnTo>
                  <a:lnTo>
                    <a:pt x="1143571" y="7404"/>
                  </a:lnTo>
                  <a:lnTo>
                    <a:pt x="1145705" y="9525"/>
                  </a:lnTo>
                  <a:lnTo>
                    <a:pt x="1148334" y="0"/>
                  </a:lnTo>
                  <a:close/>
                </a:path>
                <a:path w="1339215" h="9525">
                  <a:moveTo>
                    <a:pt x="1167396" y="0"/>
                  </a:moveTo>
                  <a:lnTo>
                    <a:pt x="1162634" y="4762"/>
                  </a:lnTo>
                  <a:lnTo>
                    <a:pt x="1162634" y="7404"/>
                  </a:lnTo>
                  <a:lnTo>
                    <a:pt x="1164767" y="9525"/>
                  </a:lnTo>
                  <a:lnTo>
                    <a:pt x="1167396" y="0"/>
                  </a:lnTo>
                  <a:close/>
                </a:path>
                <a:path w="1339215" h="9525">
                  <a:moveTo>
                    <a:pt x="1186459" y="0"/>
                  </a:moveTo>
                  <a:lnTo>
                    <a:pt x="1181696" y="4762"/>
                  </a:lnTo>
                  <a:lnTo>
                    <a:pt x="1181696" y="7404"/>
                  </a:lnTo>
                  <a:lnTo>
                    <a:pt x="1183830" y="9525"/>
                  </a:lnTo>
                  <a:lnTo>
                    <a:pt x="1186459" y="0"/>
                  </a:lnTo>
                  <a:close/>
                </a:path>
                <a:path w="1339215" h="9525">
                  <a:moveTo>
                    <a:pt x="1205509" y="0"/>
                  </a:moveTo>
                  <a:lnTo>
                    <a:pt x="1200746" y="4762"/>
                  </a:lnTo>
                  <a:lnTo>
                    <a:pt x="1200746" y="7404"/>
                  </a:lnTo>
                  <a:lnTo>
                    <a:pt x="1202880" y="9525"/>
                  </a:lnTo>
                  <a:lnTo>
                    <a:pt x="1205509" y="0"/>
                  </a:lnTo>
                  <a:close/>
                </a:path>
                <a:path w="1339215" h="9525">
                  <a:moveTo>
                    <a:pt x="1224572" y="0"/>
                  </a:moveTo>
                  <a:lnTo>
                    <a:pt x="1219809" y="4762"/>
                  </a:lnTo>
                  <a:lnTo>
                    <a:pt x="1219809" y="7404"/>
                  </a:lnTo>
                  <a:lnTo>
                    <a:pt x="1221943" y="9525"/>
                  </a:lnTo>
                  <a:lnTo>
                    <a:pt x="1224572" y="0"/>
                  </a:lnTo>
                  <a:close/>
                </a:path>
                <a:path w="1339215" h="9525">
                  <a:moveTo>
                    <a:pt x="1243634" y="0"/>
                  </a:moveTo>
                  <a:lnTo>
                    <a:pt x="1238872" y="4762"/>
                  </a:lnTo>
                  <a:lnTo>
                    <a:pt x="1238872" y="7404"/>
                  </a:lnTo>
                  <a:lnTo>
                    <a:pt x="1241005" y="9525"/>
                  </a:lnTo>
                  <a:lnTo>
                    <a:pt x="1243634" y="0"/>
                  </a:lnTo>
                  <a:close/>
                </a:path>
                <a:path w="1339215" h="9525">
                  <a:moveTo>
                    <a:pt x="1262697" y="0"/>
                  </a:moveTo>
                  <a:lnTo>
                    <a:pt x="1257935" y="4762"/>
                  </a:lnTo>
                  <a:lnTo>
                    <a:pt x="1257935" y="7404"/>
                  </a:lnTo>
                  <a:lnTo>
                    <a:pt x="1260068" y="9525"/>
                  </a:lnTo>
                  <a:lnTo>
                    <a:pt x="1262697" y="0"/>
                  </a:lnTo>
                  <a:close/>
                </a:path>
                <a:path w="1339215" h="9525">
                  <a:moveTo>
                    <a:pt x="1281747" y="0"/>
                  </a:moveTo>
                  <a:lnTo>
                    <a:pt x="1276985" y="4762"/>
                  </a:lnTo>
                  <a:lnTo>
                    <a:pt x="1276985" y="7404"/>
                  </a:lnTo>
                  <a:lnTo>
                    <a:pt x="1279118" y="9525"/>
                  </a:lnTo>
                  <a:lnTo>
                    <a:pt x="1281747" y="0"/>
                  </a:lnTo>
                  <a:close/>
                </a:path>
                <a:path w="1339215" h="9525">
                  <a:moveTo>
                    <a:pt x="1300810" y="0"/>
                  </a:moveTo>
                  <a:lnTo>
                    <a:pt x="1296047" y="4762"/>
                  </a:lnTo>
                  <a:lnTo>
                    <a:pt x="1296047" y="7404"/>
                  </a:lnTo>
                  <a:lnTo>
                    <a:pt x="1298181" y="9525"/>
                  </a:lnTo>
                  <a:lnTo>
                    <a:pt x="1300810" y="0"/>
                  </a:lnTo>
                  <a:close/>
                </a:path>
                <a:path w="1339215" h="9525">
                  <a:moveTo>
                    <a:pt x="1319872" y="0"/>
                  </a:moveTo>
                  <a:lnTo>
                    <a:pt x="1315110" y="4762"/>
                  </a:lnTo>
                  <a:lnTo>
                    <a:pt x="1315110" y="7404"/>
                  </a:lnTo>
                  <a:lnTo>
                    <a:pt x="1317244" y="9525"/>
                  </a:lnTo>
                  <a:lnTo>
                    <a:pt x="1319872" y="0"/>
                  </a:lnTo>
                  <a:close/>
                </a:path>
                <a:path w="1339215" h="9525">
                  <a:moveTo>
                    <a:pt x="1338935" y="0"/>
                  </a:moveTo>
                  <a:lnTo>
                    <a:pt x="1334173" y="4762"/>
                  </a:lnTo>
                  <a:lnTo>
                    <a:pt x="1334173" y="7404"/>
                  </a:lnTo>
                  <a:lnTo>
                    <a:pt x="1336306" y="9525"/>
                  </a:lnTo>
                  <a:lnTo>
                    <a:pt x="133893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6928129" y="1209674"/>
              <a:ext cx="379730" cy="969010"/>
            </a:xfrm>
            <a:custGeom>
              <a:avLst/>
              <a:gdLst/>
              <a:ahLst/>
              <a:cxnLst/>
              <a:rect l="l" t="t" r="r" b="b"/>
              <a:pathLst>
                <a:path w="379729" h="969010">
                  <a:moveTo>
                    <a:pt x="4762" y="0"/>
                  </a:moveTo>
                  <a:lnTo>
                    <a:pt x="0" y="4762"/>
                  </a:lnTo>
                  <a:lnTo>
                    <a:pt x="0" y="7404"/>
                  </a:lnTo>
                  <a:lnTo>
                    <a:pt x="2133" y="9525"/>
                  </a:lnTo>
                  <a:lnTo>
                    <a:pt x="4762" y="0"/>
                  </a:lnTo>
                  <a:close/>
                </a:path>
                <a:path w="379729" h="969010">
                  <a:moveTo>
                    <a:pt x="23812" y="0"/>
                  </a:moveTo>
                  <a:lnTo>
                    <a:pt x="19050" y="4762"/>
                  </a:lnTo>
                  <a:lnTo>
                    <a:pt x="19050" y="7404"/>
                  </a:lnTo>
                  <a:lnTo>
                    <a:pt x="21183" y="9525"/>
                  </a:lnTo>
                  <a:lnTo>
                    <a:pt x="23812" y="0"/>
                  </a:lnTo>
                  <a:close/>
                </a:path>
                <a:path w="379729" h="969010">
                  <a:moveTo>
                    <a:pt x="42875" y="0"/>
                  </a:moveTo>
                  <a:lnTo>
                    <a:pt x="38112" y="4762"/>
                  </a:lnTo>
                  <a:lnTo>
                    <a:pt x="38112" y="7404"/>
                  </a:lnTo>
                  <a:lnTo>
                    <a:pt x="40246" y="9525"/>
                  </a:lnTo>
                  <a:lnTo>
                    <a:pt x="42875" y="0"/>
                  </a:lnTo>
                  <a:close/>
                </a:path>
                <a:path w="379729" h="969010">
                  <a:moveTo>
                    <a:pt x="61937" y="0"/>
                  </a:moveTo>
                  <a:lnTo>
                    <a:pt x="57175" y="4762"/>
                  </a:lnTo>
                  <a:lnTo>
                    <a:pt x="57175" y="7404"/>
                  </a:lnTo>
                  <a:lnTo>
                    <a:pt x="59309" y="9525"/>
                  </a:lnTo>
                  <a:lnTo>
                    <a:pt x="61937" y="0"/>
                  </a:lnTo>
                  <a:close/>
                </a:path>
                <a:path w="379729" h="969010">
                  <a:moveTo>
                    <a:pt x="81000" y="0"/>
                  </a:moveTo>
                  <a:lnTo>
                    <a:pt x="76238" y="4762"/>
                  </a:lnTo>
                  <a:lnTo>
                    <a:pt x="76238" y="7404"/>
                  </a:lnTo>
                  <a:lnTo>
                    <a:pt x="78359" y="9525"/>
                  </a:lnTo>
                  <a:lnTo>
                    <a:pt x="81000" y="0"/>
                  </a:lnTo>
                  <a:close/>
                </a:path>
                <a:path w="379729" h="969010">
                  <a:moveTo>
                    <a:pt x="100050" y="0"/>
                  </a:moveTo>
                  <a:lnTo>
                    <a:pt x="95288" y="4762"/>
                  </a:lnTo>
                  <a:lnTo>
                    <a:pt x="95288" y="7404"/>
                  </a:lnTo>
                  <a:lnTo>
                    <a:pt x="97421" y="9525"/>
                  </a:lnTo>
                  <a:lnTo>
                    <a:pt x="100050" y="0"/>
                  </a:lnTo>
                  <a:close/>
                </a:path>
                <a:path w="379729" h="969010">
                  <a:moveTo>
                    <a:pt x="119113" y="0"/>
                  </a:moveTo>
                  <a:lnTo>
                    <a:pt x="114350" y="4762"/>
                  </a:lnTo>
                  <a:lnTo>
                    <a:pt x="114350" y="7404"/>
                  </a:lnTo>
                  <a:lnTo>
                    <a:pt x="116484" y="9525"/>
                  </a:lnTo>
                  <a:lnTo>
                    <a:pt x="119113" y="0"/>
                  </a:lnTo>
                  <a:close/>
                </a:path>
                <a:path w="379729" h="969010">
                  <a:moveTo>
                    <a:pt x="138176" y="0"/>
                  </a:moveTo>
                  <a:lnTo>
                    <a:pt x="133413" y="4762"/>
                  </a:lnTo>
                  <a:lnTo>
                    <a:pt x="133413" y="7404"/>
                  </a:lnTo>
                  <a:lnTo>
                    <a:pt x="135547" y="9525"/>
                  </a:lnTo>
                  <a:lnTo>
                    <a:pt x="138176" y="0"/>
                  </a:lnTo>
                  <a:close/>
                </a:path>
                <a:path w="379729" h="969010">
                  <a:moveTo>
                    <a:pt x="157238" y="0"/>
                  </a:moveTo>
                  <a:lnTo>
                    <a:pt x="152476" y="4762"/>
                  </a:lnTo>
                  <a:lnTo>
                    <a:pt x="152476" y="7404"/>
                  </a:lnTo>
                  <a:lnTo>
                    <a:pt x="154597" y="9525"/>
                  </a:lnTo>
                  <a:lnTo>
                    <a:pt x="157238" y="0"/>
                  </a:lnTo>
                  <a:close/>
                </a:path>
                <a:path w="379729" h="969010">
                  <a:moveTo>
                    <a:pt x="176288" y="0"/>
                  </a:moveTo>
                  <a:lnTo>
                    <a:pt x="171526" y="4762"/>
                  </a:lnTo>
                  <a:lnTo>
                    <a:pt x="171526" y="7404"/>
                  </a:lnTo>
                  <a:lnTo>
                    <a:pt x="173659" y="9525"/>
                  </a:lnTo>
                  <a:lnTo>
                    <a:pt x="176288" y="0"/>
                  </a:lnTo>
                  <a:close/>
                </a:path>
                <a:path w="379729" h="969010">
                  <a:moveTo>
                    <a:pt x="195351" y="0"/>
                  </a:moveTo>
                  <a:lnTo>
                    <a:pt x="190588" y="4762"/>
                  </a:lnTo>
                  <a:lnTo>
                    <a:pt x="190588" y="7404"/>
                  </a:lnTo>
                  <a:lnTo>
                    <a:pt x="192722" y="9525"/>
                  </a:lnTo>
                  <a:lnTo>
                    <a:pt x="195351" y="0"/>
                  </a:lnTo>
                  <a:close/>
                </a:path>
                <a:path w="379729" h="969010">
                  <a:moveTo>
                    <a:pt x="214414" y="0"/>
                  </a:moveTo>
                  <a:lnTo>
                    <a:pt x="209651" y="4762"/>
                  </a:lnTo>
                  <a:lnTo>
                    <a:pt x="209651" y="7404"/>
                  </a:lnTo>
                  <a:lnTo>
                    <a:pt x="211785" y="9525"/>
                  </a:lnTo>
                  <a:lnTo>
                    <a:pt x="214414" y="0"/>
                  </a:lnTo>
                  <a:close/>
                </a:path>
                <a:path w="379729" h="969010">
                  <a:moveTo>
                    <a:pt x="233476" y="0"/>
                  </a:moveTo>
                  <a:lnTo>
                    <a:pt x="228714" y="4762"/>
                  </a:lnTo>
                  <a:lnTo>
                    <a:pt x="228714" y="7404"/>
                  </a:lnTo>
                  <a:lnTo>
                    <a:pt x="230835" y="9525"/>
                  </a:lnTo>
                  <a:lnTo>
                    <a:pt x="233476" y="0"/>
                  </a:lnTo>
                  <a:close/>
                </a:path>
                <a:path w="379729" h="969010">
                  <a:moveTo>
                    <a:pt x="252526" y="0"/>
                  </a:moveTo>
                  <a:lnTo>
                    <a:pt x="247764" y="4762"/>
                  </a:lnTo>
                  <a:lnTo>
                    <a:pt x="247764" y="7404"/>
                  </a:lnTo>
                  <a:lnTo>
                    <a:pt x="249897" y="9525"/>
                  </a:lnTo>
                  <a:lnTo>
                    <a:pt x="252526" y="0"/>
                  </a:lnTo>
                  <a:close/>
                </a:path>
                <a:path w="379729" h="969010">
                  <a:moveTo>
                    <a:pt x="271589" y="0"/>
                  </a:moveTo>
                  <a:lnTo>
                    <a:pt x="266827" y="4762"/>
                  </a:lnTo>
                  <a:lnTo>
                    <a:pt x="266827" y="7404"/>
                  </a:lnTo>
                  <a:lnTo>
                    <a:pt x="268960" y="9525"/>
                  </a:lnTo>
                  <a:lnTo>
                    <a:pt x="271589" y="0"/>
                  </a:lnTo>
                  <a:close/>
                </a:path>
                <a:path w="379729" h="969010">
                  <a:moveTo>
                    <a:pt x="290652" y="0"/>
                  </a:moveTo>
                  <a:lnTo>
                    <a:pt x="285889" y="4762"/>
                  </a:lnTo>
                  <a:lnTo>
                    <a:pt x="285889" y="7404"/>
                  </a:lnTo>
                  <a:lnTo>
                    <a:pt x="288023" y="9525"/>
                  </a:lnTo>
                  <a:lnTo>
                    <a:pt x="290652" y="0"/>
                  </a:lnTo>
                  <a:close/>
                </a:path>
                <a:path w="379729" h="969010">
                  <a:moveTo>
                    <a:pt x="309714" y="0"/>
                  </a:moveTo>
                  <a:lnTo>
                    <a:pt x="304952" y="4762"/>
                  </a:lnTo>
                  <a:lnTo>
                    <a:pt x="304952" y="7404"/>
                  </a:lnTo>
                  <a:lnTo>
                    <a:pt x="307073" y="9525"/>
                  </a:lnTo>
                  <a:lnTo>
                    <a:pt x="309714" y="0"/>
                  </a:lnTo>
                  <a:close/>
                </a:path>
                <a:path w="379729" h="969010">
                  <a:moveTo>
                    <a:pt x="328764" y="0"/>
                  </a:moveTo>
                  <a:lnTo>
                    <a:pt x="324002" y="4762"/>
                  </a:lnTo>
                  <a:lnTo>
                    <a:pt x="324002" y="7404"/>
                  </a:lnTo>
                  <a:lnTo>
                    <a:pt x="326136" y="9525"/>
                  </a:lnTo>
                  <a:lnTo>
                    <a:pt x="328764" y="0"/>
                  </a:lnTo>
                  <a:close/>
                </a:path>
                <a:path w="379729" h="969010">
                  <a:moveTo>
                    <a:pt x="347827" y="0"/>
                  </a:moveTo>
                  <a:lnTo>
                    <a:pt x="343065" y="4762"/>
                  </a:lnTo>
                  <a:lnTo>
                    <a:pt x="343065" y="7404"/>
                  </a:lnTo>
                  <a:lnTo>
                    <a:pt x="345198" y="9525"/>
                  </a:lnTo>
                  <a:lnTo>
                    <a:pt x="347827" y="0"/>
                  </a:lnTo>
                  <a:close/>
                </a:path>
                <a:path w="379729" h="969010">
                  <a:moveTo>
                    <a:pt x="366890" y="0"/>
                  </a:moveTo>
                  <a:lnTo>
                    <a:pt x="362127" y="4762"/>
                  </a:lnTo>
                  <a:lnTo>
                    <a:pt x="362127" y="7404"/>
                  </a:lnTo>
                  <a:lnTo>
                    <a:pt x="364261" y="9525"/>
                  </a:lnTo>
                  <a:lnTo>
                    <a:pt x="366890" y="0"/>
                  </a:lnTo>
                  <a:close/>
                </a:path>
                <a:path w="379729" h="969010">
                  <a:moveTo>
                    <a:pt x="379514" y="968946"/>
                  </a:moveTo>
                  <a:lnTo>
                    <a:pt x="374751" y="964184"/>
                  </a:lnTo>
                  <a:lnTo>
                    <a:pt x="372122" y="964184"/>
                  </a:lnTo>
                  <a:lnTo>
                    <a:pt x="369989" y="966304"/>
                  </a:lnTo>
                  <a:lnTo>
                    <a:pt x="379514" y="968946"/>
                  </a:lnTo>
                  <a:close/>
                </a:path>
                <a:path w="379729" h="969010">
                  <a:moveTo>
                    <a:pt x="379514" y="949883"/>
                  </a:moveTo>
                  <a:lnTo>
                    <a:pt x="374751" y="945121"/>
                  </a:lnTo>
                  <a:lnTo>
                    <a:pt x="372122" y="945121"/>
                  </a:lnTo>
                  <a:lnTo>
                    <a:pt x="369989" y="947254"/>
                  </a:lnTo>
                  <a:lnTo>
                    <a:pt x="379514" y="949883"/>
                  </a:lnTo>
                  <a:close/>
                </a:path>
                <a:path w="379729" h="969010">
                  <a:moveTo>
                    <a:pt x="379514" y="930821"/>
                  </a:moveTo>
                  <a:lnTo>
                    <a:pt x="374751" y="926058"/>
                  </a:lnTo>
                  <a:lnTo>
                    <a:pt x="372122" y="926058"/>
                  </a:lnTo>
                  <a:lnTo>
                    <a:pt x="369989" y="928192"/>
                  </a:lnTo>
                  <a:lnTo>
                    <a:pt x="379514" y="930821"/>
                  </a:lnTo>
                  <a:close/>
                </a:path>
                <a:path w="379729" h="969010">
                  <a:moveTo>
                    <a:pt x="379514" y="911758"/>
                  </a:moveTo>
                  <a:lnTo>
                    <a:pt x="374751" y="906995"/>
                  </a:lnTo>
                  <a:lnTo>
                    <a:pt x="372122" y="906995"/>
                  </a:lnTo>
                  <a:lnTo>
                    <a:pt x="369989" y="909129"/>
                  </a:lnTo>
                  <a:lnTo>
                    <a:pt x="379514" y="911758"/>
                  </a:lnTo>
                  <a:close/>
                </a:path>
                <a:path w="379729" h="969010">
                  <a:moveTo>
                    <a:pt x="379514" y="892708"/>
                  </a:moveTo>
                  <a:lnTo>
                    <a:pt x="374751" y="887945"/>
                  </a:lnTo>
                  <a:lnTo>
                    <a:pt x="372122" y="887945"/>
                  </a:lnTo>
                  <a:lnTo>
                    <a:pt x="369989" y="890066"/>
                  </a:lnTo>
                  <a:lnTo>
                    <a:pt x="379514" y="892708"/>
                  </a:lnTo>
                  <a:close/>
                </a:path>
                <a:path w="379729" h="969010">
                  <a:moveTo>
                    <a:pt x="379514" y="873645"/>
                  </a:moveTo>
                  <a:lnTo>
                    <a:pt x="374751" y="868883"/>
                  </a:lnTo>
                  <a:lnTo>
                    <a:pt x="372122" y="868883"/>
                  </a:lnTo>
                  <a:lnTo>
                    <a:pt x="369989" y="871016"/>
                  </a:lnTo>
                  <a:lnTo>
                    <a:pt x="379514" y="873645"/>
                  </a:lnTo>
                  <a:close/>
                </a:path>
                <a:path w="379729" h="969010">
                  <a:moveTo>
                    <a:pt x="379514" y="854583"/>
                  </a:moveTo>
                  <a:lnTo>
                    <a:pt x="374751" y="849820"/>
                  </a:lnTo>
                  <a:lnTo>
                    <a:pt x="372122" y="849820"/>
                  </a:lnTo>
                  <a:lnTo>
                    <a:pt x="369989" y="851954"/>
                  </a:lnTo>
                  <a:lnTo>
                    <a:pt x="379514" y="854583"/>
                  </a:lnTo>
                  <a:close/>
                </a:path>
                <a:path w="379729" h="969010">
                  <a:moveTo>
                    <a:pt x="379514" y="835520"/>
                  </a:moveTo>
                  <a:lnTo>
                    <a:pt x="374751" y="830757"/>
                  </a:lnTo>
                  <a:lnTo>
                    <a:pt x="372122" y="830757"/>
                  </a:lnTo>
                  <a:lnTo>
                    <a:pt x="369989" y="832891"/>
                  </a:lnTo>
                  <a:lnTo>
                    <a:pt x="379514" y="835520"/>
                  </a:lnTo>
                  <a:close/>
                </a:path>
                <a:path w="379729" h="969010">
                  <a:moveTo>
                    <a:pt x="379514" y="816470"/>
                  </a:moveTo>
                  <a:lnTo>
                    <a:pt x="374751" y="811707"/>
                  </a:lnTo>
                  <a:lnTo>
                    <a:pt x="372122" y="811707"/>
                  </a:lnTo>
                  <a:lnTo>
                    <a:pt x="369989" y="813828"/>
                  </a:lnTo>
                  <a:lnTo>
                    <a:pt x="379514" y="816470"/>
                  </a:lnTo>
                  <a:close/>
                </a:path>
                <a:path w="379729" h="969010">
                  <a:moveTo>
                    <a:pt x="379514" y="797407"/>
                  </a:moveTo>
                  <a:lnTo>
                    <a:pt x="374751" y="792645"/>
                  </a:lnTo>
                  <a:lnTo>
                    <a:pt x="372122" y="792645"/>
                  </a:lnTo>
                  <a:lnTo>
                    <a:pt x="369989" y="794778"/>
                  </a:lnTo>
                  <a:lnTo>
                    <a:pt x="379514" y="797407"/>
                  </a:lnTo>
                  <a:close/>
                </a:path>
                <a:path w="379729" h="969010">
                  <a:moveTo>
                    <a:pt x="379514" y="778344"/>
                  </a:moveTo>
                  <a:lnTo>
                    <a:pt x="374751" y="773582"/>
                  </a:lnTo>
                  <a:lnTo>
                    <a:pt x="372122" y="773582"/>
                  </a:lnTo>
                  <a:lnTo>
                    <a:pt x="369989" y="775716"/>
                  </a:lnTo>
                  <a:lnTo>
                    <a:pt x="379514" y="778344"/>
                  </a:lnTo>
                  <a:close/>
                </a:path>
                <a:path w="379729" h="969010">
                  <a:moveTo>
                    <a:pt x="379514" y="759282"/>
                  </a:moveTo>
                  <a:lnTo>
                    <a:pt x="374751" y="754519"/>
                  </a:lnTo>
                  <a:lnTo>
                    <a:pt x="372122" y="754519"/>
                  </a:lnTo>
                  <a:lnTo>
                    <a:pt x="369989" y="756653"/>
                  </a:lnTo>
                  <a:lnTo>
                    <a:pt x="379514" y="759282"/>
                  </a:lnTo>
                  <a:close/>
                </a:path>
                <a:path w="379729" h="969010">
                  <a:moveTo>
                    <a:pt x="379514" y="740232"/>
                  </a:moveTo>
                  <a:lnTo>
                    <a:pt x="374751" y="735469"/>
                  </a:lnTo>
                  <a:lnTo>
                    <a:pt x="372122" y="735469"/>
                  </a:lnTo>
                  <a:lnTo>
                    <a:pt x="369989" y="737590"/>
                  </a:lnTo>
                  <a:lnTo>
                    <a:pt x="379514" y="740232"/>
                  </a:lnTo>
                  <a:close/>
                </a:path>
                <a:path w="379729" h="969010">
                  <a:moveTo>
                    <a:pt x="379514" y="721169"/>
                  </a:moveTo>
                  <a:lnTo>
                    <a:pt x="374751" y="716407"/>
                  </a:lnTo>
                  <a:lnTo>
                    <a:pt x="372122" y="716407"/>
                  </a:lnTo>
                  <a:lnTo>
                    <a:pt x="369989" y="718540"/>
                  </a:lnTo>
                  <a:lnTo>
                    <a:pt x="379514" y="721169"/>
                  </a:lnTo>
                  <a:close/>
                </a:path>
                <a:path w="379729" h="969010">
                  <a:moveTo>
                    <a:pt x="379514" y="702106"/>
                  </a:moveTo>
                  <a:lnTo>
                    <a:pt x="374751" y="697344"/>
                  </a:lnTo>
                  <a:lnTo>
                    <a:pt x="372122" y="697344"/>
                  </a:lnTo>
                  <a:lnTo>
                    <a:pt x="369989" y="699477"/>
                  </a:lnTo>
                  <a:lnTo>
                    <a:pt x="379514" y="702106"/>
                  </a:lnTo>
                  <a:close/>
                </a:path>
                <a:path w="379729" h="969010">
                  <a:moveTo>
                    <a:pt x="379514" y="683044"/>
                  </a:moveTo>
                  <a:lnTo>
                    <a:pt x="374751" y="678281"/>
                  </a:lnTo>
                  <a:lnTo>
                    <a:pt x="372122" y="678281"/>
                  </a:lnTo>
                  <a:lnTo>
                    <a:pt x="369989" y="680415"/>
                  </a:lnTo>
                  <a:lnTo>
                    <a:pt x="379514" y="683044"/>
                  </a:lnTo>
                  <a:close/>
                </a:path>
                <a:path w="379729" h="969010">
                  <a:moveTo>
                    <a:pt x="379514" y="663994"/>
                  </a:moveTo>
                  <a:lnTo>
                    <a:pt x="374751" y="659231"/>
                  </a:lnTo>
                  <a:lnTo>
                    <a:pt x="372122" y="659231"/>
                  </a:lnTo>
                  <a:lnTo>
                    <a:pt x="369989" y="661352"/>
                  </a:lnTo>
                  <a:lnTo>
                    <a:pt x="379514" y="663994"/>
                  </a:lnTo>
                  <a:close/>
                </a:path>
                <a:path w="379729" h="969010">
                  <a:moveTo>
                    <a:pt x="379514" y="644931"/>
                  </a:moveTo>
                  <a:lnTo>
                    <a:pt x="374751" y="640168"/>
                  </a:lnTo>
                  <a:lnTo>
                    <a:pt x="372122" y="640168"/>
                  </a:lnTo>
                  <a:lnTo>
                    <a:pt x="369989" y="642302"/>
                  </a:lnTo>
                  <a:lnTo>
                    <a:pt x="379514" y="644931"/>
                  </a:lnTo>
                  <a:close/>
                </a:path>
                <a:path w="379729" h="969010">
                  <a:moveTo>
                    <a:pt x="379514" y="625868"/>
                  </a:moveTo>
                  <a:lnTo>
                    <a:pt x="374751" y="621106"/>
                  </a:lnTo>
                  <a:lnTo>
                    <a:pt x="372122" y="621106"/>
                  </a:lnTo>
                  <a:lnTo>
                    <a:pt x="369989" y="623239"/>
                  </a:lnTo>
                  <a:lnTo>
                    <a:pt x="379514" y="625868"/>
                  </a:lnTo>
                  <a:close/>
                </a:path>
                <a:path w="379729" h="969010">
                  <a:moveTo>
                    <a:pt x="379514" y="606806"/>
                  </a:moveTo>
                  <a:lnTo>
                    <a:pt x="374751" y="602043"/>
                  </a:lnTo>
                  <a:lnTo>
                    <a:pt x="372122" y="602043"/>
                  </a:lnTo>
                  <a:lnTo>
                    <a:pt x="369989" y="604177"/>
                  </a:lnTo>
                  <a:lnTo>
                    <a:pt x="379514" y="606806"/>
                  </a:lnTo>
                  <a:close/>
                </a:path>
                <a:path w="379729" h="969010">
                  <a:moveTo>
                    <a:pt x="379514" y="587756"/>
                  </a:moveTo>
                  <a:lnTo>
                    <a:pt x="374751" y="582993"/>
                  </a:lnTo>
                  <a:lnTo>
                    <a:pt x="372122" y="582993"/>
                  </a:lnTo>
                  <a:lnTo>
                    <a:pt x="369989" y="585114"/>
                  </a:lnTo>
                  <a:lnTo>
                    <a:pt x="379514" y="587756"/>
                  </a:lnTo>
                  <a:close/>
                </a:path>
                <a:path w="379729" h="969010">
                  <a:moveTo>
                    <a:pt x="379514" y="568693"/>
                  </a:moveTo>
                  <a:lnTo>
                    <a:pt x="374751" y="563930"/>
                  </a:lnTo>
                  <a:lnTo>
                    <a:pt x="372122" y="563930"/>
                  </a:lnTo>
                  <a:lnTo>
                    <a:pt x="369989" y="566064"/>
                  </a:lnTo>
                  <a:lnTo>
                    <a:pt x="379514" y="568693"/>
                  </a:lnTo>
                  <a:close/>
                </a:path>
                <a:path w="379729" h="969010">
                  <a:moveTo>
                    <a:pt x="379514" y="549630"/>
                  </a:moveTo>
                  <a:lnTo>
                    <a:pt x="374751" y="544868"/>
                  </a:lnTo>
                  <a:lnTo>
                    <a:pt x="372122" y="544868"/>
                  </a:lnTo>
                  <a:lnTo>
                    <a:pt x="369989" y="547001"/>
                  </a:lnTo>
                  <a:lnTo>
                    <a:pt x="379514" y="549630"/>
                  </a:lnTo>
                  <a:close/>
                </a:path>
                <a:path w="379729" h="969010">
                  <a:moveTo>
                    <a:pt x="379514" y="530567"/>
                  </a:moveTo>
                  <a:lnTo>
                    <a:pt x="374751" y="525805"/>
                  </a:lnTo>
                  <a:lnTo>
                    <a:pt x="372122" y="525805"/>
                  </a:lnTo>
                  <a:lnTo>
                    <a:pt x="369989" y="527939"/>
                  </a:lnTo>
                  <a:lnTo>
                    <a:pt x="379514" y="530567"/>
                  </a:lnTo>
                  <a:close/>
                </a:path>
                <a:path w="379729" h="969010">
                  <a:moveTo>
                    <a:pt x="379514" y="511517"/>
                  </a:moveTo>
                  <a:lnTo>
                    <a:pt x="374751" y="506755"/>
                  </a:lnTo>
                  <a:lnTo>
                    <a:pt x="372122" y="506755"/>
                  </a:lnTo>
                  <a:lnTo>
                    <a:pt x="369989" y="508889"/>
                  </a:lnTo>
                  <a:lnTo>
                    <a:pt x="379514" y="511517"/>
                  </a:lnTo>
                  <a:close/>
                </a:path>
                <a:path w="379729" h="969010">
                  <a:moveTo>
                    <a:pt x="379514" y="492455"/>
                  </a:moveTo>
                  <a:lnTo>
                    <a:pt x="374751" y="487692"/>
                  </a:lnTo>
                  <a:lnTo>
                    <a:pt x="372122" y="487692"/>
                  </a:lnTo>
                  <a:lnTo>
                    <a:pt x="369989" y="489826"/>
                  </a:lnTo>
                  <a:lnTo>
                    <a:pt x="379514" y="492455"/>
                  </a:lnTo>
                  <a:close/>
                </a:path>
                <a:path w="379729" h="969010">
                  <a:moveTo>
                    <a:pt x="379514" y="473392"/>
                  </a:moveTo>
                  <a:lnTo>
                    <a:pt x="374751" y="468630"/>
                  </a:lnTo>
                  <a:lnTo>
                    <a:pt x="372122" y="468630"/>
                  </a:lnTo>
                  <a:lnTo>
                    <a:pt x="369989" y="470763"/>
                  </a:lnTo>
                  <a:lnTo>
                    <a:pt x="379514" y="473392"/>
                  </a:lnTo>
                  <a:close/>
                </a:path>
                <a:path w="379729" h="969010">
                  <a:moveTo>
                    <a:pt x="379514" y="454329"/>
                  </a:moveTo>
                  <a:lnTo>
                    <a:pt x="374751" y="449567"/>
                  </a:lnTo>
                  <a:lnTo>
                    <a:pt x="372122" y="449567"/>
                  </a:lnTo>
                  <a:lnTo>
                    <a:pt x="369989" y="451700"/>
                  </a:lnTo>
                  <a:lnTo>
                    <a:pt x="379514" y="454329"/>
                  </a:lnTo>
                  <a:close/>
                </a:path>
                <a:path w="379729" h="969010">
                  <a:moveTo>
                    <a:pt x="379514" y="435279"/>
                  </a:moveTo>
                  <a:lnTo>
                    <a:pt x="374751" y="430517"/>
                  </a:lnTo>
                  <a:lnTo>
                    <a:pt x="372122" y="430517"/>
                  </a:lnTo>
                  <a:lnTo>
                    <a:pt x="369989" y="432650"/>
                  </a:lnTo>
                  <a:lnTo>
                    <a:pt x="379514" y="435279"/>
                  </a:lnTo>
                  <a:close/>
                </a:path>
                <a:path w="379729" h="969010">
                  <a:moveTo>
                    <a:pt x="379514" y="416217"/>
                  </a:moveTo>
                  <a:lnTo>
                    <a:pt x="374751" y="411454"/>
                  </a:lnTo>
                  <a:lnTo>
                    <a:pt x="372122" y="411454"/>
                  </a:lnTo>
                  <a:lnTo>
                    <a:pt x="369989" y="413588"/>
                  </a:lnTo>
                  <a:lnTo>
                    <a:pt x="379514" y="416217"/>
                  </a:lnTo>
                  <a:close/>
                </a:path>
                <a:path w="379729" h="969010">
                  <a:moveTo>
                    <a:pt x="379514" y="397154"/>
                  </a:moveTo>
                  <a:lnTo>
                    <a:pt x="374751" y="392391"/>
                  </a:lnTo>
                  <a:lnTo>
                    <a:pt x="372122" y="392391"/>
                  </a:lnTo>
                  <a:lnTo>
                    <a:pt x="369989" y="394525"/>
                  </a:lnTo>
                  <a:lnTo>
                    <a:pt x="379514" y="397154"/>
                  </a:lnTo>
                  <a:close/>
                </a:path>
                <a:path w="379729" h="969010">
                  <a:moveTo>
                    <a:pt x="379514" y="378091"/>
                  </a:moveTo>
                  <a:lnTo>
                    <a:pt x="374751" y="373329"/>
                  </a:lnTo>
                  <a:lnTo>
                    <a:pt x="372122" y="373329"/>
                  </a:lnTo>
                  <a:lnTo>
                    <a:pt x="369989" y="375462"/>
                  </a:lnTo>
                  <a:lnTo>
                    <a:pt x="379514" y="378091"/>
                  </a:lnTo>
                  <a:close/>
                </a:path>
                <a:path w="379729" h="969010">
                  <a:moveTo>
                    <a:pt x="379514" y="359041"/>
                  </a:moveTo>
                  <a:lnTo>
                    <a:pt x="374751" y="354279"/>
                  </a:lnTo>
                  <a:lnTo>
                    <a:pt x="372122" y="354279"/>
                  </a:lnTo>
                  <a:lnTo>
                    <a:pt x="369989" y="356400"/>
                  </a:lnTo>
                  <a:lnTo>
                    <a:pt x="379514" y="359041"/>
                  </a:lnTo>
                  <a:close/>
                </a:path>
                <a:path w="379729" h="969010">
                  <a:moveTo>
                    <a:pt x="379514" y="339979"/>
                  </a:moveTo>
                  <a:lnTo>
                    <a:pt x="374751" y="335216"/>
                  </a:lnTo>
                  <a:lnTo>
                    <a:pt x="372122" y="335216"/>
                  </a:lnTo>
                  <a:lnTo>
                    <a:pt x="369989" y="337350"/>
                  </a:lnTo>
                  <a:lnTo>
                    <a:pt x="379514" y="339979"/>
                  </a:lnTo>
                  <a:close/>
                </a:path>
                <a:path w="379729" h="969010">
                  <a:moveTo>
                    <a:pt x="379514" y="320916"/>
                  </a:moveTo>
                  <a:lnTo>
                    <a:pt x="374751" y="316153"/>
                  </a:lnTo>
                  <a:lnTo>
                    <a:pt x="372122" y="316153"/>
                  </a:lnTo>
                  <a:lnTo>
                    <a:pt x="369989" y="318287"/>
                  </a:lnTo>
                  <a:lnTo>
                    <a:pt x="379514" y="320916"/>
                  </a:lnTo>
                  <a:close/>
                </a:path>
                <a:path w="379729" h="969010">
                  <a:moveTo>
                    <a:pt x="379514" y="301853"/>
                  </a:moveTo>
                  <a:lnTo>
                    <a:pt x="374751" y="297091"/>
                  </a:lnTo>
                  <a:lnTo>
                    <a:pt x="372122" y="297091"/>
                  </a:lnTo>
                  <a:lnTo>
                    <a:pt x="369989" y="299224"/>
                  </a:lnTo>
                  <a:lnTo>
                    <a:pt x="379514" y="301853"/>
                  </a:lnTo>
                  <a:close/>
                </a:path>
                <a:path w="379729" h="969010">
                  <a:moveTo>
                    <a:pt x="379514" y="282803"/>
                  </a:moveTo>
                  <a:lnTo>
                    <a:pt x="374751" y="278041"/>
                  </a:lnTo>
                  <a:lnTo>
                    <a:pt x="372122" y="278041"/>
                  </a:lnTo>
                  <a:lnTo>
                    <a:pt x="369989" y="280162"/>
                  </a:lnTo>
                  <a:lnTo>
                    <a:pt x="379514" y="282803"/>
                  </a:lnTo>
                  <a:close/>
                </a:path>
                <a:path w="379729" h="969010">
                  <a:moveTo>
                    <a:pt x="379514" y="263740"/>
                  </a:moveTo>
                  <a:lnTo>
                    <a:pt x="374751" y="258978"/>
                  </a:lnTo>
                  <a:lnTo>
                    <a:pt x="372122" y="258978"/>
                  </a:lnTo>
                  <a:lnTo>
                    <a:pt x="369989" y="261112"/>
                  </a:lnTo>
                  <a:lnTo>
                    <a:pt x="379514" y="263740"/>
                  </a:lnTo>
                  <a:close/>
                </a:path>
                <a:path w="379729" h="969010">
                  <a:moveTo>
                    <a:pt x="379514" y="244678"/>
                  </a:moveTo>
                  <a:lnTo>
                    <a:pt x="374751" y="239915"/>
                  </a:lnTo>
                  <a:lnTo>
                    <a:pt x="372122" y="239915"/>
                  </a:lnTo>
                  <a:lnTo>
                    <a:pt x="369989" y="242049"/>
                  </a:lnTo>
                  <a:lnTo>
                    <a:pt x="379514" y="244678"/>
                  </a:lnTo>
                  <a:close/>
                </a:path>
                <a:path w="379729" h="969010">
                  <a:moveTo>
                    <a:pt x="379514" y="225615"/>
                  </a:moveTo>
                  <a:lnTo>
                    <a:pt x="374751" y="220853"/>
                  </a:lnTo>
                  <a:lnTo>
                    <a:pt x="372122" y="220853"/>
                  </a:lnTo>
                  <a:lnTo>
                    <a:pt x="369989" y="222986"/>
                  </a:lnTo>
                  <a:lnTo>
                    <a:pt x="379514" y="225615"/>
                  </a:lnTo>
                  <a:close/>
                </a:path>
                <a:path w="379729" h="969010">
                  <a:moveTo>
                    <a:pt x="379514" y="206565"/>
                  </a:moveTo>
                  <a:lnTo>
                    <a:pt x="374751" y="201803"/>
                  </a:lnTo>
                  <a:lnTo>
                    <a:pt x="372122" y="201803"/>
                  </a:lnTo>
                  <a:lnTo>
                    <a:pt x="369989" y="203923"/>
                  </a:lnTo>
                  <a:lnTo>
                    <a:pt x="379514" y="206565"/>
                  </a:lnTo>
                  <a:close/>
                </a:path>
                <a:path w="379729" h="969010">
                  <a:moveTo>
                    <a:pt x="379514" y="187502"/>
                  </a:moveTo>
                  <a:lnTo>
                    <a:pt x="374751" y="182740"/>
                  </a:lnTo>
                  <a:lnTo>
                    <a:pt x="372122" y="182740"/>
                  </a:lnTo>
                  <a:lnTo>
                    <a:pt x="369989" y="184873"/>
                  </a:lnTo>
                  <a:lnTo>
                    <a:pt x="379514" y="187502"/>
                  </a:lnTo>
                  <a:close/>
                </a:path>
                <a:path w="379729" h="969010">
                  <a:moveTo>
                    <a:pt x="379514" y="168440"/>
                  </a:moveTo>
                  <a:lnTo>
                    <a:pt x="374751" y="163677"/>
                  </a:lnTo>
                  <a:lnTo>
                    <a:pt x="372122" y="163677"/>
                  </a:lnTo>
                  <a:lnTo>
                    <a:pt x="369989" y="165811"/>
                  </a:lnTo>
                  <a:lnTo>
                    <a:pt x="379514" y="168440"/>
                  </a:lnTo>
                  <a:close/>
                </a:path>
                <a:path w="379729" h="969010">
                  <a:moveTo>
                    <a:pt x="379514" y="149377"/>
                  </a:moveTo>
                  <a:lnTo>
                    <a:pt x="374751" y="144614"/>
                  </a:lnTo>
                  <a:lnTo>
                    <a:pt x="372122" y="144614"/>
                  </a:lnTo>
                  <a:lnTo>
                    <a:pt x="369989" y="146748"/>
                  </a:lnTo>
                  <a:lnTo>
                    <a:pt x="379514" y="149377"/>
                  </a:lnTo>
                  <a:close/>
                </a:path>
                <a:path w="379729" h="969010">
                  <a:moveTo>
                    <a:pt x="379514" y="130327"/>
                  </a:moveTo>
                  <a:lnTo>
                    <a:pt x="374751" y="125564"/>
                  </a:lnTo>
                  <a:lnTo>
                    <a:pt x="372122" y="125564"/>
                  </a:lnTo>
                  <a:lnTo>
                    <a:pt x="369989" y="127685"/>
                  </a:lnTo>
                  <a:lnTo>
                    <a:pt x="379514" y="130327"/>
                  </a:lnTo>
                  <a:close/>
                </a:path>
                <a:path w="379729" h="969010">
                  <a:moveTo>
                    <a:pt x="379514" y="111264"/>
                  </a:moveTo>
                  <a:lnTo>
                    <a:pt x="374751" y="106502"/>
                  </a:lnTo>
                  <a:lnTo>
                    <a:pt x="372122" y="106502"/>
                  </a:lnTo>
                  <a:lnTo>
                    <a:pt x="369989" y="108635"/>
                  </a:lnTo>
                  <a:lnTo>
                    <a:pt x="379514" y="111264"/>
                  </a:lnTo>
                  <a:close/>
                </a:path>
                <a:path w="379729" h="969010">
                  <a:moveTo>
                    <a:pt x="379514" y="92202"/>
                  </a:moveTo>
                  <a:lnTo>
                    <a:pt x="374751" y="87439"/>
                  </a:lnTo>
                  <a:lnTo>
                    <a:pt x="372122" y="87439"/>
                  </a:lnTo>
                  <a:lnTo>
                    <a:pt x="369989" y="89573"/>
                  </a:lnTo>
                  <a:lnTo>
                    <a:pt x="379514" y="92202"/>
                  </a:lnTo>
                  <a:close/>
                </a:path>
                <a:path w="379729" h="969010">
                  <a:moveTo>
                    <a:pt x="379514" y="73139"/>
                  </a:moveTo>
                  <a:lnTo>
                    <a:pt x="374751" y="68376"/>
                  </a:lnTo>
                  <a:lnTo>
                    <a:pt x="372122" y="68376"/>
                  </a:lnTo>
                  <a:lnTo>
                    <a:pt x="369989" y="70510"/>
                  </a:lnTo>
                  <a:lnTo>
                    <a:pt x="379514" y="73139"/>
                  </a:lnTo>
                  <a:close/>
                </a:path>
                <a:path w="379729" h="969010">
                  <a:moveTo>
                    <a:pt x="379514" y="54089"/>
                  </a:moveTo>
                  <a:lnTo>
                    <a:pt x="374751" y="49326"/>
                  </a:lnTo>
                  <a:lnTo>
                    <a:pt x="372122" y="49326"/>
                  </a:lnTo>
                  <a:lnTo>
                    <a:pt x="369989" y="51447"/>
                  </a:lnTo>
                  <a:lnTo>
                    <a:pt x="379514" y="54089"/>
                  </a:lnTo>
                  <a:close/>
                </a:path>
                <a:path w="379729" h="969010">
                  <a:moveTo>
                    <a:pt x="379514" y="35026"/>
                  </a:moveTo>
                  <a:lnTo>
                    <a:pt x="374751" y="30264"/>
                  </a:lnTo>
                  <a:lnTo>
                    <a:pt x="372122" y="30264"/>
                  </a:lnTo>
                  <a:lnTo>
                    <a:pt x="369989" y="32397"/>
                  </a:lnTo>
                  <a:lnTo>
                    <a:pt x="379514" y="35026"/>
                  </a:lnTo>
                  <a:close/>
                </a:path>
                <a:path w="379729" h="969010">
                  <a:moveTo>
                    <a:pt x="379514" y="15963"/>
                  </a:moveTo>
                  <a:lnTo>
                    <a:pt x="374751" y="11201"/>
                  </a:lnTo>
                  <a:lnTo>
                    <a:pt x="372122" y="11201"/>
                  </a:lnTo>
                  <a:lnTo>
                    <a:pt x="369989" y="13335"/>
                  </a:lnTo>
                  <a:lnTo>
                    <a:pt x="379514" y="1596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7298118" y="2173858"/>
              <a:ext cx="9525" cy="1339215"/>
            </a:xfrm>
            <a:custGeom>
              <a:avLst/>
              <a:gdLst/>
              <a:ahLst/>
              <a:cxnLst/>
              <a:rect l="l" t="t" r="r" b="b"/>
              <a:pathLst>
                <a:path w="9525" h="1339214">
                  <a:moveTo>
                    <a:pt x="9525" y="1338922"/>
                  </a:moveTo>
                  <a:lnTo>
                    <a:pt x="4762" y="1334160"/>
                  </a:lnTo>
                  <a:lnTo>
                    <a:pt x="2133" y="1334160"/>
                  </a:lnTo>
                  <a:lnTo>
                    <a:pt x="0" y="1336294"/>
                  </a:lnTo>
                  <a:lnTo>
                    <a:pt x="9525" y="1338922"/>
                  </a:lnTo>
                  <a:close/>
                </a:path>
                <a:path w="9525" h="1339214">
                  <a:moveTo>
                    <a:pt x="9525" y="1319860"/>
                  </a:moveTo>
                  <a:lnTo>
                    <a:pt x="4762" y="1315097"/>
                  </a:lnTo>
                  <a:lnTo>
                    <a:pt x="2133" y="1315097"/>
                  </a:lnTo>
                  <a:lnTo>
                    <a:pt x="0" y="1317231"/>
                  </a:lnTo>
                  <a:lnTo>
                    <a:pt x="9525" y="1319860"/>
                  </a:lnTo>
                  <a:close/>
                </a:path>
                <a:path w="9525" h="1339214">
                  <a:moveTo>
                    <a:pt x="9525" y="1300797"/>
                  </a:moveTo>
                  <a:lnTo>
                    <a:pt x="4762" y="1296035"/>
                  </a:lnTo>
                  <a:lnTo>
                    <a:pt x="2133" y="1296035"/>
                  </a:lnTo>
                  <a:lnTo>
                    <a:pt x="0" y="1298168"/>
                  </a:lnTo>
                  <a:lnTo>
                    <a:pt x="9525" y="1300797"/>
                  </a:lnTo>
                  <a:close/>
                </a:path>
                <a:path w="9525" h="1339214">
                  <a:moveTo>
                    <a:pt x="9525" y="1281747"/>
                  </a:moveTo>
                  <a:lnTo>
                    <a:pt x="4762" y="1276985"/>
                  </a:lnTo>
                  <a:lnTo>
                    <a:pt x="2133" y="1276985"/>
                  </a:lnTo>
                  <a:lnTo>
                    <a:pt x="0" y="1279118"/>
                  </a:lnTo>
                  <a:lnTo>
                    <a:pt x="9525" y="1281747"/>
                  </a:lnTo>
                  <a:close/>
                </a:path>
                <a:path w="9525" h="1339214">
                  <a:moveTo>
                    <a:pt x="9525" y="1262684"/>
                  </a:moveTo>
                  <a:lnTo>
                    <a:pt x="4762" y="1257922"/>
                  </a:lnTo>
                  <a:lnTo>
                    <a:pt x="2133" y="1257922"/>
                  </a:lnTo>
                  <a:lnTo>
                    <a:pt x="0" y="1260055"/>
                  </a:lnTo>
                  <a:lnTo>
                    <a:pt x="9525" y="1262684"/>
                  </a:lnTo>
                  <a:close/>
                </a:path>
                <a:path w="9525" h="1339214">
                  <a:moveTo>
                    <a:pt x="9525" y="1243622"/>
                  </a:moveTo>
                  <a:lnTo>
                    <a:pt x="4762" y="1238859"/>
                  </a:lnTo>
                  <a:lnTo>
                    <a:pt x="2133" y="1238859"/>
                  </a:lnTo>
                  <a:lnTo>
                    <a:pt x="0" y="1240993"/>
                  </a:lnTo>
                  <a:lnTo>
                    <a:pt x="9525" y="1243622"/>
                  </a:lnTo>
                  <a:close/>
                </a:path>
                <a:path w="9525" h="1339214">
                  <a:moveTo>
                    <a:pt x="9525" y="1224559"/>
                  </a:moveTo>
                  <a:lnTo>
                    <a:pt x="4762" y="1219796"/>
                  </a:lnTo>
                  <a:lnTo>
                    <a:pt x="2133" y="1219796"/>
                  </a:lnTo>
                  <a:lnTo>
                    <a:pt x="0" y="1221930"/>
                  </a:lnTo>
                  <a:lnTo>
                    <a:pt x="9525" y="1224559"/>
                  </a:lnTo>
                  <a:close/>
                </a:path>
                <a:path w="9525" h="1339214">
                  <a:moveTo>
                    <a:pt x="9525" y="1205509"/>
                  </a:moveTo>
                  <a:lnTo>
                    <a:pt x="4762" y="1200746"/>
                  </a:lnTo>
                  <a:lnTo>
                    <a:pt x="2133" y="1200746"/>
                  </a:lnTo>
                  <a:lnTo>
                    <a:pt x="0" y="1202880"/>
                  </a:lnTo>
                  <a:lnTo>
                    <a:pt x="9525" y="1205509"/>
                  </a:lnTo>
                  <a:close/>
                </a:path>
                <a:path w="9525" h="1339214">
                  <a:moveTo>
                    <a:pt x="9525" y="1186446"/>
                  </a:moveTo>
                  <a:lnTo>
                    <a:pt x="4762" y="1181684"/>
                  </a:lnTo>
                  <a:lnTo>
                    <a:pt x="2133" y="1181684"/>
                  </a:lnTo>
                  <a:lnTo>
                    <a:pt x="0" y="1183817"/>
                  </a:lnTo>
                  <a:lnTo>
                    <a:pt x="9525" y="1186446"/>
                  </a:lnTo>
                  <a:close/>
                </a:path>
                <a:path w="9525" h="1339214">
                  <a:moveTo>
                    <a:pt x="9525" y="1167384"/>
                  </a:moveTo>
                  <a:lnTo>
                    <a:pt x="4762" y="1162621"/>
                  </a:lnTo>
                  <a:lnTo>
                    <a:pt x="2133" y="1162621"/>
                  </a:lnTo>
                  <a:lnTo>
                    <a:pt x="0" y="1164755"/>
                  </a:lnTo>
                  <a:lnTo>
                    <a:pt x="9525" y="1167384"/>
                  </a:lnTo>
                  <a:close/>
                </a:path>
                <a:path w="9525" h="1339214">
                  <a:moveTo>
                    <a:pt x="9525" y="1148321"/>
                  </a:moveTo>
                  <a:lnTo>
                    <a:pt x="4762" y="1143558"/>
                  </a:lnTo>
                  <a:lnTo>
                    <a:pt x="2133" y="1143558"/>
                  </a:lnTo>
                  <a:lnTo>
                    <a:pt x="0" y="1145692"/>
                  </a:lnTo>
                  <a:lnTo>
                    <a:pt x="9525" y="1148321"/>
                  </a:lnTo>
                  <a:close/>
                </a:path>
                <a:path w="9525" h="1339214">
                  <a:moveTo>
                    <a:pt x="9525" y="1129271"/>
                  </a:moveTo>
                  <a:lnTo>
                    <a:pt x="4762" y="1124508"/>
                  </a:lnTo>
                  <a:lnTo>
                    <a:pt x="2133" y="1124508"/>
                  </a:lnTo>
                  <a:lnTo>
                    <a:pt x="0" y="1126642"/>
                  </a:lnTo>
                  <a:lnTo>
                    <a:pt x="9525" y="1129271"/>
                  </a:lnTo>
                  <a:close/>
                </a:path>
                <a:path w="9525" h="1339214">
                  <a:moveTo>
                    <a:pt x="9525" y="1110208"/>
                  </a:moveTo>
                  <a:lnTo>
                    <a:pt x="4762" y="1105446"/>
                  </a:lnTo>
                  <a:lnTo>
                    <a:pt x="2133" y="1105446"/>
                  </a:lnTo>
                  <a:lnTo>
                    <a:pt x="0" y="1107579"/>
                  </a:lnTo>
                  <a:lnTo>
                    <a:pt x="9525" y="1110208"/>
                  </a:lnTo>
                  <a:close/>
                </a:path>
                <a:path w="9525" h="1339214">
                  <a:moveTo>
                    <a:pt x="9525" y="1091145"/>
                  </a:moveTo>
                  <a:lnTo>
                    <a:pt x="4762" y="1086383"/>
                  </a:lnTo>
                  <a:lnTo>
                    <a:pt x="2133" y="1086383"/>
                  </a:lnTo>
                  <a:lnTo>
                    <a:pt x="0" y="1088517"/>
                  </a:lnTo>
                  <a:lnTo>
                    <a:pt x="9525" y="1091145"/>
                  </a:lnTo>
                  <a:close/>
                </a:path>
                <a:path w="9525" h="1339214">
                  <a:moveTo>
                    <a:pt x="9525" y="1072083"/>
                  </a:moveTo>
                  <a:lnTo>
                    <a:pt x="4762" y="1067320"/>
                  </a:lnTo>
                  <a:lnTo>
                    <a:pt x="2133" y="1067320"/>
                  </a:lnTo>
                  <a:lnTo>
                    <a:pt x="0" y="1069454"/>
                  </a:lnTo>
                  <a:lnTo>
                    <a:pt x="9525" y="1072083"/>
                  </a:lnTo>
                  <a:close/>
                </a:path>
                <a:path w="9525" h="1339214">
                  <a:moveTo>
                    <a:pt x="9525" y="1053033"/>
                  </a:moveTo>
                  <a:lnTo>
                    <a:pt x="4762" y="1048270"/>
                  </a:lnTo>
                  <a:lnTo>
                    <a:pt x="2133" y="1048270"/>
                  </a:lnTo>
                  <a:lnTo>
                    <a:pt x="0" y="1050404"/>
                  </a:lnTo>
                  <a:lnTo>
                    <a:pt x="9525" y="1053033"/>
                  </a:lnTo>
                  <a:close/>
                </a:path>
                <a:path w="9525" h="1339214">
                  <a:moveTo>
                    <a:pt x="9525" y="1033970"/>
                  </a:moveTo>
                  <a:lnTo>
                    <a:pt x="4762" y="1029208"/>
                  </a:lnTo>
                  <a:lnTo>
                    <a:pt x="2133" y="1029208"/>
                  </a:lnTo>
                  <a:lnTo>
                    <a:pt x="0" y="1031341"/>
                  </a:lnTo>
                  <a:lnTo>
                    <a:pt x="9525" y="1033970"/>
                  </a:lnTo>
                  <a:close/>
                </a:path>
                <a:path w="9525" h="1339214">
                  <a:moveTo>
                    <a:pt x="9525" y="1014907"/>
                  </a:moveTo>
                  <a:lnTo>
                    <a:pt x="4762" y="1010145"/>
                  </a:lnTo>
                  <a:lnTo>
                    <a:pt x="2133" y="1010145"/>
                  </a:lnTo>
                  <a:lnTo>
                    <a:pt x="0" y="1012278"/>
                  </a:lnTo>
                  <a:lnTo>
                    <a:pt x="9525" y="1014907"/>
                  </a:lnTo>
                  <a:close/>
                </a:path>
                <a:path w="9525" h="1339214">
                  <a:moveTo>
                    <a:pt x="9525" y="995845"/>
                  </a:moveTo>
                  <a:lnTo>
                    <a:pt x="4762" y="991082"/>
                  </a:lnTo>
                  <a:lnTo>
                    <a:pt x="2133" y="991082"/>
                  </a:lnTo>
                  <a:lnTo>
                    <a:pt x="0" y="993216"/>
                  </a:lnTo>
                  <a:lnTo>
                    <a:pt x="9525" y="995845"/>
                  </a:lnTo>
                  <a:close/>
                </a:path>
                <a:path w="9525" h="1339214">
                  <a:moveTo>
                    <a:pt x="9525" y="976795"/>
                  </a:moveTo>
                  <a:lnTo>
                    <a:pt x="4762" y="972032"/>
                  </a:lnTo>
                  <a:lnTo>
                    <a:pt x="2133" y="972032"/>
                  </a:lnTo>
                  <a:lnTo>
                    <a:pt x="0" y="974166"/>
                  </a:lnTo>
                  <a:lnTo>
                    <a:pt x="9525" y="976795"/>
                  </a:lnTo>
                  <a:close/>
                </a:path>
                <a:path w="9525" h="1339214">
                  <a:moveTo>
                    <a:pt x="9525" y="957732"/>
                  </a:moveTo>
                  <a:lnTo>
                    <a:pt x="4762" y="952969"/>
                  </a:lnTo>
                  <a:lnTo>
                    <a:pt x="2133" y="952969"/>
                  </a:lnTo>
                  <a:lnTo>
                    <a:pt x="0" y="955103"/>
                  </a:lnTo>
                  <a:lnTo>
                    <a:pt x="9525" y="957732"/>
                  </a:lnTo>
                  <a:close/>
                </a:path>
                <a:path w="9525" h="1339214">
                  <a:moveTo>
                    <a:pt x="9525" y="938669"/>
                  </a:moveTo>
                  <a:lnTo>
                    <a:pt x="4762" y="933907"/>
                  </a:lnTo>
                  <a:lnTo>
                    <a:pt x="2133" y="933907"/>
                  </a:lnTo>
                  <a:lnTo>
                    <a:pt x="0" y="936040"/>
                  </a:lnTo>
                  <a:lnTo>
                    <a:pt x="9525" y="938669"/>
                  </a:lnTo>
                  <a:close/>
                </a:path>
                <a:path w="9525" h="1339214">
                  <a:moveTo>
                    <a:pt x="9525" y="919607"/>
                  </a:moveTo>
                  <a:lnTo>
                    <a:pt x="4762" y="914844"/>
                  </a:lnTo>
                  <a:lnTo>
                    <a:pt x="2133" y="914844"/>
                  </a:lnTo>
                  <a:lnTo>
                    <a:pt x="0" y="916978"/>
                  </a:lnTo>
                  <a:lnTo>
                    <a:pt x="9525" y="919607"/>
                  </a:lnTo>
                  <a:close/>
                </a:path>
                <a:path w="9525" h="1339214">
                  <a:moveTo>
                    <a:pt x="9525" y="900557"/>
                  </a:moveTo>
                  <a:lnTo>
                    <a:pt x="4762" y="895794"/>
                  </a:lnTo>
                  <a:lnTo>
                    <a:pt x="2133" y="895794"/>
                  </a:lnTo>
                  <a:lnTo>
                    <a:pt x="0" y="897928"/>
                  </a:lnTo>
                  <a:lnTo>
                    <a:pt x="9525" y="900557"/>
                  </a:lnTo>
                  <a:close/>
                </a:path>
                <a:path w="9525" h="1339214">
                  <a:moveTo>
                    <a:pt x="9525" y="881494"/>
                  </a:moveTo>
                  <a:lnTo>
                    <a:pt x="4762" y="876731"/>
                  </a:lnTo>
                  <a:lnTo>
                    <a:pt x="2133" y="876731"/>
                  </a:lnTo>
                  <a:lnTo>
                    <a:pt x="0" y="878865"/>
                  </a:lnTo>
                  <a:lnTo>
                    <a:pt x="9525" y="881494"/>
                  </a:lnTo>
                  <a:close/>
                </a:path>
                <a:path w="9525" h="1339214">
                  <a:moveTo>
                    <a:pt x="9525" y="862431"/>
                  </a:moveTo>
                  <a:lnTo>
                    <a:pt x="4762" y="857669"/>
                  </a:lnTo>
                  <a:lnTo>
                    <a:pt x="2133" y="857669"/>
                  </a:lnTo>
                  <a:lnTo>
                    <a:pt x="0" y="859802"/>
                  </a:lnTo>
                  <a:lnTo>
                    <a:pt x="9525" y="862431"/>
                  </a:lnTo>
                  <a:close/>
                </a:path>
                <a:path w="9525" h="1339214">
                  <a:moveTo>
                    <a:pt x="9525" y="843368"/>
                  </a:moveTo>
                  <a:lnTo>
                    <a:pt x="4762" y="838606"/>
                  </a:lnTo>
                  <a:lnTo>
                    <a:pt x="2133" y="838606"/>
                  </a:lnTo>
                  <a:lnTo>
                    <a:pt x="0" y="840740"/>
                  </a:lnTo>
                  <a:lnTo>
                    <a:pt x="9525" y="843368"/>
                  </a:lnTo>
                  <a:close/>
                </a:path>
                <a:path w="9525" h="1339214">
                  <a:moveTo>
                    <a:pt x="9525" y="824318"/>
                  </a:moveTo>
                  <a:lnTo>
                    <a:pt x="4762" y="819556"/>
                  </a:lnTo>
                  <a:lnTo>
                    <a:pt x="2133" y="819556"/>
                  </a:lnTo>
                  <a:lnTo>
                    <a:pt x="0" y="821690"/>
                  </a:lnTo>
                  <a:lnTo>
                    <a:pt x="9525" y="824318"/>
                  </a:lnTo>
                  <a:close/>
                </a:path>
                <a:path w="9525" h="1339214">
                  <a:moveTo>
                    <a:pt x="9525" y="805256"/>
                  </a:moveTo>
                  <a:lnTo>
                    <a:pt x="4762" y="800493"/>
                  </a:lnTo>
                  <a:lnTo>
                    <a:pt x="2133" y="800493"/>
                  </a:lnTo>
                  <a:lnTo>
                    <a:pt x="0" y="802627"/>
                  </a:lnTo>
                  <a:lnTo>
                    <a:pt x="9525" y="805256"/>
                  </a:lnTo>
                  <a:close/>
                </a:path>
                <a:path w="9525" h="1339214">
                  <a:moveTo>
                    <a:pt x="9525" y="786193"/>
                  </a:moveTo>
                  <a:lnTo>
                    <a:pt x="4762" y="781431"/>
                  </a:lnTo>
                  <a:lnTo>
                    <a:pt x="2133" y="781431"/>
                  </a:lnTo>
                  <a:lnTo>
                    <a:pt x="0" y="783564"/>
                  </a:lnTo>
                  <a:lnTo>
                    <a:pt x="9525" y="786193"/>
                  </a:lnTo>
                  <a:close/>
                </a:path>
                <a:path w="9525" h="1339214">
                  <a:moveTo>
                    <a:pt x="9525" y="767130"/>
                  </a:moveTo>
                  <a:lnTo>
                    <a:pt x="4762" y="762368"/>
                  </a:lnTo>
                  <a:lnTo>
                    <a:pt x="2133" y="762368"/>
                  </a:lnTo>
                  <a:lnTo>
                    <a:pt x="0" y="764501"/>
                  </a:lnTo>
                  <a:lnTo>
                    <a:pt x="9525" y="767130"/>
                  </a:lnTo>
                  <a:close/>
                </a:path>
                <a:path w="9525" h="1339214">
                  <a:moveTo>
                    <a:pt x="9525" y="748080"/>
                  </a:moveTo>
                  <a:lnTo>
                    <a:pt x="4762" y="743318"/>
                  </a:lnTo>
                  <a:lnTo>
                    <a:pt x="2133" y="743318"/>
                  </a:lnTo>
                  <a:lnTo>
                    <a:pt x="0" y="745451"/>
                  </a:lnTo>
                  <a:lnTo>
                    <a:pt x="9525" y="748080"/>
                  </a:lnTo>
                  <a:close/>
                </a:path>
                <a:path w="9525" h="1339214">
                  <a:moveTo>
                    <a:pt x="9525" y="729018"/>
                  </a:moveTo>
                  <a:lnTo>
                    <a:pt x="4762" y="724255"/>
                  </a:lnTo>
                  <a:lnTo>
                    <a:pt x="2133" y="724255"/>
                  </a:lnTo>
                  <a:lnTo>
                    <a:pt x="0" y="726389"/>
                  </a:lnTo>
                  <a:lnTo>
                    <a:pt x="9525" y="729018"/>
                  </a:lnTo>
                  <a:close/>
                </a:path>
                <a:path w="9525" h="1339214">
                  <a:moveTo>
                    <a:pt x="9525" y="709955"/>
                  </a:moveTo>
                  <a:lnTo>
                    <a:pt x="4762" y="705192"/>
                  </a:lnTo>
                  <a:lnTo>
                    <a:pt x="2133" y="705192"/>
                  </a:lnTo>
                  <a:lnTo>
                    <a:pt x="0" y="707326"/>
                  </a:lnTo>
                  <a:lnTo>
                    <a:pt x="9525" y="709955"/>
                  </a:lnTo>
                  <a:close/>
                </a:path>
                <a:path w="9525" h="1339214">
                  <a:moveTo>
                    <a:pt x="9525" y="690892"/>
                  </a:moveTo>
                  <a:lnTo>
                    <a:pt x="4762" y="686130"/>
                  </a:lnTo>
                  <a:lnTo>
                    <a:pt x="2133" y="686130"/>
                  </a:lnTo>
                  <a:lnTo>
                    <a:pt x="0" y="688263"/>
                  </a:lnTo>
                  <a:lnTo>
                    <a:pt x="9525" y="690892"/>
                  </a:lnTo>
                  <a:close/>
                </a:path>
                <a:path w="9525" h="1339214">
                  <a:moveTo>
                    <a:pt x="9525" y="671842"/>
                  </a:moveTo>
                  <a:lnTo>
                    <a:pt x="4762" y="667080"/>
                  </a:lnTo>
                  <a:lnTo>
                    <a:pt x="2133" y="667080"/>
                  </a:lnTo>
                  <a:lnTo>
                    <a:pt x="0" y="669213"/>
                  </a:lnTo>
                  <a:lnTo>
                    <a:pt x="9525" y="671842"/>
                  </a:lnTo>
                  <a:close/>
                </a:path>
                <a:path w="9525" h="1339214">
                  <a:moveTo>
                    <a:pt x="9525" y="652780"/>
                  </a:moveTo>
                  <a:lnTo>
                    <a:pt x="4762" y="648017"/>
                  </a:lnTo>
                  <a:lnTo>
                    <a:pt x="2133" y="648017"/>
                  </a:lnTo>
                  <a:lnTo>
                    <a:pt x="0" y="650151"/>
                  </a:lnTo>
                  <a:lnTo>
                    <a:pt x="9525" y="652780"/>
                  </a:lnTo>
                  <a:close/>
                </a:path>
                <a:path w="9525" h="1339214">
                  <a:moveTo>
                    <a:pt x="9525" y="633717"/>
                  </a:moveTo>
                  <a:lnTo>
                    <a:pt x="4762" y="628954"/>
                  </a:lnTo>
                  <a:lnTo>
                    <a:pt x="2133" y="628954"/>
                  </a:lnTo>
                  <a:lnTo>
                    <a:pt x="0" y="631088"/>
                  </a:lnTo>
                  <a:lnTo>
                    <a:pt x="9525" y="633717"/>
                  </a:lnTo>
                  <a:close/>
                </a:path>
                <a:path w="9525" h="1339214">
                  <a:moveTo>
                    <a:pt x="9525" y="614654"/>
                  </a:moveTo>
                  <a:lnTo>
                    <a:pt x="4762" y="609892"/>
                  </a:lnTo>
                  <a:lnTo>
                    <a:pt x="2133" y="609892"/>
                  </a:lnTo>
                  <a:lnTo>
                    <a:pt x="0" y="612025"/>
                  </a:lnTo>
                  <a:lnTo>
                    <a:pt x="9525" y="614654"/>
                  </a:lnTo>
                  <a:close/>
                </a:path>
                <a:path w="9525" h="1339214">
                  <a:moveTo>
                    <a:pt x="9525" y="595604"/>
                  </a:moveTo>
                  <a:lnTo>
                    <a:pt x="4762" y="590842"/>
                  </a:lnTo>
                  <a:lnTo>
                    <a:pt x="2133" y="590842"/>
                  </a:lnTo>
                  <a:lnTo>
                    <a:pt x="0" y="592975"/>
                  </a:lnTo>
                  <a:lnTo>
                    <a:pt x="9525" y="595604"/>
                  </a:lnTo>
                  <a:close/>
                </a:path>
                <a:path w="9525" h="1339214">
                  <a:moveTo>
                    <a:pt x="9525" y="576541"/>
                  </a:moveTo>
                  <a:lnTo>
                    <a:pt x="4762" y="571779"/>
                  </a:lnTo>
                  <a:lnTo>
                    <a:pt x="2133" y="571779"/>
                  </a:lnTo>
                  <a:lnTo>
                    <a:pt x="0" y="573913"/>
                  </a:lnTo>
                  <a:lnTo>
                    <a:pt x="9525" y="576541"/>
                  </a:lnTo>
                  <a:close/>
                </a:path>
                <a:path w="9525" h="1339214">
                  <a:moveTo>
                    <a:pt x="9525" y="557479"/>
                  </a:moveTo>
                  <a:lnTo>
                    <a:pt x="4762" y="552716"/>
                  </a:lnTo>
                  <a:lnTo>
                    <a:pt x="2133" y="552716"/>
                  </a:lnTo>
                  <a:lnTo>
                    <a:pt x="0" y="554850"/>
                  </a:lnTo>
                  <a:lnTo>
                    <a:pt x="9525" y="557479"/>
                  </a:lnTo>
                  <a:close/>
                </a:path>
                <a:path w="9525" h="1339214">
                  <a:moveTo>
                    <a:pt x="9525" y="538429"/>
                  </a:moveTo>
                  <a:lnTo>
                    <a:pt x="4762" y="533666"/>
                  </a:lnTo>
                  <a:lnTo>
                    <a:pt x="2133" y="533666"/>
                  </a:lnTo>
                  <a:lnTo>
                    <a:pt x="0" y="535787"/>
                  </a:lnTo>
                  <a:lnTo>
                    <a:pt x="9525" y="538429"/>
                  </a:lnTo>
                  <a:close/>
                </a:path>
                <a:path w="9525" h="1339214">
                  <a:moveTo>
                    <a:pt x="9525" y="519366"/>
                  </a:moveTo>
                  <a:lnTo>
                    <a:pt x="4762" y="514604"/>
                  </a:lnTo>
                  <a:lnTo>
                    <a:pt x="2133" y="514604"/>
                  </a:lnTo>
                  <a:lnTo>
                    <a:pt x="0" y="516737"/>
                  </a:lnTo>
                  <a:lnTo>
                    <a:pt x="9525" y="519366"/>
                  </a:lnTo>
                  <a:close/>
                </a:path>
                <a:path w="9525" h="1339214">
                  <a:moveTo>
                    <a:pt x="9525" y="500303"/>
                  </a:moveTo>
                  <a:lnTo>
                    <a:pt x="4762" y="495541"/>
                  </a:lnTo>
                  <a:lnTo>
                    <a:pt x="2133" y="495541"/>
                  </a:lnTo>
                  <a:lnTo>
                    <a:pt x="0" y="497674"/>
                  </a:lnTo>
                  <a:lnTo>
                    <a:pt x="9525" y="500303"/>
                  </a:lnTo>
                  <a:close/>
                </a:path>
                <a:path w="9525" h="1339214">
                  <a:moveTo>
                    <a:pt x="9525" y="481241"/>
                  </a:moveTo>
                  <a:lnTo>
                    <a:pt x="4762" y="476478"/>
                  </a:lnTo>
                  <a:lnTo>
                    <a:pt x="2133" y="476478"/>
                  </a:lnTo>
                  <a:lnTo>
                    <a:pt x="0" y="478612"/>
                  </a:lnTo>
                  <a:lnTo>
                    <a:pt x="9525" y="481241"/>
                  </a:lnTo>
                  <a:close/>
                </a:path>
                <a:path w="9525" h="1339214">
                  <a:moveTo>
                    <a:pt x="9525" y="462191"/>
                  </a:moveTo>
                  <a:lnTo>
                    <a:pt x="4762" y="457428"/>
                  </a:lnTo>
                  <a:lnTo>
                    <a:pt x="2133" y="457428"/>
                  </a:lnTo>
                  <a:lnTo>
                    <a:pt x="0" y="459549"/>
                  </a:lnTo>
                  <a:lnTo>
                    <a:pt x="9525" y="462191"/>
                  </a:lnTo>
                  <a:close/>
                </a:path>
                <a:path w="9525" h="1339214">
                  <a:moveTo>
                    <a:pt x="9525" y="443128"/>
                  </a:moveTo>
                  <a:lnTo>
                    <a:pt x="4762" y="438365"/>
                  </a:lnTo>
                  <a:lnTo>
                    <a:pt x="2133" y="438365"/>
                  </a:lnTo>
                  <a:lnTo>
                    <a:pt x="0" y="440499"/>
                  </a:lnTo>
                  <a:lnTo>
                    <a:pt x="9525" y="443128"/>
                  </a:lnTo>
                  <a:close/>
                </a:path>
                <a:path w="9525" h="1339214">
                  <a:moveTo>
                    <a:pt x="9525" y="424065"/>
                  </a:moveTo>
                  <a:lnTo>
                    <a:pt x="4762" y="419303"/>
                  </a:lnTo>
                  <a:lnTo>
                    <a:pt x="2133" y="419303"/>
                  </a:lnTo>
                  <a:lnTo>
                    <a:pt x="0" y="421436"/>
                  </a:lnTo>
                  <a:lnTo>
                    <a:pt x="9525" y="424065"/>
                  </a:lnTo>
                  <a:close/>
                </a:path>
                <a:path w="9525" h="1339214">
                  <a:moveTo>
                    <a:pt x="9525" y="405003"/>
                  </a:moveTo>
                  <a:lnTo>
                    <a:pt x="4762" y="400240"/>
                  </a:lnTo>
                  <a:lnTo>
                    <a:pt x="2133" y="400240"/>
                  </a:lnTo>
                  <a:lnTo>
                    <a:pt x="0" y="402374"/>
                  </a:lnTo>
                  <a:lnTo>
                    <a:pt x="9525" y="405003"/>
                  </a:lnTo>
                  <a:close/>
                </a:path>
                <a:path w="9525" h="1339214">
                  <a:moveTo>
                    <a:pt x="9525" y="385953"/>
                  </a:moveTo>
                  <a:lnTo>
                    <a:pt x="4762" y="381190"/>
                  </a:lnTo>
                  <a:lnTo>
                    <a:pt x="2133" y="381190"/>
                  </a:lnTo>
                  <a:lnTo>
                    <a:pt x="0" y="383311"/>
                  </a:lnTo>
                  <a:lnTo>
                    <a:pt x="9525" y="385953"/>
                  </a:lnTo>
                  <a:close/>
                </a:path>
                <a:path w="9525" h="1339214">
                  <a:moveTo>
                    <a:pt x="9525" y="366890"/>
                  </a:moveTo>
                  <a:lnTo>
                    <a:pt x="4762" y="362127"/>
                  </a:lnTo>
                  <a:lnTo>
                    <a:pt x="2133" y="362127"/>
                  </a:lnTo>
                  <a:lnTo>
                    <a:pt x="0" y="364261"/>
                  </a:lnTo>
                  <a:lnTo>
                    <a:pt x="9525" y="366890"/>
                  </a:lnTo>
                  <a:close/>
                </a:path>
                <a:path w="9525" h="1339214">
                  <a:moveTo>
                    <a:pt x="9525" y="347827"/>
                  </a:moveTo>
                  <a:lnTo>
                    <a:pt x="4762" y="343065"/>
                  </a:lnTo>
                  <a:lnTo>
                    <a:pt x="2133" y="343065"/>
                  </a:lnTo>
                  <a:lnTo>
                    <a:pt x="0" y="345198"/>
                  </a:lnTo>
                  <a:lnTo>
                    <a:pt x="9525" y="347827"/>
                  </a:lnTo>
                  <a:close/>
                </a:path>
                <a:path w="9525" h="1339214">
                  <a:moveTo>
                    <a:pt x="9525" y="328764"/>
                  </a:moveTo>
                  <a:lnTo>
                    <a:pt x="4762" y="324002"/>
                  </a:lnTo>
                  <a:lnTo>
                    <a:pt x="2133" y="324002"/>
                  </a:lnTo>
                  <a:lnTo>
                    <a:pt x="0" y="326136"/>
                  </a:lnTo>
                  <a:lnTo>
                    <a:pt x="9525" y="328764"/>
                  </a:lnTo>
                  <a:close/>
                </a:path>
                <a:path w="9525" h="1339214">
                  <a:moveTo>
                    <a:pt x="9525" y="309714"/>
                  </a:moveTo>
                  <a:lnTo>
                    <a:pt x="4762" y="304952"/>
                  </a:lnTo>
                  <a:lnTo>
                    <a:pt x="2133" y="304952"/>
                  </a:lnTo>
                  <a:lnTo>
                    <a:pt x="0" y="307073"/>
                  </a:lnTo>
                  <a:lnTo>
                    <a:pt x="9525" y="309714"/>
                  </a:lnTo>
                  <a:close/>
                </a:path>
                <a:path w="9525" h="1339214">
                  <a:moveTo>
                    <a:pt x="9525" y="290652"/>
                  </a:moveTo>
                  <a:lnTo>
                    <a:pt x="4762" y="285889"/>
                  </a:lnTo>
                  <a:lnTo>
                    <a:pt x="2133" y="285889"/>
                  </a:lnTo>
                  <a:lnTo>
                    <a:pt x="0" y="288023"/>
                  </a:lnTo>
                  <a:lnTo>
                    <a:pt x="9525" y="290652"/>
                  </a:lnTo>
                  <a:close/>
                </a:path>
                <a:path w="9525" h="1339214">
                  <a:moveTo>
                    <a:pt x="9525" y="271589"/>
                  </a:moveTo>
                  <a:lnTo>
                    <a:pt x="4762" y="266827"/>
                  </a:lnTo>
                  <a:lnTo>
                    <a:pt x="2133" y="266827"/>
                  </a:lnTo>
                  <a:lnTo>
                    <a:pt x="0" y="268960"/>
                  </a:lnTo>
                  <a:lnTo>
                    <a:pt x="9525" y="271589"/>
                  </a:lnTo>
                  <a:close/>
                </a:path>
                <a:path w="9525" h="1339214">
                  <a:moveTo>
                    <a:pt x="9525" y="252526"/>
                  </a:moveTo>
                  <a:lnTo>
                    <a:pt x="4762" y="247764"/>
                  </a:lnTo>
                  <a:lnTo>
                    <a:pt x="2133" y="247764"/>
                  </a:lnTo>
                  <a:lnTo>
                    <a:pt x="0" y="249897"/>
                  </a:lnTo>
                  <a:lnTo>
                    <a:pt x="9525" y="252526"/>
                  </a:lnTo>
                  <a:close/>
                </a:path>
                <a:path w="9525" h="1339214">
                  <a:moveTo>
                    <a:pt x="9525" y="233476"/>
                  </a:moveTo>
                  <a:lnTo>
                    <a:pt x="4762" y="228714"/>
                  </a:lnTo>
                  <a:lnTo>
                    <a:pt x="2133" y="228714"/>
                  </a:lnTo>
                  <a:lnTo>
                    <a:pt x="0" y="230835"/>
                  </a:lnTo>
                  <a:lnTo>
                    <a:pt x="9525" y="233476"/>
                  </a:lnTo>
                  <a:close/>
                </a:path>
                <a:path w="9525" h="1339214">
                  <a:moveTo>
                    <a:pt x="9525" y="214414"/>
                  </a:moveTo>
                  <a:lnTo>
                    <a:pt x="4762" y="209651"/>
                  </a:lnTo>
                  <a:lnTo>
                    <a:pt x="2133" y="209651"/>
                  </a:lnTo>
                  <a:lnTo>
                    <a:pt x="0" y="211785"/>
                  </a:lnTo>
                  <a:lnTo>
                    <a:pt x="9525" y="214414"/>
                  </a:lnTo>
                  <a:close/>
                </a:path>
                <a:path w="9525" h="1339214">
                  <a:moveTo>
                    <a:pt x="9525" y="195351"/>
                  </a:moveTo>
                  <a:lnTo>
                    <a:pt x="4762" y="190588"/>
                  </a:lnTo>
                  <a:lnTo>
                    <a:pt x="2133" y="190588"/>
                  </a:lnTo>
                  <a:lnTo>
                    <a:pt x="0" y="192722"/>
                  </a:lnTo>
                  <a:lnTo>
                    <a:pt x="9525" y="195351"/>
                  </a:lnTo>
                  <a:close/>
                </a:path>
                <a:path w="9525" h="1339214">
                  <a:moveTo>
                    <a:pt x="9525" y="176288"/>
                  </a:moveTo>
                  <a:lnTo>
                    <a:pt x="4762" y="171526"/>
                  </a:lnTo>
                  <a:lnTo>
                    <a:pt x="2133" y="171526"/>
                  </a:lnTo>
                  <a:lnTo>
                    <a:pt x="0" y="173659"/>
                  </a:lnTo>
                  <a:lnTo>
                    <a:pt x="9525" y="176288"/>
                  </a:lnTo>
                  <a:close/>
                </a:path>
                <a:path w="9525" h="1339214">
                  <a:moveTo>
                    <a:pt x="9525" y="157238"/>
                  </a:moveTo>
                  <a:lnTo>
                    <a:pt x="4762" y="152476"/>
                  </a:lnTo>
                  <a:lnTo>
                    <a:pt x="2133" y="152476"/>
                  </a:lnTo>
                  <a:lnTo>
                    <a:pt x="0" y="154597"/>
                  </a:lnTo>
                  <a:lnTo>
                    <a:pt x="9525" y="157238"/>
                  </a:lnTo>
                  <a:close/>
                </a:path>
                <a:path w="9525" h="1339214">
                  <a:moveTo>
                    <a:pt x="9525" y="138176"/>
                  </a:moveTo>
                  <a:lnTo>
                    <a:pt x="4762" y="133413"/>
                  </a:lnTo>
                  <a:lnTo>
                    <a:pt x="2133" y="133413"/>
                  </a:lnTo>
                  <a:lnTo>
                    <a:pt x="0" y="135547"/>
                  </a:lnTo>
                  <a:lnTo>
                    <a:pt x="9525" y="138176"/>
                  </a:lnTo>
                  <a:close/>
                </a:path>
                <a:path w="9525" h="1339214">
                  <a:moveTo>
                    <a:pt x="9525" y="119113"/>
                  </a:moveTo>
                  <a:lnTo>
                    <a:pt x="4762" y="114350"/>
                  </a:lnTo>
                  <a:lnTo>
                    <a:pt x="2133" y="114350"/>
                  </a:lnTo>
                  <a:lnTo>
                    <a:pt x="0" y="116484"/>
                  </a:lnTo>
                  <a:lnTo>
                    <a:pt x="9525" y="119113"/>
                  </a:lnTo>
                  <a:close/>
                </a:path>
                <a:path w="9525" h="1339214">
                  <a:moveTo>
                    <a:pt x="9525" y="100050"/>
                  </a:moveTo>
                  <a:lnTo>
                    <a:pt x="4762" y="95288"/>
                  </a:lnTo>
                  <a:lnTo>
                    <a:pt x="2133" y="95288"/>
                  </a:lnTo>
                  <a:lnTo>
                    <a:pt x="0" y="97421"/>
                  </a:lnTo>
                  <a:lnTo>
                    <a:pt x="9525" y="100050"/>
                  </a:lnTo>
                  <a:close/>
                </a:path>
                <a:path w="9525" h="1339214">
                  <a:moveTo>
                    <a:pt x="9525" y="81000"/>
                  </a:moveTo>
                  <a:lnTo>
                    <a:pt x="4762" y="76238"/>
                  </a:lnTo>
                  <a:lnTo>
                    <a:pt x="2133" y="76238"/>
                  </a:lnTo>
                  <a:lnTo>
                    <a:pt x="0" y="78359"/>
                  </a:lnTo>
                  <a:lnTo>
                    <a:pt x="9525" y="81000"/>
                  </a:lnTo>
                  <a:close/>
                </a:path>
                <a:path w="9525" h="1339214">
                  <a:moveTo>
                    <a:pt x="9525" y="61937"/>
                  </a:moveTo>
                  <a:lnTo>
                    <a:pt x="4762" y="57175"/>
                  </a:lnTo>
                  <a:lnTo>
                    <a:pt x="2133" y="57175"/>
                  </a:lnTo>
                  <a:lnTo>
                    <a:pt x="0" y="59309"/>
                  </a:lnTo>
                  <a:lnTo>
                    <a:pt x="9525" y="61937"/>
                  </a:lnTo>
                  <a:close/>
                </a:path>
                <a:path w="9525" h="1339214">
                  <a:moveTo>
                    <a:pt x="9525" y="42875"/>
                  </a:moveTo>
                  <a:lnTo>
                    <a:pt x="4762" y="38112"/>
                  </a:lnTo>
                  <a:lnTo>
                    <a:pt x="2133" y="38112"/>
                  </a:lnTo>
                  <a:lnTo>
                    <a:pt x="0" y="40246"/>
                  </a:lnTo>
                  <a:lnTo>
                    <a:pt x="9525" y="42875"/>
                  </a:lnTo>
                  <a:close/>
                </a:path>
                <a:path w="9525" h="1339214">
                  <a:moveTo>
                    <a:pt x="9525" y="23812"/>
                  </a:moveTo>
                  <a:lnTo>
                    <a:pt x="4762" y="19050"/>
                  </a:lnTo>
                  <a:lnTo>
                    <a:pt x="2133" y="19050"/>
                  </a:lnTo>
                  <a:lnTo>
                    <a:pt x="0" y="21183"/>
                  </a:lnTo>
                  <a:lnTo>
                    <a:pt x="9525" y="23812"/>
                  </a:lnTo>
                  <a:close/>
                </a:path>
                <a:path w="9525" h="1339214">
                  <a:moveTo>
                    <a:pt x="9525" y="4762"/>
                  </a:moveTo>
                  <a:lnTo>
                    <a:pt x="4762" y="0"/>
                  </a:lnTo>
                  <a:lnTo>
                    <a:pt x="2133" y="0"/>
                  </a:lnTo>
                  <a:lnTo>
                    <a:pt x="0" y="2120"/>
                  </a:lnTo>
                  <a:lnTo>
                    <a:pt x="9525" y="4762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7298118" y="3508019"/>
              <a:ext cx="9525" cy="1339215"/>
            </a:xfrm>
            <a:custGeom>
              <a:avLst/>
              <a:gdLst/>
              <a:ahLst/>
              <a:cxnLst/>
              <a:rect l="l" t="t" r="r" b="b"/>
              <a:pathLst>
                <a:path w="9525" h="1339214">
                  <a:moveTo>
                    <a:pt x="9525" y="1338922"/>
                  </a:moveTo>
                  <a:lnTo>
                    <a:pt x="4762" y="1334160"/>
                  </a:lnTo>
                  <a:lnTo>
                    <a:pt x="2133" y="1334160"/>
                  </a:lnTo>
                  <a:lnTo>
                    <a:pt x="0" y="1336294"/>
                  </a:lnTo>
                  <a:lnTo>
                    <a:pt x="9525" y="1338922"/>
                  </a:lnTo>
                  <a:close/>
                </a:path>
                <a:path w="9525" h="1339214">
                  <a:moveTo>
                    <a:pt x="9525" y="1319872"/>
                  </a:moveTo>
                  <a:lnTo>
                    <a:pt x="4762" y="1315110"/>
                  </a:lnTo>
                  <a:lnTo>
                    <a:pt x="2133" y="1315110"/>
                  </a:lnTo>
                  <a:lnTo>
                    <a:pt x="0" y="1317231"/>
                  </a:lnTo>
                  <a:lnTo>
                    <a:pt x="9525" y="1319872"/>
                  </a:lnTo>
                  <a:close/>
                </a:path>
                <a:path w="9525" h="1339214">
                  <a:moveTo>
                    <a:pt x="9525" y="1300810"/>
                  </a:moveTo>
                  <a:lnTo>
                    <a:pt x="4762" y="1296047"/>
                  </a:lnTo>
                  <a:lnTo>
                    <a:pt x="2133" y="1296047"/>
                  </a:lnTo>
                  <a:lnTo>
                    <a:pt x="0" y="1298181"/>
                  </a:lnTo>
                  <a:lnTo>
                    <a:pt x="9525" y="1300810"/>
                  </a:lnTo>
                  <a:close/>
                </a:path>
                <a:path w="9525" h="1339214">
                  <a:moveTo>
                    <a:pt x="9525" y="1281747"/>
                  </a:moveTo>
                  <a:lnTo>
                    <a:pt x="4762" y="1276985"/>
                  </a:lnTo>
                  <a:lnTo>
                    <a:pt x="2133" y="1276985"/>
                  </a:lnTo>
                  <a:lnTo>
                    <a:pt x="0" y="1279118"/>
                  </a:lnTo>
                  <a:lnTo>
                    <a:pt x="9525" y="1281747"/>
                  </a:lnTo>
                  <a:close/>
                </a:path>
                <a:path w="9525" h="1339214">
                  <a:moveTo>
                    <a:pt x="9525" y="1262684"/>
                  </a:moveTo>
                  <a:lnTo>
                    <a:pt x="4762" y="1257922"/>
                  </a:lnTo>
                  <a:lnTo>
                    <a:pt x="2133" y="1257922"/>
                  </a:lnTo>
                  <a:lnTo>
                    <a:pt x="0" y="1260055"/>
                  </a:lnTo>
                  <a:lnTo>
                    <a:pt x="9525" y="1262684"/>
                  </a:lnTo>
                  <a:close/>
                </a:path>
                <a:path w="9525" h="1339214">
                  <a:moveTo>
                    <a:pt x="9525" y="1243634"/>
                  </a:moveTo>
                  <a:lnTo>
                    <a:pt x="4762" y="1238872"/>
                  </a:lnTo>
                  <a:lnTo>
                    <a:pt x="2133" y="1238872"/>
                  </a:lnTo>
                  <a:lnTo>
                    <a:pt x="0" y="1240993"/>
                  </a:lnTo>
                  <a:lnTo>
                    <a:pt x="9525" y="1243634"/>
                  </a:lnTo>
                  <a:close/>
                </a:path>
                <a:path w="9525" h="1339214">
                  <a:moveTo>
                    <a:pt x="9525" y="1224572"/>
                  </a:moveTo>
                  <a:lnTo>
                    <a:pt x="4762" y="1219809"/>
                  </a:lnTo>
                  <a:lnTo>
                    <a:pt x="2133" y="1219809"/>
                  </a:lnTo>
                  <a:lnTo>
                    <a:pt x="0" y="1221943"/>
                  </a:lnTo>
                  <a:lnTo>
                    <a:pt x="9525" y="1224572"/>
                  </a:lnTo>
                  <a:close/>
                </a:path>
                <a:path w="9525" h="1339214">
                  <a:moveTo>
                    <a:pt x="9525" y="1205509"/>
                  </a:moveTo>
                  <a:lnTo>
                    <a:pt x="4762" y="1200746"/>
                  </a:lnTo>
                  <a:lnTo>
                    <a:pt x="2133" y="1200746"/>
                  </a:lnTo>
                  <a:lnTo>
                    <a:pt x="0" y="1202880"/>
                  </a:lnTo>
                  <a:lnTo>
                    <a:pt x="9525" y="1205509"/>
                  </a:lnTo>
                  <a:close/>
                </a:path>
                <a:path w="9525" h="1339214">
                  <a:moveTo>
                    <a:pt x="9525" y="1186446"/>
                  </a:moveTo>
                  <a:lnTo>
                    <a:pt x="4762" y="1181684"/>
                  </a:lnTo>
                  <a:lnTo>
                    <a:pt x="2133" y="1181684"/>
                  </a:lnTo>
                  <a:lnTo>
                    <a:pt x="0" y="1183817"/>
                  </a:lnTo>
                  <a:lnTo>
                    <a:pt x="9525" y="1186446"/>
                  </a:lnTo>
                  <a:close/>
                </a:path>
                <a:path w="9525" h="1339214">
                  <a:moveTo>
                    <a:pt x="9525" y="1167396"/>
                  </a:moveTo>
                  <a:lnTo>
                    <a:pt x="4762" y="1162634"/>
                  </a:lnTo>
                  <a:lnTo>
                    <a:pt x="2133" y="1162634"/>
                  </a:lnTo>
                  <a:lnTo>
                    <a:pt x="0" y="1164755"/>
                  </a:lnTo>
                  <a:lnTo>
                    <a:pt x="9525" y="1167396"/>
                  </a:lnTo>
                  <a:close/>
                </a:path>
                <a:path w="9525" h="1339214">
                  <a:moveTo>
                    <a:pt x="9525" y="1148334"/>
                  </a:moveTo>
                  <a:lnTo>
                    <a:pt x="4762" y="1143571"/>
                  </a:lnTo>
                  <a:lnTo>
                    <a:pt x="2133" y="1143571"/>
                  </a:lnTo>
                  <a:lnTo>
                    <a:pt x="0" y="1145705"/>
                  </a:lnTo>
                  <a:lnTo>
                    <a:pt x="9525" y="1148334"/>
                  </a:lnTo>
                  <a:close/>
                </a:path>
                <a:path w="9525" h="1339214">
                  <a:moveTo>
                    <a:pt x="9525" y="1129271"/>
                  </a:moveTo>
                  <a:lnTo>
                    <a:pt x="4762" y="1124508"/>
                  </a:lnTo>
                  <a:lnTo>
                    <a:pt x="2133" y="1124508"/>
                  </a:lnTo>
                  <a:lnTo>
                    <a:pt x="0" y="1126642"/>
                  </a:lnTo>
                  <a:lnTo>
                    <a:pt x="9525" y="1129271"/>
                  </a:lnTo>
                  <a:close/>
                </a:path>
                <a:path w="9525" h="1339214">
                  <a:moveTo>
                    <a:pt x="9525" y="1110208"/>
                  </a:moveTo>
                  <a:lnTo>
                    <a:pt x="4762" y="1105446"/>
                  </a:lnTo>
                  <a:lnTo>
                    <a:pt x="2133" y="1105446"/>
                  </a:lnTo>
                  <a:lnTo>
                    <a:pt x="0" y="1107579"/>
                  </a:lnTo>
                  <a:lnTo>
                    <a:pt x="9525" y="1110208"/>
                  </a:lnTo>
                  <a:close/>
                </a:path>
                <a:path w="9525" h="1339214">
                  <a:moveTo>
                    <a:pt x="9525" y="1091158"/>
                  </a:moveTo>
                  <a:lnTo>
                    <a:pt x="4762" y="1086396"/>
                  </a:lnTo>
                  <a:lnTo>
                    <a:pt x="2133" y="1086396"/>
                  </a:lnTo>
                  <a:lnTo>
                    <a:pt x="0" y="1088517"/>
                  </a:lnTo>
                  <a:lnTo>
                    <a:pt x="9525" y="1091158"/>
                  </a:lnTo>
                  <a:close/>
                </a:path>
                <a:path w="9525" h="1339214">
                  <a:moveTo>
                    <a:pt x="9525" y="1072095"/>
                  </a:moveTo>
                  <a:lnTo>
                    <a:pt x="4762" y="1067333"/>
                  </a:lnTo>
                  <a:lnTo>
                    <a:pt x="2133" y="1067333"/>
                  </a:lnTo>
                  <a:lnTo>
                    <a:pt x="0" y="1069467"/>
                  </a:lnTo>
                  <a:lnTo>
                    <a:pt x="9525" y="1072095"/>
                  </a:lnTo>
                  <a:close/>
                </a:path>
                <a:path w="9525" h="1339214">
                  <a:moveTo>
                    <a:pt x="9525" y="1053033"/>
                  </a:moveTo>
                  <a:lnTo>
                    <a:pt x="4762" y="1048270"/>
                  </a:lnTo>
                  <a:lnTo>
                    <a:pt x="2133" y="1048270"/>
                  </a:lnTo>
                  <a:lnTo>
                    <a:pt x="0" y="1050404"/>
                  </a:lnTo>
                  <a:lnTo>
                    <a:pt x="9525" y="1053033"/>
                  </a:lnTo>
                  <a:close/>
                </a:path>
                <a:path w="9525" h="1339214">
                  <a:moveTo>
                    <a:pt x="9525" y="1033970"/>
                  </a:moveTo>
                  <a:lnTo>
                    <a:pt x="4762" y="1029208"/>
                  </a:lnTo>
                  <a:lnTo>
                    <a:pt x="2133" y="1029208"/>
                  </a:lnTo>
                  <a:lnTo>
                    <a:pt x="0" y="1031341"/>
                  </a:lnTo>
                  <a:lnTo>
                    <a:pt x="9525" y="1033970"/>
                  </a:lnTo>
                  <a:close/>
                </a:path>
                <a:path w="9525" h="1339214">
                  <a:moveTo>
                    <a:pt x="9525" y="1014920"/>
                  </a:moveTo>
                  <a:lnTo>
                    <a:pt x="4762" y="1010158"/>
                  </a:lnTo>
                  <a:lnTo>
                    <a:pt x="2133" y="1010158"/>
                  </a:lnTo>
                  <a:lnTo>
                    <a:pt x="0" y="1012278"/>
                  </a:lnTo>
                  <a:lnTo>
                    <a:pt x="9525" y="1014920"/>
                  </a:lnTo>
                  <a:close/>
                </a:path>
                <a:path w="9525" h="1339214">
                  <a:moveTo>
                    <a:pt x="9525" y="995857"/>
                  </a:moveTo>
                  <a:lnTo>
                    <a:pt x="4762" y="991095"/>
                  </a:lnTo>
                  <a:lnTo>
                    <a:pt x="2133" y="991095"/>
                  </a:lnTo>
                  <a:lnTo>
                    <a:pt x="0" y="993228"/>
                  </a:lnTo>
                  <a:lnTo>
                    <a:pt x="9525" y="995857"/>
                  </a:lnTo>
                  <a:close/>
                </a:path>
                <a:path w="9525" h="1339214">
                  <a:moveTo>
                    <a:pt x="9525" y="976795"/>
                  </a:moveTo>
                  <a:lnTo>
                    <a:pt x="4762" y="972032"/>
                  </a:lnTo>
                  <a:lnTo>
                    <a:pt x="2133" y="972032"/>
                  </a:lnTo>
                  <a:lnTo>
                    <a:pt x="0" y="974166"/>
                  </a:lnTo>
                  <a:lnTo>
                    <a:pt x="9525" y="976795"/>
                  </a:lnTo>
                  <a:close/>
                </a:path>
                <a:path w="9525" h="1339214">
                  <a:moveTo>
                    <a:pt x="9525" y="957732"/>
                  </a:moveTo>
                  <a:lnTo>
                    <a:pt x="4762" y="952969"/>
                  </a:lnTo>
                  <a:lnTo>
                    <a:pt x="2133" y="952969"/>
                  </a:lnTo>
                  <a:lnTo>
                    <a:pt x="0" y="955103"/>
                  </a:lnTo>
                  <a:lnTo>
                    <a:pt x="9525" y="957732"/>
                  </a:lnTo>
                  <a:close/>
                </a:path>
                <a:path w="9525" h="1339214">
                  <a:moveTo>
                    <a:pt x="9525" y="938682"/>
                  </a:moveTo>
                  <a:lnTo>
                    <a:pt x="4762" y="933919"/>
                  </a:lnTo>
                  <a:lnTo>
                    <a:pt x="2133" y="933919"/>
                  </a:lnTo>
                  <a:lnTo>
                    <a:pt x="0" y="936040"/>
                  </a:lnTo>
                  <a:lnTo>
                    <a:pt x="9525" y="938682"/>
                  </a:lnTo>
                  <a:close/>
                </a:path>
                <a:path w="9525" h="1339214">
                  <a:moveTo>
                    <a:pt x="9525" y="919619"/>
                  </a:moveTo>
                  <a:lnTo>
                    <a:pt x="4762" y="914857"/>
                  </a:lnTo>
                  <a:lnTo>
                    <a:pt x="2133" y="914857"/>
                  </a:lnTo>
                  <a:lnTo>
                    <a:pt x="0" y="916990"/>
                  </a:lnTo>
                  <a:lnTo>
                    <a:pt x="9525" y="919619"/>
                  </a:lnTo>
                  <a:close/>
                </a:path>
                <a:path w="9525" h="1339214">
                  <a:moveTo>
                    <a:pt x="9525" y="900557"/>
                  </a:moveTo>
                  <a:lnTo>
                    <a:pt x="4762" y="895794"/>
                  </a:lnTo>
                  <a:lnTo>
                    <a:pt x="2133" y="895794"/>
                  </a:lnTo>
                  <a:lnTo>
                    <a:pt x="0" y="897928"/>
                  </a:lnTo>
                  <a:lnTo>
                    <a:pt x="9525" y="900557"/>
                  </a:lnTo>
                  <a:close/>
                </a:path>
                <a:path w="9525" h="1339214">
                  <a:moveTo>
                    <a:pt x="9525" y="881494"/>
                  </a:moveTo>
                  <a:lnTo>
                    <a:pt x="4762" y="876731"/>
                  </a:lnTo>
                  <a:lnTo>
                    <a:pt x="2133" y="876731"/>
                  </a:lnTo>
                  <a:lnTo>
                    <a:pt x="0" y="878865"/>
                  </a:lnTo>
                  <a:lnTo>
                    <a:pt x="9525" y="881494"/>
                  </a:lnTo>
                  <a:close/>
                </a:path>
                <a:path w="9525" h="1339214">
                  <a:moveTo>
                    <a:pt x="9525" y="862444"/>
                  </a:moveTo>
                  <a:lnTo>
                    <a:pt x="4762" y="857681"/>
                  </a:lnTo>
                  <a:lnTo>
                    <a:pt x="2133" y="857681"/>
                  </a:lnTo>
                  <a:lnTo>
                    <a:pt x="0" y="859802"/>
                  </a:lnTo>
                  <a:lnTo>
                    <a:pt x="9525" y="862444"/>
                  </a:lnTo>
                  <a:close/>
                </a:path>
                <a:path w="9525" h="1339214">
                  <a:moveTo>
                    <a:pt x="9525" y="843381"/>
                  </a:moveTo>
                  <a:lnTo>
                    <a:pt x="4762" y="838619"/>
                  </a:lnTo>
                  <a:lnTo>
                    <a:pt x="2133" y="838619"/>
                  </a:lnTo>
                  <a:lnTo>
                    <a:pt x="0" y="840752"/>
                  </a:lnTo>
                  <a:lnTo>
                    <a:pt x="9525" y="843381"/>
                  </a:lnTo>
                  <a:close/>
                </a:path>
                <a:path w="9525" h="1339214">
                  <a:moveTo>
                    <a:pt x="9525" y="824318"/>
                  </a:moveTo>
                  <a:lnTo>
                    <a:pt x="4762" y="819556"/>
                  </a:lnTo>
                  <a:lnTo>
                    <a:pt x="2133" y="819556"/>
                  </a:lnTo>
                  <a:lnTo>
                    <a:pt x="0" y="821690"/>
                  </a:lnTo>
                  <a:lnTo>
                    <a:pt x="9525" y="824318"/>
                  </a:lnTo>
                  <a:close/>
                </a:path>
                <a:path w="9525" h="1339214">
                  <a:moveTo>
                    <a:pt x="9525" y="805256"/>
                  </a:moveTo>
                  <a:lnTo>
                    <a:pt x="4762" y="800493"/>
                  </a:lnTo>
                  <a:lnTo>
                    <a:pt x="2133" y="800493"/>
                  </a:lnTo>
                  <a:lnTo>
                    <a:pt x="0" y="802627"/>
                  </a:lnTo>
                  <a:lnTo>
                    <a:pt x="9525" y="805256"/>
                  </a:lnTo>
                  <a:close/>
                </a:path>
                <a:path w="9525" h="1339214">
                  <a:moveTo>
                    <a:pt x="9525" y="786206"/>
                  </a:moveTo>
                  <a:lnTo>
                    <a:pt x="4762" y="781443"/>
                  </a:lnTo>
                  <a:lnTo>
                    <a:pt x="2133" y="781443"/>
                  </a:lnTo>
                  <a:lnTo>
                    <a:pt x="0" y="783564"/>
                  </a:lnTo>
                  <a:lnTo>
                    <a:pt x="9525" y="786206"/>
                  </a:lnTo>
                  <a:close/>
                </a:path>
                <a:path w="9525" h="1339214">
                  <a:moveTo>
                    <a:pt x="9525" y="767143"/>
                  </a:moveTo>
                  <a:lnTo>
                    <a:pt x="4762" y="762381"/>
                  </a:lnTo>
                  <a:lnTo>
                    <a:pt x="2133" y="762381"/>
                  </a:lnTo>
                  <a:lnTo>
                    <a:pt x="0" y="764514"/>
                  </a:lnTo>
                  <a:lnTo>
                    <a:pt x="9525" y="767143"/>
                  </a:lnTo>
                  <a:close/>
                </a:path>
                <a:path w="9525" h="1339214">
                  <a:moveTo>
                    <a:pt x="9525" y="748080"/>
                  </a:moveTo>
                  <a:lnTo>
                    <a:pt x="4762" y="743318"/>
                  </a:lnTo>
                  <a:lnTo>
                    <a:pt x="2133" y="743318"/>
                  </a:lnTo>
                  <a:lnTo>
                    <a:pt x="0" y="745451"/>
                  </a:lnTo>
                  <a:lnTo>
                    <a:pt x="9525" y="748080"/>
                  </a:lnTo>
                  <a:close/>
                </a:path>
                <a:path w="9525" h="1339214">
                  <a:moveTo>
                    <a:pt x="9525" y="729018"/>
                  </a:moveTo>
                  <a:lnTo>
                    <a:pt x="4762" y="724255"/>
                  </a:lnTo>
                  <a:lnTo>
                    <a:pt x="2133" y="724255"/>
                  </a:lnTo>
                  <a:lnTo>
                    <a:pt x="0" y="726389"/>
                  </a:lnTo>
                  <a:lnTo>
                    <a:pt x="9525" y="729018"/>
                  </a:lnTo>
                  <a:close/>
                </a:path>
                <a:path w="9525" h="1339214">
                  <a:moveTo>
                    <a:pt x="9525" y="709968"/>
                  </a:moveTo>
                  <a:lnTo>
                    <a:pt x="4762" y="705205"/>
                  </a:lnTo>
                  <a:lnTo>
                    <a:pt x="2133" y="705205"/>
                  </a:lnTo>
                  <a:lnTo>
                    <a:pt x="0" y="707326"/>
                  </a:lnTo>
                  <a:lnTo>
                    <a:pt x="9525" y="709968"/>
                  </a:lnTo>
                  <a:close/>
                </a:path>
                <a:path w="9525" h="1339214">
                  <a:moveTo>
                    <a:pt x="9525" y="690905"/>
                  </a:moveTo>
                  <a:lnTo>
                    <a:pt x="4762" y="686142"/>
                  </a:lnTo>
                  <a:lnTo>
                    <a:pt x="2133" y="686142"/>
                  </a:lnTo>
                  <a:lnTo>
                    <a:pt x="0" y="688276"/>
                  </a:lnTo>
                  <a:lnTo>
                    <a:pt x="9525" y="690905"/>
                  </a:lnTo>
                  <a:close/>
                </a:path>
                <a:path w="9525" h="1339214">
                  <a:moveTo>
                    <a:pt x="9525" y="671842"/>
                  </a:moveTo>
                  <a:lnTo>
                    <a:pt x="4762" y="667080"/>
                  </a:lnTo>
                  <a:lnTo>
                    <a:pt x="2133" y="667080"/>
                  </a:lnTo>
                  <a:lnTo>
                    <a:pt x="0" y="669213"/>
                  </a:lnTo>
                  <a:lnTo>
                    <a:pt x="9525" y="671842"/>
                  </a:lnTo>
                  <a:close/>
                </a:path>
                <a:path w="9525" h="1339214">
                  <a:moveTo>
                    <a:pt x="9525" y="652780"/>
                  </a:moveTo>
                  <a:lnTo>
                    <a:pt x="4762" y="648017"/>
                  </a:lnTo>
                  <a:lnTo>
                    <a:pt x="2133" y="648017"/>
                  </a:lnTo>
                  <a:lnTo>
                    <a:pt x="0" y="650151"/>
                  </a:lnTo>
                  <a:lnTo>
                    <a:pt x="9525" y="652780"/>
                  </a:lnTo>
                  <a:close/>
                </a:path>
                <a:path w="9525" h="1339214">
                  <a:moveTo>
                    <a:pt x="9525" y="633730"/>
                  </a:moveTo>
                  <a:lnTo>
                    <a:pt x="4762" y="628967"/>
                  </a:lnTo>
                  <a:lnTo>
                    <a:pt x="2133" y="628967"/>
                  </a:lnTo>
                  <a:lnTo>
                    <a:pt x="0" y="631088"/>
                  </a:lnTo>
                  <a:lnTo>
                    <a:pt x="9525" y="633730"/>
                  </a:lnTo>
                  <a:close/>
                </a:path>
                <a:path w="9525" h="1339214">
                  <a:moveTo>
                    <a:pt x="9525" y="614667"/>
                  </a:moveTo>
                  <a:lnTo>
                    <a:pt x="4762" y="609904"/>
                  </a:lnTo>
                  <a:lnTo>
                    <a:pt x="2133" y="609904"/>
                  </a:lnTo>
                  <a:lnTo>
                    <a:pt x="0" y="612038"/>
                  </a:lnTo>
                  <a:lnTo>
                    <a:pt x="9525" y="614667"/>
                  </a:lnTo>
                  <a:close/>
                </a:path>
                <a:path w="9525" h="1339214">
                  <a:moveTo>
                    <a:pt x="9525" y="595604"/>
                  </a:moveTo>
                  <a:lnTo>
                    <a:pt x="4762" y="590842"/>
                  </a:lnTo>
                  <a:lnTo>
                    <a:pt x="2133" y="590842"/>
                  </a:lnTo>
                  <a:lnTo>
                    <a:pt x="0" y="592975"/>
                  </a:lnTo>
                  <a:lnTo>
                    <a:pt x="9525" y="595604"/>
                  </a:lnTo>
                  <a:close/>
                </a:path>
                <a:path w="9525" h="1339214">
                  <a:moveTo>
                    <a:pt x="9525" y="576541"/>
                  </a:moveTo>
                  <a:lnTo>
                    <a:pt x="4762" y="571779"/>
                  </a:lnTo>
                  <a:lnTo>
                    <a:pt x="2133" y="571779"/>
                  </a:lnTo>
                  <a:lnTo>
                    <a:pt x="0" y="573913"/>
                  </a:lnTo>
                  <a:lnTo>
                    <a:pt x="9525" y="576541"/>
                  </a:lnTo>
                  <a:close/>
                </a:path>
                <a:path w="9525" h="1339214">
                  <a:moveTo>
                    <a:pt x="9525" y="557491"/>
                  </a:moveTo>
                  <a:lnTo>
                    <a:pt x="4762" y="552729"/>
                  </a:lnTo>
                  <a:lnTo>
                    <a:pt x="2133" y="552729"/>
                  </a:lnTo>
                  <a:lnTo>
                    <a:pt x="0" y="554863"/>
                  </a:lnTo>
                  <a:lnTo>
                    <a:pt x="9525" y="557491"/>
                  </a:lnTo>
                  <a:close/>
                </a:path>
                <a:path w="9525" h="1339214">
                  <a:moveTo>
                    <a:pt x="9525" y="538429"/>
                  </a:moveTo>
                  <a:lnTo>
                    <a:pt x="4762" y="533666"/>
                  </a:lnTo>
                  <a:lnTo>
                    <a:pt x="2133" y="533666"/>
                  </a:lnTo>
                  <a:lnTo>
                    <a:pt x="0" y="535800"/>
                  </a:lnTo>
                  <a:lnTo>
                    <a:pt x="9525" y="538429"/>
                  </a:lnTo>
                  <a:close/>
                </a:path>
                <a:path w="9525" h="1339214">
                  <a:moveTo>
                    <a:pt x="9525" y="519366"/>
                  </a:moveTo>
                  <a:lnTo>
                    <a:pt x="4762" y="514604"/>
                  </a:lnTo>
                  <a:lnTo>
                    <a:pt x="2133" y="514604"/>
                  </a:lnTo>
                  <a:lnTo>
                    <a:pt x="0" y="516737"/>
                  </a:lnTo>
                  <a:lnTo>
                    <a:pt x="9525" y="519366"/>
                  </a:lnTo>
                  <a:close/>
                </a:path>
                <a:path w="9525" h="1339214">
                  <a:moveTo>
                    <a:pt x="9525" y="500303"/>
                  </a:moveTo>
                  <a:lnTo>
                    <a:pt x="4762" y="495541"/>
                  </a:lnTo>
                  <a:lnTo>
                    <a:pt x="2133" y="495541"/>
                  </a:lnTo>
                  <a:lnTo>
                    <a:pt x="0" y="497674"/>
                  </a:lnTo>
                  <a:lnTo>
                    <a:pt x="9525" y="500303"/>
                  </a:lnTo>
                  <a:close/>
                </a:path>
                <a:path w="9525" h="1339214">
                  <a:moveTo>
                    <a:pt x="9525" y="481253"/>
                  </a:moveTo>
                  <a:lnTo>
                    <a:pt x="4762" y="476491"/>
                  </a:lnTo>
                  <a:lnTo>
                    <a:pt x="2133" y="476491"/>
                  </a:lnTo>
                  <a:lnTo>
                    <a:pt x="0" y="478624"/>
                  </a:lnTo>
                  <a:lnTo>
                    <a:pt x="9525" y="481253"/>
                  </a:lnTo>
                  <a:close/>
                </a:path>
                <a:path w="9525" h="1339214">
                  <a:moveTo>
                    <a:pt x="9525" y="462191"/>
                  </a:moveTo>
                  <a:lnTo>
                    <a:pt x="4762" y="457428"/>
                  </a:lnTo>
                  <a:lnTo>
                    <a:pt x="2133" y="457428"/>
                  </a:lnTo>
                  <a:lnTo>
                    <a:pt x="0" y="459562"/>
                  </a:lnTo>
                  <a:lnTo>
                    <a:pt x="9525" y="462191"/>
                  </a:lnTo>
                  <a:close/>
                </a:path>
                <a:path w="9525" h="1339214">
                  <a:moveTo>
                    <a:pt x="9525" y="443128"/>
                  </a:moveTo>
                  <a:lnTo>
                    <a:pt x="4762" y="438365"/>
                  </a:lnTo>
                  <a:lnTo>
                    <a:pt x="2133" y="438365"/>
                  </a:lnTo>
                  <a:lnTo>
                    <a:pt x="0" y="440499"/>
                  </a:lnTo>
                  <a:lnTo>
                    <a:pt x="9525" y="443128"/>
                  </a:lnTo>
                  <a:close/>
                </a:path>
                <a:path w="9525" h="1339214">
                  <a:moveTo>
                    <a:pt x="9525" y="424065"/>
                  </a:moveTo>
                  <a:lnTo>
                    <a:pt x="4762" y="419303"/>
                  </a:lnTo>
                  <a:lnTo>
                    <a:pt x="2133" y="419303"/>
                  </a:lnTo>
                  <a:lnTo>
                    <a:pt x="0" y="421436"/>
                  </a:lnTo>
                  <a:lnTo>
                    <a:pt x="9525" y="424065"/>
                  </a:lnTo>
                  <a:close/>
                </a:path>
                <a:path w="9525" h="1339214">
                  <a:moveTo>
                    <a:pt x="9525" y="405015"/>
                  </a:moveTo>
                  <a:lnTo>
                    <a:pt x="4762" y="400253"/>
                  </a:lnTo>
                  <a:lnTo>
                    <a:pt x="2133" y="400253"/>
                  </a:lnTo>
                  <a:lnTo>
                    <a:pt x="0" y="402386"/>
                  </a:lnTo>
                  <a:lnTo>
                    <a:pt x="9525" y="405015"/>
                  </a:lnTo>
                  <a:close/>
                </a:path>
                <a:path w="9525" h="1339214">
                  <a:moveTo>
                    <a:pt x="9525" y="385953"/>
                  </a:moveTo>
                  <a:lnTo>
                    <a:pt x="4762" y="381190"/>
                  </a:lnTo>
                  <a:lnTo>
                    <a:pt x="2133" y="381190"/>
                  </a:lnTo>
                  <a:lnTo>
                    <a:pt x="0" y="383324"/>
                  </a:lnTo>
                  <a:lnTo>
                    <a:pt x="9525" y="385953"/>
                  </a:lnTo>
                  <a:close/>
                </a:path>
                <a:path w="9525" h="1339214">
                  <a:moveTo>
                    <a:pt x="9525" y="366890"/>
                  </a:moveTo>
                  <a:lnTo>
                    <a:pt x="4762" y="362127"/>
                  </a:lnTo>
                  <a:lnTo>
                    <a:pt x="2133" y="362127"/>
                  </a:lnTo>
                  <a:lnTo>
                    <a:pt x="0" y="364261"/>
                  </a:lnTo>
                  <a:lnTo>
                    <a:pt x="9525" y="366890"/>
                  </a:lnTo>
                  <a:close/>
                </a:path>
                <a:path w="9525" h="1339214">
                  <a:moveTo>
                    <a:pt x="9525" y="347827"/>
                  </a:moveTo>
                  <a:lnTo>
                    <a:pt x="4762" y="343065"/>
                  </a:lnTo>
                  <a:lnTo>
                    <a:pt x="2133" y="343065"/>
                  </a:lnTo>
                  <a:lnTo>
                    <a:pt x="0" y="345198"/>
                  </a:lnTo>
                  <a:lnTo>
                    <a:pt x="9525" y="347827"/>
                  </a:lnTo>
                  <a:close/>
                </a:path>
                <a:path w="9525" h="1339214">
                  <a:moveTo>
                    <a:pt x="9525" y="328777"/>
                  </a:moveTo>
                  <a:lnTo>
                    <a:pt x="4762" y="324015"/>
                  </a:lnTo>
                  <a:lnTo>
                    <a:pt x="2133" y="324015"/>
                  </a:lnTo>
                  <a:lnTo>
                    <a:pt x="0" y="326148"/>
                  </a:lnTo>
                  <a:lnTo>
                    <a:pt x="9525" y="328777"/>
                  </a:lnTo>
                  <a:close/>
                </a:path>
                <a:path w="9525" h="1339214">
                  <a:moveTo>
                    <a:pt x="9525" y="309714"/>
                  </a:moveTo>
                  <a:lnTo>
                    <a:pt x="4762" y="304952"/>
                  </a:lnTo>
                  <a:lnTo>
                    <a:pt x="2133" y="304952"/>
                  </a:lnTo>
                  <a:lnTo>
                    <a:pt x="0" y="307086"/>
                  </a:lnTo>
                  <a:lnTo>
                    <a:pt x="9525" y="309714"/>
                  </a:lnTo>
                  <a:close/>
                </a:path>
                <a:path w="9525" h="1339214">
                  <a:moveTo>
                    <a:pt x="9525" y="290652"/>
                  </a:moveTo>
                  <a:lnTo>
                    <a:pt x="4762" y="285889"/>
                  </a:lnTo>
                  <a:lnTo>
                    <a:pt x="2133" y="285889"/>
                  </a:lnTo>
                  <a:lnTo>
                    <a:pt x="0" y="288023"/>
                  </a:lnTo>
                  <a:lnTo>
                    <a:pt x="9525" y="290652"/>
                  </a:lnTo>
                  <a:close/>
                </a:path>
                <a:path w="9525" h="1339214">
                  <a:moveTo>
                    <a:pt x="9525" y="271589"/>
                  </a:moveTo>
                  <a:lnTo>
                    <a:pt x="4762" y="266827"/>
                  </a:lnTo>
                  <a:lnTo>
                    <a:pt x="2133" y="266827"/>
                  </a:lnTo>
                  <a:lnTo>
                    <a:pt x="0" y="268960"/>
                  </a:lnTo>
                  <a:lnTo>
                    <a:pt x="9525" y="271589"/>
                  </a:lnTo>
                  <a:close/>
                </a:path>
                <a:path w="9525" h="1339214">
                  <a:moveTo>
                    <a:pt x="9525" y="252539"/>
                  </a:moveTo>
                  <a:lnTo>
                    <a:pt x="4762" y="247777"/>
                  </a:lnTo>
                  <a:lnTo>
                    <a:pt x="2133" y="247777"/>
                  </a:lnTo>
                  <a:lnTo>
                    <a:pt x="0" y="249910"/>
                  </a:lnTo>
                  <a:lnTo>
                    <a:pt x="9525" y="252539"/>
                  </a:lnTo>
                  <a:close/>
                </a:path>
                <a:path w="9525" h="1339214">
                  <a:moveTo>
                    <a:pt x="9525" y="233476"/>
                  </a:moveTo>
                  <a:lnTo>
                    <a:pt x="4762" y="228714"/>
                  </a:lnTo>
                  <a:lnTo>
                    <a:pt x="2133" y="228714"/>
                  </a:lnTo>
                  <a:lnTo>
                    <a:pt x="0" y="230847"/>
                  </a:lnTo>
                  <a:lnTo>
                    <a:pt x="9525" y="233476"/>
                  </a:lnTo>
                  <a:close/>
                </a:path>
                <a:path w="9525" h="1339214">
                  <a:moveTo>
                    <a:pt x="9525" y="214414"/>
                  </a:moveTo>
                  <a:lnTo>
                    <a:pt x="4762" y="209651"/>
                  </a:lnTo>
                  <a:lnTo>
                    <a:pt x="2133" y="209651"/>
                  </a:lnTo>
                  <a:lnTo>
                    <a:pt x="0" y="211785"/>
                  </a:lnTo>
                  <a:lnTo>
                    <a:pt x="9525" y="214414"/>
                  </a:lnTo>
                  <a:close/>
                </a:path>
                <a:path w="9525" h="1339214">
                  <a:moveTo>
                    <a:pt x="9525" y="195351"/>
                  </a:moveTo>
                  <a:lnTo>
                    <a:pt x="4762" y="190588"/>
                  </a:lnTo>
                  <a:lnTo>
                    <a:pt x="2133" y="190588"/>
                  </a:lnTo>
                  <a:lnTo>
                    <a:pt x="0" y="192722"/>
                  </a:lnTo>
                  <a:lnTo>
                    <a:pt x="9525" y="195351"/>
                  </a:lnTo>
                  <a:close/>
                </a:path>
                <a:path w="9525" h="1339214">
                  <a:moveTo>
                    <a:pt x="9525" y="176301"/>
                  </a:moveTo>
                  <a:lnTo>
                    <a:pt x="4762" y="171538"/>
                  </a:lnTo>
                  <a:lnTo>
                    <a:pt x="2133" y="171538"/>
                  </a:lnTo>
                  <a:lnTo>
                    <a:pt x="0" y="173672"/>
                  </a:lnTo>
                  <a:lnTo>
                    <a:pt x="9525" y="176301"/>
                  </a:lnTo>
                  <a:close/>
                </a:path>
                <a:path w="9525" h="1339214">
                  <a:moveTo>
                    <a:pt x="9525" y="157238"/>
                  </a:moveTo>
                  <a:lnTo>
                    <a:pt x="4762" y="152476"/>
                  </a:lnTo>
                  <a:lnTo>
                    <a:pt x="2133" y="152476"/>
                  </a:lnTo>
                  <a:lnTo>
                    <a:pt x="0" y="154609"/>
                  </a:lnTo>
                  <a:lnTo>
                    <a:pt x="9525" y="157238"/>
                  </a:lnTo>
                  <a:close/>
                </a:path>
                <a:path w="9525" h="1339214">
                  <a:moveTo>
                    <a:pt x="9525" y="138176"/>
                  </a:moveTo>
                  <a:lnTo>
                    <a:pt x="4762" y="133413"/>
                  </a:lnTo>
                  <a:lnTo>
                    <a:pt x="2133" y="133413"/>
                  </a:lnTo>
                  <a:lnTo>
                    <a:pt x="0" y="135547"/>
                  </a:lnTo>
                  <a:lnTo>
                    <a:pt x="9525" y="138176"/>
                  </a:lnTo>
                  <a:close/>
                </a:path>
                <a:path w="9525" h="1339214">
                  <a:moveTo>
                    <a:pt x="9525" y="119113"/>
                  </a:moveTo>
                  <a:lnTo>
                    <a:pt x="4762" y="114350"/>
                  </a:lnTo>
                  <a:lnTo>
                    <a:pt x="2133" y="114350"/>
                  </a:lnTo>
                  <a:lnTo>
                    <a:pt x="0" y="116484"/>
                  </a:lnTo>
                  <a:lnTo>
                    <a:pt x="9525" y="119113"/>
                  </a:lnTo>
                  <a:close/>
                </a:path>
                <a:path w="9525" h="1339214">
                  <a:moveTo>
                    <a:pt x="9525" y="100063"/>
                  </a:moveTo>
                  <a:lnTo>
                    <a:pt x="4762" y="95300"/>
                  </a:lnTo>
                  <a:lnTo>
                    <a:pt x="2133" y="95300"/>
                  </a:lnTo>
                  <a:lnTo>
                    <a:pt x="0" y="97434"/>
                  </a:lnTo>
                  <a:lnTo>
                    <a:pt x="9525" y="100063"/>
                  </a:lnTo>
                  <a:close/>
                </a:path>
                <a:path w="9525" h="1339214">
                  <a:moveTo>
                    <a:pt x="9525" y="81000"/>
                  </a:moveTo>
                  <a:lnTo>
                    <a:pt x="4762" y="76238"/>
                  </a:lnTo>
                  <a:lnTo>
                    <a:pt x="2133" y="76238"/>
                  </a:lnTo>
                  <a:lnTo>
                    <a:pt x="0" y="78371"/>
                  </a:lnTo>
                  <a:lnTo>
                    <a:pt x="9525" y="81000"/>
                  </a:lnTo>
                  <a:close/>
                </a:path>
                <a:path w="9525" h="1339214">
                  <a:moveTo>
                    <a:pt x="9525" y="61937"/>
                  </a:moveTo>
                  <a:lnTo>
                    <a:pt x="4762" y="57175"/>
                  </a:lnTo>
                  <a:lnTo>
                    <a:pt x="2133" y="57175"/>
                  </a:lnTo>
                  <a:lnTo>
                    <a:pt x="0" y="59309"/>
                  </a:lnTo>
                  <a:lnTo>
                    <a:pt x="9525" y="61937"/>
                  </a:lnTo>
                  <a:close/>
                </a:path>
                <a:path w="9525" h="1339214">
                  <a:moveTo>
                    <a:pt x="9525" y="42875"/>
                  </a:moveTo>
                  <a:lnTo>
                    <a:pt x="4762" y="38112"/>
                  </a:lnTo>
                  <a:lnTo>
                    <a:pt x="2133" y="38112"/>
                  </a:lnTo>
                  <a:lnTo>
                    <a:pt x="0" y="40246"/>
                  </a:lnTo>
                  <a:lnTo>
                    <a:pt x="9525" y="42875"/>
                  </a:lnTo>
                  <a:close/>
                </a:path>
                <a:path w="9525" h="1339214">
                  <a:moveTo>
                    <a:pt x="9525" y="23825"/>
                  </a:moveTo>
                  <a:lnTo>
                    <a:pt x="4762" y="19062"/>
                  </a:lnTo>
                  <a:lnTo>
                    <a:pt x="2133" y="19062"/>
                  </a:lnTo>
                  <a:lnTo>
                    <a:pt x="0" y="21196"/>
                  </a:lnTo>
                  <a:lnTo>
                    <a:pt x="9525" y="23825"/>
                  </a:lnTo>
                  <a:close/>
                </a:path>
                <a:path w="9525" h="1339214">
                  <a:moveTo>
                    <a:pt x="9525" y="4762"/>
                  </a:moveTo>
                  <a:lnTo>
                    <a:pt x="4762" y="0"/>
                  </a:lnTo>
                  <a:lnTo>
                    <a:pt x="2133" y="0"/>
                  </a:lnTo>
                  <a:lnTo>
                    <a:pt x="0" y="2133"/>
                  </a:lnTo>
                  <a:lnTo>
                    <a:pt x="9525" y="4762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7295566" y="4842179"/>
              <a:ext cx="12700" cy="1336675"/>
            </a:xfrm>
            <a:custGeom>
              <a:avLst/>
              <a:gdLst/>
              <a:ahLst/>
              <a:cxnLst/>
              <a:rect l="l" t="t" r="r" b="b"/>
              <a:pathLst>
                <a:path w="12700" h="1336675">
                  <a:moveTo>
                    <a:pt x="4762" y="1328978"/>
                  </a:moveTo>
                  <a:lnTo>
                    <a:pt x="2628" y="1326845"/>
                  </a:lnTo>
                  <a:lnTo>
                    <a:pt x="0" y="1336370"/>
                  </a:lnTo>
                  <a:lnTo>
                    <a:pt x="4762" y="1331607"/>
                  </a:lnTo>
                  <a:lnTo>
                    <a:pt x="4762" y="1328978"/>
                  </a:lnTo>
                  <a:close/>
                </a:path>
                <a:path w="12700" h="1336675">
                  <a:moveTo>
                    <a:pt x="12077" y="1319872"/>
                  </a:moveTo>
                  <a:lnTo>
                    <a:pt x="7315" y="1315110"/>
                  </a:lnTo>
                  <a:lnTo>
                    <a:pt x="4686" y="1315110"/>
                  </a:lnTo>
                  <a:lnTo>
                    <a:pt x="2552" y="1317244"/>
                  </a:lnTo>
                  <a:lnTo>
                    <a:pt x="12077" y="1319872"/>
                  </a:lnTo>
                  <a:close/>
                </a:path>
                <a:path w="12700" h="1336675">
                  <a:moveTo>
                    <a:pt x="12077" y="1300810"/>
                  </a:moveTo>
                  <a:lnTo>
                    <a:pt x="7315" y="1296047"/>
                  </a:lnTo>
                  <a:lnTo>
                    <a:pt x="4686" y="1296047"/>
                  </a:lnTo>
                  <a:lnTo>
                    <a:pt x="2552" y="1298181"/>
                  </a:lnTo>
                  <a:lnTo>
                    <a:pt x="12077" y="1300810"/>
                  </a:lnTo>
                  <a:close/>
                </a:path>
                <a:path w="12700" h="1336675">
                  <a:moveTo>
                    <a:pt x="12077" y="1281747"/>
                  </a:moveTo>
                  <a:lnTo>
                    <a:pt x="7315" y="1276985"/>
                  </a:lnTo>
                  <a:lnTo>
                    <a:pt x="4686" y="1276985"/>
                  </a:lnTo>
                  <a:lnTo>
                    <a:pt x="2552" y="1279118"/>
                  </a:lnTo>
                  <a:lnTo>
                    <a:pt x="12077" y="1281747"/>
                  </a:lnTo>
                  <a:close/>
                </a:path>
                <a:path w="12700" h="1336675">
                  <a:moveTo>
                    <a:pt x="12077" y="1262697"/>
                  </a:moveTo>
                  <a:lnTo>
                    <a:pt x="7315" y="1257935"/>
                  </a:lnTo>
                  <a:lnTo>
                    <a:pt x="4686" y="1257935"/>
                  </a:lnTo>
                  <a:lnTo>
                    <a:pt x="2552" y="1260068"/>
                  </a:lnTo>
                  <a:lnTo>
                    <a:pt x="12077" y="1262697"/>
                  </a:lnTo>
                  <a:close/>
                </a:path>
                <a:path w="12700" h="1336675">
                  <a:moveTo>
                    <a:pt x="12077" y="1243634"/>
                  </a:moveTo>
                  <a:lnTo>
                    <a:pt x="7315" y="1238872"/>
                  </a:lnTo>
                  <a:lnTo>
                    <a:pt x="4686" y="1238872"/>
                  </a:lnTo>
                  <a:lnTo>
                    <a:pt x="2552" y="1241005"/>
                  </a:lnTo>
                  <a:lnTo>
                    <a:pt x="12077" y="1243634"/>
                  </a:lnTo>
                  <a:close/>
                </a:path>
                <a:path w="12700" h="1336675">
                  <a:moveTo>
                    <a:pt x="12077" y="1224572"/>
                  </a:moveTo>
                  <a:lnTo>
                    <a:pt x="7315" y="1219809"/>
                  </a:lnTo>
                  <a:lnTo>
                    <a:pt x="4686" y="1219809"/>
                  </a:lnTo>
                  <a:lnTo>
                    <a:pt x="2552" y="1221943"/>
                  </a:lnTo>
                  <a:lnTo>
                    <a:pt x="12077" y="1224572"/>
                  </a:lnTo>
                  <a:close/>
                </a:path>
                <a:path w="12700" h="1336675">
                  <a:moveTo>
                    <a:pt x="12077" y="1205509"/>
                  </a:moveTo>
                  <a:lnTo>
                    <a:pt x="7315" y="1200746"/>
                  </a:lnTo>
                  <a:lnTo>
                    <a:pt x="4686" y="1200746"/>
                  </a:lnTo>
                  <a:lnTo>
                    <a:pt x="2552" y="1202880"/>
                  </a:lnTo>
                  <a:lnTo>
                    <a:pt x="12077" y="1205509"/>
                  </a:lnTo>
                  <a:close/>
                </a:path>
                <a:path w="12700" h="1336675">
                  <a:moveTo>
                    <a:pt x="12077" y="1186459"/>
                  </a:moveTo>
                  <a:lnTo>
                    <a:pt x="7315" y="1181696"/>
                  </a:lnTo>
                  <a:lnTo>
                    <a:pt x="4686" y="1181696"/>
                  </a:lnTo>
                  <a:lnTo>
                    <a:pt x="2552" y="1183830"/>
                  </a:lnTo>
                  <a:lnTo>
                    <a:pt x="12077" y="1186459"/>
                  </a:lnTo>
                  <a:close/>
                </a:path>
                <a:path w="12700" h="1336675">
                  <a:moveTo>
                    <a:pt x="12077" y="1167396"/>
                  </a:moveTo>
                  <a:lnTo>
                    <a:pt x="7315" y="1162634"/>
                  </a:lnTo>
                  <a:lnTo>
                    <a:pt x="4686" y="1162634"/>
                  </a:lnTo>
                  <a:lnTo>
                    <a:pt x="2552" y="1164767"/>
                  </a:lnTo>
                  <a:lnTo>
                    <a:pt x="12077" y="1167396"/>
                  </a:lnTo>
                  <a:close/>
                </a:path>
                <a:path w="12700" h="1336675">
                  <a:moveTo>
                    <a:pt x="12077" y="1148334"/>
                  </a:moveTo>
                  <a:lnTo>
                    <a:pt x="7315" y="1143571"/>
                  </a:lnTo>
                  <a:lnTo>
                    <a:pt x="4686" y="1143571"/>
                  </a:lnTo>
                  <a:lnTo>
                    <a:pt x="2552" y="1145705"/>
                  </a:lnTo>
                  <a:lnTo>
                    <a:pt x="12077" y="1148334"/>
                  </a:lnTo>
                  <a:close/>
                </a:path>
                <a:path w="12700" h="1336675">
                  <a:moveTo>
                    <a:pt x="12077" y="1129271"/>
                  </a:moveTo>
                  <a:lnTo>
                    <a:pt x="7315" y="1124508"/>
                  </a:lnTo>
                  <a:lnTo>
                    <a:pt x="4686" y="1124508"/>
                  </a:lnTo>
                  <a:lnTo>
                    <a:pt x="2552" y="1126642"/>
                  </a:lnTo>
                  <a:lnTo>
                    <a:pt x="12077" y="1129271"/>
                  </a:lnTo>
                  <a:close/>
                </a:path>
                <a:path w="12700" h="1336675">
                  <a:moveTo>
                    <a:pt x="12077" y="1110221"/>
                  </a:moveTo>
                  <a:lnTo>
                    <a:pt x="7315" y="1105458"/>
                  </a:lnTo>
                  <a:lnTo>
                    <a:pt x="4686" y="1105458"/>
                  </a:lnTo>
                  <a:lnTo>
                    <a:pt x="2552" y="1107592"/>
                  </a:lnTo>
                  <a:lnTo>
                    <a:pt x="12077" y="1110221"/>
                  </a:lnTo>
                  <a:close/>
                </a:path>
                <a:path w="12700" h="1336675">
                  <a:moveTo>
                    <a:pt x="12077" y="1091158"/>
                  </a:moveTo>
                  <a:lnTo>
                    <a:pt x="7315" y="1086396"/>
                  </a:lnTo>
                  <a:lnTo>
                    <a:pt x="4686" y="1086396"/>
                  </a:lnTo>
                  <a:lnTo>
                    <a:pt x="2552" y="1088529"/>
                  </a:lnTo>
                  <a:lnTo>
                    <a:pt x="12077" y="1091158"/>
                  </a:lnTo>
                  <a:close/>
                </a:path>
                <a:path w="12700" h="1336675">
                  <a:moveTo>
                    <a:pt x="12077" y="1072095"/>
                  </a:moveTo>
                  <a:lnTo>
                    <a:pt x="7315" y="1067333"/>
                  </a:lnTo>
                  <a:lnTo>
                    <a:pt x="4686" y="1067333"/>
                  </a:lnTo>
                  <a:lnTo>
                    <a:pt x="2552" y="1069467"/>
                  </a:lnTo>
                  <a:lnTo>
                    <a:pt x="12077" y="1072095"/>
                  </a:lnTo>
                  <a:close/>
                </a:path>
                <a:path w="12700" h="1336675">
                  <a:moveTo>
                    <a:pt x="12077" y="1053033"/>
                  </a:moveTo>
                  <a:lnTo>
                    <a:pt x="7315" y="1048270"/>
                  </a:lnTo>
                  <a:lnTo>
                    <a:pt x="4686" y="1048270"/>
                  </a:lnTo>
                  <a:lnTo>
                    <a:pt x="2552" y="1050404"/>
                  </a:lnTo>
                  <a:lnTo>
                    <a:pt x="12077" y="1053033"/>
                  </a:lnTo>
                  <a:close/>
                </a:path>
                <a:path w="12700" h="1336675">
                  <a:moveTo>
                    <a:pt x="12077" y="1033983"/>
                  </a:moveTo>
                  <a:lnTo>
                    <a:pt x="7315" y="1029220"/>
                  </a:lnTo>
                  <a:lnTo>
                    <a:pt x="4686" y="1029220"/>
                  </a:lnTo>
                  <a:lnTo>
                    <a:pt x="2552" y="1031354"/>
                  </a:lnTo>
                  <a:lnTo>
                    <a:pt x="12077" y="1033983"/>
                  </a:lnTo>
                  <a:close/>
                </a:path>
                <a:path w="12700" h="1336675">
                  <a:moveTo>
                    <a:pt x="12077" y="1014920"/>
                  </a:moveTo>
                  <a:lnTo>
                    <a:pt x="7315" y="1010158"/>
                  </a:lnTo>
                  <a:lnTo>
                    <a:pt x="4686" y="1010158"/>
                  </a:lnTo>
                  <a:lnTo>
                    <a:pt x="2552" y="1012291"/>
                  </a:lnTo>
                  <a:lnTo>
                    <a:pt x="12077" y="1014920"/>
                  </a:lnTo>
                  <a:close/>
                </a:path>
                <a:path w="12700" h="1336675">
                  <a:moveTo>
                    <a:pt x="12077" y="995857"/>
                  </a:moveTo>
                  <a:lnTo>
                    <a:pt x="7315" y="991095"/>
                  </a:lnTo>
                  <a:lnTo>
                    <a:pt x="4686" y="991095"/>
                  </a:lnTo>
                  <a:lnTo>
                    <a:pt x="2552" y="993228"/>
                  </a:lnTo>
                  <a:lnTo>
                    <a:pt x="12077" y="995857"/>
                  </a:lnTo>
                  <a:close/>
                </a:path>
                <a:path w="12700" h="1336675">
                  <a:moveTo>
                    <a:pt x="12077" y="976795"/>
                  </a:moveTo>
                  <a:lnTo>
                    <a:pt x="7315" y="972032"/>
                  </a:lnTo>
                  <a:lnTo>
                    <a:pt x="4686" y="972032"/>
                  </a:lnTo>
                  <a:lnTo>
                    <a:pt x="2552" y="974166"/>
                  </a:lnTo>
                  <a:lnTo>
                    <a:pt x="12077" y="976795"/>
                  </a:lnTo>
                  <a:close/>
                </a:path>
                <a:path w="12700" h="1336675">
                  <a:moveTo>
                    <a:pt x="12077" y="957745"/>
                  </a:moveTo>
                  <a:lnTo>
                    <a:pt x="7315" y="952982"/>
                  </a:lnTo>
                  <a:lnTo>
                    <a:pt x="4686" y="952982"/>
                  </a:lnTo>
                  <a:lnTo>
                    <a:pt x="2552" y="955116"/>
                  </a:lnTo>
                  <a:lnTo>
                    <a:pt x="12077" y="957745"/>
                  </a:lnTo>
                  <a:close/>
                </a:path>
                <a:path w="12700" h="1336675">
                  <a:moveTo>
                    <a:pt x="12077" y="938682"/>
                  </a:moveTo>
                  <a:lnTo>
                    <a:pt x="7315" y="933919"/>
                  </a:lnTo>
                  <a:lnTo>
                    <a:pt x="4686" y="933919"/>
                  </a:lnTo>
                  <a:lnTo>
                    <a:pt x="2552" y="936053"/>
                  </a:lnTo>
                  <a:lnTo>
                    <a:pt x="12077" y="938682"/>
                  </a:lnTo>
                  <a:close/>
                </a:path>
                <a:path w="12700" h="1336675">
                  <a:moveTo>
                    <a:pt x="12077" y="919619"/>
                  </a:moveTo>
                  <a:lnTo>
                    <a:pt x="7315" y="914857"/>
                  </a:lnTo>
                  <a:lnTo>
                    <a:pt x="4686" y="914857"/>
                  </a:lnTo>
                  <a:lnTo>
                    <a:pt x="2552" y="916990"/>
                  </a:lnTo>
                  <a:lnTo>
                    <a:pt x="12077" y="919619"/>
                  </a:lnTo>
                  <a:close/>
                </a:path>
                <a:path w="12700" h="1336675">
                  <a:moveTo>
                    <a:pt x="12077" y="900557"/>
                  </a:moveTo>
                  <a:lnTo>
                    <a:pt x="7315" y="895794"/>
                  </a:lnTo>
                  <a:lnTo>
                    <a:pt x="4686" y="895794"/>
                  </a:lnTo>
                  <a:lnTo>
                    <a:pt x="2552" y="897928"/>
                  </a:lnTo>
                  <a:lnTo>
                    <a:pt x="12077" y="900557"/>
                  </a:lnTo>
                  <a:close/>
                </a:path>
                <a:path w="12700" h="1336675">
                  <a:moveTo>
                    <a:pt x="12077" y="881507"/>
                  </a:moveTo>
                  <a:lnTo>
                    <a:pt x="7315" y="876744"/>
                  </a:lnTo>
                  <a:lnTo>
                    <a:pt x="4686" y="876744"/>
                  </a:lnTo>
                  <a:lnTo>
                    <a:pt x="2552" y="878878"/>
                  </a:lnTo>
                  <a:lnTo>
                    <a:pt x="12077" y="881507"/>
                  </a:lnTo>
                  <a:close/>
                </a:path>
                <a:path w="12700" h="1336675">
                  <a:moveTo>
                    <a:pt x="12077" y="862444"/>
                  </a:moveTo>
                  <a:lnTo>
                    <a:pt x="7315" y="857681"/>
                  </a:lnTo>
                  <a:lnTo>
                    <a:pt x="4686" y="857681"/>
                  </a:lnTo>
                  <a:lnTo>
                    <a:pt x="2552" y="859815"/>
                  </a:lnTo>
                  <a:lnTo>
                    <a:pt x="12077" y="862444"/>
                  </a:lnTo>
                  <a:close/>
                </a:path>
                <a:path w="12700" h="1336675">
                  <a:moveTo>
                    <a:pt x="12077" y="843381"/>
                  </a:moveTo>
                  <a:lnTo>
                    <a:pt x="7315" y="838619"/>
                  </a:lnTo>
                  <a:lnTo>
                    <a:pt x="4686" y="838619"/>
                  </a:lnTo>
                  <a:lnTo>
                    <a:pt x="2552" y="840752"/>
                  </a:lnTo>
                  <a:lnTo>
                    <a:pt x="12077" y="843381"/>
                  </a:lnTo>
                  <a:close/>
                </a:path>
                <a:path w="12700" h="1336675">
                  <a:moveTo>
                    <a:pt x="12077" y="824318"/>
                  </a:moveTo>
                  <a:lnTo>
                    <a:pt x="7315" y="819556"/>
                  </a:lnTo>
                  <a:lnTo>
                    <a:pt x="4686" y="819556"/>
                  </a:lnTo>
                  <a:lnTo>
                    <a:pt x="2552" y="821690"/>
                  </a:lnTo>
                  <a:lnTo>
                    <a:pt x="12077" y="824318"/>
                  </a:lnTo>
                  <a:close/>
                </a:path>
                <a:path w="12700" h="1336675">
                  <a:moveTo>
                    <a:pt x="12077" y="805268"/>
                  </a:moveTo>
                  <a:lnTo>
                    <a:pt x="7315" y="800506"/>
                  </a:lnTo>
                  <a:lnTo>
                    <a:pt x="4686" y="800506"/>
                  </a:lnTo>
                  <a:lnTo>
                    <a:pt x="2552" y="802640"/>
                  </a:lnTo>
                  <a:lnTo>
                    <a:pt x="12077" y="805268"/>
                  </a:lnTo>
                  <a:close/>
                </a:path>
                <a:path w="12700" h="1336675">
                  <a:moveTo>
                    <a:pt x="12077" y="786206"/>
                  </a:moveTo>
                  <a:lnTo>
                    <a:pt x="7315" y="781443"/>
                  </a:lnTo>
                  <a:lnTo>
                    <a:pt x="4686" y="781443"/>
                  </a:lnTo>
                  <a:lnTo>
                    <a:pt x="2552" y="783577"/>
                  </a:lnTo>
                  <a:lnTo>
                    <a:pt x="12077" y="786206"/>
                  </a:lnTo>
                  <a:close/>
                </a:path>
                <a:path w="12700" h="1336675">
                  <a:moveTo>
                    <a:pt x="12077" y="767143"/>
                  </a:moveTo>
                  <a:lnTo>
                    <a:pt x="7315" y="762381"/>
                  </a:lnTo>
                  <a:lnTo>
                    <a:pt x="4686" y="762381"/>
                  </a:lnTo>
                  <a:lnTo>
                    <a:pt x="2552" y="764514"/>
                  </a:lnTo>
                  <a:lnTo>
                    <a:pt x="12077" y="767143"/>
                  </a:lnTo>
                  <a:close/>
                </a:path>
                <a:path w="12700" h="1336675">
                  <a:moveTo>
                    <a:pt x="12077" y="748080"/>
                  </a:moveTo>
                  <a:lnTo>
                    <a:pt x="7315" y="743318"/>
                  </a:lnTo>
                  <a:lnTo>
                    <a:pt x="4686" y="743318"/>
                  </a:lnTo>
                  <a:lnTo>
                    <a:pt x="2552" y="745451"/>
                  </a:lnTo>
                  <a:lnTo>
                    <a:pt x="12077" y="748080"/>
                  </a:lnTo>
                  <a:close/>
                </a:path>
                <a:path w="12700" h="1336675">
                  <a:moveTo>
                    <a:pt x="12077" y="729030"/>
                  </a:moveTo>
                  <a:lnTo>
                    <a:pt x="7315" y="724268"/>
                  </a:lnTo>
                  <a:lnTo>
                    <a:pt x="4686" y="724268"/>
                  </a:lnTo>
                  <a:lnTo>
                    <a:pt x="2552" y="726401"/>
                  </a:lnTo>
                  <a:lnTo>
                    <a:pt x="12077" y="729030"/>
                  </a:lnTo>
                  <a:close/>
                </a:path>
                <a:path w="12700" h="1336675">
                  <a:moveTo>
                    <a:pt x="12077" y="709968"/>
                  </a:moveTo>
                  <a:lnTo>
                    <a:pt x="7315" y="705205"/>
                  </a:lnTo>
                  <a:lnTo>
                    <a:pt x="4686" y="705205"/>
                  </a:lnTo>
                  <a:lnTo>
                    <a:pt x="2552" y="707339"/>
                  </a:lnTo>
                  <a:lnTo>
                    <a:pt x="12077" y="709968"/>
                  </a:lnTo>
                  <a:close/>
                </a:path>
                <a:path w="12700" h="1336675">
                  <a:moveTo>
                    <a:pt x="12077" y="690905"/>
                  </a:moveTo>
                  <a:lnTo>
                    <a:pt x="7315" y="686142"/>
                  </a:lnTo>
                  <a:lnTo>
                    <a:pt x="4686" y="686142"/>
                  </a:lnTo>
                  <a:lnTo>
                    <a:pt x="2552" y="688276"/>
                  </a:lnTo>
                  <a:lnTo>
                    <a:pt x="12077" y="690905"/>
                  </a:lnTo>
                  <a:close/>
                </a:path>
                <a:path w="12700" h="1336675">
                  <a:moveTo>
                    <a:pt x="12077" y="671842"/>
                  </a:moveTo>
                  <a:lnTo>
                    <a:pt x="7315" y="667080"/>
                  </a:lnTo>
                  <a:lnTo>
                    <a:pt x="4686" y="667080"/>
                  </a:lnTo>
                  <a:lnTo>
                    <a:pt x="2552" y="669213"/>
                  </a:lnTo>
                  <a:lnTo>
                    <a:pt x="12077" y="671842"/>
                  </a:lnTo>
                  <a:close/>
                </a:path>
                <a:path w="12700" h="1336675">
                  <a:moveTo>
                    <a:pt x="12077" y="652792"/>
                  </a:moveTo>
                  <a:lnTo>
                    <a:pt x="7315" y="648030"/>
                  </a:lnTo>
                  <a:lnTo>
                    <a:pt x="4686" y="648030"/>
                  </a:lnTo>
                  <a:lnTo>
                    <a:pt x="2552" y="650163"/>
                  </a:lnTo>
                  <a:lnTo>
                    <a:pt x="12077" y="652792"/>
                  </a:lnTo>
                  <a:close/>
                </a:path>
                <a:path w="12700" h="1336675">
                  <a:moveTo>
                    <a:pt x="12077" y="633730"/>
                  </a:moveTo>
                  <a:lnTo>
                    <a:pt x="7315" y="628967"/>
                  </a:lnTo>
                  <a:lnTo>
                    <a:pt x="4686" y="628967"/>
                  </a:lnTo>
                  <a:lnTo>
                    <a:pt x="2552" y="631101"/>
                  </a:lnTo>
                  <a:lnTo>
                    <a:pt x="12077" y="633730"/>
                  </a:lnTo>
                  <a:close/>
                </a:path>
                <a:path w="12700" h="1336675">
                  <a:moveTo>
                    <a:pt x="12077" y="614667"/>
                  </a:moveTo>
                  <a:lnTo>
                    <a:pt x="7315" y="609904"/>
                  </a:lnTo>
                  <a:lnTo>
                    <a:pt x="4686" y="609904"/>
                  </a:lnTo>
                  <a:lnTo>
                    <a:pt x="2552" y="612038"/>
                  </a:lnTo>
                  <a:lnTo>
                    <a:pt x="12077" y="614667"/>
                  </a:lnTo>
                  <a:close/>
                </a:path>
                <a:path w="12700" h="1336675">
                  <a:moveTo>
                    <a:pt x="12077" y="595604"/>
                  </a:moveTo>
                  <a:lnTo>
                    <a:pt x="7315" y="590842"/>
                  </a:lnTo>
                  <a:lnTo>
                    <a:pt x="4686" y="590842"/>
                  </a:lnTo>
                  <a:lnTo>
                    <a:pt x="2552" y="592975"/>
                  </a:lnTo>
                  <a:lnTo>
                    <a:pt x="12077" y="595604"/>
                  </a:lnTo>
                  <a:close/>
                </a:path>
                <a:path w="12700" h="1336675">
                  <a:moveTo>
                    <a:pt x="12077" y="576554"/>
                  </a:moveTo>
                  <a:lnTo>
                    <a:pt x="7315" y="571792"/>
                  </a:lnTo>
                  <a:lnTo>
                    <a:pt x="4686" y="571792"/>
                  </a:lnTo>
                  <a:lnTo>
                    <a:pt x="2552" y="573925"/>
                  </a:lnTo>
                  <a:lnTo>
                    <a:pt x="12077" y="576554"/>
                  </a:lnTo>
                  <a:close/>
                </a:path>
                <a:path w="12700" h="1336675">
                  <a:moveTo>
                    <a:pt x="12077" y="557491"/>
                  </a:moveTo>
                  <a:lnTo>
                    <a:pt x="7315" y="552729"/>
                  </a:lnTo>
                  <a:lnTo>
                    <a:pt x="4686" y="552729"/>
                  </a:lnTo>
                  <a:lnTo>
                    <a:pt x="2552" y="554863"/>
                  </a:lnTo>
                  <a:lnTo>
                    <a:pt x="12077" y="557491"/>
                  </a:lnTo>
                  <a:close/>
                </a:path>
                <a:path w="12700" h="1336675">
                  <a:moveTo>
                    <a:pt x="12077" y="538429"/>
                  </a:moveTo>
                  <a:lnTo>
                    <a:pt x="7315" y="533666"/>
                  </a:lnTo>
                  <a:lnTo>
                    <a:pt x="4686" y="533666"/>
                  </a:lnTo>
                  <a:lnTo>
                    <a:pt x="2552" y="535800"/>
                  </a:lnTo>
                  <a:lnTo>
                    <a:pt x="12077" y="538429"/>
                  </a:lnTo>
                  <a:close/>
                </a:path>
                <a:path w="12700" h="1336675">
                  <a:moveTo>
                    <a:pt x="12077" y="519366"/>
                  </a:moveTo>
                  <a:lnTo>
                    <a:pt x="7315" y="514604"/>
                  </a:lnTo>
                  <a:lnTo>
                    <a:pt x="4686" y="514604"/>
                  </a:lnTo>
                  <a:lnTo>
                    <a:pt x="2552" y="516737"/>
                  </a:lnTo>
                  <a:lnTo>
                    <a:pt x="12077" y="519366"/>
                  </a:lnTo>
                  <a:close/>
                </a:path>
                <a:path w="12700" h="1336675">
                  <a:moveTo>
                    <a:pt x="12077" y="500316"/>
                  </a:moveTo>
                  <a:lnTo>
                    <a:pt x="7315" y="495554"/>
                  </a:lnTo>
                  <a:lnTo>
                    <a:pt x="4686" y="495554"/>
                  </a:lnTo>
                  <a:lnTo>
                    <a:pt x="2552" y="497687"/>
                  </a:lnTo>
                  <a:lnTo>
                    <a:pt x="12077" y="500316"/>
                  </a:lnTo>
                  <a:close/>
                </a:path>
                <a:path w="12700" h="1336675">
                  <a:moveTo>
                    <a:pt x="12077" y="481253"/>
                  </a:moveTo>
                  <a:lnTo>
                    <a:pt x="7315" y="476491"/>
                  </a:lnTo>
                  <a:lnTo>
                    <a:pt x="4686" y="476491"/>
                  </a:lnTo>
                  <a:lnTo>
                    <a:pt x="2552" y="478624"/>
                  </a:lnTo>
                  <a:lnTo>
                    <a:pt x="12077" y="481253"/>
                  </a:lnTo>
                  <a:close/>
                </a:path>
                <a:path w="12700" h="1336675">
                  <a:moveTo>
                    <a:pt x="12077" y="462191"/>
                  </a:moveTo>
                  <a:lnTo>
                    <a:pt x="7315" y="457428"/>
                  </a:lnTo>
                  <a:lnTo>
                    <a:pt x="4686" y="457428"/>
                  </a:lnTo>
                  <a:lnTo>
                    <a:pt x="2552" y="459562"/>
                  </a:lnTo>
                  <a:lnTo>
                    <a:pt x="12077" y="462191"/>
                  </a:lnTo>
                  <a:close/>
                </a:path>
                <a:path w="12700" h="1336675">
                  <a:moveTo>
                    <a:pt x="12077" y="443128"/>
                  </a:moveTo>
                  <a:lnTo>
                    <a:pt x="7315" y="438365"/>
                  </a:lnTo>
                  <a:lnTo>
                    <a:pt x="4686" y="438365"/>
                  </a:lnTo>
                  <a:lnTo>
                    <a:pt x="2552" y="440499"/>
                  </a:lnTo>
                  <a:lnTo>
                    <a:pt x="12077" y="443128"/>
                  </a:lnTo>
                  <a:close/>
                </a:path>
                <a:path w="12700" h="1336675">
                  <a:moveTo>
                    <a:pt x="12077" y="424078"/>
                  </a:moveTo>
                  <a:lnTo>
                    <a:pt x="7315" y="419315"/>
                  </a:lnTo>
                  <a:lnTo>
                    <a:pt x="4686" y="419315"/>
                  </a:lnTo>
                  <a:lnTo>
                    <a:pt x="2552" y="421449"/>
                  </a:lnTo>
                  <a:lnTo>
                    <a:pt x="12077" y="424078"/>
                  </a:lnTo>
                  <a:close/>
                </a:path>
                <a:path w="12700" h="1336675">
                  <a:moveTo>
                    <a:pt x="12077" y="405015"/>
                  </a:moveTo>
                  <a:lnTo>
                    <a:pt x="7315" y="400253"/>
                  </a:lnTo>
                  <a:lnTo>
                    <a:pt x="4686" y="400253"/>
                  </a:lnTo>
                  <a:lnTo>
                    <a:pt x="2552" y="402386"/>
                  </a:lnTo>
                  <a:lnTo>
                    <a:pt x="12077" y="405015"/>
                  </a:lnTo>
                  <a:close/>
                </a:path>
                <a:path w="12700" h="1336675">
                  <a:moveTo>
                    <a:pt x="12077" y="385953"/>
                  </a:moveTo>
                  <a:lnTo>
                    <a:pt x="7315" y="381190"/>
                  </a:lnTo>
                  <a:lnTo>
                    <a:pt x="4686" y="381190"/>
                  </a:lnTo>
                  <a:lnTo>
                    <a:pt x="2552" y="383324"/>
                  </a:lnTo>
                  <a:lnTo>
                    <a:pt x="12077" y="385953"/>
                  </a:lnTo>
                  <a:close/>
                </a:path>
                <a:path w="12700" h="1336675">
                  <a:moveTo>
                    <a:pt x="12077" y="366903"/>
                  </a:moveTo>
                  <a:lnTo>
                    <a:pt x="7315" y="362140"/>
                  </a:lnTo>
                  <a:lnTo>
                    <a:pt x="4686" y="362140"/>
                  </a:lnTo>
                  <a:lnTo>
                    <a:pt x="2552" y="364261"/>
                  </a:lnTo>
                  <a:lnTo>
                    <a:pt x="12077" y="366903"/>
                  </a:lnTo>
                  <a:close/>
                </a:path>
                <a:path w="12700" h="1336675">
                  <a:moveTo>
                    <a:pt x="12077" y="347840"/>
                  </a:moveTo>
                  <a:lnTo>
                    <a:pt x="7315" y="343077"/>
                  </a:lnTo>
                  <a:lnTo>
                    <a:pt x="4686" y="343077"/>
                  </a:lnTo>
                  <a:lnTo>
                    <a:pt x="2552" y="345211"/>
                  </a:lnTo>
                  <a:lnTo>
                    <a:pt x="12077" y="347840"/>
                  </a:lnTo>
                  <a:close/>
                </a:path>
                <a:path w="12700" h="1336675">
                  <a:moveTo>
                    <a:pt x="12077" y="328777"/>
                  </a:moveTo>
                  <a:lnTo>
                    <a:pt x="7315" y="324015"/>
                  </a:lnTo>
                  <a:lnTo>
                    <a:pt x="4686" y="324015"/>
                  </a:lnTo>
                  <a:lnTo>
                    <a:pt x="2552" y="326148"/>
                  </a:lnTo>
                  <a:lnTo>
                    <a:pt x="12077" y="328777"/>
                  </a:lnTo>
                  <a:close/>
                </a:path>
                <a:path w="12700" h="1336675">
                  <a:moveTo>
                    <a:pt x="12077" y="309714"/>
                  </a:moveTo>
                  <a:lnTo>
                    <a:pt x="7315" y="304952"/>
                  </a:lnTo>
                  <a:lnTo>
                    <a:pt x="4686" y="304952"/>
                  </a:lnTo>
                  <a:lnTo>
                    <a:pt x="2552" y="307086"/>
                  </a:lnTo>
                  <a:lnTo>
                    <a:pt x="12077" y="309714"/>
                  </a:lnTo>
                  <a:close/>
                </a:path>
                <a:path w="12700" h="1336675">
                  <a:moveTo>
                    <a:pt x="12077" y="290652"/>
                  </a:moveTo>
                  <a:lnTo>
                    <a:pt x="7315" y="285889"/>
                  </a:lnTo>
                  <a:lnTo>
                    <a:pt x="4686" y="285889"/>
                  </a:lnTo>
                  <a:lnTo>
                    <a:pt x="2552" y="288023"/>
                  </a:lnTo>
                  <a:lnTo>
                    <a:pt x="12077" y="290652"/>
                  </a:lnTo>
                  <a:close/>
                </a:path>
                <a:path w="12700" h="1336675">
                  <a:moveTo>
                    <a:pt x="12077" y="271602"/>
                  </a:moveTo>
                  <a:lnTo>
                    <a:pt x="7315" y="266839"/>
                  </a:lnTo>
                  <a:lnTo>
                    <a:pt x="4686" y="266839"/>
                  </a:lnTo>
                  <a:lnTo>
                    <a:pt x="2552" y="268973"/>
                  </a:lnTo>
                  <a:lnTo>
                    <a:pt x="12077" y="271602"/>
                  </a:lnTo>
                  <a:close/>
                </a:path>
                <a:path w="12700" h="1336675">
                  <a:moveTo>
                    <a:pt x="12077" y="252539"/>
                  </a:moveTo>
                  <a:lnTo>
                    <a:pt x="7315" y="247777"/>
                  </a:lnTo>
                  <a:lnTo>
                    <a:pt x="4686" y="247777"/>
                  </a:lnTo>
                  <a:lnTo>
                    <a:pt x="2552" y="249910"/>
                  </a:lnTo>
                  <a:lnTo>
                    <a:pt x="12077" y="252539"/>
                  </a:lnTo>
                  <a:close/>
                </a:path>
                <a:path w="12700" h="1336675">
                  <a:moveTo>
                    <a:pt x="12077" y="233476"/>
                  </a:moveTo>
                  <a:lnTo>
                    <a:pt x="7315" y="228714"/>
                  </a:lnTo>
                  <a:lnTo>
                    <a:pt x="4686" y="228714"/>
                  </a:lnTo>
                  <a:lnTo>
                    <a:pt x="2552" y="230847"/>
                  </a:lnTo>
                  <a:lnTo>
                    <a:pt x="12077" y="233476"/>
                  </a:lnTo>
                  <a:close/>
                </a:path>
                <a:path w="12700" h="1336675">
                  <a:moveTo>
                    <a:pt x="12077" y="214426"/>
                  </a:moveTo>
                  <a:lnTo>
                    <a:pt x="7315" y="209664"/>
                  </a:lnTo>
                  <a:lnTo>
                    <a:pt x="4686" y="209664"/>
                  </a:lnTo>
                  <a:lnTo>
                    <a:pt x="2552" y="211785"/>
                  </a:lnTo>
                  <a:lnTo>
                    <a:pt x="12077" y="214426"/>
                  </a:lnTo>
                  <a:close/>
                </a:path>
                <a:path w="12700" h="1336675">
                  <a:moveTo>
                    <a:pt x="12077" y="195364"/>
                  </a:moveTo>
                  <a:lnTo>
                    <a:pt x="7315" y="190601"/>
                  </a:lnTo>
                  <a:lnTo>
                    <a:pt x="4686" y="190601"/>
                  </a:lnTo>
                  <a:lnTo>
                    <a:pt x="2552" y="192735"/>
                  </a:lnTo>
                  <a:lnTo>
                    <a:pt x="12077" y="195364"/>
                  </a:lnTo>
                  <a:close/>
                </a:path>
                <a:path w="12700" h="1336675">
                  <a:moveTo>
                    <a:pt x="12077" y="176301"/>
                  </a:moveTo>
                  <a:lnTo>
                    <a:pt x="7315" y="171538"/>
                  </a:lnTo>
                  <a:lnTo>
                    <a:pt x="4686" y="171538"/>
                  </a:lnTo>
                  <a:lnTo>
                    <a:pt x="2552" y="173672"/>
                  </a:lnTo>
                  <a:lnTo>
                    <a:pt x="12077" y="176301"/>
                  </a:lnTo>
                  <a:close/>
                </a:path>
                <a:path w="12700" h="1336675">
                  <a:moveTo>
                    <a:pt x="12077" y="157238"/>
                  </a:moveTo>
                  <a:lnTo>
                    <a:pt x="7315" y="152476"/>
                  </a:lnTo>
                  <a:lnTo>
                    <a:pt x="4686" y="152476"/>
                  </a:lnTo>
                  <a:lnTo>
                    <a:pt x="2552" y="154609"/>
                  </a:lnTo>
                  <a:lnTo>
                    <a:pt x="12077" y="157238"/>
                  </a:lnTo>
                  <a:close/>
                </a:path>
                <a:path w="12700" h="1336675">
                  <a:moveTo>
                    <a:pt x="12077" y="138188"/>
                  </a:moveTo>
                  <a:lnTo>
                    <a:pt x="7315" y="133426"/>
                  </a:lnTo>
                  <a:lnTo>
                    <a:pt x="4686" y="133426"/>
                  </a:lnTo>
                  <a:lnTo>
                    <a:pt x="2552" y="135547"/>
                  </a:lnTo>
                  <a:lnTo>
                    <a:pt x="12077" y="138188"/>
                  </a:lnTo>
                  <a:close/>
                </a:path>
                <a:path w="12700" h="1336675">
                  <a:moveTo>
                    <a:pt x="12077" y="119126"/>
                  </a:moveTo>
                  <a:lnTo>
                    <a:pt x="7315" y="114363"/>
                  </a:lnTo>
                  <a:lnTo>
                    <a:pt x="4686" y="114363"/>
                  </a:lnTo>
                  <a:lnTo>
                    <a:pt x="2552" y="116497"/>
                  </a:lnTo>
                  <a:lnTo>
                    <a:pt x="12077" y="119126"/>
                  </a:lnTo>
                  <a:close/>
                </a:path>
                <a:path w="12700" h="1336675">
                  <a:moveTo>
                    <a:pt x="12077" y="100063"/>
                  </a:moveTo>
                  <a:lnTo>
                    <a:pt x="7315" y="95300"/>
                  </a:lnTo>
                  <a:lnTo>
                    <a:pt x="4686" y="95300"/>
                  </a:lnTo>
                  <a:lnTo>
                    <a:pt x="2552" y="97434"/>
                  </a:lnTo>
                  <a:lnTo>
                    <a:pt x="12077" y="100063"/>
                  </a:lnTo>
                  <a:close/>
                </a:path>
                <a:path w="12700" h="1336675">
                  <a:moveTo>
                    <a:pt x="12077" y="81000"/>
                  </a:moveTo>
                  <a:lnTo>
                    <a:pt x="7315" y="76238"/>
                  </a:lnTo>
                  <a:lnTo>
                    <a:pt x="4686" y="76238"/>
                  </a:lnTo>
                  <a:lnTo>
                    <a:pt x="2552" y="78371"/>
                  </a:lnTo>
                  <a:lnTo>
                    <a:pt x="12077" y="81000"/>
                  </a:lnTo>
                  <a:close/>
                </a:path>
                <a:path w="12700" h="1336675">
                  <a:moveTo>
                    <a:pt x="12077" y="61950"/>
                  </a:moveTo>
                  <a:lnTo>
                    <a:pt x="7315" y="57188"/>
                  </a:lnTo>
                  <a:lnTo>
                    <a:pt x="4686" y="57188"/>
                  </a:lnTo>
                  <a:lnTo>
                    <a:pt x="2552" y="59309"/>
                  </a:lnTo>
                  <a:lnTo>
                    <a:pt x="12077" y="61950"/>
                  </a:lnTo>
                  <a:close/>
                </a:path>
                <a:path w="12700" h="1336675">
                  <a:moveTo>
                    <a:pt x="12077" y="42887"/>
                  </a:moveTo>
                  <a:lnTo>
                    <a:pt x="7315" y="38125"/>
                  </a:lnTo>
                  <a:lnTo>
                    <a:pt x="4686" y="38125"/>
                  </a:lnTo>
                  <a:lnTo>
                    <a:pt x="2552" y="40259"/>
                  </a:lnTo>
                  <a:lnTo>
                    <a:pt x="12077" y="42887"/>
                  </a:lnTo>
                  <a:close/>
                </a:path>
                <a:path w="12700" h="1336675">
                  <a:moveTo>
                    <a:pt x="12077" y="23825"/>
                  </a:moveTo>
                  <a:lnTo>
                    <a:pt x="7315" y="19062"/>
                  </a:lnTo>
                  <a:lnTo>
                    <a:pt x="4686" y="19062"/>
                  </a:lnTo>
                  <a:lnTo>
                    <a:pt x="2552" y="21196"/>
                  </a:lnTo>
                  <a:lnTo>
                    <a:pt x="12077" y="23825"/>
                  </a:lnTo>
                  <a:close/>
                </a:path>
                <a:path w="12700" h="1336675">
                  <a:moveTo>
                    <a:pt x="12077" y="4762"/>
                  </a:moveTo>
                  <a:lnTo>
                    <a:pt x="7315" y="0"/>
                  </a:lnTo>
                  <a:lnTo>
                    <a:pt x="4686" y="0"/>
                  </a:lnTo>
                  <a:lnTo>
                    <a:pt x="2552" y="2133"/>
                  </a:lnTo>
                  <a:lnTo>
                    <a:pt x="12077" y="4762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5961392" y="6169025"/>
              <a:ext cx="1339215" cy="9525"/>
            </a:xfrm>
            <a:custGeom>
              <a:avLst/>
              <a:gdLst/>
              <a:ahLst/>
              <a:cxnLst/>
              <a:rect l="l" t="t" r="r" b="b"/>
              <a:pathLst>
                <a:path w="1339215" h="9525">
                  <a:moveTo>
                    <a:pt x="4762" y="2133"/>
                  </a:moveTo>
                  <a:lnTo>
                    <a:pt x="2641" y="0"/>
                  </a:lnTo>
                  <a:lnTo>
                    <a:pt x="0" y="9525"/>
                  </a:lnTo>
                  <a:lnTo>
                    <a:pt x="4762" y="4762"/>
                  </a:lnTo>
                  <a:lnTo>
                    <a:pt x="4762" y="2133"/>
                  </a:lnTo>
                  <a:close/>
                </a:path>
                <a:path w="1339215" h="9525">
                  <a:moveTo>
                    <a:pt x="23825" y="2133"/>
                  </a:moveTo>
                  <a:lnTo>
                    <a:pt x="21691" y="0"/>
                  </a:lnTo>
                  <a:lnTo>
                    <a:pt x="19062" y="9525"/>
                  </a:lnTo>
                  <a:lnTo>
                    <a:pt x="23825" y="4762"/>
                  </a:lnTo>
                  <a:lnTo>
                    <a:pt x="23825" y="2133"/>
                  </a:lnTo>
                  <a:close/>
                </a:path>
                <a:path w="1339215" h="9525">
                  <a:moveTo>
                    <a:pt x="42887" y="2133"/>
                  </a:moveTo>
                  <a:lnTo>
                    <a:pt x="40754" y="0"/>
                  </a:lnTo>
                  <a:lnTo>
                    <a:pt x="38125" y="9525"/>
                  </a:lnTo>
                  <a:lnTo>
                    <a:pt x="42887" y="4762"/>
                  </a:lnTo>
                  <a:lnTo>
                    <a:pt x="42887" y="2133"/>
                  </a:lnTo>
                  <a:close/>
                </a:path>
                <a:path w="1339215" h="9525">
                  <a:moveTo>
                    <a:pt x="61950" y="2133"/>
                  </a:moveTo>
                  <a:lnTo>
                    <a:pt x="59817" y="0"/>
                  </a:lnTo>
                  <a:lnTo>
                    <a:pt x="57188" y="9525"/>
                  </a:lnTo>
                  <a:lnTo>
                    <a:pt x="61950" y="4762"/>
                  </a:lnTo>
                  <a:lnTo>
                    <a:pt x="61950" y="2133"/>
                  </a:lnTo>
                  <a:close/>
                </a:path>
                <a:path w="1339215" h="9525">
                  <a:moveTo>
                    <a:pt x="81000" y="2133"/>
                  </a:moveTo>
                  <a:lnTo>
                    <a:pt x="78867" y="0"/>
                  </a:lnTo>
                  <a:lnTo>
                    <a:pt x="76238" y="9525"/>
                  </a:lnTo>
                  <a:lnTo>
                    <a:pt x="81000" y="4762"/>
                  </a:lnTo>
                  <a:lnTo>
                    <a:pt x="81000" y="2133"/>
                  </a:lnTo>
                  <a:close/>
                </a:path>
                <a:path w="1339215" h="9525">
                  <a:moveTo>
                    <a:pt x="100063" y="2133"/>
                  </a:moveTo>
                  <a:lnTo>
                    <a:pt x="97929" y="0"/>
                  </a:lnTo>
                  <a:lnTo>
                    <a:pt x="95300" y="9525"/>
                  </a:lnTo>
                  <a:lnTo>
                    <a:pt x="100063" y="4762"/>
                  </a:lnTo>
                  <a:lnTo>
                    <a:pt x="100063" y="2133"/>
                  </a:lnTo>
                  <a:close/>
                </a:path>
                <a:path w="1339215" h="9525">
                  <a:moveTo>
                    <a:pt x="119126" y="2133"/>
                  </a:moveTo>
                  <a:lnTo>
                    <a:pt x="116992" y="0"/>
                  </a:lnTo>
                  <a:lnTo>
                    <a:pt x="114363" y="9525"/>
                  </a:lnTo>
                  <a:lnTo>
                    <a:pt x="119126" y="4762"/>
                  </a:lnTo>
                  <a:lnTo>
                    <a:pt x="119126" y="2133"/>
                  </a:lnTo>
                  <a:close/>
                </a:path>
                <a:path w="1339215" h="9525">
                  <a:moveTo>
                    <a:pt x="138188" y="2133"/>
                  </a:moveTo>
                  <a:lnTo>
                    <a:pt x="136055" y="0"/>
                  </a:lnTo>
                  <a:lnTo>
                    <a:pt x="133426" y="9525"/>
                  </a:lnTo>
                  <a:lnTo>
                    <a:pt x="138188" y="4762"/>
                  </a:lnTo>
                  <a:lnTo>
                    <a:pt x="138188" y="2133"/>
                  </a:lnTo>
                  <a:close/>
                </a:path>
                <a:path w="1339215" h="9525">
                  <a:moveTo>
                    <a:pt x="157238" y="2133"/>
                  </a:moveTo>
                  <a:lnTo>
                    <a:pt x="155105" y="0"/>
                  </a:lnTo>
                  <a:lnTo>
                    <a:pt x="152476" y="9525"/>
                  </a:lnTo>
                  <a:lnTo>
                    <a:pt x="157238" y="4762"/>
                  </a:lnTo>
                  <a:lnTo>
                    <a:pt x="157238" y="2133"/>
                  </a:lnTo>
                  <a:close/>
                </a:path>
                <a:path w="1339215" h="9525">
                  <a:moveTo>
                    <a:pt x="176301" y="2133"/>
                  </a:moveTo>
                  <a:lnTo>
                    <a:pt x="174167" y="0"/>
                  </a:lnTo>
                  <a:lnTo>
                    <a:pt x="171538" y="9525"/>
                  </a:lnTo>
                  <a:lnTo>
                    <a:pt x="176301" y="4762"/>
                  </a:lnTo>
                  <a:lnTo>
                    <a:pt x="176301" y="2133"/>
                  </a:lnTo>
                  <a:close/>
                </a:path>
                <a:path w="1339215" h="9525">
                  <a:moveTo>
                    <a:pt x="195364" y="2133"/>
                  </a:moveTo>
                  <a:lnTo>
                    <a:pt x="193230" y="0"/>
                  </a:lnTo>
                  <a:lnTo>
                    <a:pt x="190601" y="9525"/>
                  </a:lnTo>
                  <a:lnTo>
                    <a:pt x="195364" y="4762"/>
                  </a:lnTo>
                  <a:lnTo>
                    <a:pt x="195364" y="2133"/>
                  </a:lnTo>
                  <a:close/>
                </a:path>
                <a:path w="1339215" h="9525">
                  <a:moveTo>
                    <a:pt x="214426" y="2133"/>
                  </a:moveTo>
                  <a:lnTo>
                    <a:pt x="212293" y="0"/>
                  </a:lnTo>
                  <a:lnTo>
                    <a:pt x="209664" y="9525"/>
                  </a:lnTo>
                  <a:lnTo>
                    <a:pt x="214426" y="4762"/>
                  </a:lnTo>
                  <a:lnTo>
                    <a:pt x="214426" y="2133"/>
                  </a:lnTo>
                  <a:close/>
                </a:path>
                <a:path w="1339215" h="9525">
                  <a:moveTo>
                    <a:pt x="233476" y="2133"/>
                  </a:moveTo>
                  <a:lnTo>
                    <a:pt x="231343" y="0"/>
                  </a:lnTo>
                  <a:lnTo>
                    <a:pt x="228714" y="9525"/>
                  </a:lnTo>
                  <a:lnTo>
                    <a:pt x="233476" y="4762"/>
                  </a:lnTo>
                  <a:lnTo>
                    <a:pt x="233476" y="2133"/>
                  </a:lnTo>
                  <a:close/>
                </a:path>
                <a:path w="1339215" h="9525">
                  <a:moveTo>
                    <a:pt x="252539" y="2133"/>
                  </a:moveTo>
                  <a:lnTo>
                    <a:pt x="250405" y="0"/>
                  </a:lnTo>
                  <a:lnTo>
                    <a:pt x="247777" y="9525"/>
                  </a:lnTo>
                  <a:lnTo>
                    <a:pt x="252539" y="4762"/>
                  </a:lnTo>
                  <a:lnTo>
                    <a:pt x="252539" y="2133"/>
                  </a:lnTo>
                  <a:close/>
                </a:path>
                <a:path w="1339215" h="9525">
                  <a:moveTo>
                    <a:pt x="271602" y="2133"/>
                  </a:moveTo>
                  <a:lnTo>
                    <a:pt x="269468" y="0"/>
                  </a:lnTo>
                  <a:lnTo>
                    <a:pt x="266839" y="9525"/>
                  </a:lnTo>
                  <a:lnTo>
                    <a:pt x="271602" y="4762"/>
                  </a:lnTo>
                  <a:lnTo>
                    <a:pt x="271602" y="2133"/>
                  </a:lnTo>
                  <a:close/>
                </a:path>
                <a:path w="1339215" h="9525">
                  <a:moveTo>
                    <a:pt x="290664" y="2133"/>
                  </a:moveTo>
                  <a:lnTo>
                    <a:pt x="288531" y="0"/>
                  </a:lnTo>
                  <a:lnTo>
                    <a:pt x="285902" y="9525"/>
                  </a:lnTo>
                  <a:lnTo>
                    <a:pt x="290664" y="4762"/>
                  </a:lnTo>
                  <a:lnTo>
                    <a:pt x="290664" y="2133"/>
                  </a:lnTo>
                  <a:close/>
                </a:path>
                <a:path w="1339215" h="9525">
                  <a:moveTo>
                    <a:pt x="309714" y="2133"/>
                  </a:moveTo>
                  <a:lnTo>
                    <a:pt x="307581" y="0"/>
                  </a:lnTo>
                  <a:lnTo>
                    <a:pt x="304952" y="9525"/>
                  </a:lnTo>
                  <a:lnTo>
                    <a:pt x="309714" y="4762"/>
                  </a:lnTo>
                  <a:lnTo>
                    <a:pt x="309714" y="2133"/>
                  </a:lnTo>
                  <a:close/>
                </a:path>
                <a:path w="1339215" h="9525">
                  <a:moveTo>
                    <a:pt x="328777" y="2133"/>
                  </a:moveTo>
                  <a:lnTo>
                    <a:pt x="326644" y="0"/>
                  </a:lnTo>
                  <a:lnTo>
                    <a:pt x="324015" y="9525"/>
                  </a:lnTo>
                  <a:lnTo>
                    <a:pt x="328777" y="4762"/>
                  </a:lnTo>
                  <a:lnTo>
                    <a:pt x="328777" y="2133"/>
                  </a:lnTo>
                  <a:close/>
                </a:path>
                <a:path w="1339215" h="9525">
                  <a:moveTo>
                    <a:pt x="347840" y="2133"/>
                  </a:moveTo>
                  <a:lnTo>
                    <a:pt x="345706" y="0"/>
                  </a:lnTo>
                  <a:lnTo>
                    <a:pt x="343077" y="9525"/>
                  </a:lnTo>
                  <a:lnTo>
                    <a:pt x="347840" y="4762"/>
                  </a:lnTo>
                  <a:lnTo>
                    <a:pt x="347840" y="2133"/>
                  </a:lnTo>
                  <a:close/>
                </a:path>
                <a:path w="1339215" h="9525">
                  <a:moveTo>
                    <a:pt x="366903" y="2133"/>
                  </a:moveTo>
                  <a:lnTo>
                    <a:pt x="364769" y="0"/>
                  </a:lnTo>
                  <a:lnTo>
                    <a:pt x="362140" y="9525"/>
                  </a:lnTo>
                  <a:lnTo>
                    <a:pt x="366903" y="4762"/>
                  </a:lnTo>
                  <a:lnTo>
                    <a:pt x="366903" y="2133"/>
                  </a:lnTo>
                  <a:close/>
                </a:path>
                <a:path w="1339215" h="9525">
                  <a:moveTo>
                    <a:pt x="385953" y="2133"/>
                  </a:moveTo>
                  <a:lnTo>
                    <a:pt x="383819" y="0"/>
                  </a:lnTo>
                  <a:lnTo>
                    <a:pt x="381190" y="9525"/>
                  </a:lnTo>
                  <a:lnTo>
                    <a:pt x="385953" y="4762"/>
                  </a:lnTo>
                  <a:lnTo>
                    <a:pt x="385953" y="2133"/>
                  </a:lnTo>
                  <a:close/>
                </a:path>
                <a:path w="1339215" h="9525">
                  <a:moveTo>
                    <a:pt x="405015" y="2133"/>
                  </a:moveTo>
                  <a:lnTo>
                    <a:pt x="402882" y="0"/>
                  </a:lnTo>
                  <a:lnTo>
                    <a:pt x="400253" y="9525"/>
                  </a:lnTo>
                  <a:lnTo>
                    <a:pt x="405015" y="4762"/>
                  </a:lnTo>
                  <a:lnTo>
                    <a:pt x="405015" y="2133"/>
                  </a:lnTo>
                  <a:close/>
                </a:path>
                <a:path w="1339215" h="9525">
                  <a:moveTo>
                    <a:pt x="424078" y="2133"/>
                  </a:moveTo>
                  <a:lnTo>
                    <a:pt x="421944" y="0"/>
                  </a:lnTo>
                  <a:lnTo>
                    <a:pt x="419315" y="9525"/>
                  </a:lnTo>
                  <a:lnTo>
                    <a:pt x="424078" y="4762"/>
                  </a:lnTo>
                  <a:lnTo>
                    <a:pt x="424078" y="2133"/>
                  </a:lnTo>
                  <a:close/>
                </a:path>
                <a:path w="1339215" h="9525">
                  <a:moveTo>
                    <a:pt x="443141" y="2133"/>
                  </a:moveTo>
                  <a:lnTo>
                    <a:pt x="441007" y="0"/>
                  </a:lnTo>
                  <a:lnTo>
                    <a:pt x="438378" y="9525"/>
                  </a:lnTo>
                  <a:lnTo>
                    <a:pt x="443141" y="4762"/>
                  </a:lnTo>
                  <a:lnTo>
                    <a:pt x="443141" y="2133"/>
                  </a:lnTo>
                  <a:close/>
                </a:path>
                <a:path w="1339215" h="9525">
                  <a:moveTo>
                    <a:pt x="462191" y="2133"/>
                  </a:moveTo>
                  <a:lnTo>
                    <a:pt x="460057" y="0"/>
                  </a:lnTo>
                  <a:lnTo>
                    <a:pt x="457428" y="9525"/>
                  </a:lnTo>
                  <a:lnTo>
                    <a:pt x="462191" y="4762"/>
                  </a:lnTo>
                  <a:lnTo>
                    <a:pt x="462191" y="2133"/>
                  </a:lnTo>
                  <a:close/>
                </a:path>
                <a:path w="1339215" h="9525">
                  <a:moveTo>
                    <a:pt x="481253" y="2133"/>
                  </a:moveTo>
                  <a:lnTo>
                    <a:pt x="479120" y="0"/>
                  </a:lnTo>
                  <a:lnTo>
                    <a:pt x="476491" y="9525"/>
                  </a:lnTo>
                  <a:lnTo>
                    <a:pt x="481253" y="4762"/>
                  </a:lnTo>
                  <a:lnTo>
                    <a:pt x="481253" y="2133"/>
                  </a:lnTo>
                  <a:close/>
                </a:path>
                <a:path w="1339215" h="9525">
                  <a:moveTo>
                    <a:pt x="500316" y="2133"/>
                  </a:moveTo>
                  <a:lnTo>
                    <a:pt x="498182" y="0"/>
                  </a:lnTo>
                  <a:lnTo>
                    <a:pt x="495554" y="9525"/>
                  </a:lnTo>
                  <a:lnTo>
                    <a:pt x="500316" y="4762"/>
                  </a:lnTo>
                  <a:lnTo>
                    <a:pt x="500316" y="2133"/>
                  </a:lnTo>
                  <a:close/>
                </a:path>
                <a:path w="1339215" h="9525">
                  <a:moveTo>
                    <a:pt x="519379" y="2133"/>
                  </a:moveTo>
                  <a:lnTo>
                    <a:pt x="517245" y="0"/>
                  </a:lnTo>
                  <a:lnTo>
                    <a:pt x="514616" y="9525"/>
                  </a:lnTo>
                  <a:lnTo>
                    <a:pt x="519379" y="4762"/>
                  </a:lnTo>
                  <a:lnTo>
                    <a:pt x="519379" y="2133"/>
                  </a:lnTo>
                  <a:close/>
                </a:path>
                <a:path w="1339215" h="9525">
                  <a:moveTo>
                    <a:pt x="538429" y="2133"/>
                  </a:moveTo>
                  <a:lnTo>
                    <a:pt x="536295" y="0"/>
                  </a:lnTo>
                  <a:lnTo>
                    <a:pt x="533666" y="9525"/>
                  </a:lnTo>
                  <a:lnTo>
                    <a:pt x="538429" y="4762"/>
                  </a:lnTo>
                  <a:lnTo>
                    <a:pt x="538429" y="2133"/>
                  </a:lnTo>
                  <a:close/>
                </a:path>
                <a:path w="1339215" h="9525">
                  <a:moveTo>
                    <a:pt x="557491" y="2133"/>
                  </a:moveTo>
                  <a:lnTo>
                    <a:pt x="555358" y="0"/>
                  </a:lnTo>
                  <a:lnTo>
                    <a:pt x="552729" y="9525"/>
                  </a:lnTo>
                  <a:lnTo>
                    <a:pt x="557491" y="4762"/>
                  </a:lnTo>
                  <a:lnTo>
                    <a:pt x="557491" y="2133"/>
                  </a:lnTo>
                  <a:close/>
                </a:path>
                <a:path w="1339215" h="9525">
                  <a:moveTo>
                    <a:pt x="576554" y="2133"/>
                  </a:moveTo>
                  <a:lnTo>
                    <a:pt x="574421" y="0"/>
                  </a:lnTo>
                  <a:lnTo>
                    <a:pt x="571792" y="9525"/>
                  </a:lnTo>
                  <a:lnTo>
                    <a:pt x="576554" y="4762"/>
                  </a:lnTo>
                  <a:lnTo>
                    <a:pt x="576554" y="2133"/>
                  </a:lnTo>
                  <a:close/>
                </a:path>
                <a:path w="1339215" h="9525">
                  <a:moveTo>
                    <a:pt x="595604" y="2133"/>
                  </a:moveTo>
                  <a:lnTo>
                    <a:pt x="593483" y="0"/>
                  </a:lnTo>
                  <a:lnTo>
                    <a:pt x="590842" y="9525"/>
                  </a:lnTo>
                  <a:lnTo>
                    <a:pt x="595604" y="4762"/>
                  </a:lnTo>
                  <a:lnTo>
                    <a:pt x="595604" y="2133"/>
                  </a:lnTo>
                  <a:close/>
                </a:path>
                <a:path w="1339215" h="9525">
                  <a:moveTo>
                    <a:pt x="614667" y="2133"/>
                  </a:moveTo>
                  <a:lnTo>
                    <a:pt x="612533" y="0"/>
                  </a:lnTo>
                  <a:lnTo>
                    <a:pt x="609904" y="9525"/>
                  </a:lnTo>
                  <a:lnTo>
                    <a:pt x="614667" y="4762"/>
                  </a:lnTo>
                  <a:lnTo>
                    <a:pt x="614667" y="2133"/>
                  </a:lnTo>
                  <a:close/>
                </a:path>
                <a:path w="1339215" h="9525">
                  <a:moveTo>
                    <a:pt x="633730" y="2133"/>
                  </a:moveTo>
                  <a:lnTo>
                    <a:pt x="631596" y="0"/>
                  </a:lnTo>
                  <a:lnTo>
                    <a:pt x="628967" y="9525"/>
                  </a:lnTo>
                  <a:lnTo>
                    <a:pt x="633730" y="4762"/>
                  </a:lnTo>
                  <a:lnTo>
                    <a:pt x="633730" y="2133"/>
                  </a:lnTo>
                  <a:close/>
                </a:path>
                <a:path w="1339215" h="9525">
                  <a:moveTo>
                    <a:pt x="652792" y="2133"/>
                  </a:moveTo>
                  <a:lnTo>
                    <a:pt x="650659" y="0"/>
                  </a:lnTo>
                  <a:lnTo>
                    <a:pt x="648030" y="9525"/>
                  </a:lnTo>
                  <a:lnTo>
                    <a:pt x="652792" y="4762"/>
                  </a:lnTo>
                  <a:lnTo>
                    <a:pt x="652792" y="2133"/>
                  </a:lnTo>
                  <a:close/>
                </a:path>
                <a:path w="1339215" h="9525">
                  <a:moveTo>
                    <a:pt x="671855" y="2133"/>
                  </a:moveTo>
                  <a:lnTo>
                    <a:pt x="669721" y="0"/>
                  </a:lnTo>
                  <a:lnTo>
                    <a:pt x="667092" y="9525"/>
                  </a:lnTo>
                  <a:lnTo>
                    <a:pt x="671855" y="4762"/>
                  </a:lnTo>
                  <a:lnTo>
                    <a:pt x="671855" y="2133"/>
                  </a:lnTo>
                  <a:close/>
                </a:path>
                <a:path w="1339215" h="9525">
                  <a:moveTo>
                    <a:pt x="690905" y="2133"/>
                  </a:moveTo>
                  <a:lnTo>
                    <a:pt x="688771" y="0"/>
                  </a:lnTo>
                  <a:lnTo>
                    <a:pt x="686142" y="9525"/>
                  </a:lnTo>
                  <a:lnTo>
                    <a:pt x="690905" y="4762"/>
                  </a:lnTo>
                  <a:lnTo>
                    <a:pt x="690905" y="2133"/>
                  </a:lnTo>
                  <a:close/>
                </a:path>
                <a:path w="1339215" h="9525">
                  <a:moveTo>
                    <a:pt x="709968" y="2133"/>
                  </a:moveTo>
                  <a:lnTo>
                    <a:pt x="707834" y="0"/>
                  </a:lnTo>
                  <a:lnTo>
                    <a:pt x="705205" y="9525"/>
                  </a:lnTo>
                  <a:lnTo>
                    <a:pt x="709968" y="4762"/>
                  </a:lnTo>
                  <a:lnTo>
                    <a:pt x="709968" y="2133"/>
                  </a:lnTo>
                  <a:close/>
                </a:path>
                <a:path w="1339215" h="9525">
                  <a:moveTo>
                    <a:pt x="729030" y="2133"/>
                  </a:moveTo>
                  <a:lnTo>
                    <a:pt x="726897" y="0"/>
                  </a:lnTo>
                  <a:lnTo>
                    <a:pt x="724268" y="9525"/>
                  </a:lnTo>
                  <a:lnTo>
                    <a:pt x="729030" y="4762"/>
                  </a:lnTo>
                  <a:lnTo>
                    <a:pt x="729030" y="2133"/>
                  </a:lnTo>
                  <a:close/>
                </a:path>
                <a:path w="1339215" h="9525">
                  <a:moveTo>
                    <a:pt x="748093" y="2133"/>
                  </a:moveTo>
                  <a:lnTo>
                    <a:pt x="745959" y="0"/>
                  </a:lnTo>
                  <a:lnTo>
                    <a:pt x="743331" y="9525"/>
                  </a:lnTo>
                  <a:lnTo>
                    <a:pt x="748093" y="4762"/>
                  </a:lnTo>
                  <a:lnTo>
                    <a:pt x="748093" y="2133"/>
                  </a:lnTo>
                  <a:close/>
                </a:path>
                <a:path w="1339215" h="9525">
                  <a:moveTo>
                    <a:pt x="767143" y="2133"/>
                  </a:moveTo>
                  <a:lnTo>
                    <a:pt x="765009" y="0"/>
                  </a:lnTo>
                  <a:lnTo>
                    <a:pt x="762381" y="9525"/>
                  </a:lnTo>
                  <a:lnTo>
                    <a:pt x="767143" y="4762"/>
                  </a:lnTo>
                  <a:lnTo>
                    <a:pt x="767143" y="2133"/>
                  </a:lnTo>
                  <a:close/>
                </a:path>
                <a:path w="1339215" h="9525">
                  <a:moveTo>
                    <a:pt x="786206" y="2133"/>
                  </a:moveTo>
                  <a:lnTo>
                    <a:pt x="784072" y="0"/>
                  </a:lnTo>
                  <a:lnTo>
                    <a:pt x="781443" y="9525"/>
                  </a:lnTo>
                  <a:lnTo>
                    <a:pt x="786206" y="4762"/>
                  </a:lnTo>
                  <a:lnTo>
                    <a:pt x="786206" y="2133"/>
                  </a:lnTo>
                  <a:close/>
                </a:path>
                <a:path w="1339215" h="9525">
                  <a:moveTo>
                    <a:pt x="805268" y="2133"/>
                  </a:moveTo>
                  <a:lnTo>
                    <a:pt x="803135" y="0"/>
                  </a:lnTo>
                  <a:lnTo>
                    <a:pt x="800506" y="9525"/>
                  </a:lnTo>
                  <a:lnTo>
                    <a:pt x="805268" y="4762"/>
                  </a:lnTo>
                  <a:lnTo>
                    <a:pt x="805268" y="2133"/>
                  </a:lnTo>
                  <a:close/>
                </a:path>
                <a:path w="1339215" h="9525">
                  <a:moveTo>
                    <a:pt x="824331" y="2133"/>
                  </a:moveTo>
                  <a:lnTo>
                    <a:pt x="822198" y="0"/>
                  </a:lnTo>
                  <a:lnTo>
                    <a:pt x="819569" y="9525"/>
                  </a:lnTo>
                  <a:lnTo>
                    <a:pt x="824331" y="4762"/>
                  </a:lnTo>
                  <a:lnTo>
                    <a:pt x="824331" y="2133"/>
                  </a:lnTo>
                  <a:close/>
                </a:path>
                <a:path w="1339215" h="9525">
                  <a:moveTo>
                    <a:pt x="843381" y="2133"/>
                  </a:moveTo>
                  <a:lnTo>
                    <a:pt x="841248" y="0"/>
                  </a:lnTo>
                  <a:lnTo>
                    <a:pt x="838619" y="9525"/>
                  </a:lnTo>
                  <a:lnTo>
                    <a:pt x="843381" y="4762"/>
                  </a:lnTo>
                  <a:lnTo>
                    <a:pt x="843381" y="2133"/>
                  </a:lnTo>
                  <a:close/>
                </a:path>
                <a:path w="1339215" h="9525">
                  <a:moveTo>
                    <a:pt x="862444" y="2133"/>
                  </a:moveTo>
                  <a:lnTo>
                    <a:pt x="860310" y="0"/>
                  </a:lnTo>
                  <a:lnTo>
                    <a:pt x="857681" y="9525"/>
                  </a:lnTo>
                  <a:lnTo>
                    <a:pt x="862444" y="4762"/>
                  </a:lnTo>
                  <a:lnTo>
                    <a:pt x="862444" y="2133"/>
                  </a:lnTo>
                  <a:close/>
                </a:path>
                <a:path w="1339215" h="9525">
                  <a:moveTo>
                    <a:pt x="881507" y="2133"/>
                  </a:moveTo>
                  <a:lnTo>
                    <a:pt x="879373" y="0"/>
                  </a:lnTo>
                  <a:lnTo>
                    <a:pt x="876744" y="9525"/>
                  </a:lnTo>
                  <a:lnTo>
                    <a:pt x="881507" y="4762"/>
                  </a:lnTo>
                  <a:lnTo>
                    <a:pt x="881507" y="2133"/>
                  </a:lnTo>
                  <a:close/>
                </a:path>
                <a:path w="1339215" h="9525">
                  <a:moveTo>
                    <a:pt x="900569" y="2133"/>
                  </a:moveTo>
                  <a:lnTo>
                    <a:pt x="898436" y="0"/>
                  </a:lnTo>
                  <a:lnTo>
                    <a:pt x="895807" y="9525"/>
                  </a:lnTo>
                  <a:lnTo>
                    <a:pt x="900569" y="4762"/>
                  </a:lnTo>
                  <a:lnTo>
                    <a:pt x="900569" y="2133"/>
                  </a:lnTo>
                  <a:close/>
                </a:path>
                <a:path w="1339215" h="9525">
                  <a:moveTo>
                    <a:pt x="919619" y="2133"/>
                  </a:moveTo>
                  <a:lnTo>
                    <a:pt x="917486" y="0"/>
                  </a:lnTo>
                  <a:lnTo>
                    <a:pt x="914857" y="9525"/>
                  </a:lnTo>
                  <a:lnTo>
                    <a:pt x="919619" y="4762"/>
                  </a:lnTo>
                  <a:lnTo>
                    <a:pt x="919619" y="2133"/>
                  </a:lnTo>
                  <a:close/>
                </a:path>
                <a:path w="1339215" h="9525">
                  <a:moveTo>
                    <a:pt x="938682" y="2133"/>
                  </a:moveTo>
                  <a:lnTo>
                    <a:pt x="936548" y="0"/>
                  </a:lnTo>
                  <a:lnTo>
                    <a:pt x="933919" y="9525"/>
                  </a:lnTo>
                  <a:lnTo>
                    <a:pt x="938682" y="4762"/>
                  </a:lnTo>
                  <a:lnTo>
                    <a:pt x="938682" y="2133"/>
                  </a:lnTo>
                  <a:close/>
                </a:path>
                <a:path w="1339215" h="9525">
                  <a:moveTo>
                    <a:pt x="957745" y="2133"/>
                  </a:moveTo>
                  <a:lnTo>
                    <a:pt x="955611" y="0"/>
                  </a:lnTo>
                  <a:lnTo>
                    <a:pt x="952982" y="9525"/>
                  </a:lnTo>
                  <a:lnTo>
                    <a:pt x="957745" y="4762"/>
                  </a:lnTo>
                  <a:lnTo>
                    <a:pt x="957745" y="2133"/>
                  </a:lnTo>
                  <a:close/>
                </a:path>
                <a:path w="1339215" h="9525">
                  <a:moveTo>
                    <a:pt x="976807" y="2133"/>
                  </a:moveTo>
                  <a:lnTo>
                    <a:pt x="974674" y="0"/>
                  </a:lnTo>
                  <a:lnTo>
                    <a:pt x="972045" y="9525"/>
                  </a:lnTo>
                  <a:lnTo>
                    <a:pt x="976807" y="4762"/>
                  </a:lnTo>
                  <a:lnTo>
                    <a:pt x="976807" y="2133"/>
                  </a:lnTo>
                  <a:close/>
                </a:path>
                <a:path w="1339215" h="9525">
                  <a:moveTo>
                    <a:pt x="995857" y="2133"/>
                  </a:moveTo>
                  <a:lnTo>
                    <a:pt x="993724" y="0"/>
                  </a:lnTo>
                  <a:lnTo>
                    <a:pt x="991095" y="9525"/>
                  </a:lnTo>
                  <a:lnTo>
                    <a:pt x="995857" y="4762"/>
                  </a:lnTo>
                  <a:lnTo>
                    <a:pt x="995857" y="2133"/>
                  </a:lnTo>
                  <a:close/>
                </a:path>
                <a:path w="1339215" h="9525">
                  <a:moveTo>
                    <a:pt x="1014920" y="2133"/>
                  </a:moveTo>
                  <a:lnTo>
                    <a:pt x="1012786" y="0"/>
                  </a:lnTo>
                  <a:lnTo>
                    <a:pt x="1010158" y="9525"/>
                  </a:lnTo>
                  <a:lnTo>
                    <a:pt x="1014920" y="4762"/>
                  </a:lnTo>
                  <a:lnTo>
                    <a:pt x="1014920" y="2133"/>
                  </a:lnTo>
                  <a:close/>
                </a:path>
                <a:path w="1339215" h="9525">
                  <a:moveTo>
                    <a:pt x="1033983" y="2133"/>
                  </a:moveTo>
                  <a:lnTo>
                    <a:pt x="1031849" y="0"/>
                  </a:lnTo>
                  <a:lnTo>
                    <a:pt x="1029220" y="9525"/>
                  </a:lnTo>
                  <a:lnTo>
                    <a:pt x="1033983" y="4762"/>
                  </a:lnTo>
                  <a:lnTo>
                    <a:pt x="1033983" y="2133"/>
                  </a:lnTo>
                  <a:close/>
                </a:path>
                <a:path w="1339215" h="9525">
                  <a:moveTo>
                    <a:pt x="1053045" y="2133"/>
                  </a:moveTo>
                  <a:lnTo>
                    <a:pt x="1050912" y="0"/>
                  </a:lnTo>
                  <a:lnTo>
                    <a:pt x="1048283" y="9525"/>
                  </a:lnTo>
                  <a:lnTo>
                    <a:pt x="1053045" y="4762"/>
                  </a:lnTo>
                  <a:lnTo>
                    <a:pt x="1053045" y="2133"/>
                  </a:lnTo>
                  <a:close/>
                </a:path>
                <a:path w="1339215" h="9525">
                  <a:moveTo>
                    <a:pt x="1072095" y="2133"/>
                  </a:moveTo>
                  <a:lnTo>
                    <a:pt x="1069962" y="0"/>
                  </a:lnTo>
                  <a:lnTo>
                    <a:pt x="1067333" y="9525"/>
                  </a:lnTo>
                  <a:lnTo>
                    <a:pt x="1072095" y="4762"/>
                  </a:lnTo>
                  <a:lnTo>
                    <a:pt x="1072095" y="2133"/>
                  </a:lnTo>
                  <a:close/>
                </a:path>
                <a:path w="1339215" h="9525">
                  <a:moveTo>
                    <a:pt x="1091158" y="2133"/>
                  </a:moveTo>
                  <a:lnTo>
                    <a:pt x="1089025" y="0"/>
                  </a:lnTo>
                  <a:lnTo>
                    <a:pt x="1086396" y="9525"/>
                  </a:lnTo>
                  <a:lnTo>
                    <a:pt x="1091158" y="4762"/>
                  </a:lnTo>
                  <a:lnTo>
                    <a:pt x="1091158" y="2133"/>
                  </a:lnTo>
                  <a:close/>
                </a:path>
                <a:path w="1339215" h="9525">
                  <a:moveTo>
                    <a:pt x="1110221" y="2133"/>
                  </a:moveTo>
                  <a:lnTo>
                    <a:pt x="1108087" y="0"/>
                  </a:lnTo>
                  <a:lnTo>
                    <a:pt x="1105458" y="9525"/>
                  </a:lnTo>
                  <a:lnTo>
                    <a:pt x="1110221" y="4762"/>
                  </a:lnTo>
                  <a:lnTo>
                    <a:pt x="1110221" y="2133"/>
                  </a:lnTo>
                  <a:close/>
                </a:path>
                <a:path w="1339215" h="9525">
                  <a:moveTo>
                    <a:pt x="1129284" y="2133"/>
                  </a:moveTo>
                  <a:lnTo>
                    <a:pt x="1127150" y="0"/>
                  </a:lnTo>
                  <a:lnTo>
                    <a:pt x="1124521" y="9525"/>
                  </a:lnTo>
                  <a:lnTo>
                    <a:pt x="1129284" y="4762"/>
                  </a:lnTo>
                  <a:lnTo>
                    <a:pt x="1129284" y="2133"/>
                  </a:lnTo>
                  <a:close/>
                </a:path>
                <a:path w="1339215" h="9525">
                  <a:moveTo>
                    <a:pt x="1148334" y="2133"/>
                  </a:moveTo>
                  <a:lnTo>
                    <a:pt x="1146200" y="0"/>
                  </a:lnTo>
                  <a:lnTo>
                    <a:pt x="1143571" y="9525"/>
                  </a:lnTo>
                  <a:lnTo>
                    <a:pt x="1148334" y="4762"/>
                  </a:lnTo>
                  <a:lnTo>
                    <a:pt x="1148334" y="2133"/>
                  </a:lnTo>
                  <a:close/>
                </a:path>
                <a:path w="1339215" h="9525">
                  <a:moveTo>
                    <a:pt x="1167396" y="2133"/>
                  </a:moveTo>
                  <a:lnTo>
                    <a:pt x="1165263" y="0"/>
                  </a:lnTo>
                  <a:lnTo>
                    <a:pt x="1162634" y="9525"/>
                  </a:lnTo>
                  <a:lnTo>
                    <a:pt x="1167396" y="4762"/>
                  </a:lnTo>
                  <a:lnTo>
                    <a:pt x="1167396" y="2133"/>
                  </a:lnTo>
                  <a:close/>
                </a:path>
                <a:path w="1339215" h="9525">
                  <a:moveTo>
                    <a:pt x="1186459" y="2133"/>
                  </a:moveTo>
                  <a:lnTo>
                    <a:pt x="1184325" y="0"/>
                  </a:lnTo>
                  <a:lnTo>
                    <a:pt x="1181696" y="9525"/>
                  </a:lnTo>
                  <a:lnTo>
                    <a:pt x="1186459" y="4762"/>
                  </a:lnTo>
                  <a:lnTo>
                    <a:pt x="1186459" y="2133"/>
                  </a:lnTo>
                  <a:close/>
                </a:path>
                <a:path w="1339215" h="9525">
                  <a:moveTo>
                    <a:pt x="1205522" y="2133"/>
                  </a:moveTo>
                  <a:lnTo>
                    <a:pt x="1203388" y="0"/>
                  </a:lnTo>
                  <a:lnTo>
                    <a:pt x="1200759" y="9525"/>
                  </a:lnTo>
                  <a:lnTo>
                    <a:pt x="1205522" y="4762"/>
                  </a:lnTo>
                  <a:lnTo>
                    <a:pt x="1205522" y="2133"/>
                  </a:lnTo>
                  <a:close/>
                </a:path>
                <a:path w="1339215" h="9525">
                  <a:moveTo>
                    <a:pt x="1224572" y="2133"/>
                  </a:moveTo>
                  <a:lnTo>
                    <a:pt x="1222438" y="0"/>
                  </a:lnTo>
                  <a:lnTo>
                    <a:pt x="1219809" y="9525"/>
                  </a:lnTo>
                  <a:lnTo>
                    <a:pt x="1224572" y="4762"/>
                  </a:lnTo>
                  <a:lnTo>
                    <a:pt x="1224572" y="2133"/>
                  </a:lnTo>
                  <a:close/>
                </a:path>
                <a:path w="1339215" h="9525">
                  <a:moveTo>
                    <a:pt x="1243634" y="2133"/>
                  </a:moveTo>
                  <a:lnTo>
                    <a:pt x="1241501" y="0"/>
                  </a:lnTo>
                  <a:lnTo>
                    <a:pt x="1238872" y="9525"/>
                  </a:lnTo>
                  <a:lnTo>
                    <a:pt x="1243634" y="4762"/>
                  </a:lnTo>
                  <a:lnTo>
                    <a:pt x="1243634" y="2133"/>
                  </a:lnTo>
                  <a:close/>
                </a:path>
                <a:path w="1339215" h="9525">
                  <a:moveTo>
                    <a:pt x="1262697" y="2133"/>
                  </a:moveTo>
                  <a:lnTo>
                    <a:pt x="1260563" y="0"/>
                  </a:lnTo>
                  <a:lnTo>
                    <a:pt x="1257935" y="9525"/>
                  </a:lnTo>
                  <a:lnTo>
                    <a:pt x="1262697" y="4762"/>
                  </a:lnTo>
                  <a:lnTo>
                    <a:pt x="1262697" y="2133"/>
                  </a:lnTo>
                  <a:close/>
                </a:path>
                <a:path w="1339215" h="9525">
                  <a:moveTo>
                    <a:pt x="1281760" y="2133"/>
                  </a:moveTo>
                  <a:lnTo>
                    <a:pt x="1279626" y="0"/>
                  </a:lnTo>
                  <a:lnTo>
                    <a:pt x="1276997" y="9525"/>
                  </a:lnTo>
                  <a:lnTo>
                    <a:pt x="1281760" y="4762"/>
                  </a:lnTo>
                  <a:lnTo>
                    <a:pt x="1281760" y="2133"/>
                  </a:lnTo>
                  <a:close/>
                </a:path>
                <a:path w="1339215" h="9525">
                  <a:moveTo>
                    <a:pt x="1300810" y="2133"/>
                  </a:moveTo>
                  <a:lnTo>
                    <a:pt x="1298676" y="0"/>
                  </a:lnTo>
                  <a:lnTo>
                    <a:pt x="1296047" y="9525"/>
                  </a:lnTo>
                  <a:lnTo>
                    <a:pt x="1300810" y="4762"/>
                  </a:lnTo>
                  <a:lnTo>
                    <a:pt x="1300810" y="2133"/>
                  </a:lnTo>
                  <a:close/>
                </a:path>
                <a:path w="1339215" h="9525">
                  <a:moveTo>
                    <a:pt x="1319872" y="2133"/>
                  </a:moveTo>
                  <a:lnTo>
                    <a:pt x="1317739" y="0"/>
                  </a:lnTo>
                  <a:lnTo>
                    <a:pt x="1315110" y="9525"/>
                  </a:lnTo>
                  <a:lnTo>
                    <a:pt x="1319872" y="4762"/>
                  </a:lnTo>
                  <a:lnTo>
                    <a:pt x="1319872" y="2133"/>
                  </a:lnTo>
                  <a:close/>
                </a:path>
                <a:path w="1339215" h="9525">
                  <a:moveTo>
                    <a:pt x="1338935" y="2133"/>
                  </a:moveTo>
                  <a:lnTo>
                    <a:pt x="1336802" y="0"/>
                  </a:lnTo>
                  <a:lnTo>
                    <a:pt x="1334173" y="9525"/>
                  </a:lnTo>
                  <a:lnTo>
                    <a:pt x="1338935" y="4762"/>
                  </a:lnTo>
                  <a:lnTo>
                    <a:pt x="1338935" y="213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4627232" y="6169025"/>
              <a:ext cx="1339215" cy="9525"/>
            </a:xfrm>
            <a:custGeom>
              <a:avLst/>
              <a:gdLst/>
              <a:ahLst/>
              <a:cxnLst/>
              <a:rect l="l" t="t" r="r" b="b"/>
              <a:pathLst>
                <a:path w="1339214" h="9525">
                  <a:moveTo>
                    <a:pt x="4762" y="2133"/>
                  </a:moveTo>
                  <a:lnTo>
                    <a:pt x="2628" y="0"/>
                  </a:lnTo>
                  <a:lnTo>
                    <a:pt x="0" y="9525"/>
                  </a:lnTo>
                  <a:lnTo>
                    <a:pt x="4762" y="4762"/>
                  </a:lnTo>
                  <a:lnTo>
                    <a:pt x="4762" y="2133"/>
                  </a:lnTo>
                  <a:close/>
                </a:path>
                <a:path w="1339214" h="9525">
                  <a:moveTo>
                    <a:pt x="23825" y="2133"/>
                  </a:moveTo>
                  <a:lnTo>
                    <a:pt x="21691" y="0"/>
                  </a:lnTo>
                  <a:lnTo>
                    <a:pt x="19062" y="9525"/>
                  </a:lnTo>
                  <a:lnTo>
                    <a:pt x="23825" y="4762"/>
                  </a:lnTo>
                  <a:lnTo>
                    <a:pt x="23825" y="2133"/>
                  </a:lnTo>
                  <a:close/>
                </a:path>
                <a:path w="1339214" h="9525">
                  <a:moveTo>
                    <a:pt x="42887" y="2133"/>
                  </a:moveTo>
                  <a:lnTo>
                    <a:pt x="40754" y="0"/>
                  </a:lnTo>
                  <a:lnTo>
                    <a:pt x="38125" y="9525"/>
                  </a:lnTo>
                  <a:lnTo>
                    <a:pt x="42887" y="4762"/>
                  </a:lnTo>
                  <a:lnTo>
                    <a:pt x="42887" y="2133"/>
                  </a:lnTo>
                  <a:close/>
                </a:path>
                <a:path w="1339214" h="9525">
                  <a:moveTo>
                    <a:pt x="61937" y="2133"/>
                  </a:moveTo>
                  <a:lnTo>
                    <a:pt x="59804" y="0"/>
                  </a:lnTo>
                  <a:lnTo>
                    <a:pt x="57175" y="9525"/>
                  </a:lnTo>
                  <a:lnTo>
                    <a:pt x="61937" y="4762"/>
                  </a:lnTo>
                  <a:lnTo>
                    <a:pt x="61937" y="2133"/>
                  </a:lnTo>
                  <a:close/>
                </a:path>
                <a:path w="1339214" h="9525">
                  <a:moveTo>
                    <a:pt x="81000" y="2133"/>
                  </a:moveTo>
                  <a:lnTo>
                    <a:pt x="78867" y="0"/>
                  </a:lnTo>
                  <a:lnTo>
                    <a:pt x="76238" y="9525"/>
                  </a:lnTo>
                  <a:lnTo>
                    <a:pt x="81000" y="4762"/>
                  </a:lnTo>
                  <a:lnTo>
                    <a:pt x="81000" y="2133"/>
                  </a:lnTo>
                  <a:close/>
                </a:path>
                <a:path w="1339214" h="9525">
                  <a:moveTo>
                    <a:pt x="100063" y="2133"/>
                  </a:moveTo>
                  <a:lnTo>
                    <a:pt x="97929" y="0"/>
                  </a:lnTo>
                  <a:lnTo>
                    <a:pt x="95300" y="9525"/>
                  </a:lnTo>
                  <a:lnTo>
                    <a:pt x="100063" y="4762"/>
                  </a:lnTo>
                  <a:lnTo>
                    <a:pt x="100063" y="2133"/>
                  </a:lnTo>
                  <a:close/>
                </a:path>
                <a:path w="1339214" h="9525">
                  <a:moveTo>
                    <a:pt x="119126" y="2133"/>
                  </a:moveTo>
                  <a:lnTo>
                    <a:pt x="116992" y="0"/>
                  </a:lnTo>
                  <a:lnTo>
                    <a:pt x="114363" y="9525"/>
                  </a:lnTo>
                  <a:lnTo>
                    <a:pt x="119126" y="4762"/>
                  </a:lnTo>
                  <a:lnTo>
                    <a:pt x="119126" y="2133"/>
                  </a:lnTo>
                  <a:close/>
                </a:path>
                <a:path w="1339214" h="9525">
                  <a:moveTo>
                    <a:pt x="138176" y="2133"/>
                  </a:moveTo>
                  <a:lnTo>
                    <a:pt x="136042" y="0"/>
                  </a:lnTo>
                  <a:lnTo>
                    <a:pt x="133413" y="9525"/>
                  </a:lnTo>
                  <a:lnTo>
                    <a:pt x="138176" y="4762"/>
                  </a:lnTo>
                  <a:lnTo>
                    <a:pt x="138176" y="2133"/>
                  </a:lnTo>
                  <a:close/>
                </a:path>
                <a:path w="1339214" h="9525">
                  <a:moveTo>
                    <a:pt x="157238" y="2133"/>
                  </a:moveTo>
                  <a:lnTo>
                    <a:pt x="155105" y="0"/>
                  </a:lnTo>
                  <a:lnTo>
                    <a:pt x="152476" y="9525"/>
                  </a:lnTo>
                  <a:lnTo>
                    <a:pt x="157238" y="4762"/>
                  </a:lnTo>
                  <a:lnTo>
                    <a:pt x="157238" y="2133"/>
                  </a:lnTo>
                  <a:close/>
                </a:path>
                <a:path w="1339214" h="9525">
                  <a:moveTo>
                    <a:pt x="176301" y="2133"/>
                  </a:moveTo>
                  <a:lnTo>
                    <a:pt x="174167" y="0"/>
                  </a:lnTo>
                  <a:lnTo>
                    <a:pt x="171538" y="9525"/>
                  </a:lnTo>
                  <a:lnTo>
                    <a:pt x="176301" y="4762"/>
                  </a:lnTo>
                  <a:lnTo>
                    <a:pt x="176301" y="2133"/>
                  </a:lnTo>
                  <a:close/>
                </a:path>
                <a:path w="1339214" h="9525">
                  <a:moveTo>
                    <a:pt x="195364" y="2133"/>
                  </a:moveTo>
                  <a:lnTo>
                    <a:pt x="193230" y="0"/>
                  </a:lnTo>
                  <a:lnTo>
                    <a:pt x="190601" y="9525"/>
                  </a:lnTo>
                  <a:lnTo>
                    <a:pt x="195364" y="4762"/>
                  </a:lnTo>
                  <a:lnTo>
                    <a:pt x="195364" y="2133"/>
                  </a:lnTo>
                  <a:close/>
                </a:path>
                <a:path w="1339214" h="9525">
                  <a:moveTo>
                    <a:pt x="214414" y="2133"/>
                  </a:moveTo>
                  <a:lnTo>
                    <a:pt x="212280" y="0"/>
                  </a:lnTo>
                  <a:lnTo>
                    <a:pt x="209651" y="9525"/>
                  </a:lnTo>
                  <a:lnTo>
                    <a:pt x="214414" y="4762"/>
                  </a:lnTo>
                  <a:lnTo>
                    <a:pt x="214414" y="2133"/>
                  </a:lnTo>
                  <a:close/>
                </a:path>
                <a:path w="1339214" h="9525">
                  <a:moveTo>
                    <a:pt x="233476" y="2133"/>
                  </a:moveTo>
                  <a:lnTo>
                    <a:pt x="231343" y="0"/>
                  </a:lnTo>
                  <a:lnTo>
                    <a:pt x="228714" y="9525"/>
                  </a:lnTo>
                  <a:lnTo>
                    <a:pt x="233476" y="4762"/>
                  </a:lnTo>
                  <a:lnTo>
                    <a:pt x="233476" y="2133"/>
                  </a:lnTo>
                  <a:close/>
                </a:path>
                <a:path w="1339214" h="9525">
                  <a:moveTo>
                    <a:pt x="252539" y="2133"/>
                  </a:moveTo>
                  <a:lnTo>
                    <a:pt x="250405" y="0"/>
                  </a:lnTo>
                  <a:lnTo>
                    <a:pt x="247777" y="9525"/>
                  </a:lnTo>
                  <a:lnTo>
                    <a:pt x="252539" y="4762"/>
                  </a:lnTo>
                  <a:lnTo>
                    <a:pt x="252539" y="2133"/>
                  </a:lnTo>
                  <a:close/>
                </a:path>
                <a:path w="1339214" h="9525">
                  <a:moveTo>
                    <a:pt x="271602" y="2133"/>
                  </a:moveTo>
                  <a:lnTo>
                    <a:pt x="269468" y="0"/>
                  </a:lnTo>
                  <a:lnTo>
                    <a:pt x="266839" y="9525"/>
                  </a:lnTo>
                  <a:lnTo>
                    <a:pt x="271602" y="4762"/>
                  </a:lnTo>
                  <a:lnTo>
                    <a:pt x="271602" y="2133"/>
                  </a:lnTo>
                  <a:close/>
                </a:path>
                <a:path w="1339214" h="9525">
                  <a:moveTo>
                    <a:pt x="290652" y="2133"/>
                  </a:moveTo>
                  <a:lnTo>
                    <a:pt x="288518" y="0"/>
                  </a:lnTo>
                  <a:lnTo>
                    <a:pt x="285889" y="9525"/>
                  </a:lnTo>
                  <a:lnTo>
                    <a:pt x="290652" y="4762"/>
                  </a:lnTo>
                  <a:lnTo>
                    <a:pt x="290652" y="2133"/>
                  </a:lnTo>
                  <a:close/>
                </a:path>
                <a:path w="1339214" h="9525">
                  <a:moveTo>
                    <a:pt x="309714" y="2133"/>
                  </a:moveTo>
                  <a:lnTo>
                    <a:pt x="307581" y="0"/>
                  </a:lnTo>
                  <a:lnTo>
                    <a:pt x="304952" y="9525"/>
                  </a:lnTo>
                  <a:lnTo>
                    <a:pt x="309714" y="4762"/>
                  </a:lnTo>
                  <a:lnTo>
                    <a:pt x="309714" y="2133"/>
                  </a:lnTo>
                  <a:close/>
                </a:path>
                <a:path w="1339214" h="9525">
                  <a:moveTo>
                    <a:pt x="328777" y="2133"/>
                  </a:moveTo>
                  <a:lnTo>
                    <a:pt x="326644" y="0"/>
                  </a:lnTo>
                  <a:lnTo>
                    <a:pt x="324015" y="9525"/>
                  </a:lnTo>
                  <a:lnTo>
                    <a:pt x="328777" y="4762"/>
                  </a:lnTo>
                  <a:lnTo>
                    <a:pt x="328777" y="2133"/>
                  </a:lnTo>
                  <a:close/>
                </a:path>
                <a:path w="1339214" h="9525">
                  <a:moveTo>
                    <a:pt x="347827" y="2133"/>
                  </a:moveTo>
                  <a:lnTo>
                    <a:pt x="345706" y="0"/>
                  </a:lnTo>
                  <a:lnTo>
                    <a:pt x="343065" y="9525"/>
                  </a:lnTo>
                  <a:lnTo>
                    <a:pt x="347827" y="4762"/>
                  </a:lnTo>
                  <a:lnTo>
                    <a:pt x="347827" y="2133"/>
                  </a:lnTo>
                  <a:close/>
                </a:path>
                <a:path w="1339214" h="9525">
                  <a:moveTo>
                    <a:pt x="366890" y="2133"/>
                  </a:moveTo>
                  <a:lnTo>
                    <a:pt x="364756" y="0"/>
                  </a:lnTo>
                  <a:lnTo>
                    <a:pt x="362127" y="9525"/>
                  </a:lnTo>
                  <a:lnTo>
                    <a:pt x="366890" y="4762"/>
                  </a:lnTo>
                  <a:lnTo>
                    <a:pt x="366890" y="2133"/>
                  </a:lnTo>
                  <a:close/>
                </a:path>
                <a:path w="1339214" h="9525">
                  <a:moveTo>
                    <a:pt x="385953" y="2133"/>
                  </a:moveTo>
                  <a:lnTo>
                    <a:pt x="383819" y="0"/>
                  </a:lnTo>
                  <a:lnTo>
                    <a:pt x="381190" y="9525"/>
                  </a:lnTo>
                  <a:lnTo>
                    <a:pt x="385953" y="4762"/>
                  </a:lnTo>
                  <a:lnTo>
                    <a:pt x="385953" y="2133"/>
                  </a:lnTo>
                  <a:close/>
                </a:path>
                <a:path w="1339214" h="9525">
                  <a:moveTo>
                    <a:pt x="405015" y="2133"/>
                  </a:moveTo>
                  <a:lnTo>
                    <a:pt x="402882" y="0"/>
                  </a:lnTo>
                  <a:lnTo>
                    <a:pt x="400253" y="9525"/>
                  </a:lnTo>
                  <a:lnTo>
                    <a:pt x="405015" y="4762"/>
                  </a:lnTo>
                  <a:lnTo>
                    <a:pt x="405015" y="2133"/>
                  </a:lnTo>
                  <a:close/>
                </a:path>
                <a:path w="1339214" h="9525">
                  <a:moveTo>
                    <a:pt x="424065" y="2133"/>
                  </a:moveTo>
                  <a:lnTo>
                    <a:pt x="421944" y="0"/>
                  </a:lnTo>
                  <a:lnTo>
                    <a:pt x="419303" y="9525"/>
                  </a:lnTo>
                  <a:lnTo>
                    <a:pt x="424065" y="4762"/>
                  </a:lnTo>
                  <a:lnTo>
                    <a:pt x="424065" y="2133"/>
                  </a:lnTo>
                  <a:close/>
                </a:path>
                <a:path w="1339214" h="9525">
                  <a:moveTo>
                    <a:pt x="443128" y="2133"/>
                  </a:moveTo>
                  <a:lnTo>
                    <a:pt x="440994" y="0"/>
                  </a:lnTo>
                  <a:lnTo>
                    <a:pt x="438365" y="9525"/>
                  </a:lnTo>
                  <a:lnTo>
                    <a:pt x="443128" y="4762"/>
                  </a:lnTo>
                  <a:lnTo>
                    <a:pt x="443128" y="2133"/>
                  </a:lnTo>
                  <a:close/>
                </a:path>
                <a:path w="1339214" h="9525">
                  <a:moveTo>
                    <a:pt x="462191" y="2133"/>
                  </a:moveTo>
                  <a:lnTo>
                    <a:pt x="460057" y="0"/>
                  </a:lnTo>
                  <a:lnTo>
                    <a:pt x="457428" y="9525"/>
                  </a:lnTo>
                  <a:lnTo>
                    <a:pt x="462191" y="4762"/>
                  </a:lnTo>
                  <a:lnTo>
                    <a:pt x="462191" y="2133"/>
                  </a:lnTo>
                  <a:close/>
                </a:path>
                <a:path w="1339214" h="9525">
                  <a:moveTo>
                    <a:pt x="481253" y="2133"/>
                  </a:moveTo>
                  <a:lnTo>
                    <a:pt x="479120" y="0"/>
                  </a:lnTo>
                  <a:lnTo>
                    <a:pt x="476491" y="9525"/>
                  </a:lnTo>
                  <a:lnTo>
                    <a:pt x="481253" y="4762"/>
                  </a:lnTo>
                  <a:lnTo>
                    <a:pt x="481253" y="2133"/>
                  </a:lnTo>
                  <a:close/>
                </a:path>
                <a:path w="1339214" h="9525">
                  <a:moveTo>
                    <a:pt x="500303" y="2133"/>
                  </a:moveTo>
                  <a:lnTo>
                    <a:pt x="498182" y="0"/>
                  </a:lnTo>
                  <a:lnTo>
                    <a:pt x="495541" y="9525"/>
                  </a:lnTo>
                  <a:lnTo>
                    <a:pt x="500303" y="4762"/>
                  </a:lnTo>
                  <a:lnTo>
                    <a:pt x="500303" y="2133"/>
                  </a:lnTo>
                  <a:close/>
                </a:path>
                <a:path w="1339214" h="9525">
                  <a:moveTo>
                    <a:pt x="519366" y="2133"/>
                  </a:moveTo>
                  <a:lnTo>
                    <a:pt x="517232" y="0"/>
                  </a:lnTo>
                  <a:lnTo>
                    <a:pt x="514604" y="9525"/>
                  </a:lnTo>
                  <a:lnTo>
                    <a:pt x="519366" y="4762"/>
                  </a:lnTo>
                  <a:lnTo>
                    <a:pt x="519366" y="2133"/>
                  </a:lnTo>
                  <a:close/>
                </a:path>
                <a:path w="1339214" h="9525">
                  <a:moveTo>
                    <a:pt x="538429" y="2133"/>
                  </a:moveTo>
                  <a:lnTo>
                    <a:pt x="536295" y="0"/>
                  </a:lnTo>
                  <a:lnTo>
                    <a:pt x="533666" y="9525"/>
                  </a:lnTo>
                  <a:lnTo>
                    <a:pt x="538429" y="4762"/>
                  </a:lnTo>
                  <a:lnTo>
                    <a:pt x="538429" y="2133"/>
                  </a:lnTo>
                  <a:close/>
                </a:path>
                <a:path w="1339214" h="9525">
                  <a:moveTo>
                    <a:pt x="557491" y="2133"/>
                  </a:moveTo>
                  <a:lnTo>
                    <a:pt x="555358" y="0"/>
                  </a:lnTo>
                  <a:lnTo>
                    <a:pt x="552729" y="9525"/>
                  </a:lnTo>
                  <a:lnTo>
                    <a:pt x="557491" y="4762"/>
                  </a:lnTo>
                  <a:lnTo>
                    <a:pt x="557491" y="2133"/>
                  </a:lnTo>
                  <a:close/>
                </a:path>
                <a:path w="1339214" h="9525">
                  <a:moveTo>
                    <a:pt x="576541" y="2133"/>
                  </a:moveTo>
                  <a:lnTo>
                    <a:pt x="574421" y="0"/>
                  </a:lnTo>
                  <a:lnTo>
                    <a:pt x="571779" y="9525"/>
                  </a:lnTo>
                  <a:lnTo>
                    <a:pt x="576541" y="4762"/>
                  </a:lnTo>
                  <a:lnTo>
                    <a:pt x="576541" y="2133"/>
                  </a:lnTo>
                  <a:close/>
                </a:path>
                <a:path w="1339214" h="9525">
                  <a:moveTo>
                    <a:pt x="595604" y="2133"/>
                  </a:moveTo>
                  <a:lnTo>
                    <a:pt x="593471" y="0"/>
                  </a:lnTo>
                  <a:lnTo>
                    <a:pt x="590842" y="9525"/>
                  </a:lnTo>
                  <a:lnTo>
                    <a:pt x="595604" y="4762"/>
                  </a:lnTo>
                  <a:lnTo>
                    <a:pt x="595604" y="2133"/>
                  </a:lnTo>
                  <a:close/>
                </a:path>
                <a:path w="1339214" h="9525">
                  <a:moveTo>
                    <a:pt x="614667" y="2133"/>
                  </a:moveTo>
                  <a:lnTo>
                    <a:pt x="612533" y="0"/>
                  </a:lnTo>
                  <a:lnTo>
                    <a:pt x="609904" y="9525"/>
                  </a:lnTo>
                  <a:lnTo>
                    <a:pt x="614667" y="4762"/>
                  </a:lnTo>
                  <a:lnTo>
                    <a:pt x="614667" y="2133"/>
                  </a:lnTo>
                  <a:close/>
                </a:path>
                <a:path w="1339214" h="9525">
                  <a:moveTo>
                    <a:pt x="633730" y="2133"/>
                  </a:moveTo>
                  <a:lnTo>
                    <a:pt x="631596" y="0"/>
                  </a:lnTo>
                  <a:lnTo>
                    <a:pt x="628967" y="9525"/>
                  </a:lnTo>
                  <a:lnTo>
                    <a:pt x="633730" y="4762"/>
                  </a:lnTo>
                  <a:lnTo>
                    <a:pt x="633730" y="2133"/>
                  </a:lnTo>
                  <a:close/>
                </a:path>
                <a:path w="1339214" h="9525">
                  <a:moveTo>
                    <a:pt x="652780" y="2133"/>
                  </a:moveTo>
                  <a:lnTo>
                    <a:pt x="650659" y="0"/>
                  </a:lnTo>
                  <a:lnTo>
                    <a:pt x="648017" y="9525"/>
                  </a:lnTo>
                  <a:lnTo>
                    <a:pt x="652780" y="4762"/>
                  </a:lnTo>
                  <a:lnTo>
                    <a:pt x="652780" y="2133"/>
                  </a:lnTo>
                  <a:close/>
                </a:path>
                <a:path w="1339214" h="9525">
                  <a:moveTo>
                    <a:pt x="671842" y="2133"/>
                  </a:moveTo>
                  <a:lnTo>
                    <a:pt x="669709" y="0"/>
                  </a:lnTo>
                  <a:lnTo>
                    <a:pt x="667080" y="9525"/>
                  </a:lnTo>
                  <a:lnTo>
                    <a:pt x="671842" y="4762"/>
                  </a:lnTo>
                  <a:lnTo>
                    <a:pt x="671842" y="2133"/>
                  </a:lnTo>
                  <a:close/>
                </a:path>
                <a:path w="1339214" h="9525">
                  <a:moveTo>
                    <a:pt x="690905" y="2133"/>
                  </a:moveTo>
                  <a:lnTo>
                    <a:pt x="688771" y="0"/>
                  </a:lnTo>
                  <a:lnTo>
                    <a:pt x="686142" y="9525"/>
                  </a:lnTo>
                  <a:lnTo>
                    <a:pt x="690905" y="4762"/>
                  </a:lnTo>
                  <a:lnTo>
                    <a:pt x="690905" y="2133"/>
                  </a:lnTo>
                  <a:close/>
                </a:path>
                <a:path w="1339214" h="9525">
                  <a:moveTo>
                    <a:pt x="709968" y="2133"/>
                  </a:moveTo>
                  <a:lnTo>
                    <a:pt x="707834" y="0"/>
                  </a:lnTo>
                  <a:lnTo>
                    <a:pt x="705205" y="9525"/>
                  </a:lnTo>
                  <a:lnTo>
                    <a:pt x="709968" y="4762"/>
                  </a:lnTo>
                  <a:lnTo>
                    <a:pt x="709968" y="2133"/>
                  </a:lnTo>
                  <a:close/>
                </a:path>
                <a:path w="1339214" h="9525">
                  <a:moveTo>
                    <a:pt x="729018" y="2133"/>
                  </a:moveTo>
                  <a:lnTo>
                    <a:pt x="726897" y="0"/>
                  </a:lnTo>
                  <a:lnTo>
                    <a:pt x="724255" y="9525"/>
                  </a:lnTo>
                  <a:lnTo>
                    <a:pt x="729018" y="4762"/>
                  </a:lnTo>
                  <a:lnTo>
                    <a:pt x="729018" y="2133"/>
                  </a:lnTo>
                  <a:close/>
                </a:path>
                <a:path w="1339214" h="9525">
                  <a:moveTo>
                    <a:pt x="748080" y="2133"/>
                  </a:moveTo>
                  <a:lnTo>
                    <a:pt x="745947" y="0"/>
                  </a:lnTo>
                  <a:lnTo>
                    <a:pt x="743318" y="9525"/>
                  </a:lnTo>
                  <a:lnTo>
                    <a:pt x="748080" y="4762"/>
                  </a:lnTo>
                  <a:lnTo>
                    <a:pt x="748080" y="2133"/>
                  </a:lnTo>
                  <a:close/>
                </a:path>
                <a:path w="1339214" h="9525">
                  <a:moveTo>
                    <a:pt x="767143" y="2133"/>
                  </a:moveTo>
                  <a:lnTo>
                    <a:pt x="765009" y="0"/>
                  </a:lnTo>
                  <a:lnTo>
                    <a:pt x="762381" y="9525"/>
                  </a:lnTo>
                  <a:lnTo>
                    <a:pt x="767143" y="4762"/>
                  </a:lnTo>
                  <a:lnTo>
                    <a:pt x="767143" y="2133"/>
                  </a:lnTo>
                  <a:close/>
                </a:path>
                <a:path w="1339214" h="9525">
                  <a:moveTo>
                    <a:pt x="786206" y="2133"/>
                  </a:moveTo>
                  <a:lnTo>
                    <a:pt x="784072" y="0"/>
                  </a:lnTo>
                  <a:lnTo>
                    <a:pt x="781443" y="9525"/>
                  </a:lnTo>
                  <a:lnTo>
                    <a:pt x="786206" y="4762"/>
                  </a:lnTo>
                  <a:lnTo>
                    <a:pt x="786206" y="2133"/>
                  </a:lnTo>
                  <a:close/>
                </a:path>
                <a:path w="1339214" h="9525">
                  <a:moveTo>
                    <a:pt x="805256" y="2133"/>
                  </a:moveTo>
                  <a:lnTo>
                    <a:pt x="803135" y="0"/>
                  </a:lnTo>
                  <a:lnTo>
                    <a:pt x="800493" y="9525"/>
                  </a:lnTo>
                  <a:lnTo>
                    <a:pt x="805256" y="4762"/>
                  </a:lnTo>
                  <a:lnTo>
                    <a:pt x="805256" y="2133"/>
                  </a:lnTo>
                  <a:close/>
                </a:path>
                <a:path w="1339214" h="9525">
                  <a:moveTo>
                    <a:pt x="824318" y="2133"/>
                  </a:moveTo>
                  <a:lnTo>
                    <a:pt x="822185" y="0"/>
                  </a:lnTo>
                  <a:lnTo>
                    <a:pt x="819556" y="9525"/>
                  </a:lnTo>
                  <a:lnTo>
                    <a:pt x="824318" y="4762"/>
                  </a:lnTo>
                  <a:lnTo>
                    <a:pt x="824318" y="2133"/>
                  </a:lnTo>
                  <a:close/>
                </a:path>
                <a:path w="1339214" h="9525">
                  <a:moveTo>
                    <a:pt x="843381" y="2133"/>
                  </a:moveTo>
                  <a:lnTo>
                    <a:pt x="841248" y="0"/>
                  </a:lnTo>
                  <a:lnTo>
                    <a:pt x="838619" y="9525"/>
                  </a:lnTo>
                  <a:lnTo>
                    <a:pt x="843381" y="4762"/>
                  </a:lnTo>
                  <a:lnTo>
                    <a:pt x="843381" y="2133"/>
                  </a:lnTo>
                  <a:close/>
                </a:path>
                <a:path w="1339214" h="9525">
                  <a:moveTo>
                    <a:pt x="862444" y="2133"/>
                  </a:moveTo>
                  <a:lnTo>
                    <a:pt x="860310" y="0"/>
                  </a:lnTo>
                  <a:lnTo>
                    <a:pt x="857681" y="9525"/>
                  </a:lnTo>
                  <a:lnTo>
                    <a:pt x="862444" y="4762"/>
                  </a:lnTo>
                  <a:lnTo>
                    <a:pt x="862444" y="2133"/>
                  </a:lnTo>
                  <a:close/>
                </a:path>
                <a:path w="1339214" h="9525">
                  <a:moveTo>
                    <a:pt x="881494" y="2133"/>
                  </a:moveTo>
                  <a:lnTo>
                    <a:pt x="879373" y="0"/>
                  </a:lnTo>
                  <a:lnTo>
                    <a:pt x="876731" y="9525"/>
                  </a:lnTo>
                  <a:lnTo>
                    <a:pt x="881494" y="4762"/>
                  </a:lnTo>
                  <a:lnTo>
                    <a:pt x="881494" y="2133"/>
                  </a:lnTo>
                  <a:close/>
                </a:path>
                <a:path w="1339214" h="9525">
                  <a:moveTo>
                    <a:pt x="900557" y="2133"/>
                  </a:moveTo>
                  <a:lnTo>
                    <a:pt x="898423" y="0"/>
                  </a:lnTo>
                  <a:lnTo>
                    <a:pt x="895794" y="9525"/>
                  </a:lnTo>
                  <a:lnTo>
                    <a:pt x="900557" y="4762"/>
                  </a:lnTo>
                  <a:lnTo>
                    <a:pt x="900557" y="2133"/>
                  </a:lnTo>
                  <a:close/>
                </a:path>
                <a:path w="1339214" h="9525">
                  <a:moveTo>
                    <a:pt x="919619" y="2133"/>
                  </a:moveTo>
                  <a:lnTo>
                    <a:pt x="917486" y="0"/>
                  </a:lnTo>
                  <a:lnTo>
                    <a:pt x="914857" y="9525"/>
                  </a:lnTo>
                  <a:lnTo>
                    <a:pt x="919619" y="4762"/>
                  </a:lnTo>
                  <a:lnTo>
                    <a:pt x="919619" y="2133"/>
                  </a:lnTo>
                  <a:close/>
                </a:path>
                <a:path w="1339214" h="9525">
                  <a:moveTo>
                    <a:pt x="938682" y="2133"/>
                  </a:moveTo>
                  <a:lnTo>
                    <a:pt x="936548" y="0"/>
                  </a:lnTo>
                  <a:lnTo>
                    <a:pt x="933919" y="9525"/>
                  </a:lnTo>
                  <a:lnTo>
                    <a:pt x="938682" y="4762"/>
                  </a:lnTo>
                  <a:lnTo>
                    <a:pt x="938682" y="2133"/>
                  </a:lnTo>
                  <a:close/>
                </a:path>
                <a:path w="1339214" h="9525">
                  <a:moveTo>
                    <a:pt x="957732" y="2133"/>
                  </a:moveTo>
                  <a:lnTo>
                    <a:pt x="955611" y="0"/>
                  </a:lnTo>
                  <a:lnTo>
                    <a:pt x="952969" y="9525"/>
                  </a:lnTo>
                  <a:lnTo>
                    <a:pt x="957732" y="4762"/>
                  </a:lnTo>
                  <a:lnTo>
                    <a:pt x="957732" y="2133"/>
                  </a:lnTo>
                  <a:close/>
                </a:path>
                <a:path w="1339214" h="9525">
                  <a:moveTo>
                    <a:pt x="976795" y="2133"/>
                  </a:moveTo>
                  <a:lnTo>
                    <a:pt x="974661" y="0"/>
                  </a:lnTo>
                  <a:lnTo>
                    <a:pt x="972032" y="9525"/>
                  </a:lnTo>
                  <a:lnTo>
                    <a:pt x="976795" y="4762"/>
                  </a:lnTo>
                  <a:lnTo>
                    <a:pt x="976795" y="2133"/>
                  </a:lnTo>
                  <a:close/>
                </a:path>
                <a:path w="1339214" h="9525">
                  <a:moveTo>
                    <a:pt x="995857" y="2133"/>
                  </a:moveTo>
                  <a:lnTo>
                    <a:pt x="993724" y="0"/>
                  </a:lnTo>
                  <a:lnTo>
                    <a:pt x="991095" y="9525"/>
                  </a:lnTo>
                  <a:lnTo>
                    <a:pt x="995857" y="4762"/>
                  </a:lnTo>
                  <a:lnTo>
                    <a:pt x="995857" y="2133"/>
                  </a:lnTo>
                  <a:close/>
                </a:path>
                <a:path w="1339214" h="9525">
                  <a:moveTo>
                    <a:pt x="1014920" y="2133"/>
                  </a:moveTo>
                  <a:lnTo>
                    <a:pt x="1012786" y="0"/>
                  </a:lnTo>
                  <a:lnTo>
                    <a:pt x="1010158" y="9525"/>
                  </a:lnTo>
                  <a:lnTo>
                    <a:pt x="1014920" y="4762"/>
                  </a:lnTo>
                  <a:lnTo>
                    <a:pt x="1014920" y="2133"/>
                  </a:lnTo>
                  <a:close/>
                </a:path>
                <a:path w="1339214" h="9525">
                  <a:moveTo>
                    <a:pt x="1033970" y="2133"/>
                  </a:moveTo>
                  <a:lnTo>
                    <a:pt x="1031849" y="0"/>
                  </a:lnTo>
                  <a:lnTo>
                    <a:pt x="1029208" y="9525"/>
                  </a:lnTo>
                  <a:lnTo>
                    <a:pt x="1033970" y="4762"/>
                  </a:lnTo>
                  <a:lnTo>
                    <a:pt x="1033970" y="2133"/>
                  </a:lnTo>
                  <a:close/>
                </a:path>
                <a:path w="1339214" h="9525">
                  <a:moveTo>
                    <a:pt x="1053033" y="2133"/>
                  </a:moveTo>
                  <a:lnTo>
                    <a:pt x="1050899" y="0"/>
                  </a:lnTo>
                  <a:lnTo>
                    <a:pt x="1048270" y="9525"/>
                  </a:lnTo>
                  <a:lnTo>
                    <a:pt x="1053033" y="4762"/>
                  </a:lnTo>
                  <a:lnTo>
                    <a:pt x="1053033" y="2133"/>
                  </a:lnTo>
                  <a:close/>
                </a:path>
                <a:path w="1339214" h="9525">
                  <a:moveTo>
                    <a:pt x="1072095" y="2133"/>
                  </a:moveTo>
                  <a:lnTo>
                    <a:pt x="1069962" y="0"/>
                  </a:lnTo>
                  <a:lnTo>
                    <a:pt x="1067333" y="9525"/>
                  </a:lnTo>
                  <a:lnTo>
                    <a:pt x="1072095" y="4762"/>
                  </a:lnTo>
                  <a:lnTo>
                    <a:pt x="1072095" y="2133"/>
                  </a:lnTo>
                  <a:close/>
                </a:path>
                <a:path w="1339214" h="9525">
                  <a:moveTo>
                    <a:pt x="1091158" y="2133"/>
                  </a:moveTo>
                  <a:lnTo>
                    <a:pt x="1089025" y="0"/>
                  </a:lnTo>
                  <a:lnTo>
                    <a:pt x="1086396" y="9525"/>
                  </a:lnTo>
                  <a:lnTo>
                    <a:pt x="1091158" y="4762"/>
                  </a:lnTo>
                  <a:lnTo>
                    <a:pt x="1091158" y="2133"/>
                  </a:lnTo>
                  <a:close/>
                </a:path>
                <a:path w="1339214" h="9525">
                  <a:moveTo>
                    <a:pt x="1110208" y="2133"/>
                  </a:moveTo>
                  <a:lnTo>
                    <a:pt x="1108087" y="0"/>
                  </a:lnTo>
                  <a:lnTo>
                    <a:pt x="1105446" y="9525"/>
                  </a:lnTo>
                  <a:lnTo>
                    <a:pt x="1110208" y="4762"/>
                  </a:lnTo>
                  <a:lnTo>
                    <a:pt x="1110208" y="2133"/>
                  </a:lnTo>
                  <a:close/>
                </a:path>
                <a:path w="1339214" h="9525">
                  <a:moveTo>
                    <a:pt x="1129271" y="2133"/>
                  </a:moveTo>
                  <a:lnTo>
                    <a:pt x="1127137" y="0"/>
                  </a:lnTo>
                  <a:lnTo>
                    <a:pt x="1124508" y="9525"/>
                  </a:lnTo>
                  <a:lnTo>
                    <a:pt x="1129271" y="4762"/>
                  </a:lnTo>
                  <a:lnTo>
                    <a:pt x="1129271" y="2133"/>
                  </a:lnTo>
                  <a:close/>
                </a:path>
                <a:path w="1339214" h="9525">
                  <a:moveTo>
                    <a:pt x="1148334" y="2133"/>
                  </a:moveTo>
                  <a:lnTo>
                    <a:pt x="1146200" y="0"/>
                  </a:lnTo>
                  <a:lnTo>
                    <a:pt x="1143571" y="9525"/>
                  </a:lnTo>
                  <a:lnTo>
                    <a:pt x="1148334" y="4762"/>
                  </a:lnTo>
                  <a:lnTo>
                    <a:pt x="1148334" y="2133"/>
                  </a:lnTo>
                  <a:close/>
                </a:path>
                <a:path w="1339214" h="9525">
                  <a:moveTo>
                    <a:pt x="1167396" y="2133"/>
                  </a:moveTo>
                  <a:lnTo>
                    <a:pt x="1165263" y="0"/>
                  </a:lnTo>
                  <a:lnTo>
                    <a:pt x="1162634" y="9525"/>
                  </a:lnTo>
                  <a:lnTo>
                    <a:pt x="1167396" y="4762"/>
                  </a:lnTo>
                  <a:lnTo>
                    <a:pt x="1167396" y="2133"/>
                  </a:lnTo>
                  <a:close/>
                </a:path>
                <a:path w="1339214" h="9525">
                  <a:moveTo>
                    <a:pt x="1186446" y="2133"/>
                  </a:moveTo>
                  <a:lnTo>
                    <a:pt x="1184325" y="0"/>
                  </a:lnTo>
                  <a:lnTo>
                    <a:pt x="1181684" y="9525"/>
                  </a:lnTo>
                  <a:lnTo>
                    <a:pt x="1186446" y="4762"/>
                  </a:lnTo>
                  <a:lnTo>
                    <a:pt x="1186446" y="2133"/>
                  </a:lnTo>
                  <a:close/>
                </a:path>
                <a:path w="1339214" h="9525">
                  <a:moveTo>
                    <a:pt x="1205509" y="2133"/>
                  </a:moveTo>
                  <a:lnTo>
                    <a:pt x="1203375" y="0"/>
                  </a:lnTo>
                  <a:lnTo>
                    <a:pt x="1200746" y="9525"/>
                  </a:lnTo>
                  <a:lnTo>
                    <a:pt x="1205509" y="4762"/>
                  </a:lnTo>
                  <a:lnTo>
                    <a:pt x="1205509" y="2133"/>
                  </a:lnTo>
                  <a:close/>
                </a:path>
                <a:path w="1339214" h="9525">
                  <a:moveTo>
                    <a:pt x="1224572" y="2133"/>
                  </a:moveTo>
                  <a:lnTo>
                    <a:pt x="1222438" y="0"/>
                  </a:lnTo>
                  <a:lnTo>
                    <a:pt x="1219809" y="9525"/>
                  </a:lnTo>
                  <a:lnTo>
                    <a:pt x="1224572" y="4762"/>
                  </a:lnTo>
                  <a:lnTo>
                    <a:pt x="1224572" y="2133"/>
                  </a:lnTo>
                  <a:close/>
                </a:path>
                <a:path w="1339214" h="9525">
                  <a:moveTo>
                    <a:pt x="1243634" y="2133"/>
                  </a:moveTo>
                  <a:lnTo>
                    <a:pt x="1241501" y="0"/>
                  </a:lnTo>
                  <a:lnTo>
                    <a:pt x="1238872" y="9525"/>
                  </a:lnTo>
                  <a:lnTo>
                    <a:pt x="1243634" y="4762"/>
                  </a:lnTo>
                  <a:lnTo>
                    <a:pt x="1243634" y="2133"/>
                  </a:lnTo>
                  <a:close/>
                </a:path>
                <a:path w="1339214" h="9525">
                  <a:moveTo>
                    <a:pt x="1262684" y="2133"/>
                  </a:moveTo>
                  <a:lnTo>
                    <a:pt x="1260563" y="0"/>
                  </a:lnTo>
                  <a:lnTo>
                    <a:pt x="1257922" y="9525"/>
                  </a:lnTo>
                  <a:lnTo>
                    <a:pt x="1262684" y="4762"/>
                  </a:lnTo>
                  <a:lnTo>
                    <a:pt x="1262684" y="2133"/>
                  </a:lnTo>
                  <a:close/>
                </a:path>
                <a:path w="1339214" h="9525">
                  <a:moveTo>
                    <a:pt x="1281747" y="2133"/>
                  </a:moveTo>
                  <a:lnTo>
                    <a:pt x="1279613" y="0"/>
                  </a:lnTo>
                  <a:lnTo>
                    <a:pt x="1276985" y="9525"/>
                  </a:lnTo>
                  <a:lnTo>
                    <a:pt x="1281747" y="4762"/>
                  </a:lnTo>
                  <a:lnTo>
                    <a:pt x="1281747" y="2133"/>
                  </a:lnTo>
                  <a:close/>
                </a:path>
                <a:path w="1339214" h="9525">
                  <a:moveTo>
                    <a:pt x="1300810" y="2133"/>
                  </a:moveTo>
                  <a:lnTo>
                    <a:pt x="1298676" y="0"/>
                  </a:lnTo>
                  <a:lnTo>
                    <a:pt x="1296047" y="9525"/>
                  </a:lnTo>
                  <a:lnTo>
                    <a:pt x="1300810" y="4762"/>
                  </a:lnTo>
                  <a:lnTo>
                    <a:pt x="1300810" y="2133"/>
                  </a:lnTo>
                  <a:close/>
                </a:path>
                <a:path w="1339214" h="9525">
                  <a:moveTo>
                    <a:pt x="1319872" y="2133"/>
                  </a:moveTo>
                  <a:lnTo>
                    <a:pt x="1317739" y="0"/>
                  </a:lnTo>
                  <a:lnTo>
                    <a:pt x="1315110" y="9525"/>
                  </a:lnTo>
                  <a:lnTo>
                    <a:pt x="1319872" y="4762"/>
                  </a:lnTo>
                  <a:lnTo>
                    <a:pt x="1319872" y="2133"/>
                  </a:lnTo>
                  <a:close/>
                </a:path>
                <a:path w="1339214" h="9525">
                  <a:moveTo>
                    <a:pt x="1338922" y="2133"/>
                  </a:moveTo>
                  <a:lnTo>
                    <a:pt x="1336802" y="0"/>
                  </a:lnTo>
                  <a:lnTo>
                    <a:pt x="1334160" y="9525"/>
                  </a:lnTo>
                  <a:lnTo>
                    <a:pt x="1338922" y="4762"/>
                  </a:lnTo>
                  <a:lnTo>
                    <a:pt x="1338922" y="213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3293072" y="6169025"/>
              <a:ext cx="1339215" cy="9525"/>
            </a:xfrm>
            <a:custGeom>
              <a:avLst/>
              <a:gdLst/>
              <a:ahLst/>
              <a:cxnLst/>
              <a:rect l="l" t="t" r="r" b="b"/>
              <a:pathLst>
                <a:path w="1339214" h="9525">
                  <a:moveTo>
                    <a:pt x="4762" y="2133"/>
                  </a:moveTo>
                  <a:lnTo>
                    <a:pt x="2628" y="0"/>
                  </a:lnTo>
                  <a:lnTo>
                    <a:pt x="0" y="9525"/>
                  </a:lnTo>
                  <a:lnTo>
                    <a:pt x="4762" y="4762"/>
                  </a:lnTo>
                  <a:lnTo>
                    <a:pt x="4762" y="2133"/>
                  </a:lnTo>
                  <a:close/>
                </a:path>
                <a:path w="1339214" h="9525">
                  <a:moveTo>
                    <a:pt x="23812" y="2133"/>
                  </a:moveTo>
                  <a:lnTo>
                    <a:pt x="21691" y="0"/>
                  </a:lnTo>
                  <a:lnTo>
                    <a:pt x="19050" y="9525"/>
                  </a:lnTo>
                  <a:lnTo>
                    <a:pt x="23812" y="4762"/>
                  </a:lnTo>
                  <a:lnTo>
                    <a:pt x="23812" y="2133"/>
                  </a:lnTo>
                  <a:close/>
                </a:path>
                <a:path w="1339214" h="9525">
                  <a:moveTo>
                    <a:pt x="42875" y="2133"/>
                  </a:moveTo>
                  <a:lnTo>
                    <a:pt x="40741" y="0"/>
                  </a:lnTo>
                  <a:lnTo>
                    <a:pt x="38112" y="9525"/>
                  </a:lnTo>
                  <a:lnTo>
                    <a:pt x="42875" y="4762"/>
                  </a:lnTo>
                  <a:lnTo>
                    <a:pt x="42875" y="2133"/>
                  </a:lnTo>
                  <a:close/>
                </a:path>
                <a:path w="1339214" h="9525">
                  <a:moveTo>
                    <a:pt x="61937" y="2133"/>
                  </a:moveTo>
                  <a:lnTo>
                    <a:pt x="59804" y="0"/>
                  </a:lnTo>
                  <a:lnTo>
                    <a:pt x="57175" y="9525"/>
                  </a:lnTo>
                  <a:lnTo>
                    <a:pt x="61937" y="4762"/>
                  </a:lnTo>
                  <a:lnTo>
                    <a:pt x="61937" y="2133"/>
                  </a:lnTo>
                  <a:close/>
                </a:path>
                <a:path w="1339214" h="9525">
                  <a:moveTo>
                    <a:pt x="81000" y="2133"/>
                  </a:moveTo>
                  <a:lnTo>
                    <a:pt x="78867" y="0"/>
                  </a:lnTo>
                  <a:lnTo>
                    <a:pt x="76238" y="9525"/>
                  </a:lnTo>
                  <a:lnTo>
                    <a:pt x="81000" y="4762"/>
                  </a:lnTo>
                  <a:lnTo>
                    <a:pt x="81000" y="2133"/>
                  </a:lnTo>
                  <a:close/>
                </a:path>
                <a:path w="1339214" h="9525">
                  <a:moveTo>
                    <a:pt x="100050" y="2133"/>
                  </a:moveTo>
                  <a:lnTo>
                    <a:pt x="97929" y="0"/>
                  </a:lnTo>
                  <a:lnTo>
                    <a:pt x="95288" y="9525"/>
                  </a:lnTo>
                  <a:lnTo>
                    <a:pt x="100050" y="4762"/>
                  </a:lnTo>
                  <a:lnTo>
                    <a:pt x="100050" y="2133"/>
                  </a:lnTo>
                  <a:close/>
                </a:path>
                <a:path w="1339214" h="9525">
                  <a:moveTo>
                    <a:pt x="119113" y="2133"/>
                  </a:moveTo>
                  <a:lnTo>
                    <a:pt x="116979" y="0"/>
                  </a:lnTo>
                  <a:lnTo>
                    <a:pt x="114350" y="9525"/>
                  </a:lnTo>
                  <a:lnTo>
                    <a:pt x="119113" y="4762"/>
                  </a:lnTo>
                  <a:lnTo>
                    <a:pt x="119113" y="2133"/>
                  </a:lnTo>
                  <a:close/>
                </a:path>
                <a:path w="1339214" h="9525">
                  <a:moveTo>
                    <a:pt x="138176" y="2133"/>
                  </a:moveTo>
                  <a:lnTo>
                    <a:pt x="136042" y="0"/>
                  </a:lnTo>
                  <a:lnTo>
                    <a:pt x="133413" y="9525"/>
                  </a:lnTo>
                  <a:lnTo>
                    <a:pt x="138176" y="4762"/>
                  </a:lnTo>
                  <a:lnTo>
                    <a:pt x="138176" y="2133"/>
                  </a:lnTo>
                  <a:close/>
                </a:path>
                <a:path w="1339214" h="9525">
                  <a:moveTo>
                    <a:pt x="157238" y="2133"/>
                  </a:moveTo>
                  <a:lnTo>
                    <a:pt x="155105" y="0"/>
                  </a:lnTo>
                  <a:lnTo>
                    <a:pt x="152476" y="9525"/>
                  </a:lnTo>
                  <a:lnTo>
                    <a:pt x="157238" y="4762"/>
                  </a:lnTo>
                  <a:lnTo>
                    <a:pt x="157238" y="2133"/>
                  </a:lnTo>
                  <a:close/>
                </a:path>
                <a:path w="1339214" h="9525">
                  <a:moveTo>
                    <a:pt x="176288" y="2133"/>
                  </a:moveTo>
                  <a:lnTo>
                    <a:pt x="174167" y="0"/>
                  </a:lnTo>
                  <a:lnTo>
                    <a:pt x="171526" y="9525"/>
                  </a:lnTo>
                  <a:lnTo>
                    <a:pt x="176288" y="4762"/>
                  </a:lnTo>
                  <a:lnTo>
                    <a:pt x="176288" y="2133"/>
                  </a:lnTo>
                  <a:close/>
                </a:path>
                <a:path w="1339214" h="9525">
                  <a:moveTo>
                    <a:pt x="195351" y="2133"/>
                  </a:moveTo>
                  <a:lnTo>
                    <a:pt x="193217" y="0"/>
                  </a:lnTo>
                  <a:lnTo>
                    <a:pt x="190588" y="9525"/>
                  </a:lnTo>
                  <a:lnTo>
                    <a:pt x="195351" y="4762"/>
                  </a:lnTo>
                  <a:lnTo>
                    <a:pt x="195351" y="2133"/>
                  </a:lnTo>
                  <a:close/>
                </a:path>
                <a:path w="1339214" h="9525">
                  <a:moveTo>
                    <a:pt x="214414" y="2133"/>
                  </a:moveTo>
                  <a:lnTo>
                    <a:pt x="212280" y="0"/>
                  </a:lnTo>
                  <a:lnTo>
                    <a:pt x="209651" y="9525"/>
                  </a:lnTo>
                  <a:lnTo>
                    <a:pt x="214414" y="4762"/>
                  </a:lnTo>
                  <a:lnTo>
                    <a:pt x="214414" y="2133"/>
                  </a:lnTo>
                  <a:close/>
                </a:path>
                <a:path w="1339214" h="9525">
                  <a:moveTo>
                    <a:pt x="233476" y="2133"/>
                  </a:moveTo>
                  <a:lnTo>
                    <a:pt x="231343" y="0"/>
                  </a:lnTo>
                  <a:lnTo>
                    <a:pt x="228714" y="9525"/>
                  </a:lnTo>
                  <a:lnTo>
                    <a:pt x="233476" y="4762"/>
                  </a:lnTo>
                  <a:lnTo>
                    <a:pt x="233476" y="2133"/>
                  </a:lnTo>
                  <a:close/>
                </a:path>
                <a:path w="1339214" h="9525">
                  <a:moveTo>
                    <a:pt x="252526" y="2133"/>
                  </a:moveTo>
                  <a:lnTo>
                    <a:pt x="250405" y="0"/>
                  </a:lnTo>
                  <a:lnTo>
                    <a:pt x="247764" y="9525"/>
                  </a:lnTo>
                  <a:lnTo>
                    <a:pt x="252526" y="4762"/>
                  </a:lnTo>
                  <a:lnTo>
                    <a:pt x="252526" y="2133"/>
                  </a:lnTo>
                  <a:close/>
                </a:path>
                <a:path w="1339214" h="9525">
                  <a:moveTo>
                    <a:pt x="271589" y="2133"/>
                  </a:moveTo>
                  <a:lnTo>
                    <a:pt x="269455" y="0"/>
                  </a:lnTo>
                  <a:lnTo>
                    <a:pt x="266827" y="9525"/>
                  </a:lnTo>
                  <a:lnTo>
                    <a:pt x="271589" y="4762"/>
                  </a:lnTo>
                  <a:lnTo>
                    <a:pt x="271589" y="2133"/>
                  </a:lnTo>
                  <a:close/>
                </a:path>
                <a:path w="1339214" h="9525">
                  <a:moveTo>
                    <a:pt x="290652" y="2133"/>
                  </a:moveTo>
                  <a:lnTo>
                    <a:pt x="288518" y="0"/>
                  </a:lnTo>
                  <a:lnTo>
                    <a:pt x="285889" y="9525"/>
                  </a:lnTo>
                  <a:lnTo>
                    <a:pt x="290652" y="4762"/>
                  </a:lnTo>
                  <a:lnTo>
                    <a:pt x="290652" y="2133"/>
                  </a:lnTo>
                  <a:close/>
                </a:path>
                <a:path w="1339214" h="9525">
                  <a:moveTo>
                    <a:pt x="309714" y="2133"/>
                  </a:moveTo>
                  <a:lnTo>
                    <a:pt x="307581" y="0"/>
                  </a:lnTo>
                  <a:lnTo>
                    <a:pt x="304952" y="9525"/>
                  </a:lnTo>
                  <a:lnTo>
                    <a:pt x="309714" y="4762"/>
                  </a:lnTo>
                  <a:lnTo>
                    <a:pt x="309714" y="2133"/>
                  </a:lnTo>
                  <a:close/>
                </a:path>
                <a:path w="1339214" h="9525">
                  <a:moveTo>
                    <a:pt x="328764" y="2133"/>
                  </a:moveTo>
                  <a:lnTo>
                    <a:pt x="326631" y="0"/>
                  </a:lnTo>
                  <a:lnTo>
                    <a:pt x="324002" y="9525"/>
                  </a:lnTo>
                  <a:lnTo>
                    <a:pt x="328764" y="4762"/>
                  </a:lnTo>
                  <a:lnTo>
                    <a:pt x="328764" y="2133"/>
                  </a:lnTo>
                  <a:close/>
                </a:path>
                <a:path w="1339214" h="9525">
                  <a:moveTo>
                    <a:pt x="347827" y="2133"/>
                  </a:moveTo>
                  <a:lnTo>
                    <a:pt x="345694" y="0"/>
                  </a:lnTo>
                  <a:lnTo>
                    <a:pt x="343065" y="9525"/>
                  </a:lnTo>
                  <a:lnTo>
                    <a:pt x="347827" y="4762"/>
                  </a:lnTo>
                  <a:lnTo>
                    <a:pt x="347827" y="2133"/>
                  </a:lnTo>
                  <a:close/>
                </a:path>
                <a:path w="1339214" h="9525">
                  <a:moveTo>
                    <a:pt x="366890" y="2133"/>
                  </a:moveTo>
                  <a:lnTo>
                    <a:pt x="364756" y="0"/>
                  </a:lnTo>
                  <a:lnTo>
                    <a:pt x="362127" y="9525"/>
                  </a:lnTo>
                  <a:lnTo>
                    <a:pt x="366890" y="4762"/>
                  </a:lnTo>
                  <a:lnTo>
                    <a:pt x="366890" y="2133"/>
                  </a:lnTo>
                  <a:close/>
                </a:path>
                <a:path w="1339214" h="9525">
                  <a:moveTo>
                    <a:pt x="385953" y="2133"/>
                  </a:moveTo>
                  <a:lnTo>
                    <a:pt x="383819" y="0"/>
                  </a:lnTo>
                  <a:lnTo>
                    <a:pt x="381190" y="9525"/>
                  </a:lnTo>
                  <a:lnTo>
                    <a:pt x="385953" y="4762"/>
                  </a:lnTo>
                  <a:lnTo>
                    <a:pt x="385953" y="2133"/>
                  </a:lnTo>
                  <a:close/>
                </a:path>
                <a:path w="1339214" h="9525">
                  <a:moveTo>
                    <a:pt x="405003" y="2133"/>
                  </a:moveTo>
                  <a:lnTo>
                    <a:pt x="402869" y="0"/>
                  </a:lnTo>
                  <a:lnTo>
                    <a:pt x="400240" y="9525"/>
                  </a:lnTo>
                  <a:lnTo>
                    <a:pt x="405003" y="4762"/>
                  </a:lnTo>
                  <a:lnTo>
                    <a:pt x="405003" y="2133"/>
                  </a:lnTo>
                  <a:close/>
                </a:path>
                <a:path w="1339214" h="9525">
                  <a:moveTo>
                    <a:pt x="424065" y="2133"/>
                  </a:moveTo>
                  <a:lnTo>
                    <a:pt x="421932" y="0"/>
                  </a:lnTo>
                  <a:lnTo>
                    <a:pt x="419303" y="9525"/>
                  </a:lnTo>
                  <a:lnTo>
                    <a:pt x="424065" y="4762"/>
                  </a:lnTo>
                  <a:lnTo>
                    <a:pt x="424065" y="2133"/>
                  </a:lnTo>
                  <a:close/>
                </a:path>
                <a:path w="1339214" h="9525">
                  <a:moveTo>
                    <a:pt x="443128" y="2133"/>
                  </a:moveTo>
                  <a:lnTo>
                    <a:pt x="440994" y="0"/>
                  </a:lnTo>
                  <a:lnTo>
                    <a:pt x="438365" y="9525"/>
                  </a:lnTo>
                  <a:lnTo>
                    <a:pt x="443128" y="4762"/>
                  </a:lnTo>
                  <a:lnTo>
                    <a:pt x="443128" y="2133"/>
                  </a:lnTo>
                  <a:close/>
                </a:path>
                <a:path w="1339214" h="9525">
                  <a:moveTo>
                    <a:pt x="462191" y="2133"/>
                  </a:moveTo>
                  <a:lnTo>
                    <a:pt x="460057" y="0"/>
                  </a:lnTo>
                  <a:lnTo>
                    <a:pt x="457428" y="9525"/>
                  </a:lnTo>
                  <a:lnTo>
                    <a:pt x="462191" y="4762"/>
                  </a:lnTo>
                  <a:lnTo>
                    <a:pt x="462191" y="2133"/>
                  </a:lnTo>
                  <a:close/>
                </a:path>
                <a:path w="1339214" h="9525">
                  <a:moveTo>
                    <a:pt x="481241" y="2133"/>
                  </a:moveTo>
                  <a:lnTo>
                    <a:pt x="479107" y="0"/>
                  </a:lnTo>
                  <a:lnTo>
                    <a:pt x="476478" y="9525"/>
                  </a:lnTo>
                  <a:lnTo>
                    <a:pt x="481241" y="4762"/>
                  </a:lnTo>
                  <a:lnTo>
                    <a:pt x="481241" y="2133"/>
                  </a:lnTo>
                  <a:close/>
                </a:path>
                <a:path w="1339214" h="9525">
                  <a:moveTo>
                    <a:pt x="500303" y="2133"/>
                  </a:moveTo>
                  <a:lnTo>
                    <a:pt x="498170" y="0"/>
                  </a:lnTo>
                  <a:lnTo>
                    <a:pt x="495541" y="9525"/>
                  </a:lnTo>
                  <a:lnTo>
                    <a:pt x="500303" y="4762"/>
                  </a:lnTo>
                  <a:lnTo>
                    <a:pt x="500303" y="2133"/>
                  </a:lnTo>
                  <a:close/>
                </a:path>
                <a:path w="1339214" h="9525">
                  <a:moveTo>
                    <a:pt x="519366" y="2133"/>
                  </a:moveTo>
                  <a:lnTo>
                    <a:pt x="517232" y="0"/>
                  </a:lnTo>
                  <a:lnTo>
                    <a:pt x="514604" y="9525"/>
                  </a:lnTo>
                  <a:lnTo>
                    <a:pt x="519366" y="4762"/>
                  </a:lnTo>
                  <a:lnTo>
                    <a:pt x="519366" y="2133"/>
                  </a:lnTo>
                  <a:close/>
                </a:path>
                <a:path w="1339214" h="9525">
                  <a:moveTo>
                    <a:pt x="538429" y="2133"/>
                  </a:moveTo>
                  <a:lnTo>
                    <a:pt x="536295" y="0"/>
                  </a:lnTo>
                  <a:lnTo>
                    <a:pt x="533666" y="9525"/>
                  </a:lnTo>
                  <a:lnTo>
                    <a:pt x="538429" y="4762"/>
                  </a:lnTo>
                  <a:lnTo>
                    <a:pt x="538429" y="2133"/>
                  </a:lnTo>
                  <a:close/>
                </a:path>
                <a:path w="1339214" h="9525">
                  <a:moveTo>
                    <a:pt x="557479" y="2133"/>
                  </a:moveTo>
                  <a:lnTo>
                    <a:pt x="555345" y="0"/>
                  </a:lnTo>
                  <a:lnTo>
                    <a:pt x="552716" y="9525"/>
                  </a:lnTo>
                  <a:lnTo>
                    <a:pt x="557479" y="4762"/>
                  </a:lnTo>
                  <a:lnTo>
                    <a:pt x="557479" y="2133"/>
                  </a:lnTo>
                  <a:close/>
                </a:path>
                <a:path w="1339214" h="9525">
                  <a:moveTo>
                    <a:pt x="576541" y="2133"/>
                  </a:moveTo>
                  <a:lnTo>
                    <a:pt x="574408" y="0"/>
                  </a:lnTo>
                  <a:lnTo>
                    <a:pt x="571779" y="9525"/>
                  </a:lnTo>
                  <a:lnTo>
                    <a:pt x="576541" y="4762"/>
                  </a:lnTo>
                  <a:lnTo>
                    <a:pt x="576541" y="2133"/>
                  </a:lnTo>
                  <a:close/>
                </a:path>
                <a:path w="1339214" h="9525">
                  <a:moveTo>
                    <a:pt x="595604" y="2133"/>
                  </a:moveTo>
                  <a:lnTo>
                    <a:pt x="593471" y="0"/>
                  </a:lnTo>
                  <a:lnTo>
                    <a:pt x="590842" y="9525"/>
                  </a:lnTo>
                  <a:lnTo>
                    <a:pt x="595604" y="4762"/>
                  </a:lnTo>
                  <a:lnTo>
                    <a:pt x="595604" y="2133"/>
                  </a:lnTo>
                  <a:close/>
                </a:path>
                <a:path w="1339214" h="9525">
                  <a:moveTo>
                    <a:pt x="614667" y="2133"/>
                  </a:moveTo>
                  <a:lnTo>
                    <a:pt x="612533" y="0"/>
                  </a:lnTo>
                  <a:lnTo>
                    <a:pt x="609904" y="9525"/>
                  </a:lnTo>
                  <a:lnTo>
                    <a:pt x="614667" y="4762"/>
                  </a:lnTo>
                  <a:lnTo>
                    <a:pt x="614667" y="2133"/>
                  </a:lnTo>
                  <a:close/>
                </a:path>
                <a:path w="1339214" h="9525">
                  <a:moveTo>
                    <a:pt x="633717" y="2133"/>
                  </a:moveTo>
                  <a:lnTo>
                    <a:pt x="631583" y="0"/>
                  </a:lnTo>
                  <a:lnTo>
                    <a:pt x="628954" y="9525"/>
                  </a:lnTo>
                  <a:lnTo>
                    <a:pt x="633717" y="4762"/>
                  </a:lnTo>
                  <a:lnTo>
                    <a:pt x="633717" y="2133"/>
                  </a:lnTo>
                  <a:close/>
                </a:path>
                <a:path w="1339214" h="9525">
                  <a:moveTo>
                    <a:pt x="652780" y="2133"/>
                  </a:moveTo>
                  <a:lnTo>
                    <a:pt x="650646" y="0"/>
                  </a:lnTo>
                  <a:lnTo>
                    <a:pt x="648017" y="9525"/>
                  </a:lnTo>
                  <a:lnTo>
                    <a:pt x="652780" y="4762"/>
                  </a:lnTo>
                  <a:lnTo>
                    <a:pt x="652780" y="2133"/>
                  </a:lnTo>
                  <a:close/>
                </a:path>
                <a:path w="1339214" h="9525">
                  <a:moveTo>
                    <a:pt x="671842" y="2133"/>
                  </a:moveTo>
                  <a:lnTo>
                    <a:pt x="669709" y="0"/>
                  </a:lnTo>
                  <a:lnTo>
                    <a:pt x="667080" y="9525"/>
                  </a:lnTo>
                  <a:lnTo>
                    <a:pt x="671842" y="4762"/>
                  </a:lnTo>
                  <a:lnTo>
                    <a:pt x="671842" y="2133"/>
                  </a:lnTo>
                  <a:close/>
                </a:path>
                <a:path w="1339214" h="9525">
                  <a:moveTo>
                    <a:pt x="690905" y="2133"/>
                  </a:moveTo>
                  <a:lnTo>
                    <a:pt x="688771" y="0"/>
                  </a:lnTo>
                  <a:lnTo>
                    <a:pt x="686142" y="9525"/>
                  </a:lnTo>
                  <a:lnTo>
                    <a:pt x="690905" y="4762"/>
                  </a:lnTo>
                  <a:lnTo>
                    <a:pt x="690905" y="2133"/>
                  </a:lnTo>
                  <a:close/>
                </a:path>
                <a:path w="1339214" h="9525">
                  <a:moveTo>
                    <a:pt x="709955" y="2133"/>
                  </a:moveTo>
                  <a:lnTo>
                    <a:pt x="707821" y="0"/>
                  </a:lnTo>
                  <a:lnTo>
                    <a:pt x="705192" y="9525"/>
                  </a:lnTo>
                  <a:lnTo>
                    <a:pt x="709955" y="4762"/>
                  </a:lnTo>
                  <a:lnTo>
                    <a:pt x="709955" y="2133"/>
                  </a:lnTo>
                  <a:close/>
                </a:path>
                <a:path w="1339214" h="9525">
                  <a:moveTo>
                    <a:pt x="729018" y="2133"/>
                  </a:moveTo>
                  <a:lnTo>
                    <a:pt x="726884" y="0"/>
                  </a:lnTo>
                  <a:lnTo>
                    <a:pt x="724255" y="9525"/>
                  </a:lnTo>
                  <a:lnTo>
                    <a:pt x="729018" y="4762"/>
                  </a:lnTo>
                  <a:lnTo>
                    <a:pt x="729018" y="2133"/>
                  </a:lnTo>
                  <a:close/>
                </a:path>
                <a:path w="1339214" h="9525">
                  <a:moveTo>
                    <a:pt x="748080" y="2133"/>
                  </a:moveTo>
                  <a:lnTo>
                    <a:pt x="745947" y="0"/>
                  </a:lnTo>
                  <a:lnTo>
                    <a:pt x="743318" y="9525"/>
                  </a:lnTo>
                  <a:lnTo>
                    <a:pt x="748080" y="4762"/>
                  </a:lnTo>
                  <a:lnTo>
                    <a:pt x="748080" y="2133"/>
                  </a:lnTo>
                  <a:close/>
                </a:path>
                <a:path w="1339214" h="9525">
                  <a:moveTo>
                    <a:pt x="767143" y="2133"/>
                  </a:moveTo>
                  <a:lnTo>
                    <a:pt x="765009" y="0"/>
                  </a:lnTo>
                  <a:lnTo>
                    <a:pt x="762381" y="9525"/>
                  </a:lnTo>
                  <a:lnTo>
                    <a:pt x="767143" y="4762"/>
                  </a:lnTo>
                  <a:lnTo>
                    <a:pt x="767143" y="2133"/>
                  </a:lnTo>
                  <a:close/>
                </a:path>
                <a:path w="1339214" h="9525">
                  <a:moveTo>
                    <a:pt x="786193" y="2133"/>
                  </a:moveTo>
                  <a:lnTo>
                    <a:pt x="784059" y="0"/>
                  </a:lnTo>
                  <a:lnTo>
                    <a:pt x="781431" y="9525"/>
                  </a:lnTo>
                  <a:lnTo>
                    <a:pt x="786193" y="4762"/>
                  </a:lnTo>
                  <a:lnTo>
                    <a:pt x="786193" y="2133"/>
                  </a:lnTo>
                  <a:close/>
                </a:path>
                <a:path w="1339214" h="9525">
                  <a:moveTo>
                    <a:pt x="805256" y="2133"/>
                  </a:moveTo>
                  <a:lnTo>
                    <a:pt x="803122" y="0"/>
                  </a:lnTo>
                  <a:lnTo>
                    <a:pt x="800493" y="9525"/>
                  </a:lnTo>
                  <a:lnTo>
                    <a:pt x="805256" y="4762"/>
                  </a:lnTo>
                  <a:lnTo>
                    <a:pt x="805256" y="2133"/>
                  </a:lnTo>
                  <a:close/>
                </a:path>
                <a:path w="1339214" h="9525">
                  <a:moveTo>
                    <a:pt x="824318" y="2133"/>
                  </a:moveTo>
                  <a:lnTo>
                    <a:pt x="822185" y="0"/>
                  </a:lnTo>
                  <a:lnTo>
                    <a:pt x="819556" y="9525"/>
                  </a:lnTo>
                  <a:lnTo>
                    <a:pt x="824318" y="4762"/>
                  </a:lnTo>
                  <a:lnTo>
                    <a:pt x="824318" y="2133"/>
                  </a:lnTo>
                  <a:close/>
                </a:path>
                <a:path w="1339214" h="9525">
                  <a:moveTo>
                    <a:pt x="843381" y="2133"/>
                  </a:moveTo>
                  <a:lnTo>
                    <a:pt x="841248" y="0"/>
                  </a:lnTo>
                  <a:lnTo>
                    <a:pt x="838619" y="9525"/>
                  </a:lnTo>
                  <a:lnTo>
                    <a:pt x="843381" y="4762"/>
                  </a:lnTo>
                  <a:lnTo>
                    <a:pt x="843381" y="2133"/>
                  </a:lnTo>
                  <a:close/>
                </a:path>
                <a:path w="1339214" h="9525">
                  <a:moveTo>
                    <a:pt x="862431" y="2133"/>
                  </a:moveTo>
                  <a:lnTo>
                    <a:pt x="860298" y="0"/>
                  </a:lnTo>
                  <a:lnTo>
                    <a:pt x="857669" y="9525"/>
                  </a:lnTo>
                  <a:lnTo>
                    <a:pt x="862431" y="4762"/>
                  </a:lnTo>
                  <a:lnTo>
                    <a:pt x="862431" y="2133"/>
                  </a:lnTo>
                  <a:close/>
                </a:path>
                <a:path w="1339214" h="9525">
                  <a:moveTo>
                    <a:pt x="881494" y="2133"/>
                  </a:moveTo>
                  <a:lnTo>
                    <a:pt x="879360" y="0"/>
                  </a:lnTo>
                  <a:lnTo>
                    <a:pt x="876731" y="9525"/>
                  </a:lnTo>
                  <a:lnTo>
                    <a:pt x="881494" y="4762"/>
                  </a:lnTo>
                  <a:lnTo>
                    <a:pt x="881494" y="2133"/>
                  </a:lnTo>
                  <a:close/>
                </a:path>
                <a:path w="1339214" h="9525">
                  <a:moveTo>
                    <a:pt x="900557" y="2133"/>
                  </a:moveTo>
                  <a:lnTo>
                    <a:pt x="898423" y="0"/>
                  </a:lnTo>
                  <a:lnTo>
                    <a:pt x="895794" y="9525"/>
                  </a:lnTo>
                  <a:lnTo>
                    <a:pt x="900557" y="4762"/>
                  </a:lnTo>
                  <a:lnTo>
                    <a:pt x="900557" y="2133"/>
                  </a:lnTo>
                  <a:close/>
                </a:path>
                <a:path w="1339214" h="9525">
                  <a:moveTo>
                    <a:pt x="919619" y="2133"/>
                  </a:moveTo>
                  <a:lnTo>
                    <a:pt x="917486" y="0"/>
                  </a:lnTo>
                  <a:lnTo>
                    <a:pt x="914857" y="9525"/>
                  </a:lnTo>
                  <a:lnTo>
                    <a:pt x="919619" y="4762"/>
                  </a:lnTo>
                  <a:lnTo>
                    <a:pt x="919619" y="2133"/>
                  </a:lnTo>
                  <a:close/>
                </a:path>
                <a:path w="1339214" h="9525">
                  <a:moveTo>
                    <a:pt x="938669" y="2133"/>
                  </a:moveTo>
                  <a:lnTo>
                    <a:pt x="936536" y="0"/>
                  </a:lnTo>
                  <a:lnTo>
                    <a:pt x="933907" y="9525"/>
                  </a:lnTo>
                  <a:lnTo>
                    <a:pt x="938669" y="4762"/>
                  </a:lnTo>
                  <a:lnTo>
                    <a:pt x="938669" y="2133"/>
                  </a:lnTo>
                  <a:close/>
                </a:path>
                <a:path w="1339214" h="9525">
                  <a:moveTo>
                    <a:pt x="957732" y="2133"/>
                  </a:moveTo>
                  <a:lnTo>
                    <a:pt x="955598" y="0"/>
                  </a:lnTo>
                  <a:lnTo>
                    <a:pt x="952969" y="9525"/>
                  </a:lnTo>
                  <a:lnTo>
                    <a:pt x="957732" y="4762"/>
                  </a:lnTo>
                  <a:lnTo>
                    <a:pt x="957732" y="2133"/>
                  </a:lnTo>
                  <a:close/>
                </a:path>
                <a:path w="1339214" h="9525">
                  <a:moveTo>
                    <a:pt x="976795" y="2133"/>
                  </a:moveTo>
                  <a:lnTo>
                    <a:pt x="974661" y="0"/>
                  </a:lnTo>
                  <a:lnTo>
                    <a:pt x="972032" y="9525"/>
                  </a:lnTo>
                  <a:lnTo>
                    <a:pt x="976795" y="4762"/>
                  </a:lnTo>
                  <a:lnTo>
                    <a:pt x="976795" y="2133"/>
                  </a:lnTo>
                  <a:close/>
                </a:path>
                <a:path w="1339214" h="9525">
                  <a:moveTo>
                    <a:pt x="995857" y="2133"/>
                  </a:moveTo>
                  <a:lnTo>
                    <a:pt x="993724" y="0"/>
                  </a:lnTo>
                  <a:lnTo>
                    <a:pt x="991095" y="9525"/>
                  </a:lnTo>
                  <a:lnTo>
                    <a:pt x="995857" y="4762"/>
                  </a:lnTo>
                  <a:lnTo>
                    <a:pt x="995857" y="2133"/>
                  </a:lnTo>
                  <a:close/>
                </a:path>
                <a:path w="1339214" h="9525">
                  <a:moveTo>
                    <a:pt x="1014907" y="2133"/>
                  </a:moveTo>
                  <a:lnTo>
                    <a:pt x="1012774" y="0"/>
                  </a:lnTo>
                  <a:lnTo>
                    <a:pt x="1010145" y="9525"/>
                  </a:lnTo>
                  <a:lnTo>
                    <a:pt x="1014907" y="4762"/>
                  </a:lnTo>
                  <a:lnTo>
                    <a:pt x="1014907" y="2133"/>
                  </a:lnTo>
                  <a:close/>
                </a:path>
                <a:path w="1339214" h="9525">
                  <a:moveTo>
                    <a:pt x="1033970" y="2133"/>
                  </a:moveTo>
                  <a:lnTo>
                    <a:pt x="1031836" y="0"/>
                  </a:lnTo>
                  <a:lnTo>
                    <a:pt x="1029208" y="9525"/>
                  </a:lnTo>
                  <a:lnTo>
                    <a:pt x="1033970" y="4762"/>
                  </a:lnTo>
                  <a:lnTo>
                    <a:pt x="1033970" y="2133"/>
                  </a:lnTo>
                  <a:close/>
                </a:path>
                <a:path w="1339214" h="9525">
                  <a:moveTo>
                    <a:pt x="1053033" y="2133"/>
                  </a:moveTo>
                  <a:lnTo>
                    <a:pt x="1050899" y="0"/>
                  </a:lnTo>
                  <a:lnTo>
                    <a:pt x="1048270" y="9525"/>
                  </a:lnTo>
                  <a:lnTo>
                    <a:pt x="1053033" y="4762"/>
                  </a:lnTo>
                  <a:lnTo>
                    <a:pt x="1053033" y="2133"/>
                  </a:lnTo>
                  <a:close/>
                </a:path>
                <a:path w="1339214" h="9525">
                  <a:moveTo>
                    <a:pt x="1072095" y="2133"/>
                  </a:moveTo>
                  <a:lnTo>
                    <a:pt x="1069962" y="0"/>
                  </a:lnTo>
                  <a:lnTo>
                    <a:pt x="1067333" y="9525"/>
                  </a:lnTo>
                  <a:lnTo>
                    <a:pt x="1072095" y="4762"/>
                  </a:lnTo>
                  <a:lnTo>
                    <a:pt x="1072095" y="2133"/>
                  </a:lnTo>
                  <a:close/>
                </a:path>
                <a:path w="1339214" h="9525">
                  <a:moveTo>
                    <a:pt x="1091145" y="2133"/>
                  </a:moveTo>
                  <a:lnTo>
                    <a:pt x="1089012" y="0"/>
                  </a:lnTo>
                  <a:lnTo>
                    <a:pt x="1086383" y="9525"/>
                  </a:lnTo>
                  <a:lnTo>
                    <a:pt x="1091145" y="4762"/>
                  </a:lnTo>
                  <a:lnTo>
                    <a:pt x="1091145" y="2133"/>
                  </a:lnTo>
                  <a:close/>
                </a:path>
                <a:path w="1339214" h="9525">
                  <a:moveTo>
                    <a:pt x="1110208" y="2133"/>
                  </a:moveTo>
                  <a:lnTo>
                    <a:pt x="1108075" y="0"/>
                  </a:lnTo>
                  <a:lnTo>
                    <a:pt x="1105446" y="9525"/>
                  </a:lnTo>
                  <a:lnTo>
                    <a:pt x="1110208" y="4762"/>
                  </a:lnTo>
                  <a:lnTo>
                    <a:pt x="1110208" y="2133"/>
                  </a:lnTo>
                  <a:close/>
                </a:path>
                <a:path w="1339214" h="9525">
                  <a:moveTo>
                    <a:pt x="1129271" y="2133"/>
                  </a:moveTo>
                  <a:lnTo>
                    <a:pt x="1127137" y="0"/>
                  </a:lnTo>
                  <a:lnTo>
                    <a:pt x="1124508" y="9525"/>
                  </a:lnTo>
                  <a:lnTo>
                    <a:pt x="1129271" y="4762"/>
                  </a:lnTo>
                  <a:lnTo>
                    <a:pt x="1129271" y="2133"/>
                  </a:lnTo>
                  <a:close/>
                </a:path>
                <a:path w="1339214" h="9525">
                  <a:moveTo>
                    <a:pt x="1148334" y="2133"/>
                  </a:moveTo>
                  <a:lnTo>
                    <a:pt x="1146200" y="0"/>
                  </a:lnTo>
                  <a:lnTo>
                    <a:pt x="1143571" y="9525"/>
                  </a:lnTo>
                  <a:lnTo>
                    <a:pt x="1148334" y="4762"/>
                  </a:lnTo>
                  <a:lnTo>
                    <a:pt x="1148334" y="2133"/>
                  </a:lnTo>
                  <a:close/>
                </a:path>
                <a:path w="1339214" h="9525">
                  <a:moveTo>
                    <a:pt x="1167384" y="2133"/>
                  </a:moveTo>
                  <a:lnTo>
                    <a:pt x="1165250" y="0"/>
                  </a:lnTo>
                  <a:lnTo>
                    <a:pt x="1162621" y="9525"/>
                  </a:lnTo>
                  <a:lnTo>
                    <a:pt x="1167384" y="4762"/>
                  </a:lnTo>
                  <a:lnTo>
                    <a:pt x="1167384" y="2133"/>
                  </a:lnTo>
                  <a:close/>
                </a:path>
                <a:path w="1339214" h="9525">
                  <a:moveTo>
                    <a:pt x="1186446" y="2133"/>
                  </a:moveTo>
                  <a:lnTo>
                    <a:pt x="1184313" y="0"/>
                  </a:lnTo>
                  <a:lnTo>
                    <a:pt x="1181684" y="9525"/>
                  </a:lnTo>
                  <a:lnTo>
                    <a:pt x="1186446" y="4762"/>
                  </a:lnTo>
                  <a:lnTo>
                    <a:pt x="1186446" y="2133"/>
                  </a:lnTo>
                  <a:close/>
                </a:path>
                <a:path w="1339214" h="9525">
                  <a:moveTo>
                    <a:pt x="1205509" y="2133"/>
                  </a:moveTo>
                  <a:lnTo>
                    <a:pt x="1203375" y="0"/>
                  </a:lnTo>
                  <a:lnTo>
                    <a:pt x="1200746" y="9525"/>
                  </a:lnTo>
                  <a:lnTo>
                    <a:pt x="1205509" y="4762"/>
                  </a:lnTo>
                  <a:lnTo>
                    <a:pt x="1205509" y="2133"/>
                  </a:lnTo>
                  <a:close/>
                </a:path>
                <a:path w="1339214" h="9525">
                  <a:moveTo>
                    <a:pt x="1224572" y="2133"/>
                  </a:moveTo>
                  <a:lnTo>
                    <a:pt x="1222438" y="0"/>
                  </a:lnTo>
                  <a:lnTo>
                    <a:pt x="1219809" y="9525"/>
                  </a:lnTo>
                  <a:lnTo>
                    <a:pt x="1224572" y="4762"/>
                  </a:lnTo>
                  <a:lnTo>
                    <a:pt x="1224572" y="2133"/>
                  </a:lnTo>
                  <a:close/>
                </a:path>
                <a:path w="1339214" h="9525">
                  <a:moveTo>
                    <a:pt x="1243622" y="2133"/>
                  </a:moveTo>
                  <a:lnTo>
                    <a:pt x="1241488" y="0"/>
                  </a:lnTo>
                  <a:lnTo>
                    <a:pt x="1238859" y="9525"/>
                  </a:lnTo>
                  <a:lnTo>
                    <a:pt x="1243622" y="4762"/>
                  </a:lnTo>
                  <a:lnTo>
                    <a:pt x="1243622" y="2133"/>
                  </a:lnTo>
                  <a:close/>
                </a:path>
                <a:path w="1339214" h="9525">
                  <a:moveTo>
                    <a:pt x="1262684" y="2133"/>
                  </a:moveTo>
                  <a:lnTo>
                    <a:pt x="1260551" y="0"/>
                  </a:lnTo>
                  <a:lnTo>
                    <a:pt x="1257922" y="9525"/>
                  </a:lnTo>
                  <a:lnTo>
                    <a:pt x="1262684" y="4762"/>
                  </a:lnTo>
                  <a:lnTo>
                    <a:pt x="1262684" y="2133"/>
                  </a:lnTo>
                  <a:close/>
                </a:path>
                <a:path w="1339214" h="9525">
                  <a:moveTo>
                    <a:pt x="1281747" y="2133"/>
                  </a:moveTo>
                  <a:lnTo>
                    <a:pt x="1279613" y="0"/>
                  </a:lnTo>
                  <a:lnTo>
                    <a:pt x="1276985" y="9525"/>
                  </a:lnTo>
                  <a:lnTo>
                    <a:pt x="1281747" y="4762"/>
                  </a:lnTo>
                  <a:lnTo>
                    <a:pt x="1281747" y="2133"/>
                  </a:lnTo>
                  <a:close/>
                </a:path>
                <a:path w="1339214" h="9525">
                  <a:moveTo>
                    <a:pt x="1300810" y="2133"/>
                  </a:moveTo>
                  <a:lnTo>
                    <a:pt x="1298676" y="0"/>
                  </a:lnTo>
                  <a:lnTo>
                    <a:pt x="1296047" y="9525"/>
                  </a:lnTo>
                  <a:lnTo>
                    <a:pt x="1300810" y="4762"/>
                  </a:lnTo>
                  <a:lnTo>
                    <a:pt x="1300810" y="2133"/>
                  </a:lnTo>
                  <a:close/>
                </a:path>
                <a:path w="1339214" h="9525">
                  <a:moveTo>
                    <a:pt x="1319860" y="2133"/>
                  </a:moveTo>
                  <a:lnTo>
                    <a:pt x="1317726" y="0"/>
                  </a:lnTo>
                  <a:lnTo>
                    <a:pt x="1315097" y="9525"/>
                  </a:lnTo>
                  <a:lnTo>
                    <a:pt x="1319860" y="4762"/>
                  </a:lnTo>
                  <a:lnTo>
                    <a:pt x="1319860" y="2133"/>
                  </a:lnTo>
                  <a:close/>
                </a:path>
                <a:path w="1339214" h="9525">
                  <a:moveTo>
                    <a:pt x="1338922" y="2133"/>
                  </a:moveTo>
                  <a:lnTo>
                    <a:pt x="1336789" y="0"/>
                  </a:lnTo>
                  <a:lnTo>
                    <a:pt x="1334160" y="9525"/>
                  </a:lnTo>
                  <a:lnTo>
                    <a:pt x="1338922" y="4762"/>
                  </a:lnTo>
                  <a:lnTo>
                    <a:pt x="1338922" y="213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2549740" y="6169025"/>
              <a:ext cx="748665" cy="9525"/>
            </a:xfrm>
            <a:custGeom>
              <a:avLst/>
              <a:gdLst/>
              <a:ahLst/>
              <a:cxnLst/>
              <a:rect l="l" t="t" r="r" b="b"/>
              <a:pathLst>
                <a:path w="748664" h="9525">
                  <a:moveTo>
                    <a:pt x="4762" y="2133"/>
                  </a:moveTo>
                  <a:lnTo>
                    <a:pt x="2641" y="0"/>
                  </a:lnTo>
                  <a:lnTo>
                    <a:pt x="0" y="9525"/>
                  </a:lnTo>
                  <a:lnTo>
                    <a:pt x="4762" y="4762"/>
                  </a:lnTo>
                  <a:lnTo>
                    <a:pt x="4762" y="2133"/>
                  </a:lnTo>
                  <a:close/>
                </a:path>
                <a:path w="748664" h="9525">
                  <a:moveTo>
                    <a:pt x="23825" y="2133"/>
                  </a:moveTo>
                  <a:lnTo>
                    <a:pt x="21691" y="0"/>
                  </a:lnTo>
                  <a:lnTo>
                    <a:pt x="19062" y="9525"/>
                  </a:lnTo>
                  <a:lnTo>
                    <a:pt x="23825" y="4762"/>
                  </a:lnTo>
                  <a:lnTo>
                    <a:pt x="23825" y="2133"/>
                  </a:lnTo>
                  <a:close/>
                </a:path>
                <a:path w="748664" h="9525">
                  <a:moveTo>
                    <a:pt x="42887" y="2133"/>
                  </a:moveTo>
                  <a:lnTo>
                    <a:pt x="40754" y="0"/>
                  </a:lnTo>
                  <a:lnTo>
                    <a:pt x="38125" y="9525"/>
                  </a:lnTo>
                  <a:lnTo>
                    <a:pt x="42887" y="4762"/>
                  </a:lnTo>
                  <a:lnTo>
                    <a:pt x="42887" y="2133"/>
                  </a:lnTo>
                  <a:close/>
                </a:path>
                <a:path w="748664" h="9525">
                  <a:moveTo>
                    <a:pt x="61950" y="2133"/>
                  </a:moveTo>
                  <a:lnTo>
                    <a:pt x="59817" y="0"/>
                  </a:lnTo>
                  <a:lnTo>
                    <a:pt x="57188" y="9525"/>
                  </a:lnTo>
                  <a:lnTo>
                    <a:pt x="61950" y="4762"/>
                  </a:lnTo>
                  <a:lnTo>
                    <a:pt x="61950" y="2133"/>
                  </a:lnTo>
                  <a:close/>
                </a:path>
                <a:path w="748664" h="9525">
                  <a:moveTo>
                    <a:pt x="81000" y="2133"/>
                  </a:moveTo>
                  <a:lnTo>
                    <a:pt x="78879" y="0"/>
                  </a:lnTo>
                  <a:lnTo>
                    <a:pt x="76238" y="9525"/>
                  </a:lnTo>
                  <a:lnTo>
                    <a:pt x="81000" y="4762"/>
                  </a:lnTo>
                  <a:lnTo>
                    <a:pt x="81000" y="2133"/>
                  </a:lnTo>
                  <a:close/>
                </a:path>
                <a:path w="748664" h="9525">
                  <a:moveTo>
                    <a:pt x="100063" y="2133"/>
                  </a:moveTo>
                  <a:lnTo>
                    <a:pt x="97929" y="0"/>
                  </a:lnTo>
                  <a:lnTo>
                    <a:pt x="95300" y="9525"/>
                  </a:lnTo>
                  <a:lnTo>
                    <a:pt x="100063" y="4762"/>
                  </a:lnTo>
                  <a:lnTo>
                    <a:pt x="100063" y="2133"/>
                  </a:lnTo>
                  <a:close/>
                </a:path>
                <a:path w="748664" h="9525">
                  <a:moveTo>
                    <a:pt x="119126" y="2133"/>
                  </a:moveTo>
                  <a:lnTo>
                    <a:pt x="116992" y="0"/>
                  </a:lnTo>
                  <a:lnTo>
                    <a:pt x="114363" y="9525"/>
                  </a:lnTo>
                  <a:lnTo>
                    <a:pt x="119126" y="4762"/>
                  </a:lnTo>
                  <a:lnTo>
                    <a:pt x="119126" y="2133"/>
                  </a:lnTo>
                  <a:close/>
                </a:path>
                <a:path w="748664" h="9525">
                  <a:moveTo>
                    <a:pt x="138188" y="2133"/>
                  </a:moveTo>
                  <a:lnTo>
                    <a:pt x="136055" y="0"/>
                  </a:lnTo>
                  <a:lnTo>
                    <a:pt x="133426" y="9525"/>
                  </a:lnTo>
                  <a:lnTo>
                    <a:pt x="138188" y="4762"/>
                  </a:lnTo>
                  <a:lnTo>
                    <a:pt x="138188" y="2133"/>
                  </a:lnTo>
                  <a:close/>
                </a:path>
                <a:path w="748664" h="9525">
                  <a:moveTo>
                    <a:pt x="157238" y="2133"/>
                  </a:moveTo>
                  <a:lnTo>
                    <a:pt x="155117" y="0"/>
                  </a:lnTo>
                  <a:lnTo>
                    <a:pt x="152476" y="9525"/>
                  </a:lnTo>
                  <a:lnTo>
                    <a:pt x="157238" y="4762"/>
                  </a:lnTo>
                  <a:lnTo>
                    <a:pt x="157238" y="2133"/>
                  </a:lnTo>
                  <a:close/>
                </a:path>
                <a:path w="748664" h="9525">
                  <a:moveTo>
                    <a:pt x="176301" y="2133"/>
                  </a:moveTo>
                  <a:lnTo>
                    <a:pt x="174167" y="0"/>
                  </a:lnTo>
                  <a:lnTo>
                    <a:pt x="171538" y="9525"/>
                  </a:lnTo>
                  <a:lnTo>
                    <a:pt x="176301" y="4762"/>
                  </a:lnTo>
                  <a:lnTo>
                    <a:pt x="176301" y="2133"/>
                  </a:lnTo>
                  <a:close/>
                </a:path>
                <a:path w="748664" h="9525">
                  <a:moveTo>
                    <a:pt x="195364" y="2133"/>
                  </a:moveTo>
                  <a:lnTo>
                    <a:pt x="193230" y="0"/>
                  </a:lnTo>
                  <a:lnTo>
                    <a:pt x="190601" y="9525"/>
                  </a:lnTo>
                  <a:lnTo>
                    <a:pt x="195364" y="4762"/>
                  </a:lnTo>
                  <a:lnTo>
                    <a:pt x="195364" y="2133"/>
                  </a:lnTo>
                  <a:close/>
                </a:path>
                <a:path w="748664" h="9525">
                  <a:moveTo>
                    <a:pt x="214426" y="2133"/>
                  </a:moveTo>
                  <a:lnTo>
                    <a:pt x="212293" y="0"/>
                  </a:lnTo>
                  <a:lnTo>
                    <a:pt x="209664" y="9525"/>
                  </a:lnTo>
                  <a:lnTo>
                    <a:pt x="214426" y="4762"/>
                  </a:lnTo>
                  <a:lnTo>
                    <a:pt x="214426" y="2133"/>
                  </a:lnTo>
                  <a:close/>
                </a:path>
                <a:path w="748664" h="9525">
                  <a:moveTo>
                    <a:pt x="233476" y="2133"/>
                  </a:moveTo>
                  <a:lnTo>
                    <a:pt x="231355" y="0"/>
                  </a:lnTo>
                  <a:lnTo>
                    <a:pt x="228714" y="9525"/>
                  </a:lnTo>
                  <a:lnTo>
                    <a:pt x="233476" y="4762"/>
                  </a:lnTo>
                  <a:lnTo>
                    <a:pt x="233476" y="2133"/>
                  </a:lnTo>
                  <a:close/>
                </a:path>
                <a:path w="748664" h="9525">
                  <a:moveTo>
                    <a:pt x="252539" y="2133"/>
                  </a:moveTo>
                  <a:lnTo>
                    <a:pt x="250405" y="0"/>
                  </a:lnTo>
                  <a:lnTo>
                    <a:pt x="247777" y="9525"/>
                  </a:lnTo>
                  <a:lnTo>
                    <a:pt x="252539" y="4762"/>
                  </a:lnTo>
                  <a:lnTo>
                    <a:pt x="252539" y="2133"/>
                  </a:lnTo>
                  <a:close/>
                </a:path>
                <a:path w="748664" h="9525">
                  <a:moveTo>
                    <a:pt x="271602" y="2133"/>
                  </a:moveTo>
                  <a:lnTo>
                    <a:pt x="269468" y="0"/>
                  </a:lnTo>
                  <a:lnTo>
                    <a:pt x="266839" y="9525"/>
                  </a:lnTo>
                  <a:lnTo>
                    <a:pt x="271602" y="4762"/>
                  </a:lnTo>
                  <a:lnTo>
                    <a:pt x="271602" y="2133"/>
                  </a:lnTo>
                  <a:close/>
                </a:path>
                <a:path w="748664" h="9525">
                  <a:moveTo>
                    <a:pt x="290664" y="2133"/>
                  </a:moveTo>
                  <a:lnTo>
                    <a:pt x="288531" y="0"/>
                  </a:lnTo>
                  <a:lnTo>
                    <a:pt x="285902" y="9525"/>
                  </a:lnTo>
                  <a:lnTo>
                    <a:pt x="290664" y="4762"/>
                  </a:lnTo>
                  <a:lnTo>
                    <a:pt x="290664" y="2133"/>
                  </a:lnTo>
                  <a:close/>
                </a:path>
                <a:path w="748664" h="9525">
                  <a:moveTo>
                    <a:pt x="309714" y="2133"/>
                  </a:moveTo>
                  <a:lnTo>
                    <a:pt x="307594" y="0"/>
                  </a:lnTo>
                  <a:lnTo>
                    <a:pt x="304952" y="9525"/>
                  </a:lnTo>
                  <a:lnTo>
                    <a:pt x="309714" y="4762"/>
                  </a:lnTo>
                  <a:lnTo>
                    <a:pt x="309714" y="2133"/>
                  </a:lnTo>
                  <a:close/>
                </a:path>
                <a:path w="748664" h="9525">
                  <a:moveTo>
                    <a:pt x="328777" y="2133"/>
                  </a:moveTo>
                  <a:lnTo>
                    <a:pt x="326644" y="0"/>
                  </a:lnTo>
                  <a:lnTo>
                    <a:pt x="324015" y="9525"/>
                  </a:lnTo>
                  <a:lnTo>
                    <a:pt x="328777" y="4762"/>
                  </a:lnTo>
                  <a:lnTo>
                    <a:pt x="328777" y="2133"/>
                  </a:lnTo>
                  <a:close/>
                </a:path>
                <a:path w="748664" h="9525">
                  <a:moveTo>
                    <a:pt x="347840" y="2133"/>
                  </a:moveTo>
                  <a:lnTo>
                    <a:pt x="345706" y="0"/>
                  </a:lnTo>
                  <a:lnTo>
                    <a:pt x="343077" y="9525"/>
                  </a:lnTo>
                  <a:lnTo>
                    <a:pt x="347840" y="4762"/>
                  </a:lnTo>
                  <a:lnTo>
                    <a:pt x="347840" y="2133"/>
                  </a:lnTo>
                  <a:close/>
                </a:path>
                <a:path w="748664" h="9525">
                  <a:moveTo>
                    <a:pt x="366903" y="2133"/>
                  </a:moveTo>
                  <a:lnTo>
                    <a:pt x="364769" y="0"/>
                  </a:lnTo>
                  <a:lnTo>
                    <a:pt x="362140" y="9525"/>
                  </a:lnTo>
                  <a:lnTo>
                    <a:pt x="366903" y="4762"/>
                  </a:lnTo>
                  <a:lnTo>
                    <a:pt x="366903" y="2133"/>
                  </a:lnTo>
                  <a:close/>
                </a:path>
                <a:path w="748664" h="9525">
                  <a:moveTo>
                    <a:pt x="385953" y="2133"/>
                  </a:moveTo>
                  <a:lnTo>
                    <a:pt x="383832" y="0"/>
                  </a:lnTo>
                  <a:lnTo>
                    <a:pt x="381190" y="9525"/>
                  </a:lnTo>
                  <a:lnTo>
                    <a:pt x="385953" y="4762"/>
                  </a:lnTo>
                  <a:lnTo>
                    <a:pt x="385953" y="2133"/>
                  </a:lnTo>
                  <a:close/>
                </a:path>
                <a:path w="748664" h="9525">
                  <a:moveTo>
                    <a:pt x="405015" y="2133"/>
                  </a:moveTo>
                  <a:lnTo>
                    <a:pt x="402882" y="0"/>
                  </a:lnTo>
                  <a:lnTo>
                    <a:pt x="400253" y="9525"/>
                  </a:lnTo>
                  <a:lnTo>
                    <a:pt x="405015" y="4762"/>
                  </a:lnTo>
                  <a:lnTo>
                    <a:pt x="405015" y="2133"/>
                  </a:lnTo>
                  <a:close/>
                </a:path>
                <a:path w="748664" h="9525">
                  <a:moveTo>
                    <a:pt x="424078" y="2133"/>
                  </a:moveTo>
                  <a:lnTo>
                    <a:pt x="421944" y="0"/>
                  </a:lnTo>
                  <a:lnTo>
                    <a:pt x="419315" y="9525"/>
                  </a:lnTo>
                  <a:lnTo>
                    <a:pt x="424078" y="4762"/>
                  </a:lnTo>
                  <a:lnTo>
                    <a:pt x="424078" y="2133"/>
                  </a:lnTo>
                  <a:close/>
                </a:path>
                <a:path w="748664" h="9525">
                  <a:moveTo>
                    <a:pt x="443141" y="2133"/>
                  </a:moveTo>
                  <a:lnTo>
                    <a:pt x="441007" y="0"/>
                  </a:lnTo>
                  <a:lnTo>
                    <a:pt x="438378" y="9525"/>
                  </a:lnTo>
                  <a:lnTo>
                    <a:pt x="443141" y="4762"/>
                  </a:lnTo>
                  <a:lnTo>
                    <a:pt x="443141" y="2133"/>
                  </a:lnTo>
                  <a:close/>
                </a:path>
                <a:path w="748664" h="9525">
                  <a:moveTo>
                    <a:pt x="462191" y="2133"/>
                  </a:moveTo>
                  <a:lnTo>
                    <a:pt x="460070" y="0"/>
                  </a:lnTo>
                  <a:lnTo>
                    <a:pt x="457428" y="9525"/>
                  </a:lnTo>
                  <a:lnTo>
                    <a:pt x="462191" y="4762"/>
                  </a:lnTo>
                  <a:lnTo>
                    <a:pt x="462191" y="2133"/>
                  </a:lnTo>
                  <a:close/>
                </a:path>
                <a:path w="748664" h="9525">
                  <a:moveTo>
                    <a:pt x="481253" y="2133"/>
                  </a:moveTo>
                  <a:lnTo>
                    <a:pt x="479120" y="0"/>
                  </a:lnTo>
                  <a:lnTo>
                    <a:pt x="476491" y="9525"/>
                  </a:lnTo>
                  <a:lnTo>
                    <a:pt x="481253" y="4762"/>
                  </a:lnTo>
                  <a:lnTo>
                    <a:pt x="481253" y="2133"/>
                  </a:lnTo>
                  <a:close/>
                </a:path>
                <a:path w="748664" h="9525">
                  <a:moveTo>
                    <a:pt x="500316" y="2133"/>
                  </a:moveTo>
                  <a:lnTo>
                    <a:pt x="498182" y="0"/>
                  </a:lnTo>
                  <a:lnTo>
                    <a:pt x="495554" y="9525"/>
                  </a:lnTo>
                  <a:lnTo>
                    <a:pt x="500316" y="4762"/>
                  </a:lnTo>
                  <a:lnTo>
                    <a:pt x="500316" y="2133"/>
                  </a:lnTo>
                  <a:close/>
                </a:path>
                <a:path w="748664" h="9525">
                  <a:moveTo>
                    <a:pt x="519379" y="2133"/>
                  </a:moveTo>
                  <a:lnTo>
                    <a:pt x="517245" y="0"/>
                  </a:lnTo>
                  <a:lnTo>
                    <a:pt x="514616" y="9525"/>
                  </a:lnTo>
                  <a:lnTo>
                    <a:pt x="519379" y="4762"/>
                  </a:lnTo>
                  <a:lnTo>
                    <a:pt x="519379" y="2133"/>
                  </a:lnTo>
                  <a:close/>
                </a:path>
                <a:path w="748664" h="9525">
                  <a:moveTo>
                    <a:pt x="538429" y="2133"/>
                  </a:moveTo>
                  <a:lnTo>
                    <a:pt x="536308" y="0"/>
                  </a:lnTo>
                  <a:lnTo>
                    <a:pt x="533666" y="9525"/>
                  </a:lnTo>
                  <a:lnTo>
                    <a:pt x="538429" y="4762"/>
                  </a:lnTo>
                  <a:lnTo>
                    <a:pt x="538429" y="2133"/>
                  </a:lnTo>
                  <a:close/>
                </a:path>
                <a:path w="748664" h="9525">
                  <a:moveTo>
                    <a:pt x="557491" y="2133"/>
                  </a:moveTo>
                  <a:lnTo>
                    <a:pt x="555358" y="0"/>
                  </a:lnTo>
                  <a:lnTo>
                    <a:pt x="552729" y="9525"/>
                  </a:lnTo>
                  <a:lnTo>
                    <a:pt x="557491" y="4762"/>
                  </a:lnTo>
                  <a:lnTo>
                    <a:pt x="557491" y="2133"/>
                  </a:lnTo>
                  <a:close/>
                </a:path>
                <a:path w="748664" h="9525">
                  <a:moveTo>
                    <a:pt x="576554" y="2133"/>
                  </a:moveTo>
                  <a:lnTo>
                    <a:pt x="574421" y="0"/>
                  </a:lnTo>
                  <a:lnTo>
                    <a:pt x="571792" y="9525"/>
                  </a:lnTo>
                  <a:lnTo>
                    <a:pt x="576554" y="4762"/>
                  </a:lnTo>
                  <a:lnTo>
                    <a:pt x="576554" y="2133"/>
                  </a:lnTo>
                  <a:close/>
                </a:path>
                <a:path w="748664" h="9525">
                  <a:moveTo>
                    <a:pt x="595617" y="2133"/>
                  </a:moveTo>
                  <a:lnTo>
                    <a:pt x="593483" y="0"/>
                  </a:lnTo>
                  <a:lnTo>
                    <a:pt x="590854" y="9525"/>
                  </a:lnTo>
                  <a:lnTo>
                    <a:pt x="595617" y="4762"/>
                  </a:lnTo>
                  <a:lnTo>
                    <a:pt x="595617" y="2133"/>
                  </a:lnTo>
                  <a:close/>
                </a:path>
                <a:path w="748664" h="9525">
                  <a:moveTo>
                    <a:pt x="614667" y="2133"/>
                  </a:moveTo>
                  <a:lnTo>
                    <a:pt x="612546" y="0"/>
                  </a:lnTo>
                  <a:lnTo>
                    <a:pt x="609904" y="9525"/>
                  </a:lnTo>
                  <a:lnTo>
                    <a:pt x="614667" y="4762"/>
                  </a:lnTo>
                  <a:lnTo>
                    <a:pt x="614667" y="2133"/>
                  </a:lnTo>
                  <a:close/>
                </a:path>
                <a:path w="748664" h="9525">
                  <a:moveTo>
                    <a:pt x="633730" y="2133"/>
                  </a:moveTo>
                  <a:lnTo>
                    <a:pt x="631596" y="0"/>
                  </a:lnTo>
                  <a:lnTo>
                    <a:pt x="628967" y="9525"/>
                  </a:lnTo>
                  <a:lnTo>
                    <a:pt x="633730" y="4762"/>
                  </a:lnTo>
                  <a:lnTo>
                    <a:pt x="633730" y="2133"/>
                  </a:lnTo>
                  <a:close/>
                </a:path>
                <a:path w="748664" h="9525">
                  <a:moveTo>
                    <a:pt x="652792" y="2133"/>
                  </a:moveTo>
                  <a:lnTo>
                    <a:pt x="650659" y="0"/>
                  </a:lnTo>
                  <a:lnTo>
                    <a:pt x="648030" y="9525"/>
                  </a:lnTo>
                  <a:lnTo>
                    <a:pt x="652792" y="4762"/>
                  </a:lnTo>
                  <a:lnTo>
                    <a:pt x="652792" y="2133"/>
                  </a:lnTo>
                  <a:close/>
                </a:path>
                <a:path w="748664" h="9525">
                  <a:moveTo>
                    <a:pt x="671855" y="2133"/>
                  </a:moveTo>
                  <a:lnTo>
                    <a:pt x="669721" y="0"/>
                  </a:lnTo>
                  <a:lnTo>
                    <a:pt x="667092" y="9525"/>
                  </a:lnTo>
                  <a:lnTo>
                    <a:pt x="671855" y="4762"/>
                  </a:lnTo>
                  <a:lnTo>
                    <a:pt x="671855" y="2133"/>
                  </a:lnTo>
                  <a:close/>
                </a:path>
                <a:path w="748664" h="9525">
                  <a:moveTo>
                    <a:pt x="690905" y="2133"/>
                  </a:moveTo>
                  <a:lnTo>
                    <a:pt x="688784" y="0"/>
                  </a:lnTo>
                  <a:lnTo>
                    <a:pt x="686142" y="9525"/>
                  </a:lnTo>
                  <a:lnTo>
                    <a:pt x="690905" y="4762"/>
                  </a:lnTo>
                  <a:lnTo>
                    <a:pt x="690905" y="2133"/>
                  </a:lnTo>
                  <a:close/>
                </a:path>
                <a:path w="748664" h="9525">
                  <a:moveTo>
                    <a:pt x="709968" y="2133"/>
                  </a:moveTo>
                  <a:lnTo>
                    <a:pt x="707834" y="0"/>
                  </a:lnTo>
                  <a:lnTo>
                    <a:pt x="705205" y="9525"/>
                  </a:lnTo>
                  <a:lnTo>
                    <a:pt x="709968" y="4762"/>
                  </a:lnTo>
                  <a:lnTo>
                    <a:pt x="709968" y="2133"/>
                  </a:lnTo>
                  <a:close/>
                </a:path>
                <a:path w="748664" h="9525">
                  <a:moveTo>
                    <a:pt x="729030" y="2133"/>
                  </a:moveTo>
                  <a:lnTo>
                    <a:pt x="726897" y="0"/>
                  </a:lnTo>
                  <a:lnTo>
                    <a:pt x="724268" y="9525"/>
                  </a:lnTo>
                  <a:lnTo>
                    <a:pt x="729030" y="4762"/>
                  </a:lnTo>
                  <a:lnTo>
                    <a:pt x="729030" y="2133"/>
                  </a:lnTo>
                  <a:close/>
                </a:path>
                <a:path w="748664" h="9525">
                  <a:moveTo>
                    <a:pt x="748093" y="2133"/>
                  </a:moveTo>
                  <a:lnTo>
                    <a:pt x="745959" y="0"/>
                  </a:lnTo>
                  <a:lnTo>
                    <a:pt x="743331" y="9525"/>
                  </a:lnTo>
                  <a:lnTo>
                    <a:pt x="748093" y="4762"/>
                  </a:lnTo>
                  <a:lnTo>
                    <a:pt x="748093" y="213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1172311" y="3441090"/>
              <a:ext cx="5658485" cy="1929130"/>
            </a:xfrm>
            <a:custGeom>
              <a:avLst/>
              <a:gdLst/>
              <a:ahLst/>
              <a:cxnLst/>
              <a:rect l="l" t="t" r="r" b="b"/>
              <a:pathLst>
                <a:path w="5658484" h="1929129">
                  <a:moveTo>
                    <a:pt x="31064" y="1086751"/>
                  </a:moveTo>
                  <a:lnTo>
                    <a:pt x="30035" y="1081455"/>
                  </a:lnTo>
                  <a:lnTo>
                    <a:pt x="30873" y="1076096"/>
                  </a:lnTo>
                  <a:lnTo>
                    <a:pt x="29641" y="1074420"/>
                  </a:lnTo>
                  <a:lnTo>
                    <a:pt x="29616" y="1073429"/>
                  </a:lnTo>
                  <a:lnTo>
                    <a:pt x="28956" y="1072819"/>
                  </a:lnTo>
                  <a:lnTo>
                    <a:pt x="28905" y="1072324"/>
                  </a:lnTo>
                  <a:lnTo>
                    <a:pt x="28181" y="1071753"/>
                  </a:lnTo>
                  <a:lnTo>
                    <a:pt x="28092" y="1071257"/>
                  </a:lnTo>
                  <a:lnTo>
                    <a:pt x="26568" y="1070241"/>
                  </a:lnTo>
                  <a:lnTo>
                    <a:pt x="25527" y="1068793"/>
                  </a:lnTo>
                  <a:lnTo>
                    <a:pt x="24574" y="1068666"/>
                  </a:lnTo>
                  <a:lnTo>
                    <a:pt x="23050" y="1067206"/>
                  </a:lnTo>
                  <a:lnTo>
                    <a:pt x="22555" y="1067231"/>
                  </a:lnTo>
                  <a:lnTo>
                    <a:pt x="21856" y="1066647"/>
                  </a:lnTo>
                  <a:lnTo>
                    <a:pt x="21361" y="1066711"/>
                  </a:lnTo>
                  <a:lnTo>
                    <a:pt x="20599" y="1066177"/>
                  </a:lnTo>
                  <a:lnTo>
                    <a:pt x="15240" y="1067219"/>
                  </a:lnTo>
                  <a:lnTo>
                    <a:pt x="9906" y="1066380"/>
                  </a:lnTo>
                  <a:lnTo>
                    <a:pt x="8216" y="1067612"/>
                  </a:lnTo>
                  <a:lnTo>
                    <a:pt x="7239" y="1067638"/>
                  </a:lnTo>
                  <a:lnTo>
                    <a:pt x="6604" y="1068298"/>
                  </a:lnTo>
                  <a:lnTo>
                    <a:pt x="6134" y="1068349"/>
                  </a:lnTo>
                  <a:lnTo>
                    <a:pt x="5537" y="1069086"/>
                  </a:lnTo>
                  <a:lnTo>
                    <a:pt x="5080" y="1069162"/>
                  </a:lnTo>
                  <a:lnTo>
                    <a:pt x="4076" y="1070648"/>
                  </a:lnTo>
                  <a:lnTo>
                    <a:pt x="2603" y="1071714"/>
                  </a:lnTo>
                  <a:lnTo>
                    <a:pt x="2438" y="1072718"/>
                  </a:lnTo>
                  <a:lnTo>
                    <a:pt x="1028" y="1074204"/>
                  </a:lnTo>
                  <a:lnTo>
                    <a:pt x="1028" y="1074699"/>
                  </a:lnTo>
                  <a:lnTo>
                    <a:pt x="469" y="1075397"/>
                  </a:lnTo>
                  <a:lnTo>
                    <a:pt x="508" y="1075880"/>
                  </a:lnTo>
                  <a:lnTo>
                    <a:pt x="0" y="1076642"/>
                  </a:lnTo>
                  <a:lnTo>
                    <a:pt x="1016" y="1081963"/>
                  </a:lnTo>
                  <a:lnTo>
                    <a:pt x="190" y="1087310"/>
                  </a:lnTo>
                  <a:lnTo>
                    <a:pt x="1409" y="1089012"/>
                  </a:lnTo>
                  <a:lnTo>
                    <a:pt x="1447" y="1089977"/>
                  </a:lnTo>
                  <a:lnTo>
                    <a:pt x="2108" y="1090625"/>
                  </a:lnTo>
                  <a:lnTo>
                    <a:pt x="2159" y="1091082"/>
                  </a:lnTo>
                  <a:lnTo>
                    <a:pt x="2857" y="1091653"/>
                  </a:lnTo>
                  <a:lnTo>
                    <a:pt x="2971" y="1092149"/>
                  </a:lnTo>
                  <a:lnTo>
                    <a:pt x="4470" y="1093177"/>
                  </a:lnTo>
                  <a:lnTo>
                    <a:pt x="5537" y="1094613"/>
                  </a:lnTo>
                  <a:lnTo>
                    <a:pt x="6502" y="1094778"/>
                  </a:lnTo>
                  <a:lnTo>
                    <a:pt x="8013" y="1096200"/>
                  </a:lnTo>
                  <a:lnTo>
                    <a:pt x="8496" y="1096200"/>
                  </a:lnTo>
                  <a:lnTo>
                    <a:pt x="9207" y="1096759"/>
                  </a:lnTo>
                  <a:lnTo>
                    <a:pt x="9690" y="1096708"/>
                  </a:lnTo>
                  <a:lnTo>
                    <a:pt x="10464" y="1097216"/>
                  </a:lnTo>
                  <a:lnTo>
                    <a:pt x="15760" y="1096213"/>
                  </a:lnTo>
                  <a:lnTo>
                    <a:pt x="21158" y="1097038"/>
                  </a:lnTo>
                  <a:lnTo>
                    <a:pt x="22847" y="1095806"/>
                  </a:lnTo>
                  <a:lnTo>
                    <a:pt x="23825" y="1095768"/>
                  </a:lnTo>
                  <a:lnTo>
                    <a:pt x="24447" y="1095121"/>
                  </a:lnTo>
                  <a:lnTo>
                    <a:pt x="24930" y="1095057"/>
                  </a:lnTo>
                  <a:lnTo>
                    <a:pt x="25501" y="1094346"/>
                  </a:lnTo>
                  <a:lnTo>
                    <a:pt x="25984" y="1094244"/>
                  </a:lnTo>
                  <a:lnTo>
                    <a:pt x="26974" y="1092784"/>
                  </a:lnTo>
                  <a:lnTo>
                    <a:pt x="28460" y="1091692"/>
                  </a:lnTo>
                  <a:lnTo>
                    <a:pt x="28600" y="1090726"/>
                  </a:lnTo>
                  <a:lnTo>
                    <a:pt x="30048" y="1089202"/>
                  </a:lnTo>
                  <a:lnTo>
                    <a:pt x="30022" y="1088707"/>
                  </a:lnTo>
                  <a:lnTo>
                    <a:pt x="30594" y="1088009"/>
                  </a:lnTo>
                  <a:lnTo>
                    <a:pt x="30530" y="1087526"/>
                  </a:lnTo>
                  <a:lnTo>
                    <a:pt x="31064" y="1086751"/>
                  </a:lnTo>
                  <a:close/>
                </a:path>
                <a:path w="5658484" h="1929129">
                  <a:moveTo>
                    <a:pt x="106553" y="1074839"/>
                  </a:moveTo>
                  <a:lnTo>
                    <a:pt x="100622" y="1068006"/>
                  </a:lnTo>
                  <a:lnTo>
                    <a:pt x="85826" y="1066977"/>
                  </a:lnTo>
                  <a:lnTo>
                    <a:pt x="85750" y="1066177"/>
                  </a:lnTo>
                  <a:lnTo>
                    <a:pt x="85267" y="1065796"/>
                  </a:lnTo>
                  <a:lnTo>
                    <a:pt x="84251" y="1060488"/>
                  </a:lnTo>
                  <a:lnTo>
                    <a:pt x="76758" y="1055408"/>
                  </a:lnTo>
                  <a:lnTo>
                    <a:pt x="61239" y="1058392"/>
                  </a:lnTo>
                  <a:lnTo>
                    <a:pt x="56159" y="1065872"/>
                  </a:lnTo>
                  <a:lnTo>
                    <a:pt x="57975" y="1075448"/>
                  </a:lnTo>
                  <a:lnTo>
                    <a:pt x="58331" y="1078776"/>
                  </a:lnTo>
                  <a:lnTo>
                    <a:pt x="58496" y="1084440"/>
                  </a:lnTo>
                  <a:lnTo>
                    <a:pt x="56692" y="1096073"/>
                  </a:lnTo>
                  <a:lnTo>
                    <a:pt x="62039" y="1103363"/>
                  </a:lnTo>
                  <a:lnTo>
                    <a:pt x="77660" y="1105789"/>
                  </a:lnTo>
                  <a:lnTo>
                    <a:pt x="84963" y="1100442"/>
                  </a:lnTo>
                  <a:lnTo>
                    <a:pt x="85699" y="1095603"/>
                  </a:lnTo>
                  <a:lnTo>
                    <a:pt x="98615" y="1096518"/>
                  </a:lnTo>
                  <a:lnTo>
                    <a:pt x="105448" y="1090574"/>
                  </a:lnTo>
                  <a:lnTo>
                    <a:pt x="106553" y="1074839"/>
                  </a:lnTo>
                  <a:close/>
                </a:path>
                <a:path w="5658484" h="1929129">
                  <a:moveTo>
                    <a:pt x="163588" y="1078852"/>
                  </a:moveTo>
                  <a:lnTo>
                    <a:pt x="157657" y="1072019"/>
                  </a:lnTo>
                  <a:lnTo>
                    <a:pt x="143941" y="1071067"/>
                  </a:lnTo>
                  <a:lnTo>
                    <a:pt x="143929" y="1070343"/>
                  </a:lnTo>
                  <a:lnTo>
                    <a:pt x="143687" y="1070127"/>
                  </a:lnTo>
                  <a:lnTo>
                    <a:pt x="143179" y="1065491"/>
                  </a:lnTo>
                  <a:lnTo>
                    <a:pt x="143370" y="1065212"/>
                  </a:lnTo>
                  <a:lnTo>
                    <a:pt x="142875" y="1062672"/>
                  </a:lnTo>
                  <a:lnTo>
                    <a:pt x="142595" y="1060030"/>
                  </a:lnTo>
                  <a:lnTo>
                    <a:pt x="142328" y="1059827"/>
                  </a:lnTo>
                  <a:lnTo>
                    <a:pt x="140398" y="1049718"/>
                  </a:lnTo>
                  <a:lnTo>
                    <a:pt x="132918" y="1044638"/>
                  </a:lnTo>
                  <a:lnTo>
                    <a:pt x="117386" y="1047623"/>
                  </a:lnTo>
                  <a:lnTo>
                    <a:pt x="112306" y="1055103"/>
                  </a:lnTo>
                  <a:lnTo>
                    <a:pt x="114554" y="1066850"/>
                  </a:lnTo>
                  <a:lnTo>
                    <a:pt x="115430" y="1074928"/>
                  </a:lnTo>
                  <a:lnTo>
                    <a:pt x="115760" y="1086891"/>
                  </a:lnTo>
                  <a:lnTo>
                    <a:pt x="117081" y="1088161"/>
                  </a:lnTo>
                  <a:lnTo>
                    <a:pt x="115620" y="1089228"/>
                  </a:lnTo>
                  <a:lnTo>
                    <a:pt x="113195" y="1104823"/>
                  </a:lnTo>
                  <a:lnTo>
                    <a:pt x="118541" y="1112126"/>
                  </a:lnTo>
                  <a:lnTo>
                    <a:pt x="134162" y="1114539"/>
                  </a:lnTo>
                  <a:lnTo>
                    <a:pt x="141465" y="1109205"/>
                  </a:lnTo>
                  <a:lnTo>
                    <a:pt x="142938" y="1099642"/>
                  </a:lnTo>
                  <a:lnTo>
                    <a:pt x="155651" y="1100531"/>
                  </a:lnTo>
                  <a:lnTo>
                    <a:pt x="162483" y="1094600"/>
                  </a:lnTo>
                  <a:lnTo>
                    <a:pt x="163588" y="1078852"/>
                  </a:lnTo>
                  <a:close/>
                </a:path>
                <a:path w="5658484" h="1929129">
                  <a:moveTo>
                    <a:pt x="220624" y="1082865"/>
                  </a:moveTo>
                  <a:lnTo>
                    <a:pt x="214693" y="1076045"/>
                  </a:lnTo>
                  <a:lnTo>
                    <a:pt x="201244" y="1075093"/>
                  </a:lnTo>
                  <a:lnTo>
                    <a:pt x="201104" y="1069606"/>
                  </a:lnTo>
                  <a:lnTo>
                    <a:pt x="201091" y="1069200"/>
                  </a:lnTo>
                  <a:lnTo>
                    <a:pt x="201091" y="1068793"/>
                  </a:lnTo>
                  <a:lnTo>
                    <a:pt x="199504" y="1054481"/>
                  </a:lnTo>
                  <a:lnTo>
                    <a:pt x="199453" y="1054112"/>
                  </a:lnTo>
                  <a:lnTo>
                    <a:pt x="199440" y="1053884"/>
                  </a:lnTo>
                  <a:lnTo>
                    <a:pt x="196557" y="1038948"/>
                  </a:lnTo>
                  <a:lnTo>
                    <a:pt x="189077" y="1033868"/>
                  </a:lnTo>
                  <a:lnTo>
                    <a:pt x="173545" y="1036853"/>
                  </a:lnTo>
                  <a:lnTo>
                    <a:pt x="168465" y="1044333"/>
                  </a:lnTo>
                  <a:lnTo>
                    <a:pt x="171157" y="1058418"/>
                  </a:lnTo>
                  <a:lnTo>
                    <a:pt x="172529" y="1071029"/>
                  </a:lnTo>
                  <a:lnTo>
                    <a:pt x="172923" y="1085342"/>
                  </a:lnTo>
                  <a:lnTo>
                    <a:pt x="179489" y="1091565"/>
                  </a:lnTo>
                  <a:lnTo>
                    <a:pt x="191350" y="1091247"/>
                  </a:lnTo>
                  <a:lnTo>
                    <a:pt x="191135" y="1094460"/>
                  </a:lnTo>
                  <a:lnTo>
                    <a:pt x="179425" y="1092644"/>
                  </a:lnTo>
                  <a:lnTo>
                    <a:pt x="172123" y="1097978"/>
                  </a:lnTo>
                  <a:lnTo>
                    <a:pt x="169710" y="1113574"/>
                  </a:lnTo>
                  <a:lnTo>
                    <a:pt x="175044" y="1120876"/>
                  </a:lnTo>
                  <a:lnTo>
                    <a:pt x="190665" y="1123302"/>
                  </a:lnTo>
                  <a:lnTo>
                    <a:pt x="197967" y="1117955"/>
                  </a:lnTo>
                  <a:lnTo>
                    <a:pt x="200177" y="1103680"/>
                  </a:lnTo>
                  <a:lnTo>
                    <a:pt x="212686" y="1104544"/>
                  </a:lnTo>
                  <a:lnTo>
                    <a:pt x="219519" y="1098613"/>
                  </a:lnTo>
                  <a:lnTo>
                    <a:pt x="220624" y="1082865"/>
                  </a:lnTo>
                  <a:close/>
                </a:path>
                <a:path w="5658484" h="1929129">
                  <a:moveTo>
                    <a:pt x="277672" y="1086891"/>
                  </a:moveTo>
                  <a:lnTo>
                    <a:pt x="271729" y="1080058"/>
                  </a:lnTo>
                  <a:lnTo>
                    <a:pt x="258559" y="1079131"/>
                  </a:lnTo>
                  <a:lnTo>
                    <a:pt x="258241" y="1067244"/>
                  </a:lnTo>
                  <a:lnTo>
                    <a:pt x="256349" y="1065466"/>
                  </a:lnTo>
                  <a:lnTo>
                    <a:pt x="257987" y="1063421"/>
                  </a:lnTo>
                  <a:lnTo>
                    <a:pt x="256298" y="1047737"/>
                  </a:lnTo>
                  <a:lnTo>
                    <a:pt x="254114" y="1045984"/>
                  </a:lnTo>
                  <a:lnTo>
                    <a:pt x="255689" y="1043673"/>
                  </a:lnTo>
                  <a:lnTo>
                    <a:pt x="252717" y="1028179"/>
                  </a:lnTo>
                  <a:lnTo>
                    <a:pt x="245224" y="1023099"/>
                  </a:lnTo>
                  <a:lnTo>
                    <a:pt x="229704" y="1026083"/>
                  </a:lnTo>
                  <a:lnTo>
                    <a:pt x="224624" y="1033564"/>
                  </a:lnTo>
                  <a:lnTo>
                    <a:pt x="227596" y="1049070"/>
                  </a:lnTo>
                  <a:lnTo>
                    <a:pt x="228663" y="1049807"/>
                  </a:lnTo>
                  <a:lnTo>
                    <a:pt x="227850" y="1050810"/>
                  </a:lnTo>
                  <a:lnTo>
                    <a:pt x="229552" y="1066507"/>
                  </a:lnTo>
                  <a:lnTo>
                    <a:pt x="230416" y="1067219"/>
                  </a:lnTo>
                  <a:lnTo>
                    <a:pt x="229654" y="1068019"/>
                  </a:lnTo>
                  <a:lnTo>
                    <a:pt x="230085" y="1083792"/>
                  </a:lnTo>
                  <a:lnTo>
                    <a:pt x="236651" y="1090015"/>
                  </a:lnTo>
                  <a:lnTo>
                    <a:pt x="248793" y="1089698"/>
                  </a:lnTo>
                  <a:lnTo>
                    <a:pt x="248031" y="1100620"/>
                  </a:lnTo>
                  <a:lnTo>
                    <a:pt x="250672" y="1103680"/>
                  </a:lnTo>
                  <a:lnTo>
                    <a:pt x="235927" y="1101394"/>
                  </a:lnTo>
                  <a:lnTo>
                    <a:pt x="228625" y="1106728"/>
                  </a:lnTo>
                  <a:lnTo>
                    <a:pt x="226212" y="1122324"/>
                  </a:lnTo>
                  <a:lnTo>
                    <a:pt x="231546" y="1129626"/>
                  </a:lnTo>
                  <a:lnTo>
                    <a:pt x="247180" y="1132052"/>
                  </a:lnTo>
                  <a:lnTo>
                    <a:pt x="254482" y="1126705"/>
                  </a:lnTo>
                  <a:lnTo>
                    <a:pt x="256895" y="1111110"/>
                  </a:lnTo>
                  <a:lnTo>
                    <a:pt x="254228" y="1107478"/>
                  </a:lnTo>
                  <a:lnTo>
                    <a:pt x="269722" y="1108557"/>
                  </a:lnTo>
                  <a:lnTo>
                    <a:pt x="276555" y="1102626"/>
                  </a:lnTo>
                  <a:lnTo>
                    <a:pt x="277672" y="1086891"/>
                  </a:lnTo>
                  <a:close/>
                </a:path>
                <a:path w="5658484" h="1929129">
                  <a:moveTo>
                    <a:pt x="313397" y="1119873"/>
                  </a:moveTo>
                  <a:lnTo>
                    <a:pt x="308051" y="1112570"/>
                  </a:lnTo>
                  <a:lnTo>
                    <a:pt x="292430" y="1110145"/>
                  </a:lnTo>
                  <a:lnTo>
                    <a:pt x="285127" y="1115491"/>
                  </a:lnTo>
                  <a:lnTo>
                    <a:pt x="282714" y="1131087"/>
                  </a:lnTo>
                  <a:lnTo>
                    <a:pt x="288061" y="1138389"/>
                  </a:lnTo>
                  <a:lnTo>
                    <a:pt x="303682" y="1140802"/>
                  </a:lnTo>
                  <a:lnTo>
                    <a:pt x="310984" y="1135468"/>
                  </a:lnTo>
                  <a:lnTo>
                    <a:pt x="313397" y="1119873"/>
                  </a:lnTo>
                  <a:close/>
                </a:path>
                <a:path w="5658484" h="1929129">
                  <a:moveTo>
                    <a:pt x="334708" y="1090904"/>
                  </a:moveTo>
                  <a:lnTo>
                    <a:pt x="328777" y="1084072"/>
                  </a:lnTo>
                  <a:lnTo>
                    <a:pt x="314337" y="1083068"/>
                  </a:lnTo>
                  <a:lnTo>
                    <a:pt x="315836" y="1081481"/>
                  </a:lnTo>
                  <a:lnTo>
                    <a:pt x="315404" y="1065707"/>
                  </a:lnTo>
                  <a:lnTo>
                    <a:pt x="311226" y="1061758"/>
                  </a:lnTo>
                  <a:lnTo>
                    <a:pt x="314833" y="1057275"/>
                  </a:lnTo>
                  <a:lnTo>
                    <a:pt x="313143" y="1041590"/>
                  </a:lnTo>
                  <a:lnTo>
                    <a:pt x="308483" y="1037856"/>
                  </a:lnTo>
                  <a:lnTo>
                    <a:pt x="311835" y="1032903"/>
                  </a:lnTo>
                  <a:lnTo>
                    <a:pt x="308864" y="1017409"/>
                  </a:lnTo>
                  <a:lnTo>
                    <a:pt x="301383" y="1012329"/>
                  </a:lnTo>
                  <a:lnTo>
                    <a:pt x="285851" y="1015314"/>
                  </a:lnTo>
                  <a:lnTo>
                    <a:pt x="280771" y="1022794"/>
                  </a:lnTo>
                  <a:lnTo>
                    <a:pt x="283756" y="1038301"/>
                  </a:lnTo>
                  <a:lnTo>
                    <a:pt x="287680" y="1040968"/>
                  </a:lnTo>
                  <a:lnTo>
                    <a:pt x="284708" y="1044663"/>
                  </a:lnTo>
                  <a:lnTo>
                    <a:pt x="286397" y="1060361"/>
                  </a:lnTo>
                  <a:lnTo>
                    <a:pt x="289915" y="1063205"/>
                  </a:lnTo>
                  <a:lnTo>
                    <a:pt x="286816" y="1066482"/>
                  </a:lnTo>
                  <a:lnTo>
                    <a:pt x="287235" y="1082255"/>
                  </a:lnTo>
                  <a:lnTo>
                    <a:pt x="293801" y="1088478"/>
                  </a:lnTo>
                  <a:lnTo>
                    <a:pt x="307060" y="1088123"/>
                  </a:lnTo>
                  <a:lnTo>
                    <a:pt x="306171" y="1088898"/>
                  </a:lnTo>
                  <a:lnTo>
                    <a:pt x="305066" y="1104633"/>
                  </a:lnTo>
                  <a:lnTo>
                    <a:pt x="310997" y="1111465"/>
                  </a:lnTo>
                  <a:lnTo>
                    <a:pt x="326758" y="1112583"/>
                  </a:lnTo>
                  <a:lnTo>
                    <a:pt x="333590" y="1106652"/>
                  </a:lnTo>
                  <a:lnTo>
                    <a:pt x="334708" y="1090904"/>
                  </a:lnTo>
                  <a:close/>
                </a:path>
                <a:path w="5658484" h="1929129">
                  <a:moveTo>
                    <a:pt x="369900" y="1128623"/>
                  </a:moveTo>
                  <a:lnTo>
                    <a:pt x="364553" y="1121321"/>
                  </a:lnTo>
                  <a:lnTo>
                    <a:pt x="348932" y="1118908"/>
                  </a:lnTo>
                  <a:lnTo>
                    <a:pt x="341630" y="1124242"/>
                  </a:lnTo>
                  <a:lnTo>
                    <a:pt x="339217" y="1139837"/>
                  </a:lnTo>
                  <a:lnTo>
                    <a:pt x="344563" y="1147140"/>
                  </a:lnTo>
                  <a:lnTo>
                    <a:pt x="360184" y="1149565"/>
                  </a:lnTo>
                  <a:lnTo>
                    <a:pt x="367487" y="1144219"/>
                  </a:lnTo>
                  <a:lnTo>
                    <a:pt x="369900" y="1128623"/>
                  </a:lnTo>
                  <a:close/>
                </a:path>
                <a:path w="5658484" h="1929129">
                  <a:moveTo>
                    <a:pt x="372986" y="1079931"/>
                  </a:moveTo>
                  <a:lnTo>
                    <a:pt x="372567" y="1064158"/>
                  </a:lnTo>
                  <a:lnTo>
                    <a:pt x="366115" y="1058062"/>
                  </a:lnTo>
                  <a:lnTo>
                    <a:pt x="371690" y="1051140"/>
                  </a:lnTo>
                  <a:lnTo>
                    <a:pt x="369989" y="1035443"/>
                  </a:lnTo>
                  <a:lnTo>
                    <a:pt x="362940" y="1029779"/>
                  </a:lnTo>
                  <a:lnTo>
                    <a:pt x="361061" y="1029982"/>
                  </a:lnTo>
                  <a:lnTo>
                    <a:pt x="362915" y="1029627"/>
                  </a:lnTo>
                  <a:lnTo>
                    <a:pt x="367995" y="1022134"/>
                  </a:lnTo>
                  <a:lnTo>
                    <a:pt x="365023" y="1006640"/>
                  </a:lnTo>
                  <a:lnTo>
                    <a:pt x="357543" y="1001560"/>
                  </a:lnTo>
                  <a:lnTo>
                    <a:pt x="342011" y="1004544"/>
                  </a:lnTo>
                  <a:lnTo>
                    <a:pt x="336931" y="1012024"/>
                  </a:lnTo>
                  <a:lnTo>
                    <a:pt x="339902" y="1027531"/>
                  </a:lnTo>
                  <a:lnTo>
                    <a:pt x="346684" y="1032129"/>
                  </a:lnTo>
                  <a:lnTo>
                    <a:pt x="341553" y="1038517"/>
                  </a:lnTo>
                  <a:lnTo>
                    <a:pt x="343242" y="1054214"/>
                  </a:lnTo>
                  <a:lnTo>
                    <a:pt x="349415" y="1059180"/>
                  </a:lnTo>
                  <a:lnTo>
                    <a:pt x="343966" y="1064933"/>
                  </a:lnTo>
                  <a:lnTo>
                    <a:pt x="344398" y="1080706"/>
                  </a:lnTo>
                  <a:lnTo>
                    <a:pt x="350964" y="1086929"/>
                  </a:lnTo>
                  <a:lnTo>
                    <a:pt x="366763" y="1086497"/>
                  </a:lnTo>
                  <a:lnTo>
                    <a:pt x="372986" y="1079931"/>
                  </a:lnTo>
                  <a:close/>
                </a:path>
                <a:path w="5658484" h="1929129">
                  <a:moveTo>
                    <a:pt x="391744" y="1094917"/>
                  </a:moveTo>
                  <a:lnTo>
                    <a:pt x="385813" y="1088085"/>
                  </a:lnTo>
                  <a:lnTo>
                    <a:pt x="370039" y="1086980"/>
                  </a:lnTo>
                  <a:lnTo>
                    <a:pt x="363207" y="1092911"/>
                  </a:lnTo>
                  <a:lnTo>
                    <a:pt x="362102" y="1108659"/>
                  </a:lnTo>
                  <a:lnTo>
                    <a:pt x="368033" y="1115479"/>
                  </a:lnTo>
                  <a:lnTo>
                    <a:pt x="383806" y="1116596"/>
                  </a:lnTo>
                  <a:lnTo>
                    <a:pt x="390626" y="1110665"/>
                  </a:lnTo>
                  <a:lnTo>
                    <a:pt x="391744" y="1094917"/>
                  </a:lnTo>
                  <a:close/>
                </a:path>
                <a:path w="5658484" h="1929129">
                  <a:moveTo>
                    <a:pt x="424154" y="1011364"/>
                  </a:moveTo>
                  <a:lnTo>
                    <a:pt x="421182" y="995870"/>
                  </a:lnTo>
                  <a:lnTo>
                    <a:pt x="413689" y="990790"/>
                  </a:lnTo>
                  <a:lnTo>
                    <a:pt x="398170" y="993775"/>
                  </a:lnTo>
                  <a:lnTo>
                    <a:pt x="393090" y="1001255"/>
                  </a:lnTo>
                  <a:lnTo>
                    <a:pt x="396062" y="1016762"/>
                  </a:lnTo>
                  <a:lnTo>
                    <a:pt x="403542" y="1021829"/>
                  </a:lnTo>
                  <a:lnTo>
                    <a:pt x="419074" y="1018857"/>
                  </a:lnTo>
                  <a:lnTo>
                    <a:pt x="424154" y="1011364"/>
                  </a:lnTo>
                  <a:close/>
                </a:path>
                <a:path w="5658484" h="1929129">
                  <a:moveTo>
                    <a:pt x="426402" y="1137373"/>
                  </a:moveTo>
                  <a:lnTo>
                    <a:pt x="421068" y="1130071"/>
                  </a:lnTo>
                  <a:lnTo>
                    <a:pt x="405434" y="1127658"/>
                  </a:lnTo>
                  <a:lnTo>
                    <a:pt x="398145" y="1132992"/>
                  </a:lnTo>
                  <a:lnTo>
                    <a:pt x="395719" y="1148588"/>
                  </a:lnTo>
                  <a:lnTo>
                    <a:pt x="401066" y="1155890"/>
                  </a:lnTo>
                  <a:lnTo>
                    <a:pt x="416687" y="1158316"/>
                  </a:lnTo>
                  <a:lnTo>
                    <a:pt x="423989" y="1152969"/>
                  </a:lnTo>
                  <a:lnTo>
                    <a:pt x="426402" y="1137373"/>
                  </a:lnTo>
                  <a:close/>
                </a:path>
                <a:path w="5658484" h="1929129">
                  <a:moveTo>
                    <a:pt x="428536" y="1044994"/>
                  </a:moveTo>
                  <a:lnTo>
                    <a:pt x="426834" y="1029296"/>
                  </a:lnTo>
                  <a:lnTo>
                    <a:pt x="419785" y="1023632"/>
                  </a:lnTo>
                  <a:lnTo>
                    <a:pt x="404075" y="1025321"/>
                  </a:lnTo>
                  <a:lnTo>
                    <a:pt x="398399" y="1032370"/>
                  </a:lnTo>
                  <a:lnTo>
                    <a:pt x="400088" y="1048067"/>
                  </a:lnTo>
                  <a:lnTo>
                    <a:pt x="407136" y="1053731"/>
                  </a:lnTo>
                  <a:lnTo>
                    <a:pt x="422859" y="1052042"/>
                  </a:lnTo>
                  <a:lnTo>
                    <a:pt x="428536" y="1044994"/>
                  </a:lnTo>
                  <a:close/>
                </a:path>
                <a:path w="5658484" h="1929129">
                  <a:moveTo>
                    <a:pt x="430149" y="1078395"/>
                  </a:moveTo>
                  <a:lnTo>
                    <a:pt x="429717" y="1062609"/>
                  </a:lnTo>
                  <a:lnTo>
                    <a:pt x="423151" y="1056398"/>
                  </a:lnTo>
                  <a:lnTo>
                    <a:pt x="407352" y="1056817"/>
                  </a:lnTo>
                  <a:lnTo>
                    <a:pt x="401129" y="1063383"/>
                  </a:lnTo>
                  <a:lnTo>
                    <a:pt x="401548" y="1079169"/>
                  </a:lnTo>
                  <a:lnTo>
                    <a:pt x="408127" y="1085380"/>
                  </a:lnTo>
                  <a:lnTo>
                    <a:pt x="423926" y="1084961"/>
                  </a:lnTo>
                  <a:lnTo>
                    <a:pt x="430149" y="1078395"/>
                  </a:lnTo>
                  <a:close/>
                </a:path>
                <a:path w="5658484" h="1929129">
                  <a:moveTo>
                    <a:pt x="448779" y="1098943"/>
                  </a:moveTo>
                  <a:lnTo>
                    <a:pt x="442849" y="1092111"/>
                  </a:lnTo>
                  <a:lnTo>
                    <a:pt x="427075" y="1090993"/>
                  </a:lnTo>
                  <a:lnTo>
                    <a:pt x="420243" y="1096924"/>
                  </a:lnTo>
                  <a:lnTo>
                    <a:pt x="419138" y="1112672"/>
                  </a:lnTo>
                  <a:lnTo>
                    <a:pt x="425069" y="1119505"/>
                  </a:lnTo>
                  <a:lnTo>
                    <a:pt x="440842" y="1120609"/>
                  </a:lnTo>
                  <a:lnTo>
                    <a:pt x="447675" y="1114679"/>
                  </a:lnTo>
                  <a:lnTo>
                    <a:pt x="448779" y="1098943"/>
                  </a:lnTo>
                  <a:close/>
                </a:path>
                <a:path w="5658484" h="1929129">
                  <a:moveTo>
                    <a:pt x="480301" y="1000594"/>
                  </a:moveTo>
                  <a:lnTo>
                    <a:pt x="477329" y="985100"/>
                  </a:lnTo>
                  <a:lnTo>
                    <a:pt x="469849" y="980020"/>
                  </a:lnTo>
                  <a:lnTo>
                    <a:pt x="454317" y="983005"/>
                  </a:lnTo>
                  <a:lnTo>
                    <a:pt x="449237" y="990485"/>
                  </a:lnTo>
                  <a:lnTo>
                    <a:pt x="452221" y="1005992"/>
                  </a:lnTo>
                  <a:lnTo>
                    <a:pt x="459701" y="1011059"/>
                  </a:lnTo>
                  <a:lnTo>
                    <a:pt x="475234" y="1008087"/>
                  </a:lnTo>
                  <a:lnTo>
                    <a:pt x="480301" y="1000594"/>
                  </a:lnTo>
                  <a:close/>
                </a:path>
                <a:path w="5658484" h="1929129">
                  <a:moveTo>
                    <a:pt x="482904" y="1146124"/>
                  </a:moveTo>
                  <a:lnTo>
                    <a:pt x="477570" y="1138834"/>
                  </a:lnTo>
                  <a:lnTo>
                    <a:pt x="461937" y="1136408"/>
                  </a:lnTo>
                  <a:lnTo>
                    <a:pt x="454647" y="1141755"/>
                  </a:lnTo>
                  <a:lnTo>
                    <a:pt x="452234" y="1157351"/>
                  </a:lnTo>
                  <a:lnTo>
                    <a:pt x="457568" y="1164653"/>
                  </a:lnTo>
                  <a:lnTo>
                    <a:pt x="473189" y="1167066"/>
                  </a:lnTo>
                  <a:lnTo>
                    <a:pt x="480491" y="1161719"/>
                  </a:lnTo>
                  <a:lnTo>
                    <a:pt x="482904" y="1146124"/>
                  </a:lnTo>
                  <a:close/>
                </a:path>
                <a:path w="5658484" h="1929129">
                  <a:moveTo>
                    <a:pt x="485381" y="1038847"/>
                  </a:moveTo>
                  <a:lnTo>
                    <a:pt x="483679" y="1023150"/>
                  </a:lnTo>
                  <a:lnTo>
                    <a:pt x="476631" y="1017485"/>
                  </a:lnTo>
                  <a:lnTo>
                    <a:pt x="460921" y="1019175"/>
                  </a:lnTo>
                  <a:lnTo>
                    <a:pt x="455244" y="1026223"/>
                  </a:lnTo>
                  <a:lnTo>
                    <a:pt x="456946" y="1041920"/>
                  </a:lnTo>
                  <a:lnTo>
                    <a:pt x="463981" y="1047584"/>
                  </a:lnTo>
                  <a:lnTo>
                    <a:pt x="479704" y="1045895"/>
                  </a:lnTo>
                  <a:lnTo>
                    <a:pt x="485381" y="1038847"/>
                  </a:lnTo>
                  <a:close/>
                </a:path>
                <a:path w="5658484" h="1929129">
                  <a:moveTo>
                    <a:pt x="487299" y="1076845"/>
                  </a:moveTo>
                  <a:lnTo>
                    <a:pt x="486879" y="1061072"/>
                  </a:lnTo>
                  <a:lnTo>
                    <a:pt x="480314" y="1054849"/>
                  </a:lnTo>
                  <a:lnTo>
                    <a:pt x="464502" y="1055281"/>
                  </a:lnTo>
                  <a:lnTo>
                    <a:pt x="458279" y="1061847"/>
                  </a:lnTo>
                  <a:lnTo>
                    <a:pt x="458711" y="1077620"/>
                  </a:lnTo>
                  <a:lnTo>
                    <a:pt x="465277" y="1083843"/>
                  </a:lnTo>
                  <a:lnTo>
                    <a:pt x="481088" y="1083411"/>
                  </a:lnTo>
                  <a:lnTo>
                    <a:pt x="487299" y="1076845"/>
                  </a:lnTo>
                  <a:close/>
                </a:path>
                <a:path w="5658484" h="1929129">
                  <a:moveTo>
                    <a:pt x="505815" y="1102956"/>
                  </a:moveTo>
                  <a:lnTo>
                    <a:pt x="499884" y="1096124"/>
                  </a:lnTo>
                  <a:lnTo>
                    <a:pt x="484111" y="1095019"/>
                  </a:lnTo>
                  <a:lnTo>
                    <a:pt x="477278" y="1100950"/>
                  </a:lnTo>
                  <a:lnTo>
                    <a:pt x="476173" y="1116685"/>
                  </a:lnTo>
                  <a:lnTo>
                    <a:pt x="482104" y="1123518"/>
                  </a:lnTo>
                  <a:lnTo>
                    <a:pt x="497878" y="1124623"/>
                  </a:lnTo>
                  <a:lnTo>
                    <a:pt x="504710" y="1118692"/>
                  </a:lnTo>
                  <a:lnTo>
                    <a:pt x="505815" y="1102956"/>
                  </a:lnTo>
                  <a:close/>
                </a:path>
                <a:path w="5658484" h="1929129">
                  <a:moveTo>
                    <a:pt x="536460" y="989825"/>
                  </a:moveTo>
                  <a:lnTo>
                    <a:pt x="533488" y="974331"/>
                  </a:lnTo>
                  <a:lnTo>
                    <a:pt x="526008" y="969251"/>
                  </a:lnTo>
                  <a:lnTo>
                    <a:pt x="510476" y="972235"/>
                  </a:lnTo>
                  <a:lnTo>
                    <a:pt x="505396" y="979716"/>
                  </a:lnTo>
                  <a:lnTo>
                    <a:pt x="508368" y="995222"/>
                  </a:lnTo>
                  <a:lnTo>
                    <a:pt x="515861" y="1000290"/>
                  </a:lnTo>
                  <a:lnTo>
                    <a:pt x="531380" y="997318"/>
                  </a:lnTo>
                  <a:lnTo>
                    <a:pt x="536460" y="989825"/>
                  </a:lnTo>
                  <a:close/>
                </a:path>
                <a:path w="5658484" h="1929129">
                  <a:moveTo>
                    <a:pt x="539419" y="1154887"/>
                  </a:moveTo>
                  <a:lnTo>
                    <a:pt x="534073" y="1147584"/>
                  </a:lnTo>
                  <a:lnTo>
                    <a:pt x="518452" y="1145159"/>
                  </a:lnTo>
                  <a:lnTo>
                    <a:pt x="511149" y="1150505"/>
                  </a:lnTo>
                  <a:lnTo>
                    <a:pt x="508736" y="1166101"/>
                  </a:lnTo>
                  <a:lnTo>
                    <a:pt x="514070" y="1173403"/>
                  </a:lnTo>
                  <a:lnTo>
                    <a:pt x="529704" y="1175816"/>
                  </a:lnTo>
                  <a:lnTo>
                    <a:pt x="536994" y="1170482"/>
                  </a:lnTo>
                  <a:lnTo>
                    <a:pt x="539419" y="1154887"/>
                  </a:lnTo>
                  <a:close/>
                </a:path>
                <a:path w="5658484" h="1929129">
                  <a:moveTo>
                    <a:pt x="542226" y="1032700"/>
                  </a:moveTo>
                  <a:lnTo>
                    <a:pt x="540524" y="1017003"/>
                  </a:lnTo>
                  <a:lnTo>
                    <a:pt x="533488" y="1011339"/>
                  </a:lnTo>
                  <a:lnTo>
                    <a:pt x="517766" y="1013040"/>
                  </a:lnTo>
                  <a:lnTo>
                    <a:pt x="512089" y="1020076"/>
                  </a:lnTo>
                  <a:lnTo>
                    <a:pt x="513791" y="1035773"/>
                  </a:lnTo>
                  <a:lnTo>
                    <a:pt x="520839" y="1041450"/>
                  </a:lnTo>
                  <a:lnTo>
                    <a:pt x="536549" y="1039749"/>
                  </a:lnTo>
                  <a:lnTo>
                    <a:pt x="542226" y="1032700"/>
                  </a:lnTo>
                  <a:close/>
                </a:path>
                <a:path w="5658484" h="1929129">
                  <a:moveTo>
                    <a:pt x="544461" y="1075296"/>
                  </a:moveTo>
                  <a:lnTo>
                    <a:pt x="544042" y="1059522"/>
                  </a:lnTo>
                  <a:lnTo>
                    <a:pt x="537464" y="1053299"/>
                  </a:lnTo>
                  <a:lnTo>
                    <a:pt x="521665" y="1053731"/>
                  </a:lnTo>
                  <a:lnTo>
                    <a:pt x="515442" y="1060297"/>
                  </a:lnTo>
                  <a:lnTo>
                    <a:pt x="515874" y="1076071"/>
                  </a:lnTo>
                  <a:lnTo>
                    <a:pt x="522439" y="1082294"/>
                  </a:lnTo>
                  <a:lnTo>
                    <a:pt x="538238" y="1081862"/>
                  </a:lnTo>
                  <a:lnTo>
                    <a:pt x="544461" y="1075296"/>
                  </a:lnTo>
                  <a:close/>
                </a:path>
                <a:path w="5658484" h="1929129">
                  <a:moveTo>
                    <a:pt x="562851" y="1106970"/>
                  </a:moveTo>
                  <a:lnTo>
                    <a:pt x="556920" y="1100137"/>
                  </a:lnTo>
                  <a:lnTo>
                    <a:pt x="541147" y="1099032"/>
                  </a:lnTo>
                  <a:lnTo>
                    <a:pt x="534314" y="1104963"/>
                  </a:lnTo>
                  <a:lnTo>
                    <a:pt x="533209" y="1120698"/>
                  </a:lnTo>
                  <a:lnTo>
                    <a:pt x="539140" y="1127531"/>
                  </a:lnTo>
                  <a:lnTo>
                    <a:pt x="554913" y="1128649"/>
                  </a:lnTo>
                  <a:lnTo>
                    <a:pt x="561746" y="1122718"/>
                  </a:lnTo>
                  <a:lnTo>
                    <a:pt x="562851" y="1106970"/>
                  </a:lnTo>
                  <a:close/>
                </a:path>
                <a:path w="5658484" h="1929129">
                  <a:moveTo>
                    <a:pt x="592620" y="979055"/>
                  </a:moveTo>
                  <a:lnTo>
                    <a:pt x="589648" y="963561"/>
                  </a:lnTo>
                  <a:lnTo>
                    <a:pt x="582155" y="958481"/>
                  </a:lnTo>
                  <a:lnTo>
                    <a:pt x="566635" y="961466"/>
                  </a:lnTo>
                  <a:lnTo>
                    <a:pt x="561555" y="968946"/>
                  </a:lnTo>
                  <a:lnTo>
                    <a:pt x="564527" y="984453"/>
                  </a:lnTo>
                  <a:lnTo>
                    <a:pt x="572008" y="989520"/>
                  </a:lnTo>
                  <a:lnTo>
                    <a:pt x="587540" y="986548"/>
                  </a:lnTo>
                  <a:lnTo>
                    <a:pt x="592620" y="979055"/>
                  </a:lnTo>
                  <a:close/>
                </a:path>
                <a:path w="5658484" h="1929129">
                  <a:moveTo>
                    <a:pt x="595922" y="1163637"/>
                  </a:moveTo>
                  <a:lnTo>
                    <a:pt x="590575" y="1156335"/>
                  </a:lnTo>
                  <a:lnTo>
                    <a:pt x="574954" y="1153922"/>
                  </a:lnTo>
                  <a:lnTo>
                    <a:pt x="567651" y="1159256"/>
                  </a:lnTo>
                  <a:lnTo>
                    <a:pt x="565238" y="1174851"/>
                  </a:lnTo>
                  <a:lnTo>
                    <a:pt x="570585" y="1182154"/>
                  </a:lnTo>
                  <a:lnTo>
                    <a:pt x="586206" y="1184579"/>
                  </a:lnTo>
                  <a:lnTo>
                    <a:pt x="593509" y="1179233"/>
                  </a:lnTo>
                  <a:lnTo>
                    <a:pt x="595922" y="1163637"/>
                  </a:lnTo>
                  <a:close/>
                </a:path>
                <a:path w="5658484" h="1929129">
                  <a:moveTo>
                    <a:pt x="599071" y="1026553"/>
                  </a:moveTo>
                  <a:lnTo>
                    <a:pt x="597382" y="1010869"/>
                  </a:lnTo>
                  <a:lnTo>
                    <a:pt x="590334" y="1005192"/>
                  </a:lnTo>
                  <a:lnTo>
                    <a:pt x="574611" y="1006894"/>
                  </a:lnTo>
                  <a:lnTo>
                    <a:pt x="568947" y="1013929"/>
                  </a:lnTo>
                  <a:lnTo>
                    <a:pt x="570636" y="1029627"/>
                  </a:lnTo>
                  <a:lnTo>
                    <a:pt x="577684" y="1035304"/>
                  </a:lnTo>
                  <a:lnTo>
                    <a:pt x="593394" y="1033602"/>
                  </a:lnTo>
                  <a:lnTo>
                    <a:pt x="599071" y="1026553"/>
                  </a:lnTo>
                  <a:close/>
                </a:path>
                <a:path w="5658484" h="1929129">
                  <a:moveTo>
                    <a:pt x="601624" y="1073759"/>
                  </a:moveTo>
                  <a:lnTo>
                    <a:pt x="601192" y="1057986"/>
                  </a:lnTo>
                  <a:lnTo>
                    <a:pt x="594626" y="1051763"/>
                  </a:lnTo>
                  <a:lnTo>
                    <a:pt x="578827" y="1052182"/>
                  </a:lnTo>
                  <a:lnTo>
                    <a:pt x="572604" y="1058748"/>
                  </a:lnTo>
                  <a:lnTo>
                    <a:pt x="573024" y="1074534"/>
                  </a:lnTo>
                  <a:lnTo>
                    <a:pt x="579589" y="1080744"/>
                  </a:lnTo>
                  <a:lnTo>
                    <a:pt x="595401" y="1080325"/>
                  </a:lnTo>
                  <a:lnTo>
                    <a:pt x="601624" y="1073759"/>
                  </a:lnTo>
                  <a:close/>
                </a:path>
                <a:path w="5658484" h="1929129">
                  <a:moveTo>
                    <a:pt x="619887" y="1110983"/>
                  </a:moveTo>
                  <a:lnTo>
                    <a:pt x="613956" y="1104163"/>
                  </a:lnTo>
                  <a:lnTo>
                    <a:pt x="598182" y="1103045"/>
                  </a:lnTo>
                  <a:lnTo>
                    <a:pt x="591362" y="1108976"/>
                  </a:lnTo>
                  <a:lnTo>
                    <a:pt x="590245" y="1124724"/>
                  </a:lnTo>
                  <a:lnTo>
                    <a:pt x="596176" y="1131557"/>
                  </a:lnTo>
                  <a:lnTo>
                    <a:pt x="611949" y="1132662"/>
                  </a:lnTo>
                  <a:lnTo>
                    <a:pt x="618782" y="1126731"/>
                  </a:lnTo>
                  <a:lnTo>
                    <a:pt x="619887" y="1110983"/>
                  </a:lnTo>
                  <a:close/>
                </a:path>
                <a:path w="5658484" h="1929129">
                  <a:moveTo>
                    <a:pt x="648766" y="968286"/>
                  </a:moveTo>
                  <a:lnTo>
                    <a:pt x="645795" y="952792"/>
                  </a:lnTo>
                  <a:lnTo>
                    <a:pt x="638314" y="947712"/>
                  </a:lnTo>
                  <a:lnTo>
                    <a:pt x="622782" y="950696"/>
                  </a:lnTo>
                  <a:lnTo>
                    <a:pt x="617702" y="958176"/>
                  </a:lnTo>
                  <a:lnTo>
                    <a:pt x="620687" y="973683"/>
                  </a:lnTo>
                  <a:lnTo>
                    <a:pt x="628167" y="978750"/>
                  </a:lnTo>
                  <a:lnTo>
                    <a:pt x="643699" y="975779"/>
                  </a:lnTo>
                  <a:lnTo>
                    <a:pt x="648766" y="968286"/>
                  </a:lnTo>
                  <a:close/>
                </a:path>
                <a:path w="5658484" h="1929129">
                  <a:moveTo>
                    <a:pt x="652424" y="1172387"/>
                  </a:moveTo>
                  <a:lnTo>
                    <a:pt x="647077" y="1165098"/>
                  </a:lnTo>
                  <a:lnTo>
                    <a:pt x="631456" y="1162672"/>
                  </a:lnTo>
                  <a:lnTo>
                    <a:pt x="624154" y="1168019"/>
                  </a:lnTo>
                  <a:lnTo>
                    <a:pt x="621741" y="1183614"/>
                  </a:lnTo>
                  <a:lnTo>
                    <a:pt x="627087" y="1190917"/>
                  </a:lnTo>
                  <a:lnTo>
                    <a:pt x="642708" y="1193330"/>
                  </a:lnTo>
                  <a:lnTo>
                    <a:pt x="650011" y="1187983"/>
                  </a:lnTo>
                  <a:lnTo>
                    <a:pt x="652424" y="1172387"/>
                  </a:lnTo>
                  <a:close/>
                </a:path>
                <a:path w="5658484" h="1929129">
                  <a:moveTo>
                    <a:pt x="655916" y="1020406"/>
                  </a:moveTo>
                  <a:lnTo>
                    <a:pt x="654227" y="1004722"/>
                  </a:lnTo>
                  <a:lnTo>
                    <a:pt x="647179" y="999045"/>
                  </a:lnTo>
                  <a:lnTo>
                    <a:pt x="631456" y="1000747"/>
                  </a:lnTo>
                  <a:lnTo>
                    <a:pt x="625792" y="1007795"/>
                  </a:lnTo>
                  <a:lnTo>
                    <a:pt x="627481" y="1023480"/>
                  </a:lnTo>
                  <a:lnTo>
                    <a:pt x="634530" y="1029157"/>
                  </a:lnTo>
                  <a:lnTo>
                    <a:pt x="650252" y="1027455"/>
                  </a:lnTo>
                  <a:lnTo>
                    <a:pt x="655916" y="1020406"/>
                  </a:lnTo>
                  <a:close/>
                </a:path>
                <a:path w="5658484" h="1929129">
                  <a:moveTo>
                    <a:pt x="658774" y="1072210"/>
                  </a:moveTo>
                  <a:lnTo>
                    <a:pt x="658355" y="1056436"/>
                  </a:lnTo>
                  <a:lnTo>
                    <a:pt x="651789" y="1050213"/>
                  </a:lnTo>
                  <a:lnTo>
                    <a:pt x="635977" y="1050645"/>
                  </a:lnTo>
                  <a:lnTo>
                    <a:pt x="629754" y="1057211"/>
                  </a:lnTo>
                  <a:lnTo>
                    <a:pt x="630186" y="1072984"/>
                  </a:lnTo>
                  <a:lnTo>
                    <a:pt x="636752" y="1079207"/>
                  </a:lnTo>
                  <a:lnTo>
                    <a:pt x="652551" y="1078776"/>
                  </a:lnTo>
                  <a:lnTo>
                    <a:pt x="658774" y="1072210"/>
                  </a:lnTo>
                  <a:close/>
                </a:path>
                <a:path w="5658484" h="1929129">
                  <a:moveTo>
                    <a:pt x="676922" y="1115009"/>
                  </a:moveTo>
                  <a:lnTo>
                    <a:pt x="670991" y="1108176"/>
                  </a:lnTo>
                  <a:lnTo>
                    <a:pt x="655231" y="1107059"/>
                  </a:lnTo>
                  <a:lnTo>
                    <a:pt x="648398" y="1112989"/>
                  </a:lnTo>
                  <a:lnTo>
                    <a:pt x="647280" y="1128737"/>
                  </a:lnTo>
                  <a:lnTo>
                    <a:pt x="653211" y="1135570"/>
                  </a:lnTo>
                  <a:lnTo>
                    <a:pt x="668985" y="1136675"/>
                  </a:lnTo>
                  <a:lnTo>
                    <a:pt x="675817" y="1130744"/>
                  </a:lnTo>
                  <a:lnTo>
                    <a:pt x="676922" y="1115009"/>
                  </a:lnTo>
                  <a:close/>
                </a:path>
                <a:path w="5658484" h="1929129">
                  <a:moveTo>
                    <a:pt x="704926" y="957516"/>
                  </a:moveTo>
                  <a:lnTo>
                    <a:pt x="701954" y="942022"/>
                  </a:lnTo>
                  <a:lnTo>
                    <a:pt x="694474" y="936942"/>
                  </a:lnTo>
                  <a:lnTo>
                    <a:pt x="678942" y="939927"/>
                  </a:lnTo>
                  <a:lnTo>
                    <a:pt x="673862" y="947407"/>
                  </a:lnTo>
                  <a:lnTo>
                    <a:pt x="676833" y="962914"/>
                  </a:lnTo>
                  <a:lnTo>
                    <a:pt x="684326" y="967981"/>
                  </a:lnTo>
                  <a:lnTo>
                    <a:pt x="699846" y="965009"/>
                  </a:lnTo>
                  <a:lnTo>
                    <a:pt x="704926" y="957516"/>
                  </a:lnTo>
                  <a:close/>
                </a:path>
                <a:path w="5658484" h="1929129">
                  <a:moveTo>
                    <a:pt x="708926" y="1181150"/>
                  </a:moveTo>
                  <a:lnTo>
                    <a:pt x="703580" y="1173848"/>
                  </a:lnTo>
                  <a:lnTo>
                    <a:pt x="687959" y="1171422"/>
                  </a:lnTo>
                  <a:lnTo>
                    <a:pt x="680656" y="1176769"/>
                  </a:lnTo>
                  <a:lnTo>
                    <a:pt x="678243" y="1192364"/>
                  </a:lnTo>
                  <a:lnTo>
                    <a:pt x="683590" y="1199667"/>
                  </a:lnTo>
                  <a:lnTo>
                    <a:pt x="699211" y="1202080"/>
                  </a:lnTo>
                  <a:lnTo>
                    <a:pt x="706513" y="1196746"/>
                  </a:lnTo>
                  <a:lnTo>
                    <a:pt x="708926" y="1181150"/>
                  </a:lnTo>
                  <a:close/>
                </a:path>
                <a:path w="5658484" h="1929129">
                  <a:moveTo>
                    <a:pt x="712762" y="1014260"/>
                  </a:moveTo>
                  <a:lnTo>
                    <a:pt x="711073" y="998575"/>
                  </a:lnTo>
                  <a:lnTo>
                    <a:pt x="704024" y="992898"/>
                  </a:lnTo>
                  <a:lnTo>
                    <a:pt x="688314" y="994600"/>
                  </a:lnTo>
                  <a:lnTo>
                    <a:pt x="682637" y="1001649"/>
                  </a:lnTo>
                  <a:lnTo>
                    <a:pt x="684326" y="1017333"/>
                  </a:lnTo>
                  <a:lnTo>
                    <a:pt x="691375" y="1023010"/>
                  </a:lnTo>
                  <a:lnTo>
                    <a:pt x="707097" y="1021308"/>
                  </a:lnTo>
                  <a:lnTo>
                    <a:pt x="712762" y="1014260"/>
                  </a:lnTo>
                  <a:close/>
                </a:path>
                <a:path w="5658484" h="1929129">
                  <a:moveTo>
                    <a:pt x="715937" y="1070660"/>
                  </a:moveTo>
                  <a:lnTo>
                    <a:pt x="715505" y="1054887"/>
                  </a:lnTo>
                  <a:lnTo>
                    <a:pt x="708939" y="1048664"/>
                  </a:lnTo>
                  <a:lnTo>
                    <a:pt x="693140" y="1049096"/>
                  </a:lnTo>
                  <a:lnTo>
                    <a:pt x="686917" y="1055662"/>
                  </a:lnTo>
                  <a:lnTo>
                    <a:pt x="687336" y="1071435"/>
                  </a:lnTo>
                  <a:lnTo>
                    <a:pt x="693915" y="1077658"/>
                  </a:lnTo>
                  <a:lnTo>
                    <a:pt x="709714" y="1077239"/>
                  </a:lnTo>
                  <a:lnTo>
                    <a:pt x="715937" y="1070660"/>
                  </a:lnTo>
                  <a:close/>
                </a:path>
                <a:path w="5658484" h="1929129">
                  <a:moveTo>
                    <a:pt x="733971" y="1119022"/>
                  </a:moveTo>
                  <a:lnTo>
                    <a:pt x="728040" y="1112189"/>
                  </a:lnTo>
                  <a:lnTo>
                    <a:pt x="712266" y="1111084"/>
                  </a:lnTo>
                  <a:lnTo>
                    <a:pt x="705434" y="1117015"/>
                  </a:lnTo>
                  <a:lnTo>
                    <a:pt x="704329" y="1132751"/>
                  </a:lnTo>
                  <a:lnTo>
                    <a:pt x="710260" y="1139583"/>
                  </a:lnTo>
                  <a:lnTo>
                    <a:pt x="726020" y="1140701"/>
                  </a:lnTo>
                  <a:lnTo>
                    <a:pt x="732853" y="1134770"/>
                  </a:lnTo>
                  <a:lnTo>
                    <a:pt x="733971" y="1119022"/>
                  </a:lnTo>
                  <a:close/>
                </a:path>
                <a:path w="5658484" h="1929129">
                  <a:moveTo>
                    <a:pt x="761085" y="946759"/>
                  </a:moveTo>
                  <a:lnTo>
                    <a:pt x="758113" y="931252"/>
                  </a:lnTo>
                  <a:lnTo>
                    <a:pt x="750633" y="926172"/>
                  </a:lnTo>
                  <a:lnTo>
                    <a:pt x="735101" y="929157"/>
                  </a:lnTo>
                  <a:lnTo>
                    <a:pt x="730021" y="936637"/>
                  </a:lnTo>
                  <a:lnTo>
                    <a:pt x="732993" y="952131"/>
                  </a:lnTo>
                  <a:lnTo>
                    <a:pt x="740473" y="957211"/>
                  </a:lnTo>
                  <a:lnTo>
                    <a:pt x="756005" y="954239"/>
                  </a:lnTo>
                  <a:lnTo>
                    <a:pt x="761085" y="946759"/>
                  </a:lnTo>
                  <a:close/>
                </a:path>
                <a:path w="5658484" h="1929129">
                  <a:moveTo>
                    <a:pt x="765429" y="1189901"/>
                  </a:moveTo>
                  <a:lnTo>
                    <a:pt x="760095" y="1182598"/>
                  </a:lnTo>
                  <a:lnTo>
                    <a:pt x="744461" y="1180185"/>
                  </a:lnTo>
                  <a:lnTo>
                    <a:pt x="737171" y="1185519"/>
                  </a:lnTo>
                  <a:lnTo>
                    <a:pt x="734745" y="1201115"/>
                  </a:lnTo>
                  <a:lnTo>
                    <a:pt x="740092" y="1208417"/>
                  </a:lnTo>
                  <a:lnTo>
                    <a:pt x="755713" y="1210843"/>
                  </a:lnTo>
                  <a:lnTo>
                    <a:pt x="763016" y="1205496"/>
                  </a:lnTo>
                  <a:lnTo>
                    <a:pt x="765429" y="1189901"/>
                  </a:lnTo>
                  <a:close/>
                </a:path>
                <a:path w="5658484" h="1929129">
                  <a:moveTo>
                    <a:pt x="769620" y="1008113"/>
                  </a:moveTo>
                  <a:lnTo>
                    <a:pt x="767918" y="992428"/>
                  </a:lnTo>
                  <a:lnTo>
                    <a:pt x="760869" y="986751"/>
                  </a:lnTo>
                  <a:lnTo>
                    <a:pt x="745159" y="988453"/>
                  </a:lnTo>
                  <a:lnTo>
                    <a:pt x="739482" y="995502"/>
                  </a:lnTo>
                  <a:lnTo>
                    <a:pt x="741172" y="1011186"/>
                  </a:lnTo>
                  <a:lnTo>
                    <a:pt x="748220" y="1016863"/>
                  </a:lnTo>
                  <a:lnTo>
                    <a:pt x="763943" y="1015161"/>
                  </a:lnTo>
                  <a:lnTo>
                    <a:pt x="769620" y="1008113"/>
                  </a:lnTo>
                  <a:close/>
                </a:path>
                <a:path w="5658484" h="1929129">
                  <a:moveTo>
                    <a:pt x="773099" y="1069124"/>
                  </a:moveTo>
                  <a:lnTo>
                    <a:pt x="772668" y="1053350"/>
                  </a:lnTo>
                  <a:lnTo>
                    <a:pt x="766102" y="1047127"/>
                  </a:lnTo>
                  <a:lnTo>
                    <a:pt x="750290" y="1047546"/>
                  </a:lnTo>
                  <a:lnTo>
                    <a:pt x="744080" y="1054112"/>
                  </a:lnTo>
                  <a:lnTo>
                    <a:pt x="744499" y="1069898"/>
                  </a:lnTo>
                  <a:lnTo>
                    <a:pt x="751065" y="1076121"/>
                  </a:lnTo>
                  <a:lnTo>
                    <a:pt x="766876" y="1075690"/>
                  </a:lnTo>
                  <a:lnTo>
                    <a:pt x="773099" y="1069124"/>
                  </a:lnTo>
                  <a:close/>
                </a:path>
                <a:path w="5658484" h="1929129">
                  <a:moveTo>
                    <a:pt x="791006" y="1123035"/>
                  </a:moveTo>
                  <a:lnTo>
                    <a:pt x="785075" y="1116203"/>
                  </a:lnTo>
                  <a:lnTo>
                    <a:pt x="769302" y="1115098"/>
                  </a:lnTo>
                  <a:lnTo>
                    <a:pt x="762469" y="1121029"/>
                  </a:lnTo>
                  <a:lnTo>
                    <a:pt x="761365" y="1136777"/>
                  </a:lnTo>
                  <a:lnTo>
                    <a:pt x="767295" y="1143596"/>
                  </a:lnTo>
                  <a:lnTo>
                    <a:pt x="783069" y="1144714"/>
                  </a:lnTo>
                  <a:lnTo>
                    <a:pt x="789889" y="1138783"/>
                  </a:lnTo>
                  <a:lnTo>
                    <a:pt x="791006" y="1123035"/>
                  </a:lnTo>
                  <a:close/>
                </a:path>
                <a:path w="5658484" h="1929129">
                  <a:moveTo>
                    <a:pt x="817232" y="935990"/>
                  </a:moveTo>
                  <a:lnTo>
                    <a:pt x="814273" y="920483"/>
                  </a:lnTo>
                  <a:lnTo>
                    <a:pt x="806780" y="915403"/>
                  </a:lnTo>
                  <a:lnTo>
                    <a:pt x="791260" y="918387"/>
                  </a:lnTo>
                  <a:lnTo>
                    <a:pt x="786180" y="925868"/>
                  </a:lnTo>
                  <a:lnTo>
                    <a:pt x="789139" y="941362"/>
                  </a:lnTo>
                  <a:lnTo>
                    <a:pt x="796632" y="946442"/>
                  </a:lnTo>
                  <a:lnTo>
                    <a:pt x="812152" y="943470"/>
                  </a:lnTo>
                  <a:lnTo>
                    <a:pt x="817232" y="935990"/>
                  </a:lnTo>
                  <a:close/>
                </a:path>
                <a:path w="5658484" h="1929129">
                  <a:moveTo>
                    <a:pt x="821931" y="1198651"/>
                  </a:moveTo>
                  <a:lnTo>
                    <a:pt x="816597" y="1191348"/>
                  </a:lnTo>
                  <a:lnTo>
                    <a:pt x="800976" y="1188935"/>
                  </a:lnTo>
                  <a:lnTo>
                    <a:pt x="793673" y="1194282"/>
                  </a:lnTo>
                  <a:lnTo>
                    <a:pt x="791260" y="1209878"/>
                  </a:lnTo>
                  <a:lnTo>
                    <a:pt x="796594" y="1217168"/>
                  </a:lnTo>
                  <a:lnTo>
                    <a:pt x="812215" y="1219593"/>
                  </a:lnTo>
                  <a:lnTo>
                    <a:pt x="819518" y="1214247"/>
                  </a:lnTo>
                  <a:lnTo>
                    <a:pt x="821931" y="1198651"/>
                  </a:lnTo>
                  <a:close/>
                </a:path>
                <a:path w="5658484" h="1929129">
                  <a:moveTo>
                    <a:pt x="826465" y="1001966"/>
                  </a:moveTo>
                  <a:lnTo>
                    <a:pt x="824763" y="986282"/>
                  </a:lnTo>
                  <a:lnTo>
                    <a:pt x="817727" y="980605"/>
                  </a:lnTo>
                  <a:lnTo>
                    <a:pt x="802005" y="982306"/>
                  </a:lnTo>
                  <a:lnTo>
                    <a:pt x="796328" y="989355"/>
                  </a:lnTo>
                  <a:lnTo>
                    <a:pt x="798029" y="1005039"/>
                  </a:lnTo>
                  <a:lnTo>
                    <a:pt x="805065" y="1010716"/>
                  </a:lnTo>
                  <a:lnTo>
                    <a:pt x="820788" y="1009015"/>
                  </a:lnTo>
                  <a:lnTo>
                    <a:pt x="826465" y="1001966"/>
                  </a:lnTo>
                  <a:close/>
                </a:path>
                <a:path w="5658484" h="1929129">
                  <a:moveTo>
                    <a:pt x="830249" y="1067574"/>
                  </a:moveTo>
                  <a:lnTo>
                    <a:pt x="829830" y="1051801"/>
                  </a:lnTo>
                  <a:lnTo>
                    <a:pt x="823252" y="1045578"/>
                  </a:lnTo>
                  <a:lnTo>
                    <a:pt x="807453" y="1046010"/>
                  </a:lnTo>
                  <a:lnTo>
                    <a:pt x="801230" y="1052576"/>
                  </a:lnTo>
                  <a:lnTo>
                    <a:pt x="801662" y="1068349"/>
                  </a:lnTo>
                  <a:lnTo>
                    <a:pt x="808228" y="1074572"/>
                  </a:lnTo>
                  <a:lnTo>
                    <a:pt x="824026" y="1074140"/>
                  </a:lnTo>
                  <a:lnTo>
                    <a:pt x="830249" y="1067574"/>
                  </a:lnTo>
                  <a:close/>
                </a:path>
                <a:path w="5658484" h="1929129">
                  <a:moveTo>
                    <a:pt x="848042" y="1127061"/>
                  </a:moveTo>
                  <a:lnTo>
                    <a:pt x="842111" y="1120228"/>
                  </a:lnTo>
                  <a:lnTo>
                    <a:pt x="826338" y="1119111"/>
                  </a:lnTo>
                  <a:lnTo>
                    <a:pt x="819505" y="1125042"/>
                  </a:lnTo>
                  <a:lnTo>
                    <a:pt x="818400" y="1140790"/>
                  </a:lnTo>
                  <a:lnTo>
                    <a:pt x="824331" y="1147622"/>
                  </a:lnTo>
                  <a:lnTo>
                    <a:pt x="840105" y="1148727"/>
                  </a:lnTo>
                  <a:lnTo>
                    <a:pt x="846924" y="1142796"/>
                  </a:lnTo>
                  <a:lnTo>
                    <a:pt x="848042" y="1127061"/>
                  </a:lnTo>
                  <a:close/>
                </a:path>
                <a:path w="5658484" h="1929129">
                  <a:moveTo>
                    <a:pt x="873391" y="925220"/>
                  </a:moveTo>
                  <a:lnTo>
                    <a:pt x="870419" y="909713"/>
                  </a:lnTo>
                  <a:lnTo>
                    <a:pt x="862939" y="904633"/>
                  </a:lnTo>
                  <a:lnTo>
                    <a:pt x="847407" y="907618"/>
                  </a:lnTo>
                  <a:lnTo>
                    <a:pt x="842327" y="915098"/>
                  </a:lnTo>
                  <a:lnTo>
                    <a:pt x="845299" y="930592"/>
                  </a:lnTo>
                  <a:lnTo>
                    <a:pt x="852779" y="935672"/>
                  </a:lnTo>
                  <a:lnTo>
                    <a:pt x="868311" y="932700"/>
                  </a:lnTo>
                  <a:lnTo>
                    <a:pt x="873391" y="925220"/>
                  </a:lnTo>
                  <a:close/>
                </a:path>
                <a:path w="5658484" h="1929129">
                  <a:moveTo>
                    <a:pt x="878446" y="1207414"/>
                  </a:moveTo>
                  <a:lnTo>
                    <a:pt x="873099" y="1200111"/>
                  </a:lnTo>
                  <a:lnTo>
                    <a:pt x="857478" y="1197686"/>
                  </a:lnTo>
                  <a:lnTo>
                    <a:pt x="850176" y="1203032"/>
                  </a:lnTo>
                  <a:lnTo>
                    <a:pt x="847763" y="1218628"/>
                  </a:lnTo>
                  <a:lnTo>
                    <a:pt x="853097" y="1225931"/>
                  </a:lnTo>
                  <a:lnTo>
                    <a:pt x="868730" y="1228344"/>
                  </a:lnTo>
                  <a:lnTo>
                    <a:pt x="876020" y="1223010"/>
                  </a:lnTo>
                  <a:lnTo>
                    <a:pt x="878446" y="1207414"/>
                  </a:lnTo>
                  <a:close/>
                </a:path>
                <a:path w="5658484" h="1929129">
                  <a:moveTo>
                    <a:pt x="883310" y="995832"/>
                  </a:moveTo>
                  <a:lnTo>
                    <a:pt x="881621" y="980135"/>
                  </a:lnTo>
                  <a:lnTo>
                    <a:pt x="874572" y="974458"/>
                  </a:lnTo>
                  <a:lnTo>
                    <a:pt x="858850" y="976160"/>
                  </a:lnTo>
                  <a:lnTo>
                    <a:pt x="853173" y="983208"/>
                  </a:lnTo>
                  <a:lnTo>
                    <a:pt x="854875" y="998893"/>
                  </a:lnTo>
                  <a:lnTo>
                    <a:pt x="861923" y="1004570"/>
                  </a:lnTo>
                  <a:lnTo>
                    <a:pt x="877633" y="1002868"/>
                  </a:lnTo>
                  <a:lnTo>
                    <a:pt x="883310" y="995832"/>
                  </a:lnTo>
                  <a:close/>
                </a:path>
                <a:path w="5658484" h="1929129">
                  <a:moveTo>
                    <a:pt x="887412" y="1066038"/>
                  </a:moveTo>
                  <a:lnTo>
                    <a:pt x="886980" y="1050251"/>
                  </a:lnTo>
                  <a:lnTo>
                    <a:pt x="880414" y="1044028"/>
                  </a:lnTo>
                  <a:lnTo>
                    <a:pt x="864616" y="1044460"/>
                  </a:lnTo>
                  <a:lnTo>
                    <a:pt x="858393" y="1051026"/>
                  </a:lnTo>
                  <a:lnTo>
                    <a:pt x="858812" y="1066800"/>
                  </a:lnTo>
                  <a:lnTo>
                    <a:pt x="865378" y="1073023"/>
                  </a:lnTo>
                  <a:lnTo>
                    <a:pt x="881189" y="1072603"/>
                  </a:lnTo>
                  <a:lnTo>
                    <a:pt x="887412" y="1066038"/>
                  </a:lnTo>
                  <a:close/>
                </a:path>
                <a:path w="5658484" h="1929129">
                  <a:moveTo>
                    <a:pt x="905078" y="1131074"/>
                  </a:moveTo>
                  <a:lnTo>
                    <a:pt x="899147" y="1124242"/>
                  </a:lnTo>
                  <a:lnTo>
                    <a:pt x="883373" y="1123124"/>
                  </a:lnTo>
                  <a:lnTo>
                    <a:pt x="876541" y="1129068"/>
                  </a:lnTo>
                  <a:lnTo>
                    <a:pt x="875436" y="1144803"/>
                  </a:lnTo>
                  <a:lnTo>
                    <a:pt x="881367" y="1151636"/>
                  </a:lnTo>
                  <a:lnTo>
                    <a:pt x="897140" y="1152740"/>
                  </a:lnTo>
                  <a:lnTo>
                    <a:pt x="903973" y="1146810"/>
                  </a:lnTo>
                  <a:lnTo>
                    <a:pt x="905078" y="1131074"/>
                  </a:lnTo>
                  <a:close/>
                </a:path>
                <a:path w="5658484" h="1929129">
                  <a:moveTo>
                    <a:pt x="929551" y="914450"/>
                  </a:moveTo>
                  <a:lnTo>
                    <a:pt x="926579" y="898944"/>
                  </a:lnTo>
                  <a:lnTo>
                    <a:pt x="919099" y="893864"/>
                  </a:lnTo>
                  <a:lnTo>
                    <a:pt x="903566" y="896848"/>
                  </a:lnTo>
                  <a:lnTo>
                    <a:pt x="898486" y="904328"/>
                  </a:lnTo>
                  <a:lnTo>
                    <a:pt x="901458" y="919822"/>
                  </a:lnTo>
                  <a:lnTo>
                    <a:pt x="908939" y="924902"/>
                  </a:lnTo>
                  <a:lnTo>
                    <a:pt x="924471" y="921931"/>
                  </a:lnTo>
                  <a:lnTo>
                    <a:pt x="929551" y="914450"/>
                  </a:lnTo>
                  <a:close/>
                </a:path>
                <a:path w="5658484" h="1929129">
                  <a:moveTo>
                    <a:pt x="934948" y="1216164"/>
                  </a:moveTo>
                  <a:lnTo>
                    <a:pt x="929601" y="1208862"/>
                  </a:lnTo>
                  <a:lnTo>
                    <a:pt x="913980" y="1206449"/>
                  </a:lnTo>
                  <a:lnTo>
                    <a:pt x="906678" y="1211783"/>
                  </a:lnTo>
                  <a:lnTo>
                    <a:pt x="904265" y="1227378"/>
                  </a:lnTo>
                  <a:lnTo>
                    <a:pt x="909612" y="1234681"/>
                  </a:lnTo>
                  <a:lnTo>
                    <a:pt x="925233" y="1237107"/>
                  </a:lnTo>
                  <a:lnTo>
                    <a:pt x="932535" y="1231760"/>
                  </a:lnTo>
                  <a:lnTo>
                    <a:pt x="934948" y="1216164"/>
                  </a:lnTo>
                  <a:close/>
                </a:path>
                <a:path w="5658484" h="1929129">
                  <a:moveTo>
                    <a:pt x="940155" y="989685"/>
                  </a:moveTo>
                  <a:lnTo>
                    <a:pt x="938466" y="973988"/>
                  </a:lnTo>
                  <a:lnTo>
                    <a:pt x="931418" y="968311"/>
                  </a:lnTo>
                  <a:lnTo>
                    <a:pt x="915695" y="970013"/>
                  </a:lnTo>
                  <a:lnTo>
                    <a:pt x="910031" y="977061"/>
                  </a:lnTo>
                  <a:lnTo>
                    <a:pt x="911720" y="992746"/>
                  </a:lnTo>
                  <a:lnTo>
                    <a:pt x="918768" y="998423"/>
                  </a:lnTo>
                  <a:lnTo>
                    <a:pt x="934478" y="996721"/>
                  </a:lnTo>
                  <a:lnTo>
                    <a:pt x="940155" y="989685"/>
                  </a:lnTo>
                  <a:close/>
                </a:path>
                <a:path w="5658484" h="1929129">
                  <a:moveTo>
                    <a:pt x="944562" y="1064488"/>
                  </a:moveTo>
                  <a:lnTo>
                    <a:pt x="944143" y="1048715"/>
                  </a:lnTo>
                  <a:lnTo>
                    <a:pt x="937577" y="1042492"/>
                  </a:lnTo>
                  <a:lnTo>
                    <a:pt x="921766" y="1042911"/>
                  </a:lnTo>
                  <a:lnTo>
                    <a:pt x="915543" y="1049489"/>
                  </a:lnTo>
                  <a:lnTo>
                    <a:pt x="915974" y="1065263"/>
                  </a:lnTo>
                  <a:lnTo>
                    <a:pt x="922540" y="1071486"/>
                  </a:lnTo>
                  <a:lnTo>
                    <a:pt x="938339" y="1071054"/>
                  </a:lnTo>
                  <a:lnTo>
                    <a:pt x="944562" y="1064488"/>
                  </a:lnTo>
                  <a:close/>
                </a:path>
                <a:path w="5658484" h="1929129">
                  <a:moveTo>
                    <a:pt x="962113" y="1135087"/>
                  </a:moveTo>
                  <a:lnTo>
                    <a:pt x="956183" y="1128255"/>
                  </a:lnTo>
                  <a:lnTo>
                    <a:pt x="940409" y="1127150"/>
                  </a:lnTo>
                  <a:lnTo>
                    <a:pt x="933577" y="1133081"/>
                  </a:lnTo>
                  <a:lnTo>
                    <a:pt x="932472" y="1148816"/>
                  </a:lnTo>
                  <a:lnTo>
                    <a:pt x="938403" y="1155649"/>
                  </a:lnTo>
                  <a:lnTo>
                    <a:pt x="954176" y="1156766"/>
                  </a:lnTo>
                  <a:lnTo>
                    <a:pt x="961009" y="1150835"/>
                  </a:lnTo>
                  <a:lnTo>
                    <a:pt x="962113" y="1135087"/>
                  </a:lnTo>
                  <a:close/>
                </a:path>
                <a:path w="5658484" h="1929129">
                  <a:moveTo>
                    <a:pt x="985697" y="903681"/>
                  </a:moveTo>
                  <a:lnTo>
                    <a:pt x="982738" y="888174"/>
                  </a:lnTo>
                  <a:lnTo>
                    <a:pt x="975245" y="883094"/>
                  </a:lnTo>
                  <a:lnTo>
                    <a:pt x="959726" y="886079"/>
                  </a:lnTo>
                  <a:lnTo>
                    <a:pt x="954646" y="893559"/>
                  </a:lnTo>
                  <a:lnTo>
                    <a:pt x="957605" y="909053"/>
                  </a:lnTo>
                  <a:lnTo>
                    <a:pt x="965098" y="914133"/>
                  </a:lnTo>
                  <a:lnTo>
                    <a:pt x="980617" y="911161"/>
                  </a:lnTo>
                  <a:lnTo>
                    <a:pt x="985697" y="903681"/>
                  </a:lnTo>
                  <a:close/>
                </a:path>
                <a:path w="5658484" h="1929129">
                  <a:moveTo>
                    <a:pt x="991450" y="1224915"/>
                  </a:moveTo>
                  <a:lnTo>
                    <a:pt x="986104" y="1217612"/>
                  </a:lnTo>
                  <a:lnTo>
                    <a:pt x="970483" y="1215199"/>
                  </a:lnTo>
                  <a:lnTo>
                    <a:pt x="963180" y="1220546"/>
                  </a:lnTo>
                  <a:lnTo>
                    <a:pt x="960767" y="1236141"/>
                  </a:lnTo>
                  <a:lnTo>
                    <a:pt x="966114" y="1243431"/>
                  </a:lnTo>
                  <a:lnTo>
                    <a:pt x="981735" y="1245857"/>
                  </a:lnTo>
                  <a:lnTo>
                    <a:pt x="989037" y="1240510"/>
                  </a:lnTo>
                  <a:lnTo>
                    <a:pt x="991450" y="1224915"/>
                  </a:lnTo>
                  <a:close/>
                </a:path>
                <a:path w="5658484" h="1929129">
                  <a:moveTo>
                    <a:pt x="997000" y="983538"/>
                  </a:moveTo>
                  <a:lnTo>
                    <a:pt x="995311" y="967841"/>
                  </a:lnTo>
                  <a:lnTo>
                    <a:pt x="988263" y="962177"/>
                  </a:lnTo>
                  <a:lnTo>
                    <a:pt x="972540" y="963866"/>
                  </a:lnTo>
                  <a:lnTo>
                    <a:pt x="966876" y="970915"/>
                  </a:lnTo>
                  <a:lnTo>
                    <a:pt x="968565" y="986612"/>
                  </a:lnTo>
                  <a:lnTo>
                    <a:pt x="975614" y="992276"/>
                  </a:lnTo>
                  <a:lnTo>
                    <a:pt x="991336" y="990587"/>
                  </a:lnTo>
                  <a:lnTo>
                    <a:pt x="997000" y="983538"/>
                  </a:lnTo>
                  <a:close/>
                </a:path>
                <a:path w="5658484" h="1929129">
                  <a:moveTo>
                    <a:pt x="1001725" y="1062939"/>
                  </a:moveTo>
                  <a:lnTo>
                    <a:pt x="1001293" y="1047165"/>
                  </a:lnTo>
                  <a:lnTo>
                    <a:pt x="994727" y="1040942"/>
                  </a:lnTo>
                  <a:lnTo>
                    <a:pt x="978928" y="1041374"/>
                  </a:lnTo>
                  <a:lnTo>
                    <a:pt x="972705" y="1047940"/>
                  </a:lnTo>
                  <a:lnTo>
                    <a:pt x="973124" y="1063713"/>
                  </a:lnTo>
                  <a:lnTo>
                    <a:pt x="979703" y="1069936"/>
                  </a:lnTo>
                  <a:lnTo>
                    <a:pt x="995502" y="1069505"/>
                  </a:lnTo>
                  <a:lnTo>
                    <a:pt x="1001725" y="1062939"/>
                  </a:lnTo>
                  <a:close/>
                </a:path>
                <a:path w="5658484" h="1929129">
                  <a:moveTo>
                    <a:pt x="1019149" y="1139101"/>
                  </a:moveTo>
                  <a:lnTo>
                    <a:pt x="1013218" y="1132281"/>
                  </a:lnTo>
                  <a:lnTo>
                    <a:pt x="997445" y="1131163"/>
                  </a:lnTo>
                  <a:lnTo>
                    <a:pt x="990612" y="1137094"/>
                  </a:lnTo>
                  <a:lnTo>
                    <a:pt x="989507" y="1152842"/>
                  </a:lnTo>
                  <a:lnTo>
                    <a:pt x="995438" y="1159662"/>
                  </a:lnTo>
                  <a:lnTo>
                    <a:pt x="1011212" y="1160780"/>
                  </a:lnTo>
                  <a:lnTo>
                    <a:pt x="1018044" y="1154849"/>
                  </a:lnTo>
                  <a:lnTo>
                    <a:pt x="1019149" y="1139101"/>
                  </a:lnTo>
                  <a:close/>
                </a:path>
                <a:path w="5658484" h="1929129">
                  <a:moveTo>
                    <a:pt x="1041857" y="892911"/>
                  </a:moveTo>
                  <a:lnTo>
                    <a:pt x="1038885" y="877404"/>
                  </a:lnTo>
                  <a:lnTo>
                    <a:pt x="1031405" y="872324"/>
                  </a:lnTo>
                  <a:lnTo>
                    <a:pt x="1015873" y="875309"/>
                  </a:lnTo>
                  <a:lnTo>
                    <a:pt x="1010793" y="882789"/>
                  </a:lnTo>
                  <a:lnTo>
                    <a:pt x="1013764" y="898296"/>
                  </a:lnTo>
                  <a:lnTo>
                    <a:pt x="1021245" y="903363"/>
                  </a:lnTo>
                  <a:lnTo>
                    <a:pt x="1036777" y="900391"/>
                  </a:lnTo>
                  <a:lnTo>
                    <a:pt x="1041857" y="892911"/>
                  </a:lnTo>
                  <a:close/>
                </a:path>
                <a:path w="5658484" h="1929129">
                  <a:moveTo>
                    <a:pt x="1047953" y="1233678"/>
                  </a:moveTo>
                  <a:lnTo>
                    <a:pt x="1042606" y="1226375"/>
                  </a:lnTo>
                  <a:lnTo>
                    <a:pt x="1026985" y="1223949"/>
                  </a:lnTo>
                  <a:lnTo>
                    <a:pt x="1019683" y="1229296"/>
                  </a:lnTo>
                  <a:lnTo>
                    <a:pt x="1017270" y="1244892"/>
                  </a:lnTo>
                  <a:lnTo>
                    <a:pt x="1022616" y="1252194"/>
                  </a:lnTo>
                  <a:lnTo>
                    <a:pt x="1038237" y="1254607"/>
                  </a:lnTo>
                  <a:lnTo>
                    <a:pt x="1045540" y="1249273"/>
                  </a:lnTo>
                  <a:lnTo>
                    <a:pt x="1047953" y="1233678"/>
                  </a:lnTo>
                  <a:close/>
                </a:path>
                <a:path w="5658484" h="1929129">
                  <a:moveTo>
                    <a:pt x="1053858" y="977392"/>
                  </a:moveTo>
                  <a:lnTo>
                    <a:pt x="1052156" y="961694"/>
                  </a:lnTo>
                  <a:lnTo>
                    <a:pt x="1045108" y="956030"/>
                  </a:lnTo>
                  <a:lnTo>
                    <a:pt x="1029398" y="957719"/>
                  </a:lnTo>
                  <a:lnTo>
                    <a:pt x="1023721" y="964768"/>
                  </a:lnTo>
                  <a:lnTo>
                    <a:pt x="1025410" y="980465"/>
                  </a:lnTo>
                  <a:lnTo>
                    <a:pt x="1032459" y="986129"/>
                  </a:lnTo>
                  <a:lnTo>
                    <a:pt x="1048181" y="984440"/>
                  </a:lnTo>
                  <a:lnTo>
                    <a:pt x="1053858" y="977392"/>
                  </a:lnTo>
                  <a:close/>
                </a:path>
                <a:path w="5658484" h="1929129">
                  <a:moveTo>
                    <a:pt x="1058887" y="1061402"/>
                  </a:moveTo>
                  <a:lnTo>
                    <a:pt x="1058456" y="1045616"/>
                  </a:lnTo>
                  <a:lnTo>
                    <a:pt x="1051890" y="1039406"/>
                  </a:lnTo>
                  <a:lnTo>
                    <a:pt x="1036078" y="1039825"/>
                  </a:lnTo>
                  <a:lnTo>
                    <a:pt x="1029868" y="1046391"/>
                  </a:lnTo>
                  <a:lnTo>
                    <a:pt x="1030287" y="1062164"/>
                  </a:lnTo>
                  <a:lnTo>
                    <a:pt x="1036853" y="1068387"/>
                  </a:lnTo>
                  <a:lnTo>
                    <a:pt x="1052664" y="1067968"/>
                  </a:lnTo>
                  <a:lnTo>
                    <a:pt x="1058887" y="1061402"/>
                  </a:lnTo>
                  <a:close/>
                </a:path>
                <a:path w="5658484" h="1929129">
                  <a:moveTo>
                    <a:pt x="1076185" y="1143127"/>
                  </a:moveTo>
                  <a:lnTo>
                    <a:pt x="1070254" y="1136294"/>
                  </a:lnTo>
                  <a:lnTo>
                    <a:pt x="1054481" y="1135176"/>
                  </a:lnTo>
                  <a:lnTo>
                    <a:pt x="1047661" y="1141107"/>
                  </a:lnTo>
                  <a:lnTo>
                    <a:pt x="1046543" y="1156855"/>
                  </a:lnTo>
                  <a:lnTo>
                    <a:pt x="1052474" y="1163688"/>
                  </a:lnTo>
                  <a:lnTo>
                    <a:pt x="1068247" y="1164793"/>
                  </a:lnTo>
                  <a:lnTo>
                    <a:pt x="1075080" y="1158862"/>
                  </a:lnTo>
                  <a:lnTo>
                    <a:pt x="1076185" y="1143127"/>
                  </a:lnTo>
                  <a:close/>
                </a:path>
                <a:path w="5658484" h="1929129">
                  <a:moveTo>
                    <a:pt x="1098016" y="882142"/>
                  </a:moveTo>
                  <a:lnTo>
                    <a:pt x="1095044" y="866648"/>
                  </a:lnTo>
                  <a:lnTo>
                    <a:pt x="1087564" y="861568"/>
                  </a:lnTo>
                  <a:lnTo>
                    <a:pt x="1072032" y="864527"/>
                  </a:lnTo>
                  <a:lnTo>
                    <a:pt x="1066952" y="872020"/>
                  </a:lnTo>
                  <a:lnTo>
                    <a:pt x="1069911" y="887514"/>
                  </a:lnTo>
                  <a:lnTo>
                    <a:pt x="1077404" y="892594"/>
                  </a:lnTo>
                  <a:lnTo>
                    <a:pt x="1092923" y="889635"/>
                  </a:lnTo>
                  <a:lnTo>
                    <a:pt x="1098016" y="882142"/>
                  </a:lnTo>
                  <a:close/>
                </a:path>
                <a:path w="5658484" h="1929129">
                  <a:moveTo>
                    <a:pt x="1104455" y="1242428"/>
                  </a:moveTo>
                  <a:lnTo>
                    <a:pt x="1099121" y="1235125"/>
                  </a:lnTo>
                  <a:lnTo>
                    <a:pt x="1083487" y="1232712"/>
                  </a:lnTo>
                  <a:lnTo>
                    <a:pt x="1076198" y="1238046"/>
                  </a:lnTo>
                  <a:lnTo>
                    <a:pt x="1073772" y="1253642"/>
                  </a:lnTo>
                  <a:lnTo>
                    <a:pt x="1079119" y="1260944"/>
                  </a:lnTo>
                  <a:lnTo>
                    <a:pt x="1094740" y="1263370"/>
                  </a:lnTo>
                  <a:lnTo>
                    <a:pt x="1102042" y="1258023"/>
                  </a:lnTo>
                  <a:lnTo>
                    <a:pt x="1104455" y="1242428"/>
                  </a:lnTo>
                  <a:close/>
                </a:path>
                <a:path w="5658484" h="1929129">
                  <a:moveTo>
                    <a:pt x="1110703" y="971245"/>
                  </a:moveTo>
                  <a:lnTo>
                    <a:pt x="1109002" y="955548"/>
                  </a:lnTo>
                  <a:lnTo>
                    <a:pt x="1101953" y="949883"/>
                  </a:lnTo>
                  <a:lnTo>
                    <a:pt x="1086243" y="951585"/>
                  </a:lnTo>
                  <a:lnTo>
                    <a:pt x="1080566" y="958634"/>
                  </a:lnTo>
                  <a:lnTo>
                    <a:pt x="1082268" y="974318"/>
                  </a:lnTo>
                  <a:lnTo>
                    <a:pt x="1089317" y="979995"/>
                  </a:lnTo>
                  <a:lnTo>
                    <a:pt x="1105027" y="978293"/>
                  </a:lnTo>
                  <a:lnTo>
                    <a:pt x="1110703" y="971245"/>
                  </a:lnTo>
                  <a:close/>
                </a:path>
                <a:path w="5658484" h="1929129">
                  <a:moveTo>
                    <a:pt x="1116037" y="1059853"/>
                  </a:moveTo>
                  <a:lnTo>
                    <a:pt x="1115618" y="1044079"/>
                  </a:lnTo>
                  <a:lnTo>
                    <a:pt x="1109052" y="1037856"/>
                  </a:lnTo>
                  <a:lnTo>
                    <a:pt x="1093241" y="1038288"/>
                  </a:lnTo>
                  <a:lnTo>
                    <a:pt x="1087018" y="1044854"/>
                  </a:lnTo>
                  <a:lnTo>
                    <a:pt x="1087450" y="1060627"/>
                  </a:lnTo>
                  <a:lnTo>
                    <a:pt x="1094016" y="1066850"/>
                  </a:lnTo>
                  <a:lnTo>
                    <a:pt x="1109814" y="1066419"/>
                  </a:lnTo>
                  <a:lnTo>
                    <a:pt x="1116037" y="1059853"/>
                  </a:lnTo>
                  <a:close/>
                </a:path>
                <a:path w="5658484" h="1929129">
                  <a:moveTo>
                    <a:pt x="1133221" y="1147140"/>
                  </a:moveTo>
                  <a:lnTo>
                    <a:pt x="1127290" y="1140307"/>
                  </a:lnTo>
                  <a:lnTo>
                    <a:pt x="1111529" y="1139202"/>
                  </a:lnTo>
                  <a:lnTo>
                    <a:pt x="1104696" y="1145133"/>
                  </a:lnTo>
                  <a:lnTo>
                    <a:pt x="1103579" y="1160868"/>
                  </a:lnTo>
                  <a:lnTo>
                    <a:pt x="1109510" y="1167701"/>
                  </a:lnTo>
                  <a:lnTo>
                    <a:pt x="1125283" y="1168819"/>
                  </a:lnTo>
                  <a:lnTo>
                    <a:pt x="1132116" y="1162875"/>
                  </a:lnTo>
                  <a:lnTo>
                    <a:pt x="1133221" y="1147140"/>
                  </a:lnTo>
                  <a:close/>
                </a:path>
                <a:path w="5658484" h="1929129">
                  <a:moveTo>
                    <a:pt x="1154163" y="871372"/>
                  </a:moveTo>
                  <a:lnTo>
                    <a:pt x="1151204" y="855878"/>
                  </a:lnTo>
                  <a:lnTo>
                    <a:pt x="1143723" y="850798"/>
                  </a:lnTo>
                  <a:lnTo>
                    <a:pt x="1128191" y="853757"/>
                  </a:lnTo>
                  <a:lnTo>
                    <a:pt x="1123111" y="861250"/>
                  </a:lnTo>
                  <a:lnTo>
                    <a:pt x="1126070" y="876744"/>
                  </a:lnTo>
                  <a:lnTo>
                    <a:pt x="1133551" y="881824"/>
                  </a:lnTo>
                  <a:lnTo>
                    <a:pt x="1149083" y="878865"/>
                  </a:lnTo>
                  <a:lnTo>
                    <a:pt x="1154163" y="871372"/>
                  </a:lnTo>
                  <a:close/>
                </a:path>
                <a:path w="5658484" h="1929129">
                  <a:moveTo>
                    <a:pt x="1160957" y="1251178"/>
                  </a:moveTo>
                  <a:lnTo>
                    <a:pt x="1155623" y="1243876"/>
                  </a:lnTo>
                  <a:lnTo>
                    <a:pt x="1140002" y="1241463"/>
                  </a:lnTo>
                  <a:lnTo>
                    <a:pt x="1132700" y="1246797"/>
                  </a:lnTo>
                  <a:lnTo>
                    <a:pt x="1130287" y="1262392"/>
                  </a:lnTo>
                  <a:lnTo>
                    <a:pt x="1135621" y="1269695"/>
                  </a:lnTo>
                  <a:lnTo>
                    <a:pt x="1151242" y="1272120"/>
                  </a:lnTo>
                  <a:lnTo>
                    <a:pt x="1158544" y="1266774"/>
                  </a:lnTo>
                  <a:lnTo>
                    <a:pt x="1160957" y="1251178"/>
                  </a:lnTo>
                  <a:close/>
                </a:path>
                <a:path w="5658484" h="1929129">
                  <a:moveTo>
                    <a:pt x="1167549" y="965098"/>
                  </a:moveTo>
                  <a:lnTo>
                    <a:pt x="1165847" y="949401"/>
                  </a:lnTo>
                  <a:lnTo>
                    <a:pt x="1158798" y="943737"/>
                  </a:lnTo>
                  <a:lnTo>
                    <a:pt x="1143088" y="945438"/>
                  </a:lnTo>
                  <a:lnTo>
                    <a:pt x="1137412" y="952487"/>
                  </a:lnTo>
                  <a:lnTo>
                    <a:pt x="1139113" y="968171"/>
                  </a:lnTo>
                  <a:lnTo>
                    <a:pt x="1146162" y="973848"/>
                  </a:lnTo>
                  <a:lnTo>
                    <a:pt x="1161872" y="972146"/>
                  </a:lnTo>
                  <a:lnTo>
                    <a:pt x="1167549" y="965098"/>
                  </a:lnTo>
                  <a:close/>
                </a:path>
                <a:path w="5658484" h="1929129">
                  <a:moveTo>
                    <a:pt x="1173200" y="1058303"/>
                  </a:moveTo>
                  <a:lnTo>
                    <a:pt x="1172768" y="1042530"/>
                  </a:lnTo>
                  <a:lnTo>
                    <a:pt x="1166202" y="1036307"/>
                  </a:lnTo>
                  <a:lnTo>
                    <a:pt x="1150404" y="1036739"/>
                  </a:lnTo>
                  <a:lnTo>
                    <a:pt x="1144181" y="1043305"/>
                  </a:lnTo>
                  <a:lnTo>
                    <a:pt x="1144600" y="1059078"/>
                  </a:lnTo>
                  <a:lnTo>
                    <a:pt x="1151166" y="1065301"/>
                  </a:lnTo>
                  <a:lnTo>
                    <a:pt x="1166977" y="1064882"/>
                  </a:lnTo>
                  <a:lnTo>
                    <a:pt x="1173200" y="1058303"/>
                  </a:lnTo>
                  <a:close/>
                </a:path>
                <a:path w="5658484" h="1929129">
                  <a:moveTo>
                    <a:pt x="1190269" y="1151153"/>
                  </a:moveTo>
                  <a:lnTo>
                    <a:pt x="1184338" y="1144320"/>
                  </a:lnTo>
                  <a:lnTo>
                    <a:pt x="1168565" y="1143215"/>
                  </a:lnTo>
                  <a:lnTo>
                    <a:pt x="1161732" y="1149146"/>
                  </a:lnTo>
                  <a:lnTo>
                    <a:pt x="1160627" y="1164882"/>
                  </a:lnTo>
                  <a:lnTo>
                    <a:pt x="1166558" y="1171714"/>
                  </a:lnTo>
                  <a:lnTo>
                    <a:pt x="1182319" y="1172832"/>
                  </a:lnTo>
                  <a:lnTo>
                    <a:pt x="1189151" y="1166901"/>
                  </a:lnTo>
                  <a:lnTo>
                    <a:pt x="1190269" y="1151153"/>
                  </a:lnTo>
                  <a:close/>
                </a:path>
                <a:path w="5658484" h="1929129">
                  <a:moveTo>
                    <a:pt x="1210322" y="860602"/>
                  </a:moveTo>
                  <a:lnTo>
                    <a:pt x="1207363" y="845108"/>
                  </a:lnTo>
                  <a:lnTo>
                    <a:pt x="1199870" y="840028"/>
                  </a:lnTo>
                  <a:lnTo>
                    <a:pt x="1184351" y="842987"/>
                  </a:lnTo>
                  <a:lnTo>
                    <a:pt x="1179258" y="850480"/>
                  </a:lnTo>
                  <a:lnTo>
                    <a:pt x="1182230" y="865974"/>
                  </a:lnTo>
                  <a:lnTo>
                    <a:pt x="1189710" y="871054"/>
                  </a:lnTo>
                  <a:lnTo>
                    <a:pt x="1205242" y="868095"/>
                  </a:lnTo>
                  <a:lnTo>
                    <a:pt x="1210322" y="860602"/>
                  </a:lnTo>
                  <a:close/>
                </a:path>
                <a:path w="5658484" h="1929129">
                  <a:moveTo>
                    <a:pt x="1217472" y="1259928"/>
                  </a:moveTo>
                  <a:lnTo>
                    <a:pt x="1212126" y="1252639"/>
                  </a:lnTo>
                  <a:lnTo>
                    <a:pt x="1196505" y="1250213"/>
                  </a:lnTo>
                  <a:lnTo>
                    <a:pt x="1189202" y="1255560"/>
                  </a:lnTo>
                  <a:lnTo>
                    <a:pt x="1186789" y="1271155"/>
                  </a:lnTo>
                  <a:lnTo>
                    <a:pt x="1192123" y="1278458"/>
                  </a:lnTo>
                  <a:lnTo>
                    <a:pt x="1207757" y="1280871"/>
                  </a:lnTo>
                  <a:lnTo>
                    <a:pt x="1215047" y="1275524"/>
                  </a:lnTo>
                  <a:lnTo>
                    <a:pt x="1217472" y="1259928"/>
                  </a:lnTo>
                  <a:close/>
                </a:path>
                <a:path w="5658484" h="1929129">
                  <a:moveTo>
                    <a:pt x="1224394" y="958951"/>
                  </a:moveTo>
                  <a:lnTo>
                    <a:pt x="1222692" y="943254"/>
                  </a:lnTo>
                  <a:lnTo>
                    <a:pt x="1215644" y="937590"/>
                  </a:lnTo>
                  <a:lnTo>
                    <a:pt x="1199934" y="939292"/>
                  </a:lnTo>
                  <a:lnTo>
                    <a:pt x="1194257" y="946340"/>
                  </a:lnTo>
                  <a:lnTo>
                    <a:pt x="1195959" y="962025"/>
                  </a:lnTo>
                  <a:lnTo>
                    <a:pt x="1203007" y="967701"/>
                  </a:lnTo>
                  <a:lnTo>
                    <a:pt x="1218730" y="966000"/>
                  </a:lnTo>
                  <a:lnTo>
                    <a:pt x="1224394" y="958951"/>
                  </a:lnTo>
                  <a:close/>
                </a:path>
                <a:path w="5658484" h="1929129">
                  <a:moveTo>
                    <a:pt x="1230350" y="1056767"/>
                  </a:moveTo>
                  <a:lnTo>
                    <a:pt x="1229931" y="1040993"/>
                  </a:lnTo>
                  <a:lnTo>
                    <a:pt x="1223365" y="1034770"/>
                  </a:lnTo>
                  <a:lnTo>
                    <a:pt x="1207554" y="1035189"/>
                  </a:lnTo>
                  <a:lnTo>
                    <a:pt x="1201331" y="1041755"/>
                  </a:lnTo>
                  <a:lnTo>
                    <a:pt x="1201762" y="1057529"/>
                  </a:lnTo>
                  <a:lnTo>
                    <a:pt x="1208328" y="1063752"/>
                  </a:lnTo>
                  <a:lnTo>
                    <a:pt x="1224127" y="1063332"/>
                  </a:lnTo>
                  <a:lnTo>
                    <a:pt x="1230350" y="1056767"/>
                  </a:lnTo>
                  <a:close/>
                </a:path>
                <a:path w="5658484" h="1929129">
                  <a:moveTo>
                    <a:pt x="1247305" y="1155166"/>
                  </a:moveTo>
                  <a:lnTo>
                    <a:pt x="1241374" y="1148346"/>
                  </a:lnTo>
                  <a:lnTo>
                    <a:pt x="1225600" y="1147229"/>
                  </a:lnTo>
                  <a:lnTo>
                    <a:pt x="1218768" y="1153160"/>
                  </a:lnTo>
                  <a:lnTo>
                    <a:pt x="1217663" y="1168908"/>
                  </a:lnTo>
                  <a:lnTo>
                    <a:pt x="1223594" y="1175740"/>
                  </a:lnTo>
                  <a:lnTo>
                    <a:pt x="1239367" y="1176845"/>
                  </a:lnTo>
                  <a:lnTo>
                    <a:pt x="1246187" y="1170914"/>
                  </a:lnTo>
                  <a:lnTo>
                    <a:pt x="1247305" y="1155166"/>
                  </a:lnTo>
                  <a:close/>
                </a:path>
                <a:path w="5658484" h="1929129">
                  <a:moveTo>
                    <a:pt x="1266482" y="849833"/>
                  </a:moveTo>
                  <a:lnTo>
                    <a:pt x="1263510" y="834339"/>
                  </a:lnTo>
                  <a:lnTo>
                    <a:pt x="1256030" y="829259"/>
                  </a:lnTo>
                  <a:lnTo>
                    <a:pt x="1240497" y="832218"/>
                  </a:lnTo>
                  <a:lnTo>
                    <a:pt x="1235417" y="839711"/>
                  </a:lnTo>
                  <a:lnTo>
                    <a:pt x="1238377" y="855205"/>
                  </a:lnTo>
                  <a:lnTo>
                    <a:pt x="1245870" y="860285"/>
                  </a:lnTo>
                  <a:lnTo>
                    <a:pt x="1261389" y="857326"/>
                  </a:lnTo>
                  <a:lnTo>
                    <a:pt x="1266482" y="849833"/>
                  </a:lnTo>
                  <a:close/>
                </a:path>
                <a:path w="5658484" h="1929129">
                  <a:moveTo>
                    <a:pt x="1273975" y="1268691"/>
                  </a:moveTo>
                  <a:lnTo>
                    <a:pt x="1268628" y="1261389"/>
                  </a:lnTo>
                  <a:lnTo>
                    <a:pt x="1253007" y="1258963"/>
                  </a:lnTo>
                  <a:lnTo>
                    <a:pt x="1245704" y="1264310"/>
                  </a:lnTo>
                  <a:lnTo>
                    <a:pt x="1243291" y="1279906"/>
                  </a:lnTo>
                  <a:lnTo>
                    <a:pt x="1248638" y="1287208"/>
                  </a:lnTo>
                  <a:lnTo>
                    <a:pt x="1264259" y="1289621"/>
                  </a:lnTo>
                  <a:lnTo>
                    <a:pt x="1271562" y="1284287"/>
                  </a:lnTo>
                  <a:lnTo>
                    <a:pt x="1273975" y="1268691"/>
                  </a:lnTo>
                  <a:close/>
                </a:path>
                <a:path w="5658484" h="1929129">
                  <a:moveTo>
                    <a:pt x="1281239" y="952804"/>
                  </a:moveTo>
                  <a:lnTo>
                    <a:pt x="1279537" y="937107"/>
                  </a:lnTo>
                  <a:lnTo>
                    <a:pt x="1272489" y="931443"/>
                  </a:lnTo>
                  <a:lnTo>
                    <a:pt x="1256779" y="933145"/>
                  </a:lnTo>
                  <a:lnTo>
                    <a:pt x="1251102" y="940193"/>
                  </a:lnTo>
                  <a:lnTo>
                    <a:pt x="1252804" y="955878"/>
                  </a:lnTo>
                  <a:lnTo>
                    <a:pt x="1259852" y="961555"/>
                  </a:lnTo>
                  <a:lnTo>
                    <a:pt x="1275575" y="959853"/>
                  </a:lnTo>
                  <a:lnTo>
                    <a:pt x="1281239" y="952804"/>
                  </a:lnTo>
                  <a:close/>
                </a:path>
                <a:path w="5658484" h="1929129">
                  <a:moveTo>
                    <a:pt x="1287513" y="1055217"/>
                  </a:moveTo>
                  <a:lnTo>
                    <a:pt x="1287081" y="1039444"/>
                  </a:lnTo>
                  <a:lnTo>
                    <a:pt x="1280515" y="1033221"/>
                  </a:lnTo>
                  <a:lnTo>
                    <a:pt x="1264716" y="1033653"/>
                  </a:lnTo>
                  <a:lnTo>
                    <a:pt x="1258493" y="1040218"/>
                  </a:lnTo>
                  <a:lnTo>
                    <a:pt x="1258925" y="1055992"/>
                  </a:lnTo>
                  <a:lnTo>
                    <a:pt x="1265491" y="1062215"/>
                  </a:lnTo>
                  <a:lnTo>
                    <a:pt x="1281290" y="1061783"/>
                  </a:lnTo>
                  <a:lnTo>
                    <a:pt x="1287513" y="1055217"/>
                  </a:lnTo>
                  <a:close/>
                </a:path>
                <a:path w="5658484" h="1929129">
                  <a:moveTo>
                    <a:pt x="1304340" y="1159192"/>
                  </a:moveTo>
                  <a:lnTo>
                    <a:pt x="1298409" y="1152359"/>
                  </a:lnTo>
                  <a:lnTo>
                    <a:pt x="1282636" y="1151242"/>
                  </a:lnTo>
                  <a:lnTo>
                    <a:pt x="1275803" y="1157173"/>
                  </a:lnTo>
                  <a:lnTo>
                    <a:pt x="1274699" y="1172921"/>
                  </a:lnTo>
                  <a:lnTo>
                    <a:pt x="1280629" y="1179753"/>
                  </a:lnTo>
                  <a:lnTo>
                    <a:pt x="1296403" y="1180858"/>
                  </a:lnTo>
                  <a:lnTo>
                    <a:pt x="1303223" y="1174927"/>
                  </a:lnTo>
                  <a:lnTo>
                    <a:pt x="1304340" y="1159192"/>
                  </a:lnTo>
                  <a:close/>
                </a:path>
                <a:path w="5658484" h="1929129">
                  <a:moveTo>
                    <a:pt x="1322628" y="839063"/>
                  </a:moveTo>
                  <a:lnTo>
                    <a:pt x="1319669" y="823569"/>
                  </a:lnTo>
                  <a:lnTo>
                    <a:pt x="1312189" y="818489"/>
                  </a:lnTo>
                  <a:lnTo>
                    <a:pt x="1296657" y="821448"/>
                  </a:lnTo>
                  <a:lnTo>
                    <a:pt x="1291577" y="828941"/>
                  </a:lnTo>
                  <a:lnTo>
                    <a:pt x="1294536" y="844435"/>
                  </a:lnTo>
                  <a:lnTo>
                    <a:pt x="1302016" y="849515"/>
                  </a:lnTo>
                  <a:lnTo>
                    <a:pt x="1317548" y="846556"/>
                  </a:lnTo>
                  <a:lnTo>
                    <a:pt x="1322628" y="839063"/>
                  </a:lnTo>
                  <a:close/>
                </a:path>
                <a:path w="5658484" h="1929129">
                  <a:moveTo>
                    <a:pt x="1330477" y="1277442"/>
                  </a:moveTo>
                  <a:lnTo>
                    <a:pt x="1325130" y="1270139"/>
                  </a:lnTo>
                  <a:lnTo>
                    <a:pt x="1309509" y="1267726"/>
                  </a:lnTo>
                  <a:lnTo>
                    <a:pt x="1302207" y="1273060"/>
                  </a:lnTo>
                  <a:lnTo>
                    <a:pt x="1299794" y="1288656"/>
                  </a:lnTo>
                  <a:lnTo>
                    <a:pt x="1305140" y="1295958"/>
                  </a:lnTo>
                  <a:lnTo>
                    <a:pt x="1320761" y="1298384"/>
                  </a:lnTo>
                  <a:lnTo>
                    <a:pt x="1328064" y="1293037"/>
                  </a:lnTo>
                  <a:lnTo>
                    <a:pt x="1330477" y="1277442"/>
                  </a:lnTo>
                  <a:close/>
                </a:path>
                <a:path w="5658484" h="1929129">
                  <a:moveTo>
                    <a:pt x="1338097" y="946658"/>
                  </a:moveTo>
                  <a:lnTo>
                    <a:pt x="1336395" y="930960"/>
                  </a:lnTo>
                  <a:lnTo>
                    <a:pt x="1329334" y="925296"/>
                  </a:lnTo>
                  <a:lnTo>
                    <a:pt x="1313624" y="926998"/>
                  </a:lnTo>
                  <a:lnTo>
                    <a:pt x="1307947" y="934046"/>
                  </a:lnTo>
                  <a:lnTo>
                    <a:pt x="1309649" y="949744"/>
                  </a:lnTo>
                  <a:lnTo>
                    <a:pt x="1316710" y="955408"/>
                  </a:lnTo>
                  <a:lnTo>
                    <a:pt x="1332420" y="953706"/>
                  </a:lnTo>
                  <a:lnTo>
                    <a:pt x="1338097" y="946658"/>
                  </a:lnTo>
                  <a:close/>
                </a:path>
                <a:path w="5658484" h="1929129">
                  <a:moveTo>
                    <a:pt x="1344676" y="1053668"/>
                  </a:moveTo>
                  <a:lnTo>
                    <a:pt x="1344244" y="1037894"/>
                  </a:lnTo>
                  <a:lnTo>
                    <a:pt x="1337678" y="1031671"/>
                  </a:lnTo>
                  <a:lnTo>
                    <a:pt x="1321866" y="1032103"/>
                  </a:lnTo>
                  <a:lnTo>
                    <a:pt x="1315656" y="1038669"/>
                  </a:lnTo>
                  <a:lnTo>
                    <a:pt x="1316075" y="1054442"/>
                  </a:lnTo>
                  <a:lnTo>
                    <a:pt x="1322641" y="1060665"/>
                  </a:lnTo>
                  <a:lnTo>
                    <a:pt x="1338453" y="1060246"/>
                  </a:lnTo>
                  <a:lnTo>
                    <a:pt x="1344676" y="1053668"/>
                  </a:lnTo>
                  <a:close/>
                </a:path>
                <a:path w="5658484" h="1929129">
                  <a:moveTo>
                    <a:pt x="1361376" y="1163205"/>
                  </a:moveTo>
                  <a:lnTo>
                    <a:pt x="1355445" y="1156373"/>
                  </a:lnTo>
                  <a:lnTo>
                    <a:pt x="1339672" y="1155268"/>
                  </a:lnTo>
                  <a:lnTo>
                    <a:pt x="1332839" y="1161199"/>
                  </a:lnTo>
                  <a:lnTo>
                    <a:pt x="1331734" y="1176934"/>
                  </a:lnTo>
                  <a:lnTo>
                    <a:pt x="1337665" y="1183767"/>
                  </a:lnTo>
                  <a:lnTo>
                    <a:pt x="1353439" y="1184884"/>
                  </a:lnTo>
                  <a:lnTo>
                    <a:pt x="1360271" y="1178953"/>
                  </a:lnTo>
                  <a:lnTo>
                    <a:pt x="1361376" y="1163205"/>
                  </a:lnTo>
                  <a:close/>
                </a:path>
                <a:path w="5658484" h="1929129">
                  <a:moveTo>
                    <a:pt x="1378788" y="828294"/>
                  </a:moveTo>
                  <a:lnTo>
                    <a:pt x="1375829" y="812800"/>
                  </a:lnTo>
                  <a:lnTo>
                    <a:pt x="1368336" y="807720"/>
                  </a:lnTo>
                  <a:lnTo>
                    <a:pt x="1352816" y="810679"/>
                  </a:lnTo>
                  <a:lnTo>
                    <a:pt x="1347724" y="818172"/>
                  </a:lnTo>
                  <a:lnTo>
                    <a:pt x="1350695" y="833666"/>
                  </a:lnTo>
                  <a:lnTo>
                    <a:pt x="1358176" y="838746"/>
                  </a:lnTo>
                  <a:lnTo>
                    <a:pt x="1373708" y="835787"/>
                  </a:lnTo>
                  <a:lnTo>
                    <a:pt x="1378788" y="828294"/>
                  </a:lnTo>
                  <a:close/>
                </a:path>
                <a:path w="5658484" h="1929129">
                  <a:moveTo>
                    <a:pt x="1386979" y="1286192"/>
                  </a:moveTo>
                  <a:lnTo>
                    <a:pt x="1381633" y="1278902"/>
                  </a:lnTo>
                  <a:lnTo>
                    <a:pt x="1366012" y="1276477"/>
                  </a:lnTo>
                  <a:lnTo>
                    <a:pt x="1358709" y="1281823"/>
                  </a:lnTo>
                  <a:lnTo>
                    <a:pt x="1356296" y="1297419"/>
                  </a:lnTo>
                  <a:lnTo>
                    <a:pt x="1361643" y="1304721"/>
                  </a:lnTo>
                  <a:lnTo>
                    <a:pt x="1377264" y="1307134"/>
                  </a:lnTo>
                  <a:lnTo>
                    <a:pt x="1384566" y="1301788"/>
                  </a:lnTo>
                  <a:lnTo>
                    <a:pt x="1386979" y="1286192"/>
                  </a:lnTo>
                  <a:close/>
                </a:path>
                <a:path w="5658484" h="1929129">
                  <a:moveTo>
                    <a:pt x="1394942" y="940511"/>
                  </a:moveTo>
                  <a:lnTo>
                    <a:pt x="1393240" y="924814"/>
                  </a:lnTo>
                  <a:lnTo>
                    <a:pt x="1386192" y="919149"/>
                  </a:lnTo>
                  <a:lnTo>
                    <a:pt x="1370469" y="920851"/>
                  </a:lnTo>
                  <a:lnTo>
                    <a:pt x="1364805" y="927900"/>
                  </a:lnTo>
                  <a:lnTo>
                    <a:pt x="1366507" y="943597"/>
                  </a:lnTo>
                  <a:lnTo>
                    <a:pt x="1373555" y="949261"/>
                  </a:lnTo>
                  <a:lnTo>
                    <a:pt x="1389265" y="947559"/>
                  </a:lnTo>
                  <a:lnTo>
                    <a:pt x="1394942" y="940511"/>
                  </a:lnTo>
                  <a:close/>
                </a:path>
                <a:path w="5658484" h="1929129">
                  <a:moveTo>
                    <a:pt x="1401826" y="1052131"/>
                  </a:moveTo>
                  <a:lnTo>
                    <a:pt x="1401406" y="1036358"/>
                  </a:lnTo>
                  <a:lnTo>
                    <a:pt x="1394841" y="1030135"/>
                  </a:lnTo>
                  <a:lnTo>
                    <a:pt x="1379029" y="1030554"/>
                  </a:lnTo>
                  <a:lnTo>
                    <a:pt x="1372806" y="1037120"/>
                  </a:lnTo>
                  <a:lnTo>
                    <a:pt x="1373238" y="1052906"/>
                  </a:lnTo>
                  <a:lnTo>
                    <a:pt x="1379804" y="1059129"/>
                  </a:lnTo>
                  <a:lnTo>
                    <a:pt x="1395603" y="1058697"/>
                  </a:lnTo>
                  <a:lnTo>
                    <a:pt x="1401826" y="1052131"/>
                  </a:lnTo>
                  <a:close/>
                </a:path>
                <a:path w="5658484" h="1929129">
                  <a:moveTo>
                    <a:pt x="1418412" y="1167218"/>
                  </a:moveTo>
                  <a:lnTo>
                    <a:pt x="1412481" y="1160386"/>
                  </a:lnTo>
                  <a:lnTo>
                    <a:pt x="1396707" y="1159281"/>
                  </a:lnTo>
                  <a:lnTo>
                    <a:pt x="1389875" y="1165212"/>
                  </a:lnTo>
                  <a:lnTo>
                    <a:pt x="1388770" y="1180960"/>
                  </a:lnTo>
                  <a:lnTo>
                    <a:pt x="1394701" y="1187780"/>
                  </a:lnTo>
                  <a:lnTo>
                    <a:pt x="1410474" y="1188897"/>
                  </a:lnTo>
                  <a:lnTo>
                    <a:pt x="1417307" y="1182966"/>
                  </a:lnTo>
                  <a:lnTo>
                    <a:pt x="1418412" y="1167218"/>
                  </a:lnTo>
                  <a:close/>
                </a:path>
                <a:path w="5658484" h="1929129">
                  <a:moveTo>
                    <a:pt x="1434947" y="817524"/>
                  </a:moveTo>
                  <a:lnTo>
                    <a:pt x="1431975" y="802030"/>
                  </a:lnTo>
                  <a:lnTo>
                    <a:pt x="1424495" y="796950"/>
                  </a:lnTo>
                  <a:lnTo>
                    <a:pt x="1408963" y="799909"/>
                  </a:lnTo>
                  <a:lnTo>
                    <a:pt x="1403883" y="807402"/>
                  </a:lnTo>
                  <a:lnTo>
                    <a:pt x="1406842" y="822896"/>
                  </a:lnTo>
                  <a:lnTo>
                    <a:pt x="1414335" y="827976"/>
                  </a:lnTo>
                  <a:lnTo>
                    <a:pt x="1429854" y="825017"/>
                  </a:lnTo>
                  <a:lnTo>
                    <a:pt x="1434947" y="817524"/>
                  </a:lnTo>
                  <a:close/>
                </a:path>
                <a:path w="5658484" h="1929129">
                  <a:moveTo>
                    <a:pt x="1443482" y="1294955"/>
                  </a:moveTo>
                  <a:lnTo>
                    <a:pt x="1438148" y="1287653"/>
                  </a:lnTo>
                  <a:lnTo>
                    <a:pt x="1422514" y="1285227"/>
                  </a:lnTo>
                  <a:lnTo>
                    <a:pt x="1415224" y="1290574"/>
                  </a:lnTo>
                  <a:lnTo>
                    <a:pt x="1412798" y="1306169"/>
                  </a:lnTo>
                  <a:lnTo>
                    <a:pt x="1418145" y="1313472"/>
                  </a:lnTo>
                  <a:lnTo>
                    <a:pt x="1433766" y="1315885"/>
                  </a:lnTo>
                  <a:lnTo>
                    <a:pt x="1441069" y="1310551"/>
                  </a:lnTo>
                  <a:lnTo>
                    <a:pt x="1443482" y="1294955"/>
                  </a:lnTo>
                  <a:close/>
                </a:path>
                <a:path w="5658484" h="1929129">
                  <a:moveTo>
                    <a:pt x="1451787" y="934364"/>
                  </a:moveTo>
                  <a:lnTo>
                    <a:pt x="1450086" y="918667"/>
                  </a:lnTo>
                  <a:lnTo>
                    <a:pt x="1443037" y="913003"/>
                  </a:lnTo>
                  <a:lnTo>
                    <a:pt x="1427314" y="914704"/>
                  </a:lnTo>
                  <a:lnTo>
                    <a:pt x="1421650" y="921753"/>
                  </a:lnTo>
                  <a:lnTo>
                    <a:pt x="1423352" y="937450"/>
                  </a:lnTo>
                  <a:lnTo>
                    <a:pt x="1430401" y="943114"/>
                  </a:lnTo>
                  <a:lnTo>
                    <a:pt x="1446110" y="941412"/>
                  </a:lnTo>
                  <a:lnTo>
                    <a:pt x="1451787" y="934364"/>
                  </a:lnTo>
                  <a:close/>
                </a:path>
                <a:path w="5658484" h="1929129">
                  <a:moveTo>
                    <a:pt x="1458988" y="1050582"/>
                  </a:moveTo>
                  <a:lnTo>
                    <a:pt x="1458556" y="1034808"/>
                  </a:lnTo>
                  <a:lnTo>
                    <a:pt x="1451991" y="1028585"/>
                  </a:lnTo>
                  <a:lnTo>
                    <a:pt x="1436192" y="1029017"/>
                  </a:lnTo>
                  <a:lnTo>
                    <a:pt x="1429969" y="1035583"/>
                  </a:lnTo>
                  <a:lnTo>
                    <a:pt x="1430388" y="1051356"/>
                  </a:lnTo>
                  <a:lnTo>
                    <a:pt x="1436954" y="1057579"/>
                  </a:lnTo>
                  <a:lnTo>
                    <a:pt x="1452765" y="1057148"/>
                  </a:lnTo>
                  <a:lnTo>
                    <a:pt x="1458988" y="1050582"/>
                  </a:lnTo>
                  <a:close/>
                </a:path>
                <a:path w="5658484" h="1929129">
                  <a:moveTo>
                    <a:pt x="1475447" y="1171244"/>
                  </a:moveTo>
                  <a:lnTo>
                    <a:pt x="1469517" y="1164412"/>
                  </a:lnTo>
                  <a:lnTo>
                    <a:pt x="1453743" y="1163294"/>
                  </a:lnTo>
                  <a:lnTo>
                    <a:pt x="1446911" y="1169225"/>
                  </a:lnTo>
                  <a:lnTo>
                    <a:pt x="1445806" y="1184973"/>
                  </a:lnTo>
                  <a:lnTo>
                    <a:pt x="1451737" y="1191806"/>
                  </a:lnTo>
                  <a:lnTo>
                    <a:pt x="1467510" y="1192911"/>
                  </a:lnTo>
                  <a:lnTo>
                    <a:pt x="1474343" y="1186980"/>
                  </a:lnTo>
                  <a:lnTo>
                    <a:pt x="1475447" y="1171244"/>
                  </a:lnTo>
                  <a:close/>
                </a:path>
                <a:path w="5658484" h="1929129">
                  <a:moveTo>
                    <a:pt x="1491094" y="806754"/>
                  </a:moveTo>
                  <a:lnTo>
                    <a:pt x="1488135" y="791260"/>
                  </a:lnTo>
                  <a:lnTo>
                    <a:pt x="1480654" y="786180"/>
                  </a:lnTo>
                  <a:lnTo>
                    <a:pt x="1465122" y="789139"/>
                  </a:lnTo>
                  <a:lnTo>
                    <a:pt x="1460042" y="796632"/>
                  </a:lnTo>
                  <a:lnTo>
                    <a:pt x="1463001" y="812126"/>
                  </a:lnTo>
                  <a:lnTo>
                    <a:pt x="1470482" y="817206"/>
                  </a:lnTo>
                  <a:lnTo>
                    <a:pt x="1486014" y="814247"/>
                  </a:lnTo>
                  <a:lnTo>
                    <a:pt x="1491094" y="806754"/>
                  </a:lnTo>
                  <a:close/>
                </a:path>
                <a:path w="5658484" h="1929129">
                  <a:moveTo>
                    <a:pt x="1499984" y="1303705"/>
                  </a:moveTo>
                  <a:lnTo>
                    <a:pt x="1494650" y="1296403"/>
                  </a:lnTo>
                  <a:lnTo>
                    <a:pt x="1479029" y="1293990"/>
                  </a:lnTo>
                  <a:lnTo>
                    <a:pt x="1471726" y="1299324"/>
                  </a:lnTo>
                  <a:lnTo>
                    <a:pt x="1469313" y="1314919"/>
                  </a:lnTo>
                  <a:lnTo>
                    <a:pt x="1474647" y="1322222"/>
                  </a:lnTo>
                  <a:lnTo>
                    <a:pt x="1490268" y="1324648"/>
                  </a:lnTo>
                  <a:lnTo>
                    <a:pt x="1497571" y="1319301"/>
                  </a:lnTo>
                  <a:lnTo>
                    <a:pt x="1499984" y="1303705"/>
                  </a:lnTo>
                  <a:close/>
                </a:path>
                <a:path w="5658484" h="1929129">
                  <a:moveTo>
                    <a:pt x="1508633" y="928217"/>
                  </a:moveTo>
                  <a:lnTo>
                    <a:pt x="1506931" y="912533"/>
                  </a:lnTo>
                  <a:lnTo>
                    <a:pt x="1499882" y="906856"/>
                  </a:lnTo>
                  <a:lnTo>
                    <a:pt x="1484160" y="908558"/>
                  </a:lnTo>
                  <a:lnTo>
                    <a:pt x="1478495" y="915606"/>
                  </a:lnTo>
                  <a:lnTo>
                    <a:pt x="1480197" y="931303"/>
                  </a:lnTo>
                  <a:lnTo>
                    <a:pt x="1487246" y="936967"/>
                  </a:lnTo>
                  <a:lnTo>
                    <a:pt x="1502968" y="935266"/>
                  </a:lnTo>
                  <a:lnTo>
                    <a:pt x="1508633" y="928217"/>
                  </a:lnTo>
                  <a:close/>
                </a:path>
                <a:path w="5658484" h="1929129">
                  <a:moveTo>
                    <a:pt x="1516138" y="1049045"/>
                  </a:moveTo>
                  <a:lnTo>
                    <a:pt x="1515719" y="1033259"/>
                  </a:lnTo>
                  <a:lnTo>
                    <a:pt x="1509153" y="1027036"/>
                  </a:lnTo>
                  <a:lnTo>
                    <a:pt x="1493342" y="1027468"/>
                  </a:lnTo>
                  <a:lnTo>
                    <a:pt x="1487119" y="1034034"/>
                  </a:lnTo>
                  <a:lnTo>
                    <a:pt x="1487551" y="1049807"/>
                  </a:lnTo>
                  <a:lnTo>
                    <a:pt x="1494116" y="1056030"/>
                  </a:lnTo>
                  <a:lnTo>
                    <a:pt x="1509928" y="1055611"/>
                  </a:lnTo>
                  <a:lnTo>
                    <a:pt x="1516138" y="1049045"/>
                  </a:lnTo>
                  <a:close/>
                </a:path>
                <a:path w="5658484" h="1929129">
                  <a:moveTo>
                    <a:pt x="1532483" y="1175258"/>
                  </a:moveTo>
                  <a:lnTo>
                    <a:pt x="1526552" y="1168425"/>
                  </a:lnTo>
                  <a:lnTo>
                    <a:pt x="1510779" y="1167320"/>
                  </a:lnTo>
                  <a:lnTo>
                    <a:pt x="1503959" y="1173251"/>
                  </a:lnTo>
                  <a:lnTo>
                    <a:pt x="1502841" y="1188986"/>
                  </a:lnTo>
                  <a:lnTo>
                    <a:pt x="1508772" y="1195819"/>
                  </a:lnTo>
                  <a:lnTo>
                    <a:pt x="1524546" y="1196924"/>
                  </a:lnTo>
                  <a:lnTo>
                    <a:pt x="1531378" y="1190993"/>
                  </a:lnTo>
                  <a:lnTo>
                    <a:pt x="1532483" y="1175258"/>
                  </a:lnTo>
                  <a:close/>
                </a:path>
                <a:path w="5658484" h="1929129">
                  <a:moveTo>
                    <a:pt x="1547253" y="795985"/>
                  </a:moveTo>
                  <a:lnTo>
                    <a:pt x="1544294" y="780491"/>
                  </a:lnTo>
                  <a:lnTo>
                    <a:pt x="1536801" y="775411"/>
                  </a:lnTo>
                  <a:lnTo>
                    <a:pt x="1521282" y="778370"/>
                  </a:lnTo>
                  <a:lnTo>
                    <a:pt x="1516189" y="785863"/>
                  </a:lnTo>
                  <a:lnTo>
                    <a:pt x="1519161" y="801357"/>
                  </a:lnTo>
                  <a:lnTo>
                    <a:pt x="1526641" y="806437"/>
                  </a:lnTo>
                  <a:lnTo>
                    <a:pt x="1542173" y="803478"/>
                  </a:lnTo>
                  <a:lnTo>
                    <a:pt x="1547253" y="795985"/>
                  </a:lnTo>
                  <a:close/>
                </a:path>
                <a:path w="5658484" h="1929129">
                  <a:moveTo>
                    <a:pt x="1556499" y="1312456"/>
                  </a:moveTo>
                  <a:lnTo>
                    <a:pt x="1551152" y="1305153"/>
                  </a:lnTo>
                  <a:lnTo>
                    <a:pt x="1535531" y="1302740"/>
                  </a:lnTo>
                  <a:lnTo>
                    <a:pt x="1528229" y="1308087"/>
                  </a:lnTo>
                  <a:lnTo>
                    <a:pt x="1525816" y="1323682"/>
                  </a:lnTo>
                  <a:lnTo>
                    <a:pt x="1531150" y="1330972"/>
                  </a:lnTo>
                  <a:lnTo>
                    <a:pt x="1546783" y="1333398"/>
                  </a:lnTo>
                  <a:lnTo>
                    <a:pt x="1554073" y="1328051"/>
                  </a:lnTo>
                  <a:lnTo>
                    <a:pt x="1556499" y="1312456"/>
                  </a:lnTo>
                  <a:close/>
                </a:path>
                <a:path w="5658484" h="1929129">
                  <a:moveTo>
                    <a:pt x="1565478" y="922070"/>
                  </a:moveTo>
                  <a:lnTo>
                    <a:pt x="1563776" y="906386"/>
                  </a:lnTo>
                  <a:lnTo>
                    <a:pt x="1556727" y="900709"/>
                  </a:lnTo>
                  <a:lnTo>
                    <a:pt x="1541018" y="902411"/>
                  </a:lnTo>
                  <a:lnTo>
                    <a:pt x="1535341" y="909472"/>
                  </a:lnTo>
                  <a:lnTo>
                    <a:pt x="1537042" y="925156"/>
                  </a:lnTo>
                  <a:lnTo>
                    <a:pt x="1544091" y="930821"/>
                  </a:lnTo>
                  <a:lnTo>
                    <a:pt x="1559814" y="929119"/>
                  </a:lnTo>
                  <a:lnTo>
                    <a:pt x="1565478" y="922070"/>
                  </a:lnTo>
                  <a:close/>
                </a:path>
                <a:path w="5658484" h="1929129">
                  <a:moveTo>
                    <a:pt x="1573301" y="1047496"/>
                  </a:moveTo>
                  <a:lnTo>
                    <a:pt x="1572869" y="1031722"/>
                  </a:lnTo>
                  <a:lnTo>
                    <a:pt x="1566303" y="1025499"/>
                  </a:lnTo>
                  <a:lnTo>
                    <a:pt x="1550504" y="1025918"/>
                  </a:lnTo>
                  <a:lnTo>
                    <a:pt x="1544281" y="1032497"/>
                  </a:lnTo>
                  <a:lnTo>
                    <a:pt x="1544713" y="1048270"/>
                  </a:lnTo>
                  <a:lnTo>
                    <a:pt x="1551279" y="1054493"/>
                  </a:lnTo>
                  <a:lnTo>
                    <a:pt x="1567078" y="1054061"/>
                  </a:lnTo>
                  <a:lnTo>
                    <a:pt x="1573301" y="1047496"/>
                  </a:lnTo>
                  <a:close/>
                </a:path>
                <a:path w="5658484" h="1929129">
                  <a:moveTo>
                    <a:pt x="1589519" y="1179271"/>
                  </a:moveTo>
                  <a:lnTo>
                    <a:pt x="1583588" y="1172438"/>
                  </a:lnTo>
                  <a:lnTo>
                    <a:pt x="1567827" y="1171333"/>
                  </a:lnTo>
                  <a:lnTo>
                    <a:pt x="1560995" y="1177264"/>
                  </a:lnTo>
                  <a:lnTo>
                    <a:pt x="1559877" y="1192999"/>
                  </a:lnTo>
                  <a:lnTo>
                    <a:pt x="1565808" y="1199832"/>
                  </a:lnTo>
                  <a:lnTo>
                    <a:pt x="1581581" y="1200950"/>
                  </a:lnTo>
                  <a:lnTo>
                    <a:pt x="1588414" y="1195019"/>
                  </a:lnTo>
                  <a:lnTo>
                    <a:pt x="1589519" y="1179271"/>
                  </a:lnTo>
                  <a:close/>
                </a:path>
                <a:path w="5658484" h="1929129">
                  <a:moveTo>
                    <a:pt x="1603413" y="785215"/>
                  </a:moveTo>
                  <a:lnTo>
                    <a:pt x="1600441" y="769721"/>
                  </a:lnTo>
                  <a:lnTo>
                    <a:pt x="1592961" y="764641"/>
                  </a:lnTo>
                  <a:lnTo>
                    <a:pt x="1577428" y="767600"/>
                  </a:lnTo>
                  <a:lnTo>
                    <a:pt x="1572348" y="775093"/>
                  </a:lnTo>
                  <a:lnTo>
                    <a:pt x="1575308" y="790587"/>
                  </a:lnTo>
                  <a:lnTo>
                    <a:pt x="1582801" y="795667"/>
                  </a:lnTo>
                  <a:lnTo>
                    <a:pt x="1598320" y="792708"/>
                  </a:lnTo>
                  <a:lnTo>
                    <a:pt x="1603413" y="785215"/>
                  </a:lnTo>
                  <a:close/>
                </a:path>
                <a:path w="5658484" h="1929129">
                  <a:moveTo>
                    <a:pt x="1613001" y="1321219"/>
                  </a:moveTo>
                  <a:lnTo>
                    <a:pt x="1607654" y="1313916"/>
                  </a:lnTo>
                  <a:lnTo>
                    <a:pt x="1592033" y="1311490"/>
                  </a:lnTo>
                  <a:lnTo>
                    <a:pt x="1584731" y="1316837"/>
                  </a:lnTo>
                  <a:lnTo>
                    <a:pt x="1582318" y="1332433"/>
                  </a:lnTo>
                  <a:lnTo>
                    <a:pt x="1587665" y="1339735"/>
                  </a:lnTo>
                  <a:lnTo>
                    <a:pt x="1603286" y="1342148"/>
                  </a:lnTo>
                  <a:lnTo>
                    <a:pt x="1610588" y="1336814"/>
                  </a:lnTo>
                  <a:lnTo>
                    <a:pt x="1613001" y="1321219"/>
                  </a:lnTo>
                  <a:close/>
                </a:path>
                <a:path w="5658484" h="1929129">
                  <a:moveTo>
                    <a:pt x="1622323" y="915924"/>
                  </a:moveTo>
                  <a:lnTo>
                    <a:pt x="1620621" y="900239"/>
                  </a:lnTo>
                  <a:lnTo>
                    <a:pt x="1613573" y="894562"/>
                  </a:lnTo>
                  <a:lnTo>
                    <a:pt x="1597863" y="896277"/>
                  </a:lnTo>
                  <a:lnTo>
                    <a:pt x="1592186" y="903325"/>
                  </a:lnTo>
                  <a:lnTo>
                    <a:pt x="1593888" y="919010"/>
                  </a:lnTo>
                  <a:lnTo>
                    <a:pt x="1600936" y="924674"/>
                  </a:lnTo>
                  <a:lnTo>
                    <a:pt x="1616659" y="922972"/>
                  </a:lnTo>
                  <a:lnTo>
                    <a:pt x="1622323" y="915924"/>
                  </a:lnTo>
                  <a:close/>
                </a:path>
                <a:path w="5658484" h="1929129">
                  <a:moveTo>
                    <a:pt x="1630464" y="1045946"/>
                  </a:moveTo>
                  <a:lnTo>
                    <a:pt x="1630032" y="1030173"/>
                  </a:lnTo>
                  <a:lnTo>
                    <a:pt x="1623466" y="1023950"/>
                  </a:lnTo>
                  <a:lnTo>
                    <a:pt x="1607667" y="1024382"/>
                  </a:lnTo>
                  <a:lnTo>
                    <a:pt x="1601444" y="1030947"/>
                  </a:lnTo>
                  <a:lnTo>
                    <a:pt x="1601863" y="1046721"/>
                  </a:lnTo>
                  <a:lnTo>
                    <a:pt x="1608429" y="1052944"/>
                  </a:lnTo>
                  <a:lnTo>
                    <a:pt x="1624241" y="1052512"/>
                  </a:lnTo>
                  <a:lnTo>
                    <a:pt x="1630464" y="1045946"/>
                  </a:lnTo>
                  <a:close/>
                </a:path>
                <a:path w="5658484" h="1929129">
                  <a:moveTo>
                    <a:pt x="1646567" y="1183284"/>
                  </a:moveTo>
                  <a:lnTo>
                    <a:pt x="1640624" y="1176464"/>
                  </a:lnTo>
                  <a:lnTo>
                    <a:pt x="1624863" y="1175346"/>
                  </a:lnTo>
                  <a:lnTo>
                    <a:pt x="1618030" y="1181277"/>
                  </a:lnTo>
                  <a:lnTo>
                    <a:pt x="1616925" y="1197025"/>
                  </a:lnTo>
                  <a:lnTo>
                    <a:pt x="1622856" y="1203858"/>
                  </a:lnTo>
                  <a:lnTo>
                    <a:pt x="1638617" y="1204963"/>
                  </a:lnTo>
                  <a:lnTo>
                    <a:pt x="1645450" y="1199032"/>
                  </a:lnTo>
                  <a:lnTo>
                    <a:pt x="1646567" y="1183284"/>
                  </a:lnTo>
                  <a:close/>
                </a:path>
                <a:path w="5658484" h="1929129">
                  <a:moveTo>
                    <a:pt x="1659559" y="774446"/>
                  </a:moveTo>
                  <a:lnTo>
                    <a:pt x="1656600" y="758952"/>
                  </a:lnTo>
                  <a:lnTo>
                    <a:pt x="1649120" y="753872"/>
                  </a:lnTo>
                  <a:lnTo>
                    <a:pt x="1633588" y="756831"/>
                  </a:lnTo>
                  <a:lnTo>
                    <a:pt x="1628508" y="764324"/>
                  </a:lnTo>
                  <a:lnTo>
                    <a:pt x="1631467" y="779818"/>
                  </a:lnTo>
                  <a:lnTo>
                    <a:pt x="1638947" y="784898"/>
                  </a:lnTo>
                  <a:lnTo>
                    <a:pt x="1654479" y="781939"/>
                  </a:lnTo>
                  <a:lnTo>
                    <a:pt x="1659559" y="774446"/>
                  </a:lnTo>
                  <a:close/>
                </a:path>
                <a:path w="5658484" h="1929129">
                  <a:moveTo>
                    <a:pt x="1669503" y="1329969"/>
                  </a:moveTo>
                  <a:lnTo>
                    <a:pt x="1664157" y="1322666"/>
                  </a:lnTo>
                  <a:lnTo>
                    <a:pt x="1648536" y="1320253"/>
                  </a:lnTo>
                  <a:lnTo>
                    <a:pt x="1641233" y="1325587"/>
                  </a:lnTo>
                  <a:lnTo>
                    <a:pt x="1638820" y="1341183"/>
                  </a:lnTo>
                  <a:lnTo>
                    <a:pt x="1644167" y="1348486"/>
                  </a:lnTo>
                  <a:lnTo>
                    <a:pt x="1659788" y="1350911"/>
                  </a:lnTo>
                  <a:lnTo>
                    <a:pt x="1667090" y="1345565"/>
                  </a:lnTo>
                  <a:lnTo>
                    <a:pt x="1669503" y="1329969"/>
                  </a:lnTo>
                  <a:close/>
                </a:path>
                <a:path w="5658484" h="1929129">
                  <a:moveTo>
                    <a:pt x="1679181" y="909777"/>
                  </a:moveTo>
                  <a:lnTo>
                    <a:pt x="1677479" y="894092"/>
                  </a:lnTo>
                  <a:lnTo>
                    <a:pt x="1670418" y="888415"/>
                  </a:lnTo>
                  <a:lnTo>
                    <a:pt x="1654708" y="890130"/>
                  </a:lnTo>
                  <a:lnTo>
                    <a:pt x="1649031" y="897178"/>
                  </a:lnTo>
                  <a:lnTo>
                    <a:pt x="1650733" y="912863"/>
                  </a:lnTo>
                  <a:lnTo>
                    <a:pt x="1657781" y="918540"/>
                  </a:lnTo>
                  <a:lnTo>
                    <a:pt x="1673504" y="916825"/>
                  </a:lnTo>
                  <a:lnTo>
                    <a:pt x="1679181" y="909777"/>
                  </a:lnTo>
                  <a:close/>
                </a:path>
                <a:path w="5658484" h="1929129">
                  <a:moveTo>
                    <a:pt x="1687614" y="1044409"/>
                  </a:moveTo>
                  <a:lnTo>
                    <a:pt x="1687195" y="1028623"/>
                  </a:lnTo>
                  <a:lnTo>
                    <a:pt x="1680629" y="1022413"/>
                  </a:lnTo>
                  <a:lnTo>
                    <a:pt x="1664817" y="1022832"/>
                  </a:lnTo>
                  <a:lnTo>
                    <a:pt x="1658594" y="1029398"/>
                  </a:lnTo>
                  <a:lnTo>
                    <a:pt x="1659026" y="1045171"/>
                  </a:lnTo>
                  <a:lnTo>
                    <a:pt x="1665592" y="1051394"/>
                  </a:lnTo>
                  <a:lnTo>
                    <a:pt x="1681391" y="1050975"/>
                  </a:lnTo>
                  <a:lnTo>
                    <a:pt x="1687614" y="1044409"/>
                  </a:lnTo>
                  <a:close/>
                </a:path>
                <a:path w="5658484" h="1929129">
                  <a:moveTo>
                    <a:pt x="1703603" y="1187310"/>
                  </a:moveTo>
                  <a:lnTo>
                    <a:pt x="1697672" y="1180477"/>
                  </a:lnTo>
                  <a:lnTo>
                    <a:pt x="1681899" y="1179360"/>
                  </a:lnTo>
                  <a:lnTo>
                    <a:pt x="1675066" y="1185291"/>
                  </a:lnTo>
                  <a:lnTo>
                    <a:pt x="1673961" y="1201039"/>
                  </a:lnTo>
                  <a:lnTo>
                    <a:pt x="1679892" y="1207871"/>
                  </a:lnTo>
                  <a:lnTo>
                    <a:pt x="1695653" y="1208976"/>
                  </a:lnTo>
                  <a:lnTo>
                    <a:pt x="1702485" y="1203045"/>
                  </a:lnTo>
                  <a:lnTo>
                    <a:pt x="1703603" y="1187310"/>
                  </a:lnTo>
                  <a:close/>
                </a:path>
                <a:path w="5658484" h="1929129">
                  <a:moveTo>
                    <a:pt x="1715719" y="763676"/>
                  </a:moveTo>
                  <a:lnTo>
                    <a:pt x="1712760" y="748182"/>
                  </a:lnTo>
                  <a:lnTo>
                    <a:pt x="1705267" y="743102"/>
                  </a:lnTo>
                  <a:lnTo>
                    <a:pt x="1689747" y="746061"/>
                  </a:lnTo>
                  <a:lnTo>
                    <a:pt x="1684655" y="753554"/>
                  </a:lnTo>
                  <a:lnTo>
                    <a:pt x="1687626" y="769048"/>
                  </a:lnTo>
                  <a:lnTo>
                    <a:pt x="1695107" y="774128"/>
                  </a:lnTo>
                  <a:lnTo>
                    <a:pt x="1710639" y="771169"/>
                  </a:lnTo>
                  <a:lnTo>
                    <a:pt x="1715719" y="763676"/>
                  </a:lnTo>
                  <a:close/>
                </a:path>
                <a:path w="5658484" h="1929129">
                  <a:moveTo>
                    <a:pt x="1726006" y="1338719"/>
                  </a:moveTo>
                  <a:lnTo>
                    <a:pt x="1720659" y="1331417"/>
                  </a:lnTo>
                  <a:lnTo>
                    <a:pt x="1705038" y="1329004"/>
                  </a:lnTo>
                  <a:lnTo>
                    <a:pt x="1697736" y="1334350"/>
                  </a:lnTo>
                  <a:lnTo>
                    <a:pt x="1695323" y="1349946"/>
                  </a:lnTo>
                  <a:lnTo>
                    <a:pt x="1700669" y="1357236"/>
                  </a:lnTo>
                  <a:lnTo>
                    <a:pt x="1716290" y="1359662"/>
                  </a:lnTo>
                  <a:lnTo>
                    <a:pt x="1723593" y="1354315"/>
                  </a:lnTo>
                  <a:lnTo>
                    <a:pt x="1726006" y="1338719"/>
                  </a:lnTo>
                  <a:close/>
                </a:path>
                <a:path w="5658484" h="1929129">
                  <a:moveTo>
                    <a:pt x="1736026" y="903630"/>
                  </a:moveTo>
                  <a:lnTo>
                    <a:pt x="1734324" y="887945"/>
                  </a:lnTo>
                  <a:lnTo>
                    <a:pt x="1727276" y="882281"/>
                  </a:lnTo>
                  <a:lnTo>
                    <a:pt x="1711553" y="883983"/>
                  </a:lnTo>
                  <a:lnTo>
                    <a:pt x="1705889" y="891032"/>
                  </a:lnTo>
                  <a:lnTo>
                    <a:pt x="1707591" y="906716"/>
                  </a:lnTo>
                  <a:lnTo>
                    <a:pt x="1714639" y="912393"/>
                  </a:lnTo>
                  <a:lnTo>
                    <a:pt x="1730349" y="910678"/>
                  </a:lnTo>
                  <a:lnTo>
                    <a:pt x="1736026" y="903630"/>
                  </a:lnTo>
                  <a:close/>
                </a:path>
                <a:path w="5658484" h="1929129">
                  <a:moveTo>
                    <a:pt x="1744776" y="1042860"/>
                  </a:moveTo>
                  <a:lnTo>
                    <a:pt x="1744345" y="1027087"/>
                  </a:lnTo>
                  <a:lnTo>
                    <a:pt x="1737779" y="1020864"/>
                  </a:lnTo>
                  <a:lnTo>
                    <a:pt x="1721980" y="1021295"/>
                  </a:lnTo>
                  <a:lnTo>
                    <a:pt x="1715757" y="1027861"/>
                  </a:lnTo>
                  <a:lnTo>
                    <a:pt x="1716176" y="1043635"/>
                  </a:lnTo>
                  <a:lnTo>
                    <a:pt x="1722755" y="1049858"/>
                  </a:lnTo>
                  <a:lnTo>
                    <a:pt x="1738553" y="1049426"/>
                  </a:lnTo>
                  <a:lnTo>
                    <a:pt x="1744776" y="1042860"/>
                  </a:lnTo>
                  <a:close/>
                </a:path>
                <a:path w="5658484" h="1929129">
                  <a:moveTo>
                    <a:pt x="1760639" y="1191323"/>
                  </a:moveTo>
                  <a:lnTo>
                    <a:pt x="1754708" y="1184490"/>
                  </a:lnTo>
                  <a:lnTo>
                    <a:pt x="1738934" y="1183386"/>
                  </a:lnTo>
                  <a:lnTo>
                    <a:pt x="1732102" y="1189316"/>
                  </a:lnTo>
                  <a:lnTo>
                    <a:pt x="1730997" y="1205052"/>
                  </a:lnTo>
                  <a:lnTo>
                    <a:pt x="1736928" y="1211884"/>
                  </a:lnTo>
                  <a:lnTo>
                    <a:pt x="1752701" y="1213002"/>
                  </a:lnTo>
                  <a:lnTo>
                    <a:pt x="1759521" y="1207071"/>
                  </a:lnTo>
                  <a:lnTo>
                    <a:pt x="1760639" y="1191323"/>
                  </a:lnTo>
                  <a:close/>
                </a:path>
                <a:path w="5658484" h="1929129">
                  <a:moveTo>
                    <a:pt x="1771878" y="752906"/>
                  </a:moveTo>
                  <a:lnTo>
                    <a:pt x="1768906" y="737412"/>
                  </a:lnTo>
                  <a:lnTo>
                    <a:pt x="1761426" y="732332"/>
                  </a:lnTo>
                  <a:lnTo>
                    <a:pt x="1745894" y="735291"/>
                  </a:lnTo>
                  <a:lnTo>
                    <a:pt x="1740814" y="742784"/>
                  </a:lnTo>
                  <a:lnTo>
                    <a:pt x="1743773" y="758278"/>
                  </a:lnTo>
                  <a:lnTo>
                    <a:pt x="1751266" y="763358"/>
                  </a:lnTo>
                  <a:lnTo>
                    <a:pt x="1766785" y="760399"/>
                  </a:lnTo>
                  <a:lnTo>
                    <a:pt x="1771878" y="752906"/>
                  </a:lnTo>
                  <a:close/>
                </a:path>
                <a:path w="5658484" h="1929129">
                  <a:moveTo>
                    <a:pt x="1782508" y="1347482"/>
                  </a:moveTo>
                  <a:lnTo>
                    <a:pt x="1777174" y="1340180"/>
                  </a:lnTo>
                  <a:lnTo>
                    <a:pt x="1761540" y="1337754"/>
                  </a:lnTo>
                  <a:lnTo>
                    <a:pt x="1754251" y="1343101"/>
                  </a:lnTo>
                  <a:lnTo>
                    <a:pt x="1751825" y="1358696"/>
                  </a:lnTo>
                  <a:lnTo>
                    <a:pt x="1757172" y="1365999"/>
                  </a:lnTo>
                  <a:lnTo>
                    <a:pt x="1772793" y="1368412"/>
                  </a:lnTo>
                  <a:lnTo>
                    <a:pt x="1780095" y="1363078"/>
                  </a:lnTo>
                  <a:lnTo>
                    <a:pt x="1782508" y="1347482"/>
                  </a:lnTo>
                  <a:close/>
                </a:path>
                <a:path w="5658484" h="1929129">
                  <a:moveTo>
                    <a:pt x="1792871" y="897483"/>
                  </a:moveTo>
                  <a:lnTo>
                    <a:pt x="1791169" y="881799"/>
                  </a:lnTo>
                  <a:lnTo>
                    <a:pt x="1784121" y="876134"/>
                  </a:lnTo>
                  <a:lnTo>
                    <a:pt x="1768398" y="877836"/>
                  </a:lnTo>
                  <a:lnTo>
                    <a:pt x="1762734" y="884885"/>
                  </a:lnTo>
                  <a:lnTo>
                    <a:pt x="1764436" y="900569"/>
                  </a:lnTo>
                  <a:lnTo>
                    <a:pt x="1771484" y="906246"/>
                  </a:lnTo>
                  <a:lnTo>
                    <a:pt x="1787194" y="904532"/>
                  </a:lnTo>
                  <a:lnTo>
                    <a:pt x="1792871" y="897483"/>
                  </a:lnTo>
                  <a:close/>
                </a:path>
                <a:path w="5658484" h="1929129">
                  <a:moveTo>
                    <a:pt x="1801926" y="1041311"/>
                  </a:moveTo>
                  <a:lnTo>
                    <a:pt x="1801507" y="1025537"/>
                  </a:lnTo>
                  <a:lnTo>
                    <a:pt x="1794941" y="1019314"/>
                  </a:lnTo>
                  <a:lnTo>
                    <a:pt x="1779130" y="1019746"/>
                  </a:lnTo>
                  <a:lnTo>
                    <a:pt x="1772907" y="1026312"/>
                  </a:lnTo>
                  <a:lnTo>
                    <a:pt x="1773339" y="1042085"/>
                  </a:lnTo>
                  <a:lnTo>
                    <a:pt x="1779905" y="1048308"/>
                  </a:lnTo>
                  <a:lnTo>
                    <a:pt x="1795716" y="1047877"/>
                  </a:lnTo>
                  <a:lnTo>
                    <a:pt x="1801926" y="1041311"/>
                  </a:lnTo>
                  <a:close/>
                </a:path>
                <a:path w="5658484" h="1929129">
                  <a:moveTo>
                    <a:pt x="1817674" y="1195336"/>
                  </a:moveTo>
                  <a:lnTo>
                    <a:pt x="1811743" y="1188504"/>
                  </a:lnTo>
                  <a:lnTo>
                    <a:pt x="1795970" y="1187399"/>
                  </a:lnTo>
                  <a:lnTo>
                    <a:pt x="1789137" y="1193330"/>
                  </a:lnTo>
                  <a:lnTo>
                    <a:pt x="1788033" y="1209078"/>
                  </a:lnTo>
                  <a:lnTo>
                    <a:pt x="1793963" y="1215898"/>
                  </a:lnTo>
                  <a:lnTo>
                    <a:pt x="1809737" y="1217015"/>
                  </a:lnTo>
                  <a:lnTo>
                    <a:pt x="1816569" y="1211084"/>
                  </a:lnTo>
                  <a:lnTo>
                    <a:pt x="1817674" y="1195336"/>
                  </a:lnTo>
                  <a:close/>
                </a:path>
                <a:path w="5658484" h="1929129">
                  <a:moveTo>
                    <a:pt x="1828025" y="742137"/>
                  </a:moveTo>
                  <a:lnTo>
                    <a:pt x="1825066" y="726643"/>
                  </a:lnTo>
                  <a:lnTo>
                    <a:pt x="1817585" y="721563"/>
                  </a:lnTo>
                  <a:lnTo>
                    <a:pt x="1802053" y="724522"/>
                  </a:lnTo>
                  <a:lnTo>
                    <a:pt x="1796973" y="732015"/>
                  </a:lnTo>
                  <a:lnTo>
                    <a:pt x="1799932" y="747509"/>
                  </a:lnTo>
                  <a:lnTo>
                    <a:pt x="1807413" y="752589"/>
                  </a:lnTo>
                  <a:lnTo>
                    <a:pt x="1822945" y="749630"/>
                  </a:lnTo>
                  <a:lnTo>
                    <a:pt x="1828025" y="742137"/>
                  </a:lnTo>
                  <a:close/>
                </a:path>
                <a:path w="5658484" h="1929129">
                  <a:moveTo>
                    <a:pt x="1839010" y="1356233"/>
                  </a:moveTo>
                  <a:lnTo>
                    <a:pt x="1833676" y="1348930"/>
                  </a:lnTo>
                  <a:lnTo>
                    <a:pt x="1818055" y="1346517"/>
                  </a:lnTo>
                  <a:lnTo>
                    <a:pt x="1810753" y="1351851"/>
                  </a:lnTo>
                  <a:lnTo>
                    <a:pt x="1808340" y="1367447"/>
                  </a:lnTo>
                  <a:lnTo>
                    <a:pt x="1813674" y="1374749"/>
                  </a:lnTo>
                  <a:lnTo>
                    <a:pt x="1829295" y="1377175"/>
                  </a:lnTo>
                  <a:lnTo>
                    <a:pt x="1836597" y="1371828"/>
                  </a:lnTo>
                  <a:lnTo>
                    <a:pt x="1839010" y="1356233"/>
                  </a:lnTo>
                  <a:close/>
                </a:path>
                <a:path w="5658484" h="1929129">
                  <a:moveTo>
                    <a:pt x="1849716" y="891336"/>
                  </a:moveTo>
                  <a:lnTo>
                    <a:pt x="1848015" y="875652"/>
                  </a:lnTo>
                  <a:lnTo>
                    <a:pt x="1840966" y="869988"/>
                  </a:lnTo>
                  <a:lnTo>
                    <a:pt x="1825244" y="871689"/>
                  </a:lnTo>
                  <a:lnTo>
                    <a:pt x="1819579" y="878738"/>
                  </a:lnTo>
                  <a:lnTo>
                    <a:pt x="1821281" y="894422"/>
                  </a:lnTo>
                  <a:lnTo>
                    <a:pt x="1828330" y="900099"/>
                  </a:lnTo>
                  <a:lnTo>
                    <a:pt x="1844052" y="898398"/>
                  </a:lnTo>
                  <a:lnTo>
                    <a:pt x="1849716" y="891336"/>
                  </a:lnTo>
                  <a:close/>
                </a:path>
                <a:path w="5658484" h="1929129">
                  <a:moveTo>
                    <a:pt x="1859089" y="1039774"/>
                  </a:moveTo>
                  <a:lnTo>
                    <a:pt x="1858670" y="1024001"/>
                  </a:lnTo>
                  <a:lnTo>
                    <a:pt x="1852091" y="1017778"/>
                  </a:lnTo>
                  <a:lnTo>
                    <a:pt x="1836293" y="1018197"/>
                  </a:lnTo>
                  <a:lnTo>
                    <a:pt x="1830070" y="1024763"/>
                  </a:lnTo>
                  <a:lnTo>
                    <a:pt x="1830501" y="1040549"/>
                  </a:lnTo>
                  <a:lnTo>
                    <a:pt x="1837067" y="1046759"/>
                  </a:lnTo>
                  <a:lnTo>
                    <a:pt x="1852866" y="1046340"/>
                  </a:lnTo>
                  <a:lnTo>
                    <a:pt x="1859089" y="1039774"/>
                  </a:lnTo>
                  <a:close/>
                </a:path>
                <a:path w="5658484" h="1929129">
                  <a:moveTo>
                    <a:pt x="1874710" y="1199349"/>
                  </a:moveTo>
                  <a:lnTo>
                    <a:pt x="1868779" y="1192530"/>
                  </a:lnTo>
                  <a:lnTo>
                    <a:pt x="1853006" y="1191412"/>
                  </a:lnTo>
                  <a:lnTo>
                    <a:pt x="1846173" y="1197343"/>
                  </a:lnTo>
                  <a:lnTo>
                    <a:pt x="1845068" y="1213091"/>
                  </a:lnTo>
                  <a:lnTo>
                    <a:pt x="1850999" y="1219923"/>
                  </a:lnTo>
                  <a:lnTo>
                    <a:pt x="1866773" y="1221028"/>
                  </a:lnTo>
                  <a:lnTo>
                    <a:pt x="1873605" y="1215097"/>
                  </a:lnTo>
                  <a:lnTo>
                    <a:pt x="1874710" y="1199349"/>
                  </a:lnTo>
                  <a:close/>
                </a:path>
                <a:path w="5658484" h="1929129">
                  <a:moveTo>
                    <a:pt x="1884184" y="731367"/>
                  </a:moveTo>
                  <a:lnTo>
                    <a:pt x="1881225" y="715873"/>
                  </a:lnTo>
                  <a:lnTo>
                    <a:pt x="1873732" y="710793"/>
                  </a:lnTo>
                  <a:lnTo>
                    <a:pt x="1858213" y="713752"/>
                  </a:lnTo>
                  <a:lnTo>
                    <a:pt x="1853133" y="721245"/>
                  </a:lnTo>
                  <a:lnTo>
                    <a:pt x="1856092" y="736739"/>
                  </a:lnTo>
                  <a:lnTo>
                    <a:pt x="1863572" y="741819"/>
                  </a:lnTo>
                  <a:lnTo>
                    <a:pt x="1879104" y="738860"/>
                  </a:lnTo>
                  <a:lnTo>
                    <a:pt x="1884184" y="731367"/>
                  </a:lnTo>
                  <a:close/>
                </a:path>
                <a:path w="5658484" h="1929129">
                  <a:moveTo>
                    <a:pt x="1895525" y="1364983"/>
                  </a:moveTo>
                  <a:lnTo>
                    <a:pt x="1890179" y="1357680"/>
                  </a:lnTo>
                  <a:lnTo>
                    <a:pt x="1874558" y="1355267"/>
                  </a:lnTo>
                  <a:lnTo>
                    <a:pt x="1867255" y="1360601"/>
                  </a:lnTo>
                  <a:lnTo>
                    <a:pt x="1864842" y="1376197"/>
                  </a:lnTo>
                  <a:lnTo>
                    <a:pt x="1870176" y="1383499"/>
                  </a:lnTo>
                  <a:lnTo>
                    <a:pt x="1885810" y="1385925"/>
                  </a:lnTo>
                  <a:lnTo>
                    <a:pt x="1893100" y="1380578"/>
                  </a:lnTo>
                  <a:lnTo>
                    <a:pt x="1895525" y="1364983"/>
                  </a:lnTo>
                  <a:close/>
                </a:path>
                <a:path w="5658484" h="1929129">
                  <a:moveTo>
                    <a:pt x="1906562" y="885202"/>
                  </a:moveTo>
                  <a:lnTo>
                    <a:pt x="1904860" y="869505"/>
                  </a:lnTo>
                  <a:lnTo>
                    <a:pt x="1897811" y="863841"/>
                  </a:lnTo>
                  <a:lnTo>
                    <a:pt x="1882089" y="865543"/>
                  </a:lnTo>
                  <a:lnTo>
                    <a:pt x="1876425" y="872591"/>
                  </a:lnTo>
                  <a:lnTo>
                    <a:pt x="1878126" y="888276"/>
                  </a:lnTo>
                  <a:lnTo>
                    <a:pt x="1885175" y="893953"/>
                  </a:lnTo>
                  <a:lnTo>
                    <a:pt x="1900897" y="892251"/>
                  </a:lnTo>
                  <a:lnTo>
                    <a:pt x="1906562" y="885202"/>
                  </a:lnTo>
                  <a:close/>
                </a:path>
                <a:path w="5658484" h="1929129">
                  <a:moveTo>
                    <a:pt x="1916252" y="1038225"/>
                  </a:moveTo>
                  <a:lnTo>
                    <a:pt x="1915820" y="1022451"/>
                  </a:lnTo>
                  <a:lnTo>
                    <a:pt x="1909254" y="1016228"/>
                  </a:lnTo>
                  <a:lnTo>
                    <a:pt x="1893455" y="1016660"/>
                  </a:lnTo>
                  <a:lnTo>
                    <a:pt x="1887232" y="1023226"/>
                  </a:lnTo>
                  <a:lnTo>
                    <a:pt x="1887651" y="1038999"/>
                  </a:lnTo>
                  <a:lnTo>
                    <a:pt x="1894217" y="1045222"/>
                  </a:lnTo>
                  <a:lnTo>
                    <a:pt x="1910029" y="1044790"/>
                  </a:lnTo>
                  <a:lnTo>
                    <a:pt x="1916252" y="1038225"/>
                  </a:lnTo>
                  <a:close/>
                </a:path>
                <a:path w="5658484" h="1929129">
                  <a:moveTo>
                    <a:pt x="1931746" y="1203375"/>
                  </a:moveTo>
                  <a:lnTo>
                    <a:pt x="1925815" y="1196543"/>
                  </a:lnTo>
                  <a:lnTo>
                    <a:pt x="1910041" y="1195425"/>
                  </a:lnTo>
                  <a:lnTo>
                    <a:pt x="1903209" y="1201356"/>
                  </a:lnTo>
                  <a:lnTo>
                    <a:pt x="1902104" y="1217104"/>
                  </a:lnTo>
                  <a:lnTo>
                    <a:pt x="1908035" y="1223937"/>
                  </a:lnTo>
                  <a:lnTo>
                    <a:pt x="1923808" y="1225042"/>
                  </a:lnTo>
                  <a:lnTo>
                    <a:pt x="1930641" y="1219111"/>
                  </a:lnTo>
                  <a:lnTo>
                    <a:pt x="1931746" y="1203375"/>
                  </a:lnTo>
                  <a:close/>
                </a:path>
                <a:path w="5658484" h="1929129">
                  <a:moveTo>
                    <a:pt x="1940344" y="720598"/>
                  </a:moveTo>
                  <a:lnTo>
                    <a:pt x="1937372" y="705104"/>
                  </a:lnTo>
                  <a:lnTo>
                    <a:pt x="1929892" y="700024"/>
                  </a:lnTo>
                  <a:lnTo>
                    <a:pt x="1914359" y="702983"/>
                  </a:lnTo>
                  <a:lnTo>
                    <a:pt x="1909279" y="710476"/>
                  </a:lnTo>
                  <a:lnTo>
                    <a:pt x="1912239" y="725970"/>
                  </a:lnTo>
                  <a:lnTo>
                    <a:pt x="1919732" y="731050"/>
                  </a:lnTo>
                  <a:lnTo>
                    <a:pt x="1935251" y="728091"/>
                  </a:lnTo>
                  <a:lnTo>
                    <a:pt x="1940344" y="720598"/>
                  </a:lnTo>
                  <a:close/>
                </a:path>
                <a:path w="5658484" h="1929129">
                  <a:moveTo>
                    <a:pt x="1952028" y="1373733"/>
                  </a:moveTo>
                  <a:lnTo>
                    <a:pt x="1946681" y="1366443"/>
                  </a:lnTo>
                  <a:lnTo>
                    <a:pt x="1931060" y="1364018"/>
                  </a:lnTo>
                  <a:lnTo>
                    <a:pt x="1923757" y="1369364"/>
                  </a:lnTo>
                  <a:lnTo>
                    <a:pt x="1921344" y="1384960"/>
                  </a:lnTo>
                  <a:lnTo>
                    <a:pt x="1926691" y="1392262"/>
                  </a:lnTo>
                  <a:lnTo>
                    <a:pt x="1942312" y="1394675"/>
                  </a:lnTo>
                  <a:lnTo>
                    <a:pt x="1949615" y="1389329"/>
                  </a:lnTo>
                  <a:lnTo>
                    <a:pt x="1952028" y="1373733"/>
                  </a:lnTo>
                  <a:close/>
                </a:path>
                <a:path w="5658484" h="1929129">
                  <a:moveTo>
                    <a:pt x="1963407" y="879055"/>
                  </a:moveTo>
                  <a:lnTo>
                    <a:pt x="1961705" y="863358"/>
                  </a:lnTo>
                  <a:lnTo>
                    <a:pt x="1954657" y="857694"/>
                  </a:lnTo>
                  <a:lnTo>
                    <a:pt x="1938947" y="859396"/>
                  </a:lnTo>
                  <a:lnTo>
                    <a:pt x="1933270" y="866444"/>
                  </a:lnTo>
                  <a:lnTo>
                    <a:pt x="1934972" y="882142"/>
                  </a:lnTo>
                  <a:lnTo>
                    <a:pt x="1942020" y="887806"/>
                  </a:lnTo>
                  <a:lnTo>
                    <a:pt x="1957743" y="886104"/>
                  </a:lnTo>
                  <a:lnTo>
                    <a:pt x="1963407" y="879055"/>
                  </a:lnTo>
                  <a:close/>
                </a:path>
                <a:path w="5658484" h="1929129">
                  <a:moveTo>
                    <a:pt x="1973402" y="1036675"/>
                  </a:moveTo>
                  <a:lnTo>
                    <a:pt x="1972983" y="1020902"/>
                  </a:lnTo>
                  <a:lnTo>
                    <a:pt x="1966417" y="1014679"/>
                  </a:lnTo>
                  <a:lnTo>
                    <a:pt x="1950605" y="1015111"/>
                  </a:lnTo>
                  <a:lnTo>
                    <a:pt x="1944382" y="1021676"/>
                  </a:lnTo>
                  <a:lnTo>
                    <a:pt x="1944814" y="1037450"/>
                  </a:lnTo>
                  <a:lnTo>
                    <a:pt x="1951380" y="1043673"/>
                  </a:lnTo>
                  <a:lnTo>
                    <a:pt x="1967179" y="1043254"/>
                  </a:lnTo>
                  <a:lnTo>
                    <a:pt x="1973402" y="1036675"/>
                  </a:lnTo>
                  <a:close/>
                </a:path>
                <a:path w="5658484" h="1929129">
                  <a:moveTo>
                    <a:pt x="1988781" y="1207389"/>
                  </a:moveTo>
                  <a:lnTo>
                    <a:pt x="1982851" y="1200556"/>
                  </a:lnTo>
                  <a:lnTo>
                    <a:pt x="1967077" y="1199451"/>
                  </a:lnTo>
                  <a:lnTo>
                    <a:pt x="1960245" y="1205382"/>
                  </a:lnTo>
                  <a:lnTo>
                    <a:pt x="1959140" y="1221130"/>
                  </a:lnTo>
                  <a:lnTo>
                    <a:pt x="1965083" y="1227950"/>
                  </a:lnTo>
                  <a:lnTo>
                    <a:pt x="1980844" y="1229067"/>
                  </a:lnTo>
                  <a:lnTo>
                    <a:pt x="1987677" y="1223124"/>
                  </a:lnTo>
                  <a:lnTo>
                    <a:pt x="1988781" y="1207389"/>
                  </a:lnTo>
                  <a:close/>
                </a:path>
                <a:path w="5658484" h="1929129">
                  <a:moveTo>
                    <a:pt x="1996490" y="709828"/>
                  </a:moveTo>
                  <a:lnTo>
                    <a:pt x="1993531" y="694334"/>
                  </a:lnTo>
                  <a:lnTo>
                    <a:pt x="1986051" y="689254"/>
                  </a:lnTo>
                  <a:lnTo>
                    <a:pt x="1970519" y="692213"/>
                  </a:lnTo>
                  <a:lnTo>
                    <a:pt x="1965439" y="699706"/>
                  </a:lnTo>
                  <a:lnTo>
                    <a:pt x="1968398" y="715200"/>
                  </a:lnTo>
                  <a:lnTo>
                    <a:pt x="1975878" y="720280"/>
                  </a:lnTo>
                  <a:lnTo>
                    <a:pt x="1991410" y="717321"/>
                  </a:lnTo>
                  <a:lnTo>
                    <a:pt x="1996490" y="709828"/>
                  </a:lnTo>
                  <a:close/>
                </a:path>
                <a:path w="5658484" h="1929129">
                  <a:moveTo>
                    <a:pt x="2008530" y="1382496"/>
                  </a:moveTo>
                  <a:lnTo>
                    <a:pt x="2003183" y="1375194"/>
                  </a:lnTo>
                  <a:lnTo>
                    <a:pt x="1987562" y="1372768"/>
                  </a:lnTo>
                  <a:lnTo>
                    <a:pt x="1980260" y="1378115"/>
                  </a:lnTo>
                  <a:lnTo>
                    <a:pt x="1977847" y="1393710"/>
                  </a:lnTo>
                  <a:lnTo>
                    <a:pt x="1983193" y="1401013"/>
                  </a:lnTo>
                  <a:lnTo>
                    <a:pt x="1998814" y="1403426"/>
                  </a:lnTo>
                  <a:lnTo>
                    <a:pt x="2006117" y="1398092"/>
                  </a:lnTo>
                  <a:lnTo>
                    <a:pt x="2008530" y="1382496"/>
                  </a:lnTo>
                  <a:close/>
                </a:path>
                <a:path w="5658484" h="1929129">
                  <a:moveTo>
                    <a:pt x="2020252" y="872909"/>
                  </a:moveTo>
                  <a:lnTo>
                    <a:pt x="2018550" y="857211"/>
                  </a:lnTo>
                  <a:lnTo>
                    <a:pt x="2011502" y="851547"/>
                  </a:lnTo>
                  <a:lnTo>
                    <a:pt x="1995792" y="853249"/>
                  </a:lnTo>
                  <a:lnTo>
                    <a:pt x="1990115" y="860298"/>
                  </a:lnTo>
                  <a:lnTo>
                    <a:pt x="1991817" y="875995"/>
                  </a:lnTo>
                  <a:lnTo>
                    <a:pt x="1998865" y="881659"/>
                  </a:lnTo>
                  <a:lnTo>
                    <a:pt x="2014588" y="879957"/>
                  </a:lnTo>
                  <a:lnTo>
                    <a:pt x="2020252" y="872909"/>
                  </a:lnTo>
                  <a:close/>
                </a:path>
                <a:path w="5658484" h="1929129">
                  <a:moveTo>
                    <a:pt x="2030564" y="1035138"/>
                  </a:moveTo>
                  <a:lnTo>
                    <a:pt x="2030133" y="1019365"/>
                  </a:lnTo>
                  <a:lnTo>
                    <a:pt x="2023567" y="1013142"/>
                  </a:lnTo>
                  <a:lnTo>
                    <a:pt x="2007768" y="1013561"/>
                  </a:lnTo>
                  <a:lnTo>
                    <a:pt x="2001545" y="1020127"/>
                  </a:lnTo>
                  <a:lnTo>
                    <a:pt x="2001964" y="1035913"/>
                  </a:lnTo>
                  <a:lnTo>
                    <a:pt x="2008543" y="1042136"/>
                  </a:lnTo>
                  <a:lnTo>
                    <a:pt x="2024341" y="1041704"/>
                  </a:lnTo>
                  <a:lnTo>
                    <a:pt x="2030564" y="1035138"/>
                  </a:lnTo>
                  <a:close/>
                </a:path>
                <a:path w="5658484" h="1929129">
                  <a:moveTo>
                    <a:pt x="2045817" y="1211402"/>
                  </a:moveTo>
                  <a:lnTo>
                    <a:pt x="2039886" y="1204569"/>
                  </a:lnTo>
                  <a:lnTo>
                    <a:pt x="2024113" y="1203464"/>
                  </a:lnTo>
                  <a:lnTo>
                    <a:pt x="2017293" y="1209395"/>
                  </a:lnTo>
                  <a:lnTo>
                    <a:pt x="2016188" y="1225143"/>
                  </a:lnTo>
                  <a:lnTo>
                    <a:pt x="2022119" y="1231976"/>
                  </a:lnTo>
                  <a:lnTo>
                    <a:pt x="2037892" y="1233081"/>
                  </a:lnTo>
                  <a:lnTo>
                    <a:pt x="2044712" y="1227150"/>
                  </a:lnTo>
                  <a:lnTo>
                    <a:pt x="2045817" y="1211402"/>
                  </a:lnTo>
                  <a:close/>
                </a:path>
                <a:path w="5658484" h="1929129">
                  <a:moveTo>
                    <a:pt x="2052650" y="699071"/>
                  </a:moveTo>
                  <a:lnTo>
                    <a:pt x="2049691" y="683564"/>
                  </a:lnTo>
                  <a:lnTo>
                    <a:pt x="2042198" y="678484"/>
                  </a:lnTo>
                  <a:lnTo>
                    <a:pt x="2026678" y="681443"/>
                  </a:lnTo>
                  <a:lnTo>
                    <a:pt x="2021598" y="688936"/>
                  </a:lnTo>
                  <a:lnTo>
                    <a:pt x="2024557" y="704430"/>
                  </a:lnTo>
                  <a:lnTo>
                    <a:pt x="2032038" y="709510"/>
                  </a:lnTo>
                  <a:lnTo>
                    <a:pt x="2047570" y="706551"/>
                  </a:lnTo>
                  <a:lnTo>
                    <a:pt x="2052650" y="699071"/>
                  </a:lnTo>
                  <a:close/>
                </a:path>
                <a:path w="5658484" h="1929129">
                  <a:moveTo>
                    <a:pt x="2065032" y="1391246"/>
                  </a:moveTo>
                  <a:lnTo>
                    <a:pt x="2059686" y="1383944"/>
                  </a:lnTo>
                  <a:lnTo>
                    <a:pt x="2044065" y="1381531"/>
                  </a:lnTo>
                  <a:lnTo>
                    <a:pt x="2036762" y="1386865"/>
                  </a:lnTo>
                  <a:lnTo>
                    <a:pt x="2034349" y="1402461"/>
                  </a:lnTo>
                  <a:lnTo>
                    <a:pt x="2039696" y="1409763"/>
                  </a:lnTo>
                  <a:lnTo>
                    <a:pt x="2055317" y="1412189"/>
                  </a:lnTo>
                  <a:lnTo>
                    <a:pt x="2062619" y="1406842"/>
                  </a:lnTo>
                  <a:lnTo>
                    <a:pt x="2065032" y="1391246"/>
                  </a:lnTo>
                  <a:close/>
                </a:path>
                <a:path w="5658484" h="1929129">
                  <a:moveTo>
                    <a:pt x="2077110" y="866762"/>
                  </a:moveTo>
                  <a:lnTo>
                    <a:pt x="2075408" y="851065"/>
                  </a:lnTo>
                  <a:lnTo>
                    <a:pt x="2068360" y="845400"/>
                  </a:lnTo>
                  <a:lnTo>
                    <a:pt x="2052637" y="847102"/>
                  </a:lnTo>
                  <a:lnTo>
                    <a:pt x="2046973" y="854151"/>
                  </a:lnTo>
                  <a:lnTo>
                    <a:pt x="2048675" y="869848"/>
                  </a:lnTo>
                  <a:lnTo>
                    <a:pt x="2055723" y="875512"/>
                  </a:lnTo>
                  <a:lnTo>
                    <a:pt x="2071433" y="873810"/>
                  </a:lnTo>
                  <a:lnTo>
                    <a:pt x="2077110" y="866762"/>
                  </a:lnTo>
                  <a:close/>
                </a:path>
                <a:path w="5658484" h="1929129">
                  <a:moveTo>
                    <a:pt x="2087727" y="1033589"/>
                  </a:moveTo>
                  <a:lnTo>
                    <a:pt x="2087295" y="1017816"/>
                  </a:lnTo>
                  <a:lnTo>
                    <a:pt x="2080729" y="1011593"/>
                  </a:lnTo>
                  <a:lnTo>
                    <a:pt x="2064918" y="1012024"/>
                  </a:lnTo>
                  <a:lnTo>
                    <a:pt x="2058708" y="1018590"/>
                  </a:lnTo>
                  <a:lnTo>
                    <a:pt x="2059127" y="1034364"/>
                  </a:lnTo>
                  <a:lnTo>
                    <a:pt x="2065693" y="1040587"/>
                  </a:lnTo>
                  <a:lnTo>
                    <a:pt x="2081504" y="1040155"/>
                  </a:lnTo>
                  <a:lnTo>
                    <a:pt x="2087727" y="1033589"/>
                  </a:lnTo>
                  <a:close/>
                </a:path>
                <a:path w="5658484" h="1929129">
                  <a:moveTo>
                    <a:pt x="2102853" y="1215415"/>
                  </a:moveTo>
                  <a:lnTo>
                    <a:pt x="2096922" y="1208595"/>
                  </a:lnTo>
                  <a:lnTo>
                    <a:pt x="2081149" y="1207477"/>
                  </a:lnTo>
                  <a:lnTo>
                    <a:pt x="2074329" y="1213421"/>
                  </a:lnTo>
                  <a:lnTo>
                    <a:pt x="2073224" y="1229156"/>
                  </a:lnTo>
                  <a:lnTo>
                    <a:pt x="2079155" y="1235989"/>
                  </a:lnTo>
                  <a:lnTo>
                    <a:pt x="2094928" y="1237094"/>
                  </a:lnTo>
                  <a:lnTo>
                    <a:pt x="2101748" y="1231163"/>
                  </a:lnTo>
                  <a:lnTo>
                    <a:pt x="2102853" y="1215415"/>
                  </a:lnTo>
                  <a:close/>
                </a:path>
                <a:path w="5658484" h="1929129">
                  <a:moveTo>
                    <a:pt x="2108809" y="688301"/>
                  </a:moveTo>
                  <a:lnTo>
                    <a:pt x="2105837" y="672795"/>
                  </a:lnTo>
                  <a:lnTo>
                    <a:pt x="2098357" y="667715"/>
                  </a:lnTo>
                  <a:lnTo>
                    <a:pt x="2082825" y="670674"/>
                  </a:lnTo>
                  <a:lnTo>
                    <a:pt x="2077745" y="678167"/>
                  </a:lnTo>
                  <a:lnTo>
                    <a:pt x="2080704" y="693661"/>
                  </a:lnTo>
                  <a:lnTo>
                    <a:pt x="2088197" y="698741"/>
                  </a:lnTo>
                  <a:lnTo>
                    <a:pt x="2103729" y="695782"/>
                  </a:lnTo>
                  <a:lnTo>
                    <a:pt x="2108809" y="688301"/>
                  </a:lnTo>
                  <a:close/>
                </a:path>
                <a:path w="5658484" h="1929129">
                  <a:moveTo>
                    <a:pt x="2121535" y="1399997"/>
                  </a:moveTo>
                  <a:lnTo>
                    <a:pt x="2116201" y="1392707"/>
                  </a:lnTo>
                  <a:lnTo>
                    <a:pt x="2100567" y="1390281"/>
                  </a:lnTo>
                  <a:lnTo>
                    <a:pt x="2093264" y="1395628"/>
                  </a:lnTo>
                  <a:lnTo>
                    <a:pt x="2090851" y="1411224"/>
                  </a:lnTo>
                  <a:lnTo>
                    <a:pt x="2096198" y="1418526"/>
                  </a:lnTo>
                  <a:lnTo>
                    <a:pt x="2111819" y="1420939"/>
                  </a:lnTo>
                  <a:lnTo>
                    <a:pt x="2119122" y="1415592"/>
                  </a:lnTo>
                  <a:lnTo>
                    <a:pt x="2121535" y="1399997"/>
                  </a:lnTo>
                  <a:close/>
                </a:path>
                <a:path w="5658484" h="1929129">
                  <a:moveTo>
                    <a:pt x="2133955" y="860628"/>
                  </a:moveTo>
                  <a:lnTo>
                    <a:pt x="2132253" y="844931"/>
                  </a:lnTo>
                  <a:lnTo>
                    <a:pt x="2125205" y="839254"/>
                  </a:lnTo>
                  <a:lnTo>
                    <a:pt x="2109495" y="840955"/>
                  </a:lnTo>
                  <a:lnTo>
                    <a:pt x="2103818" y="848004"/>
                  </a:lnTo>
                  <a:lnTo>
                    <a:pt x="2105507" y="863688"/>
                  </a:lnTo>
                  <a:lnTo>
                    <a:pt x="2112556" y="869365"/>
                  </a:lnTo>
                  <a:lnTo>
                    <a:pt x="2128278" y="867664"/>
                  </a:lnTo>
                  <a:lnTo>
                    <a:pt x="2133955" y="860628"/>
                  </a:lnTo>
                  <a:close/>
                </a:path>
                <a:path w="5658484" h="1929129">
                  <a:moveTo>
                    <a:pt x="2144877" y="1032040"/>
                  </a:moveTo>
                  <a:lnTo>
                    <a:pt x="2144445" y="1016266"/>
                  </a:lnTo>
                  <a:lnTo>
                    <a:pt x="2137880" y="1010043"/>
                  </a:lnTo>
                  <a:lnTo>
                    <a:pt x="2122081" y="1010475"/>
                  </a:lnTo>
                  <a:lnTo>
                    <a:pt x="2115858" y="1017041"/>
                  </a:lnTo>
                  <a:lnTo>
                    <a:pt x="2116290" y="1032814"/>
                  </a:lnTo>
                  <a:lnTo>
                    <a:pt x="2122855" y="1039037"/>
                  </a:lnTo>
                  <a:lnTo>
                    <a:pt x="2138654" y="1038618"/>
                  </a:lnTo>
                  <a:lnTo>
                    <a:pt x="2144877" y="1032040"/>
                  </a:lnTo>
                  <a:close/>
                </a:path>
                <a:path w="5658484" h="1929129">
                  <a:moveTo>
                    <a:pt x="2159889" y="1219441"/>
                  </a:moveTo>
                  <a:lnTo>
                    <a:pt x="2153958" y="1212608"/>
                  </a:lnTo>
                  <a:lnTo>
                    <a:pt x="2138184" y="1211503"/>
                  </a:lnTo>
                  <a:lnTo>
                    <a:pt x="2131364" y="1217434"/>
                  </a:lnTo>
                  <a:lnTo>
                    <a:pt x="2130260" y="1233170"/>
                  </a:lnTo>
                  <a:lnTo>
                    <a:pt x="2136190" y="1240002"/>
                  </a:lnTo>
                  <a:lnTo>
                    <a:pt x="2151964" y="1241107"/>
                  </a:lnTo>
                  <a:lnTo>
                    <a:pt x="2158784" y="1235176"/>
                  </a:lnTo>
                  <a:lnTo>
                    <a:pt x="2159889" y="1219441"/>
                  </a:lnTo>
                  <a:close/>
                </a:path>
                <a:path w="5658484" h="1929129">
                  <a:moveTo>
                    <a:pt x="2164969" y="677519"/>
                  </a:moveTo>
                  <a:lnTo>
                    <a:pt x="2161984" y="662012"/>
                  </a:lnTo>
                  <a:lnTo>
                    <a:pt x="2154504" y="656932"/>
                  </a:lnTo>
                  <a:lnTo>
                    <a:pt x="2138972" y="659917"/>
                  </a:lnTo>
                  <a:lnTo>
                    <a:pt x="2133904" y="667410"/>
                  </a:lnTo>
                  <a:lnTo>
                    <a:pt x="2136876" y="682904"/>
                  </a:lnTo>
                  <a:lnTo>
                    <a:pt x="2144357" y="687984"/>
                  </a:lnTo>
                  <a:lnTo>
                    <a:pt x="2159889" y="684999"/>
                  </a:lnTo>
                  <a:lnTo>
                    <a:pt x="2164969" y="677519"/>
                  </a:lnTo>
                  <a:close/>
                </a:path>
                <a:path w="5658484" h="1929129">
                  <a:moveTo>
                    <a:pt x="2178037" y="1408760"/>
                  </a:moveTo>
                  <a:lnTo>
                    <a:pt x="2172703" y="1401457"/>
                  </a:lnTo>
                  <a:lnTo>
                    <a:pt x="2157082" y="1399032"/>
                  </a:lnTo>
                  <a:lnTo>
                    <a:pt x="2149779" y="1404378"/>
                  </a:lnTo>
                  <a:lnTo>
                    <a:pt x="2147366" y="1419974"/>
                  </a:lnTo>
                  <a:lnTo>
                    <a:pt x="2152700" y="1427276"/>
                  </a:lnTo>
                  <a:lnTo>
                    <a:pt x="2168321" y="1429689"/>
                  </a:lnTo>
                  <a:lnTo>
                    <a:pt x="2175624" y="1424355"/>
                  </a:lnTo>
                  <a:lnTo>
                    <a:pt x="2178037" y="1408760"/>
                  </a:lnTo>
                  <a:close/>
                </a:path>
                <a:path w="5658484" h="1929129">
                  <a:moveTo>
                    <a:pt x="2190800" y="854481"/>
                  </a:moveTo>
                  <a:lnTo>
                    <a:pt x="2189099" y="838784"/>
                  </a:lnTo>
                  <a:lnTo>
                    <a:pt x="2182050" y="833107"/>
                  </a:lnTo>
                  <a:lnTo>
                    <a:pt x="2166340" y="834809"/>
                  </a:lnTo>
                  <a:lnTo>
                    <a:pt x="2160663" y="841857"/>
                  </a:lnTo>
                  <a:lnTo>
                    <a:pt x="2162365" y="857542"/>
                  </a:lnTo>
                  <a:lnTo>
                    <a:pt x="2169401" y="863219"/>
                  </a:lnTo>
                  <a:lnTo>
                    <a:pt x="2185124" y="861517"/>
                  </a:lnTo>
                  <a:lnTo>
                    <a:pt x="2190800" y="854481"/>
                  </a:lnTo>
                  <a:close/>
                </a:path>
                <a:path w="5658484" h="1929129">
                  <a:moveTo>
                    <a:pt x="2202040" y="1030503"/>
                  </a:moveTo>
                  <a:lnTo>
                    <a:pt x="2201608" y="1014730"/>
                  </a:lnTo>
                  <a:lnTo>
                    <a:pt x="2195042" y="1008507"/>
                  </a:lnTo>
                  <a:lnTo>
                    <a:pt x="2179231" y="1008938"/>
                  </a:lnTo>
                  <a:lnTo>
                    <a:pt x="2173020" y="1015504"/>
                  </a:lnTo>
                  <a:lnTo>
                    <a:pt x="2173440" y="1031278"/>
                  </a:lnTo>
                  <a:lnTo>
                    <a:pt x="2180018" y="1037501"/>
                  </a:lnTo>
                  <a:lnTo>
                    <a:pt x="2195817" y="1037069"/>
                  </a:lnTo>
                  <a:lnTo>
                    <a:pt x="2202040" y="1030503"/>
                  </a:lnTo>
                  <a:close/>
                </a:path>
                <a:path w="5658484" h="1929129">
                  <a:moveTo>
                    <a:pt x="2216937" y="1223454"/>
                  </a:moveTo>
                  <a:lnTo>
                    <a:pt x="2210993" y="1216621"/>
                  </a:lnTo>
                  <a:lnTo>
                    <a:pt x="2195233" y="1215517"/>
                  </a:lnTo>
                  <a:lnTo>
                    <a:pt x="2188400" y="1221447"/>
                  </a:lnTo>
                  <a:lnTo>
                    <a:pt x="2187295" y="1237195"/>
                  </a:lnTo>
                  <a:lnTo>
                    <a:pt x="2193226" y="1244015"/>
                  </a:lnTo>
                  <a:lnTo>
                    <a:pt x="2209000" y="1245133"/>
                  </a:lnTo>
                  <a:lnTo>
                    <a:pt x="2215832" y="1239189"/>
                  </a:lnTo>
                  <a:lnTo>
                    <a:pt x="2216937" y="1223454"/>
                  </a:lnTo>
                  <a:close/>
                </a:path>
                <a:path w="5658484" h="1929129">
                  <a:moveTo>
                    <a:pt x="2221115" y="666750"/>
                  </a:moveTo>
                  <a:lnTo>
                    <a:pt x="2218144" y="651243"/>
                  </a:lnTo>
                  <a:lnTo>
                    <a:pt x="2210651" y="646163"/>
                  </a:lnTo>
                  <a:lnTo>
                    <a:pt x="2195131" y="649147"/>
                  </a:lnTo>
                  <a:lnTo>
                    <a:pt x="2190051" y="656640"/>
                  </a:lnTo>
                  <a:lnTo>
                    <a:pt x="2193023" y="672134"/>
                  </a:lnTo>
                  <a:lnTo>
                    <a:pt x="2200516" y="677214"/>
                  </a:lnTo>
                  <a:lnTo>
                    <a:pt x="2216048" y="674230"/>
                  </a:lnTo>
                  <a:lnTo>
                    <a:pt x="2221115" y="666750"/>
                  </a:lnTo>
                  <a:close/>
                </a:path>
                <a:path w="5658484" h="1929129">
                  <a:moveTo>
                    <a:pt x="2234552" y="1417510"/>
                  </a:moveTo>
                  <a:lnTo>
                    <a:pt x="2229205" y="1410208"/>
                  </a:lnTo>
                  <a:lnTo>
                    <a:pt x="2213584" y="1407795"/>
                  </a:lnTo>
                  <a:lnTo>
                    <a:pt x="2206282" y="1413129"/>
                  </a:lnTo>
                  <a:lnTo>
                    <a:pt x="2203869" y="1428724"/>
                  </a:lnTo>
                  <a:lnTo>
                    <a:pt x="2209203" y="1436027"/>
                  </a:lnTo>
                  <a:lnTo>
                    <a:pt x="2224836" y="1438452"/>
                  </a:lnTo>
                  <a:lnTo>
                    <a:pt x="2232126" y="1433106"/>
                  </a:lnTo>
                  <a:lnTo>
                    <a:pt x="2234552" y="1417510"/>
                  </a:lnTo>
                  <a:close/>
                </a:path>
                <a:path w="5658484" h="1929129">
                  <a:moveTo>
                    <a:pt x="2247646" y="848334"/>
                  </a:moveTo>
                  <a:lnTo>
                    <a:pt x="2245957" y="832637"/>
                  </a:lnTo>
                  <a:lnTo>
                    <a:pt x="2238908" y="826973"/>
                  </a:lnTo>
                  <a:lnTo>
                    <a:pt x="2223185" y="828662"/>
                  </a:lnTo>
                  <a:lnTo>
                    <a:pt x="2217509" y="835710"/>
                  </a:lnTo>
                  <a:lnTo>
                    <a:pt x="2219210" y="851408"/>
                  </a:lnTo>
                  <a:lnTo>
                    <a:pt x="2226259" y="857072"/>
                  </a:lnTo>
                  <a:lnTo>
                    <a:pt x="2241969" y="855383"/>
                  </a:lnTo>
                  <a:lnTo>
                    <a:pt x="2247646" y="848334"/>
                  </a:lnTo>
                  <a:close/>
                </a:path>
                <a:path w="5658484" h="1929129">
                  <a:moveTo>
                    <a:pt x="2259190" y="1028954"/>
                  </a:moveTo>
                  <a:lnTo>
                    <a:pt x="2258771" y="1013180"/>
                  </a:lnTo>
                  <a:lnTo>
                    <a:pt x="2252192" y="1006957"/>
                  </a:lnTo>
                  <a:lnTo>
                    <a:pt x="2236393" y="1007389"/>
                  </a:lnTo>
                  <a:lnTo>
                    <a:pt x="2230170" y="1013955"/>
                  </a:lnTo>
                  <a:lnTo>
                    <a:pt x="2230602" y="1029728"/>
                  </a:lnTo>
                  <a:lnTo>
                    <a:pt x="2237168" y="1035951"/>
                  </a:lnTo>
                  <a:lnTo>
                    <a:pt x="2252980" y="1035519"/>
                  </a:lnTo>
                  <a:lnTo>
                    <a:pt x="2259190" y="1028954"/>
                  </a:lnTo>
                  <a:close/>
                </a:path>
                <a:path w="5658484" h="1929129">
                  <a:moveTo>
                    <a:pt x="2273973" y="1227467"/>
                  </a:moveTo>
                  <a:lnTo>
                    <a:pt x="2268042" y="1220635"/>
                  </a:lnTo>
                  <a:lnTo>
                    <a:pt x="2252268" y="1219530"/>
                  </a:lnTo>
                  <a:lnTo>
                    <a:pt x="2245436" y="1225461"/>
                  </a:lnTo>
                  <a:lnTo>
                    <a:pt x="2244331" y="1241209"/>
                  </a:lnTo>
                  <a:lnTo>
                    <a:pt x="2250262" y="1248041"/>
                  </a:lnTo>
                  <a:lnTo>
                    <a:pt x="2266035" y="1249146"/>
                  </a:lnTo>
                  <a:lnTo>
                    <a:pt x="2272868" y="1243215"/>
                  </a:lnTo>
                  <a:lnTo>
                    <a:pt x="2273973" y="1227467"/>
                  </a:lnTo>
                  <a:close/>
                </a:path>
                <a:path w="5658484" h="1929129">
                  <a:moveTo>
                    <a:pt x="2277275" y="655980"/>
                  </a:moveTo>
                  <a:lnTo>
                    <a:pt x="2274303" y="640473"/>
                  </a:lnTo>
                  <a:lnTo>
                    <a:pt x="2266810" y="635393"/>
                  </a:lnTo>
                  <a:lnTo>
                    <a:pt x="2251291" y="638378"/>
                  </a:lnTo>
                  <a:lnTo>
                    <a:pt x="2246211" y="645871"/>
                  </a:lnTo>
                  <a:lnTo>
                    <a:pt x="2249182" y="661365"/>
                  </a:lnTo>
                  <a:lnTo>
                    <a:pt x="2256675" y="666445"/>
                  </a:lnTo>
                  <a:lnTo>
                    <a:pt x="2272195" y="663460"/>
                  </a:lnTo>
                  <a:lnTo>
                    <a:pt x="2277275" y="655980"/>
                  </a:lnTo>
                  <a:close/>
                </a:path>
                <a:path w="5658484" h="1929129">
                  <a:moveTo>
                    <a:pt x="2291054" y="1426260"/>
                  </a:moveTo>
                  <a:lnTo>
                    <a:pt x="2285708" y="1418958"/>
                  </a:lnTo>
                  <a:lnTo>
                    <a:pt x="2270087" y="1416545"/>
                  </a:lnTo>
                  <a:lnTo>
                    <a:pt x="2262784" y="1421892"/>
                  </a:lnTo>
                  <a:lnTo>
                    <a:pt x="2260371" y="1437487"/>
                  </a:lnTo>
                  <a:lnTo>
                    <a:pt x="2265718" y="1444777"/>
                  </a:lnTo>
                  <a:lnTo>
                    <a:pt x="2281339" y="1447203"/>
                  </a:lnTo>
                  <a:lnTo>
                    <a:pt x="2288641" y="1441856"/>
                  </a:lnTo>
                  <a:lnTo>
                    <a:pt x="2291054" y="1426260"/>
                  </a:lnTo>
                  <a:close/>
                </a:path>
                <a:path w="5658484" h="1929129">
                  <a:moveTo>
                    <a:pt x="2304491" y="842187"/>
                  </a:moveTo>
                  <a:lnTo>
                    <a:pt x="2302802" y="826490"/>
                  </a:lnTo>
                  <a:lnTo>
                    <a:pt x="2295753" y="820826"/>
                  </a:lnTo>
                  <a:lnTo>
                    <a:pt x="2280031" y="822515"/>
                  </a:lnTo>
                  <a:lnTo>
                    <a:pt x="2274354" y="829564"/>
                  </a:lnTo>
                  <a:lnTo>
                    <a:pt x="2276056" y="845261"/>
                  </a:lnTo>
                  <a:lnTo>
                    <a:pt x="2283104" y="850925"/>
                  </a:lnTo>
                  <a:lnTo>
                    <a:pt x="2298814" y="849236"/>
                  </a:lnTo>
                  <a:lnTo>
                    <a:pt x="2304491" y="842187"/>
                  </a:lnTo>
                  <a:close/>
                </a:path>
                <a:path w="5658484" h="1929129">
                  <a:moveTo>
                    <a:pt x="2316353" y="1027404"/>
                  </a:moveTo>
                  <a:lnTo>
                    <a:pt x="2315921" y="1011631"/>
                  </a:lnTo>
                  <a:lnTo>
                    <a:pt x="2309355" y="1005408"/>
                  </a:lnTo>
                  <a:lnTo>
                    <a:pt x="2293556" y="1005840"/>
                  </a:lnTo>
                  <a:lnTo>
                    <a:pt x="2287333" y="1012405"/>
                  </a:lnTo>
                  <a:lnTo>
                    <a:pt x="2287765" y="1028192"/>
                  </a:lnTo>
                  <a:lnTo>
                    <a:pt x="2294331" y="1034402"/>
                  </a:lnTo>
                  <a:lnTo>
                    <a:pt x="2310130" y="1033983"/>
                  </a:lnTo>
                  <a:lnTo>
                    <a:pt x="2316353" y="1027404"/>
                  </a:lnTo>
                  <a:close/>
                </a:path>
                <a:path w="5658484" h="1929129">
                  <a:moveTo>
                    <a:pt x="2331008" y="1231480"/>
                  </a:moveTo>
                  <a:lnTo>
                    <a:pt x="2325078" y="1224661"/>
                  </a:lnTo>
                  <a:lnTo>
                    <a:pt x="2309304" y="1223556"/>
                  </a:lnTo>
                  <a:lnTo>
                    <a:pt x="2302472" y="1229487"/>
                  </a:lnTo>
                  <a:lnTo>
                    <a:pt x="2301367" y="1245222"/>
                  </a:lnTo>
                  <a:lnTo>
                    <a:pt x="2307298" y="1252054"/>
                  </a:lnTo>
                  <a:lnTo>
                    <a:pt x="2323071" y="1253159"/>
                  </a:lnTo>
                  <a:lnTo>
                    <a:pt x="2329904" y="1247228"/>
                  </a:lnTo>
                  <a:lnTo>
                    <a:pt x="2331008" y="1231480"/>
                  </a:lnTo>
                  <a:close/>
                </a:path>
                <a:path w="5658484" h="1929129">
                  <a:moveTo>
                    <a:pt x="2333434" y="645210"/>
                  </a:moveTo>
                  <a:lnTo>
                    <a:pt x="2330450" y="629704"/>
                  </a:lnTo>
                  <a:lnTo>
                    <a:pt x="2322969" y="624624"/>
                  </a:lnTo>
                  <a:lnTo>
                    <a:pt x="2307437" y="627608"/>
                  </a:lnTo>
                  <a:lnTo>
                    <a:pt x="2302370" y="635101"/>
                  </a:lnTo>
                  <a:lnTo>
                    <a:pt x="2305342" y="650595"/>
                  </a:lnTo>
                  <a:lnTo>
                    <a:pt x="2312822" y="655675"/>
                  </a:lnTo>
                  <a:lnTo>
                    <a:pt x="2328354" y="652691"/>
                  </a:lnTo>
                  <a:lnTo>
                    <a:pt x="2333434" y="645210"/>
                  </a:lnTo>
                  <a:close/>
                </a:path>
                <a:path w="5658484" h="1929129">
                  <a:moveTo>
                    <a:pt x="2347557" y="1435023"/>
                  </a:moveTo>
                  <a:lnTo>
                    <a:pt x="2342210" y="1427721"/>
                  </a:lnTo>
                  <a:lnTo>
                    <a:pt x="2326589" y="1425295"/>
                  </a:lnTo>
                  <a:lnTo>
                    <a:pt x="2319286" y="1430642"/>
                  </a:lnTo>
                  <a:lnTo>
                    <a:pt x="2316873" y="1446237"/>
                  </a:lnTo>
                  <a:lnTo>
                    <a:pt x="2322220" y="1453540"/>
                  </a:lnTo>
                  <a:lnTo>
                    <a:pt x="2337841" y="1455953"/>
                  </a:lnTo>
                  <a:lnTo>
                    <a:pt x="2345144" y="1450619"/>
                  </a:lnTo>
                  <a:lnTo>
                    <a:pt x="2347557" y="1435023"/>
                  </a:lnTo>
                  <a:close/>
                </a:path>
                <a:path w="5658484" h="1929129">
                  <a:moveTo>
                    <a:pt x="2361336" y="836041"/>
                  </a:moveTo>
                  <a:lnTo>
                    <a:pt x="2359647" y="820343"/>
                  </a:lnTo>
                  <a:lnTo>
                    <a:pt x="2352598" y="814679"/>
                  </a:lnTo>
                  <a:lnTo>
                    <a:pt x="2336876" y="816368"/>
                  </a:lnTo>
                  <a:lnTo>
                    <a:pt x="2331212" y="823417"/>
                  </a:lnTo>
                  <a:lnTo>
                    <a:pt x="2332901" y="839114"/>
                  </a:lnTo>
                  <a:lnTo>
                    <a:pt x="2339949" y="844778"/>
                  </a:lnTo>
                  <a:lnTo>
                    <a:pt x="2355672" y="843089"/>
                  </a:lnTo>
                  <a:lnTo>
                    <a:pt x="2361336" y="836041"/>
                  </a:lnTo>
                  <a:close/>
                </a:path>
                <a:path w="5658484" h="1929129">
                  <a:moveTo>
                    <a:pt x="2373515" y="1025867"/>
                  </a:moveTo>
                  <a:lnTo>
                    <a:pt x="2373084" y="1010094"/>
                  </a:lnTo>
                  <a:lnTo>
                    <a:pt x="2366518" y="1003871"/>
                  </a:lnTo>
                  <a:lnTo>
                    <a:pt x="2350706" y="1004303"/>
                  </a:lnTo>
                  <a:lnTo>
                    <a:pt x="2344483" y="1010869"/>
                  </a:lnTo>
                  <a:lnTo>
                    <a:pt x="2344915" y="1026642"/>
                  </a:lnTo>
                  <a:lnTo>
                    <a:pt x="2351481" y="1032865"/>
                  </a:lnTo>
                  <a:lnTo>
                    <a:pt x="2367292" y="1032433"/>
                  </a:lnTo>
                  <a:lnTo>
                    <a:pt x="2373515" y="1025867"/>
                  </a:lnTo>
                  <a:close/>
                </a:path>
                <a:path w="5658484" h="1929129">
                  <a:moveTo>
                    <a:pt x="2388044" y="1235506"/>
                  </a:moveTo>
                  <a:lnTo>
                    <a:pt x="2382113" y="1228674"/>
                  </a:lnTo>
                  <a:lnTo>
                    <a:pt x="2366340" y="1227569"/>
                  </a:lnTo>
                  <a:lnTo>
                    <a:pt x="2359507" y="1233500"/>
                  </a:lnTo>
                  <a:lnTo>
                    <a:pt x="2358402" y="1249248"/>
                  </a:lnTo>
                  <a:lnTo>
                    <a:pt x="2364333" y="1256068"/>
                  </a:lnTo>
                  <a:lnTo>
                    <a:pt x="2380107" y="1257173"/>
                  </a:lnTo>
                  <a:lnTo>
                    <a:pt x="2386939" y="1251242"/>
                  </a:lnTo>
                  <a:lnTo>
                    <a:pt x="2388044" y="1235506"/>
                  </a:lnTo>
                  <a:close/>
                </a:path>
                <a:path w="5658484" h="1929129">
                  <a:moveTo>
                    <a:pt x="2389581" y="634441"/>
                  </a:moveTo>
                  <a:lnTo>
                    <a:pt x="2386609" y="618934"/>
                  </a:lnTo>
                  <a:lnTo>
                    <a:pt x="2379116" y="613867"/>
                  </a:lnTo>
                  <a:lnTo>
                    <a:pt x="2363597" y="616839"/>
                  </a:lnTo>
                  <a:lnTo>
                    <a:pt x="2358517" y="624332"/>
                  </a:lnTo>
                  <a:lnTo>
                    <a:pt x="2361488" y="639826"/>
                  </a:lnTo>
                  <a:lnTo>
                    <a:pt x="2368981" y="644906"/>
                  </a:lnTo>
                  <a:lnTo>
                    <a:pt x="2384514" y="641921"/>
                  </a:lnTo>
                  <a:lnTo>
                    <a:pt x="2389581" y="634441"/>
                  </a:lnTo>
                  <a:close/>
                </a:path>
                <a:path w="5658484" h="1929129">
                  <a:moveTo>
                    <a:pt x="2404059" y="1443774"/>
                  </a:moveTo>
                  <a:lnTo>
                    <a:pt x="2398712" y="1436471"/>
                  </a:lnTo>
                  <a:lnTo>
                    <a:pt x="2383091" y="1434058"/>
                  </a:lnTo>
                  <a:lnTo>
                    <a:pt x="2375789" y="1439392"/>
                  </a:lnTo>
                  <a:lnTo>
                    <a:pt x="2373376" y="1454988"/>
                  </a:lnTo>
                  <a:lnTo>
                    <a:pt x="2378722" y="1462290"/>
                  </a:lnTo>
                  <a:lnTo>
                    <a:pt x="2394343" y="1464716"/>
                  </a:lnTo>
                  <a:lnTo>
                    <a:pt x="2401646" y="1459369"/>
                  </a:lnTo>
                  <a:lnTo>
                    <a:pt x="2404059" y="1443774"/>
                  </a:lnTo>
                  <a:close/>
                </a:path>
                <a:path w="5658484" h="1929129">
                  <a:moveTo>
                    <a:pt x="2418194" y="829894"/>
                  </a:moveTo>
                  <a:lnTo>
                    <a:pt x="2416492" y="814197"/>
                  </a:lnTo>
                  <a:lnTo>
                    <a:pt x="2409444" y="808532"/>
                  </a:lnTo>
                  <a:lnTo>
                    <a:pt x="2393734" y="810221"/>
                  </a:lnTo>
                  <a:lnTo>
                    <a:pt x="2388057" y="817270"/>
                  </a:lnTo>
                  <a:lnTo>
                    <a:pt x="2389746" y="832967"/>
                  </a:lnTo>
                  <a:lnTo>
                    <a:pt x="2396794" y="838631"/>
                  </a:lnTo>
                  <a:lnTo>
                    <a:pt x="2412517" y="836942"/>
                  </a:lnTo>
                  <a:lnTo>
                    <a:pt x="2418194" y="829894"/>
                  </a:lnTo>
                  <a:close/>
                </a:path>
                <a:path w="5658484" h="1929129">
                  <a:moveTo>
                    <a:pt x="2430665" y="1024318"/>
                  </a:moveTo>
                  <a:lnTo>
                    <a:pt x="2430234" y="1008545"/>
                  </a:lnTo>
                  <a:lnTo>
                    <a:pt x="2423668" y="1002322"/>
                  </a:lnTo>
                  <a:lnTo>
                    <a:pt x="2407869" y="1002753"/>
                  </a:lnTo>
                  <a:lnTo>
                    <a:pt x="2401646" y="1009319"/>
                  </a:lnTo>
                  <a:lnTo>
                    <a:pt x="2402078" y="1025093"/>
                  </a:lnTo>
                  <a:lnTo>
                    <a:pt x="2408644" y="1031316"/>
                  </a:lnTo>
                  <a:lnTo>
                    <a:pt x="2424442" y="1030884"/>
                  </a:lnTo>
                  <a:lnTo>
                    <a:pt x="2430665" y="1024318"/>
                  </a:lnTo>
                  <a:close/>
                </a:path>
                <a:path w="5658484" h="1929129">
                  <a:moveTo>
                    <a:pt x="2445080" y="1239520"/>
                  </a:moveTo>
                  <a:lnTo>
                    <a:pt x="2439149" y="1232687"/>
                  </a:lnTo>
                  <a:lnTo>
                    <a:pt x="2423376" y="1231582"/>
                  </a:lnTo>
                  <a:lnTo>
                    <a:pt x="2416543" y="1237513"/>
                  </a:lnTo>
                  <a:lnTo>
                    <a:pt x="2415438" y="1253261"/>
                  </a:lnTo>
                  <a:lnTo>
                    <a:pt x="2421382" y="1260094"/>
                  </a:lnTo>
                  <a:lnTo>
                    <a:pt x="2437142" y="1261198"/>
                  </a:lnTo>
                  <a:lnTo>
                    <a:pt x="2443975" y="1255268"/>
                  </a:lnTo>
                  <a:lnTo>
                    <a:pt x="2445080" y="1239520"/>
                  </a:lnTo>
                  <a:close/>
                </a:path>
                <a:path w="5658484" h="1929129">
                  <a:moveTo>
                    <a:pt x="2445740" y="623671"/>
                  </a:moveTo>
                  <a:lnTo>
                    <a:pt x="2442768" y="608164"/>
                  </a:lnTo>
                  <a:lnTo>
                    <a:pt x="2435275" y="603097"/>
                  </a:lnTo>
                  <a:lnTo>
                    <a:pt x="2419756" y="606069"/>
                  </a:lnTo>
                  <a:lnTo>
                    <a:pt x="2414676" y="613562"/>
                  </a:lnTo>
                  <a:lnTo>
                    <a:pt x="2417648" y="629056"/>
                  </a:lnTo>
                  <a:lnTo>
                    <a:pt x="2425141" y="634136"/>
                  </a:lnTo>
                  <a:lnTo>
                    <a:pt x="2440660" y="631151"/>
                  </a:lnTo>
                  <a:lnTo>
                    <a:pt x="2445740" y="623671"/>
                  </a:lnTo>
                  <a:close/>
                </a:path>
                <a:path w="5658484" h="1929129">
                  <a:moveTo>
                    <a:pt x="2460561" y="1452524"/>
                  </a:moveTo>
                  <a:lnTo>
                    <a:pt x="2455227" y="1445221"/>
                  </a:lnTo>
                  <a:lnTo>
                    <a:pt x="2439593" y="1442808"/>
                  </a:lnTo>
                  <a:lnTo>
                    <a:pt x="2432304" y="1448155"/>
                  </a:lnTo>
                  <a:lnTo>
                    <a:pt x="2429878" y="1463751"/>
                  </a:lnTo>
                  <a:lnTo>
                    <a:pt x="2435225" y="1471041"/>
                  </a:lnTo>
                  <a:lnTo>
                    <a:pt x="2450846" y="1473466"/>
                  </a:lnTo>
                  <a:lnTo>
                    <a:pt x="2458148" y="1468120"/>
                  </a:lnTo>
                  <a:lnTo>
                    <a:pt x="2460561" y="1452524"/>
                  </a:lnTo>
                  <a:close/>
                </a:path>
                <a:path w="5658484" h="1929129">
                  <a:moveTo>
                    <a:pt x="2475026" y="823760"/>
                  </a:moveTo>
                  <a:lnTo>
                    <a:pt x="2473350" y="808062"/>
                  </a:lnTo>
                  <a:lnTo>
                    <a:pt x="2466302" y="802386"/>
                  </a:lnTo>
                  <a:lnTo>
                    <a:pt x="2450579" y="804075"/>
                  </a:lnTo>
                  <a:lnTo>
                    <a:pt x="2444902" y="811123"/>
                  </a:lnTo>
                  <a:lnTo>
                    <a:pt x="2446591" y="826808"/>
                  </a:lnTo>
                  <a:lnTo>
                    <a:pt x="2453640" y="832485"/>
                  </a:lnTo>
                  <a:lnTo>
                    <a:pt x="2469350" y="830795"/>
                  </a:lnTo>
                  <a:lnTo>
                    <a:pt x="2475026" y="823760"/>
                  </a:lnTo>
                  <a:close/>
                </a:path>
                <a:path w="5658484" h="1929129">
                  <a:moveTo>
                    <a:pt x="2487828" y="1022781"/>
                  </a:moveTo>
                  <a:lnTo>
                    <a:pt x="2487396" y="1006995"/>
                  </a:lnTo>
                  <a:lnTo>
                    <a:pt x="2480830" y="1000785"/>
                  </a:lnTo>
                  <a:lnTo>
                    <a:pt x="2465019" y="1001204"/>
                  </a:lnTo>
                  <a:lnTo>
                    <a:pt x="2458809" y="1007770"/>
                  </a:lnTo>
                  <a:lnTo>
                    <a:pt x="2459228" y="1023556"/>
                  </a:lnTo>
                  <a:lnTo>
                    <a:pt x="2465794" y="1029766"/>
                  </a:lnTo>
                  <a:lnTo>
                    <a:pt x="2481605" y="1029347"/>
                  </a:lnTo>
                  <a:lnTo>
                    <a:pt x="2487828" y="1022781"/>
                  </a:lnTo>
                  <a:close/>
                </a:path>
                <a:path w="5658484" h="1929129">
                  <a:moveTo>
                    <a:pt x="2501900" y="612902"/>
                  </a:moveTo>
                  <a:lnTo>
                    <a:pt x="2498915" y="597395"/>
                  </a:lnTo>
                  <a:lnTo>
                    <a:pt x="2491435" y="592328"/>
                  </a:lnTo>
                  <a:lnTo>
                    <a:pt x="2475903" y="595299"/>
                  </a:lnTo>
                  <a:lnTo>
                    <a:pt x="2470823" y="602792"/>
                  </a:lnTo>
                  <a:lnTo>
                    <a:pt x="2473807" y="618286"/>
                  </a:lnTo>
                  <a:lnTo>
                    <a:pt x="2481288" y="623366"/>
                  </a:lnTo>
                  <a:lnTo>
                    <a:pt x="2496820" y="620382"/>
                  </a:lnTo>
                  <a:lnTo>
                    <a:pt x="2501900" y="612902"/>
                  </a:lnTo>
                  <a:close/>
                </a:path>
                <a:path w="5658484" h="1929129">
                  <a:moveTo>
                    <a:pt x="2502116" y="1243533"/>
                  </a:moveTo>
                  <a:lnTo>
                    <a:pt x="2496185" y="1236713"/>
                  </a:lnTo>
                  <a:lnTo>
                    <a:pt x="2480411" y="1235595"/>
                  </a:lnTo>
                  <a:lnTo>
                    <a:pt x="2473579" y="1241539"/>
                  </a:lnTo>
                  <a:lnTo>
                    <a:pt x="2472486" y="1257274"/>
                  </a:lnTo>
                  <a:lnTo>
                    <a:pt x="2478417" y="1264107"/>
                  </a:lnTo>
                  <a:lnTo>
                    <a:pt x="2494191" y="1265212"/>
                  </a:lnTo>
                  <a:lnTo>
                    <a:pt x="2501011" y="1259281"/>
                  </a:lnTo>
                  <a:lnTo>
                    <a:pt x="2502116" y="1243533"/>
                  </a:lnTo>
                  <a:close/>
                </a:path>
                <a:path w="5658484" h="1929129">
                  <a:moveTo>
                    <a:pt x="2517063" y="1461287"/>
                  </a:moveTo>
                  <a:lnTo>
                    <a:pt x="2511729" y="1453984"/>
                  </a:lnTo>
                  <a:lnTo>
                    <a:pt x="2496108" y="1451559"/>
                  </a:lnTo>
                  <a:lnTo>
                    <a:pt x="2488806" y="1456905"/>
                  </a:lnTo>
                  <a:lnTo>
                    <a:pt x="2486393" y="1472501"/>
                  </a:lnTo>
                  <a:lnTo>
                    <a:pt x="2491727" y="1479804"/>
                  </a:lnTo>
                  <a:lnTo>
                    <a:pt x="2507348" y="1482217"/>
                  </a:lnTo>
                  <a:lnTo>
                    <a:pt x="2514650" y="1476883"/>
                  </a:lnTo>
                  <a:lnTo>
                    <a:pt x="2517063" y="1461287"/>
                  </a:lnTo>
                  <a:close/>
                </a:path>
                <a:path w="5658484" h="1929129">
                  <a:moveTo>
                    <a:pt x="2531884" y="817613"/>
                  </a:moveTo>
                  <a:lnTo>
                    <a:pt x="2530195" y="801916"/>
                  </a:lnTo>
                  <a:lnTo>
                    <a:pt x="2523147" y="796239"/>
                  </a:lnTo>
                  <a:lnTo>
                    <a:pt x="2507424" y="797928"/>
                  </a:lnTo>
                  <a:lnTo>
                    <a:pt x="2501747" y="804976"/>
                  </a:lnTo>
                  <a:lnTo>
                    <a:pt x="2503436" y="820661"/>
                  </a:lnTo>
                  <a:lnTo>
                    <a:pt x="2510485" y="826338"/>
                  </a:lnTo>
                  <a:lnTo>
                    <a:pt x="2526207" y="824649"/>
                  </a:lnTo>
                  <a:lnTo>
                    <a:pt x="2531884" y="817613"/>
                  </a:lnTo>
                  <a:close/>
                </a:path>
                <a:path w="5658484" h="1929129">
                  <a:moveTo>
                    <a:pt x="2544978" y="1021232"/>
                  </a:moveTo>
                  <a:lnTo>
                    <a:pt x="2544559" y="1005459"/>
                  </a:lnTo>
                  <a:lnTo>
                    <a:pt x="2537980" y="999236"/>
                  </a:lnTo>
                  <a:lnTo>
                    <a:pt x="2522182" y="999667"/>
                  </a:lnTo>
                  <a:lnTo>
                    <a:pt x="2515959" y="1006233"/>
                  </a:lnTo>
                  <a:lnTo>
                    <a:pt x="2516390" y="1022007"/>
                  </a:lnTo>
                  <a:lnTo>
                    <a:pt x="2522956" y="1028230"/>
                  </a:lnTo>
                  <a:lnTo>
                    <a:pt x="2538755" y="1027798"/>
                  </a:lnTo>
                  <a:lnTo>
                    <a:pt x="2544978" y="1021232"/>
                  </a:lnTo>
                  <a:close/>
                </a:path>
                <a:path w="5658484" h="1929129">
                  <a:moveTo>
                    <a:pt x="2558046" y="602132"/>
                  </a:moveTo>
                  <a:lnTo>
                    <a:pt x="2555075" y="586625"/>
                  </a:lnTo>
                  <a:lnTo>
                    <a:pt x="2547582" y="581558"/>
                  </a:lnTo>
                  <a:lnTo>
                    <a:pt x="2532062" y="584530"/>
                  </a:lnTo>
                  <a:lnTo>
                    <a:pt x="2526982" y="592023"/>
                  </a:lnTo>
                  <a:lnTo>
                    <a:pt x="2529954" y="607517"/>
                  </a:lnTo>
                  <a:lnTo>
                    <a:pt x="2537447" y="612597"/>
                  </a:lnTo>
                  <a:lnTo>
                    <a:pt x="2552979" y="609612"/>
                  </a:lnTo>
                  <a:lnTo>
                    <a:pt x="2558046" y="602132"/>
                  </a:lnTo>
                  <a:close/>
                </a:path>
                <a:path w="5658484" h="1929129">
                  <a:moveTo>
                    <a:pt x="2559151" y="1247546"/>
                  </a:moveTo>
                  <a:lnTo>
                    <a:pt x="2553220" y="1240726"/>
                  </a:lnTo>
                  <a:lnTo>
                    <a:pt x="2537447" y="1239621"/>
                  </a:lnTo>
                  <a:lnTo>
                    <a:pt x="2530627" y="1245552"/>
                  </a:lnTo>
                  <a:lnTo>
                    <a:pt x="2529522" y="1261287"/>
                  </a:lnTo>
                  <a:lnTo>
                    <a:pt x="2535453" y="1268120"/>
                  </a:lnTo>
                  <a:lnTo>
                    <a:pt x="2551226" y="1269225"/>
                  </a:lnTo>
                  <a:lnTo>
                    <a:pt x="2558046" y="1263294"/>
                  </a:lnTo>
                  <a:lnTo>
                    <a:pt x="2559151" y="1247546"/>
                  </a:lnTo>
                  <a:close/>
                </a:path>
                <a:path w="5658484" h="1929129">
                  <a:moveTo>
                    <a:pt x="2573578" y="1470037"/>
                  </a:moveTo>
                  <a:lnTo>
                    <a:pt x="2568232" y="1462735"/>
                  </a:lnTo>
                  <a:lnTo>
                    <a:pt x="2552611" y="1460322"/>
                  </a:lnTo>
                  <a:lnTo>
                    <a:pt x="2545308" y="1465656"/>
                  </a:lnTo>
                  <a:lnTo>
                    <a:pt x="2542895" y="1481251"/>
                  </a:lnTo>
                  <a:lnTo>
                    <a:pt x="2548229" y="1488554"/>
                  </a:lnTo>
                  <a:lnTo>
                    <a:pt x="2563863" y="1490980"/>
                  </a:lnTo>
                  <a:lnTo>
                    <a:pt x="2571153" y="1485633"/>
                  </a:lnTo>
                  <a:lnTo>
                    <a:pt x="2573578" y="1470037"/>
                  </a:lnTo>
                  <a:close/>
                </a:path>
                <a:path w="5658484" h="1929129">
                  <a:moveTo>
                    <a:pt x="2588730" y="811466"/>
                  </a:moveTo>
                  <a:lnTo>
                    <a:pt x="2587040" y="795769"/>
                  </a:lnTo>
                  <a:lnTo>
                    <a:pt x="2579992" y="790092"/>
                  </a:lnTo>
                  <a:lnTo>
                    <a:pt x="2564282" y="791781"/>
                  </a:lnTo>
                  <a:lnTo>
                    <a:pt x="2558605" y="798830"/>
                  </a:lnTo>
                  <a:lnTo>
                    <a:pt x="2560282" y="814527"/>
                  </a:lnTo>
                  <a:lnTo>
                    <a:pt x="2567330" y="820191"/>
                  </a:lnTo>
                  <a:lnTo>
                    <a:pt x="2583053" y="818502"/>
                  </a:lnTo>
                  <a:lnTo>
                    <a:pt x="2588730" y="811466"/>
                  </a:lnTo>
                  <a:close/>
                </a:path>
                <a:path w="5658484" h="1929129">
                  <a:moveTo>
                    <a:pt x="2602141" y="1019683"/>
                  </a:moveTo>
                  <a:lnTo>
                    <a:pt x="2601709" y="1003909"/>
                  </a:lnTo>
                  <a:lnTo>
                    <a:pt x="2595143" y="997686"/>
                  </a:lnTo>
                  <a:lnTo>
                    <a:pt x="2579344" y="998118"/>
                  </a:lnTo>
                  <a:lnTo>
                    <a:pt x="2573121" y="1004684"/>
                  </a:lnTo>
                  <a:lnTo>
                    <a:pt x="2573540" y="1020457"/>
                  </a:lnTo>
                  <a:lnTo>
                    <a:pt x="2580119" y="1026680"/>
                  </a:lnTo>
                  <a:lnTo>
                    <a:pt x="2595918" y="1026248"/>
                  </a:lnTo>
                  <a:lnTo>
                    <a:pt x="2602141" y="1019683"/>
                  </a:lnTo>
                  <a:close/>
                </a:path>
                <a:path w="5658484" h="1929129">
                  <a:moveTo>
                    <a:pt x="2614206" y="591362"/>
                  </a:moveTo>
                  <a:lnTo>
                    <a:pt x="2611234" y="575856"/>
                  </a:lnTo>
                  <a:lnTo>
                    <a:pt x="2603741" y="570788"/>
                  </a:lnTo>
                  <a:lnTo>
                    <a:pt x="2588209" y="573760"/>
                  </a:lnTo>
                  <a:lnTo>
                    <a:pt x="2583142" y="581253"/>
                  </a:lnTo>
                  <a:lnTo>
                    <a:pt x="2586113" y="596747"/>
                  </a:lnTo>
                  <a:lnTo>
                    <a:pt x="2593606" y="601827"/>
                  </a:lnTo>
                  <a:lnTo>
                    <a:pt x="2609126" y="598843"/>
                  </a:lnTo>
                  <a:lnTo>
                    <a:pt x="2614206" y="591362"/>
                  </a:lnTo>
                  <a:close/>
                </a:path>
                <a:path w="5658484" h="1929129">
                  <a:moveTo>
                    <a:pt x="2616187" y="1251572"/>
                  </a:moveTo>
                  <a:lnTo>
                    <a:pt x="2610256" y="1244739"/>
                  </a:lnTo>
                  <a:lnTo>
                    <a:pt x="2594483" y="1243634"/>
                  </a:lnTo>
                  <a:lnTo>
                    <a:pt x="2587663" y="1249565"/>
                  </a:lnTo>
                  <a:lnTo>
                    <a:pt x="2586558" y="1265313"/>
                  </a:lnTo>
                  <a:lnTo>
                    <a:pt x="2592489" y="1272133"/>
                  </a:lnTo>
                  <a:lnTo>
                    <a:pt x="2608262" y="1273251"/>
                  </a:lnTo>
                  <a:lnTo>
                    <a:pt x="2615082" y="1267307"/>
                  </a:lnTo>
                  <a:lnTo>
                    <a:pt x="2616187" y="1251572"/>
                  </a:lnTo>
                  <a:close/>
                </a:path>
                <a:path w="5658484" h="1929129">
                  <a:moveTo>
                    <a:pt x="2630081" y="1478788"/>
                  </a:moveTo>
                  <a:lnTo>
                    <a:pt x="2624734" y="1471485"/>
                  </a:lnTo>
                  <a:lnTo>
                    <a:pt x="2609113" y="1469072"/>
                  </a:lnTo>
                  <a:lnTo>
                    <a:pt x="2601811" y="1474406"/>
                  </a:lnTo>
                  <a:lnTo>
                    <a:pt x="2599398" y="1490002"/>
                  </a:lnTo>
                  <a:lnTo>
                    <a:pt x="2604744" y="1497304"/>
                  </a:lnTo>
                  <a:lnTo>
                    <a:pt x="2620365" y="1499730"/>
                  </a:lnTo>
                  <a:lnTo>
                    <a:pt x="2627668" y="1494383"/>
                  </a:lnTo>
                  <a:lnTo>
                    <a:pt x="2630081" y="1478788"/>
                  </a:lnTo>
                  <a:close/>
                </a:path>
                <a:path w="5658484" h="1929129">
                  <a:moveTo>
                    <a:pt x="2645575" y="805319"/>
                  </a:moveTo>
                  <a:lnTo>
                    <a:pt x="2643886" y="789622"/>
                  </a:lnTo>
                  <a:lnTo>
                    <a:pt x="2636850" y="783945"/>
                  </a:lnTo>
                  <a:lnTo>
                    <a:pt x="2621127" y="785634"/>
                  </a:lnTo>
                  <a:lnTo>
                    <a:pt x="2615450" y="792683"/>
                  </a:lnTo>
                  <a:lnTo>
                    <a:pt x="2617139" y="808380"/>
                  </a:lnTo>
                  <a:lnTo>
                    <a:pt x="2624175" y="814057"/>
                  </a:lnTo>
                  <a:lnTo>
                    <a:pt x="2639898" y="812368"/>
                  </a:lnTo>
                  <a:lnTo>
                    <a:pt x="2645575" y="805319"/>
                  </a:lnTo>
                  <a:close/>
                </a:path>
                <a:path w="5658484" h="1929129">
                  <a:moveTo>
                    <a:pt x="2659291" y="1018146"/>
                  </a:moveTo>
                  <a:lnTo>
                    <a:pt x="2658872" y="1002360"/>
                  </a:lnTo>
                  <a:lnTo>
                    <a:pt x="2652306" y="996149"/>
                  </a:lnTo>
                  <a:lnTo>
                    <a:pt x="2636494" y="996569"/>
                  </a:lnTo>
                  <a:lnTo>
                    <a:pt x="2630271" y="1003147"/>
                  </a:lnTo>
                  <a:lnTo>
                    <a:pt x="2630703" y="1018921"/>
                  </a:lnTo>
                  <a:lnTo>
                    <a:pt x="2637269" y="1025144"/>
                  </a:lnTo>
                  <a:lnTo>
                    <a:pt x="2653080" y="1024712"/>
                  </a:lnTo>
                  <a:lnTo>
                    <a:pt x="2659291" y="1018146"/>
                  </a:lnTo>
                  <a:close/>
                </a:path>
                <a:path w="5658484" h="1929129">
                  <a:moveTo>
                    <a:pt x="2670365" y="580593"/>
                  </a:moveTo>
                  <a:lnTo>
                    <a:pt x="2667381" y="565086"/>
                  </a:lnTo>
                  <a:lnTo>
                    <a:pt x="2659900" y="560019"/>
                  </a:lnTo>
                  <a:lnTo>
                    <a:pt x="2644368" y="562991"/>
                  </a:lnTo>
                  <a:lnTo>
                    <a:pt x="2639288" y="570484"/>
                  </a:lnTo>
                  <a:lnTo>
                    <a:pt x="2642273" y="585978"/>
                  </a:lnTo>
                  <a:lnTo>
                    <a:pt x="2649753" y="591058"/>
                  </a:lnTo>
                  <a:lnTo>
                    <a:pt x="2665285" y="588073"/>
                  </a:lnTo>
                  <a:lnTo>
                    <a:pt x="2670365" y="580593"/>
                  </a:lnTo>
                  <a:close/>
                </a:path>
                <a:path w="5658484" h="1929129">
                  <a:moveTo>
                    <a:pt x="2673235" y="1255585"/>
                  </a:moveTo>
                  <a:lnTo>
                    <a:pt x="2667292" y="1248752"/>
                  </a:lnTo>
                  <a:lnTo>
                    <a:pt x="2651531" y="1247648"/>
                  </a:lnTo>
                  <a:lnTo>
                    <a:pt x="2644698" y="1253578"/>
                  </a:lnTo>
                  <a:lnTo>
                    <a:pt x="2643594" y="1269326"/>
                  </a:lnTo>
                  <a:lnTo>
                    <a:pt x="2649524" y="1276159"/>
                  </a:lnTo>
                  <a:lnTo>
                    <a:pt x="2665298" y="1277264"/>
                  </a:lnTo>
                  <a:lnTo>
                    <a:pt x="2672130" y="1271333"/>
                  </a:lnTo>
                  <a:lnTo>
                    <a:pt x="2673235" y="1255585"/>
                  </a:lnTo>
                  <a:close/>
                </a:path>
                <a:path w="5658484" h="1929129">
                  <a:moveTo>
                    <a:pt x="2686583" y="1487538"/>
                  </a:moveTo>
                  <a:lnTo>
                    <a:pt x="2681236" y="1480248"/>
                  </a:lnTo>
                  <a:lnTo>
                    <a:pt x="2665615" y="1477822"/>
                  </a:lnTo>
                  <a:lnTo>
                    <a:pt x="2658313" y="1483169"/>
                  </a:lnTo>
                  <a:lnTo>
                    <a:pt x="2655900" y="1498765"/>
                  </a:lnTo>
                  <a:lnTo>
                    <a:pt x="2661247" y="1506067"/>
                  </a:lnTo>
                  <a:lnTo>
                    <a:pt x="2676868" y="1508480"/>
                  </a:lnTo>
                  <a:lnTo>
                    <a:pt x="2684170" y="1503133"/>
                  </a:lnTo>
                  <a:lnTo>
                    <a:pt x="2686583" y="1487538"/>
                  </a:lnTo>
                  <a:close/>
                </a:path>
                <a:path w="5658484" h="1929129">
                  <a:moveTo>
                    <a:pt x="2702420" y="799172"/>
                  </a:moveTo>
                  <a:lnTo>
                    <a:pt x="2700731" y="783488"/>
                  </a:lnTo>
                  <a:lnTo>
                    <a:pt x="2693695" y="777811"/>
                  </a:lnTo>
                  <a:lnTo>
                    <a:pt x="2677972" y="779500"/>
                  </a:lnTo>
                  <a:lnTo>
                    <a:pt x="2672296" y="786536"/>
                  </a:lnTo>
                  <a:lnTo>
                    <a:pt x="2673985" y="802233"/>
                  </a:lnTo>
                  <a:lnTo>
                    <a:pt x="2681020" y="807910"/>
                  </a:lnTo>
                  <a:lnTo>
                    <a:pt x="2696743" y="806221"/>
                  </a:lnTo>
                  <a:lnTo>
                    <a:pt x="2702420" y="799172"/>
                  </a:lnTo>
                  <a:close/>
                </a:path>
                <a:path w="5658484" h="1929129">
                  <a:moveTo>
                    <a:pt x="2716453" y="1016596"/>
                  </a:moveTo>
                  <a:lnTo>
                    <a:pt x="2716022" y="1000823"/>
                  </a:lnTo>
                  <a:lnTo>
                    <a:pt x="2709456" y="994600"/>
                  </a:lnTo>
                  <a:lnTo>
                    <a:pt x="2693657" y="995032"/>
                  </a:lnTo>
                  <a:lnTo>
                    <a:pt x="2687434" y="1001598"/>
                  </a:lnTo>
                  <a:lnTo>
                    <a:pt x="2687866" y="1017371"/>
                  </a:lnTo>
                  <a:lnTo>
                    <a:pt x="2694432" y="1023594"/>
                  </a:lnTo>
                  <a:lnTo>
                    <a:pt x="2710230" y="1023162"/>
                  </a:lnTo>
                  <a:lnTo>
                    <a:pt x="2716453" y="1016596"/>
                  </a:lnTo>
                  <a:close/>
                </a:path>
                <a:path w="5658484" h="1929129">
                  <a:moveTo>
                    <a:pt x="2726512" y="569823"/>
                  </a:moveTo>
                  <a:lnTo>
                    <a:pt x="2723540" y="554316"/>
                  </a:lnTo>
                  <a:lnTo>
                    <a:pt x="2716047" y="549249"/>
                  </a:lnTo>
                  <a:lnTo>
                    <a:pt x="2700528" y="552221"/>
                  </a:lnTo>
                  <a:lnTo>
                    <a:pt x="2695448" y="559714"/>
                  </a:lnTo>
                  <a:lnTo>
                    <a:pt x="2698419" y="575208"/>
                  </a:lnTo>
                  <a:lnTo>
                    <a:pt x="2705912" y="580288"/>
                  </a:lnTo>
                  <a:lnTo>
                    <a:pt x="2721445" y="577303"/>
                  </a:lnTo>
                  <a:lnTo>
                    <a:pt x="2726512" y="569823"/>
                  </a:lnTo>
                  <a:close/>
                </a:path>
                <a:path w="5658484" h="1929129">
                  <a:moveTo>
                    <a:pt x="2730271" y="1259598"/>
                  </a:moveTo>
                  <a:lnTo>
                    <a:pt x="2724340" y="1252778"/>
                  </a:lnTo>
                  <a:lnTo>
                    <a:pt x="2708567" y="1251661"/>
                  </a:lnTo>
                  <a:lnTo>
                    <a:pt x="2701734" y="1257604"/>
                  </a:lnTo>
                  <a:lnTo>
                    <a:pt x="2700629" y="1273340"/>
                  </a:lnTo>
                  <a:lnTo>
                    <a:pt x="2706560" y="1280172"/>
                  </a:lnTo>
                  <a:lnTo>
                    <a:pt x="2722334" y="1281277"/>
                  </a:lnTo>
                  <a:lnTo>
                    <a:pt x="2729166" y="1275346"/>
                  </a:lnTo>
                  <a:lnTo>
                    <a:pt x="2730271" y="1259598"/>
                  </a:lnTo>
                  <a:close/>
                </a:path>
                <a:path w="5658484" h="1929129">
                  <a:moveTo>
                    <a:pt x="2743085" y="1496301"/>
                  </a:moveTo>
                  <a:lnTo>
                    <a:pt x="2737751" y="1488998"/>
                  </a:lnTo>
                  <a:lnTo>
                    <a:pt x="2722118" y="1486573"/>
                  </a:lnTo>
                  <a:lnTo>
                    <a:pt x="2714815" y="1491919"/>
                  </a:lnTo>
                  <a:lnTo>
                    <a:pt x="2712402" y="1507515"/>
                  </a:lnTo>
                  <a:lnTo>
                    <a:pt x="2717749" y="1514817"/>
                  </a:lnTo>
                  <a:lnTo>
                    <a:pt x="2733370" y="1517230"/>
                  </a:lnTo>
                  <a:lnTo>
                    <a:pt x="2740672" y="1511896"/>
                  </a:lnTo>
                  <a:lnTo>
                    <a:pt x="2743085" y="1496301"/>
                  </a:lnTo>
                  <a:close/>
                </a:path>
                <a:path w="5658484" h="1929129">
                  <a:moveTo>
                    <a:pt x="2759265" y="793026"/>
                  </a:moveTo>
                  <a:lnTo>
                    <a:pt x="2757589" y="777341"/>
                  </a:lnTo>
                  <a:lnTo>
                    <a:pt x="2750540" y="771664"/>
                  </a:lnTo>
                  <a:lnTo>
                    <a:pt x="2734818" y="773353"/>
                  </a:lnTo>
                  <a:lnTo>
                    <a:pt x="2729141" y="780389"/>
                  </a:lnTo>
                  <a:lnTo>
                    <a:pt x="2730830" y="796086"/>
                  </a:lnTo>
                  <a:lnTo>
                    <a:pt x="2737878" y="801763"/>
                  </a:lnTo>
                  <a:lnTo>
                    <a:pt x="2753588" y="800074"/>
                  </a:lnTo>
                  <a:lnTo>
                    <a:pt x="2759265" y="793026"/>
                  </a:lnTo>
                  <a:close/>
                </a:path>
                <a:path w="5658484" h="1929129">
                  <a:moveTo>
                    <a:pt x="2773616" y="1015047"/>
                  </a:moveTo>
                  <a:lnTo>
                    <a:pt x="2773184" y="999274"/>
                  </a:lnTo>
                  <a:lnTo>
                    <a:pt x="2766618" y="993051"/>
                  </a:lnTo>
                  <a:lnTo>
                    <a:pt x="2750807" y="993482"/>
                  </a:lnTo>
                  <a:lnTo>
                    <a:pt x="2744597" y="1000048"/>
                  </a:lnTo>
                  <a:lnTo>
                    <a:pt x="2745016" y="1015822"/>
                  </a:lnTo>
                  <a:lnTo>
                    <a:pt x="2751582" y="1022045"/>
                  </a:lnTo>
                  <a:lnTo>
                    <a:pt x="2767393" y="1021626"/>
                  </a:lnTo>
                  <a:lnTo>
                    <a:pt x="2773616" y="1015047"/>
                  </a:lnTo>
                  <a:close/>
                </a:path>
                <a:path w="5658484" h="1929129">
                  <a:moveTo>
                    <a:pt x="2782671" y="559054"/>
                  </a:moveTo>
                  <a:lnTo>
                    <a:pt x="2779699" y="543547"/>
                  </a:lnTo>
                  <a:lnTo>
                    <a:pt x="2772206" y="538480"/>
                  </a:lnTo>
                  <a:lnTo>
                    <a:pt x="2756674" y="541451"/>
                  </a:lnTo>
                  <a:lnTo>
                    <a:pt x="2751607" y="548944"/>
                  </a:lnTo>
                  <a:lnTo>
                    <a:pt x="2754579" y="564438"/>
                  </a:lnTo>
                  <a:lnTo>
                    <a:pt x="2762072" y="569518"/>
                  </a:lnTo>
                  <a:lnTo>
                    <a:pt x="2777591" y="566534"/>
                  </a:lnTo>
                  <a:lnTo>
                    <a:pt x="2782671" y="559054"/>
                  </a:lnTo>
                  <a:close/>
                </a:path>
                <a:path w="5658484" h="1929129">
                  <a:moveTo>
                    <a:pt x="2787307" y="1263624"/>
                  </a:moveTo>
                  <a:lnTo>
                    <a:pt x="2781376" y="1256792"/>
                  </a:lnTo>
                  <a:lnTo>
                    <a:pt x="2765602" y="1255687"/>
                  </a:lnTo>
                  <a:lnTo>
                    <a:pt x="2758770" y="1261618"/>
                  </a:lnTo>
                  <a:lnTo>
                    <a:pt x="2757665" y="1277366"/>
                  </a:lnTo>
                  <a:lnTo>
                    <a:pt x="2763596" y="1284185"/>
                  </a:lnTo>
                  <a:lnTo>
                    <a:pt x="2779369" y="1285290"/>
                  </a:lnTo>
                  <a:lnTo>
                    <a:pt x="2786202" y="1279359"/>
                  </a:lnTo>
                  <a:lnTo>
                    <a:pt x="2787307" y="1263624"/>
                  </a:lnTo>
                  <a:close/>
                </a:path>
                <a:path w="5658484" h="1929129">
                  <a:moveTo>
                    <a:pt x="2799588" y="1505051"/>
                  </a:moveTo>
                  <a:lnTo>
                    <a:pt x="2794254" y="1497749"/>
                  </a:lnTo>
                  <a:lnTo>
                    <a:pt x="2778620" y="1495336"/>
                  </a:lnTo>
                  <a:lnTo>
                    <a:pt x="2771330" y="1500670"/>
                  </a:lnTo>
                  <a:lnTo>
                    <a:pt x="2768904" y="1516265"/>
                  </a:lnTo>
                  <a:lnTo>
                    <a:pt x="2774251" y="1523568"/>
                  </a:lnTo>
                  <a:lnTo>
                    <a:pt x="2789872" y="1525993"/>
                  </a:lnTo>
                  <a:lnTo>
                    <a:pt x="2797175" y="1520647"/>
                  </a:lnTo>
                  <a:lnTo>
                    <a:pt x="2799588" y="1505051"/>
                  </a:lnTo>
                  <a:close/>
                </a:path>
                <a:path w="5658484" h="1929129">
                  <a:moveTo>
                    <a:pt x="2816110" y="786879"/>
                  </a:moveTo>
                  <a:lnTo>
                    <a:pt x="2814434" y="771194"/>
                  </a:lnTo>
                  <a:lnTo>
                    <a:pt x="2807385" y="765517"/>
                  </a:lnTo>
                  <a:lnTo>
                    <a:pt x="2791663" y="767207"/>
                  </a:lnTo>
                  <a:lnTo>
                    <a:pt x="2785986" y="774242"/>
                  </a:lnTo>
                  <a:lnTo>
                    <a:pt x="2787675" y="789940"/>
                  </a:lnTo>
                  <a:lnTo>
                    <a:pt x="2794724" y="795616"/>
                  </a:lnTo>
                  <a:lnTo>
                    <a:pt x="2810433" y="793927"/>
                  </a:lnTo>
                  <a:lnTo>
                    <a:pt x="2816110" y="786879"/>
                  </a:lnTo>
                  <a:close/>
                </a:path>
                <a:path w="5658484" h="1929129">
                  <a:moveTo>
                    <a:pt x="2830766" y="1013510"/>
                  </a:moveTo>
                  <a:lnTo>
                    <a:pt x="2830347" y="997737"/>
                  </a:lnTo>
                  <a:lnTo>
                    <a:pt x="2823768" y="991514"/>
                  </a:lnTo>
                  <a:lnTo>
                    <a:pt x="2807970" y="991933"/>
                  </a:lnTo>
                  <a:lnTo>
                    <a:pt x="2801747" y="998512"/>
                  </a:lnTo>
                  <a:lnTo>
                    <a:pt x="2802178" y="1014285"/>
                  </a:lnTo>
                  <a:lnTo>
                    <a:pt x="2808744" y="1020508"/>
                  </a:lnTo>
                  <a:lnTo>
                    <a:pt x="2824543" y="1020076"/>
                  </a:lnTo>
                  <a:lnTo>
                    <a:pt x="2830766" y="1013510"/>
                  </a:lnTo>
                  <a:close/>
                </a:path>
                <a:path w="5658484" h="1929129">
                  <a:moveTo>
                    <a:pt x="2838831" y="548284"/>
                  </a:moveTo>
                  <a:lnTo>
                    <a:pt x="2835846" y="532777"/>
                  </a:lnTo>
                  <a:lnTo>
                    <a:pt x="2828366" y="527710"/>
                  </a:lnTo>
                  <a:lnTo>
                    <a:pt x="2812834" y="530682"/>
                  </a:lnTo>
                  <a:lnTo>
                    <a:pt x="2807754" y="538175"/>
                  </a:lnTo>
                  <a:lnTo>
                    <a:pt x="2810738" y="553669"/>
                  </a:lnTo>
                  <a:lnTo>
                    <a:pt x="2818219" y="558749"/>
                  </a:lnTo>
                  <a:lnTo>
                    <a:pt x="2833751" y="555764"/>
                  </a:lnTo>
                  <a:lnTo>
                    <a:pt x="2838831" y="548284"/>
                  </a:lnTo>
                  <a:close/>
                </a:path>
                <a:path w="5658484" h="1929129">
                  <a:moveTo>
                    <a:pt x="2844342" y="1267637"/>
                  </a:moveTo>
                  <a:lnTo>
                    <a:pt x="2838412" y="1260805"/>
                  </a:lnTo>
                  <a:lnTo>
                    <a:pt x="2822638" y="1259700"/>
                  </a:lnTo>
                  <a:lnTo>
                    <a:pt x="2815806" y="1265631"/>
                  </a:lnTo>
                  <a:lnTo>
                    <a:pt x="2814701" y="1281379"/>
                  </a:lnTo>
                  <a:lnTo>
                    <a:pt x="2820632" y="1288199"/>
                  </a:lnTo>
                  <a:lnTo>
                    <a:pt x="2836405" y="1289316"/>
                  </a:lnTo>
                  <a:lnTo>
                    <a:pt x="2843238" y="1283373"/>
                  </a:lnTo>
                  <a:lnTo>
                    <a:pt x="2844342" y="1267637"/>
                  </a:lnTo>
                  <a:close/>
                </a:path>
                <a:path w="5658484" h="1929129">
                  <a:moveTo>
                    <a:pt x="2856103" y="1513801"/>
                  </a:moveTo>
                  <a:lnTo>
                    <a:pt x="2850756" y="1506512"/>
                  </a:lnTo>
                  <a:lnTo>
                    <a:pt x="2835135" y="1504086"/>
                  </a:lnTo>
                  <a:lnTo>
                    <a:pt x="2827832" y="1509433"/>
                  </a:lnTo>
                  <a:lnTo>
                    <a:pt x="2825419" y="1525028"/>
                  </a:lnTo>
                  <a:lnTo>
                    <a:pt x="2830753" y="1532331"/>
                  </a:lnTo>
                  <a:lnTo>
                    <a:pt x="2846387" y="1534744"/>
                  </a:lnTo>
                  <a:lnTo>
                    <a:pt x="2853677" y="1529397"/>
                  </a:lnTo>
                  <a:lnTo>
                    <a:pt x="2856103" y="1513801"/>
                  </a:lnTo>
                  <a:close/>
                </a:path>
                <a:path w="5658484" h="1929129">
                  <a:moveTo>
                    <a:pt x="2872968" y="780732"/>
                  </a:moveTo>
                  <a:lnTo>
                    <a:pt x="2871279" y="765048"/>
                  </a:lnTo>
                  <a:lnTo>
                    <a:pt x="2864231" y="759371"/>
                  </a:lnTo>
                  <a:lnTo>
                    <a:pt x="2848508" y="761060"/>
                  </a:lnTo>
                  <a:lnTo>
                    <a:pt x="2842831" y="768096"/>
                  </a:lnTo>
                  <a:lnTo>
                    <a:pt x="2844520" y="783793"/>
                  </a:lnTo>
                  <a:lnTo>
                    <a:pt x="2851569" y="789470"/>
                  </a:lnTo>
                  <a:lnTo>
                    <a:pt x="2867291" y="787781"/>
                  </a:lnTo>
                  <a:lnTo>
                    <a:pt x="2872968" y="780732"/>
                  </a:lnTo>
                  <a:close/>
                </a:path>
                <a:path w="5658484" h="1929129">
                  <a:moveTo>
                    <a:pt x="2887929" y="1011961"/>
                  </a:moveTo>
                  <a:lnTo>
                    <a:pt x="2887497" y="996188"/>
                  </a:lnTo>
                  <a:lnTo>
                    <a:pt x="2880931" y="989965"/>
                  </a:lnTo>
                  <a:lnTo>
                    <a:pt x="2865132" y="990396"/>
                  </a:lnTo>
                  <a:lnTo>
                    <a:pt x="2858909" y="996962"/>
                  </a:lnTo>
                  <a:lnTo>
                    <a:pt x="2859328" y="1012736"/>
                  </a:lnTo>
                  <a:lnTo>
                    <a:pt x="2865907" y="1018959"/>
                  </a:lnTo>
                  <a:lnTo>
                    <a:pt x="2881706" y="1018527"/>
                  </a:lnTo>
                  <a:lnTo>
                    <a:pt x="2887929" y="1011961"/>
                  </a:lnTo>
                  <a:close/>
                </a:path>
                <a:path w="5658484" h="1929129">
                  <a:moveTo>
                    <a:pt x="2894977" y="537514"/>
                  </a:moveTo>
                  <a:lnTo>
                    <a:pt x="2892006" y="522008"/>
                  </a:lnTo>
                  <a:lnTo>
                    <a:pt x="2884513" y="516940"/>
                  </a:lnTo>
                  <a:lnTo>
                    <a:pt x="2868993" y="519912"/>
                  </a:lnTo>
                  <a:lnTo>
                    <a:pt x="2863913" y="527405"/>
                  </a:lnTo>
                  <a:lnTo>
                    <a:pt x="2866885" y="542899"/>
                  </a:lnTo>
                  <a:lnTo>
                    <a:pt x="2874378" y="547979"/>
                  </a:lnTo>
                  <a:lnTo>
                    <a:pt x="2889897" y="544995"/>
                  </a:lnTo>
                  <a:lnTo>
                    <a:pt x="2894977" y="537514"/>
                  </a:lnTo>
                  <a:close/>
                </a:path>
                <a:path w="5658484" h="1929129">
                  <a:moveTo>
                    <a:pt x="2901378" y="1271651"/>
                  </a:moveTo>
                  <a:lnTo>
                    <a:pt x="2895447" y="1264818"/>
                  </a:lnTo>
                  <a:lnTo>
                    <a:pt x="2879674" y="1263713"/>
                  </a:lnTo>
                  <a:lnTo>
                    <a:pt x="2872841" y="1269644"/>
                  </a:lnTo>
                  <a:lnTo>
                    <a:pt x="2871736" y="1285392"/>
                  </a:lnTo>
                  <a:lnTo>
                    <a:pt x="2877680" y="1292225"/>
                  </a:lnTo>
                  <a:lnTo>
                    <a:pt x="2893441" y="1293329"/>
                  </a:lnTo>
                  <a:lnTo>
                    <a:pt x="2900273" y="1287399"/>
                  </a:lnTo>
                  <a:lnTo>
                    <a:pt x="2901378" y="1271651"/>
                  </a:lnTo>
                  <a:close/>
                </a:path>
                <a:path w="5658484" h="1929129">
                  <a:moveTo>
                    <a:pt x="2912605" y="1522564"/>
                  </a:moveTo>
                  <a:lnTo>
                    <a:pt x="2907258" y="1515262"/>
                  </a:lnTo>
                  <a:lnTo>
                    <a:pt x="2891637" y="1512836"/>
                  </a:lnTo>
                  <a:lnTo>
                    <a:pt x="2884335" y="1518183"/>
                  </a:lnTo>
                  <a:lnTo>
                    <a:pt x="2881922" y="1533779"/>
                  </a:lnTo>
                  <a:lnTo>
                    <a:pt x="2887256" y="1541081"/>
                  </a:lnTo>
                  <a:lnTo>
                    <a:pt x="2902889" y="1543494"/>
                  </a:lnTo>
                  <a:lnTo>
                    <a:pt x="2910192" y="1538160"/>
                  </a:lnTo>
                  <a:lnTo>
                    <a:pt x="2912605" y="1522564"/>
                  </a:lnTo>
                  <a:close/>
                </a:path>
                <a:path w="5658484" h="1929129">
                  <a:moveTo>
                    <a:pt x="2929813" y="774585"/>
                  </a:moveTo>
                  <a:lnTo>
                    <a:pt x="2928124" y="758901"/>
                  </a:lnTo>
                  <a:lnTo>
                    <a:pt x="2921076" y="753224"/>
                  </a:lnTo>
                  <a:lnTo>
                    <a:pt x="2905366" y="754913"/>
                  </a:lnTo>
                  <a:lnTo>
                    <a:pt x="2899689" y="761961"/>
                  </a:lnTo>
                  <a:lnTo>
                    <a:pt x="2901365" y="777646"/>
                  </a:lnTo>
                  <a:lnTo>
                    <a:pt x="2908414" y="783323"/>
                  </a:lnTo>
                  <a:lnTo>
                    <a:pt x="2924137" y="781634"/>
                  </a:lnTo>
                  <a:lnTo>
                    <a:pt x="2929813" y="774585"/>
                  </a:lnTo>
                  <a:close/>
                </a:path>
                <a:path w="5658484" h="1929129">
                  <a:moveTo>
                    <a:pt x="2945079" y="1010412"/>
                  </a:moveTo>
                  <a:lnTo>
                    <a:pt x="2944660" y="994638"/>
                  </a:lnTo>
                  <a:lnTo>
                    <a:pt x="2938094" y="988415"/>
                  </a:lnTo>
                  <a:lnTo>
                    <a:pt x="2922282" y="988847"/>
                  </a:lnTo>
                  <a:lnTo>
                    <a:pt x="2916059" y="995413"/>
                  </a:lnTo>
                  <a:lnTo>
                    <a:pt x="2916491" y="1011199"/>
                  </a:lnTo>
                  <a:lnTo>
                    <a:pt x="2923057" y="1017409"/>
                  </a:lnTo>
                  <a:lnTo>
                    <a:pt x="2938869" y="1016990"/>
                  </a:lnTo>
                  <a:lnTo>
                    <a:pt x="2945079" y="1010412"/>
                  </a:lnTo>
                  <a:close/>
                </a:path>
                <a:path w="5658484" h="1929129">
                  <a:moveTo>
                    <a:pt x="2951137" y="526745"/>
                  </a:moveTo>
                  <a:lnTo>
                    <a:pt x="2948165" y="511238"/>
                  </a:lnTo>
                  <a:lnTo>
                    <a:pt x="2940672" y="506171"/>
                  </a:lnTo>
                  <a:lnTo>
                    <a:pt x="2925140" y="509143"/>
                  </a:lnTo>
                  <a:lnTo>
                    <a:pt x="2920073" y="516636"/>
                  </a:lnTo>
                  <a:lnTo>
                    <a:pt x="2923044" y="532130"/>
                  </a:lnTo>
                  <a:lnTo>
                    <a:pt x="2930537" y="537210"/>
                  </a:lnTo>
                  <a:lnTo>
                    <a:pt x="2946057" y="534225"/>
                  </a:lnTo>
                  <a:lnTo>
                    <a:pt x="2951137" y="526745"/>
                  </a:lnTo>
                  <a:close/>
                </a:path>
                <a:path w="5658484" h="1929129">
                  <a:moveTo>
                    <a:pt x="2958414" y="1275664"/>
                  </a:moveTo>
                  <a:lnTo>
                    <a:pt x="2952483" y="1268844"/>
                  </a:lnTo>
                  <a:lnTo>
                    <a:pt x="2936710" y="1267739"/>
                  </a:lnTo>
                  <a:lnTo>
                    <a:pt x="2929877" y="1273670"/>
                  </a:lnTo>
                  <a:lnTo>
                    <a:pt x="2928772" y="1289405"/>
                  </a:lnTo>
                  <a:lnTo>
                    <a:pt x="2934716" y="1296238"/>
                  </a:lnTo>
                  <a:lnTo>
                    <a:pt x="2950489" y="1297343"/>
                  </a:lnTo>
                  <a:lnTo>
                    <a:pt x="2957309" y="1291412"/>
                  </a:lnTo>
                  <a:lnTo>
                    <a:pt x="2958414" y="1275664"/>
                  </a:lnTo>
                  <a:close/>
                </a:path>
                <a:path w="5658484" h="1929129">
                  <a:moveTo>
                    <a:pt x="2969107" y="1531315"/>
                  </a:moveTo>
                  <a:lnTo>
                    <a:pt x="2963761" y="1524012"/>
                  </a:lnTo>
                  <a:lnTo>
                    <a:pt x="2948140" y="1521599"/>
                  </a:lnTo>
                  <a:lnTo>
                    <a:pt x="2940837" y="1526933"/>
                  </a:lnTo>
                  <a:lnTo>
                    <a:pt x="2938424" y="1542529"/>
                  </a:lnTo>
                  <a:lnTo>
                    <a:pt x="2943771" y="1549831"/>
                  </a:lnTo>
                  <a:lnTo>
                    <a:pt x="2959392" y="1552257"/>
                  </a:lnTo>
                  <a:lnTo>
                    <a:pt x="2966694" y="1546910"/>
                  </a:lnTo>
                  <a:lnTo>
                    <a:pt x="2969107" y="1531315"/>
                  </a:lnTo>
                  <a:close/>
                </a:path>
                <a:path w="5658484" h="1929129">
                  <a:moveTo>
                    <a:pt x="2986659" y="768438"/>
                  </a:moveTo>
                  <a:lnTo>
                    <a:pt x="2984970" y="752754"/>
                  </a:lnTo>
                  <a:lnTo>
                    <a:pt x="2977934" y="747077"/>
                  </a:lnTo>
                  <a:lnTo>
                    <a:pt x="2962211" y="748766"/>
                  </a:lnTo>
                  <a:lnTo>
                    <a:pt x="2956534" y="755815"/>
                  </a:lnTo>
                  <a:lnTo>
                    <a:pt x="2958223" y="771499"/>
                  </a:lnTo>
                  <a:lnTo>
                    <a:pt x="2965259" y="777176"/>
                  </a:lnTo>
                  <a:lnTo>
                    <a:pt x="2980982" y="775487"/>
                  </a:lnTo>
                  <a:lnTo>
                    <a:pt x="2986659" y="768438"/>
                  </a:lnTo>
                  <a:close/>
                </a:path>
                <a:path w="5658484" h="1929129">
                  <a:moveTo>
                    <a:pt x="3002242" y="1008875"/>
                  </a:moveTo>
                  <a:lnTo>
                    <a:pt x="3001810" y="993101"/>
                  </a:lnTo>
                  <a:lnTo>
                    <a:pt x="2995244" y="986878"/>
                  </a:lnTo>
                  <a:lnTo>
                    <a:pt x="2979445" y="987310"/>
                  </a:lnTo>
                  <a:lnTo>
                    <a:pt x="2973222" y="993876"/>
                  </a:lnTo>
                  <a:lnTo>
                    <a:pt x="2973654" y="1009650"/>
                  </a:lnTo>
                  <a:lnTo>
                    <a:pt x="2980220" y="1015873"/>
                  </a:lnTo>
                  <a:lnTo>
                    <a:pt x="2996019" y="1015441"/>
                  </a:lnTo>
                  <a:lnTo>
                    <a:pt x="3002242" y="1008875"/>
                  </a:lnTo>
                  <a:close/>
                </a:path>
                <a:path w="5658484" h="1929129">
                  <a:moveTo>
                    <a:pt x="3007283" y="515975"/>
                  </a:moveTo>
                  <a:lnTo>
                    <a:pt x="3004312" y="500468"/>
                  </a:lnTo>
                  <a:lnTo>
                    <a:pt x="2996831" y="495401"/>
                  </a:lnTo>
                  <a:lnTo>
                    <a:pt x="2981299" y="498373"/>
                  </a:lnTo>
                  <a:lnTo>
                    <a:pt x="2976219" y="505866"/>
                  </a:lnTo>
                  <a:lnTo>
                    <a:pt x="2979204" y="521360"/>
                  </a:lnTo>
                  <a:lnTo>
                    <a:pt x="2986684" y="526440"/>
                  </a:lnTo>
                  <a:lnTo>
                    <a:pt x="3002216" y="523455"/>
                  </a:lnTo>
                  <a:lnTo>
                    <a:pt x="3007283" y="515975"/>
                  </a:lnTo>
                  <a:close/>
                </a:path>
                <a:path w="5658484" h="1929129">
                  <a:moveTo>
                    <a:pt x="3015450" y="1279690"/>
                  </a:moveTo>
                  <a:lnTo>
                    <a:pt x="3009519" y="1272857"/>
                  </a:lnTo>
                  <a:lnTo>
                    <a:pt x="2993745" y="1271752"/>
                  </a:lnTo>
                  <a:lnTo>
                    <a:pt x="2986925" y="1277683"/>
                  </a:lnTo>
                  <a:lnTo>
                    <a:pt x="2985820" y="1293431"/>
                  </a:lnTo>
                  <a:lnTo>
                    <a:pt x="2991751" y="1300251"/>
                  </a:lnTo>
                  <a:lnTo>
                    <a:pt x="3007525" y="1301356"/>
                  </a:lnTo>
                  <a:lnTo>
                    <a:pt x="3014345" y="1295425"/>
                  </a:lnTo>
                  <a:lnTo>
                    <a:pt x="3015450" y="1279690"/>
                  </a:lnTo>
                  <a:close/>
                </a:path>
                <a:path w="5658484" h="1929129">
                  <a:moveTo>
                    <a:pt x="3025610" y="1540065"/>
                  </a:moveTo>
                  <a:lnTo>
                    <a:pt x="3020263" y="1532763"/>
                  </a:lnTo>
                  <a:lnTo>
                    <a:pt x="3004642" y="1530350"/>
                  </a:lnTo>
                  <a:lnTo>
                    <a:pt x="2997339" y="1535696"/>
                  </a:lnTo>
                  <a:lnTo>
                    <a:pt x="2994926" y="1551292"/>
                  </a:lnTo>
                  <a:lnTo>
                    <a:pt x="3000273" y="1558582"/>
                  </a:lnTo>
                  <a:lnTo>
                    <a:pt x="3015894" y="1561007"/>
                  </a:lnTo>
                  <a:lnTo>
                    <a:pt x="3023197" y="1555661"/>
                  </a:lnTo>
                  <a:lnTo>
                    <a:pt x="3025610" y="1540065"/>
                  </a:lnTo>
                  <a:close/>
                </a:path>
                <a:path w="5658484" h="1929129">
                  <a:moveTo>
                    <a:pt x="3043504" y="762304"/>
                  </a:moveTo>
                  <a:lnTo>
                    <a:pt x="3041815" y="746607"/>
                  </a:lnTo>
                  <a:lnTo>
                    <a:pt x="3034779" y="740930"/>
                  </a:lnTo>
                  <a:lnTo>
                    <a:pt x="3019056" y="742619"/>
                  </a:lnTo>
                  <a:lnTo>
                    <a:pt x="3013379" y="749668"/>
                  </a:lnTo>
                  <a:lnTo>
                    <a:pt x="3015069" y="765352"/>
                  </a:lnTo>
                  <a:lnTo>
                    <a:pt x="3022104" y="771029"/>
                  </a:lnTo>
                  <a:lnTo>
                    <a:pt x="3037827" y="769340"/>
                  </a:lnTo>
                  <a:lnTo>
                    <a:pt x="3043504" y="762304"/>
                  </a:lnTo>
                  <a:close/>
                </a:path>
                <a:path w="5658484" h="1929129">
                  <a:moveTo>
                    <a:pt x="3059404" y="1007325"/>
                  </a:moveTo>
                  <a:lnTo>
                    <a:pt x="3058972" y="991552"/>
                  </a:lnTo>
                  <a:lnTo>
                    <a:pt x="3052407" y="985329"/>
                  </a:lnTo>
                  <a:lnTo>
                    <a:pt x="3036595" y="985761"/>
                  </a:lnTo>
                  <a:lnTo>
                    <a:pt x="3030385" y="992327"/>
                  </a:lnTo>
                  <a:lnTo>
                    <a:pt x="3030804" y="1008100"/>
                  </a:lnTo>
                  <a:lnTo>
                    <a:pt x="3037370" y="1014323"/>
                  </a:lnTo>
                  <a:lnTo>
                    <a:pt x="3053181" y="1013891"/>
                  </a:lnTo>
                  <a:lnTo>
                    <a:pt x="3059404" y="1007325"/>
                  </a:lnTo>
                  <a:close/>
                </a:path>
                <a:path w="5658484" h="1929129">
                  <a:moveTo>
                    <a:pt x="3063443" y="505206"/>
                  </a:moveTo>
                  <a:lnTo>
                    <a:pt x="3060471" y="489699"/>
                  </a:lnTo>
                  <a:lnTo>
                    <a:pt x="3052978" y="484632"/>
                  </a:lnTo>
                  <a:lnTo>
                    <a:pt x="3037459" y="487603"/>
                  </a:lnTo>
                  <a:lnTo>
                    <a:pt x="3032379" y="495096"/>
                  </a:lnTo>
                  <a:lnTo>
                    <a:pt x="3035350" y="510590"/>
                  </a:lnTo>
                  <a:lnTo>
                    <a:pt x="3042843" y="515670"/>
                  </a:lnTo>
                  <a:lnTo>
                    <a:pt x="3058363" y="512686"/>
                  </a:lnTo>
                  <a:lnTo>
                    <a:pt x="3063443" y="505206"/>
                  </a:lnTo>
                  <a:close/>
                </a:path>
                <a:path w="5658484" h="1929129">
                  <a:moveTo>
                    <a:pt x="3072485" y="1283703"/>
                  </a:moveTo>
                  <a:lnTo>
                    <a:pt x="3066554" y="1276870"/>
                  </a:lnTo>
                  <a:lnTo>
                    <a:pt x="3050781" y="1275765"/>
                  </a:lnTo>
                  <a:lnTo>
                    <a:pt x="3043961" y="1281696"/>
                  </a:lnTo>
                  <a:lnTo>
                    <a:pt x="3042856" y="1297444"/>
                  </a:lnTo>
                  <a:lnTo>
                    <a:pt x="3048787" y="1304277"/>
                  </a:lnTo>
                  <a:lnTo>
                    <a:pt x="3064560" y="1305382"/>
                  </a:lnTo>
                  <a:lnTo>
                    <a:pt x="3071380" y="1299451"/>
                  </a:lnTo>
                  <a:lnTo>
                    <a:pt x="3072485" y="1283703"/>
                  </a:lnTo>
                  <a:close/>
                </a:path>
                <a:path w="5658484" h="1929129">
                  <a:moveTo>
                    <a:pt x="3082112" y="1548828"/>
                  </a:moveTo>
                  <a:lnTo>
                    <a:pt x="3076778" y="1541526"/>
                  </a:lnTo>
                  <a:lnTo>
                    <a:pt x="3061144" y="1539100"/>
                  </a:lnTo>
                  <a:lnTo>
                    <a:pt x="3053842" y="1544447"/>
                  </a:lnTo>
                  <a:lnTo>
                    <a:pt x="3051429" y="1560042"/>
                  </a:lnTo>
                  <a:lnTo>
                    <a:pt x="3056775" y="1567345"/>
                  </a:lnTo>
                  <a:lnTo>
                    <a:pt x="3072396" y="1569758"/>
                  </a:lnTo>
                  <a:lnTo>
                    <a:pt x="3079699" y="1564424"/>
                  </a:lnTo>
                  <a:lnTo>
                    <a:pt x="3082112" y="1548828"/>
                  </a:lnTo>
                  <a:close/>
                </a:path>
                <a:path w="5658484" h="1929129">
                  <a:moveTo>
                    <a:pt x="3100349" y="756158"/>
                  </a:moveTo>
                  <a:lnTo>
                    <a:pt x="3098660" y="740460"/>
                  </a:lnTo>
                  <a:lnTo>
                    <a:pt x="3091624" y="734783"/>
                  </a:lnTo>
                  <a:lnTo>
                    <a:pt x="3075902" y="736473"/>
                  </a:lnTo>
                  <a:lnTo>
                    <a:pt x="3070225" y="743521"/>
                  </a:lnTo>
                  <a:lnTo>
                    <a:pt x="3071914" y="759206"/>
                  </a:lnTo>
                  <a:lnTo>
                    <a:pt x="3078950" y="764882"/>
                  </a:lnTo>
                  <a:lnTo>
                    <a:pt x="3094672" y="763193"/>
                  </a:lnTo>
                  <a:lnTo>
                    <a:pt x="3100349" y="756158"/>
                  </a:lnTo>
                  <a:close/>
                </a:path>
                <a:path w="5658484" h="1929129">
                  <a:moveTo>
                    <a:pt x="3116554" y="1005789"/>
                  </a:moveTo>
                  <a:lnTo>
                    <a:pt x="3116135" y="990003"/>
                  </a:lnTo>
                  <a:lnTo>
                    <a:pt x="3109557" y="983792"/>
                  </a:lnTo>
                  <a:lnTo>
                    <a:pt x="3093758" y="984211"/>
                  </a:lnTo>
                  <a:lnTo>
                    <a:pt x="3087535" y="990777"/>
                  </a:lnTo>
                  <a:lnTo>
                    <a:pt x="3087967" y="1006563"/>
                  </a:lnTo>
                  <a:lnTo>
                    <a:pt x="3094532" y="1012774"/>
                  </a:lnTo>
                  <a:lnTo>
                    <a:pt x="3110331" y="1012355"/>
                  </a:lnTo>
                  <a:lnTo>
                    <a:pt x="3116554" y="1005789"/>
                  </a:lnTo>
                  <a:close/>
                </a:path>
                <a:path w="5658484" h="1929129">
                  <a:moveTo>
                    <a:pt x="3119602" y="494436"/>
                  </a:moveTo>
                  <a:lnTo>
                    <a:pt x="3116630" y="478929"/>
                  </a:lnTo>
                  <a:lnTo>
                    <a:pt x="3109137" y="473862"/>
                  </a:lnTo>
                  <a:lnTo>
                    <a:pt x="3093605" y="476834"/>
                  </a:lnTo>
                  <a:lnTo>
                    <a:pt x="3088538" y="484327"/>
                  </a:lnTo>
                  <a:lnTo>
                    <a:pt x="3091510" y="499821"/>
                  </a:lnTo>
                  <a:lnTo>
                    <a:pt x="3099003" y="504901"/>
                  </a:lnTo>
                  <a:lnTo>
                    <a:pt x="3114522" y="501916"/>
                  </a:lnTo>
                  <a:lnTo>
                    <a:pt x="3119602" y="494436"/>
                  </a:lnTo>
                  <a:close/>
                </a:path>
                <a:path w="5658484" h="1929129">
                  <a:moveTo>
                    <a:pt x="3129534" y="1287716"/>
                  </a:moveTo>
                  <a:lnTo>
                    <a:pt x="3123590" y="1280896"/>
                  </a:lnTo>
                  <a:lnTo>
                    <a:pt x="3107829" y="1279779"/>
                  </a:lnTo>
                  <a:lnTo>
                    <a:pt x="3100997" y="1285722"/>
                  </a:lnTo>
                  <a:lnTo>
                    <a:pt x="3099892" y="1301457"/>
                  </a:lnTo>
                  <a:lnTo>
                    <a:pt x="3105823" y="1308290"/>
                  </a:lnTo>
                  <a:lnTo>
                    <a:pt x="3121596" y="1309395"/>
                  </a:lnTo>
                  <a:lnTo>
                    <a:pt x="3128429" y="1303464"/>
                  </a:lnTo>
                  <a:lnTo>
                    <a:pt x="3129534" y="1287716"/>
                  </a:lnTo>
                  <a:close/>
                </a:path>
                <a:path w="5658484" h="1929129">
                  <a:moveTo>
                    <a:pt x="3138614" y="1557578"/>
                  </a:moveTo>
                  <a:lnTo>
                    <a:pt x="3133280" y="1550276"/>
                  </a:lnTo>
                  <a:lnTo>
                    <a:pt x="3117646" y="1547863"/>
                  </a:lnTo>
                  <a:lnTo>
                    <a:pt x="3110357" y="1553197"/>
                  </a:lnTo>
                  <a:lnTo>
                    <a:pt x="3107931" y="1568792"/>
                  </a:lnTo>
                  <a:lnTo>
                    <a:pt x="3113278" y="1576095"/>
                  </a:lnTo>
                  <a:lnTo>
                    <a:pt x="3128899" y="1578521"/>
                  </a:lnTo>
                  <a:lnTo>
                    <a:pt x="3136201" y="1573174"/>
                  </a:lnTo>
                  <a:lnTo>
                    <a:pt x="3138614" y="1557578"/>
                  </a:lnTo>
                  <a:close/>
                </a:path>
                <a:path w="5658484" h="1929129">
                  <a:moveTo>
                    <a:pt x="3157194" y="750011"/>
                  </a:moveTo>
                  <a:lnTo>
                    <a:pt x="3155518" y="734314"/>
                  </a:lnTo>
                  <a:lnTo>
                    <a:pt x="3148469" y="728637"/>
                  </a:lnTo>
                  <a:lnTo>
                    <a:pt x="3132747" y="730326"/>
                  </a:lnTo>
                  <a:lnTo>
                    <a:pt x="3127070" y="737374"/>
                  </a:lnTo>
                  <a:lnTo>
                    <a:pt x="3128759" y="753059"/>
                  </a:lnTo>
                  <a:lnTo>
                    <a:pt x="3135807" y="758736"/>
                  </a:lnTo>
                  <a:lnTo>
                    <a:pt x="3151517" y="757047"/>
                  </a:lnTo>
                  <a:lnTo>
                    <a:pt x="3157194" y="750011"/>
                  </a:lnTo>
                  <a:close/>
                </a:path>
                <a:path w="5658484" h="1929129">
                  <a:moveTo>
                    <a:pt x="3173717" y="1004239"/>
                  </a:moveTo>
                  <a:lnTo>
                    <a:pt x="3173285" y="988466"/>
                  </a:lnTo>
                  <a:lnTo>
                    <a:pt x="3166719" y="982243"/>
                  </a:lnTo>
                  <a:lnTo>
                    <a:pt x="3150920" y="982675"/>
                  </a:lnTo>
                  <a:lnTo>
                    <a:pt x="3144697" y="989241"/>
                  </a:lnTo>
                  <a:lnTo>
                    <a:pt x="3145117" y="1005014"/>
                  </a:lnTo>
                  <a:lnTo>
                    <a:pt x="3151695" y="1011237"/>
                  </a:lnTo>
                  <a:lnTo>
                    <a:pt x="3167494" y="1010805"/>
                  </a:lnTo>
                  <a:lnTo>
                    <a:pt x="3173717" y="1004239"/>
                  </a:lnTo>
                  <a:close/>
                </a:path>
                <a:path w="5658484" h="1929129">
                  <a:moveTo>
                    <a:pt x="3175749" y="483666"/>
                  </a:moveTo>
                  <a:lnTo>
                    <a:pt x="3172777" y="468160"/>
                  </a:lnTo>
                  <a:lnTo>
                    <a:pt x="3165297" y="463092"/>
                  </a:lnTo>
                  <a:lnTo>
                    <a:pt x="3149765" y="466064"/>
                  </a:lnTo>
                  <a:lnTo>
                    <a:pt x="3144685" y="473557"/>
                  </a:lnTo>
                  <a:lnTo>
                    <a:pt x="3147669" y="489051"/>
                  </a:lnTo>
                  <a:lnTo>
                    <a:pt x="3155150" y="494131"/>
                  </a:lnTo>
                  <a:lnTo>
                    <a:pt x="3170682" y="491147"/>
                  </a:lnTo>
                  <a:lnTo>
                    <a:pt x="3175749" y="483666"/>
                  </a:lnTo>
                  <a:close/>
                </a:path>
                <a:path w="5658484" h="1929129">
                  <a:moveTo>
                    <a:pt x="3186569" y="1291742"/>
                  </a:moveTo>
                  <a:lnTo>
                    <a:pt x="3180626" y="1284909"/>
                  </a:lnTo>
                  <a:lnTo>
                    <a:pt x="3164865" y="1283804"/>
                  </a:lnTo>
                  <a:lnTo>
                    <a:pt x="3158032" y="1289735"/>
                  </a:lnTo>
                  <a:lnTo>
                    <a:pt x="3156928" y="1305471"/>
                  </a:lnTo>
                  <a:lnTo>
                    <a:pt x="3162858" y="1312303"/>
                  </a:lnTo>
                  <a:lnTo>
                    <a:pt x="3178632" y="1313408"/>
                  </a:lnTo>
                  <a:lnTo>
                    <a:pt x="3185464" y="1307477"/>
                  </a:lnTo>
                  <a:lnTo>
                    <a:pt x="3186569" y="1291742"/>
                  </a:lnTo>
                  <a:close/>
                </a:path>
                <a:path w="5658484" h="1929129">
                  <a:moveTo>
                    <a:pt x="3195129" y="1566329"/>
                  </a:moveTo>
                  <a:lnTo>
                    <a:pt x="3189782" y="1559026"/>
                  </a:lnTo>
                  <a:lnTo>
                    <a:pt x="3174161" y="1556613"/>
                  </a:lnTo>
                  <a:lnTo>
                    <a:pt x="3166859" y="1561960"/>
                  </a:lnTo>
                  <a:lnTo>
                    <a:pt x="3164446" y="1577555"/>
                  </a:lnTo>
                  <a:lnTo>
                    <a:pt x="3169780" y="1584845"/>
                  </a:lnTo>
                  <a:lnTo>
                    <a:pt x="3185414" y="1587271"/>
                  </a:lnTo>
                  <a:lnTo>
                    <a:pt x="3192703" y="1581924"/>
                  </a:lnTo>
                  <a:lnTo>
                    <a:pt x="3195129" y="1566329"/>
                  </a:lnTo>
                  <a:close/>
                </a:path>
                <a:path w="5658484" h="1929129">
                  <a:moveTo>
                    <a:pt x="3214052" y="743864"/>
                  </a:moveTo>
                  <a:lnTo>
                    <a:pt x="3212363" y="728167"/>
                  </a:lnTo>
                  <a:lnTo>
                    <a:pt x="3205315" y="722490"/>
                  </a:lnTo>
                  <a:lnTo>
                    <a:pt x="3189592" y="724179"/>
                  </a:lnTo>
                  <a:lnTo>
                    <a:pt x="3183915" y="731227"/>
                  </a:lnTo>
                  <a:lnTo>
                    <a:pt x="3185604" y="746912"/>
                  </a:lnTo>
                  <a:lnTo>
                    <a:pt x="3192653" y="752589"/>
                  </a:lnTo>
                  <a:lnTo>
                    <a:pt x="3208375" y="750900"/>
                  </a:lnTo>
                  <a:lnTo>
                    <a:pt x="3214052" y="743864"/>
                  </a:lnTo>
                  <a:close/>
                </a:path>
                <a:path w="5658484" h="1929129">
                  <a:moveTo>
                    <a:pt x="3230867" y="1002690"/>
                  </a:moveTo>
                  <a:lnTo>
                    <a:pt x="3230448" y="986917"/>
                  </a:lnTo>
                  <a:lnTo>
                    <a:pt x="3223882" y="980694"/>
                  </a:lnTo>
                  <a:lnTo>
                    <a:pt x="3208070" y="981125"/>
                  </a:lnTo>
                  <a:lnTo>
                    <a:pt x="3201847" y="987691"/>
                  </a:lnTo>
                  <a:lnTo>
                    <a:pt x="3202279" y="1003465"/>
                  </a:lnTo>
                  <a:lnTo>
                    <a:pt x="3208845" y="1009688"/>
                  </a:lnTo>
                  <a:lnTo>
                    <a:pt x="3224657" y="1009256"/>
                  </a:lnTo>
                  <a:lnTo>
                    <a:pt x="3230867" y="1002690"/>
                  </a:lnTo>
                  <a:close/>
                </a:path>
                <a:path w="5658484" h="1929129">
                  <a:moveTo>
                    <a:pt x="3231908" y="472897"/>
                  </a:moveTo>
                  <a:lnTo>
                    <a:pt x="3228937" y="457390"/>
                  </a:lnTo>
                  <a:lnTo>
                    <a:pt x="3221444" y="452323"/>
                  </a:lnTo>
                  <a:lnTo>
                    <a:pt x="3205924" y="455295"/>
                  </a:lnTo>
                  <a:lnTo>
                    <a:pt x="3200844" y="462788"/>
                  </a:lnTo>
                  <a:lnTo>
                    <a:pt x="3203816" y="478282"/>
                  </a:lnTo>
                  <a:lnTo>
                    <a:pt x="3211309" y="483362"/>
                  </a:lnTo>
                  <a:lnTo>
                    <a:pt x="3226828" y="480377"/>
                  </a:lnTo>
                  <a:lnTo>
                    <a:pt x="3231908" y="472897"/>
                  </a:lnTo>
                  <a:close/>
                </a:path>
                <a:path w="5658484" h="1929129">
                  <a:moveTo>
                    <a:pt x="3243605" y="1295755"/>
                  </a:moveTo>
                  <a:lnTo>
                    <a:pt x="3237674" y="1288923"/>
                  </a:lnTo>
                  <a:lnTo>
                    <a:pt x="3221901" y="1287818"/>
                  </a:lnTo>
                  <a:lnTo>
                    <a:pt x="3215068" y="1293749"/>
                  </a:lnTo>
                  <a:lnTo>
                    <a:pt x="3213963" y="1309497"/>
                  </a:lnTo>
                  <a:lnTo>
                    <a:pt x="3219894" y="1316316"/>
                  </a:lnTo>
                  <a:lnTo>
                    <a:pt x="3235668" y="1317434"/>
                  </a:lnTo>
                  <a:lnTo>
                    <a:pt x="3242500" y="1311490"/>
                  </a:lnTo>
                  <a:lnTo>
                    <a:pt x="3243605" y="1295755"/>
                  </a:lnTo>
                  <a:close/>
                </a:path>
                <a:path w="5658484" h="1929129">
                  <a:moveTo>
                    <a:pt x="3251631" y="1575092"/>
                  </a:moveTo>
                  <a:lnTo>
                    <a:pt x="3246285" y="1567789"/>
                  </a:lnTo>
                  <a:lnTo>
                    <a:pt x="3230664" y="1565363"/>
                  </a:lnTo>
                  <a:lnTo>
                    <a:pt x="3223361" y="1570710"/>
                  </a:lnTo>
                  <a:lnTo>
                    <a:pt x="3220948" y="1586306"/>
                  </a:lnTo>
                  <a:lnTo>
                    <a:pt x="3226282" y="1593608"/>
                  </a:lnTo>
                  <a:lnTo>
                    <a:pt x="3241916" y="1596021"/>
                  </a:lnTo>
                  <a:lnTo>
                    <a:pt x="3249218" y="1590687"/>
                  </a:lnTo>
                  <a:lnTo>
                    <a:pt x="3251631" y="1575092"/>
                  </a:lnTo>
                  <a:close/>
                </a:path>
                <a:path w="5658484" h="1929129">
                  <a:moveTo>
                    <a:pt x="3270897" y="737717"/>
                  </a:moveTo>
                  <a:lnTo>
                    <a:pt x="3269208" y="722020"/>
                  </a:lnTo>
                  <a:lnTo>
                    <a:pt x="3262160" y="716343"/>
                  </a:lnTo>
                  <a:lnTo>
                    <a:pt x="3246450" y="718032"/>
                  </a:lnTo>
                  <a:lnTo>
                    <a:pt x="3240773" y="725081"/>
                  </a:lnTo>
                  <a:lnTo>
                    <a:pt x="3242449" y="740778"/>
                  </a:lnTo>
                  <a:lnTo>
                    <a:pt x="3249498" y="746455"/>
                  </a:lnTo>
                  <a:lnTo>
                    <a:pt x="3265220" y="744766"/>
                  </a:lnTo>
                  <a:lnTo>
                    <a:pt x="3270897" y="737717"/>
                  </a:lnTo>
                  <a:close/>
                </a:path>
                <a:path w="5658484" h="1929129">
                  <a:moveTo>
                    <a:pt x="3288030" y="1001153"/>
                  </a:moveTo>
                  <a:lnTo>
                    <a:pt x="3287598" y="985367"/>
                  </a:lnTo>
                  <a:lnTo>
                    <a:pt x="3281032" y="979157"/>
                  </a:lnTo>
                  <a:lnTo>
                    <a:pt x="3265233" y="979576"/>
                  </a:lnTo>
                  <a:lnTo>
                    <a:pt x="3259010" y="986155"/>
                  </a:lnTo>
                  <a:lnTo>
                    <a:pt x="3259442" y="1001928"/>
                  </a:lnTo>
                  <a:lnTo>
                    <a:pt x="3266008" y="1008151"/>
                  </a:lnTo>
                  <a:lnTo>
                    <a:pt x="3281807" y="1007719"/>
                  </a:lnTo>
                  <a:lnTo>
                    <a:pt x="3288030" y="1001153"/>
                  </a:lnTo>
                  <a:close/>
                </a:path>
                <a:path w="5658484" h="1929129">
                  <a:moveTo>
                    <a:pt x="3288068" y="462127"/>
                  </a:moveTo>
                  <a:lnTo>
                    <a:pt x="3285096" y="446620"/>
                  </a:lnTo>
                  <a:lnTo>
                    <a:pt x="3277603" y="441553"/>
                  </a:lnTo>
                  <a:lnTo>
                    <a:pt x="3262071" y="444525"/>
                  </a:lnTo>
                  <a:lnTo>
                    <a:pt x="3257004" y="452018"/>
                  </a:lnTo>
                  <a:lnTo>
                    <a:pt x="3259975" y="467512"/>
                  </a:lnTo>
                  <a:lnTo>
                    <a:pt x="3267468" y="472592"/>
                  </a:lnTo>
                  <a:lnTo>
                    <a:pt x="3282988" y="469607"/>
                  </a:lnTo>
                  <a:lnTo>
                    <a:pt x="3288068" y="462127"/>
                  </a:lnTo>
                  <a:close/>
                </a:path>
                <a:path w="5658484" h="1929129">
                  <a:moveTo>
                    <a:pt x="3300641" y="1299768"/>
                  </a:moveTo>
                  <a:lnTo>
                    <a:pt x="3294710" y="1292936"/>
                  </a:lnTo>
                  <a:lnTo>
                    <a:pt x="3278936" y="1291831"/>
                  </a:lnTo>
                  <a:lnTo>
                    <a:pt x="3272104" y="1297762"/>
                  </a:lnTo>
                  <a:lnTo>
                    <a:pt x="3270999" y="1313510"/>
                  </a:lnTo>
                  <a:lnTo>
                    <a:pt x="3276930" y="1320342"/>
                  </a:lnTo>
                  <a:lnTo>
                    <a:pt x="3292703" y="1321447"/>
                  </a:lnTo>
                  <a:lnTo>
                    <a:pt x="3299536" y="1315516"/>
                  </a:lnTo>
                  <a:lnTo>
                    <a:pt x="3300641" y="1299768"/>
                  </a:lnTo>
                  <a:close/>
                </a:path>
                <a:path w="5658484" h="1929129">
                  <a:moveTo>
                    <a:pt x="3308134" y="1583842"/>
                  </a:moveTo>
                  <a:lnTo>
                    <a:pt x="3302787" y="1576539"/>
                  </a:lnTo>
                  <a:lnTo>
                    <a:pt x="3287166" y="1574114"/>
                  </a:lnTo>
                  <a:lnTo>
                    <a:pt x="3279864" y="1579460"/>
                  </a:lnTo>
                  <a:lnTo>
                    <a:pt x="3277451" y="1595056"/>
                  </a:lnTo>
                  <a:lnTo>
                    <a:pt x="3282797" y="1602359"/>
                  </a:lnTo>
                  <a:lnTo>
                    <a:pt x="3298418" y="1604784"/>
                  </a:lnTo>
                  <a:lnTo>
                    <a:pt x="3305721" y="1599438"/>
                  </a:lnTo>
                  <a:lnTo>
                    <a:pt x="3308134" y="1583842"/>
                  </a:lnTo>
                  <a:close/>
                </a:path>
                <a:path w="5658484" h="1929129">
                  <a:moveTo>
                    <a:pt x="3327743" y="731570"/>
                  </a:moveTo>
                  <a:lnTo>
                    <a:pt x="3326053" y="715886"/>
                  </a:lnTo>
                  <a:lnTo>
                    <a:pt x="3319005" y="710209"/>
                  </a:lnTo>
                  <a:lnTo>
                    <a:pt x="3303295" y="711898"/>
                  </a:lnTo>
                  <a:lnTo>
                    <a:pt x="3297618" y="718934"/>
                  </a:lnTo>
                  <a:lnTo>
                    <a:pt x="3299307" y="734631"/>
                  </a:lnTo>
                  <a:lnTo>
                    <a:pt x="3306343" y="740308"/>
                  </a:lnTo>
                  <a:lnTo>
                    <a:pt x="3322066" y="738619"/>
                  </a:lnTo>
                  <a:lnTo>
                    <a:pt x="3327743" y="731570"/>
                  </a:lnTo>
                  <a:close/>
                </a:path>
                <a:path w="5658484" h="1929129">
                  <a:moveTo>
                    <a:pt x="3344214" y="451358"/>
                  </a:moveTo>
                  <a:lnTo>
                    <a:pt x="3341243" y="435851"/>
                  </a:lnTo>
                  <a:lnTo>
                    <a:pt x="3333762" y="430784"/>
                  </a:lnTo>
                  <a:lnTo>
                    <a:pt x="3318230" y="433755"/>
                  </a:lnTo>
                  <a:lnTo>
                    <a:pt x="3313150" y="441248"/>
                  </a:lnTo>
                  <a:lnTo>
                    <a:pt x="3316135" y="456742"/>
                  </a:lnTo>
                  <a:lnTo>
                    <a:pt x="3323615" y="461822"/>
                  </a:lnTo>
                  <a:lnTo>
                    <a:pt x="3339147" y="458838"/>
                  </a:lnTo>
                  <a:lnTo>
                    <a:pt x="3344214" y="451358"/>
                  </a:lnTo>
                  <a:close/>
                </a:path>
                <a:path w="5658484" h="1929129">
                  <a:moveTo>
                    <a:pt x="3345192" y="999604"/>
                  </a:moveTo>
                  <a:lnTo>
                    <a:pt x="3344761" y="983830"/>
                  </a:lnTo>
                  <a:lnTo>
                    <a:pt x="3338195" y="977607"/>
                  </a:lnTo>
                  <a:lnTo>
                    <a:pt x="3322383" y="978039"/>
                  </a:lnTo>
                  <a:lnTo>
                    <a:pt x="3316160" y="984605"/>
                  </a:lnTo>
                  <a:lnTo>
                    <a:pt x="3316592" y="1000379"/>
                  </a:lnTo>
                  <a:lnTo>
                    <a:pt x="3323158" y="1006602"/>
                  </a:lnTo>
                  <a:lnTo>
                    <a:pt x="3338969" y="1006170"/>
                  </a:lnTo>
                  <a:lnTo>
                    <a:pt x="3345192" y="999604"/>
                  </a:lnTo>
                  <a:close/>
                </a:path>
                <a:path w="5658484" h="1929129">
                  <a:moveTo>
                    <a:pt x="3357676" y="1303782"/>
                  </a:moveTo>
                  <a:lnTo>
                    <a:pt x="3351746" y="1296962"/>
                  </a:lnTo>
                  <a:lnTo>
                    <a:pt x="3335972" y="1295844"/>
                  </a:lnTo>
                  <a:lnTo>
                    <a:pt x="3329140" y="1301788"/>
                  </a:lnTo>
                  <a:lnTo>
                    <a:pt x="3328035" y="1317523"/>
                  </a:lnTo>
                  <a:lnTo>
                    <a:pt x="3333978" y="1324356"/>
                  </a:lnTo>
                  <a:lnTo>
                    <a:pt x="3349739" y="1325460"/>
                  </a:lnTo>
                  <a:lnTo>
                    <a:pt x="3356572" y="1319530"/>
                  </a:lnTo>
                  <a:lnTo>
                    <a:pt x="3357676" y="1303782"/>
                  </a:lnTo>
                  <a:close/>
                </a:path>
                <a:path w="5658484" h="1929129">
                  <a:moveTo>
                    <a:pt x="3364636" y="1592592"/>
                  </a:moveTo>
                  <a:lnTo>
                    <a:pt x="3359289" y="1585290"/>
                  </a:lnTo>
                  <a:lnTo>
                    <a:pt x="3343668" y="1582877"/>
                  </a:lnTo>
                  <a:lnTo>
                    <a:pt x="3336366" y="1588211"/>
                  </a:lnTo>
                  <a:lnTo>
                    <a:pt x="3333953" y="1603806"/>
                  </a:lnTo>
                  <a:lnTo>
                    <a:pt x="3339300" y="1611109"/>
                  </a:lnTo>
                  <a:lnTo>
                    <a:pt x="3354921" y="1613535"/>
                  </a:lnTo>
                  <a:lnTo>
                    <a:pt x="3362223" y="1608188"/>
                  </a:lnTo>
                  <a:lnTo>
                    <a:pt x="3364636" y="1592592"/>
                  </a:lnTo>
                  <a:close/>
                </a:path>
                <a:path w="5658484" h="1929129">
                  <a:moveTo>
                    <a:pt x="3384588" y="725424"/>
                  </a:moveTo>
                  <a:lnTo>
                    <a:pt x="3382899" y="709739"/>
                  </a:lnTo>
                  <a:lnTo>
                    <a:pt x="3375863" y="704062"/>
                  </a:lnTo>
                  <a:lnTo>
                    <a:pt x="3360140" y="705751"/>
                  </a:lnTo>
                  <a:lnTo>
                    <a:pt x="3354463" y="712787"/>
                  </a:lnTo>
                  <a:lnTo>
                    <a:pt x="3356152" y="728484"/>
                  </a:lnTo>
                  <a:lnTo>
                    <a:pt x="3363188" y="734161"/>
                  </a:lnTo>
                  <a:lnTo>
                    <a:pt x="3378911" y="732472"/>
                  </a:lnTo>
                  <a:lnTo>
                    <a:pt x="3384588" y="725424"/>
                  </a:lnTo>
                  <a:close/>
                </a:path>
                <a:path w="5658484" h="1929129">
                  <a:moveTo>
                    <a:pt x="3400374" y="440588"/>
                  </a:moveTo>
                  <a:lnTo>
                    <a:pt x="3397402" y="425081"/>
                  </a:lnTo>
                  <a:lnTo>
                    <a:pt x="3389909" y="420014"/>
                  </a:lnTo>
                  <a:lnTo>
                    <a:pt x="3374390" y="422986"/>
                  </a:lnTo>
                  <a:lnTo>
                    <a:pt x="3369310" y="430479"/>
                  </a:lnTo>
                  <a:lnTo>
                    <a:pt x="3372281" y="445973"/>
                  </a:lnTo>
                  <a:lnTo>
                    <a:pt x="3379774" y="451053"/>
                  </a:lnTo>
                  <a:lnTo>
                    <a:pt x="3395294" y="448068"/>
                  </a:lnTo>
                  <a:lnTo>
                    <a:pt x="3400374" y="440588"/>
                  </a:lnTo>
                  <a:close/>
                </a:path>
                <a:path w="5658484" h="1929129">
                  <a:moveTo>
                    <a:pt x="3402342" y="998054"/>
                  </a:moveTo>
                  <a:lnTo>
                    <a:pt x="3401911" y="982281"/>
                  </a:lnTo>
                  <a:lnTo>
                    <a:pt x="3395345" y="976058"/>
                  </a:lnTo>
                  <a:lnTo>
                    <a:pt x="3379546" y="976490"/>
                  </a:lnTo>
                  <a:lnTo>
                    <a:pt x="3373323" y="983056"/>
                  </a:lnTo>
                  <a:lnTo>
                    <a:pt x="3373755" y="998829"/>
                  </a:lnTo>
                  <a:lnTo>
                    <a:pt x="3380321" y="1005052"/>
                  </a:lnTo>
                  <a:lnTo>
                    <a:pt x="3396119" y="1004633"/>
                  </a:lnTo>
                  <a:lnTo>
                    <a:pt x="3402342" y="998054"/>
                  </a:lnTo>
                  <a:close/>
                </a:path>
                <a:path w="5658484" h="1929129">
                  <a:moveTo>
                    <a:pt x="3414712" y="1307807"/>
                  </a:moveTo>
                  <a:lnTo>
                    <a:pt x="3408781" y="1300975"/>
                  </a:lnTo>
                  <a:lnTo>
                    <a:pt x="3393008" y="1299870"/>
                  </a:lnTo>
                  <a:lnTo>
                    <a:pt x="3386175" y="1305801"/>
                  </a:lnTo>
                  <a:lnTo>
                    <a:pt x="3385070" y="1321549"/>
                  </a:lnTo>
                  <a:lnTo>
                    <a:pt x="3391014" y="1328369"/>
                  </a:lnTo>
                  <a:lnTo>
                    <a:pt x="3406775" y="1329474"/>
                  </a:lnTo>
                  <a:lnTo>
                    <a:pt x="3413607" y="1323543"/>
                  </a:lnTo>
                  <a:lnTo>
                    <a:pt x="3414712" y="1307807"/>
                  </a:lnTo>
                  <a:close/>
                </a:path>
                <a:path w="5658484" h="1929129">
                  <a:moveTo>
                    <a:pt x="3421138" y="1601343"/>
                  </a:moveTo>
                  <a:lnTo>
                    <a:pt x="3415792" y="1594053"/>
                  </a:lnTo>
                  <a:lnTo>
                    <a:pt x="3400171" y="1591627"/>
                  </a:lnTo>
                  <a:lnTo>
                    <a:pt x="3392868" y="1596974"/>
                  </a:lnTo>
                  <a:lnTo>
                    <a:pt x="3390455" y="1612569"/>
                  </a:lnTo>
                  <a:lnTo>
                    <a:pt x="3395802" y="1619872"/>
                  </a:lnTo>
                  <a:lnTo>
                    <a:pt x="3411423" y="1622285"/>
                  </a:lnTo>
                  <a:lnTo>
                    <a:pt x="3418725" y="1616938"/>
                  </a:lnTo>
                  <a:lnTo>
                    <a:pt x="3421138" y="1601343"/>
                  </a:lnTo>
                  <a:close/>
                </a:path>
                <a:path w="5658484" h="1929129">
                  <a:moveTo>
                    <a:pt x="3441433" y="719277"/>
                  </a:moveTo>
                  <a:lnTo>
                    <a:pt x="3439744" y="703592"/>
                  </a:lnTo>
                  <a:lnTo>
                    <a:pt x="3432708" y="697915"/>
                  </a:lnTo>
                  <a:lnTo>
                    <a:pt x="3416985" y="699604"/>
                  </a:lnTo>
                  <a:lnTo>
                    <a:pt x="3411309" y="706640"/>
                  </a:lnTo>
                  <a:lnTo>
                    <a:pt x="3412998" y="722337"/>
                  </a:lnTo>
                  <a:lnTo>
                    <a:pt x="3420033" y="728014"/>
                  </a:lnTo>
                  <a:lnTo>
                    <a:pt x="3435756" y="726325"/>
                  </a:lnTo>
                  <a:lnTo>
                    <a:pt x="3441433" y="719277"/>
                  </a:lnTo>
                  <a:close/>
                </a:path>
                <a:path w="5658484" h="1929129">
                  <a:moveTo>
                    <a:pt x="3456533" y="429818"/>
                  </a:moveTo>
                  <a:lnTo>
                    <a:pt x="3453549" y="414312"/>
                  </a:lnTo>
                  <a:lnTo>
                    <a:pt x="3446068" y="409244"/>
                  </a:lnTo>
                  <a:lnTo>
                    <a:pt x="3430536" y="412216"/>
                  </a:lnTo>
                  <a:lnTo>
                    <a:pt x="3425469" y="419709"/>
                  </a:lnTo>
                  <a:lnTo>
                    <a:pt x="3428441" y="435203"/>
                  </a:lnTo>
                  <a:lnTo>
                    <a:pt x="3435921" y="440283"/>
                  </a:lnTo>
                  <a:lnTo>
                    <a:pt x="3451453" y="437299"/>
                  </a:lnTo>
                  <a:lnTo>
                    <a:pt x="3456533" y="429818"/>
                  </a:lnTo>
                  <a:close/>
                </a:path>
                <a:path w="5658484" h="1929129">
                  <a:moveTo>
                    <a:pt x="3459505" y="996518"/>
                  </a:moveTo>
                  <a:lnTo>
                    <a:pt x="3459073" y="980744"/>
                  </a:lnTo>
                  <a:lnTo>
                    <a:pt x="3452507" y="974521"/>
                  </a:lnTo>
                  <a:lnTo>
                    <a:pt x="3436696" y="974940"/>
                  </a:lnTo>
                  <a:lnTo>
                    <a:pt x="3430486" y="981519"/>
                  </a:lnTo>
                  <a:lnTo>
                    <a:pt x="3430905" y="997292"/>
                  </a:lnTo>
                  <a:lnTo>
                    <a:pt x="3437483" y="1003515"/>
                  </a:lnTo>
                  <a:lnTo>
                    <a:pt x="3453282" y="1003084"/>
                  </a:lnTo>
                  <a:lnTo>
                    <a:pt x="3459505" y="996518"/>
                  </a:lnTo>
                  <a:close/>
                </a:path>
                <a:path w="5658484" h="1929129">
                  <a:moveTo>
                    <a:pt x="3471748" y="1311821"/>
                  </a:moveTo>
                  <a:lnTo>
                    <a:pt x="3465817" y="1304988"/>
                  </a:lnTo>
                  <a:lnTo>
                    <a:pt x="3450044" y="1303883"/>
                  </a:lnTo>
                  <a:lnTo>
                    <a:pt x="3443224" y="1309814"/>
                  </a:lnTo>
                  <a:lnTo>
                    <a:pt x="3442119" y="1325562"/>
                  </a:lnTo>
                  <a:lnTo>
                    <a:pt x="3448050" y="1332395"/>
                  </a:lnTo>
                  <a:lnTo>
                    <a:pt x="3463823" y="1333500"/>
                  </a:lnTo>
                  <a:lnTo>
                    <a:pt x="3470643" y="1327556"/>
                  </a:lnTo>
                  <a:lnTo>
                    <a:pt x="3471748" y="1311821"/>
                  </a:lnTo>
                  <a:close/>
                </a:path>
                <a:path w="5658484" h="1929129">
                  <a:moveTo>
                    <a:pt x="3477641" y="1610106"/>
                  </a:moveTo>
                  <a:lnTo>
                    <a:pt x="3472307" y="1602803"/>
                  </a:lnTo>
                  <a:lnTo>
                    <a:pt x="3456673" y="1600377"/>
                  </a:lnTo>
                  <a:lnTo>
                    <a:pt x="3449383" y="1605724"/>
                  </a:lnTo>
                  <a:lnTo>
                    <a:pt x="3446957" y="1621320"/>
                  </a:lnTo>
                  <a:lnTo>
                    <a:pt x="3452304" y="1628622"/>
                  </a:lnTo>
                  <a:lnTo>
                    <a:pt x="3467925" y="1631035"/>
                  </a:lnTo>
                  <a:lnTo>
                    <a:pt x="3475228" y="1625701"/>
                  </a:lnTo>
                  <a:lnTo>
                    <a:pt x="3477641" y="1610106"/>
                  </a:lnTo>
                  <a:close/>
                </a:path>
                <a:path w="5658484" h="1929129">
                  <a:moveTo>
                    <a:pt x="3498278" y="713130"/>
                  </a:moveTo>
                  <a:lnTo>
                    <a:pt x="3496602" y="697445"/>
                  </a:lnTo>
                  <a:lnTo>
                    <a:pt x="3489553" y="691769"/>
                  </a:lnTo>
                  <a:lnTo>
                    <a:pt x="3473831" y="693458"/>
                  </a:lnTo>
                  <a:lnTo>
                    <a:pt x="3468154" y="700493"/>
                  </a:lnTo>
                  <a:lnTo>
                    <a:pt x="3469843" y="716191"/>
                  </a:lnTo>
                  <a:lnTo>
                    <a:pt x="3476891" y="721868"/>
                  </a:lnTo>
                  <a:lnTo>
                    <a:pt x="3492601" y="720178"/>
                  </a:lnTo>
                  <a:lnTo>
                    <a:pt x="3498278" y="713130"/>
                  </a:lnTo>
                  <a:close/>
                </a:path>
                <a:path w="5658484" h="1929129">
                  <a:moveTo>
                    <a:pt x="3512680" y="419049"/>
                  </a:moveTo>
                  <a:lnTo>
                    <a:pt x="3509708" y="403542"/>
                  </a:lnTo>
                  <a:lnTo>
                    <a:pt x="3502228" y="398475"/>
                  </a:lnTo>
                  <a:lnTo>
                    <a:pt x="3486696" y="401447"/>
                  </a:lnTo>
                  <a:lnTo>
                    <a:pt x="3481616" y="408940"/>
                  </a:lnTo>
                  <a:lnTo>
                    <a:pt x="3484600" y="424434"/>
                  </a:lnTo>
                  <a:lnTo>
                    <a:pt x="3492081" y="429514"/>
                  </a:lnTo>
                  <a:lnTo>
                    <a:pt x="3507613" y="426529"/>
                  </a:lnTo>
                  <a:lnTo>
                    <a:pt x="3512680" y="419049"/>
                  </a:lnTo>
                  <a:close/>
                </a:path>
                <a:path w="5658484" h="1929129">
                  <a:moveTo>
                    <a:pt x="3516655" y="994968"/>
                  </a:moveTo>
                  <a:lnTo>
                    <a:pt x="3516236" y="979195"/>
                  </a:lnTo>
                  <a:lnTo>
                    <a:pt x="3509670" y="972972"/>
                  </a:lnTo>
                  <a:lnTo>
                    <a:pt x="3493859" y="973404"/>
                  </a:lnTo>
                  <a:lnTo>
                    <a:pt x="3487636" y="979970"/>
                  </a:lnTo>
                  <a:lnTo>
                    <a:pt x="3488067" y="995743"/>
                  </a:lnTo>
                  <a:lnTo>
                    <a:pt x="3494633" y="1001966"/>
                  </a:lnTo>
                  <a:lnTo>
                    <a:pt x="3510445" y="1001534"/>
                  </a:lnTo>
                  <a:lnTo>
                    <a:pt x="3516655" y="994968"/>
                  </a:lnTo>
                  <a:close/>
                </a:path>
                <a:path w="5658484" h="1929129">
                  <a:moveTo>
                    <a:pt x="3528784" y="1315834"/>
                  </a:moveTo>
                  <a:lnTo>
                    <a:pt x="3522853" y="1309001"/>
                  </a:lnTo>
                  <a:lnTo>
                    <a:pt x="3507079" y="1307896"/>
                  </a:lnTo>
                  <a:lnTo>
                    <a:pt x="3500259" y="1313840"/>
                  </a:lnTo>
                  <a:lnTo>
                    <a:pt x="3499154" y="1329575"/>
                  </a:lnTo>
                  <a:lnTo>
                    <a:pt x="3505085" y="1336408"/>
                  </a:lnTo>
                  <a:lnTo>
                    <a:pt x="3520859" y="1337513"/>
                  </a:lnTo>
                  <a:lnTo>
                    <a:pt x="3527679" y="1331582"/>
                  </a:lnTo>
                  <a:lnTo>
                    <a:pt x="3528784" y="1315834"/>
                  </a:lnTo>
                  <a:close/>
                </a:path>
                <a:path w="5658484" h="1929129">
                  <a:moveTo>
                    <a:pt x="3534143" y="1618856"/>
                  </a:moveTo>
                  <a:lnTo>
                    <a:pt x="3528809" y="1611553"/>
                  </a:lnTo>
                  <a:lnTo>
                    <a:pt x="3513188" y="1609140"/>
                  </a:lnTo>
                  <a:lnTo>
                    <a:pt x="3505885" y="1614474"/>
                  </a:lnTo>
                  <a:lnTo>
                    <a:pt x="3503472" y="1630070"/>
                  </a:lnTo>
                  <a:lnTo>
                    <a:pt x="3508806" y="1637372"/>
                  </a:lnTo>
                  <a:lnTo>
                    <a:pt x="3524427" y="1639798"/>
                  </a:lnTo>
                  <a:lnTo>
                    <a:pt x="3531730" y="1634451"/>
                  </a:lnTo>
                  <a:lnTo>
                    <a:pt x="3534143" y="1618856"/>
                  </a:lnTo>
                  <a:close/>
                </a:path>
                <a:path w="5658484" h="1929129">
                  <a:moveTo>
                    <a:pt x="3555136" y="706983"/>
                  </a:moveTo>
                  <a:lnTo>
                    <a:pt x="3553447" y="691299"/>
                  </a:lnTo>
                  <a:lnTo>
                    <a:pt x="3546398" y="685622"/>
                  </a:lnTo>
                  <a:lnTo>
                    <a:pt x="3530676" y="687311"/>
                  </a:lnTo>
                  <a:lnTo>
                    <a:pt x="3524999" y="694359"/>
                  </a:lnTo>
                  <a:lnTo>
                    <a:pt x="3526688" y="710044"/>
                  </a:lnTo>
                  <a:lnTo>
                    <a:pt x="3533737" y="715721"/>
                  </a:lnTo>
                  <a:lnTo>
                    <a:pt x="3549459" y="714032"/>
                  </a:lnTo>
                  <a:lnTo>
                    <a:pt x="3555136" y="706983"/>
                  </a:lnTo>
                  <a:close/>
                </a:path>
                <a:path w="5658484" h="1929129">
                  <a:moveTo>
                    <a:pt x="3568839" y="408279"/>
                  </a:moveTo>
                  <a:lnTo>
                    <a:pt x="3565868" y="392772"/>
                  </a:lnTo>
                  <a:lnTo>
                    <a:pt x="3558375" y="387705"/>
                  </a:lnTo>
                  <a:lnTo>
                    <a:pt x="3542855" y="390677"/>
                  </a:lnTo>
                  <a:lnTo>
                    <a:pt x="3537775" y="398170"/>
                  </a:lnTo>
                  <a:lnTo>
                    <a:pt x="3540747" y="413664"/>
                  </a:lnTo>
                  <a:lnTo>
                    <a:pt x="3548240" y="418744"/>
                  </a:lnTo>
                  <a:lnTo>
                    <a:pt x="3563759" y="415759"/>
                  </a:lnTo>
                  <a:lnTo>
                    <a:pt x="3568839" y="408279"/>
                  </a:lnTo>
                  <a:close/>
                </a:path>
                <a:path w="5658484" h="1929129">
                  <a:moveTo>
                    <a:pt x="3573818" y="993419"/>
                  </a:moveTo>
                  <a:lnTo>
                    <a:pt x="3573386" y="977646"/>
                  </a:lnTo>
                  <a:lnTo>
                    <a:pt x="3566820" y="971423"/>
                  </a:lnTo>
                  <a:lnTo>
                    <a:pt x="3551021" y="971854"/>
                  </a:lnTo>
                  <a:lnTo>
                    <a:pt x="3544798" y="978420"/>
                  </a:lnTo>
                  <a:lnTo>
                    <a:pt x="3545230" y="994206"/>
                  </a:lnTo>
                  <a:lnTo>
                    <a:pt x="3551796" y="1000417"/>
                  </a:lnTo>
                  <a:lnTo>
                    <a:pt x="3567595" y="999998"/>
                  </a:lnTo>
                  <a:lnTo>
                    <a:pt x="3573818" y="993419"/>
                  </a:lnTo>
                  <a:close/>
                </a:path>
                <a:path w="5658484" h="1929129">
                  <a:moveTo>
                    <a:pt x="3585832" y="1319847"/>
                  </a:moveTo>
                  <a:lnTo>
                    <a:pt x="3579888" y="1313027"/>
                  </a:lnTo>
                  <a:lnTo>
                    <a:pt x="3564128" y="1311922"/>
                  </a:lnTo>
                  <a:lnTo>
                    <a:pt x="3557295" y="1317853"/>
                  </a:lnTo>
                  <a:lnTo>
                    <a:pt x="3556190" y="1333588"/>
                  </a:lnTo>
                  <a:lnTo>
                    <a:pt x="3562121" y="1340421"/>
                  </a:lnTo>
                  <a:lnTo>
                    <a:pt x="3577894" y="1341526"/>
                  </a:lnTo>
                  <a:lnTo>
                    <a:pt x="3584727" y="1335595"/>
                  </a:lnTo>
                  <a:lnTo>
                    <a:pt x="3585832" y="1319847"/>
                  </a:lnTo>
                  <a:close/>
                </a:path>
                <a:path w="5658484" h="1929129">
                  <a:moveTo>
                    <a:pt x="3590658" y="1627606"/>
                  </a:moveTo>
                  <a:lnTo>
                    <a:pt x="3585311" y="1620316"/>
                  </a:lnTo>
                  <a:lnTo>
                    <a:pt x="3569690" y="1617891"/>
                  </a:lnTo>
                  <a:lnTo>
                    <a:pt x="3562388" y="1623237"/>
                  </a:lnTo>
                  <a:lnTo>
                    <a:pt x="3559975" y="1638833"/>
                  </a:lnTo>
                  <a:lnTo>
                    <a:pt x="3565309" y="1646135"/>
                  </a:lnTo>
                  <a:lnTo>
                    <a:pt x="3580942" y="1648548"/>
                  </a:lnTo>
                  <a:lnTo>
                    <a:pt x="3588232" y="1643202"/>
                  </a:lnTo>
                  <a:lnTo>
                    <a:pt x="3590658" y="1627606"/>
                  </a:lnTo>
                  <a:close/>
                </a:path>
                <a:path w="5658484" h="1929129">
                  <a:moveTo>
                    <a:pt x="3611981" y="700836"/>
                  </a:moveTo>
                  <a:lnTo>
                    <a:pt x="3610292" y="685152"/>
                  </a:lnTo>
                  <a:lnTo>
                    <a:pt x="3603244" y="679475"/>
                  </a:lnTo>
                  <a:lnTo>
                    <a:pt x="3587534" y="681164"/>
                  </a:lnTo>
                  <a:lnTo>
                    <a:pt x="3581857" y="688213"/>
                  </a:lnTo>
                  <a:lnTo>
                    <a:pt x="3583533" y="703897"/>
                  </a:lnTo>
                  <a:lnTo>
                    <a:pt x="3590582" y="709574"/>
                  </a:lnTo>
                  <a:lnTo>
                    <a:pt x="3606304" y="707885"/>
                  </a:lnTo>
                  <a:lnTo>
                    <a:pt x="3611981" y="700836"/>
                  </a:lnTo>
                  <a:close/>
                </a:path>
                <a:path w="5658484" h="1929129">
                  <a:moveTo>
                    <a:pt x="3624999" y="397510"/>
                  </a:moveTo>
                  <a:lnTo>
                    <a:pt x="3622027" y="382003"/>
                  </a:lnTo>
                  <a:lnTo>
                    <a:pt x="3614534" y="376936"/>
                  </a:lnTo>
                  <a:lnTo>
                    <a:pt x="3599002" y="379907"/>
                  </a:lnTo>
                  <a:lnTo>
                    <a:pt x="3593935" y="387400"/>
                  </a:lnTo>
                  <a:lnTo>
                    <a:pt x="3596906" y="402894"/>
                  </a:lnTo>
                  <a:lnTo>
                    <a:pt x="3604399" y="407974"/>
                  </a:lnTo>
                  <a:lnTo>
                    <a:pt x="3619919" y="404990"/>
                  </a:lnTo>
                  <a:lnTo>
                    <a:pt x="3624999" y="397510"/>
                  </a:lnTo>
                  <a:close/>
                </a:path>
                <a:path w="5658484" h="1929129">
                  <a:moveTo>
                    <a:pt x="3630980" y="991882"/>
                  </a:moveTo>
                  <a:lnTo>
                    <a:pt x="3630549" y="976109"/>
                  </a:lnTo>
                  <a:lnTo>
                    <a:pt x="3623983" y="969886"/>
                  </a:lnTo>
                  <a:lnTo>
                    <a:pt x="3608171" y="970318"/>
                  </a:lnTo>
                  <a:lnTo>
                    <a:pt x="3601948" y="976884"/>
                  </a:lnTo>
                  <a:lnTo>
                    <a:pt x="3602380" y="992657"/>
                  </a:lnTo>
                  <a:lnTo>
                    <a:pt x="3608946" y="998880"/>
                  </a:lnTo>
                  <a:lnTo>
                    <a:pt x="3624757" y="998448"/>
                  </a:lnTo>
                  <a:lnTo>
                    <a:pt x="3630980" y="991882"/>
                  </a:lnTo>
                  <a:close/>
                </a:path>
                <a:path w="5658484" h="1929129">
                  <a:moveTo>
                    <a:pt x="3642868" y="1323873"/>
                  </a:moveTo>
                  <a:lnTo>
                    <a:pt x="3636924" y="1317040"/>
                  </a:lnTo>
                  <a:lnTo>
                    <a:pt x="3621163" y="1315935"/>
                  </a:lnTo>
                  <a:lnTo>
                    <a:pt x="3614331" y="1321866"/>
                  </a:lnTo>
                  <a:lnTo>
                    <a:pt x="3613226" y="1337614"/>
                  </a:lnTo>
                  <a:lnTo>
                    <a:pt x="3619157" y="1344434"/>
                  </a:lnTo>
                  <a:lnTo>
                    <a:pt x="3634930" y="1345552"/>
                  </a:lnTo>
                  <a:lnTo>
                    <a:pt x="3641763" y="1339608"/>
                  </a:lnTo>
                  <a:lnTo>
                    <a:pt x="3642868" y="1323873"/>
                  </a:lnTo>
                  <a:close/>
                </a:path>
                <a:path w="5658484" h="1929129">
                  <a:moveTo>
                    <a:pt x="3647160" y="1636369"/>
                  </a:moveTo>
                  <a:lnTo>
                    <a:pt x="3641814" y="1629067"/>
                  </a:lnTo>
                  <a:lnTo>
                    <a:pt x="3626193" y="1626641"/>
                  </a:lnTo>
                  <a:lnTo>
                    <a:pt x="3618890" y="1631988"/>
                  </a:lnTo>
                  <a:lnTo>
                    <a:pt x="3616477" y="1647583"/>
                  </a:lnTo>
                  <a:lnTo>
                    <a:pt x="3621824" y="1654886"/>
                  </a:lnTo>
                  <a:lnTo>
                    <a:pt x="3637445" y="1657299"/>
                  </a:lnTo>
                  <a:lnTo>
                    <a:pt x="3644747" y="1651965"/>
                  </a:lnTo>
                  <a:lnTo>
                    <a:pt x="3647160" y="1636369"/>
                  </a:lnTo>
                  <a:close/>
                </a:path>
                <a:path w="5658484" h="1929129">
                  <a:moveTo>
                    <a:pt x="3668826" y="694702"/>
                  </a:moveTo>
                  <a:lnTo>
                    <a:pt x="3667137" y="679005"/>
                  </a:lnTo>
                  <a:lnTo>
                    <a:pt x="3660089" y="673328"/>
                  </a:lnTo>
                  <a:lnTo>
                    <a:pt x="3644379" y="675017"/>
                  </a:lnTo>
                  <a:lnTo>
                    <a:pt x="3638702" y="682066"/>
                  </a:lnTo>
                  <a:lnTo>
                    <a:pt x="3640378" y="697750"/>
                  </a:lnTo>
                  <a:lnTo>
                    <a:pt x="3647427" y="703427"/>
                  </a:lnTo>
                  <a:lnTo>
                    <a:pt x="3663150" y="701738"/>
                  </a:lnTo>
                  <a:lnTo>
                    <a:pt x="3668826" y="694702"/>
                  </a:lnTo>
                  <a:close/>
                </a:path>
                <a:path w="5658484" h="1929129">
                  <a:moveTo>
                    <a:pt x="3681145" y="386740"/>
                  </a:moveTo>
                  <a:lnTo>
                    <a:pt x="3678174" y="371233"/>
                  </a:lnTo>
                  <a:lnTo>
                    <a:pt x="3670693" y="366166"/>
                  </a:lnTo>
                  <a:lnTo>
                    <a:pt x="3655161" y="369138"/>
                  </a:lnTo>
                  <a:lnTo>
                    <a:pt x="3650081" y="376631"/>
                  </a:lnTo>
                  <a:lnTo>
                    <a:pt x="3653066" y="392125"/>
                  </a:lnTo>
                  <a:lnTo>
                    <a:pt x="3660546" y="397205"/>
                  </a:lnTo>
                  <a:lnTo>
                    <a:pt x="3676078" y="394220"/>
                  </a:lnTo>
                  <a:lnTo>
                    <a:pt x="3681145" y="386740"/>
                  </a:lnTo>
                  <a:close/>
                </a:path>
                <a:path w="5658484" h="1929129">
                  <a:moveTo>
                    <a:pt x="3688130" y="990333"/>
                  </a:moveTo>
                  <a:lnTo>
                    <a:pt x="3687699" y="974559"/>
                  </a:lnTo>
                  <a:lnTo>
                    <a:pt x="3681133" y="968336"/>
                  </a:lnTo>
                  <a:lnTo>
                    <a:pt x="3665334" y="968768"/>
                  </a:lnTo>
                  <a:lnTo>
                    <a:pt x="3659111" y="975334"/>
                  </a:lnTo>
                  <a:lnTo>
                    <a:pt x="3659543" y="991108"/>
                  </a:lnTo>
                  <a:lnTo>
                    <a:pt x="3666109" y="997331"/>
                  </a:lnTo>
                  <a:lnTo>
                    <a:pt x="3681907" y="996899"/>
                  </a:lnTo>
                  <a:lnTo>
                    <a:pt x="3688130" y="990333"/>
                  </a:lnTo>
                  <a:close/>
                </a:path>
                <a:path w="5658484" h="1929129">
                  <a:moveTo>
                    <a:pt x="3699903" y="1327886"/>
                  </a:moveTo>
                  <a:lnTo>
                    <a:pt x="3693972" y="1321054"/>
                  </a:lnTo>
                  <a:lnTo>
                    <a:pt x="3678199" y="1319949"/>
                  </a:lnTo>
                  <a:lnTo>
                    <a:pt x="3671366" y="1325880"/>
                  </a:lnTo>
                  <a:lnTo>
                    <a:pt x="3670262" y="1341628"/>
                  </a:lnTo>
                  <a:lnTo>
                    <a:pt x="3676192" y="1348460"/>
                  </a:lnTo>
                  <a:lnTo>
                    <a:pt x="3691966" y="1349565"/>
                  </a:lnTo>
                  <a:lnTo>
                    <a:pt x="3698798" y="1343634"/>
                  </a:lnTo>
                  <a:lnTo>
                    <a:pt x="3699903" y="1327886"/>
                  </a:lnTo>
                  <a:close/>
                </a:path>
                <a:path w="5658484" h="1929129">
                  <a:moveTo>
                    <a:pt x="3703663" y="1645119"/>
                  </a:moveTo>
                  <a:lnTo>
                    <a:pt x="3698316" y="1637817"/>
                  </a:lnTo>
                  <a:lnTo>
                    <a:pt x="3682695" y="1635404"/>
                  </a:lnTo>
                  <a:lnTo>
                    <a:pt x="3675392" y="1640738"/>
                  </a:lnTo>
                  <a:lnTo>
                    <a:pt x="3672979" y="1656334"/>
                  </a:lnTo>
                  <a:lnTo>
                    <a:pt x="3678326" y="1663636"/>
                  </a:lnTo>
                  <a:lnTo>
                    <a:pt x="3693947" y="1666062"/>
                  </a:lnTo>
                  <a:lnTo>
                    <a:pt x="3701250" y="1660715"/>
                  </a:lnTo>
                  <a:lnTo>
                    <a:pt x="3703663" y="1645119"/>
                  </a:lnTo>
                  <a:close/>
                </a:path>
                <a:path w="5658484" h="1929129">
                  <a:moveTo>
                    <a:pt x="3725672" y="688555"/>
                  </a:moveTo>
                  <a:lnTo>
                    <a:pt x="3723983" y="672858"/>
                  </a:lnTo>
                  <a:lnTo>
                    <a:pt x="3716947" y="667181"/>
                  </a:lnTo>
                  <a:lnTo>
                    <a:pt x="3701224" y="668870"/>
                  </a:lnTo>
                  <a:lnTo>
                    <a:pt x="3695547" y="675919"/>
                  </a:lnTo>
                  <a:lnTo>
                    <a:pt x="3697236" y="691603"/>
                  </a:lnTo>
                  <a:lnTo>
                    <a:pt x="3704272" y="697280"/>
                  </a:lnTo>
                  <a:lnTo>
                    <a:pt x="3719995" y="695591"/>
                  </a:lnTo>
                  <a:lnTo>
                    <a:pt x="3725672" y="688555"/>
                  </a:lnTo>
                  <a:close/>
                </a:path>
                <a:path w="5658484" h="1929129">
                  <a:moveTo>
                    <a:pt x="3737305" y="375970"/>
                  </a:moveTo>
                  <a:lnTo>
                    <a:pt x="3734333" y="360464"/>
                  </a:lnTo>
                  <a:lnTo>
                    <a:pt x="3726840" y="355396"/>
                  </a:lnTo>
                  <a:lnTo>
                    <a:pt x="3711321" y="358368"/>
                  </a:lnTo>
                  <a:lnTo>
                    <a:pt x="3706241" y="365861"/>
                  </a:lnTo>
                  <a:lnTo>
                    <a:pt x="3709212" y="381355"/>
                  </a:lnTo>
                  <a:lnTo>
                    <a:pt x="3716705" y="386435"/>
                  </a:lnTo>
                  <a:lnTo>
                    <a:pt x="3732225" y="383451"/>
                  </a:lnTo>
                  <a:lnTo>
                    <a:pt x="3737305" y="375970"/>
                  </a:lnTo>
                  <a:close/>
                </a:path>
                <a:path w="5658484" h="1929129">
                  <a:moveTo>
                    <a:pt x="3745293" y="988796"/>
                  </a:moveTo>
                  <a:lnTo>
                    <a:pt x="3744861" y="973010"/>
                  </a:lnTo>
                  <a:lnTo>
                    <a:pt x="3738295" y="966800"/>
                  </a:lnTo>
                  <a:lnTo>
                    <a:pt x="3722497" y="967219"/>
                  </a:lnTo>
                  <a:lnTo>
                    <a:pt x="3716274" y="973785"/>
                  </a:lnTo>
                  <a:lnTo>
                    <a:pt x="3716693" y="989571"/>
                  </a:lnTo>
                  <a:lnTo>
                    <a:pt x="3723271" y="995781"/>
                  </a:lnTo>
                  <a:lnTo>
                    <a:pt x="3739070" y="995362"/>
                  </a:lnTo>
                  <a:lnTo>
                    <a:pt x="3745293" y="988796"/>
                  </a:lnTo>
                  <a:close/>
                </a:path>
                <a:path w="5658484" h="1929129">
                  <a:moveTo>
                    <a:pt x="3756939" y="1331899"/>
                  </a:moveTo>
                  <a:lnTo>
                    <a:pt x="3751008" y="1325079"/>
                  </a:lnTo>
                  <a:lnTo>
                    <a:pt x="3735235" y="1323962"/>
                  </a:lnTo>
                  <a:lnTo>
                    <a:pt x="3728402" y="1329905"/>
                  </a:lnTo>
                  <a:lnTo>
                    <a:pt x="3727297" y="1345641"/>
                  </a:lnTo>
                  <a:lnTo>
                    <a:pt x="3733228" y="1352473"/>
                  </a:lnTo>
                  <a:lnTo>
                    <a:pt x="3749002" y="1353578"/>
                  </a:lnTo>
                  <a:lnTo>
                    <a:pt x="3755834" y="1347647"/>
                  </a:lnTo>
                  <a:lnTo>
                    <a:pt x="3756939" y="1331899"/>
                  </a:lnTo>
                  <a:close/>
                </a:path>
                <a:path w="5658484" h="1929129">
                  <a:moveTo>
                    <a:pt x="3760165" y="1653870"/>
                  </a:moveTo>
                  <a:lnTo>
                    <a:pt x="3754818" y="1646567"/>
                  </a:lnTo>
                  <a:lnTo>
                    <a:pt x="3739197" y="1644154"/>
                  </a:lnTo>
                  <a:lnTo>
                    <a:pt x="3731895" y="1649501"/>
                  </a:lnTo>
                  <a:lnTo>
                    <a:pt x="3729482" y="1665097"/>
                  </a:lnTo>
                  <a:lnTo>
                    <a:pt x="3734828" y="1672386"/>
                  </a:lnTo>
                  <a:lnTo>
                    <a:pt x="3750449" y="1674812"/>
                  </a:lnTo>
                  <a:lnTo>
                    <a:pt x="3757752" y="1669465"/>
                  </a:lnTo>
                  <a:lnTo>
                    <a:pt x="3760165" y="1653870"/>
                  </a:lnTo>
                  <a:close/>
                </a:path>
                <a:path w="5658484" h="1929129">
                  <a:moveTo>
                    <a:pt x="3782517" y="682409"/>
                  </a:moveTo>
                  <a:lnTo>
                    <a:pt x="3780828" y="666711"/>
                  </a:lnTo>
                  <a:lnTo>
                    <a:pt x="3773792" y="661035"/>
                  </a:lnTo>
                  <a:lnTo>
                    <a:pt x="3758069" y="662724"/>
                  </a:lnTo>
                  <a:lnTo>
                    <a:pt x="3752392" y="669772"/>
                  </a:lnTo>
                  <a:lnTo>
                    <a:pt x="3754082" y="685457"/>
                  </a:lnTo>
                  <a:lnTo>
                    <a:pt x="3761117" y="691134"/>
                  </a:lnTo>
                  <a:lnTo>
                    <a:pt x="3776840" y="689444"/>
                  </a:lnTo>
                  <a:lnTo>
                    <a:pt x="3782517" y="682409"/>
                  </a:lnTo>
                  <a:close/>
                </a:path>
                <a:path w="5658484" h="1929129">
                  <a:moveTo>
                    <a:pt x="3793464" y="365201"/>
                  </a:moveTo>
                  <a:lnTo>
                    <a:pt x="3790492" y="349694"/>
                  </a:lnTo>
                  <a:lnTo>
                    <a:pt x="3782999" y="344627"/>
                  </a:lnTo>
                  <a:lnTo>
                    <a:pt x="3767467" y="347599"/>
                  </a:lnTo>
                  <a:lnTo>
                    <a:pt x="3762400" y="355092"/>
                  </a:lnTo>
                  <a:lnTo>
                    <a:pt x="3765372" y="370586"/>
                  </a:lnTo>
                  <a:lnTo>
                    <a:pt x="3772865" y="375666"/>
                  </a:lnTo>
                  <a:lnTo>
                    <a:pt x="3788384" y="372681"/>
                  </a:lnTo>
                  <a:lnTo>
                    <a:pt x="3793464" y="365201"/>
                  </a:lnTo>
                  <a:close/>
                </a:path>
                <a:path w="5658484" h="1929129">
                  <a:moveTo>
                    <a:pt x="3802443" y="987247"/>
                  </a:moveTo>
                  <a:lnTo>
                    <a:pt x="3802024" y="971473"/>
                  </a:lnTo>
                  <a:lnTo>
                    <a:pt x="3795458" y="965250"/>
                  </a:lnTo>
                  <a:lnTo>
                    <a:pt x="3779647" y="965682"/>
                  </a:lnTo>
                  <a:lnTo>
                    <a:pt x="3773424" y="972248"/>
                  </a:lnTo>
                  <a:lnTo>
                    <a:pt x="3773855" y="988021"/>
                  </a:lnTo>
                  <a:lnTo>
                    <a:pt x="3780421" y="994244"/>
                  </a:lnTo>
                  <a:lnTo>
                    <a:pt x="3796233" y="993813"/>
                  </a:lnTo>
                  <a:lnTo>
                    <a:pt x="3802443" y="987247"/>
                  </a:lnTo>
                  <a:close/>
                </a:path>
                <a:path w="5658484" h="1929129">
                  <a:moveTo>
                    <a:pt x="3813975" y="1335925"/>
                  </a:moveTo>
                  <a:lnTo>
                    <a:pt x="3808044" y="1329093"/>
                  </a:lnTo>
                  <a:lnTo>
                    <a:pt x="3792270" y="1327988"/>
                  </a:lnTo>
                  <a:lnTo>
                    <a:pt x="3785438" y="1333919"/>
                  </a:lnTo>
                  <a:lnTo>
                    <a:pt x="3784333" y="1349654"/>
                  </a:lnTo>
                  <a:lnTo>
                    <a:pt x="3790264" y="1356487"/>
                  </a:lnTo>
                  <a:lnTo>
                    <a:pt x="3806037" y="1357591"/>
                  </a:lnTo>
                  <a:lnTo>
                    <a:pt x="3812870" y="1351661"/>
                  </a:lnTo>
                  <a:lnTo>
                    <a:pt x="3813975" y="1335925"/>
                  </a:lnTo>
                  <a:close/>
                </a:path>
                <a:path w="5658484" h="1929129">
                  <a:moveTo>
                    <a:pt x="3816667" y="1662633"/>
                  </a:moveTo>
                  <a:lnTo>
                    <a:pt x="3811333" y="1655330"/>
                  </a:lnTo>
                  <a:lnTo>
                    <a:pt x="3795699" y="1652905"/>
                  </a:lnTo>
                  <a:lnTo>
                    <a:pt x="3788410" y="1658251"/>
                  </a:lnTo>
                  <a:lnTo>
                    <a:pt x="3785984" y="1673847"/>
                  </a:lnTo>
                  <a:lnTo>
                    <a:pt x="3791331" y="1681149"/>
                  </a:lnTo>
                  <a:lnTo>
                    <a:pt x="3806952" y="1683562"/>
                  </a:lnTo>
                  <a:lnTo>
                    <a:pt x="3814254" y="1678228"/>
                  </a:lnTo>
                  <a:lnTo>
                    <a:pt x="3816667" y="1662633"/>
                  </a:lnTo>
                  <a:close/>
                </a:path>
                <a:path w="5658484" h="1929129">
                  <a:moveTo>
                    <a:pt x="3839362" y="676262"/>
                  </a:moveTo>
                  <a:lnTo>
                    <a:pt x="3837686" y="660565"/>
                  </a:lnTo>
                  <a:lnTo>
                    <a:pt x="3830637" y="654888"/>
                  </a:lnTo>
                  <a:lnTo>
                    <a:pt x="3814915" y="656577"/>
                  </a:lnTo>
                  <a:lnTo>
                    <a:pt x="3809238" y="663625"/>
                  </a:lnTo>
                  <a:lnTo>
                    <a:pt x="3810927" y="679310"/>
                  </a:lnTo>
                  <a:lnTo>
                    <a:pt x="3817975" y="684987"/>
                  </a:lnTo>
                  <a:lnTo>
                    <a:pt x="3833685" y="683298"/>
                  </a:lnTo>
                  <a:lnTo>
                    <a:pt x="3839362" y="676262"/>
                  </a:lnTo>
                  <a:close/>
                </a:path>
                <a:path w="5658484" h="1929129">
                  <a:moveTo>
                    <a:pt x="3849611" y="354431"/>
                  </a:moveTo>
                  <a:lnTo>
                    <a:pt x="3846639" y="338924"/>
                  </a:lnTo>
                  <a:lnTo>
                    <a:pt x="3839159" y="333857"/>
                  </a:lnTo>
                  <a:lnTo>
                    <a:pt x="3823627" y="336829"/>
                  </a:lnTo>
                  <a:lnTo>
                    <a:pt x="3818547" y="344322"/>
                  </a:lnTo>
                  <a:lnTo>
                    <a:pt x="3821531" y="359816"/>
                  </a:lnTo>
                  <a:lnTo>
                    <a:pt x="3829012" y="364896"/>
                  </a:lnTo>
                  <a:lnTo>
                    <a:pt x="3844544" y="361911"/>
                  </a:lnTo>
                  <a:lnTo>
                    <a:pt x="3849611" y="354431"/>
                  </a:lnTo>
                  <a:close/>
                </a:path>
                <a:path w="5658484" h="1929129">
                  <a:moveTo>
                    <a:pt x="3859606" y="985697"/>
                  </a:moveTo>
                  <a:lnTo>
                    <a:pt x="3859174" y="969924"/>
                  </a:lnTo>
                  <a:lnTo>
                    <a:pt x="3852608" y="963701"/>
                  </a:lnTo>
                  <a:lnTo>
                    <a:pt x="3836809" y="964133"/>
                  </a:lnTo>
                  <a:lnTo>
                    <a:pt x="3830586" y="970699"/>
                  </a:lnTo>
                  <a:lnTo>
                    <a:pt x="3831018" y="986472"/>
                  </a:lnTo>
                  <a:lnTo>
                    <a:pt x="3837584" y="992695"/>
                  </a:lnTo>
                  <a:lnTo>
                    <a:pt x="3853383" y="992263"/>
                  </a:lnTo>
                  <a:lnTo>
                    <a:pt x="3859606" y="985697"/>
                  </a:lnTo>
                  <a:close/>
                </a:path>
                <a:path w="5658484" h="1929129">
                  <a:moveTo>
                    <a:pt x="3871010" y="1339938"/>
                  </a:moveTo>
                  <a:lnTo>
                    <a:pt x="3865080" y="1333106"/>
                  </a:lnTo>
                  <a:lnTo>
                    <a:pt x="3849306" y="1332001"/>
                  </a:lnTo>
                  <a:lnTo>
                    <a:pt x="3842474" y="1337932"/>
                  </a:lnTo>
                  <a:lnTo>
                    <a:pt x="3841369" y="1353680"/>
                  </a:lnTo>
                  <a:lnTo>
                    <a:pt x="3847312" y="1360500"/>
                  </a:lnTo>
                  <a:lnTo>
                    <a:pt x="3863073" y="1361617"/>
                  </a:lnTo>
                  <a:lnTo>
                    <a:pt x="3869906" y="1355674"/>
                  </a:lnTo>
                  <a:lnTo>
                    <a:pt x="3871010" y="1339938"/>
                  </a:lnTo>
                  <a:close/>
                </a:path>
                <a:path w="5658484" h="1929129">
                  <a:moveTo>
                    <a:pt x="3873169" y="1671383"/>
                  </a:moveTo>
                  <a:lnTo>
                    <a:pt x="3867835" y="1664081"/>
                  </a:lnTo>
                  <a:lnTo>
                    <a:pt x="3852214" y="1661668"/>
                  </a:lnTo>
                  <a:lnTo>
                    <a:pt x="3844912" y="1667002"/>
                  </a:lnTo>
                  <a:lnTo>
                    <a:pt x="3842499" y="1682597"/>
                  </a:lnTo>
                  <a:lnTo>
                    <a:pt x="3847833" y="1689900"/>
                  </a:lnTo>
                  <a:lnTo>
                    <a:pt x="3863454" y="1692325"/>
                  </a:lnTo>
                  <a:lnTo>
                    <a:pt x="3870756" y="1686979"/>
                  </a:lnTo>
                  <a:lnTo>
                    <a:pt x="3873169" y="1671383"/>
                  </a:lnTo>
                  <a:close/>
                </a:path>
                <a:path w="5658484" h="1929129">
                  <a:moveTo>
                    <a:pt x="3896207" y="670115"/>
                  </a:moveTo>
                  <a:lnTo>
                    <a:pt x="3894531" y="654418"/>
                  </a:lnTo>
                  <a:lnTo>
                    <a:pt x="3887482" y="648741"/>
                  </a:lnTo>
                  <a:lnTo>
                    <a:pt x="3871760" y="650430"/>
                  </a:lnTo>
                  <a:lnTo>
                    <a:pt x="3866083" y="657479"/>
                  </a:lnTo>
                  <a:lnTo>
                    <a:pt x="3867772" y="673176"/>
                  </a:lnTo>
                  <a:lnTo>
                    <a:pt x="3874820" y="678853"/>
                  </a:lnTo>
                  <a:lnTo>
                    <a:pt x="3890530" y="677164"/>
                  </a:lnTo>
                  <a:lnTo>
                    <a:pt x="3896207" y="670115"/>
                  </a:lnTo>
                  <a:close/>
                </a:path>
                <a:path w="5658484" h="1929129">
                  <a:moveTo>
                    <a:pt x="3905770" y="343662"/>
                  </a:moveTo>
                  <a:lnTo>
                    <a:pt x="3902799" y="328155"/>
                  </a:lnTo>
                  <a:lnTo>
                    <a:pt x="3895306" y="323088"/>
                  </a:lnTo>
                  <a:lnTo>
                    <a:pt x="3879786" y="326059"/>
                  </a:lnTo>
                  <a:lnTo>
                    <a:pt x="3874706" y="333552"/>
                  </a:lnTo>
                  <a:lnTo>
                    <a:pt x="3877678" y="349046"/>
                  </a:lnTo>
                  <a:lnTo>
                    <a:pt x="3885171" y="354126"/>
                  </a:lnTo>
                  <a:lnTo>
                    <a:pt x="3900690" y="351142"/>
                  </a:lnTo>
                  <a:lnTo>
                    <a:pt x="3905770" y="343662"/>
                  </a:lnTo>
                  <a:close/>
                </a:path>
                <a:path w="5658484" h="1929129">
                  <a:moveTo>
                    <a:pt x="3916769" y="984161"/>
                  </a:moveTo>
                  <a:lnTo>
                    <a:pt x="3916337" y="968375"/>
                  </a:lnTo>
                  <a:lnTo>
                    <a:pt x="3909771" y="962164"/>
                  </a:lnTo>
                  <a:lnTo>
                    <a:pt x="3893959" y="962583"/>
                  </a:lnTo>
                  <a:lnTo>
                    <a:pt x="3887736" y="969162"/>
                  </a:lnTo>
                  <a:lnTo>
                    <a:pt x="3888168" y="984935"/>
                  </a:lnTo>
                  <a:lnTo>
                    <a:pt x="3894734" y="991158"/>
                  </a:lnTo>
                  <a:lnTo>
                    <a:pt x="3910546" y="990727"/>
                  </a:lnTo>
                  <a:lnTo>
                    <a:pt x="3916769" y="984161"/>
                  </a:lnTo>
                  <a:close/>
                </a:path>
                <a:path w="5658484" h="1929129">
                  <a:moveTo>
                    <a:pt x="3928046" y="1343952"/>
                  </a:moveTo>
                  <a:lnTo>
                    <a:pt x="3922115" y="1337119"/>
                  </a:lnTo>
                  <a:lnTo>
                    <a:pt x="3906342" y="1336014"/>
                  </a:lnTo>
                  <a:lnTo>
                    <a:pt x="3899522" y="1341945"/>
                  </a:lnTo>
                  <a:lnTo>
                    <a:pt x="3898417" y="1357693"/>
                  </a:lnTo>
                  <a:lnTo>
                    <a:pt x="3904348" y="1364526"/>
                  </a:lnTo>
                  <a:lnTo>
                    <a:pt x="3920121" y="1365631"/>
                  </a:lnTo>
                  <a:lnTo>
                    <a:pt x="3926941" y="1359700"/>
                  </a:lnTo>
                  <a:lnTo>
                    <a:pt x="3928046" y="1343952"/>
                  </a:lnTo>
                  <a:close/>
                </a:path>
                <a:path w="5658484" h="1929129">
                  <a:moveTo>
                    <a:pt x="3929684" y="1680133"/>
                  </a:moveTo>
                  <a:lnTo>
                    <a:pt x="3924338" y="1672831"/>
                  </a:lnTo>
                  <a:lnTo>
                    <a:pt x="3908717" y="1670418"/>
                  </a:lnTo>
                  <a:lnTo>
                    <a:pt x="3901414" y="1675765"/>
                  </a:lnTo>
                  <a:lnTo>
                    <a:pt x="3899001" y="1691360"/>
                  </a:lnTo>
                  <a:lnTo>
                    <a:pt x="3904335" y="1698650"/>
                  </a:lnTo>
                  <a:lnTo>
                    <a:pt x="3919969" y="1701076"/>
                  </a:lnTo>
                  <a:lnTo>
                    <a:pt x="3927259" y="1695729"/>
                  </a:lnTo>
                  <a:lnTo>
                    <a:pt x="3929684" y="1680133"/>
                  </a:lnTo>
                  <a:close/>
                </a:path>
                <a:path w="5658484" h="1929129">
                  <a:moveTo>
                    <a:pt x="3953065" y="663968"/>
                  </a:moveTo>
                  <a:lnTo>
                    <a:pt x="3951376" y="648284"/>
                  </a:lnTo>
                  <a:lnTo>
                    <a:pt x="3944328" y="642607"/>
                  </a:lnTo>
                  <a:lnTo>
                    <a:pt x="3928618" y="644296"/>
                  </a:lnTo>
                  <a:lnTo>
                    <a:pt x="3922941" y="651332"/>
                  </a:lnTo>
                  <a:lnTo>
                    <a:pt x="3924617" y="667029"/>
                  </a:lnTo>
                  <a:lnTo>
                    <a:pt x="3931666" y="672706"/>
                  </a:lnTo>
                  <a:lnTo>
                    <a:pt x="3947388" y="671017"/>
                  </a:lnTo>
                  <a:lnTo>
                    <a:pt x="3953065" y="663968"/>
                  </a:lnTo>
                  <a:close/>
                </a:path>
                <a:path w="5658484" h="1929129">
                  <a:moveTo>
                    <a:pt x="3961930" y="332892"/>
                  </a:moveTo>
                  <a:lnTo>
                    <a:pt x="3958958" y="317385"/>
                  </a:lnTo>
                  <a:lnTo>
                    <a:pt x="3951465" y="312318"/>
                  </a:lnTo>
                  <a:lnTo>
                    <a:pt x="3935933" y="315290"/>
                  </a:lnTo>
                  <a:lnTo>
                    <a:pt x="3930866" y="322783"/>
                  </a:lnTo>
                  <a:lnTo>
                    <a:pt x="3933837" y="338277"/>
                  </a:lnTo>
                  <a:lnTo>
                    <a:pt x="3941330" y="343357"/>
                  </a:lnTo>
                  <a:lnTo>
                    <a:pt x="3956850" y="340372"/>
                  </a:lnTo>
                  <a:lnTo>
                    <a:pt x="3961930" y="332892"/>
                  </a:lnTo>
                  <a:close/>
                </a:path>
                <a:path w="5658484" h="1929129">
                  <a:moveTo>
                    <a:pt x="3973919" y="982611"/>
                  </a:moveTo>
                  <a:lnTo>
                    <a:pt x="3973499" y="966838"/>
                  </a:lnTo>
                  <a:lnTo>
                    <a:pt x="3966921" y="960615"/>
                  </a:lnTo>
                  <a:lnTo>
                    <a:pt x="3951122" y="961047"/>
                  </a:lnTo>
                  <a:lnTo>
                    <a:pt x="3944899" y="967613"/>
                  </a:lnTo>
                  <a:lnTo>
                    <a:pt x="3945331" y="983386"/>
                  </a:lnTo>
                  <a:lnTo>
                    <a:pt x="3951897" y="989609"/>
                  </a:lnTo>
                  <a:lnTo>
                    <a:pt x="3967696" y="989177"/>
                  </a:lnTo>
                  <a:lnTo>
                    <a:pt x="3973919" y="982611"/>
                  </a:lnTo>
                  <a:close/>
                </a:path>
                <a:path w="5658484" h="1929129">
                  <a:moveTo>
                    <a:pt x="3985082" y="1347965"/>
                  </a:moveTo>
                  <a:lnTo>
                    <a:pt x="3979151" y="1341145"/>
                  </a:lnTo>
                  <a:lnTo>
                    <a:pt x="3963378" y="1340040"/>
                  </a:lnTo>
                  <a:lnTo>
                    <a:pt x="3956558" y="1345971"/>
                  </a:lnTo>
                  <a:lnTo>
                    <a:pt x="3955453" y="1361706"/>
                  </a:lnTo>
                  <a:lnTo>
                    <a:pt x="3961384" y="1368539"/>
                  </a:lnTo>
                  <a:lnTo>
                    <a:pt x="3977157" y="1369644"/>
                  </a:lnTo>
                  <a:lnTo>
                    <a:pt x="3983977" y="1363713"/>
                  </a:lnTo>
                  <a:lnTo>
                    <a:pt x="3985082" y="1347965"/>
                  </a:lnTo>
                  <a:close/>
                </a:path>
                <a:path w="5658484" h="1929129">
                  <a:moveTo>
                    <a:pt x="3986187" y="1688896"/>
                  </a:moveTo>
                  <a:lnTo>
                    <a:pt x="3980840" y="1681594"/>
                  </a:lnTo>
                  <a:lnTo>
                    <a:pt x="3965219" y="1679168"/>
                  </a:lnTo>
                  <a:lnTo>
                    <a:pt x="3957917" y="1684515"/>
                  </a:lnTo>
                  <a:lnTo>
                    <a:pt x="3955504" y="1700110"/>
                  </a:lnTo>
                  <a:lnTo>
                    <a:pt x="3960850" y="1707413"/>
                  </a:lnTo>
                  <a:lnTo>
                    <a:pt x="3976471" y="1709826"/>
                  </a:lnTo>
                  <a:lnTo>
                    <a:pt x="3983774" y="1704492"/>
                  </a:lnTo>
                  <a:lnTo>
                    <a:pt x="3986187" y="1688896"/>
                  </a:lnTo>
                  <a:close/>
                </a:path>
                <a:path w="5658484" h="1929129">
                  <a:moveTo>
                    <a:pt x="4009910" y="657821"/>
                  </a:moveTo>
                  <a:lnTo>
                    <a:pt x="4008221" y="642137"/>
                  </a:lnTo>
                  <a:lnTo>
                    <a:pt x="4001173" y="636460"/>
                  </a:lnTo>
                  <a:lnTo>
                    <a:pt x="3985463" y="638149"/>
                  </a:lnTo>
                  <a:lnTo>
                    <a:pt x="3979786" y="645185"/>
                  </a:lnTo>
                  <a:lnTo>
                    <a:pt x="3981462" y="660882"/>
                  </a:lnTo>
                  <a:lnTo>
                    <a:pt x="3988511" y="666559"/>
                  </a:lnTo>
                  <a:lnTo>
                    <a:pt x="4004233" y="664870"/>
                  </a:lnTo>
                  <a:lnTo>
                    <a:pt x="4009910" y="657821"/>
                  </a:lnTo>
                  <a:close/>
                </a:path>
                <a:path w="5658484" h="1929129">
                  <a:moveTo>
                    <a:pt x="4018076" y="322122"/>
                  </a:moveTo>
                  <a:lnTo>
                    <a:pt x="4015105" y="306616"/>
                  </a:lnTo>
                  <a:lnTo>
                    <a:pt x="4007624" y="301548"/>
                  </a:lnTo>
                  <a:lnTo>
                    <a:pt x="3992092" y="304520"/>
                  </a:lnTo>
                  <a:lnTo>
                    <a:pt x="3987012" y="312013"/>
                  </a:lnTo>
                  <a:lnTo>
                    <a:pt x="3989997" y="327507"/>
                  </a:lnTo>
                  <a:lnTo>
                    <a:pt x="3997477" y="332587"/>
                  </a:lnTo>
                  <a:lnTo>
                    <a:pt x="4013009" y="329603"/>
                  </a:lnTo>
                  <a:lnTo>
                    <a:pt x="4018076" y="322122"/>
                  </a:lnTo>
                  <a:close/>
                </a:path>
                <a:path w="5658484" h="1929129">
                  <a:moveTo>
                    <a:pt x="4031081" y="981062"/>
                  </a:moveTo>
                  <a:lnTo>
                    <a:pt x="4030649" y="965288"/>
                  </a:lnTo>
                  <a:lnTo>
                    <a:pt x="4024084" y="959065"/>
                  </a:lnTo>
                  <a:lnTo>
                    <a:pt x="4008285" y="959497"/>
                  </a:lnTo>
                  <a:lnTo>
                    <a:pt x="4002062" y="966063"/>
                  </a:lnTo>
                  <a:lnTo>
                    <a:pt x="4002481" y="981837"/>
                  </a:lnTo>
                  <a:lnTo>
                    <a:pt x="4009059" y="988060"/>
                  </a:lnTo>
                  <a:lnTo>
                    <a:pt x="4024858" y="987640"/>
                  </a:lnTo>
                  <a:lnTo>
                    <a:pt x="4031081" y="981062"/>
                  </a:lnTo>
                  <a:close/>
                </a:path>
                <a:path w="5658484" h="1929129">
                  <a:moveTo>
                    <a:pt x="4042130" y="1351991"/>
                  </a:moveTo>
                  <a:lnTo>
                    <a:pt x="4036187" y="1345158"/>
                  </a:lnTo>
                  <a:lnTo>
                    <a:pt x="4020413" y="1344053"/>
                  </a:lnTo>
                  <a:lnTo>
                    <a:pt x="4013593" y="1349984"/>
                  </a:lnTo>
                  <a:lnTo>
                    <a:pt x="4012488" y="1365732"/>
                  </a:lnTo>
                  <a:lnTo>
                    <a:pt x="4018419" y="1372552"/>
                  </a:lnTo>
                  <a:lnTo>
                    <a:pt x="4034193" y="1373657"/>
                  </a:lnTo>
                  <a:lnTo>
                    <a:pt x="4041025" y="1367726"/>
                  </a:lnTo>
                  <a:lnTo>
                    <a:pt x="4042130" y="1351991"/>
                  </a:lnTo>
                  <a:close/>
                </a:path>
                <a:path w="5658484" h="1929129">
                  <a:moveTo>
                    <a:pt x="4042689" y="1697647"/>
                  </a:moveTo>
                  <a:lnTo>
                    <a:pt x="4037342" y="1690344"/>
                  </a:lnTo>
                  <a:lnTo>
                    <a:pt x="4021721" y="1687918"/>
                  </a:lnTo>
                  <a:lnTo>
                    <a:pt x="4014419" y="1693265"/>
                  </a:lnTo>
                  <a:lnTo>
                    <a:pt x="4012006" y="1708861"/>
                  </a:lnTo>
                  <a:lnTo>
                    <a:pt x="4017353" y="1716163"/>
                  </a:lnTo>
                  <a:lnTo>
                    <a:pt x="4032974" y="1718576"/>
                  </a:lnTo>
                  <a:lnTo>
                    <a:pt x="4040276" y="1713242"/>
                  </a:lnTo>
                  <a:lnTo>
                    <a:pt x="4042689" y="1697647"/>
                  </a:lnTo>
                  <a:close/>
                </a:path>
                <a:path w="5658484" h="1929129">
                  <a:moveTo>
                    <a:pt x="4066756" y="651675"/>
                  </a:moveTo>
                  <a:lnTo>
                    <a:pt x="4065066" y="635990"/>
                  </a:lnTo>
                  <a:lnTo>
                    <a:pt x="4058031" y="630313"/>
                  </a:lnTo>
                  <a:lnTo>
                    <a:pt x="4042308" y="632002"/>
                  </a:lnTo>
                  <a:lnTo>
                    <a:pt x="4036631" y="639038"/>
                  </a:lnTo>
                  <a:lnTo>
                    <a:pt x="4038320" y="654735"/>
                  </a:lnTo>
                  <a:lnTo>
                    <a:pt x="4045356" y="660412"/>
                  </a:lnTo>
                  <a:lnTo>
                    <a:pt x="4061079" y="658723"/>
                  </a:lnTo>
                  <a:lnTo>
                    <a:pt x="4066756" y="651675"/>
                  </a:lnTo>
                  <a:close/>
                </a:path>
                <a:path w="5658484" h="1929129">
                  <a:moveTo>
                    <a:pt x="4074236" y="311353"/>
                  </a:moveTo>
                  <a:lnTo>
                    <a:pt x="4071264" y="295846"/>
                  </a:lnTo>
                  <a:lnTo>
                    <a:pt x="4063771" y="290779"/>
                  </a:lnTo>
                  <a:lnTo>
                    <a:pt x="4048252" y="293751"/>
                  </a:lnTo>
                  <a:lnTo>
                    <a:pt x="4043172" y="301244"/>
                  </a:lnTo>
                  <a:lnTo>
                    <a:pt x="4046143" y="316738"/>
                  </a:lnTo>
                  <a:lnTo>
                    <a:pt x="4053636" y="321818"/>
                  </a:lnTo>
                  <a:lnTo>
                    <a:pt x="4069156" y="318833"/>
                  </a:lnTo>
                  <a:lnTo>
                    <a:pt x="4074236" y="311353"/>
                  </a:lnTo>
                  <a:close/>
                </a:path>
                <a:path w="5658484" h="1929129">
                  <a:moveTo>
                    <a:pt x="4088231" y="979525"/>
                  </a:moveTo>
                  <a:lnTo>
                    <a:pt x="4087812" y="963752"/>
                  </a:lnTo>
                  <a:lnTo>
                    <a:pt x="4081246" y="957529"/>
                  </a:lnTo>
                  <a:lnTo>
                    <a:pt x="4065435" y="957948"/>
                  </a:lnTo>
                  <a:lnTo>
                    <a:pt x="4059212" y="964526"/>
                  </a:lnTo>
                  <a:lnTo>
                    <a:pt x="4059644" y="980300"/>
                  </a:lnTo>
                  <a:lnTo>
                    <a:pt x="4066209" y="986523"/>
                  </a:lnTo>
                  <a:lnTo>
                    <a:pt x="4082021" y="986091"/>
                  </a:lnTo>
                  <a:lnTo>
                    <a:pt x="4088231" y="979525"/>
                  </a:lnTo>
                  <a:close/>
                </a:path>
                <a:path w="5658484" h="1929129">
                  <a:moveTo>
                    <a:pt x="4099166" y="1356004"/>
                  </a:moveTo>
                  <a:lnTo>
                    <a:pt x="4093222" y="1349171"/>
                  </a:lnTo>
                  <a:lnTo>
                    <a:pt x="4077462" y="1348066"/>
                  </a:lnTo>
                  <a:lnTo>
                    <a:pt x="4070629" y="1353997"/>
                  </a:lnTo>
                  <a:lnTo>
                    <a:pt x="4069524" y="1369745"/>
                  </a:lnTo>
                  <a:lnTo>
                    <a:pt x="4075455" y="1376578"/>
                  </a:lnTo>
                  <a:lnTo>
                    <a:pt x="4091228" y="1377683"/>
                  </a:lnTo>
                  <a:lnTo>
                    <a:pt x="4098061" y="1371752"/>
                  </a:lnTo>
                  <a:lnTo>
                    <a:pt x="4099166" y="1356004"/>
                  </a:lnTo>
                  <a:close/>
                </a:path>
                <a:path w="5658484" h="1929129">
                  <a:moveTo>
                    <a:pt x="4099191" y="1706397"/>
                  </a:moveTo>
                  <a:lnTo>
                    <a:pt x="4093845" y="1699094"/>
                  </a:lnTo>
                  <a:lnTo>
                    <a:pt x="4078224" y="1696681"/>
                  </a:lnTo>
                  <a:lnTo>
                    <a:pt x="4070921" y="1702015"/>
                  </a:lnTo>
                  <a:lnTo>
                    <a:pt x="4068508" y="1717611"/>
                  </a:lnTo>
                  <a:lnTo>
                    <a:pt x="4073855" y="1724914"/>
                  </a:lnTo>
                  <a:lnTo>
                    <a:pt x="4089476" y="1727339"/>
                  </a:lnTo>
                  <a:lnTo>
                    <a:pt x="4096778" y="1721993"/>
                  </a:lnTo>
                  <a:lnTo>
                    <a:pt x="4099191" y="1706397"/>
                  </a:lnTo>
                  <a:close/>
                </a:path>
                <a:path w="5658484" h="1929129">
                  <a:moveTo>
                    <a:pt x="4123601" y="645528"/>
                  </a:moveTo>
                  <a:lnTo>
                    <a:pt x="4121912" y="629843"/>
                  </a:lnTo>
                  <a:lnTo>
                    <a:pt x="4114876" y="624166"/>
                  </a:lnTo>
                  <a:lnTo>
                    <a:pt x="4099153" y="625856"/>
                  </a:lnTo>
                  <a:lnTo>
                    <a:pt x="4093476" y="632891"/>
                  </a:lnTo>
                  <a:lnTo>
                    <a:pt x="4095165" y="648589"/>
                  </a:lnTo>
                  <a:lnTo>
                    <a:pt x="4102201" y="654265"/>
                  </a:lnTo>
                  <a:lnTo>
                    <a:pt x="4117924" y="652576"/>
                  </a:lnTo>
                  <a:lnTo>
                    <a:pt x="4123601" y="645528"/>
                  </a:lnTo>
                  <a:close/>
                </a:path>
                <a:path w="5658484" h="1929129">
                  <a:moveTo>
                    <a:pt x="4130395" y="300583"/>
                  </a:moveTo>
                  <a:lnTo>
                    <a:pt x="4127423" y="285076"/>
                  </a:lnTo>
                  <a:lnTo>
                    <a:pt x="4119930" y="280009"/>
                  </a:lnTo>
                  <a:lnTo>
                    <a:pt x="4104398" y="282981"/>
                  </a:lnTo>
                  <a:lnTo>
                    <a:pt x="4099331" y="290474"/>
                  </a:lnTo>
                  <a:lnTo>
                    <a:pt x="4102303" y="305968"/>
                  </a:lnTo>
                  <a:lnTo>
                    <a:pt x="4109796" y="311048"/>
                  </a:lnTo>
                  <a:lnTo>
                    <a:pt x="4125315" y="308063"/>
                  </a:lnTo>
                  <a:lnTo>
                    <a:pt x="4130395" y="300583"/>
                  </a:lnTo>
                  <a:close/>
                </a:path>
                <a:path w="5658484" h="1929129">
                  <a:moveTo>
                    <a:pt x="4145394" y="977976"/>
                  </a:moveTo>
                  <a:lnTo>
                    <a:pt x="4144962" y="962202"/>
                  </a:lnTo>
                  <a:lnTo>
                    <a:pt x="4138396" y="955979"/>
                  </a:lnTo>
                  <a:lnTo>
                    <a:pt x="4122597" y="956411"/>
                  </a:lnTo>
                  <a:lnTo>
                    <a:pt x="4116374" y="962977"/>
                  </a:lnTo>
                  <a:lnTo>
                    <a:pt x="4116806" y="978750"/>
                  </a:lnTo>
                  <a:lnTo>
                    <a:pt x="4123372" y="984973"/>
                  </a:lnTo>
                  <a:lnTo>
                    <a:pt x="4139171" y="984542"/>
                  </a:lnTo>
                  <a:lnTo>
                    <a:pt x="4145394" y="977976"/>
                  </a:lnTo>
                  <a:close/>
                </a:path>
                <a:path w="5658484" h="1929129">
                  <a:moveTo>
                    <a:pt x="4155694" y="1715147"/>
                  </a:moveTo>
                  <a:lnTo>
                    <a:pt x="4150360" y="1707857"/>
                  </a:lnTo>
                  <a:lnTo>
                    <a:pt x="4134726" y="1705432"/>
                  </a:lnTo>
                  <a:lnTo>
                    <a:pt x="4127436" y="1710778"/>
                  </a:lnTo>
                  <a:lnTo>
                    <a:pt x="4125010" y="1726374"/>
                  </a:lnTo>
                  <a:lnTo>
                    <a:pt x="4130357" y="1733677"/>
                  </a:lnTo>
                  <a:lnTo>
                    <a:pt x="4145978" y="1736090"/>
                  </a:lnTo>
                  <a:lnTo>
                    <a:pt x="4153281" y="1730743"/>
                  </a:lnTo>
                  <a:lnTo>
                    <a:pt x="4155694" y="1715147"/>
                  </a:lnTo>
                  <a:close/>
                </a:path>
                <a:path w="5658484" h="1929129">
                  <a:moveTo>
                    <a:pt x="4156202" y="1360017"/>
                  </a:moveTo>
                  <a:lnTo>
                    <a:pt x="4150271" y="1353197"/>
                  </a:lnTo>
                  <a:lnTo>
                    <a:pt x="4134497" y="1352080"/>
                  </a:lnTo>
                  <a:lnTo>
                    <a:pt x="4127665" y="1358023"/>
                  </a:lnTo>
                  <a:lnTo>
                    <a:pt x="4126560" y="1373759"/>
                  </a:lnTo>
                  <a:lnTo>
                    <a:pt x="4132491" y="1380591"/>
                  </a:lnTo>
                  <a:lnTo>
                    <a:pt x="4148264" y="1381696"/>
                  </a:lnTo>
                  <a:lnTo>
                    <a:pt x="4155097" y="1375765"/>
                  </a:lnTo>
                  <a:lnTo>
                    <a:pt x="4156202" y="1360017"/>
                  </a:lnTo>
                  <a:close/>
                </a:path>
                <a:path w="5658484" h="1929129">
                  <a:moveTo>
                    <a:pt x="4180446" y="639381"/>
                  </a:moveTo>
                  <a:lnTo>
                    <a:pt x="4178770" y="623697"/>
                  </a:lnTo>
                  <a:lnTo>
                    <a:pt x="4171721" y="618020"/>
                  </a:lnTo>
                  <a:lnTo>
                    <a:pt x="4155998" y="619709"/>
                  </a:lnTo>
                  <a:lnTo>
                    <a:pt x="4150322" y="626745"/>
                  </a:lnTo>
                  <a:lnTo>
                    <a:pt x="4152011" y="642442"/>
                  </a:lnTo>
                  <a:lnTo>
                    <a:pt x="4159059" y="648119"/>
                  </a:lnTo>
                  <a:lnTo>
                    <a:pt x="4174769" y="646430"/>
                  </a:lnTo>
                  <a:lnTo>
                    <a:pt x="4180446" y="639381"/>
                  </a:lnTo>
                  <a:close/>
                </a:path>
                <a:path w="5658484" h="1929129">
                  <a:moveTo>
                    <a:pt x="4186542" y="289814"/>
                  </a:moveTo>
                  <a:lnTo>
                    <a:pt x="4183570" y="274307"/>
                  </a:lnTo>
                  <a:lnTo>
                    <a:pt x="4176090" y="269240"/>
                  </a:lnTo>
                  <a:lnTo>
                    <a:pt x="4160558" y="272211"/>
                  </a:lnTo>
                  <a:lnTo>
                    <a:pt x="4155478" y="279704"/>
                  </a:lnTo>
                  <a:lnTo>
                    <a:pt x="4158462" y="295198"/>
                  </a:lnTo>
                  <a:lnTo>
                    <a:pt x="4165943" y="300278"/>
                  </a:lnTo>
                  <a:lnTo>
                    <a:pt x="4181475" y="297294"/>
                  </a:lnTo>
                  <a:lnTo>
                    <a:pt x="4186542" y="289814"/>
                  </a:lnTo>
                  <a:close/>
                </a:path>
                <a:path w="5658484" h="1929129">
                  <a:moveTo>
                    <a:pt x="4202557" y="976426"/>
                  </a:moveTo>
                  <a:lnTo>
                    <a:pt x="4202125" y="960653"/>
                  </a:lnTo>
                  <a:lnTo>
                    <a:pt x="4195559" y="954430"/>
                  </a:lnTo>
                  <a:lnTo>
                    <a:pt x="4179747" y="954862"/>
                  </a:lnTo>
                  <a:lnTo>
                    <a:pt x="4173537" y="961428"/>
                  </a:lnTo>
                  <a:lnTo>
                    <a:pt x="4173956" y="977214"/>
                  </a:lnTo>
                  <a:lnTo>
                    <a:pt x="4180522" y="983424"/>
                  </a:lnTo>
                  <a:lnTo>
                    <a:pt x="4196334" y="983005"/>
                  </a:lnTo>
                  <a:lnTo>
                    <a:pt x="4202557" y="976426"/>
                  </a:lnTo>
                  <a:close/>
                </a:path>
                <a:path w="5658484" h="1929129">
                  <a:moveTo>
                    <a:pt x="4212196" y="1723910"/>
                  </a:moveTo>
                  <a:lnTo>
                    <a:pt x="4206862" y="1716608"/>
                  </a:lnTo>
                  <a:lnTo>
                    <a:pt x="4191241" y="1714182"/>
                  </a:lnTo>
                  <a:lnTo>
                    <a:pt x="4183938" y="1719529"/>
                  </a:lnTo>
                  <a:lnTo>
                    <a:pt x="4181525" y="1735124"/>
                  </a:lnTo>
                  <a:lnTo>
                    <a:pt x="4186859" y="1742427"/>
                  </a:lnTo>
                  <a:lnTo>
                    <a:pt x="4202480" y="1744840"/>
                  </a:lnTo>
                  <a:lnTo>
                    <a:pt x="4209783" y="1739506"/>
                  </a:lnTo>
                  <a:lnTo>
                    <a:pt x="4212196" y="1723910"/>
                  </a:lnTo>
                  <a:close/>
                </a:path>
                <a:path w="5658484" h="1929129">
                  <a:moveTo>
                    <a:pt x="4213237" y="1364030"/>
                  </a:moveTo>
                  <a:lnTo>
                    <a:pt x="4207306" y="1357210"/>
                  </a:lnTo>
                  <a:lnTo>
                    <a:pt x="4191533" y="1356106"/>
                  </a:lnTo>
                  <a:lnTo>
                    <a:pt x="4184700" y="1362036"/>
                  </a:lnTo>
                  <a:lnTo>
                    <a:pt x="4183596" y="1377772"/>
                  </a:lnTo>
                  <a:lnTo>
                    <a:pt x="4189526" y="1384604"/>
                  </a:lnTo>
                  <a:lnTo>
                    <a:pt x="4205300" y="1385709"/>
                  </a:lnTo>
                  <a:lnTo>
                    <a:pt x="4212133" y="1379778"/>
                  </a:lnTo>
                  <a:lnTo>
                    <a:pt x="4213237" y="1364030"/>
                  </a:lnTo>
                  <a:close/>
                </a:path>
                <a:path w="5658484" h="1929129">
                  <a:moveTo>
                    <a:pt x="4237304" y="633234"/>
                  </a:moveTo>
                  <a:lnTo>
                    <a:pt x="4235615" y="617550"/>
                  </a:lnTo>
                  <a:lnTo>
                    <a:pt x="4228566" y="611873"/>
                  </a:lnTo>
                  <a:lnTo>
                    <a:pt x="4212844" y="613562"/>
                  </a:lnTo>
                  <a:lnTo>
                    <a:pt x="4207167" y="620610"/>
                  </a:lnTo>
                  <a:lnTo>
                    <a:pt x="4208856" y="636295"/>
                  </a:lnTo>
                  <a:lnTo>
                    <a:pt x="4215904" y="641972"/>
                  </a:lnTo>
                  <a:lnTo>
                    <a:pt x="4231627" y="640283"/>
                  </a:lnTo>
                  <a:lnTo>
                    <a:pt x="4237304" y="633234"/>
                  </a:lnTo>
                  <a:close/>
                </a:path>
                <a:path w="5658484" h="1929129">
                  <a:moveTo>
                    <a:pt x="4242701" y="279044"/>
                  </a:moveTo>
                  <a:lnTo>
                    <a:pt x="4239730" y="263537"/>
                  </a:lnTo>
                  <a:lnTo>
                    <a:pt x="4232237" y="258470"/>
                  </a:lnTo>
                  <a:lnTo>
                    <a:pt x="4216717" y="261442"/>
                  </a:lnTo>
                  <a:lnTo>
                    <a:pt x="4211637" y="268935"/>
                  </a:lnTo>
                  <a:lnTo>
                    <a:pt x="4214609" y="284429"/>
                  </a:lnTo>
                  <a:lnTo>
                    <a:pt x="4222102" y="289509"/>
                  </a:lnTo>
                  <a:lnTo>
                    <a:pt x="4237621" y="286524"/>
                  </a:lnTo>
                  <a:lnTo>
                    <a:pt x="4242701" y="279044"/>
                  </a:lnTo>
                  <a:close/>
                </a:path>
                <a:path w="5658484" h="1929129">
                  <a:moveTo>
                    <a:pt x="4259707" y="974890"/>
                  </a:moveTo>
                  <a:lnTo>
                    <a:pt x="4259288" y="959116"/>
                  </a:lnTo>
                  <a:lnTo>
                    <a:pt x="4252709" y="952893"/>
                  </a:lnTo>
                  <a:lnTo>
                    <a:pt x="4236910" y="953325"/>
                  </a:lnTo>
                  <a:lnTo>
                    <a:pt x="4230687" y="959891"/>
                  </a:lnTo>
                  <a:lnTo>
                    <a:pt x="4231119" y="975664"/>
                  </a:lnTo>
                  <a:lnTo>
                    <a:pt x="4237685" y="981887"/>
                  </a:lnTo>
                  <a:lnTo>
                    <a:pt x="4253484" y="981456"/>
                  </a:lnTo>
                  <a:lnTo>
                    <a:pt x="4259707" y="974890"/>
                  </a:lnTo>
                  <a:close/>
                </a:path>
                <a:path w="5658484" h="1929129">
                  <a:moveTo>
                    <a:pt x="4268711" y="1732686"/>
                  </a:moveTo>
                  <a:lnTo>
                    <a:pt x="4263377" y="1725371"/>
                  </a:lnTo>
                  <a:lnTo>
                    <a:pt x="4247756" y="1722932"/>
                  </a:lnTo>
                  <a:lnTo>
                    <a:pt x="4240454" y="1728266"/>
                  </a:lnTo>
                  <a:lnTo>
                    <a:pt x="4238015" y="1743862"/>
                  </a:lnTo>
                  <a:lnTo>
                    <a:pt x="4243349" y="1751164"/>
                  </a:lnTo>
                  <a:lnTo>
                    <a:pt x="4258970" y="1753603"/>
                  </a:lnTo>
                  <a:lnTo>
                    <a:pt x="4266273" y="1748269"/>
                  </a:lnTo>
                  <a:lnTo>
                    <a:pt x="4268711" y="1732686"/>
                  </a:lnTo>
                  <a:close/>
                </a:path>
                <a:path w="5658484" h="1929129">
                  <a:moveTo>
                    <a:pt x="4270273" y="1368056"/>
                  </a:moveTo>
                  <a:lnTo>
                    <a:pt x="4264342" y="1361224"/>
                  </a:lnTo>
                  <a:lnTo>
                    <a:pt x="4248569" y="1360119"/>
                  </a:lnTo>
                  <a:lnTo>
                    <a:pt x="4241736" y="1366050"/>
                  </a:lnTo>
                  <a:lnTo>
                    <a:pt x="4240631" y="1381798"/>
                  </a:lnTo>
                  <a:lnTo>
                    <a:pt x="4246562" y="1388618"/>
                  </a:lnTo>
                  <a:lnTo>
                    <a:pt x="4262336" y="1389735"/>
                  </a:lnTo>
                  <a:lnTo>
                    <a:pt x="4269168" y="1383792"/>
                  </a:lnTo>
                  <a:lnTo>
                    <a:pt x="4270273" y="1368056"/>
                  </a:lnTo>
                  <a:close/>
                </a:path>
                <a:path w="5658484" h="1929129">
                  <a:moveTo>
                    <a:pt x="4294149" y="627100"/>
                  </a:moveTo>
                  <a:lnTo>
                    <a:pt x="4292460" y="611403"/>
                  </a:lnTo>
                  <a:lnTo>
                    <a:pt x="4285412" y="605726"/>
                  </a:lnTo>
                  <a:lnTo>
                    <a:pt x="4269702" y="607415"/>
                  </a:lnTo>
                  <a:lnTo>
                    <a:pt x="4264025" y="614464"/>
                  </a:lnTo>
                  <a:lnTo>
                    <a:pt x="4265701" y="630148"/>
                  </a:lnTo>
                  <a:lnTo>
                    <a:pt x="4272750" y="635825"/>
                  </a:lnTo>
                  <a:lnTo>
                    <a:pt x="4288472" y="634136"/>
                  </a:lnTo>
                  <a:lnTo>
                    <a:pt x="4294149" y="627100"/>
                  </a:lnTo>
                  <a:close/>
                </a:path>
                <a:path w="5658484" h="1929129">
                  <a:moveTo>
                    <a:pt x="4298861" y="268274"/>
                  </a:moveTo>
                  <a:lnTo>
                    <a:pt x="4295889" y="252768"/>
                  </a:lnTo>
                  <a:lnTo>
                    <a:pt x="4288396" y="247700"/>
                  </a:lnTo>
                  <a:lnTo>
                    <a:pt x="4272864" y="250672"/>
                  </a:lnTo>
                  <a:lnTo>
                    <a:pt x="4267797" y="258165"/>
                  </a:lnTo>
                  <a:lnTo>
                    <a:pt x="4270768" y="273659"/>
                  </a:lnTo>
                  <a:lnTo>
                    <a:pt x="4278261" y="278739"/>
                  </a:lnTo>
                  <a:lnTo>
                    <a:pt x="4293781" y="275755"/>
                  </a:lnTo>
                  <a:lnTo>
                    <a:pt x="4298861" y="268274"/>
                  </a:lnTo>
                  <a:close/>
                </a:path>
                <a:path w="5658484" h="1929129">
                  <a:moveTo>
                    <a:pt x="4316869" y="973340"/>
                  </a:moveTo>
                  <a:lnTo>
                    <a:pt x="4316438" y="957567"/>
                  </a:lnTo>
                  <a:lnTo>
                    <a:pt x="4309872" y="951344"/>
                  </a:lnTo>
                  <a:lnTo>
                    <a:pt x="4294073" y="951776"/>
                  </a:lnTo>
                  <a:lnTo>
                    <a:pt x="4287850" y="958342"/>
                  </a:lnTo>
                  <a:lnTo>
                    <a:pt x="4288269" y="974115"/>
                  </a:lnTo>
                  <a:lnTo>
                    <a:pt x="4294848" y="980338"/>
                  </a:lnTo>
                  <a:lnTo>
                    <a:pt x="4310646" y="979906"/>
                  </a:lnTo>
                  <a:lnTo>
                    <a:pt x="4316869" y="973340"/>
                  </a:lnTo>
                  <a:close/>
                </a:path>
                <a:path w="5658484" h="1929129">
                  <a:moveTo>
                    <a:pt x="4325213" y="1741436"/>
                  </a:moveTo>
                  <a:lnTo>
                    <a:pt x="4319879" y="1734134"/>
                  </a:lnTo>
                  <a:lnTo>
                    <a:pt x="4304271" y="1731683"/>
                  </a:lnTo>
                  <a:lnTo>
                    <a:pt x="4296956" y="1737017"/>
                  </a:lnTo>
                  <a:lnTo>
                    <a:pt x="4294517" y="1752612"/>
                  </a:lnTo>
                  <a:lnTo>
                    <a:pt x="4299851" y="1759915"/>
                  </a:lnTo>
                  <a:lnTo>
                    <a:pt x="4315472" y="1762366"/>
                  </a:lnTo>
                  <a:lnTo>
                    <a:pt x="4322775" y="1757032"/>
                  </a:lnTo>
                  <a:lnTo>
                    <a:pt x="4325213" y="1741436"/>
                  </a:lnTo>
                  <a:close/>
                </a:path>
                <a:path w="5658484" h="1929129">
                  <a:moveTo>
                    <a:pt x="4327309" y="1372069"/>
                  </a:moveTo>
                  <a:lnTo>
                    <a:pt x="4321378" y="1365237"/>
                  </a:lnTo>
                  <a:lnTo>
                    <a:pt x="4305605" y="1364132"/>
                  </a:lnTo>
                  <a:lnTo>
                    <a:pt x="4298772" y="1370063"/>
                  </a:lnTo>
                  <a:lnTo>
                    <a:pt x="4297667" y="1385811"/>
                  </a:lnTo>
                  <a:lnTo>
                    <a:pt x="4303611" y="1392643"/>
                  </a:lnTo>
                  <a:lnTo>
                    <a:pt x="4319371" y="1393748"/>
                  </a:lnTo>
                  <a:lnTo>
                    <a:pt x="4326204" y="1387817"/>
                  </a:lnTo>
                  <a:lnTo>
                    <a:pt x="4327309" y="1372069"/>
                  </a:lnTo>
                  <a:close/>
                </a:path>
                <a:path w="5658484" h="1929129">
                  <a:moveTo>
                    <a:pt x="4350994" y="620953"/>
                  </a:moveTo>
                  <a:lnTo>
                    <a:pt x="4349305" y="605256"/>
                  </a:lnTo>
                  <a:lnTo>
                    <a:pt x="4342257" y="599579"/>
                  </a:lnTo>
                  <a:lnTo>
                    <a:pt x="4326547" y="601268"/>
                  </a:lnTo>
                  <a:lnTo>
                    <a:pt x="4320870" y="608317"/>
                  </a:lnTo>
                  <a:lnTo>
                    <a:pt x="4322559" y="624001"/>
                  </a:lnTo>
                  <a:lnTo>
                    <a:pt x="4329595" y="629678"/>
                  </a:lnTo>
                  <a:lnTo>
                    <a:pt x="4345317" y="627989"/>
                  </a:lnTo>
                  <a:lnTo>
                    <a:pt x="4350994" y="620953"/>
                  </a:lnTo>
                  <a:close/>
                </a:path>
                <a:path w="5658484" h="1929129">
                  <a:moveTo>
                    <a:pt x="4355008" y="257505"/>
                  </a:moveTo>
                  <a:lnTo>
                    <a:pt x="4352036" y="241998"/>
                  </a:lnTo>
                  <a:lnTo>
                    <a:pt x="4344555" y="236931"/>
                  </a:lnTo>
                  <a:lnTo>
                    <a:pt x="4329023" y="239903"/>
                  </a:lnTo>
                  <a:lnTo>
                    <a:pt x="4323943" y="247396"/>
                  </a:lnTo>
                  <a:lnTo>
                    <a:pt x="4326928" y="262890"/>
                  </a:lnTo>
                  <a:lnTo>
                    <a:pt x="4334408" y="267970"/>
                  </a:lnTo>
                  <a:lnTo>
                    <a:pt x="4349940" y="264985"/>
                  </a:lnTo>
                  <a:lnTo>
                    <a:pt x="4355008" y="257505"/>
                  </a:lnTo>
                  <a:close/>
                </a:path>
                <a:path w="5658484" h="1929129">
                  <a:moveTo>
                    <a:pt x="4374019" y="971804"/>
                  </a:moveTo>
                  <a:lnTo>
                    <a:pt x="4373600" y="956017"/>
                  </a:lnTo>
                  <a:lnTo>
                    <a:pt x="4367034" y="949807"/>
                  </a:lnTo>
                  <a:lnTo>
                    <a:pt x="4351223" y="950226"/>
                  </a:lnTo>
                  <a:lnTo>
                    <a:pt x="4345000" y="956792"/>
                  </a:lnTo>
                  <a:lnTo>
                    <a:pt x="4345432" y="972578"/>
                  </a:lnTo>
                  <a:lnTo>
                    <a:pt x="4351998" y="978789"/>
                  </a:lnTo>
                  <a:lnTo>
                    <a:pt x="4367809" y="978369"/>
                  </a:lnTo>
                  <a:lnTo>
                    <a:pt x="4374019" y="971804"/>
                  </a:lnTo>
                  <a:close/>
                </a:path>
                <a:path w="5658484" h="1929129">
                  <a:moveTo>
                    <a:pt x="4381716" y="1750187"/>
                  </a:moveTo>
                  <a:lnTo>
                    <a:pt x="4376394" y="1742884"/>
                  </a:lnTo>
                  <a:lnTo>
                    <a:pt x="4360773" y="1740446"/>
                  </a:lnTo>
                  <a:lnTo>
                    <a:pt x="4353458" y="1745780"/>
                  </a:lnTo>
                  <a:lnTo>
                    <a:pt x="4351020" y="1761363"/>
                  </a:lnTo>
                  <a:lnTo>
                    <a:pt x="4356354" y="1768678"/>
                  </a:lnTo>
                  <a:lnTo>
                    <a:pt x="4371975" y="1771116"/>
                  </a:lnTo>
                  <a:lnTo>
                    <a:pt x="4379290" y="1765782"/>
                  </a:lnTo>
                  <a:lnTo>
                    <a:pt x="4381716" y="1750187"/>
                  </a:lnTo>
                  <a:close/>
                </a:path>
                <a:path w="5658484" h="1929129">
                  <a:moveTo>
                    <a:pt x="4384345" y="1376083"/>
                  </a:moveTo>
                  <a:lnTo>
                    <a:pt x="4378414" y="1369263"/>
                  </a:lnTo>
                  <a:lnTo>
                    <a:pt x="4362640" y="1368145"/>
                  </a:lnTo>
                  <a:lnTo>
                    <a:pt x="4355820" y="1374089"/>
                  </a:lnTo>
                  <a:lnTo>
                    <a:pt x="4354715" y="1389824"/>
                  </a:lnTo>
                  <a:lnTo>
                    <a:pt x="4360646" y="1396657"/>
                  </a:lnTo>
                  <a:lnTo>
                    <a:pt x="4376420" y="1397762"/>
                  </a:lnTo>
                  <a:lnTo>
                    <a:pt x="4383240" y="1391831"/>
                  </a:lnTo>
                  <a:lnTo>
                    <a:pt x="4384345" y="1376083"/>
                  </a:lnTo>
                  <a:close/>
                </a:path>
                <a:path w="5658484" h="1929129">
                  <a:moveTo>
                    <a:pt x="4407840" y="614807"/>
                  </a:moveTo>
                  <a:lnTo>
                    <a:pt x="4406150" y="599109"/>
                  </a:lnTo>
                  <a:lnTo>
                    <a:pt x="4399115" y="593432"/>
                  </a:lnTo>
                  <a:lnTo>
                    <a:pt x="4383392" y="595122"/>
                  </a:lnTo>
                  <a:lnTo>
                    <a:pt x="4377715" y="602170"/>
                  </a:lnTo>
                  <a:lnTo>
                    <a:pt x="4379404" y="617855"/>
                  </a:lnTo>
                  <a:lnTo>
                    <a:pt x="4386440" y="623531"/>
                  </a:lnTo>
                  <a:lnTo>
                    <a:pt x="4402163" y="621842"/>
                  </a:lnTo>
                  <a:lnTo>
                    <a:pt x="4407840" y="614807"/>
                  </a:lnTo>
                  <a:close/>
                </a:path>
                <a:path w="5658484" h="1929129">
                  <a:moveTo>
                    <a:pt x="4411167" y="246735"/>
                  </a:moveTo>
                  <a:lnTo>
                    <a:pt x="4408195" y="231228"/>
                  </a:lnTo>
                  <a:lnTo>
                    <a:pt x="4400702" y="226161"/>
                  </a:lnTo>
                  <a:lnTo>
                    <a:pt x="4385183" y="229133"/>
                  </a:lnTo>
                  <a:lnTo>
                    <a:pt x="4380103" y="236626"/>
                  </a:lnTo>
                  <a:lnTo>
                    <a:pt x="4383075" y="252120"/>
                  </a:lnTo>
                  <a:lnTo>
                    <a:pt x="4390568" y="257200"/>
                  </a:lnTo>
                  <a:lnTo>
                    <a:pt x="4406087" y="254215"/>
                  </a:lnTo>
                  <a:lnTo>
                    <a:pt x="4411167" y="246735"/>
                  </a:lnTo>
                  <a:close/>
                </a:path>
                <a:path w="5658484" h="1929129">
                  <a:moveTo>
                    <a:pt x="4431182" y="970254"/>
                  </a:moveTo>
                  <a:lnTo>
                    <a:pt x="4430750" y="954481"/>
                  </a:lnTo>
                  <a:lnTo>
                    <a:pt x="4424184" y="948258"/>
                  </a:lnTo>
                  <a:lnTo>
                    <a:pt x="4408386" y="948690"/>
                  </a:lnTo>
                  <a:lnTo>
                    <a:pt x="4402163" y="955255"/>
                  </a:lnTo>
                  <a:lnTo>
                    <a:pt x="4402594" y="971029"/>
                  </a:lnTo>
                  <a:lnTo>
                    <a:pt x="4409160" y="977252"/>
                  </a:lnTo>
                  <a:lnTo>
                    <a:pt x="4424959" y="976820"/>
                  </a:lnTo>
                  <a:lnTo>
                    <a:pt x="4431182" y="970254"/>
                  </a:lnTo>
                  <a:close/>
                </a:path>
                <a:path w="5658484" h="1929129">
                  <a:moveTo>
                    <a:pt x="4438231" y="1758950"/>
                  </a:moveTo>
                  <a:lnTo>
                    <a:pt x="4432897" y="1751634"/>
                  </a:lnTo>
                  <a:lnTo>
                    <a:pt x="4417276" y="1749196"/>
                  </a:lnTo>
                  <a:lnTo>
                    <a:pt x="4409960" y="1754530"/>
                  </a:lnTo>
                  <a:lnTo>
                    <a:pt x="4407535" y="1770126"/>
                  </a:lnTo>
                  <a:lnTo>
                    <a:pt x="4412856" y="1777428"/>
                  </a:lnTo>
                  <a:lnTo>
                    <a:pt x="4428477" y="1779866"/>
                  </a:lnTo>
                  <a:lnTo>
                    <a:pt x="4435792" y="1774532"/>
                  </a:lnTo>
                  <a:lnTo>
                    <a:pt x="4438231" y="1758950"/>
                  </a:lnTo>
                  <a:close/>
                </a:path>
                <a:path w="5658484" h="1929129">
                  <a:moveTo>
                    <a:pt x="4441380" y="1380109"/>
                  </a:moveTo>
                  <a:lnTo>
                    <a:pt x="4435449" y="1373276"/>
                  </a:lnTo>
                  <a:lnTo>
                    <a:pt x="4419676" y="1372171"/>
                  </a:lnTo>
                  <a:lnTo>
                    <a:pt x="4412856" y="1378102"/>
                  </a:lnTo>
                  <a:lnTo>
                    <a:pt x="4411751" y="1393850"/>
                  </a:lnTo>
                  <a:lnTo>
                    <a:pt x="4417682" y="1400670"/>
                  </a:lnTo>
                  <a:lnTo>
                    <a:pt x="4433455" y="1401775"/>
                  </a:lnTo>
                  <a:lnTo>
                    <a:pt x="4440275" y="1395844"/>
                  </a:lnTo>
                  <a:lnTo>
                    <a:pt x="4441380" y="1380109"/>
                  </a:lnTo>
                  <a:close/>
                </a:path>
                <a:path w="5658484" h="1929129">
                  <a:moveTo>
                    <a:pt x="4464685" y="608660"/>
                  </a:moveTo>
                  <a:lnTo>
                    <a:pt x="4462996" y="592963"/>
                  </a:lnTo>
                  <a:lnTo>
                    <a:pt x="4455960" y="587286"/>
                  </a:lnTo>
                  <a:lnTo>
                    <a:pt x="4440237" y="588975"/>
                  </a:lnTo>
                  <a:lnTo>
                    <a:pt x="4434560" y="596023"/>
                  </a:lnTo>
                  <a:lnTo>
                    <a:pt x="4436249" y="611708"/>
                  </a:lnTo>
                  <a:lnTo>
                    <a:pt x="4443285" y="617385"/>
                  </a:lnTo>
                  <a:lnTo>
                    <a:pt x="4459008" y="615696"/>
                  </a:lnTo>
                  <a:lnTo>
                    <a:pt x="4464685" y="608660"/>
                  </a:lnTo>
                  <a:close/>
                </a:path>
                <a:path w="5658484" h="1929129">
                  <a:moveTo>
                    <a:pt x="4467326" y="235966"/>
                  </a:moveTo>
                  <a:lnTo>
                    <a:pt x="4464342" y="220472"/>
                  </a:lnTo>
                  <a:lnTo>
                    <a:pt x="4456862" y="215392"/>
                  </a:lnTo>
                  <a:lnTo>
                    <a:pt x="4441329" y="218363"/>
                  </a:lnTo>
                  <a:lnTo>
                    <a:pt x="4436262" y="225856"/>
                  </a:lnTo>
                  <a:lnTo>
                    <a:pt x="4439234" y="241350"/>
                  </a:lnTo>
                  <a:lnTo>
                    <a:pt x="4446714" y="246430"/>
                  </a:lnTo>
                  <a:lnTo>
                    <a:pt x="4462246" y="243446"/>
                  </a:lnTo>
                  <a:lnTo>
                    <a:pt x="4467326" y="235966"/>
                  </a:lnTo>
                  <a:close/>
                </a:path>
                <a:path w="5658484" h="1929129">
                  <a:moveTo>
                    <a:pt x="4488345" y="968705"/>
                  </a:moveTo>
                  <a:lnTo>
                    <a:pt x="4487913" y="952931"/>
                  </a:lnTo>
                  <a:lnTo>
                    <a:pt x="4481347" y="946708"/>
                  </a:lnTo>
                  <a:lnTo>
                    <a:pt x="4465536" y="947140"/>
                  </a:lnTo>
                  <a:lnTo>
                    <a:pt x="4459313" y="953706"/>
                  </a:lnTo>
                  <a:lnTo>
                    <a:pt x="4459744" y="969479"/>
                  </a:lnTo>
                  <a:lnTo>
                    <a:pt x="4466310" y="975702"/>
                  </a:lnTo>
                  <a:lnTo>
                    <a:pt x="4482122" y="975271"/>
                  </a:lnTo>
                  <a:lnTo>
                    <a:pt x="4488345" y="968705"/>
                  </a:lnTo>
                  <a:close/>
                </a:path>
                <a:path w="5658484" h="1929129">
                  <a:moveTo>
                    <a:pt x="4494733" y="1767700"/>
                  </a:moveTo>
                  <a:lnTo>
                    <a:pt x="4489399" y="1760397"/>
                  </a:lnTo>
                  <a:lnTo>
                    <a:pt x="4473778" y="1757946"/>
                  </a:lnTo>
                  <a:lnTo>
                    <a:pt x="4466475" y="1763280"/>
                  </a:lnTo>
                  <a:lnTo>
                    <a:pt x="4464037" y="1778876"/>
                  </a:lnTo>
                  <a:lnTo>
                    <a:pt x="4469371" y="1786178"/>
                  </a:lnTo>
                  <a:lnTo>
                    <a:pt x="4484992" y="1788629"/>
                  </a:lnTo>
                  <a:lnTo>
                    <a:pt x="4492295" y="1783295"/>
                  </a:lnTo>
                  <a:lnTo>
                    <a:pt x="4494733" y="1767700"/>
                  </a:lnTo>
                  <a:close/>
                </a:path>
                <a:path w="5658484" h="1929129">
                  <a:moveTo>
                    <a:pt x="4498429" y="1384122"/>
                  </a:moveTo>
                  <a:lnTo>
                    <a:pt x="4492485" y="1377289"/>
                  </a:lnTo>
                  <a:lnTo>
                    <a:pt x="4476724" y="1376184"/>
                  </a:lnTo>
                  <a:lnTo>
                    <a:pt x="4469892" y="1382115"/>
                  </a:lnTo>
                  <a:lnTo>
                    <a:pt x="4468787" y="1397863"/>
                  </a:lnTo>
                  <a:lnTo>
                    <a:pt x="4474718" y="1404696"/>
                  </a:lnTo>
                  <a:lnTo>
                    <a:pt x="4490491" y="1405801"/>
                  </a:lnTo>
                  <a:lnTo>
                    <a:pt x="4497324" y="1399857"/>
                  </a:lnTo>
                  <a:lnTo>
                    <a:pt x="4498429" y="1384122"/>
                  </a:lnTo>
                  <a:close/>
                </a:path>
                <a:path w="5658484" h="1929129">
                  <a:moveTo>
                    <a:pt x="4521530" y="602513"/>
                  </a:moveTo>
                  <a:lnTo>
                    <a:pt x="4519854" y="586816"/>
                  </a:lnTo>
                  <a:lnTo>
                    <a:pt x="4512805" y="581139"/>
                  </a:lnTo>
                  <a:lnTo>
                    <a:pt x="4497082" y="582828"/>
                  </a:lnTo>
                  <a:lnTo>
                    <a:pt x="4491406" y="589876"/>
                  </a:lnTo>
                  <a:lnTo>
                    <a:pt x="4493095" y="605574"/>
                  </a:lnTo>
                  <a:lnTo>
                    <a:pt x="4500143" y="611251"/>
                  </a:lnTo>
                  <a:lnTo>
                    <a:pt x="4515853" y="609561"/>
                  </a:lnTo>
                  <a:lnTo>
                    <a:pt x="4521530" y="602513"/>
                  </a:lnTo>
                  <a:close/>
                </a:path>
                <a:path w="5658484" h="1929129">
                  <a:moveTo>
                    <a:pt x="4523473" y="225196"/>
                  </a:moveTo>
                  <a:lnTo>
                    <a:pt x="4520501" y="209702"/>
                  </a:lnTo>
                  <a:lnTo>
                    <a:pt x="4513021" y="204622"/>
                  </a:lnTo>
                  <a:lnTo>
                    <a:pt x="4497489" y="207606"/>
                  </a:lnTo>
                  <a:lnTo>
                    <a:pt x="4492409" y="215087"/>
                  </a:lnTo>
                  <a:lnTo>
                    <a:pt x="4495393" y="230581"/>
                  </a:lnTo>
                  <a:lnTo>
                    <a:pt x="4502874" y="235661"/>
                  </a:lnTo>
                  <a:lnTo>
                    <a:pt x="4518406" y="232676"/>
                  </a:lnTo>
                  <a:lnTo>
                    <a:pt x="4523473" y="225196"/>
                  </a:lnTo>
                  <a:close/>
                </a:path>
                <a:path w="5658484" h="1929129">
                  <a:moveTo>
                    <a:pt x="4545495" y="967168"/>
                  </a:moveTo>
                  <a:lnTo>
                    <a:pt x="4545063" y="951382"/>
                  </a:lnTo>
                  <a:lnTo>
                    <a:pt x="4538497" y="945172"/>
                  </a:lnTo>
                  <a:lnTo>
                    <a:pt x="4522698" y="945591"/>
                  </a:lnTo>
                  <a:lnTo>
                    <a:pt x="4516475" y="952169"/>
                  </a:lnTo>
                  <a:lnTo>
                    <a:pt x="4516907" y="967943"/>
                  </a:lnTo>
                  <a:lnTo>
                    <a:pt x="4523473" y="974166"/>
                  </a:lnTo>
                  <a:lnTo>
                    <a:pt x="4539272" y="973734"/>
                  </a:lnTo>
                  <a:lnTo>
                    <a:pt x="4545495" y="967168"/>
                  </a:lnTo>
                  <a:close/>
                </a:path>
                <a:path w="5658484" h="1929129">
                  <a:moveTo>
                    <a:pt x="4551235" y="1776450"/>
                  </a:moveTo>
                  <a:lnTo>
                    <a:pt x="4545901" y="1769148"/>
                  </a:lnTo>
                  <a:lnTo>
                    <a:pt x="4530280" y="1766709"/>
                  </a:lnTo>
                  <a:lnTo>
                    <a:pt x="4522978" y="1772043"/>
                  </a:lnTo>
                  <a:lnTo>
                    <a:pt x="4520539" y="1787626"/>
                  </a:lnTo>
                  <a:lnTo>
                    <a:pt x="4525873" y="1794941"/>
                  </a:lnTo>
                  <a:lnTo>
                    <a:pt x="4541494" y="1797380"/>
                  </a:lnTo>
                  <a:lnTo>
                    <a:pt x="4548797" y="1792046"/>
                  </a:lnTo>
                  <a:lnTo>
                    <a:pt x="4551235" y="1776450"/>
                  </a:lnTo>
                  <a:close/>
                </a:path>
                <a:path w="5658484" h="1929129">
                  <a:moveTo>
                    <a:pt x="4555464" y="1388135"/>
                  </a:moveTo>
                  <a:lnTo>
                    <a:pt x="4549533" y="1381302"/>
                  </a:lnTo>
                  <a:lnTo>
                    <a:pt x="4533760" y="1380197"/>
                  </a:lnTo>
                  <a:lnTo>
                    <a:pt x="4526927" y="1386128"/>
                  </a:lnTo>
                  <a:lnTo>
                    <a:pt x="4525823" y="1401876"/>
                  </a:lnTo>
                  <a:lnTo>
                    <a:pt x="4531753" y="1408709"/>
                  </a:lnTo>
                  <a:lnTo>
                    <a:pt x="4547527" y="1409814"/>
                  </a:lnTo>
                  <a:lnTo>
                    <a:pt x="4554359" y="1403883"/>
                  </a:lnTo>
                  <a:lnTo>
                    <a:pt x="4555464" y="1388135"/>
                  </a:lnTo>
                  <a:close/>
                </a:path>
                <a:path w="5658484" h="1929129">
                  <a:moveTo>
                    <a:pt x="4578388" y="596366"/>
                  </a:moveTo>
                  <a:lnTo>
                    <a:pt x="4576699" y="580669"/>
                  </a:lnTo>
                  <a:lnTo>
                    <a:pt x="4569650" y="575005"/>
                  </a:lnTo>
                  <a:lnTo>
                    <a:pt x="4553928" y="576694"/>
                  </a:lnTo>
                  <a:lnTo>
                    <a:pt x="4548251" y="583730"/>
                  </a:lnTo>
                  <a:lnTo>
                    <a:pt x="4549940" y="599427"/>
                  </a:lnTo>
                  <a:lnTo>
                    <a:pt x="4556988" y="605104"/>
                  </a:lnTo>
                  <a:lnTo>
                    <a:pt x="4572711" y="603415"/>
                  </a:lnTo>
                  <a:lnTo>
                    <a:pt x="4578388" y="596366"/>
                  </a:lnTo>
                  <a:close/>
                </a:path>
                <a:path w="5658484" h="1929129">
                  <a:moveTo>
                    <a:pt x="4579632" y="214426"/>
                  </a:moveTo>
                  <a:lnTo>
                    <a:pt x="4576661" y="198932"/>
                  </a:lnTo>
                  <a:lnTo>
                    <a:pt x="4569168" y="193852"/>
                  </a:lnTo>
                  <a:lnTo>
                    <a:pt x="4553648" y="196837"/>
                  </a:lnTo>
                  <a:lnTo>
                    <a:pt x="4548568" y="204317"/>
                  </a:lnTo>
                  <a:lnTo>
                    <a:pt x="4551540" y="219811"/>
                  </a:lnTo>
                  <a:lnTo>
                    <a:pt x="4559033" y="224891"/>
                  </a:lnTo>
                  <a:lnTo>
                    <a:pt x="4574552" y="221907"/>
                  </a:lnTo>
                  <a:lnTo>
                    <a:pt x="4579632" y="214426"/>
                  </a:lnTo>
                  <a:close/>
                </a:path>
                <a:path w="5658484" h="1929129">
                  <a:moveTo>
                    <a:pt x="4602658" y="965619"/>
                  </a:moveTo>
                  <a:lnTo>
                    <a:pt x="4602226" y="949845"/>
                  </a:lnTo>
                  <a:lnTo>
                    <a:pt x="4595660" y="943622"/>
                  </a:lnTo>
                  <a:lnTo>
                    <a:pt x="4579861" y="944054"/>
                  </a:lnTo>
                  <a:lnTo>
                    <a:pt x="4573638" y="950620"/>
                  </a:lnTo>
                  <a:lnTo>
                    <a:pt x="4574057" y="966393"/>
                  </a:lnTo>
                  <a:lnTo>
                    <a:pt x="4580636" y="972616"/>
                  </a:lnTo>
                  <a:lnTo>
                    <a:pt x="4596435" y="972185"/>
                  </a:lnTo>
                  <a:lnTo>
                    <a:pt x="4602658" y="965619"/>
                  </a:lnTo>
                  <a:close/>
                </a:path>
                <a:path w="5658484" h="1929129">
                  <a:moveTo>
                    <a:pt x="4607738" y="1785213"/>
                  </a:moveTo>
                  <a:lnTo>
                    <a:pt x="4602404" y="1777898"/>
                  </a:lnTo>
                  <a:lnTo>
                    <a:pt x="4586783" y="1775460"/>
                  </a:lnTo>
                  <a:lnTo>
                    <a:pt x="4579480" y="1780794"/>
                  </a:lnTo>
                  <a:lnTo>
                    <a:pt x="4577042" y="1796389"/>
                  </a:lnTo>
                  <a:lnTo>
                    <a:pt x="4582376" y="1803692"/>
                  </a:lnTo>
                  <a:lnTo>
                    <a:pt x="4597997" y="1806130"/>
                  </a:lnTo>
                  <a:lnTo>
                    <a:pt x="4605299" y="1800796"/>
                  </a:lnTo>
                  <a:lnTo>
                    <a:pt x="4607738" y="1785213"/>
                  </a:lnTo>
                  <a:close/>
                </a:path>
                <a:path w="5658484" h="1929129">
                  <a:moveTo>
                    <a:pt x="4612500" y="1392148"/>
                  </a:moveTo>
                  <a:lnTo>
                    <a:pt x="4606569" y="1385328"/>
                  </a:lnTo>
                  <a:lnTo>
                    <a:pt x="4590796" y="1384223"/>
                  </a:lnTo>
                  <a:lnTo>
                    <a:pt x="4583963" y="1390154"/>
                  </a:lnTo>
                  <a:lnTo>
                    <a:pt x="4582858" y="1405890"/>
                  </a:lnTo>
                  <a:lnTo>
                    <a:pt x="4588789" y="1412722"/>
                  </a:lnTo>
                  <a:lnTo>
                    <a:pt x="4604563" y="1413827"/>
                  </a:lnTo>
                  <a:lnTo>
                    <a:pt x="4611395" y="1407896"/>
                  </a:lnTo>
                  <a:lnTo>
                    <a:pt x="4612500" y="1392148"/>
                  </a:lnTo>
                  <a:close/>
                </a:path>
                <a:path w="5658484" h="1929129">
                  <a:moveTo>
                    <a:pt x="4635233" y="590219"/>
                  </a:moveTo>
                  <a:lnTo>
                    <a:pt x="4633544" y="574535"/>
                  </a:lnTo>
                  <a:lnTo>
                    <a:pt x="4626495" y="568858"/>
                  </a:lnTo>
                  <a:lnTo>
                    <a:pt x="4610786" y="570547"/>
                  </a:lnTo>
                  <a:lnTo>
                    <a:pt x="4605109" y="577583"/>
                  </a:lnTo>
                  <a:lnTo>
                    <a:pt x="4606785" y="593280"/>
                  </a:lnTo>
                  <a:lnTo>
                    <a:pt x="4613834" y="598957"/>
                  </a:lnTo>
                  <a:lnTo>
                    <a:pt x="4629556" y="597268"/>
                  </a:lnTo>
                  <a:lnTo>
                    <a:pt x="4635233" y="590219"/>
                  </a:lnTo>
                  <a:close/>
                </a:path>
                <a:path w="5658484" h="1929129">
                  <a:moveTo>
                    <a:pt x="4635792" y="203657"/>
                  </a:moveTo>
                  <a:lnTo>
                    <a:pt x="4632807" y="188163"/>
                  </a:lnTo>
                  <a:lnTo>
                    <a:pt x="4625327" y="183083"/>
                  </a:lnTo>
                  <a:lnTo>
                    <a:pt x="4609795" y="186067"/>
                  </a:lnTo>
                  <a:lnTo>
                    <a:pt x="4604728" y="193548"/>
                  </a:lnTo>
                  <a:lnTo>
                    <a:pt x="4607699" y="209042"/>
                  </a:lnTo>
                  <a:lnTo>
                    <a:pt x="4615180" y="214122"/>
                  </a:lnTo>
                  <a:lnTo>
                    <a:pt x="4630712" y="211137"/>
                  </a:lnTo>
                  <a:lnTo>
                    <a:pt x="4635792" y="203657"/>
                  </a:lnTo>
                  <a:close/>
                </a:path>
                <a:path w="5658484" h="1929129">
                  <a:moveTo>
                    <a:pt x="4659808" y="964069"/>
                  </a:moveTo>
                  <a:lnTo>
                    <a:pt x="4659388" y="948296"/>
                  </a:lnTo>
                  <a:lnTo>
                    <a:pt x="4652823" y="942073"/>
                  </a:lnTo>
                  <a:lnTo>
                    <a:pt x="4637011" y="942505"/>
                  </a:lnTo>
                  <a:lnTo>
                    <a:pt x="4630788" y="949071"/>
                  </a:lnTo>
                  <a:lnTo>
                    <a:pt x="4631220" y="964844"/>
                  </a:lnTo>
                  <a:lnTo>
                    <a:pt x="4637786" y="971067"/>
                  </a:lnTo>
                  <a:lnTo>
                    <a:pt x="4653597" y="970635"/>
                  </a:lnTo>
                  <a:lnTo>
                    <a:pt x="4659808" y="964069"/>
                  </a:lnTo>
                  <a:close/>
                </a:path>
                <a:path w="5658484" h="1929129">
                  <a:moveTo>
                    <a:pt x="4664240" y="1793963"/>
                  </a:moveTo>
                  <a:lnTo>
                    <a:pt x="4658906" y="1786661"/>
                  </a:lnTo>
                  <a:lnTo>
                    <a:pt x="4643285" y="1784210"/>
                  </a:lnTo>
                  <a:lnTo>
                    <a:pt x="4635982" y="1789544"/>
                  </a:lnTo>
                  <a:lnTo>
                    <a:pt x="4633544" y="1805139"/>
                  </a:lnTo>
                  <a:lnTo>
                    <a:pt x="4638878" y="1812442"/>
                  </a:lnTo>
                  <a:lnTo>
                    <a:pt x="4654499" y="1814880"/>
                  </a:lnTo>
                  <a:lnTo>
                    <a:pt x="4661801" y="1809559"/>
                  </a:lnTo>
                  <a:lnTo>
                    <a:pt x="4664240" y="1793963"/>
                  </a:lnTo>
                  <a:close/>
                </a:path>
                <a:path w="5658484" h="1929129">
                  <a:moveTo>
                    <a:pt x="4669536" y="1396174"/>
                  </a:moveTo>
                  <a:lnTo>
                    <a:pt x="4663605" y="1389341"/>
                  </a:lnTo>
                  <a:lnTo>
                    <a:pt x="4647831" y="1388237"/>
                  </a:lnTo>
                  <a:lnTo>
                    <a:pt x="4640999" y="1394167"/>
                  </a:lnTo>
                  <a:lnTo>
                    <a:pt x="4639894" y="1409915"/>
                  </a:lnTo>
                  <a:lnTo>
                    <a:pt x="4645825" y="1416735"/>
                  </a:lnTo>
                  <a:lnTo>
                    <a:pt x="4661598" y="1417840"/>
                  </a:lnTo>
                  <a:lnTo>
                    <a:pt x="4668431" y="1411909"/>
                  </a:lnTo>
                  <a:lnTo>
                    <a:pt x="4669536" y="1396174"/>
                  </a:lnTo>
                  <a:close/>
                </a:path>
                <a:path w="5658484" h="1929129">
                  <a:moveTo>
                    <a:pt x="4691939" y="192887"/>
                  </a:moveTo>
                  <a:lnTo>
                    <a:pt x="4688967" y="177393"/>
                  </a:lnTo>
                  <a:lnTo>
                    <a:pt x="4681486" y="172313"/>
                  </a:lnTo>
                  <a:lnTo>
                    <a:pt x="4665954" y="175298"/>
                  </a:lnTo>
                  <a:lnTo>
                    <a:pt x="4660874" y="182778"/>
                  </a:lnTo>
                  <a:lnTo>
                    <a:pt x="4663859" y="198272"/>
                  </a:lnTo>
                  <a:lnTo>
                    <a:pt x="4671339" y="203352"/>
                  </a:lnTo>
                  <a:lnTo>
                    <a:pt x="4686871" y="200380"/>
                  </a:lnTo>
                  <a:lnTo>
                    <a:pt x="4691939" y="192887"/>
                  </a:lnTo>
                  <a:close/>
                </a:path>
                <a:path w="5658484" h="1929129">
                  <a:moveTo>
                    <a:pt x="4692078" y="584073"/>
                  </a:moveTo>
                  <a:lnTo>
                    <a:pt x="4690389" y="568388"/>
                  </a:lnTo>
                  <a:lnTo>
                    <a:pt x="4683353" y="562711"/>
                  </a:lnTo>
                  <a:lnTo>
                    <a:pt x="4667631" y="564400"/>
                  </a:lnTo>
                  <a:lnTo>
                    <a:pt x="4661954" y="571436"/>
                  </a:lnTo>
                  <a:lnTo>
                    <a:pt x="4663643" y="587133"/>
                  </a:lnTo>
                  <a:lnTo>
                    <a:pt x="4670679" y="592810"/>
                  </a:lnTo>
                  <a:lnTo>
                    <a:pt x="4686401" y="591121"/>
                  </a:lnTo>
                  <a:lnTo>
                    <a:pt x="4692078" y="584073"/>
                  </a:lnTo>
                  <a:close/>
                </a:path>
                <a:path w="5658484" h="1929129">
                  <a:moveTo>
                    <a:pt x="4716970" y="962533"/>
                  </a:moveTo>
                  <a:lnTo>
                    <a:pt x="4716538" y="946759"/>
                  </a:lnTo>
                  <a:lnTo>
                    <a:pt x="4709973" y="940536"/>
                  </a:lnTo>
                  <a:lnTo>
                    <a:pt x="4694174" y="940955"/>
                  </a:lnTo>
                  <a:lnTo>
                    <a:pt x="4687951" y="947534"/>
                  </a:lnTo>
                  <a:lnTo>
                    <a:pt x="4688383" y="963307"/>
                  </a:lnTo>
                  <a:lnTo>
                    <a:pt x="4694948" y="969530"/>
                  </a:lnTo>
                  <a:lnTo>
                    <a:pt x="4710747" y="969098"/>
                  </a:lnTo>
                  <a:lnTo>
                    <a:pt x="4716970" y="962533"/>
                  </a:lnTo>
                  <a:close/>
                </a:path>
                <a:path w="5658484" h="1929129">
                  <a:moveTo>
                    <a:pt x="4720742" y="1802714"/>
                  </a:moveTo>
                  <a:lnTo>
                    <a:pt x="4715421" y="1795411"/>
                  </a:lnTo>
                  <a:lnTo>
                    <a:pt x="4699800" y="1792973"/>
                  </a:lnTo>
                  <a:lnTo>
                    <a:pt x="4692485" y="1798294"/>
                  </a:lnTo>
                  <a:lnTo>
                    <a:pt x="4690046" y="1813890"/>
                  </a:lnTo>
                  <a:lnTo>
                    <a:pt x="4695380" y="1821205"/>
                  </a:lnTo>
                  <a:lnTo>
                    <a:pt x="4711001" y="1823643"/>
                  </a:lnTo>
                  <a:lnTo>
                    <a:pt x="4718316" y="1818309"/>
                  </a:lnTo>
                  <a:lnTo>
                    <a:pt x="4720742" y="1802714"/>
                  </a:lnTo>
                  <a:close/>
                </a:path>
                <a:path w="5658484" h="1929129">
                  <a:moveTo>
                    <a:pt x="4726571" y="1400187"/>
                  </a:moveTo>
                  <a:lnTo>
                    <a:pt x="4720641" y="1393355"/>
                  </a:lnTo>
                  <a:lnTo>
                    <a:pt x="4704867" y="1392250"/>
                  </a:lnTo>
                  <a:lnTo>
                    <a:pt x="4698035" y="1398181"/>
                  </a:lnTo>
                  <a:lnTo>
                    <a:pt x="4696930" y="1413929"/>
                  </a:lnTo>
                  <a:lnTo>
                    <a:pt x="4702873" y="1420761"/>
                  </a:lnTo>
                  <a:lnTo>
                    <a:pt x="4718634" y="1421866"/>
                  </a:lnTo>
                  <a:lnTo>
                    <a:pt x="4725467" y="1415935"/>
                  </a:lnTo>
                  <a:lnTo>
                    <a:pt x="4726571" y="1400187"/>
                  </a:lnTo>
                  <a:close/>
                </a:path>
                <a:path w="5658484" h="1929129">
                  <a:moveTo>
                    <a:pt x="4748098" y="182118"/>
                  </a:moveTo>
                  <a:lnTo>
                    <a:pt x="4745126" y="166624"/>
                  </a:lnTo>
                  <a:lnTo>
                    <a:pt x="4737633" y="161544"/>
                  </a:lnTo>
                  <a:lnTo>
                    <a:pt x="4722114" y="164528"/>
                  </a:lnTo>
                  <a:lnTo>
                    <a:pt x="4717034" y="172008"/>
                  </a:lnTo>
                  <a:lnTo>
                    <a:pt x="4720006" y="187515"/>
                  </a:lnTo>
                  <a:lnTo>
                    <a:pt x="4727499" y="192582"/>
                  </a:lnTo>
                  <a:lnTo>
                    <a:pt x="4743018" y="189611"/>
                  </a:lnTo>
                  <a:lnTo>
                    <a:pt x="4748098" y="182118"/>
                  </a:lnTo>
                  <a:close/>
                </a:path>
                <a:path w="5658484" h="1929129">
                  <a:moveTo>
                    <a:pt x="4748923" y="577926"/>
                  </a:moveTo>
                  <a:lnTo>
                    <a:pt x="4747234" y="562241"/>
                  </a:lnTo>
                  <a:lnTo>
                    <a:pt x="4740199" y="556564"/>
                  </a:lnTo>
                  <a:lnTo>
                    <a:pt x="4724476" y="558253"/>
                  </a:lnTo>
                  <a:lnTo>
                    <a:pt x="4718799" y="565289"/>
                  </a:lnTo>
                  <a:lnTo>
                    <a:pt x="4720488" y="580986"/>
                  </a:lnTo>
                  <a:lnTo>
                    <a:pt x="4727524" y="586663"/>
                  </a:lnTo>
                  <a:lnTo>
                    <a:pt x="4743247" y="584974"/>
                  </a:lnTo>
                  <a:lnTo>
                    <a:pt x="4748923" y="577926"/>
                  </a:lnTo>
                  <a:close/>
                </a:path>
                <a:path w="5658484" h="1929129">
                  <a:moveTo>
                    <a:pt x="4774133" y="960983"/>
                  </a:moveTo>
                  <a:lnTo>
                    <a:pt x="4773701" y="945210"/>
                  </a:lnTo>
                  <a:lnTo>
                    <a:pt x="4767135" y="938987"/>
                  </a:lnTo>
                  <a:lnTo>
                    <a:pt x="4751324" y="939419"/>
                  </a:lnTo>
                  <a:lnTo>
                    <a:pt x="4745101" y="945984"/>
                  </a:lnTo>
                  <a:lnTo>
                    <a:pt x="4745533" y="961758"/>
                  </a:lnTo>
                  <a:lnTo>
                    <a:pt x="4752098" y="967981"/>
                  </a:lnTo>
                  <a:lnTo>
                    <a:pt x="4767910" y="967549"/>
                  </a:lnTo>
                  <a:lnTo>
                    <a:pt x="4774133" y="960983"/>
                  </a:lnTo>
                  <a:close/>
                </a:path>
                <a:path w="5658484" h="1929129">
                  <a:moveTo>
                    <a:pt x="4777257" y="1811464"/>
                  </a:moveTo>
                  <a:lnTo>
                    <a:pt x="4771923" y="1804162"/>
                  </a:lnTo>
                  <a:lnTo>
                    <a:pt x="4756302" y="1801723"/>
                  </a:lnTo>
                  <a:lnTo>
                    <a:pt x="4748987" y="1807057"/>
                  </a:lnTo>
                  <a:lnTo>
                    <a:pt x="4746549" y="1822653"/>
                  </a:lnTo>
                  <a:lnTo>
                    <a:pt x="4751883" y="1829955"/>
                  </a:lnTo>
                  <a:lnTo>
                    <a:pt x="4767504" y="1832394"/>
                  </a:lnTo>
                  <a:lnTo>
                    <a:pt x="4774819" y="1827060"/>
                  </a:lnTo>
                  <a:lnTo>
                    <a:pt x="4777257" y="1811464"/>
                  </a:lnTo>
                  <a:close/>
                </a:path>
                <a:path w="5658484" h="1929129">
                  <a:moveTo>
                    <a:pt x="4783607" y="1404200"/>
                  </a:moveTo>
                  <a:lnTo>
                    <a:pt x="4777676" y="1397381"/>
                  </a:lnTo>
                  <a:lnTo>
                    <a:pt x="4761903" y="1396263"/>
                  </a:lnTo>
                  <a:lnTo>
                    <a:pt x="4755070" y="1402207"/>
                  </a:lnTo>
                  <a:lnTo>
                    <a:pt x="4753965" y="1417942"/>
                  </a:lnTo>
                  <a:lnTo>
                    <a:pt x="4759909" y="1424774"/>
                  </a:lnTo>
                  <a:lnTo>
                    <a:pt x="4775670" y="1425879"/>
                  </a:lnTo>
                  <a:lnTo>
                    <a:pt x="4782502" y="1419948"/>
                  </a:lnTo>
                  <a:lnTo>
                    <a:pt x="4783607" y="1404200"/>
                  </a:lnTo>
                  <a:close/>
                </a:path>
                <a:path w="5658484" h="1929129">
                  <a:moveTo>
                    <a:pt x="4804257" y="171348"/>
                  </a:moveTo>
                  <a:lnTo>
                    <a:pt x="4801273" y="155854"/>
                  </a:lnTo>
                  <a:lnTo>
                    <a:pt x="4793793" y="150774"/>
                  </a:lnTo>
                  <a:lnTo>
                    <a:pt x="4778260" y="153758"/>
                  </a:lnTo>
                  <a:lnTo>
                    <a:pt x="4773193" y="161239"/>
                  </a:lnTo>
                  <a:lnTo>
                    <a:pt x="4776165" y="176745"/>
                  </a:lnTo>
                  <a:lnTo>
                    <a:pt x="4783645" y="181813"/>
                  </a:lnTo>
                  <a:lnTo>
                    <a:pt x="4799177" y="178841"/>
                  </a:lnTo>
                  <a:lnTo>
                    <a:pt x="4804257" y="171348"/>
                  </a:lnTo>
                  <a:close/>
                </a:path>
                <a:path w="5658484" h="1929129">
                  <a:moveTo>
                    <a:pt x="4805769" y="571779"/>
                  </a:moveTo>
                  <a:lnTo>
                    <a:pt x="4804092" y="556094"/>
                  </a:lnTo>
                  <a:lnTo>
                    <a:pt x="4797044" y="550418"/>
                  </a:lnTo>
                  <a:lnTo>
                    <a:pt x="4781321" y="552107"/>
                  </a:lnTo>
                  <a:lnTo>
                    <a:pt x="4775644" y="559142"/>
                  </a:lnTo>
                  <a:lnTo>
                    <a:pt x="4777333" y="574840"/>
                  </a:lnTo>
                  <a:lnTo>
                    <a:pt x="4784382" y="580517"/>
                  </a:lnTo>
                  <a:lnTo>
                    <a:pt x="4800092" y="578827"/>
                  </a:lnTo>
                  <a:lnTo>
                    <a:pt x="4805769" y="571779"/>
                  </a:lnTo>
                  <a:close/>
                </a:path>
                <a:path w="5658484" h="1929129">
                  <a:moveTo>
                    <a:pt x="4831283" y="959434"/>
                  </a:moveTo>
                  <a:lnTo>
                    <a:pt x="4830864" y="943660"/>
                  </a:lnTo>
                  <a:lnTo>
                    <a:pt x="4824285" y="937437"/>
                  </a:lnTo>
                  <a:lnTo>
                    <a:pt x="4808486" y="937869"/>
                  </a:lnTo>
                  <a:lnTo>
                    <a:pt x="4802263" y="944435"/>
                  </a:lnTo>
                  <a:lnTo>
                    <a:pt x="4802695" y="960221"/>
                  </a:lnTo>
                  <a:lnTo>
                    <a:pt x="4809261" y="966431"/>
                  </a:lnTo>
                  <a:lnTo>
                    <a:pt x="4825060" y="966012"/>
                  </a:lnTo>
                  <a:lnTo>
                    <a:pt x="4831283" y="959434"/>
                  </a:lnTo>
                  <a:close/>
                </a:path>
                <a:path w="5658484" h="1929129">
                  <a:moveTo>
                    <a:pt x="4833759" y="1820227"/>
                  </a:moveTo>
                  <a:lnTo>
                    <a:pt x="4828425" y="1812912"/>
                  </a:lnTo>
                  <a:lnTo>
                    <a:pt x="4812804" y="1810473"/>
                  </a:lnTo>
                  <a:lnTo>
                    <a:pt x="4805502" y="1815807"/>
                  </a:lnTo>
                  <a:lnTo>
                    <a:pt x="4803064" y="1831403"/>
                  </a:lnTo>
                  <a:lnTo>
                    <a:pt x="4808398" y="1838706"/>
                  </a:lnTo>
                  <a:lnTo>
                    <a:pt x="4824019" y="1841144"/>
                  </a:lnTo>
                  <a:lnTo>
                    <a:pt x="4831321" y="1835823"/>
                  </a:lnTo>
                  <a:lnTo>
                    <a:pt x="4833759" y="1820227"/>
                  </a:lnTo>
                  <a:close/>
                </a:path>
                <a:path w="5658484" h="1929129">
                  <a:moveTo>
                    <a:pt x="4840643" y="1408226"/>
                  </a:moveTo>
                  <a:lnTo>
                    <a:pt x="4834712" y="1401394"/>
                  </a:lnTo>
                  <a:lnTo>
                    <a:pt x="4818939" y="1400289"/>
                  </a:lnTo>
                  <a:lnTo>
                    <a:pt x="4812119" y="1406220"/>
                  </a:lnTo>
                  <a:lnTo>
                    <a:pt x="4811014" y="1421955"/>
                  </a:lnTo>
                  <a:lnTo>
                    <a:pt x="4816945" y="1428788"/>
                  </a:lnTo>
                  <a:lnTo>
                    <a:pt x="4832718" y="1429893"/>
                  </a:lnTo>
                  <a:lnTo>
                    <a:pt x="4839538" y="1423962"/>
                  </a:lnTo>
                  <a:lnTo>
                    <a:pt x="4840643" y="1408226"/>
                  </a:lnTo>
                  <a:close/>
                </a:path>
                <a:path w="5658484" h="1929129">
                  <a:moveTo>
                    <a:pt x="4860404" y="160578"/>
                  </a:moveTo>
                  <a:lnTo>
                    <a:pt x="4857432" y="145084"/>
                  </a:lnTo>
                  <a:lnTo>
                    <a:pt x="4849952" y="140004"/>
                  </a:lnTo>
                  <a:lnTo>
                    <a:pt x="4834420" y="142989"/>
                  </a:lnTo>
                  <a:lnTo>
                    <a:pt x="4829340" y="150469"/>
                  </a:lnTo>
                  <a:lnTo>
                    <a:pt x="4832324" y="165976"/>
                  </a:lnTo>
                  <a:lnTo>
                    <a:pt x="4839805" y="171043"/>
                  </a:lnTo>
                  <a:lnTo>
                    <a:pt x="4855337" y="168071"/>
                  </a:lnTo>
                  <a:lnTo>
                    <a:pt x="4860404" y="160578"/>
                  </a:lnTo>
                  <a:close/>
                </a:path>
                <a:path w="5658484" h="1929129">
                  <a:moveTo>
                    <a:pt x="4862614" y="565632"/>
                  </a:moveTo>
                  <a:lnTo>
                    <a:pt x="4860937" y="549948"/>
                  </a:lnTo>
                  <a:lnTo>
                    <a:pt x="4853889" y="544271"/>
                  </a:lnTo>
                  <a:lnTo>
                    <a:pt x="4838166" y="545960"/>
                  </a:lnTo>
                  <a:lnTo>
                    <a:pt x="4832489" y="553008"/>
                  </a:lnTo>
                  <a:lnTo>
                    <a:pt x="4834179" y="568693"/>
                  </a:lnTo>
                  <a:lnTo>
                    <a:pt x="4841227" y="574370"/>
                  </a:lnTo>
                  <a:lnTo>
                    <a:pt x="4856937" y="572681"/>
                  </a:lnTo>
                  <a:lnTo>
                    <a:pt x="4862614" y="565632"/>
                  </a:lnTo>
                  <a:close/>
                </a:path>
                <a:path w="5658484" h="1929129">
                  <a:moveTo>
                    <a:pt x="4888446" y="957897"/>
                  </a:moveTo>
                  <a:lnTo>
                    <a:pt x="4888014" y="942124"/>
                  </a:lnTo>
                  <a:lnTo>
                    <a:pt x="4881448" y="935901"/>
                  </a:lnTo>
                  <a:lnTo>
                    <a:pt x="4865649" y="936320"/>
                  </a:lnTo>
                  <a:lnTo>
                    <a:pt x="4859426" y="942886"/>
                  </a:lnTo>
                  <a:lnTo>
                    <a:pt x="4859845" y="958672"/>
                  </a:lnTo>
                  <a:lnTo>
                    <a:pt x="4866411" y="964895"/>
                  </a:lnTo>
                  <a:lnTo>
                    <a:pt x="4882223" y="964463"/>
                  </a:lnTo>
                  <a:lnTo>
                    <a:pt x="4888446" y="957897"/>
                  </a:lnTo>
                  <a:close/>
                </a:path>
                <a:path w="5658484" h="1929129">
                  <a:moveTo>
                    <a:pt x="4890262" y="1828977"/>
                  </a:moveTo>
                  <a:lnTo>
                    <a:pt x="4884928" y="1821675"/>
                  </a:lnTo>
                  <a:lnTo>
                    <a:pt x="4869307" y="1819224"/>
                  </a:lnTo>
                  <a:lnTo>
                    <a:pt x="4862004" y="1824558"/>
                  </a:lnTo>
                  <a:lnTo>
                    <a:pt x="4859566" y="1840153"/>
                  </a:lnTo>
                  <a:lnTo>
                    <a:pt x="4864900" y="1847469"/>
                  </a:lnTo>
                  <a:lnTo>
                    <a:pt x="4880521" y="1849907"/>
                  </a:lnTo>
                  <a:lnTo>
                    <a:pt x="4887823" y="1844573"/>
                  </a:lnTo>
                  <a:lnTo>
                    <a:pt x="4890262" y="1828977"/>
                  </a:lnTo>
                  <a:close/>
                </a:path>
                <a:path w="5658484" h="1929129">
                  <a:moveTo>
                    <a:pt x="4897679" y="1412240"/>
                  </a:moveTo>
                  <a:lnTo>
                    <a:pt x="4891748" y="1405407"/>
                  </a:lnTo>
                  <a:lnTo>
                    <a:pt x="4875974" y="1404302"/>
                  </a:lnTo>
                  <a:lnTo>
                    <a:pt x="4869154" y="1410233"/>
                  </a:lnTo>
                  <a:lnTo>
                    <a:pt x="4868049" y="1425981"/>
                  </a:lnTo>
                  <a:lnTo>
                    <a:pt x="4873980" y="1432801"/>
                  </a:lnTo>
                  <a:lnTo>
                    <a:pt x="4889754" y="1433918"/>
                  </a:lnTo>
                  <a:lnTo>
                    <a:pt x="4896574" y="1427975"/>
                  </a:lnTo>
                  <a:lnTo>
                    <a:pt x="4897679" y="1412240"/>
                  </a:lnTo>
                  <a:close/>
                </a:path>
                <a:path w="5658484" h="1929129">
                  <a:moveTo>
                    <a:pt x="4916563" y="149809"/>
                  </a:moveTo>
                  <a:lnTo>
                    <a:pt x="4913592" y="134315"/>
                  </a:lnTo>
                  <a:lnTo>
                    <a:pt x="4906099" y="129235"/>
                  </a:lnTo>
                  <a:lnTo>
                    <a:pt x="4890579" y="132219"/>
                  </a:lnTo>
                  <a:lnTo>
                    <a:pt x="4885499" y="139700"/>
                  </a:lnTo>
                  <a:lnTo>
                    <a:pt x="4888471" y="155206"/>
                  </a:lnTo>
                  <a:lnTo>
                    <a:pt x="4895964" y="160274"/>
                  </a:lnTo>
                  <a:lnTo>
                    <a:pt x="4911483" y="157302"/>
                  </a:lnTo>
                  <a:lnTo>
                    <a:pt x="4916563" y="149809"/>
                  </a:lnTo>
                  <a:close/>
                </a:path>
                <a:path w="5658484" h="1929129">
                  <a:moveTo>
                    <a:pt x="4919472" y="559498"/>
                  </a:moveTo>
                  <a:lnTo>
                    <a:pt x="4917783" y="543801"/>
                  </a:lnTo>
                  <a:lnTo>
                    <a:pt x="4910734" y="538124"/>
                  </a:lnTo>
                  <a:lnTo>
                    <a:pt x="4895012" y="539813"/>
                  </a:lnTo>
                  <a:lnTo>
                    <a:pt x="4889335" y="546862"/>
                  </a:lnTo>
                  <a:lnTo>
                    <a:pt x="4891024" y="562546"/>
                  </a:lnTo>
                  <a:lnTo>
                    <a:pt x="4898072" y="568223"/>
                  </a:lnTo>
                  <a:lnTo>
                    <a:pt x="4913795" y="566534"/>
                  </a:lnTo>
                  <a:lnTo>
                    <a:pt x="4919472" y="559498"/>
                  </a:lnTo>
                  <a:close/>
                </a:path>
                <a:path w="5658484" h="1929129">
                  <a:moveTo>
                    <a:pt x="4945596" y="956348"/>
                  </a:moveTo>
                  <a:lnTo>
                    <a:pt x="4945177" y="940574"/>
                  </a:lnTo>
                  <a:lnTo>
                    <a:pt x="4938611" y="934351"/>
                  </a:lnTo>
                  <a:lnTo>
                    <a:pt x="4922799" y="934783"/>
                  </a:lnTo>
                  <a:lnTo>
                    <a:pt x="4916589" y="941349"/>
                  </a:lnTo>
                  <a:lnTo>
                    <a:pt x="4917008" y="957122"/>
                  </a:lnTo>
                  <a:lnTo>
                    <a:pt x="4923574" y="963345"/>
                  </a:lnTo>
                  <a:lnTo>
                    <a:pt x="4939373" y="962914"/>
                  </a:lnTo>
                  <a:lnTo>
                    <a:pt x="4945596" y="956348"/>
                  </a:lnTo>
                  <a:close/>
                </a:path>
                <a:path w="5658484" h="1929129">
                  <a:moveTo>
                    <a:pt x="4946764" y="1837728"/>
                  </a:moveTo>
                  <a:lnTo>
                    <a:pt x="4941430" y="1830425"/>
                  </a:lnTo>
                  <a:lnTo>
                    <a:pt x="4925809" y="1827987"/>
                  </a:lnTo>
                  <a:lnTo>
                    <a:pt x="4918507" y="1833321"/>
                  </a:lnTo>
                  <a:lnTo>
                    <a:pt x="4916068" y="1848904"/>
                  </a:lnTo>
                  <a:lnTo>
                    <a:pt x="4921402" y="1856219"/>
                  </a:lnTo>
                  <a:lnTo>
                    <a:pt x="4937023" y="1858657"/>
                  </a:lnTo>
                  <a:lnTo>
                    <a:pt x="4944326" y="1853323"/>
                  </a:lnTo>
                  <a:lnTo>
                    <a:pt x="4946764" y="1837728"/>
                  </a:lnTo>
                  <a:close/>
                </a:path>
                <a:path w="5658484" h="1929129">
                  <a:moveTo>
                    <a:pt x="4954727" y="1416253"/>
                  </a:moveTo>
                  <a:lnTo>
                    <a:pt x="4948783" y="1409420"/>
                  </a:lnTo>
                  <a:lnTo>
                    <a:pt x="4933023" y="1408315"/>
                  </a:lnTo>
                  <a:lnTo>
                    <a:pt x="4926190" y="1414246"/>
                  </a:lnTo>
                  <a:lnTo>
                    <a:pt x="4925085" y="1429994"/>
                  </a:lnTo>
                  <a:lnTo>
                    <a:pt x="4931016" y="1436827"/>
                  </a:lnTo>
                  <a:lnTo>
                    <a:pt x="4946789" y="1437932"/>
                  </a:lnTo>
                  <a:lnTo>
                    <a:pt x="4953622" y="1432001"/>
                  </a:lnTo>
                  <a:lnTo>
                    <a:pt x="4954727" y="1416253"/>
                  </a:lnTo>
                  <a:close/>
                </a:path>
                <a:path w="5658484" h="1929129">
                  <a:moveTo>
                    <a:pt x="4972723" y="139039"/>
                  </a:moveTo>
                  <a:lnTo>
                    <a:pt x="4969738" y="123545"/>
                  </a:lnTo>
                  <a:lnTo>
                    <a:pt x="4962258" y="118465"/>
                  </a:lnTo>
                  <a:lnTo>
                    <a:pt x="4946726" y="121450"/>
                  </a:lnTo>
                  <a:lnTo>
                    <a:pt x="4941659" y="128930"/>
                  </a:lnTo>
                  <a:lnTo>
                    <a:pt x="4944630" y="144437"/>
                  </a:lnTo>
                  <a:lnTo>
                    <a:pt x="4952111" y="149504"/>
                  </a:lnTo>
                  <a:lnTo>
                    <a:pt x="4967643" y="146532"/>
                  </a:lnTo>
                  <a:lnTo>
                    <a:pt x="4972723" y="139039"/>
                  </a:lnTo>
                  <a:close/>
                </a:path>
                <a:path w="5658484" h="1929129">
                  <a:moveTo>
                    <a:pt x="4976317" y="553351"/>
                  </a:moveTo>
                  <a:lnTo>
                    <a:pt x="4974628" y="537654"/>
                  </a:lnTo>
                  <a:lnTo>
                    <a:pt x="4967579" y="531977"/>
                  </a:lnTo>
                  <a:lnTo>
                    <a:pt x="4951869" y="533666"/>
                  </a:lnTo>
                  <a:lnTo>
                    <a:pt x="4946193" y="540715"/>
                  </a:lnTo>
                  <a:lnTo>
                    <a:pt x="4947869" y="556399"/>
                  </a:lnTo>
                  <a:lnTo>
                    <a:pt x="4954917" y="562076"/>
                  </a:lnTo>
                  <a:lnTo>
                    <a:pt x="4970640" y="560387"/>
                  </a:lnTo>
                  <a:lnTo>
                    <a:pt x="4976317" y="553351"/>
                  </a:lnTo>
                  <a:close/>
                </a:path>
                <a:path w="5658484" h="1929129">
                  <a:moveTo>
                    <a:pt x="5002758" y="954811"/>
                  </a:moveTo>
                  <a:lnTo>
                    <a:pt x="5002339" y="939038"/>
                  </a:lnTo>
                  <a:lnTo>
                    <a:pt x="4995761" y="932815"/>
                  </a:lnTo>
                  <a:lnTo>
                    <a:pt x="4979962" y="933234"/>
                  </a:lnTo>
                  <a:lnTo>
                    <a:pt x="4973739" y="939800"/>
                  </a:lnTo>
                  <a:lnTo>
                    <a:pt x="4974158" y="955573"/>
                  </a:lnTo>
                  <a:lnTo>
                    <a:pt x="4980737" y="961796"/>
                  </a:lnTo>
                  <a:lnTo>
                    <a:pt x="4996535" y="961377"/>
                  </a:lnTo>
                  <a:lnTo>
                    <a:pt x="5002758" y="954811"/>
                  </a:lnTo>
                  <a:close/>
                </a:path>
                <a:path w="5658484" h="1929129">
                  <a:moveTo>
                    <a:pt x="5003266" y="1846491"/>
                  </a:moveTo>
                  <a:lnTo>
                    <a:pt x="4997932" y="1839175"/>
                  </a:lnTo>
                  <a:lnTo>
                    <a:pt x="4982311" y="1836737"/>
                  </a:lnTo>
                  <a:lnTo>
                    <a:pt x="4975009" y="1842071"/>
                  </a:lnTo>
                  <a:lnTo>
                    <a:pt x="4972570" y="1857667"/>
                  </a:lnTo>
                  <a:lnTo>
                    <a:pt x="4977904" y="1864969"/>
                  </a:lnTo>
                  <a:lnTo>
                    <a:pt x="4993525" y="1867408"/>
                  </a:lnTo>
                  <a:lnTo>
                    <a:pt x="5000828" y="1862074"/>
                  </a:lnTo>
                  <a:lnTo>
                    <a:pt x="5003266" y="1846491"/>
                  </a:lnTo>
                  <a:close/>
                </a:path>
                <a:path w="5658484" h="1929129">
                  <a:moveTo>
                    <a:pt x="5011763" y="1420266"/>
                  </a:moveTo>
                  <a:lnTo>
                    <a:pt x="5005819" y="1413446"/>
                  </a:lnTo>
                  <a:lnTo>
                    <a:pt x="4990058" y="1412341"/>
                  </a:lnTo>
                  <a:lnTo>
                    <a:pt x="4983226" y="1418272"/>
                  </a:lnTo>
                  <a:lnTo>
                    <a:pt x="4982121" y="1434007"/>
                  </a:lnTo>
                  <a:lnTo>
                    <a:pt x="4988052" y="1440840"/>
                  </a:lnTo>
                  <a:lnTo>
                    <a:pt x="5003825" y="1441945"/>
                  </a:lnTo>
                  <a:lnTo>
                    <a:pt x="5010658" y="1436014"/>
                  </a:lnTo>
                  <a:lnTo>
                    <a:pt x="5011763" y="1420266"/>
                  </a:lnTo>
                  <a:close/>
                </a:path>
                <a:path w="5658484" h="1929129">
                  <a:moveTo>
                    <a:pt x="5028870" y="128270"/>
                  </a:moveTo>
                  <a:lnTo>
                    <a:pt x="5025898" y="112776"/>
                  </a:lnTo>
                  <a:lnTo>
                    <a:pt x="5018417" y="107696"/>
                  </a:lnTo>
                  <a:lnTo>
                    <a:pt x="5002885" y="110680"/>
                  </a:lnTo>
                  <a:lnTo>
                    <a:pt x="4997805" y="118160"/>
                  </a:lnTo>
                  <a:lnTo>
                    <a:pt x="5000790" y="133667"/>
                  </a:lnTo>
                  <a:lnTo>
                    <a:pt x="5008270" y="138734"/>
                  </a:lnTo>
                  <a:lnTo>
                    <a:pt x="5023802" y="135763"/>
                  </a:lnTo>
                  <a:lnTo>
                    <a:pt x="5028870" y="128270"/>
                  </a:lnTo>
                  <a:close/>
                </a:path>
                <a:path w="5658484" h="1929129">
                  <a:moveTo>
                    <a:pt x="5033162" y="547204"/>
                  </a:moveTo>
                  <a:lnTo>
                    <a:pt x="5031473" y="531507"/>
                  </a:lnTo>
                  <a:lnTo>
                    <a:pt x="5024437" y="525830"/>
                  </a:lnTo>
                  <a:lnTo>
                    <a:pt x="5008715" y="527519"/>
                  </a:lnTo>
                  <a:lnTo>
                    <a:pt x="5003038" y="534568"/>
                  </a:lnTo>
                  <a:lnTo>
                    <a:pt x="5004727" y="550252"/>
                  </a:lnTo>
                  <a:lnTo>
                    <a:pt x="5011763" y="555929"/>
                  </a:lnTo>
                  <a:lnTo>
                    <a:pt x="5027485" y="554240"/>
                  </a:lnTo>
                  <a:lnTo>
                    <a:pt x="5033162" y="547204"/>
                  </a:lnTo>
                  <a:close/>
                </a:path>
                <a:path w="5658484" h="1929129">
                  <a:moveTo>
                    <a:pt x="5059769" y="1855241"/>
                  </a:moveTo>
                  <a:lnTo>
                    <a:pt x="5054447" y="1847938"/>
                  </a:lnTo>
                  <a:lnTo>
                    <a:pt x="5038826" y="1845487"/>
                  </a:lnTo>
                  <a:lnTo>
                    <a:pt x="5031511" y="1850821"/>
                  </a:lnTo>
                  <a:lnTo>
                    <a:pt x="5029073" y="1866417"/>
                  </a:lnTo>
                  <a:lnTo>
                    <a:pt x="5034407" y="1873719"/>
                  </a:lnTo>
                  <a:lnTo>
                    <a:pt x="5050028" y="1876171"/>
                  </a:lnTo>
                  <a:lnTo>
                    <a:pt x="5057343" y="1870837"/>
                  </a:lnTo>
                  <a:lnTo>
                    <a:pt x="5059769" y="1855241"/>
                  </a:lnTo>
                  <a:close/>
                </a:path>
                <a:path w="5658484" h="1929129">
                  <a:moveTo>
                    <a:pt x="5059921" y="953262"/>
                  </a:moveTo>
                  <a:lnTo>
                    <a:pt x="5059489" y="937488"/>
                  </a:lnTo>
                  <a:lnTo>
                    <a:pt x="5052923" y="931265"/>
                  </a:lnTo>
                  <a:lnTo>
                    <a:pt x="5037125" y="931684"/>
                  </a:lnTo>
                  <a:lnTo>
                    <a:pt x="5030902" y="938250"/>
                  </a:lnTo>
                  <a:lnTo>
                    <a:pt x="5031321" y="954036"/>
                  </a:lnTo>
                  <a:lnTo>
                    <a:pt x="5037887" y="960259"/>
                  </a:lnTo>
                  <a:lnTo>
                    <a:pt x="5053698" y="959827"/>
                  </a:lnTo>
                  <a:lnTo>
                    <a:pt x="5059921" y="953262"/>
                  </a:lnTo>
                  <a:close/>
                </a:path>
                <a:path w="5658484" h="1929129">
                  <a:moveTo>
                    <a:pt x="5068798" y="1424292"/>
                  </a:moveTo>
                  <a:lnTo>
                    <a:pt x="5062867" y="1417459"/>
                  </a:lnTo>
                  <a:lnTo>
                    <a:pt x="5047094" y="1416354"/>
                  </a:lnTo>
                  <a:lnTo>
                    <a:pt x="5040261" y="1422285"/>
                  </a:lnTo>
                  <a:lnTo>
                    <a:pt x="5039157" y="1438033"/>
                  </a:lnTo>
                  <a:lnTo>
                    <a:pt x="5045087" y="1444853"/>
                  </a:lnTo>
                  <a:lnTo>
                    <a:pt x="5060861" y="1445958"/>
                  </a:lnTo>
                  <a:lnTo>
                    <a:pt x="5067693" y="1440027"/>
                  </a:lnTo>
                  <a:lnTo>
                    <a:pt x="5068798" y="1424292"/>
                  </a:lnTo>
                  <a:close/>
                </a:path>
                <a:path w="5658484" h="1929129">
                  <a:moveTo>
                    <a:pt x="5085029" y="117500"/>
                  </a:moveTo>
                  <a:lnTo>
                    <a:pt x="5082057" y="102006"/>
                  </a:lnTo>
                  <a:lnTo>
                    <a:pt x="5074564" y="96926"/>
                  </a:lnTo>
                  <a:lnTo>
                    <a:pt x="5059045" y="99910"/>
                  </a:lnTo>
                  <a:lnTo>
                    <a:pt x="5053965" y="107391"/>
                  </a:lnTo>
                  <a:lnTo>
                    <a:pt x="5056937" y="122897"/>
                  </a:lnTo>
                  <a:lnTo>
                    <a:pt x="5064430" y="127965"/>
                  </a:lnTo>
                  <a:lnTo>
                    <a:pt x="5079949" y="124993"/>
                  </a:lnTo>
                  <a:lnTo>
                    <a:pt x="5085029" y="117500"/>
                  </a:lnTo>
                  <a:close/>
                </a:path>
                <a:path w="5658484" h="1929129">
                  <a:moveTo>
                    <a:pt x="5090007" y="541058"/>
                  </a:moveTo>
                  <a:lnTo>
                    <a:pt x="5088318" y="525360"/>
                  </a:lnTo>
                  <a:lnTo>
                    <a:pt x="5081282" y="519684"/>
                  </a:lnTo>
                  <a:lnTo>
                    <a:pt x="5065560" y="521373"/>
                  </a:lnTo>
                  <a:lnTo>
                    <a:pt x="5059883" y="528421"/>
                  </a:lnTo>
                  <a:lnTo>
                    <a:pt x="5061572" y="544106"/>
                  </a:lnTo>
                  <a:lnTo>
                    <a:pt x="5068608" y="549783"/>
                  </a:lnTo>
                  <a:lnTo>
                    <a:pt x="5084330" y="548093"/>
                  </a:lnTo>
                  <a:lnTo>
                    <a:pt x="5090007" y="541058"/>
                  </a:lnTo>
                  <a:close/>
                </a:path>
                <a:path w="5658484" h="1929129">
                  <a:moveTo>
                    <a:pt x="5116284" y="1863991"/>
                  </a:moveTo>
                  <a:lnTo>
                    <a:pt x="5110950" y="1856689"/>
                  </a:lnTo>
                  <a:lnTo>
                    <a:pt x="5095329" y="1854250"/>
                  </a:lnTo>
                  <a:lnTo>
                    <a:pt x="5088013" y="1859584"/>
                  </a:lnTo>
                  <a:lnTo>
                    <a:pt x="5085588" y="1875167"/>
                  </a:lnTo>
                  <a:lnTo>
                    <a:pt x="5090909" y="1882482"/>
                  </a:lnTo>
                  <a:lnTo>
                    <a:pt x="5106530" y="1884921"/>
                  </a:lnTo>
                  <a:lnTo>
                    <a:pt x="5113845" y="1879587"/>
                  </a:lnTo>
                  <a:lnTo>
                    <a:pt x="5116284" y="1863991"/>
                  </a:lnTo>
                  <a:close/>
                </a:path>
                <a:path w="5658484" h="1929129">
                  <a:moveTo>
                    <a:pt x="5117071" y="951725"/>
                  </a:moveTo>
                  <a:lnTo>
                    <a:pt x="5116652" y="935939"/>
                  </a:lnTo>
                  <a:lnTo>
                    <a:pt x="5110086" y="929716"/>
                  </a:lnTo>
                  <a:lnTo>
                    <a:pt x="5094275" y="930148"/>
                  </a:lnTo>
                  <a:lnTo>
                    <a:pt x="5088052" y="936713"/>
                  </a:lnTo>
                  <a:lnTo>
                    <a:pt x="5088483" y="952487"/>
                  </a:lnTo>
                  <a:lnTo>
                    <a:pt x="5095049" y="958710"/>
                  </a:lnTo>
                  <a:lnTo>
                    <a:pt x="5110848" y="958291"/>
                  </a:lnTo>
                  <a:lnTo>
                    <a:pt x="5117071" y="951725"/>
                  </a:lnTo>
                  <a:close/>
                </a:path>
                <a:path w="5658484" h="1929129">
                  <a:moveTo>
                    <a:pt x="5125834" y="1428305"/>
                  </a:moveTo>
                  <a:lnTo>
                    <a:pt x="5119903" y="1421472"/>
                  </a:lnTo>
                  <a:lnTo>
                    <a:pt x="5104130" y="1420368"/>
                  </a:lnTo>
                  <a:lnTo>
                    <a:pt x="5097297" y="1426298"/>
                  </a:lnTo>
                  <a:lnTo>
                    <a:pt x="5096192" y="1442046"/>
                  </a:lnTo>
                  <a:lnTo>
                    <a:pt x="5102123" y="1448879"/>
                  </a:lnTo>
                  <a:lnTo>
                    <a:pt x="5117897" y="1449984"/>
                  </a:lnTo>
                  <a:lnTo>
                    <a:pt x="5124729" y="1444053"/>
                  </a:lnTo>
                  <a:lnTo>
                    <a:pt x="5125834" y="1428305"/>
                  </a:lnTo>
                  <a:close/>
                </a:path>
                <a:path w="5658484" h="1929129">
                  <a:moveTo>
                    <a:pt x="5141188" y="106730"/>
                  </a:moveTo>
                  <a:lnTo>
                    <a:pt x="5138217" y="91236"/>
                  </a:lnTo>
                  <a:lnTo>
                    <a:pt x="5130724" y="86156"/>
                  </a:lnTo>
                  <a:lnTo>
                    <a:pt x="5115191" y="89141"/>
                  </a:lnTo>
                  <a:lnTo>
                    <a:pt x="5110124" y="96621"/>
                  </a:lnTo>
                  <a:lnTo>
                    <a:pt x="5113096" y="112128"/>
                  </a:lnTo>
                  <a:lnTo>
                    <a:pt x="5120589" y="117195"/>
                  </a:lnTo>
                  <a:lnTo>
                    <a:pt x="5136108" y="114223"/>
                  </a:lnTo>
                  <a:lnTo>
                    <a:pt x="5141188" y="106730"/>
                  </a:lnTo>
                  <a:close/>
                </a:path>
                <a:path w="5658484" h="1929129">
                  <a:moveTo>
                    <a:pt x="5146853" y="534911"/>
                  </a:moveTo>
                  <a:lnTo>
                    <a:pt x="5145163" y="519214"/>
                  </a:lnTo>
                  <a:lnTo>
                    <a:pt x="5138128" y="513537"/>
                  </a:lnTo>
                  <a:lnTo>
                    <a:pt x="5122405" y="515226"/>
                  </a:lnTo>
                  <a:lnTo>
                    <a:pt x="5116728" y="522274"/>
                  </a:lnTo>
                  <a:lnTo>
                    <a:pt x="5118417" y="537972"/>
                  </a:lnTo>
                  <a:lnTo>
                    <a:pt x="5125453" y="543648"/>
                  </a:lnTo>
                  <a:lnTo>
                    <a:pt x="5141176" y="541959"/>
                  </a:lnTo>
                  <a:lnTo>
                    <a:pt x="5146853" y="534911"/>
                  </a:lnTo>
                  <a:close/>
                </a:path>
                <a:path w="5658484" h="1929129">
                  <a:moveTo>
                    <a:pt x="5172786" y="1872754"/>
                  </a:moveTo>
                  <a:lnTo>
                    <a:pt x="5167452" y="1865439"/>
                  </a:lnTo>
                  <a:lnTo>
                    <a:pt x="5151831" y="1863001"/>
                  </a:lnTo>
                  <a:lnTo>
                    <a:pt x="5144528" y="1868335"/>
                  </a:lnTo>
                  <a:lnTo>
                    <a:pt x="5142090" y="1883930"/>
                  </a:lnTo>
                  <a:lnTo>
                    <a:pt x="5147424" y="1891233"/>
                  </a:lnTo>
                  <a:lnTo>
                    <a:pt x="5163045" y="1893671"/>
                  </a:lnTo>
                  <a:lnTo>
                    <a:pt x="5170348" y="1888337"/>
                  </a:lnTo>
                  <a:lnTo>
                    <a:pt x="5172786" y="1872754"/>
                  </a:lnTo>
                  <a:close/>
                </a:path>
                <a:path w="5658484" h="1929129">
                  <a:moveTo>
                    <a:pt x="5174234" y="950175"/>
                  </a:moveTo>
                  <a:lnTo>
                    <a:pt x="5173802" y="934402"/>
                  </a:lnTo>
                  <a:lnTo>
                    <a:pt x="5167236" y="928179"/>
                  </a:lnTo>
                  <a:lnTo>
                    <a:pt x="5151437" y="928598"/>
                  </a:lnTo>
                  <a:lnTo>
                    <a:pt x="5145214" y="935164"/>
                  </a:lnTo>
                  <a:lnTo>
                    <a:pt x="5145633" y="950937"/>
                  </a:lnTo>
                  <a:lnTo>
                    <a:pt x="5152199" y="957160"/>
                  </a:lnTo>
                  <a:lnTo>
                    <a:pt x="5168011" y="956741"/>
                  </a:lnTo>
                  <a:lnTo>
                    <a:pt x="5174234" y="950175"/>
                  </a:lnTo>
                  <a:close/>
                </a:path>
                <a:path w="5658484" h="1929129">
                  <a:moveTo>
                    <a:pt x="5182870" y="1432318"/>
                  </a:moveTo>
                  <a:lnTo>
                    <a:pt x="5176939" y="1425486"/>
                  </a:lnTo>
                  <a:lnTo>
                    <a:pt x="5161165" y="1424381"/>
                  </a:lnTo>
                  <a:lnTo>
                    <a:pt x="5154333" y="1430324"/>
                  </a:lnTo>
                  <a:lnTo>
                    <a:pt x="5153228" y="1446060"/>
                  </a:lnTo>
                  <a:lnTo>
                    <a:pt x="5159172" y="1452892"/>
                  </a:lnTo>
                  <a:lnTo>
                    <a:pt x="5174932" y="1453997"/>
                  </a:lnTo>
                  <a:lnTo>
                    <a:pt x="5181765" y="1448066"/>
                  </a:lnTo>
                  <a:lnTo>
                    <a:pt x="5182870" y="1432318"/>
                  </a:lnTo>
                  <a:close/>
                </a:path>
                <a:path w="5658484" h="1929129">
                  <a:moveTo>
                    <a:pt x="5197335" y="95961"/>
                  </a:moveTo>
                  <a:lnTo>
                    <a:pt x="5194363" y="80467"/>
                  </a:lnTo>
                  <a:lnTo>
                    <a:pt x="5186883" y="75387"/>
                  </a:lnTo>
                  <a:lnTo>
                    <a:pt x="5171351" y="78371"/>
                  </a:lnTo>
                  <a:lnTo>
                    <a:pt x="5166271" y="85852"/>
                  </a:lnTo>
                  <a:lnTo>
                    <a:pt x="5169255" y="101358"/>
                  </a:lnTo>
                  <a:lnTo>
                    <a:pt x="5176736" y="106426"/>
                  </a:lnTo>
                  <a:lnTo>
                    <a:pt x="5192268" y="103454"/>
                  </a:lnTo>
                  <a:lnTo>
                    <a:pt x="5197335" y="95961"/>
                  </a:lnTo>
                  <a:close/>
                </a:path>
                <a:path w="5658484" h="1929129">
                  <a:moveTo>
                    <a:pt x="5203698" y="528764"/>
                  </a:moveTo>
                  <a:lnTo>
                    <a:pt x="5202021" y="513080"/>
                  </a:lnTo>
                  <a:lnTo>
                    <a:pt x="5194973" y="507403"/>
                  </a:lnTo>
                  <a:lnTo>
                    <a:pt x="5179250" y="509092"/>
                  </a:lnTo>
                  <a:lnTo>
                    <a:pt x="5173573" y="516128"/>
                  </a:lnTo>
                  <a:lnTo>
                    <a:pt x="5175262" y="531825"/>
                  </a:lnTo>
                  <a:lnTo>
                    <a:pt x="5182311" y="537502"/>
                  </a:lnTo>
                  <a:lnTo>
                    <a:pt x="5198021" y="535813"/>
                  </a:lnTo>
                  <a:lnTo>
                    <a:pt x="5203698" y="528764"/>
                  </a:lnTo>
                  <a:close/>
                </a:path>
                <a:path w="5658484" h="1929129">
                  <a:moveTo>
                    <a:pt x="5229288" y="1881505"/>
                  </a:moveTo>
                  <a:lnTo>
                    <a:pt x="5223954" y="1874202"/>
                  </a:lnTo>
                  <a:lnTo>
                    <a:pt x="5208333" y="1871751"/>
                  </a:lnTo>
                  <a:lnTo>
                    <a:pt x="5201031" y="1877085"/>
                  </a:lnTo>
                  <a:lnTo>
                    <a:pt x="5198592" y="1892681"/>
                  </a:lnTo>
                  <a:lnTo>
                    <a:pt x="5203926" y="1899983"/>
                  </a:lnTo>
                  <a:lnTo>
                    <a:pt x="5219547" y="1902434"/>
                  </a:lnTo>
                  <a:lnTo>
                    <a:pt x="5226850" y="1897100"/>
                  </a:lnTo>
                  <a:lnTo>
                    <a:pt x="5229288" y="1881505"/>
                  </a:lnTo>
                  <a:close/>
                </a:path>
                <a:path w="5658484" h="1929129">
                  <a:moveTo>
                    <a:pt x="5231384" y="948626"/>
                  </a:moveTo>
                  <a:lnTo>
                    <a:pt x="5230965" y="932853"/>
                  </a:lnTo>
                  <a:lnTo>
                    <a:pt x="5224399" y="926630"/>
                  </a:lnTo>
                  <a:lnTo>
                    <a:pt x="5208600" y="927061"/>
                  </a:lnTo>
                  <a:lnTo>
                    <a:pt x="5202377" y="933627"/>
                  </a:lnTo>
                  <a:lnTo>
                    <a:pt x="5202796" y="949401"/>
                  </a:lnTo>
                  <a:lnTo>
                    <a:pt x="5209362" y="955624"/>
                  </a:lnTo>
                  <a:lnTo>
                    <a:pt x="5225161" y="955192"/>
                  </a:lnTo>
                  <a:lnTo>
                    <a:pt x="5231384" y="948626"/>
                  </a:lnTo>
                  <a:close/>
                </a:path>
                <a:path w="5658484" h="1929129">
                  <a:moveTo>
                    <a:pt x="5239905" y="1436331"/>
                  </a:moveTo>
                  <a:lnTo>
                    <a:pt x="5233975" y="1429512"/>
                  </a:lnTo>
                  <a:lnTo>
                    <a:pt x="5218201" y="1428407"/>
                  </a:lnTo>
                  <a:lnTo>
                    <a:pt x="5211369" y="1434338"/>
                  </a:lnTo>
                  <a:lnTo>
                    <a:pt x="5210264" y="1450073"/>
                  </a:lnTo>
                  <a:lnTo>
                    <a:pt x="5216207" y="1456905"/>
                  </a:lnTo>
                  <a:lnTo>
                    <a:pt x="5231968" y="1458010"/>
                  </a:lnTo>
                  <a:lnTo>
                    <a:pt x="5238801" y="1452079"/>
                  </a:lnTo>
                  <a:lnTo>
                    <a:pt x="5239905" y="1436331"/>
                  </a:lnTo>
                  <a:close/>
                </a:path>
                <a:path w="5658484" h="1929129">
                  <a:moveTo>
                    <a:pt x="5253494" y="85191"/>
                  </a:moveTo>
                  <a:lnTo>
                    <a:pt x="5250523" y="69697"/>
                  </a:lnTo>
                  <a:lnTo>
                    <a:pt x="5243030" y="64617"/>
                  </a:lnTo>
                  <a:lnTo>
                    <a:pt x="5227510" y="67602"/>
                  </a:lnTo>
                  <a:lnTo>
                    <a:pt x="5222430" y="75082"/>
                  </a:lnTo>
                  <a:lnTo>
                    <a:pt x="5225402" y="90589"/>
                  </a:lnTo>
                  <a:lnTo>
                    <a:pt x="5232895" y="95656"/>
                  </a:lnTo>
                  <a:lnTo>
                    <a:pt x="5248414" y="92684"/>
                  </a:lnTo>
                  <a:lnTo>
                    <a:pt x="5253494" y="85191"/>
                  </a:lnTo>
                  <a:close/>
                </a:path>
                <a:path w="5658484" h="1929129">
                  <a:moveTo>
                    <a:pt x="5260556" y="522617"/>
                  </a:moveTo>
                  <a:lnTo>
                    <a:pt x="5258867" y="506933"/>
                  </a:lnTo>
                  <a:lnTo>
                    <a:pt x="5251818" y="501256"/>
                  </a:lnTo>
                  <a:lnTo>
                    <a:pt x="5236095" y="502945"/>
                  </a:lnTo>
                  <a:lnTo>
                    <a:pt x="5230419" y="509981"/>
                  </a:lnTo>
                  <a:lnTo>
                    <a:pt x="5232108" y="525678"/>
                  </a:lnTo>
                  <a:lnTo>
                    <a:pt x="5239156" y="531355"/>
                  </a:lnTo>
                  <a:lnTo>
                    <a:pt x="5254879" y="529666"/>
                  </a:lnTo>
                  <a:lnTo>
                    <a:pt x="5260556" y="522617"/>
                  </a:lnTo>
                  <a:close/>
                </a:path>
                <a:path w="5658484" h="1929129">
                  <a:moveTo>
                    <a:pt x="5285791" y="1890255"/>
                  </a:moveTo>
                  <a:lnTo>
                    <a:pt x="5280457" y="1882952"/>
                  </a:lnTo>
                  <a:lnTo>
                    <a:pt x="5264836" y="1880514"/>
                  </a:lnTo>
                  <a:lnTo>
                    <a:pt x="5257533" y="1885848"/>
                  </a:lnTo>
                  <a:lnTo>
                    <a:pt x="5255095" y="1901431"/>
                  </a:lnTo>
                  <a:lnTo>
                    <a:pt x="5260429" y="1908746"/>
                  </a:lnTo>
                  <a:lnTo>
                    <a:pt x="5276050" y="1911184"/>
                  </a:lnTo>
                  <a:lnTo>
                    <a:pt x="5283352" y="1905850"/>
                  </a:lnTo>
                  <a:lnTo>
                    <a:pt x="5285791" y="1890255"/>
                  </a:lnTo>
                  <a:close/>
                </a:path>
                <a:path w="5658484" h="1929129">
                  <a:moveTo>
                    <a:pt x="5288546" y="947089"/>
                  </a:moveTo>
                  <a:lnTo>
                    <a:pt x="5288127" y="931303"/>
                  </a:lnTo>
                  <a:lnTo>
                    <a:pt x="5281561" y="925080"/>
                  </a:lnTo>
                  <a:lnTo>
                    <a:pt x="5265750" y="925512"/>
                  </a:lnTo>
                  <a:lnTo>
                    <a:pt x="5259527" y="932078"/>
                  </a:lnTo>
                  <a:lnTo>
                    <a:pt x="5259959" y="947851"/>
                  </a:lnTo>
                  <a:lnTo>
                    <a:pt x="5266525" y="954074"/>
                  </a:lnTo>
                  <a:lnTo>
                    <a:pt x="5282323" y="953655"/>
                  </a:lnTo>
                  <a:lnTo>
                    <a:pt x="5288546" y="947089"/>
                  </a:lnTo>
                  <a:close/>
                </a:path>
                <a:path w="5658484" h="1929129">
                  <a:moveTo>
                    <a:pt x="5296941" y="1440357"/>
                  </a:moveTo>
                  <a:lnTo>
                    <a:pt x="5291010" y="1433525"/>
                  </a:lnTo>
                  <a:lnTo>
                    <a:pt x="5275237" y="1432420"/>
                  </a:lnTo>
                  <a:lnTo>
                    <a:pt x="5268417" y="1438351"/>
                  </a:lnTo>
                  <a:lnTo>
                    <a:pt x="5267312" y="1454099"/>
                  </a:lnTo>
                  <a:lnTo>
                    <a:pt x="5273243" y="1460919"/>
                  </a:lnTo>
                  <a:lnTo>
                    <a:pt x="5289016" y="1462036"/>
                  </a:lnTo>
                  <a:lnTo>
                    <a:pt x="5295836" y="1456093"/>
                  </a:lnTo>
                  <a:lnTo>
                    <a:pt x="5296941" y="1440357"/>
                  </a:lnTo>
                  <a:close/>
                </a:path>
                <a:path w="5658484" h="1929129">
                  <a:moveTo>
                    <a:pt x="5309654" y="74422"/>
                  </a:moveTo>
                  <a:lnTo>
                    <a:pt x="5306682" y="58928"/>
                  </a:lnTo>
                  <a:lnTo>
                    <a:pt x="5299189" y="53848"/>
                  </a:lnTo>
                  <a:lnTo>
                    <a:pt x="5283657" y="56832"/>
                  </a:lnTo>
                  <a:lnTo>
                    <a:pt x="5278590" y="64312"/>
                  </a:lnTo>
                  <a:lnTo>
                    <a:pt x="5281561" y="79819"/>
                  </a:lnTo>
                  <a:lnTo>
                    <a:pt x="5289054" y="84886"/>
                  </a:lnTo>
                  <a:lnTo>
                    <a:pt x="5304574" y="81915"/>
                  </a:lnTo>
                  <a:lnTo>
                    <a:pt x="5309654" y="74422"/>
                  </a:lnTo>
                  <a:close/>
                </a:path>
                <a:path w="5658484" h="1929129">
                  <a:moveTo>
                    <a:pt x="5317401" y="516470"/>
                  </a:moveTo>
                  <a:lnTo>
                    <a:pt x="5315712" y="500786"/>
                  </a:lnTo>
                  <a:lnTo>
                    <a:pt x="5308663" y="495109"/>
                  </a:lnTo>
                  <a:lnTo>
                    <a:pt x="5292953" y="496798"/>
                  </a:lnTo>
                  <a:lnTo>
                    <a:pt x="5287276" y="503834"/>
                  </a:lnTo>
                  <a:lnTo>
                    <a:pt x="5288953" y="519531"/>
                  </a:lnTo>
                  <a:lnTo>
                    <a:pt x="5296001" y="525208"/>
                  </a:lnTo>
                  <a:lnTo>
                    <a:pt x="5311724" y="523519"/>
                  </a:lnTo>
                  <a:lnTo>
                    <a:pt x="5317401" y="516470"/>
                  </a:lnTo>
                  <a:close/>
                </a:path>
                <a:path w="5658484" h="1929129">
                  <a:moveTo>
                    <a:pt x="5342293" y="1899018"/>
                  </a:moveTo>
                  <a:lnTo>
                    <a:pt x="5336959" y="1891703"/>
                  </a:lnTo>
                  <a:lnTo>
                    <a:pt x="5321338" y="1889264"/>
                  </a:lnTo>
                  <a:lnTo>
                    <a:pt x="5314035" y="1894598"/>
                  </a:lnTo>
                  <a:lnTo>
                    <a:pt x="5311597" y="1910194"/>
                  </a:lnTo>
                  <a:lnTo>
                    <a:pt x="5316931" y="1917496"/>
                  </a:lnTo>
                  <a:lnTo>
                    <a:pt x="5332552" y="1919935"/>
                  </a:lnTo>
                  <a:lnTo>
                    <a:pt x="5339854" y="1914601"/>
                  </a:lnTo>
                  <a:lnTo>
                    <a:pt x="5342293" y="1899018"/>
                  </a:lnTo>
                  <a:close/>
                </a:path>
                <a:path w="5658484" h="1929129">
                  <a:moveTo>
                    <a:pt x="5345709" y="945540"/>
                  </a:moveTo>
                  <a:lnTo>
                    <a:pt x="5345277" y="929767"/>
                  </a:lnTo>
                  <a:lnTo>
                    <a:pt x="5338711" y="923544"/>
                  </a:lnTo>
                  <a:lnTo>
                    <a:pt x="5322913" y="923963"/>
                  </a:lnTo>
                  <a:lnTo>
                    <a:pt x="5316690" y="930529"/>
                  </a:lnTo>
                  <a:lnTo>
                    <a:pt x="5317109" y="946302"/>
                  </a:lnTo>
                  <a:lnTo>
                    <a:pt x="5323675" y="952525"/>
                  </a:lnTo>
                  <a:lnTo>
                    <a:pt x="5339486" y="952106"/>
                  </a:lnTo>
                  <a:lnTo>
                    <a:pt x="5345709" y="945540"/>
                  </a:lnTo>
                  <a:close/>
                </a:path>
                <a:path w="5658484" h="1929129">
                  <a:moveTo>
                    <a:pt x="5353977" y="1444371"/>
                  </a:moveTo>
                  <a:lnTo>
                    <a:pt x="5348046" y="1437538"/>
                  </a:lnTo>
                  <a:lnTo>
                    <a:pt x="5332273" y="1436433"/>
                  </a:lnTo>
                  <a:lnTo>
                    <a:pt x="5325453" y="1442364"/>
                  </a:lnTo>
                  <a:lnTo>
                    <a:pt x="5324348" y="1458112"/>
                  </a:lnTo>
                  <a:lnTo>
                    <a:pt x="5330279" y="1464945"/>
                  </a:lnTo>
                  <a:lnTo>
                    <a:pt x="5346052" y="1466049"/>
                  </a:lnTo>
                  <a:lnTo>
                    <a:pt x="5352872" y="1460119"/>
                  </a:lnTo>
                  <a:lnTo>
                    <a:pt x="5353977" y="1444371"/>
                  </a:lnTo>
                  <a:close/>
                </a:path>
                <a:path w="5658484" h="1929129">
                  <a:moveTo>
                    <a:pt x="5365801" y="63652"/>
                  </a:moveTo>
                  <a:lnTo>
                    <a:pt x="5362829" y="48158"/>
                  </a:lnTo>
                  <a:lnTo>
                    <a:pt x="5355348" y="43078"/>
                  </a:lnTo>
                  <a:lnTo>
                    <a:pt x="5339816" y="46062"/>
                  </a:lnTo>
                  <a:lnTo>
                    <a:pt x="5334736" y="53543"/>
                  </a:lnTo>
                  <a:lnTo>
                    <a:pt x="5337721" y="69049"/>
                  </a:lnTo>
                  <a:lnTo>
                    <a:pt x="5345201" y="74117"/>
                  </a:lnTo>
                  <a:lnTo>
                    <a:pt x="5360733" y="71145"/>
                  </a:lnTo>
                  <a:lnTo>
                    <a:pt x="5365801" y="63652"/>
                  </a:lnTo>
                  <a:close/>
                </a:path>
                <a:path w="5658484" h="1929129">
                  <a:moveTo>
                    <a:pt x="5374246" y="510324"/>
                  </a:moveTo>
                  <a:lnTo>
                    <a:pt x="5372557" y="494639"/>
                  </a:lnTo>
                  <a:lnTo>
                    <a:pt x="5365508" y="488962"/>
                  </a:lnTo>
                  <a:lnTo>
                    <a:pt x="5349799" y="490651"/>
                  </a:lnTo>
                  <a:lnTo>
                    <a:pt x="5344122" y="497687"/>
                  </a:lnTo>
                  <a:lnTo>
                    <a:pt x="5345798" y="513384"/>
                  </a:lnTo>
                  <a:lnTo>
                    <a:pt x="5352847" y="519061"/>
                  </a:lnTo>
                  <a:lnTo>
                    <a:pt x="5368569" y="517372"/>
                  </a:lnTo>
                  <a:lnTo>
                    <a:pt x="5374246" y="510324"/>
                  </a:lnTo>
                  <a:close/>
                </a:path>
                <a:path w="5658484" h="1929129">
                  <a:moveTo>
                    <a:pt x="5398795" y="1907768"/>
                  </a:moveTo>
                  <a:lnTo>
                    <a:pt x="5393474" y="1900453"/>
                  </a:lnTo>
                  <a:lnTo>
                    <a:pt x="5377853" y="1898015"/>
                  </a:lnTo>
                  <a:lnTo>
                    <a:pt x="5370538" y="1903349"/>
                  </a:lnTo>
                  <a:lnTo>
                    <a:pt x="5368099" y="1918944"/>
                  </a:lnTo>
                  <a:lnTo>
                    <a:pt x="5373433" y="1926247"/>
                  </a:lnTo>
                  <a:lnTo>
                    <a:pt x="5389054" y="1928685"/>
                  </a:lnTo>
                  <a:lnTo>
                    <a:pt x="5396369" y="1923364"/>
                  </a:lnTo>
                  <a:lnTo>
                    <a:pt x="5398795" y="1907768"/>
                  </a:lnTo>
                  <a:close/>
                </a:path>
                <a:path w="5658484" h="1929129">
                  <a:moveTo>
                    <a:pt x="5402859" y="943991"/>
                  </a:moveTo>
                  <a:lnTo>
                    <a:pt x="5402440" y="928217"/>
                  </a:lnTo>
                  <a:lnTo>
                    <a:pt x="5395874" y="921994"/>
                  </a:lnTo>
                  <a:lnTo>
                    <a:pt x="5380063" y="922426"/>
                  </a:lnTo>
                  <a:lnTo>
                    <a:pt x="5373840" y="928992"/>
                  </a:lnTo>
                  <a:lnTo>
                    <a:pt x="5374271" y="944765"/>
                  </a:lnTo>
                  <a:lnTo>
                    <a:pt x="5380837" y="950988"/>
                  </a:lnTo>
                  <a:lnTo>
                    <a:pt x="5396636" y="950556"/>
                  </a:lnTo>
                  <a:lnTo>
                    <a:pt x="5402859" y="943991"/>
                  </a:lnTo>
                  <a:close/>
                </a:path>
                <a:path w="5658484" h="1929129">
                  <a:moveTo>
                    <a:pt x="5411025" y="1448384"/>
                  </a:moveTo>
                  <a:lnTo>
                    <a:pt x="5405082" y="1441564"/>
                  </a:lnTo>
                  <a:lnTo>
                    <a:pt x="5389321" y="1440446"/>
                  </a:lnTo>
                  <a:lnTo>
                    <a:pt x="5382488" y="1446390"/>
                  </a:lnTo>
                  <a:lnTo>
                    <a:pt x="5381383" y="1462125"/>
                  </a:lnTo>
                  <a:lnTo>
                    <a:pt x="5387314" y="1468958"/>
                  </a:lnTo>
                  <a:lnTo>
                    <a:pt x="5403088" y="1470063"/>
                  </a:lnTo>
                  <a:lnTo>
                    <a:pt x="5409908" y="1464132"/>
                  </a:lnTo>
                  <a:lnTo>
                    <a:pt x="5411025" y="1448384"/>
                  </a:lnTo>
                  <a:close/>
                </a:path>
                <a:path w="5658484" h="1929129">
                  <a:moveTo>
                    <a:pt x="5421960" y="52882"/>
                  </a:moveTo>
                  <a:lnTo>
                    <a:pt x="5418988" y="37388"/>
                  </a:lnTo>
                  <a:lnTo>
                    <a:pt x="5411495" y="32308"/>
                  </a:lnTo>
                  <a:lnTo>
                    <a:pt x="5395976" y="35293"/>
                  </a:lnTo>
                  <a:lnTo>
                    <a:pt x="5390896" y="42773"/>
                  </a:lnTo>
                  <a:lnTo>
                    <a:pt x="5393868" y="58280"/>
                  </a:lnTo>
                  <a:lnTo>
                    <a:pt x="5401361" y="63347"/>
                  </a:lnTo>
                  <a:lnTo>
                    <a:pt x="5416880" y="60375"/>
                  </a:lnTo>
                  <a:lnTo>
                    <a:pt x="5421960" y="52882"/>
                  </a:lnTo>
                  <a:close/>
                </a:path>
                <a:path w="5658484" h="1929129">
                  <a:moveTo>
                    <a:pt x="5431091" y="504177"/>
                  </a:moveTo>
                  <a:lnTo>
                    <a:pt x="5429402" y="488492"/>
                  </a:lnTo>
                  <a:lnTo>
                    <a:pt x="5422354" y="482815"/>
                  </a:lnTo>
                  <a:lnTo>
                    <a:pt x="5406644" y="484505"/>
                  </a:lnTo>
                  <a:lnTo>
                    <a:pt x="5400967" y="491540"/>
                  </a:lnTo>
                  <a:lnTo>
                    <a:pt x="5402656" y="507238"/>
                  </a:lnTo>
                  <a:lnTo>
                    <a:pt x="5409692" y="512914"/>
                  </a:lnTo>
                  <a:lnTo>
                    <a:pt x="5425414" y="511225"/>
                  </a:lnTo>
                  <a:lnTo>
                    <a:pt x="5431091" y="504177"/>
                  </a:lnTo>
                  <a:close/>
                </a:path>
                <a:path w="5658484" h="1929129">
                  <a:moveTo>
                    <a:pt x="5460022" y="942454"/>
                  </a:moveTo>
                  <a:lnTo>
                    <a:pt x="5459590" y="926680"/>
                  </a:lnTo>
                  <a:lnTo>
                    <a:pt x="5453024" y="920457"/>
                  </a:lnTo>
                  <a:lnTo>
                    <a:pt x="5437225" y="920877"/>
                  </a:lnTo>
                  <a:lnTo>
                    <a:pt x="5431002" y="927442"/>
                  </a:lnTo>
                  <a:lnTo>
                    <a:pt x="5431421" y="943216"/>
                  </a:lnTo>
                  <a:lnTo>
                    <a:pt x="5437987" y="949439"/>
                  </a:lnTo>
                  <a:lnTo>
                    <a:pt x="5453799" y="949020"/>
                  </a:lnTo>
                  <a:lnTo>
                    <a:pt x="5460022" y="942454"/>
                  </a:lnTo>
                  <a:close/>
                </a:path>
                <a:path w="5658484" h="1929129">
                  <a:moveTo>
                    <a:pt x="5468061" y="1452410"/>
                  </a:moveTo>
                  <a:lnTo>
                    <a:pt x="5462117" y="1445577"/>
                  </a:lnTo>
                  <a:lnTo>
                    <a:pt x="5446357" y="1444472"/>
                  </a:lnTo>
                  <a:lnTo>
                    <a:pt x="5439524" y="1450403"/>
                  </a:lnTo>
                  <a:lnTo>
                    <a:pt x="5438419" y="1466151"/>
                  </a:lnTo>
                  <a:lnTo>
                    <a:pt x="5444350" y="1472971"/>
                  </a:lnTo>
                  <a:lnTo>
                    <a:pt x="5460123" y="1474076"/>
                  </a:lnTo>
                  <a:lnTo>
                    <a:pt x="5466956" y="1468145"/>
                  </a:lnTo>
                  <a:lnTo>
                    <a:pt x="5468061" y="1452410"/>
                  </a:lnTo>
                  <a:close/>
                </a:path>
                <a:path w="5658484" h="1929129">
                  <a:moveTo>
                    <a:pt x="5478119" y="42113"/>
                  </a:moveTo>
                  <a:lnTo>
                    <a:pt x="5475148" y="26619"/>
                  </a:lnTo>
                  <a:lnTo>
                    <a:pt x="5467655" y="21539"/>
                  </a:lnTo>
                  <a:lnTo>
                    <a:pt x="5452122" y="24523"/>
                  </a:lnTo>
                  <a:lnTo>
                    <a:pt x="5447055" y="32004"/>
                  </a:lnTo>
                  <a:lnTo>
                    <a:pt x="5450027" y="47510"/>
                  </a:lnTo>
                  <a:lnTo>
                    <a:pt x="5457520" y="52578"/>
                  </a:lnTo>
                  <a:lnTo>
                    <a:pt x="5473039" y="49606"/>
                  </a:lnTo>
                  <a:lnTo>
                    <a:pt x="5478119" y="42113"/>
                  </a:lnTo>
                  <a:close/>
                </a:path>
                <a:path w="5658484" h="1929129">
                  <a:moveTo>
                    <a:pt x="5487936" y="498030"/>
                  </a:moveTo>
                  <a:lnTo>
                    <a:pt x="5486247" y="482346"/>
                  </a:lnTo>
                  <a:lnTo>
                    <a:pt x="5479212" y="476669"/>
                  </a:lnTo>
                  <a:lnTo>
                    <a:pt x="5463489" y="478358"/>
                  </a:lnTo>
                  <a:lnTo>
                    <a:pt x="5457812" y="485406"/>
                  </a:lnTo>
                  <a:lnTo>
                    <a:pt x="5459501" y="501091"/>
                  </a:lnTo>
                  <a:lnTo>
                    <a:pt x="5466537" y="506768"/>
                  </a:lnTo>
                  <a:lnTo>
                    <a:pt x="5482260" y="505079"/>
                  </a:lnTo>
                  <a:lnTo>
                    <a:pt x="5487936" y="498030"/>
                  </a:lnTo>
                  <a:close/>
                </a:path>
                <a:path w="5658484" h="1929129">
                  <a:moveTo>
                    <a:pt x="5517172" y="940904"/>
                  </a:moveTo>
                  <a:lnTo>
                    <a:pt x="5516753" y="925131"/>
                  </a:lnTo>
                  <a:lnTo>
                    <a:pt x="5510187" y="918908"/>
                  </a:lnTo>
                  <a:lnTo>
                    <a:pt x="5494388" y="919327"/>
                  </a:lnTo>
                  <a:lnTo>
                    <a:pt x="5488165" y="925893"/>
                  </a:lnTo>
                  <a:lnTo>
                    <a:pt x="5488584" y="941679"/>
                  </a:lnTo>
                  <a:lnTo>
                    <a:pt x="5495150" y="947902"/>
                  </a:lnTo>
                  <a:lnTo>
                    <a:pt x="5510949" y="947470"/>
                  </a:lnTo>
                  <a:lnTo>
                    <a:pt x="5517172" y="940904"/>
                  </a:lnTo>
                  <a:close/>
                </a:path>
                <a:path w="5658484" h="1929129">
                  <a:moveTo>
                    <a:pt x="5534279" y="31343"/>
                  </a:moveTo>
                  <a:lnTo>
                    <a:pt x="5531294" y="15849"/>
                  </a:lnTo>
                  <a:lnTo>
                    <a:pt x="5523814" y="10769"/>
                  </a:lnTo>
                  <a:lnTo>
                    <a:pt x="5508282" y="13754"/>
                  </a:lnTo>
                  <a:lnTo>
                    <a:pt x="5503202" y="21234"/>
                  </a:lnTo>
                  <a:lnTo>
                    <a:pt x="5506186" y="36741"/>
                  </a:lnTo>
                  <a:lnTo>
                    <a:pt x="5513667" y="41808"/>
                  </a:lnTo>
                  <a:lnTo>
                    <a:pt x="5529199" y="38836"/>
                  </a:lnTo>
                  <a:lnTo>
                    <a:pt x="5534279" y="31343"/>
                  </a:lnTo>
                  <a:close/>
                </a:path>
                <a:path w="5658484" h="1929129">
                  <a:moveTo>
                    <a:pt x="5544782" y="491896"/>
                  </a:moveTo>
                  <a:lnTo>
                    <a:pt x="5543105" y="476199"/>
                  </a:lnTo>
                  <a:lnTo>
                    <a:pt x="5536057" y="470522"/>
                  </a:lnTo>
                  <a:lnTo>
                    <a:pt x="5520334" y="472211"/>
                  </a:lnTo>
                  <a:lnTo>
                    <a:pt x="5514657" y="479259"/>
                  </a:lnTo>
                  <a:lnTo>
                    <a:pt x="5516346" y="494944"/>
                  </a:lnTo>
                  <a:lnTo>
                    <a:pt x="5523395" y="500621"/>
                  </a:lnTo>
                  <a:lnTo>
                    <a:pt x="5539105" y="498932"/>
                  </a:lnTo>
                  <a:lnTo>
                    <a:pt x="5544782" y="491896"/>
                  </a:lnTo>
                  <a:close/>
                </a:path>
                <a:path w="5658484" h="1929129">
                  <a:moveTo>
                    <a:pt x="5574335" y="939355"/>
                  </a:moveTo>
                  <a:lnTo>
                    <a:pt x="5573915" y="923582"/>
                  </a:lnTo>
                  <a:lnTo>
                    <a:pt x="5567350" y="917359"/>
                  </a:lnTo>
                  <a:lnTo>
                    <a:pt x="5551538" y="917790"/>
                  </a:lnTo>
                  <a:lnTo>
                    <a:pt x="5545315" y="924356"/>
                  </a:lnTo>
                  <a:lnTo>
                    <a:pt x="5545747" y="940130"/>
                  </a:lnTo>
                  <a:lnTo>
                    <a:pt x="5552313" y="946353"/>
                  </a:lnTo>
                  <a:lnTo>
                    <a:pt x="5568112" y="945921"/>
                  </a:lnTo>
                  <a:lnTo>
                    <a:pt x="5574335" y="939355"/>
                  </a:lnTo>
                  <a:close/>
                </a:path>
                <a:path w="5658484" h="1929129">
                  <a:moveTo>
                    <a:pt x="5590425" y="20574"/>
                  </a:moveTo>
                  <a:lnTo>
                    <a:pt x="5587454" y="5080"/>
                  </a:lnTo>
                  <a:lnTo>
                    <a:pt x="5579961" y="0"/>
                  </a:lnTo>
                  <a:lnTo>
                    <a:pt x="5564441" y="2984"/>
                  </a:lnTo>
                  <a:lnTo>
                    <a:pt x="5559361" y="10464"/>
                  </a:lnTo>
                  <a:lnTo>
                    <a:pt x="5562333" y="25971"/>
                  </a:lnTo>
                  <a:lnTo>
                    <a:pt x="5569826" y="31038"/>
                  </a:lnTo>
                  <a:lnTo>
                    <a:pt x="5585358" y="28067"/>
                  </a:lnTo>
                  <a:lnTo>
                    <a:pt x="5590425" y="20574"/>
                  </a:lnTo>
                  <a:close/>
                </a:path>
                <a:path w="5658484" h="1929129">
                  <a:moveTo>
                    <a:pt x="5601627" y="485749"/>
                  </a:moveTo>
                  <a:lnTo>
                    <a:pt x="5599950" y="470052"/>
                  </a:lnTo>
                  <a:lnTo>
                    <a:pt x="5592902" y="464375"/>
                  </a:lnTo>
                  <a:lnTo>
                    <a:pt x="5577179" y="466064"/>
                  </a:lnTo>
                  <a:lnTo>
                    <a:pt x="5571502" y="473113"/>
                  </a:lnTo>
                  <a:lnTo>
                    <a:pt x="5573192" y="488797"/>
                  </a:lnTo>
                  <a:lnTo>
                    <a:pt x="5580240" y="494474"/>
                  </a:lnTo>
                  <a:lnTo>
                    <a:pt x="5595950" y="492785"/>
                  </a:lnTo>
                  <a:lnTo>
                    <a:pt x="5601627" y="485749"/>
                  </a:lnTo>
                  <a:close/>
                </a:path>
                <a:path w="5658484" h="1929129">
                  <a:moveTo>
                    <a:pt x="5631497" y="937818"/>
                  </a:moveTo>
                  <a:lnTo>
                    <a:pt x="5631065" y="922045"/>
                  </a:lnTo>
                  <a:lnTo>
                    <a:pt x="5624500" y="915822"/>
                  </a:lnTo>
                  <a:lnTo>
                    <a:pt x="5608701" y="916241"/>
                  </a:lnTo>
                  <a:lnTo>
                    <a:pt x="5602478" y="922807"/>
                  </a:lnTo>
                  <a:lnTo>
                    <a:pt x="5602897" y="938580"/>
                  </a:lnTo>
                  <a:lnTo>
                    <a:pt x="5609463" y="944803"/>
                  </a:lnTo>
                  <a:lnTo>
                    <a:pt x="5625274" y="944384"/>
                  </a:lnTo>
                  <a:lnTo>
                    <a:pt x="5631497" y="937818"/>
                  </a:lnTo>
                  <a:close/>
                </a:path>
                <a:path w="5658484" h="1929129">
                  <a:moveTo>
                    <a:pt x="5658485" y="479602"/>
                  </a:moveTo>
                  <a:lnTo>
                    <a:pt x="5656796" y="463905"/>
                  </a:lnTo>
                  <a:lnTo>
                    <a:pt x="5649747" y="458228"/>
                  </a:lnTo>
                  <a:lnTo>
                    <a:pt x="5634025" y="459917"/>
                  </a:lnTo>
                  <a:lnTo>
                    <a:pt x="5628348" y="466966"/>
                  </a:lnTo>
                  <a:lnTo>
                    <a:pt x="5630037" y="482650"/>
                  </a:lnTo>
                  <a:lnTo>
                    <a:pt x="5637085" y="488327"/>
                  </a:lnTo>
                  <a:lnTo>
                    <a:pt x="5652808" y="486638"/>
                  </a:lnTo>
                  <a:lnTo>
                    <a:pt x="5658485" y="479602"/>
                  </a:lnTo>
                  <a:close/>
                </a:path>
              </a:pathLst>
            </a:custGeom>
            <a:solidFill>
              <a:srgbClr val="99FF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1" name="object 2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26663" y="3435095"/>
              <a:ext cx="3877055" cy="1908047"/>
            </a:xfrm>
            <a:prstGeom prst="rect">
              <a:avLst/>
            </a:prstGeom>
          </p:spPr>
        </p:pic>
      </p:grpSp>
      <p:sp>
        <p:nvSpPr>
          <p:cNvPr id="22" name="object 22"/>
          <p:cNvSpPr txBox="1"/>
          <p:nvPr/>
        </p:nvSpPr>
        <p:spPr>
          <a:xfrm>
            <a:off x="3411288" y="4181347"/>
            <a:ext cx="17780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dirty="0">
                <a:latin typeface="Times New Roman"/>
                <a:cs typeface="Times New Roman"/>
              </a:rPr>
              <a:t>80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6079877" y="4166107"/>
            <a:ext cx="17780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dirty="0">
                <a:latin typeface="Times New Roman"/>
                <a:cs typeface="Times New Roman"/>
              </a:rPr>
              <a:t>30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4835277" y="4181347"/>
            <a:ext cx="17780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dirty="0">
                <a:latin typeface="Times New Roman"/>
                <a:cs typeface="Times New Roman"/>
              </a:rPr>
              <a:t>50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4251712" y="3832225"/>
            <a:ext cx="1360805" cy="1186180"/>
          </a:xfrm>
          <a:custGeom>
            <a:avLst/>
            <a:gdLst/>
            <a:ahLst/>
            <a:cxnLst/>
            <a:rect l="l" t="t" r="r" b="b"/>
            <a:pathLst>
              <a:path w="1360804" h="1186179">
                <a:moveTo>
                  <a:pt x="1029895" y="33337"/>
                </a:moveTo>
                <a:lnTo>
                  <a:pt x="1039654" y="37132"/>
                </a:lnTo>
                <a:lnTo>
                  <a:pt x="1049563" y="39885"/>
                </a:lnTo>
                <a:lnTo>
                  <a:pt x="1059173" y="42936"/>
                </a:lnTo>
                <a:lnTo>
                  <a:pt x="1102011" y="77316"/>
                </a:lnTo>
                <a:lnTo>
                  <a:pt x="1135983" y="114895"/>
                </a:lnTo>
                <a:lnTo>
                  <a:pt x="1168167" y="154558"/>
                </a:lnTo>
                <a:lnTo>
                  <a:pt x="1196776" y="190500"/>
                </a:lnTo>
                <a:lnTo>
                  <a:pt x="1206162" y="200248"/>
                </a:lnTo>
                <a:lnTo>
                  <a:pt x="1217039" y="210145"/>
                </a:lnTo>
                <a:lnTo>
                  <a:pt x="1228512" y="219744"/>
                </a:lnTo>
                <a:lnTo>
                  <a:pt x="1239688" y="228600"/>
                </a:lnTo>
                <a:lnTo>
                  <a:pt x="1248181" y="234255"/>
                </a:lnTo>
                <a:lnTo>
                  <a:pt x="1257568" y="240506"/>
                </a:lnTo>
                <a:lnTo>
                  <a:pt x="1265167" y="245566"/>
                </a:lnTo>
                <a:lnTo>
                  <a:pt x="1268296" y="247650"/>
                </a:lnTo>
                <a:lnTo>
                  <a:pt x="1279247" y="260970"/>
                </a:lnTo>
                <a:lnTo>
                  <a:pt x="1311209" y="300037"/>
                </a:lnTo>
                <a:lnTo>
                  <a:pt x="1323948" y="338212"/>
                </a:lnTo>
                <a:lnTo>
                  <a:pt x="1325513" y="342900"/>
                </a:lnTo>
                <a:lnTo>
                  <a:pt x="1320744" y="359568"/>
                </a:lnTo>
                <a:lnTo>
                  <a:pt x="1315976" y="376237"/>
                </a:lnTo>
                <a:lnTo>
                  <a:pt x="1311208" y="392906"/>
                </a:lnTo>
                <a:lnTo>
                  <a:pt x="1306441" y="409575"/>
                </a:lnTo>
                <a:lnTo>
                  <a:pt x="1313573" y="462229"/>
                </a:lnTo>
                <a:lnTo>
                  <a:pt x="1325360" y="512673"/>
                </a:lnTo>
                <a:lnTo>
                  <a:pt x="1338825" y="562508"/>
                </a:lnTo>
                <a:lnTo>
                  <a:pt x="1350993" y="613334"/>
                </a:lnTo>
                <a:lnTo>
                  <a:pt x="1358889" y="666750"/>
                </a:lnTo>
                <a:lnTo>
                  <a:pt x="1360006" y="694432"/>
                </a:lnTo>
                <a:lnTo>
                  <a:pt x="1360677" y="746522"/>
                </a:lnTo>
                <a:lnTo>
                  <a:pt x="1356877" y="805160"/>
                </a:lnTo>
                <a:lnTo>
                  <a:pt x="1344585" y="852487"/>
                </a:lnTo>
                <a:lnTo>
                  <a:pt x="1329014" y="873919"/>
                </a:lnTo>
                <a:lnTo>
                  <a:pt x="1308228" y="891778"/>
                </a:lnTo>
                <a:lnTo>
                  <a:pt x="1285356" y="907851"/>
                </a:lnTo>
                <a:lnTo>
                  <a:pt x="1263528" y="923925"/>
                </a:lnTo>
                <a:lnTo>
                  <a:pt x="1226222" y="951471"/>
                </a:lnTo>
                <a:lnTo>
                  <a:pt x="1187087" y="974369"/>
                </a:lnTo>
                <a:lnTo>
                  <a:pt x="1146577" y="994448"/>
                </a:lnTo>
                <a:lnTo>
                  <a:pt x="1105153" y="1013536"/>
                </a:lnTo>
                <a:lnTo>
                  <a:pt x="1063271" y="1033463"/>
                </a:lnTo>
                <a:lnTo>
                  <a:pt x="1022418" y="1054913"/>
                </a:lnTo>
                <a:lnTo>
                  <a:pt x="981718" y="1077049"/>
                </a:lnTo>
                <a:lnTo>
                  <a:pt x="940942" y="1099414"/>
                </a:lnTo>
                <a:lnTo>
                  <a:pt x="899861" y="1121550"/>
                </a:lnTo>
                <a:lnTo>
                  <a:pt x="858245" y="1143001"/>
                </a:lnTo>
                <a:lnTo>
                  <a:pt x="785533" y="1164432"/>
                </a:lnTo>
                <a:lnTo>
                  <a:pt x="743812" y="1172022"/>
                </a:lnTo>
                <a:lnTo>
                  <a:pt x="675048" y="1179165"/>
                </a:lnTo>
                <a:lnTo>
                  <a:pt x="635936" y="1182291"/>
                </a:lnTo>
                <a:lnTo>
                  <a:pt x="604273" y="1184821"/>
                </a:lnTo>
                <a:lnTo>
                  <a:pt x="540112" y="1181188"/>
                </a:lnTo>
                <a:lnTo>
                  <a:pt x="491107" y="1173868"/>
                </a:lnTo>
                <a:lnTo>
                  <a:pt x="443426" y="1164431"/>
                </a:lnTo>
                <a:lnTo>
                  <a:pt x="396276" y="1153407"/>
                </a:lnTo>
                <a:lnTo>
                  <a:pt x="348860" y="1141324"/>
                </a:lnTo>
                <a:lnTo>
                  <a:pt x="300386" y="1128713"/>
                </a:lnTo>
                <a:lnTo>
                  <a:pt x="274981" y="1123876"/>
                </a:lnTo>
                <a:lnTo>
                  <a:pt x="227747" y="1115988"/>
                </a:lnTo>
                <a:lnTo>
                  <a:pt x="194744" y="1088976"/>
                </a:lnTo>
                <a:lnTo>
                  <a:pt x="184761" y="1072753"/>
                </a:lnTo>
                <a:lnTo>
                  <a:pt x="174182" y="1057126"/>
                </a:lnTo>
                <a:lnTo>
                  <a:pt x="162113" y="1042988"/>
                </a:lnTo>
                <a:lnTo>
                  <a:pt x="156004" y="1027212"/>
                </a:lnTo>
                <a:lnTo>
                  <a:pt x="149000" y="1014412"/>
                </a:lnTo>
                <a:lnTo>
                  <a:pt x="140209" y="1002804"/>
                </a:lnTo>
                <a:lnTo>
                  <a:pt x="128736" y="990600"/>
                </a:lnTo>
                <a:lnTo>
                  <a:pt x="119424" y="974526"/>
                </a:lnTo>
                <a:lnTo>
                  <a:pt x="106684" y="964406"/>
                </a:lnTo>
                <a:lnTo>
                  <a:pt x="91859" y="956667"/>
                </a:lnTo>
                <a:lnTo>
                  <a:pt x="76288" y="947737"/>
                </a:lnTo>
                <a:lnTo>
                  <a:pt x="58482" y="930176"/>
                </a:lnTo>
                <a:lnTo>
                  <a:pt x="45892" y="909637"/>
                </a:lnTo>
                <a:lnTo>
                  <a:pt x="35387" y="887909"/>
                </a:lnTo>
                <a:lnTo>
                  <a:pt x="23840" y="866775"/>
                </a:lnTo>
                <a:lnTo>
                  <a:pt x="15645" y="830535"/>
                </a:lnTo>
                <a:lnTo>
                  <a:pt x="9536" y="793551"/>
                </a:lnTo>
                <a:lnTo>
                  <a:pt x="4619" y="756270"/>
                </a:lnTo>
                <a:lnTo>
                  <a:pt x="0" y="719137"/>
                </a:lnTo>
                <a:lnTo>
                  <a:pt x="968" y="677465"/>
                </a:lnTo>
                <a:lnTo>
                  <a:pt x="1788" y="635794"/>
                </a:lnTo>
                <a:lnTo>
                  <a:pt x="2905" y="594122"/>
                </a:lnTo>
                <a:lnTo>
                  <a:pt x="4768" y="552450"/>
                </a:lnTo>
                <a:lnTo>
                  <a:pt x="32780" y="494109"/>
                </a:lnTo>
                <a:lnTo>
                  <a:pt x="53267" y="460920"/>
                </a:lnTo>
                <a:lnTo>
                  <a:pt x="66752" y="433387"/>
                </a:lnTo>
                <a:lnTo>
                  <a:pt x="64740" y="397594"/>
                </a:lnTo>
                <a:lnTo>
                  <a:pt x="62580" y="360164"/>
                </a:lnTo>
                <a:lnTo>
                  <a:pt x="62505" y="322436"/>
                </a:lnTo>
                <a:lnTo>
                  <a:pt x="66752" y="285750"/>
                </a:lnTo>
                <a:lnTo>
                  <a:pt x="71743" y="272281"/>
                </a:lnTo>
                <a:lnTo>
                  <a:pt x="80460" y="260151"/>
                </a:lnTo>
                <a:lnTo>
                  <a:pt x="90667" y="248915"/>
                </a:lnTo>
                <a:lnTo>
                  <a:pt x="100128" y="238125"/>
                </a:lnTo>
                <a:lnTo>
                  <a:pt x="108249" y="227409"/>
                </a:lnTo>
                <a:lnTo>
                  <a:pt x="116220" y="215503"/>
                </a:lnTo>
                <a:lnTo>
                  <a:pt x="124490" y="204192"/>
                </a:lnTo>
                <a:lnTo>
                  <a:pt x="133504" y="195262"/>
                </a:lnTo>
                <a:lnTo>
                  <a:pt x="161219" y="180305"/>
                </a:lnTo>
                <a:lnTo>
                  <a:pt x="195489" y="169664"/>
                </a:lnTo>
                <a:lnTo>
                  <a:pt x="230951" y="161106"/>
                </a:lnTo>
                <a:lnTo>
                  <a:pt x="262241" y="152400"/>
                </a:lnTo>
                <a:lnTo>
                  <a:pt x="280568" y="144214"/>
                </a:lnTo>
                <a:lnTo>
                  <a:pt x="298001" y="133350"/>
                </a:lnTo>
                <a:lnTo>
                  <a:pt x="315435" y="122485"/>
                </a:lnTo>
                <a:lnTo>
                  <a:pt x="333762" y="114300"/>
                </a:lnTo>
                <a:lnTo>
                  <a:pt x="345831" y="103733"/>
                </a:lnTo>
                <a:lnTo>
                  <a:pt x="359986" y="92868"/>
                </a:lnTo>
                <a:lnTo>
                  <a:pt x="371757" y="84385"/>
                </a:lnTo>
                <a:lnTo>
                  <a:pt x="376674" y="80962"/>
                </a:lnTo>
                <a:lnTo>
                  <a:pt x="407710" y="46324"/>
                </a:lnTo>
                <a:lnTo>
                  <a:pt x="444309" y="24518"/>
                </a:lnTo>
                <a:lnTo>
                  <a:pt x="485147" y="12501"/>
                </a:lnTo>
                <a:lnTo>
                  <a:pt x="528898" y="7231"/>
                </a:lnTo>
                <a:lnTo>
                  <a:pt x="574238" y="5666"/>
                </a:lnTo>
                <a:lnTo>
                  <a:pt x="619844" y="4762"/>
                </a:lnTo>
                <a:lnTo>
                  <a:pt x="667524" y="3571"/>
                </a:lnTo>
                <a:lnTo>
                  <a:pt x="715204" y="2381"/>
                </a:lnTo>
                <a:lnTo>
                  <a:pt x="762885" y="1190"/>
                </a:lnTo>
                <a:lnTo>
                  <a:pt x="810565" y="0"/>
                </a:lnTo>
                <a:lnTo>
                  <a:pt x="864056" y="2083"/>
                </a:lnTo>
                <a:lnTo>
                  <a:pt x="921422" y="5953"/>
                </a:lnTo>
                <a:lnTo>
                  <a:pt x="978191" y="15180"/>
                </a:lnTo>
                <a:lnTo>
                  <a:pt x="1029895" y="33337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6" name="object 2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409480" y="1387476"/>
            <a:ext cx="785811" cy="4800599"/>
          </a:xfrm>
          <a:prstGeom prst="rect">
            <a:avLst/>
          </a:prstGeom>
        </p:spPr>
      </p:pic>
      <p:sp>
        <p:nvSpPr>
          <p:cNvPr id="27" name="object 27"/>
          <p:cNvSpPr txBox="1"/>
          <p:nvPr/>
        </p:nvSpPr>
        <p:spPr>
          <a:xfrm>
            <a:off x="73430" y="4625644"/>
            <a:ext cx="1756410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spc="-5" dirty="0">
                <a:solidFill>
                  <a:srgbClr val="376092"/>
                </a:solidFill>
                <a:latin typeface="Calibri"/>
                <a:cs typeface="Calibri"/>
              </a:rPr>
              <a:t>single</a:t>
            </a:r>
            <a:r>
              <a:rPr sz="2800" spc="-70" dirty="0">
                <a:solidFill>
                  <a:srgbClr val="376092"/>
                </a:solidFill>
                <a:latin typeface="Calibri"/>
                <a:cs typeface="Calibri"/>
              </a:rPr>
              <a:t> </a:t>
            </a:r>
            <a:r>
              <a:rPr sz="2800" spc="-5" dirty="0">
                <a:solidFill>
                  <a:srgbClr val="376092"/>
                </a:solidFill>
                <a:latin typeface="Calibri"/>
                <a:cs typeface="Calibri"/>
              </a:rPr>
              <a:t>beam</a:t>
            </a:r>
            <a:endParaRPr sz="2800" dirty="0">
              <a:latin typeface="Calibri"/>
              <a:cs typeface="Calibri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8425815" y="6421628"/>
            <a:ext cx="18097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898989"/>
                </a:solidFill>
                <a:latin typeface="Calibri"/>
                <a:cs typeface="Calibri"/>
              </a:rPr>
              <a:t>14</a:t>
            </a:r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80757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0248" y="184403"/>
            <a:ext cx="5680075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bg-BG" sz="4400" spc="-10" dirty="0" smtClean="0">
                <a:solidFill>
                  <a:srgbClr val="800000"/>
                </a:solidFill>
                <a:latin typeface="Calibri"/>
                <a:cs typeface="Calibri"/>
              </a:rPr>
              <a:t>Лъчетерапия </a:t>
            </a:r>
            <a:r>
              <a:rPr lang="bg-BG" sz="4400" spc="-10" dirty="0">
                <a:solidFill>
                  <a:srgbClr val="800000"/>
                </a:solidFill>
                <a:latin typeface="Calibri"/>
                <a:cs typeface="Calibri"/>
              </a:rPr>
              <a:t>с </a:t>
            </a:r>
            <a:r>
              <a:rPr lang="en-US" sz="4400" spc="-10" dirty="0">
                <a:solidFill>
                  <a:srgbClr val="800000"/>
                </a:solidFill>
                <a:latin typeface="Calibri"/>
                <a:cs typeface="Calibri"/>
              </a:rPr>
              <a:t>X-</a:t>
            </a:r>
            <a:r>
              <a:rPr lang="bg-BG" sz="4400" spc="-10" dirty="0">
                <a:solidFill>
                  <a:srgbClr val="800000"/>
                </a:solidFill>
                <a:latin typeface="Calibri"/>
                <a:cs typeface="Calibri"/>
              </a:rPr>
              <a:t>лъчи</a:t>
            </a:r>
            <a:endParaRPr sz="4400" dirty="0">
              <a:latin typeface="Calibri"/>
              <a:cs typeface="Calibri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1778886" y="1285875"/>
            <a:ext cx="7304405" cy="5276850"/>
            <a:chOff x="1778886" y="1285875"/>
            <a:chExt cx="7304405" cy="5276850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706623" y="1295399"/>
              <a:ext cx="5074920" cy="5257800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2699054" y="5214277"/>
              <a:ext cx="9525" cy="1339215"/>
            </a:xfrm>
            <a:custGeom>
              <a:avLst/>
              <a:gdLst/>
              <a:ahLst/>
              <a:cxnLst/>
              <a:rect l="l" t="t" r="r" b="b"/>
              <a:pathLst>
                <a:path w="9525" h="1339215">
                  <a:moveTo>
                    <a:pt x="9525" y="1336802"/>
                  </a:moveTo>
                  <a:lnTo>
                    <a:pt x="0" y="1334160"/>
                  </a:lnTo>
                  <a:lnTo>
                    <a:pt x="4762" y="1338922"/>
                  </a:lnTo>
                  <a:lnTo>
                    <a:pt x="7404" y="1338922"/>
                  </a:lnTo>
                  <a:lnTo>
                    <a:pt x="9525" y="1336802"/>
                  </a:lnTo>
                  <a:close/>
                </a:path>
                <a:path w="9525" h="1339215">
                  <a:moveTo>
                    <a:pt x="9525" y="1317739"/>
                  </a:moveTo>
                  <a:lnTo>
                    <a:pt x="0" y="1315110"/>
                  </a:lnTo>
                  <a:lnTo>
                    <a:pt x="4762" y="1319872"/>
                  </a:lnTo>
                  <a:lnTo>
                    <a:pt x="7404" y="1319872"/>
                  </a:lnTo>
                  <a:lnTo>
                    <a:pt x="9525" y="1317739"/>
                  </a:lnTo>
                  <a:close/>
                </a:path>
                <a:path w="9525" h="1339215">
                  <a:moveTo>
                    <a:pt x="9525" y="1298676"/>
                  </a:moveTo>
                  <a:lnTo>
                    <a:pt x="0" y="1296047"/>
                  </a:lnTo>
                  <a:lnTo>
                    <a:pt x="4762" y="1300810"/>
                  </a:lnTo>
                  <a:lnTo>
                    <a:pt x="7404" y="1300810"/>
                  </a:lnTo>
                  <a:lnTo>
                    <a:pt x="9525" y="1298676"/>
                  </a:lnTo>
                  <a:close/>
                </a:path>
                <a:path w="9525" h="1339215">
                  <a:moveTo>
                    <a:pt x="9525" y="1279613"/>
                  </a:moveTo>
                  <a:lnTo>
                    <a:pt x="0" y="1276985"/>
                  </a:lnTo>
                  <a:lnTo>
                    <a:pt x="4762" y="1281747"/>
                  </a:lnTo>
                  <a:lnTo>
                    <a:pt x="7404" y="1281747"/>
                  </a:lnTo>
                  <a:lnTo>
                    <a:pt x="9525" y="1279613"/>
                  </a:lnTo>
                  <a:close/>
                </a:path>
                <a:path w="9525" h="1339215">
                  <a:moveTo>
                    <a:pt x="9525" y="1260563"/>
                  </a:moveTo>
                  <a:lnTo>
                    <a:pt x="0" y="1257922"/>
                  </a:lnTo>
                  <a:lnTo>
                    <a:pt x="4762" y="1262684"/>
                  </a:lnTo>
                  <a:lnTo>
                    <a:pt x="7404" y="1262684"/>
                  </a:lnTo>
                  <a:lnTo>
                    <a:pt x="9525" y="1260563"/>
                  </a:lnTo>
                  <a:close/>
                </a:path>
                <a:path w="9525" h="1339215">
                  <a:moveTo>
                    <a:pt x="9525" y="1241501"/>
                  </a:moveTo>
                  <a:lnTo>
                    <a:pt x="0" y="1238872"/>
                  </a:lnTo>
                  <a:lnTo>
                    <a:pt x="4762" y="1243634"/>
                  </a:lnTo>
                  <a:lnTo>
                    <a:pt x="7404" y="1243634"/>
                  </a:lnTo>
                  <a:lnTo>
                    <a:pt x="9525" y="1241501"/>
                  </a:lnTo>
                  <a:close/>
                </a:path>
                <a:path w="9525" h="1339215">
                  <a:moveTo>
                    <a:pt x="9525" y="1222438"/>
                  </a:moveTo>
                  <a:lnTo>
                    <a:pt x="0" y="1219809"/>
                  </a:lnTo>
                  <a:lnTo>
                    <a:pt x="4762" y="1224572"/>
                  </a:lnTo>
                  <a:lnTo>
                    <a:pt x="7404" y="1224572"/>
                  </a:lnTo>
                  <a:lnTo>
                    <a:pt x="9525" y="1222438"/>
                  </a:lnTo>
                  <a:close/>
                </a:path>
                <a:path w="9525" h="1339215">
                  <a:moveTo>
                    <a:pt x="9525" y="1203375"/>
                  </a:moveTo>
                  <a:lnTo>
                    <a:pt x="0" y="1200746"/>
                  </a:lnTo>
                  <a:lnTo>
                    <a:pt x="4762" y="1205509"/>
                  </a:lnTo>
                  <a:lnTo>
                    <a:pt x="7404" y="1205509"/>
                  </a:lnTo>
                  <a:lnTo>
                    <a:pt x="9525" y="1203375"/>
                  </a:lnTo>
                  <a:close/>
                </a:path>
                <a:path w="9525" h="1339215">
                  <a:moveTo>
                    <a:pt x="9525" y="1184325"/>
                  </a:moveTo>
                  <a:lnTo>
                    <a:pt x="0" y="1181684"/>
                  </a:lnTo>
                  <a:lnTo>
                    <a:pt x="4762" y="1186446"/>
                  </a:lnTo>
                  <a:lnTo>
                    <a:pt x="7404" y="1186446"/>
                  </a:lnTo>
                  <a:lnTo>
                    <a:pt x="9525" y="1184325"/>
                  </a:lnTo>
                  <a:close/>
                </a:path>
                <a:path w="9525" h="1339215">
                  <a:moveTo>
                    <a:pt x="9525" y="1165263"/>
                  </a:moveTo>
                  <a:lnTo>
                    <a:pt x="0" y="1162634"/>
                  </a:lnTo>
                  <a:lnTo>
                    <a:pt x="4762" y="1167396"/>
                  </a:lnTo>
                  <a:lnTo>
                    <a:pt x="7404" y="1167396"/>
                  </a:lnTo>
                  <a:lnTo>
                    <a:pt x="9525" y="1165263"/>
                  </a:lnTo>
                  <a:close/>
                </a:path>
                <a:path w="9525" h="1339215">
                  <a:moveTo>
                    <a:pt x="9525" y="1146200"/>
                  </a:moveTo>
                  <a:lnTo>
                    <a:pt x="0" y="1143571"/>
                  </a:lnTo>
                  <a:lnTo>
                    <a:pt x="4762" y="1148334"/>
                  </a:lnTo>
                  <a:lnTo>
                    <a:pt x="7404" y="1148334"/>
                  </a:lnTo>
                  <a:lnTo>
                    <a:pt x="9525" y="1146200"/>
                  </a:lnTo>
                  <a:close/>
                </a:path>
                <a:path w="9525" h="1339215">
                  <a:moveTo>
                    <a:pt x="9525" y="1127137"/>
                  </a:moveTo>
                  <a:lnTo>
                    <a:pt x="0" y="1124508"/>
                  </a:lnTo>
                  <a:lnTo>
                    <a:pt x="4762" y="1129271"/>
                  </a:lnTo>
                  <a:lnTo>
                    <a:pt x="7404" y="1129271"/>
                  </a:lnTo>
                  <a:lnTo>
                    <a:pt x="9525" y="1127137"/>
                  </a:lnTo>
                  <a:close/>
                </a:path>
                <a:path w="9525" h="1339215">
                  <a:moveTo>
                    <a:pt x="9525" y="1108087"/>
                  </a:moveTo>
                  <a:lnTo>
                    <a:pt x="0" y="1105458"/>
                  </a:lnTo>
                  <a:lnTo>
                    <a:pt x="4762" y="1110221"/>
                  </a:lnTo>
                  <a:lnTo>
                    <a:pt x="7404" y="1110221"/>
                  </a:lnTo>
                  <a:lnTo>
                    <a:pt x="9525" y="1108087"/>
                  </a:lnTo>
                  <a:close/>
                </a:path>
                <a:path w="9525" h="1339215">
                  <a:moveTo>
                    <a:pt x="9525" y="1089025"/>
                  </a:moveTo>
                  <a:lnTo>
                    <a:pt x="0" y="1086396"/>
                  </a:lnTo>
                  <a:lnTo>
                    <a:pt x="4762" y="1091158"/>
                  </a:lnTo>
                  <a:lnTo>
                    <a:pt x="7404" y="1091158"/>
                  </a:lnTo>
                  <a:lnTo>
                    <a:pt x="9525" y="1089025"/>
                  </a:lnTo>
                  <a:close/>
                </a:path>
                <a:path w="9525" h="1339215">
                  <a:moveTo>
                    <a:pt x="9525" y="1069962"/>
                  </a:moveTo>
                  <a:lnTo>
                    <a:pt x="0" y="1067333"/>
                  </a:lnTo>
                  <a:lnTo>
                    <a:pt x="4762" y="1072095"/>
                  </a:lnTo>
                  <a:lnTo>
                    <a:pt x="7404" y="1072095"/>
                  </a:lnTo>
                  <a:lnTo>
                    <a:pt x="9525" y="1069962"/>
                  </a:lnTo>
                  <a:close/>
                </a:path>
                <a:path w="9525" h="1339215">
                  <a:moveTo>
                    <a:pt x="9525" y="1050899"/>
                  </a:moveTo>
                  <a:lnTo>
                    <a:pt x="0" y="1048270"/>
                  </a:lnTo>
                  <a:lnTo>
                    <a:pt x="4762" y="1053033"/>
                  </a:lnTo>
                  <a:lnTo>
                    <a:pt x="7404" y="1053033"/>
                  </a:lnTo>
                  <a:lnTo>
                    <a:pt x="9525" y="1050899"/>
                  </a:lnTo>
                  <a:close/>
                </a:path>
                <a:path w="9525" h="1339215">
                  <a:moveTo>
                    <a:pt x="9525" y="1031849"/>
                  </a:moveTo>
                  <a:lnTo>
                    <a:pt x="0" y="1029220"/>
                  </a:lnTo>
                  <a:lnTo>
                    <a:pt x="4762" y="1033983"/>
                  </a:lnTo>
                  <a:lnTo>
                    <a:pt x="7404" y="1033983"/>
                  </a:lnTo>
                  <a:lnTo>
                    <a:pt x="9525" y="1031849"/>
                  </a:lnTo>
                  <a:close/>
                </a:path>
                <a:path w="9525" h="1339215">
                  <a:moveTo>
                    <a:pt x="9525" y="1012786"/>
                  </a:moveTo>
                  <a:lnTo>
                    <a:pt x="0" y="1010158"/>
                  </a:lnTo>
                  <a:lnTo>
                    <a:pt x="4762" y="1014920"/>
                  </a:lnTo>
                  <a:lnTo>
                    <a:pt x="7404" y="1014920"/>
                  </a:lnTo>
                  <a:lnTo>
                    <a:pt x="9525" y="1012786"/>
                  </a:lnTo>
                  <a:close/>
                </a:path>
                <a:path w="9525" h="1339215">
                  <a:moveTo>
                    <a:pt x="9525" y="993724"/>
                  </a:moveTo>
                  <a:lnTo>
                    <a:pt x="0" y="991095"/>
                  </a:lnTo>
                  <a:lnTo>
                    <a:pt x="4762" y="995857"/>
                  </a:lnTo>
                  <a:lnTo>
                    <a:pt x="7404" y="995857"/>
                  </a:lnTo>
                  <a:lnTo>
                    <a:pt x="9525" y="993724"/>
                  </a:lnTo>
                  <a:close/>
                </a:path>
                <a:path w="9525" h="1339215">
                  <a:moveTo>
                    <a:pt x="9525" y="974661"/>
                  </a:moveTo>
                  <a:lnTo>
                    <a:pt x="0" y="972032"/>
                  </a:lnTo>
                  <a:lnTo>
                    <a:pt x="4762" y="976795"/>
                  </a:lnTo>
                  <a:lnTo>
                    <a:pt x="7404" y="976795"/>
                  </a:lnTo>
                  <a:lnTo>
                    <a:pt x="9525" y="974661"/>
                  </a:lnTo>
                  <a:close/>
                </a:path>
                <a:path w="9525" h="1339215">
                  <a:moveTo>
                    <a:pt x="9525" y="955611"/>
                  </a:moveTo>
                  <a:lnTo>
                    <a:pt x="0" y="952982"/>
                  </a:lnTo>
                  <a:lnTo>
                    <a:pt x="4762" y="957745"/>
                  </a:lnTo>
                  <a:lnTo>
                    <a:pt x="7404" y="957745"/>
                  </a:lnTo>
                  <a:lnTo>
                    <a:pt x="9525" y="955611"/>
                  </a:lnTo>
                  <a:close/>
                </a:path>
                <a:path w="9525" h="1339215">
                  <a:moveTo>
                    <a:pt x="9525" y="936548"/>
                  </a:moveTo>
                  <a:lnTo>
                    <a:pt x="0" y="933919"/>
                  </a:lnTo>
                  <a:lnTo>
                    <a:pt x="4762" y="938682"/>
                  </a:lnTo>
                  <a:lnTo>
                    <a:pt x="7404" y="938682"/>
                  </a:lnTo>
                  <a:lnTo>
                    <a:pt x="9525" y="936548"/>
                  </a:lnTo>
                  <a:close/>
                </a:path>
                <a:path w="9525" h="1339215">
                  <a:moveTo>
                    <a:pt x="9525" y="917486"/>
                  </a:moveTo>
                  <a:lnTo>
                    <a:pt x="0" y="914857"/>
                  </a:lnTo>
                  <a:lnTo>
                    <a:pt x="4762" y="919619"/>
                  </a:lnTo>
                  <a:lnTo>
                    <a:pt x="7404" y="919619"/>
                  </a:lnTo>
                  <a:lnTo>
                    <a:pt x="9525" y="917486"/>
                  </a:lnTo>
                  <a:close/>
                </a:path>
                <a:path w="9525" h="1339215">
                  <a:moveTo>
                    <a:pt x="9525" y="898423"/>
                  </a:moveTo>
                  <a:lnTo>
                    <a:pt x="0" y="895794"/>
                  </a:lnTo>
                  <a:lnTo>
                    <a:pt x="4762" y="900557"/>
                  </a:lnTo>
                  <a:lnTo>
                    <a:pt x="7404" y="900557"/>
                  </a:lnTo>
                  <a:lnTo>
                    <a:pt x="9525" y="898423"/>
                  </a:lnTo>
                  <a:close/>
                </a:path>
                <a:path w="9525" h="1339215">
                  <a:moveTo>
                    <a:pt x="9525" y="879373"/>
                  </a:moveTo>
                  <a:lnTo>
                    <a:pt x="0" y="876744"/>
                  </a:lnTo>
                  <a:lnTo>
                    <a:pt x="4762" y="881507"/>
                  </a:lnTo>
                  <a:lnTo>
                    <a:pt x="7404" y="881507"/>
                  </a:lnTo>
                  <a:lnTo>
                    <a:pt x="9525" y="879373"/>
                  </a:lnTo>
                  <a:close/>
                </a:path>
                <a:path w="9525" h="1339215">
                  <a:moveTo>
                    <a:pt x="9525" y="860310"/>
                  </a:moveTo>
                  <a:lnTo>
                    <a:pt x="0" y="857681"/>
                  </a:lnTo>
                  <a:lnTo>
                    <a:pt x="4762" y="862444"/>
                  </a:lnTo>
                  <a:lnTo>
                    <a:pt x="7404" y="862444"/>
                  </a:lnTo>
                  <a:lnTo>
                    <a:pt x="9525" y="860310"/>
                  </a:lnTo>
                  <a:close/>
                </a:path>
                <a:path w="9525" h="1339215">
                  <a:moveTo>
                    <a:pt x="9525" y="841248"/>
                  </a:moveTo>
                  <a:lnTo>
                    <a:pt x="0" y="838619"/>
                  </a:lnTo>
                  <a:lnTo>
                    <a:pt x="4762" y="843381"/>
                  </a:lnTo>
                  <a:lnTo>
                    <a:pt x="7404" y="843381"/>
                  </a:lnTo>
                  <a:lnTo>
                    <a:pt x="9525" y="841248"/>
                  </a:lnTo>
                  <a:close/>
                </a:path>
                <a:path w="9525" h="1339215">
                  <a:moveTo>
                    <a:pt x="9525" y="822185"/>
                  </a:moveTo>
                  <a:lnTo>
                    <a:pt x="0" y="819556"/>
                  </a:lnTo>
                  <a:lnTo>
                    <a:pt x="4762" y="824318"/>
                  </a:lnTo>
                  <a:lnTo>
                    <a:pt x="7404" y="824318"/>
                  </a:lnTo>
                  <a:lnTo>
                    <a:pt x="9525" y="822185"/>
                  </a:lnTo>
                  <a:close/>
                </a:path>
                <a:path w="9525" h="1339215">
                  <a:moveTo>
                    <a:pt x="9525" y="803135"/>
                  </a:moveTo>
                  <a:lnTo>
                    <a:pt x="0" y="800506"/>
                  </a:lnTo>
                  <a:lnTo>
                    <a:pt x="4762" y="805268"/>
                  </a:lnTo>
                  <a:lnTo>
                    <a:pt x="7404" y="805268"/>
                  </a:lnTo>
                  <a:lnTo>
                    <a:pt x="9525" y="803135"/>
                  </a:lnTo>
                  <a:close/>
                </a:path>
                <a:path w="9525" h="1339215">
                  <a:moveTo>
                    <a:pt x="9525" y="784072"/>
                  </a:moveTo>
                  <a:lnTo>
                    <a:pt x="0" y="781443"/>
                  </a:lnTo>
                  <a:lnTo>
                    <a:pt x="4762" y="786206"/>
                  </a:lnTo>
                  <a:lnTo>
                    <a:pt x="7404" y="786206"/>
                  </a:lnTo>
                  <a:lnTo>
                    <a:pt x="9525" y="784072"/>
                  </a:lnTo>
                  <a:close/>
                </a:path>
                <a:path w="9525" h="1339215">
                  <a:moveTo>
                    <a:pt x="9525" y="765009"/>
                  </a:moveTo>
                  <a:lnTo>
                    <a:pt x="0" y="762381"/>
                  </a:lnTo>
                  <a:lnTo>
                    <a:pt x="4762" y="767143"/>
                  </a:lnTo>
                  <a:lnTo>
                    <a:pt x="7404" y="767143"/>
                  </a:lnTo>
                  <a:lnTo>
                    <a:pt x="9525" y="765009"/>
                  </a:lnTo>
                  <a:close/>
                </a:path>
                <a:path w="9525" h="1339215">
                  <a:moveTo>
                    <a:pt x="9525" y="745947"/>
                  </a:moveTo>
                  <a:lnTo>
                    <a:pt x="0" y="743318"/>
                  </a:lnTo>
                  <a:lnTo>
                    <a:pt x="4762" y="748080"/>
                  </a:lnTo>
                  <a:lnTo>
                    <a:pt x="7404" y="748080"/>
                  </a:lnTo>
                  <a:lnTo>
                    <a:pt x="9525" y="745947"/>
                  </a:lnTo>
                  <a:close/>
                </a:path>
                <a:path w="9525" h="1339215">
                  <a:moveTo>
                    <a:pt x="9525" y="726897"/>
                  </a:moveTo>
                  <a:lnTo>
                    <a:pt x="0" y="724268"/>
                  </a:lnTo>
                  <a:lnTo>
                    <a:pt x="4762" y="729030"/>
                  </a:lnTo>
                  <a:lnTo>
                    <a:pt x="7404" y="729030"/>
                  </a:lnTo>
                  <a:lnTo>
                    <a:pt x="9525" y="726897"/>
                  </a:lnTo>
                  <a:close/>
                </a:path>
                <a:path w="9525" h="1339215">
                  <a:moveTo>
                    <a:pt x="9525" y="707834"/>
                  </a:moveTo>
                  <a:lnTo>
                    <a:pt x="0" y="705205"/>
                  </a:lnTo>
                  <a:lnTo>
                    <a:pt x="4762" y="709968"/>
                  </a:lnTo>
                  <a:lnTo>
                    <a:pt x="7404" y="709968"/>
                  </a:lnTo>
                  <a:lnTo>
                    <a:pt x="9525" y="707834"/>
                  </a:lnTo>
                  <a:close/>
                </a:path>
                <a:path w="9525" h="1339215">
                  <a:moveTo>
                    <a:pt x="9525" y="688771"/>
                  </a:moveTo>
                  <a:lnTo>
                    <a:pt x="0" y="686142"/>
                  </a:lnTo>
                  <a:lnTo>
                    <a:pt x="4762" y="690905"/>
                  </a:lnTo>
                  <a:lnTo>
                    <a:pt x="7404" y="690905"/>
                  </a:lnTo>
                  <a:lnTo>
                    <a:pt x="9525" y="688771"/>
                  </a:lnTo>
                  <a:close/>
                </a:path>
                <a:path w="9525" h="1339215">
                  <a:moveTo>
                    <a:pt x="9525" y="669709"/>
                  </a:moveTo>
                  <a:lnTo>
                    <a:pt x="0" y="667080"/>
                  </a:lnTo>
                  <a:lnTo>
                    <a:pt x="4762" y="671842"/>
                  </a:lnTo>
                  <a:lnTo>
                    <a:pt x="7404" y="671842"/>
                  </a:lnTo>
                  <a:lnTo>
                    <a:pt x="9525" y="669709"/>
                  </a:lnTo>
                  <a:close/>
                </a:path>
                <a:path w="9525" h="1339215">
                  <a:moveTo>
                    <a:pt x="9525" y="650659"/>
                  </a:moveTo>
                  <a:lnTo>
                    <a:pt x="0" y="648030"/>
                  </a:lnTo>
                  <a:lnTo>
                    <a:pt x="4762" y="652792"/>
                  </a:lnTo>
                  <a:lnTo>
                    <a:pt x="7404" y="652792"/>
                  </a:lnTo>
                  <a:lnTo>
                    <a:pt x="9525" y="650659"/>
                  </a:lnTo>
                  <a:close/>
                </a:path>
                <a:path w="9525" h="1339215">
                  <a:moveTo>
                    <a:pt x="9525" y="631596"/>
                  </a:moveTo>
                  <a:lnTo>
                    <a:pt x="0" y="628967"/>
                  </a:lnTo>
                  <a:lnTo>
                    <a:pt x="4762" y="633730"/>
                  </a:lnTo>
                  <a:lnTo>
                    <a:pt x="7404" y="633730"/>
                  </a:lnTo>
                  <a:lnTo>
                    <a:pt x="9525" y="631596"/>
                  </a:lnTo>
                  <a:close/>
                </a:path>
                <a:path w="9525" h="1339215">
                  <a:moveTo>
                    <a:pt x="9525" y="612533"/>
                  </a:moveTo>
                  <a:lnTo>
                    <a:pt x="0" y="609904"/>
                  </a:lnTo>
                  <a:lnTo>
                    <a:pt x="4762" y="614667"/>
                  </a:lnTo>
                  <a:lnTo>
                    <a:pt x="7404" y="614667"/>
                  </a:lnTo>
                  <a:lnTo>
                    <a:pt x="9525" y="612533"/>
                  </a:lnTo>
                  <a:close/>
                </a:path>
                <a:path w="9525" h="1339215">
                  <a:moveTo>
                    <a:pt x="9525" y="593471"/>
                  </a:moveTo>
                  <a:lnTo>
                    <a:pt x="0" y="590842"/>
                  </a:lnTo>
                  <a:lnTo>
                    <a:pt x="4762" y="595604"/>
                  </a:lnTo>
                  <a:lnTo>
                    <a:pt x="7404" y="595604"/>
                  </a:lnTo>
                  <a:lnTo>
                    <a:pt x="9525" y="593471"/>
                  </a:lnTo>
                  <a:close/>
                </a:path>
                <a:path w="9525" h="1339215">
                  <a:moveTo>
                    <a:pt x="9525" y="574421"/>
                  </a:moveTo>
                  <a:lnTo>
                    <a:pt x="0" y="571792"/>
                  </a:lnTo>
                  <a:lnTo>
                    <a:pt x="4762" y="576554"/>
                  </a:lnTo>
                  <a:lnTo>
                    <a:pt x="7404" y="576554"/>
                  </a:lnTo>
                  <a:lnTo>
                    <a:pt x="9525" y="574421"/>
                  </a:lnTo>
                  <a:close/>
                </a:path>
                <a:path w="9525" h="1339215">
                  <a:moveTo>
                    <a:pt x="9525" y="555358"/>
                  </a:moveTo>
                  <a:lnTo>
                    <a:pt x="0" y="552729"/>
                  </a:lnTo>
                  <a:lnTo>
                    <a:pt x="4762" y="557491"/>
                  </a:lnTo>
                  <a:lnTo>
                    <a:pt x="7404" y="557491"/>
                  </a:lnTo>
                  <a:lnTo>
                    <a:pt x="9525" y="555358"/>
                  </a:lnTo>
                  <a:close/>
                </a:path>
                <a:path w="9525" h="1339215">
                  <a:moveTo>
                    <a:pt x="9525" y="536295"/>
                  </a:moveTo>
                  <a:lnTo>
                    <a:pt x="0" y="533666"/>
                  </a:lnTo>
                  <a:lnTo>
                    <a:pt x="4762" y="538429"/>
                  </a:lnTo>
                  <a:lnTo>
                    <a:pt x="7404" y="538429"/>
                  </a:lnTo>
                  <a:lnTo>
                    <a:pt x="9525" y="536295"/>
                  </a:lnTo>
                  <a:close/>
                </a:path>
                <a:path w="9525" h="1339215">
                  <a:moveTo>
                    <a:pt x="9525" y="517232"/>
                  </a:moveTo>
                  <a:lnTo>
                    <a:pt x="0" y="514604"/>
                  </a:lnTo>
                  <a:lnTo>
                    <a:pt x="4762" y="519366"/>
                  </a:lnTo>
                  <a:lnTo>
                    <a:pt x="7404" y="519366"/>
                  </a:lnTo>
                  <a:lnTo>
                    <a:pt x="9525" y="517232"/>
                  </a:lnTo>
                  <a:close/>
                </a:path>
                <a:path w="9525" h="1339215">
                  <a:moveTo>
                    <a:pt x="9525" y="498182"/>
                  </a:moveTo>
                  <a:lnTo>
                    <a:pt x="0" y="495554"/>
                  </a:lnTo>
                  <a:lnTo>
                    <a:pt x="4762" y="500316"/>
                  </a:lnTo>
                  <a:lnTo>
                    <a:pt x="7404" y="500316"/>
                  </a:lnTo>
                  <a:lnTo>
                    <a:pt x="9525" y="498182"/>
                  </a:lnTo>
                  <a:close/>
                </a:path>
                <a:path w="9525" h="1339215">
                  <a:moveTo>
                    <a:pt x="9525" y="479120"/>
                  </a:moveTo>
                  <a:lnTo>
                    <a:pt x="0" y="476491"/>
                  </a:lnTo>
                  <a:lnTo>
                    <a:pt x="4762" y="481253"/>
                  </a:lnTo>
                  <a:lnTo>
                    <a:pt x="7404" y="481253"/>
                  </a:lnTo>
                  <a:lnTo>
                    <a:pt x="9525" y="479120"/>
                  </a:lnTo>
                  <a:close/>
                </a:path>
                <a:path w="9525" h="1339215">
                  <a:moveTo>
                    <a:pt x="9525" y="460057"/>
                  </a:moveTo>
                  <a:lnTo>
                    <a:pt x="0" y="457428"/>
                  </a:lnTo>
                  <a:lnTo>
                    <a:pt x="4762" y="462191"/>
                  </a:lnTo>
                  <a:lnTo>
                    <a:pt x="7404" y="462191"/>
                  </a:lnTo>
                  <a:lnTo>
                    <a:pt x="9525" y="460057"/>
                  </a:lnTo>
                  <a:close/>
                </a:path>
                <a:path w="9525" h="1339215">
                  <a:moveTo>
                    <a:pt x="9525" y="440994"/>
                  </a:moveTo>
                  <a:lnTo>
                    <a:pt x="0" y="438365"/>
                  </a:lnTo>
                  <a:lnTo>
                    <a:pt x="4762" y="443128"/>
                  </a:lnTo>
                  <a:lnTo>
                    <a:pt x="7404" y="443128"/>
                  </a:lnTo>
                  <a:lnTo>
                    <a:pt x="9525" y="440994"/>
                  </a:lnTo>
                  <a:close/>
                </a:path>
                <a:path w="9525" h="1339215">
                  <a:moveTo>
                    <a:pt x="9525" y="421944"/>
                  </a:moveTo>
                  <a:lnTo>
                    <a:pt x="0" y="419315"/>
                  </a:lnTo>
                  <a:lnTo>
                    <a:pt x="4762" y="424078"/>
                  </a:lnTo>
                  <a:lnTo>
                    <a:pt x="7404" y="424078"/>
                  </a:lnTo>
                  <a:lnTo>
                    <a:pt x="9525" y="421944"/>
                  </a:lnTo>
                  <a:close/>
                </a:path>
                <a:path w="9525" h="1339215">
                  <a:moveTo>
                    <a:pt x="9525" y="402882"/>
                  </a:moveTo>
                  <a:lnTo>
                    <a:pt x="0" y="400253"/>
                  </a:lnTo>
                  <a:lnTo>
                    <a:pt x="4762" y="405015"/>
                  </a:lnTo>
                  <a:lnTo>
                    <a:pt x="7404" y="405015"/>
                  </a:lnTo>
                  <a:lnTo>
                    <a:pt x="9525" y="402882"/>
                  </a:lnTo>
                  <a:close/>
                </a:path>
                <a:path w="9525" h="1339215">
                  <a:moveTo>
                    <a:pt x="9525" y="383819"/>
                  </a:moveTo>
                  <a:lnTo>
                    <a:pt x="0" y="381190"/>
                  </a:lnTo>
                  <a:lnTo>
                    <a:pt x="4762" y="385953"/>
                  </a:lnTo>
                  <a:lnTo>
                    <a:pt x="7404" y="385953"/>
                  </a:lnTo>
                  <a:lnTo>
                    <a:pt x="9525" y="383819"/>
                  </a:lnTo>
                  <a:close/>
                </a:path>
                <a:path w="9525" h="1339215">
                  <a:moveTo>
                    <a:pt x="9525" y="364756"/>
                  </a:moveTo>
                  <a:lnTo>
                    <a:pt x="0" y="362127"/>
                  </a:lnTo>
                  <a:lnTo>
                    <a:pt x="4762" y="366890"/>
                  </a:lnTo>
                  <a:lnTo>
                    <a:pt x="7404" y="366890"/>
                  </a:lnTo>
                  <a:lnTo>
                    <a:pt x="9525" y="364756"/>
                  </a:lnTo>
                  <a:close/>
                </a:path>
                <a:path w="9525" h="1339215">
                  <a:moveTo>
                    <a:pt x="9525" y="345706"/>
                  </a:moveTo>
                  <a:lnTo>
                    <a:pt x="0" y="343077"/>
                  </a:lnTo>
                  <a:lnTo>
                    <a:pt x="4762" y="347840"/>
                  </a:lnTo>
                  <a:lnTo>
                    <a:pt x="7404" y="347840"/>
                  </a:lnTo>
                  <a:lnTo>
                    <a:pt x="9525" y="345706"/>
                  </a:lnTo>
                  <a:close/>
                </a:path>
                <a:path w="9525" h="1339215">
                  <a:moveTo>
                    <a:pt x="9525" y="326644"/>
                  </a:moveTo>
                  <a:lnTo>
                    <a:pt x="0" y="324015"/>
                  </a:lnTo>
                  <a:lnTo>
                    <a:pt x="4762" y="328777"/>
                  </a:lnTo>
                  <a:lnTo>
                    <a:pt x="7404" y="328777"/>
                  </a:lnTo>
                  <a:lnTo>
                    <a:pt x="9525" y="326644"/>
                  </a:lnTo>
                  <a:close/>
                </a:path>
                <a:path w="9525" h="1339215">
                  <a:moveTo>
                    <a:pt x="9525" y="307581"/>
                  </a:moveTo>
                  <a:lnTo>
                    <a:pt x="0" y="304952"/>
                  </a:lnTo>
                  <a:lnTo>
                    <a:pt x="4762" y="309714"/>
                  </a:lnTo>
                  <a:lnTo>
                    <a:pt x="7404" y="309714"/>
                  </a:lnTo>
                  <a:lnTo>
                    <a:pt x="9525" y="307581"/>
                  </a:lnTo>
                  <a:close/>
                </a:path>
                <a:path w="9525" h="1339215">
                  <a:moveTo>
                    <a:pt x="9525" y="288518"/>
                  </a:moveTo>
                  <a:lnTo>
                    <a:pt x="0" y="285889"/>
                  </a:lnTo>
                  <a:lnTo>
                    <a:pt x="4762" y="290652"/>
                  </a:lnTo>
                  <a:lnTo>
                    <a:pt x="7404" y="290652"/>
                  </a:lnTo>
                  <a:lnTo>
                    <a:pt x="9525" y="288518"/>
                  </a:lnTo>
                  <a:close/>
                </a:path>
                <a:path w="9525" h="1339215">
                  <a:moveTo>
                    <a:pt x="9525" y="269468"/>
                  </a:moveTo>
                  <a:lnTo>
                    <a:pt x="0" y="266839"/>
                  </a:lnTo>
                  <a:lnTo>
                    <a:pt x="4762" y="271602"/>
                  </a:lnTo>
                  <a:lnTo>
                    <a:pt x="7404" y="271602"/>
                  </a:lnTo>
                  <a:lnTo>
                    <a:pt x="9525" y="269468"/>
                  </a:lnTo>
                  <a:close/>
                </a:path>
                <a:path w="9525" h="1339215">
                  <a:moveTo>
                    <a:pt x="9525" y="250405"/>
                  </a:moveTo>
                  <a:lnTo>
                    <a:pt x="0" y="247777"/>
                  </a:lnTo>
                  <a:lnTo>
                    <a:pt x="4762" y="252539"/>
                  </a:lnTo>
                  <a:lnTo>
                    <a:pt x="7404" y="252539"/>
                  </a:lnTo>
                  <a:lnTo>
                    <a:pt x="9525" y="250405"/>
                  </a:lnTo>
                  <a:close/>
                </a:path>
                <a:path w="9525" h="1339215">
                  <a:moveTo>
                    <a:pt x="9525" y="231343"/>
                  </a:moveTo>
                  <a:lnTo>
                    <a:pt x="0" y="228714"/>
                  </a:lnTo>
                  <a:lnTo>
                    <a:pt x="4762" y="233476"/>
                  </a:lnTo>
                  <a:lnTo>
                    <a:pt x="7404" y="233476"/>
                  </a:lnTo>
                  <a:lnTo>
                    <a:pt x="9525" y="231343"/>
                  </a:lnTo>
                  <a:close/>
                </a:path>
                <a:path w="9525" h="1339215">
                  <a:moveTo>
                    <a:pt x="9525" y="212280"/>
                  </a:moveTo>
                  <a:lnTo>
                    <a:pt x="0" y="209651"/>
                  </a:lnTo>
                  <a:lnTo>
                    <a:pt x="4762" y="214414"/>
                  </a:lnTo>
                  <a:lnTo>
                    <a:pt x="7404" y="214414"/>
                  </a:lnTo>
                  <a:lnTo>
                    <a:pt x="9525" y="212280"/>
                  </a:lnTo>
                  <a:close/>
                </a:path>
                <a:path w="9525" h="1339215">
                  <a:moveTo>
                    <a:pt x="9525" y="193230"/>
                  </a:moveTo>
                  <a:lnTo>
                    <a:pt x="0" y="190601"/>
                  </a:lnTo>
                  <a:lnTo>
                    <a:pt x="4762" y="195364"/>
                  </a:lnTo>
                  <a:lnTo>
                    <a:pt x="7404" y="195364"/>
                  </a:lnTo>
                  <a:lnTo>
                    <a:pt x="9525" y="193230"/>
                  </a:lnTo>
                  <a:close/>
                </a:path>
                <a:path w="9525" h="1339215">
                  <a:moveTo>
                    <a:pt x="9525" y="174167"/>
                  </a:moveTo>
                  <a:lnTo>
                    <a:pt x="0" y="171538"/>
                  </a:lnTo>
                  <a:lnTo>
                    <a:pt x="4762" y="176301"/>
                  </a:lnTo>
                  <a:lnTo>
                    <a:pt x="7404" y="176301"/>
                  </a:lnTo>
                  <a:lnTo>
                    <a:pt x="9525" y="174167"/>
                  </a:lnTo>
                  <a:close/>
                </a:path>
                <a:path w="9525" h="1339215">
                  <a:moveTo>
                    <a:pt x="9525" y="155105"/>
                  </a:moveTo>
                  <a:lnTo>
                    <a:pt x="0" y="152476"/>
                  </a:lnTo>
                  <a:lnTo>
                    <a:pt x="4762" y="157238"/>
                  </a:lnTo>
                  <a:lnTo>
                    <a:pt x="7404" y="157238"/>
                  </a:lnTo>
                  <a:lnTo>
                    <a:pt x="9525" y="155105"/>
                  </a:lnTo>
                  <a:close/>
                </a:path>
                <a:path w="9525" h="1339215">
                  <a:moveTo>
                    <a:pt x="9525" y="136042"/>
                  </a:moveTo>
                  <a:lnTo>
                    <a:pt x="0" y="133413"/>
                  </a:lnTo>
                  <a:lnTo>
                    <a:pt x="4762" y="138176"/>
                  </a:lnTo>
                  <a:lnTo>
                    <a:pt x="7404" y="138176"/>
                  </a:lnTo>
                  <a:lnTo>
                    <a:pt x="9525" y="136042"/>
                  </a:lnTo>
                  <a:close/>
                </a:path>
                <a:path w="9525" h="1339215">
                  <a:moveTo>
                    <a:pt x="9525" y="116992"/>
                  </a:moveTo>
                  <a:lnTo>
                    <a:pt x="0" y="114363"/>
                  </a:lnTo>
                  <a:lnTo>
                    <a:pt x="4762" y="119126"/>
                  </a:lnTo>
                  <a:lnTo>
                    <a:pt x="7404" y="119126"/>
                  </a:lnTo>
                  <a:lnTo>
                    <a:pt x="9525" y="116992"/>
                  </a:lnTo>
                  <a:close/>
                </a:path>
                <a:path w="9525" h="1339215">
                  <a:moveTo>
                    <a:pt x="9525" y="97929"/>
                  </a:moveTo>
                  <a:lnTo>
                    <a:pt x="0" y="95300"/>
                  </a:lnTo>
                  <a:lnTo>
                    <a:pt x="4762" y="100063"/>
                  </a:lnTo>
                  <a:lnTo>
                    <a:pt x="7404" y="100063"/>
                  </a:lnTo>
                  <a:lnTo>
                    <a:pt x="9525" y="97929"/>
                  </a:lnTo>
                  <a:close/>
                </a:path>
                <a:path w="9525" h="1339215">
                  <a:moveTo>
                    <a:pt x="9525" y="78867"/>
                  </a:moveTo>
                  <a:lnTo>
                    <a:pt x="0" y="76238"/>
                  </a:lnTo>
                  <a:lnTo>
                    <a:pt x="4762" y="81000"/>
                  </a:lnTo>
                  <a:lnTo>
                    <a:pt x="7404" y="81000"/>
                  </a:lnTo>
                  <a:lnTo>
                    <a:pt x="9525" y="78867"/>
                  </a:lnTo>
                  <a:close/>
                </a:path>
                <a:path w="9525" h="1339215">
                  <a:moveTo>
                    <a:pt x="9525" y="59804"/>
                  </a:moveTo>
                  <a:lnTo>
                    <a:pt x="0" y="57175"/>
                  </a:lnTo>
                  <a:lnTo>
                    <a:pt x="4762" y="61937"/>
                  </a:lnTo>
                  <a:lnTo>
                    <a:pt x="7404" y="61937"/>
                  </a:lnTo>
                  <a:lnTo>
                    <a:pt x="9525" y="59804"/>
                  </a:lnTo>
                  <a:close/>
                </a:path>
                <a:path w="9525" h="1339215">
                  <a:moveTo>
                    <a:pt x="9525" y="40754"/>
                  </a:moveTo>
                  <a:lnTo>
                    <a:pt x="0" y="38125"/>
                  </a:lnTo>
                  <a:lnTo>
                    <a:pt x="4762" y="42887"/>
                  </a:lnTo>
                  <a:lnTo>
                    <a:pt x="7404" y="42887"/>
                  </a:lnTo>
                  <a:lnTo>
                    <a:pt x="9525" y="40754"/>
                  </a:lnTo>
                  <a:close/>
                </a:path>
                <a:path w="9525" h="1339215">
                  <a:moveTo>
                    <a:pt x="9525" y="21691"/>
                  </a:moveTo>
                  <a:lnTo>
                    <a:pt x="0" y="19062"/>
                  </a:lnTo>
                  <a:lnTo>
                    <a:pt x="4762" y="23825"/>
                  </a:lnTo>
                  <a:lnTo>
                    <a:pt x="7404" y="23825"/>
                  </a:lnTo>
                  <a:lnTo>
                    <a:pt x="9525" y="21691"/>
                  </a:lnTo>
                  <a:close/>
                </a:path>
                <a:path w="9525" h="1339215">
                  <a:moveTo>
                    <a:pt x="9525" y="2628"/>
                  </a:moveTo>
                  <a:lnTo>
                    <a:pt x="0" y="0"/>
                  </a:lnTo>
                  <a:lnTo>
                    <a:pt x="4762" y="4762"/>
                  </a:lnTo>
                  <a:lnTo>
                    <a:pt x="7404" y="4762"/>
                  </a:lnTo>
                  <a:lnTo>
                    <a:pt x="9525" y="262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2699054" y="3880116"/>
              <a:ext cx="9525" cy="1339215"/>
            </a:xfrm>
            <a:custGeom>
              <a:avLst/>
              <a:gdLst/>
              <a:ahLst/>
              <a:cxnLst/>
              <a:rect l="l" t="t" r="r" b="b"/>
              <a:pathLst>
                <a:path w="9525" h="1339214">
                  <a:moveTo>
                    <a:pt x="9525" y="1336789"/>
                  </a:moveTo>
                  <a:lnTo>
                    <a:pt x="0" y="1334160"/>
                  </a:lnTo>
                  <a:lnTo>
                    <a:pt x="4762" y="1338922"/>
                  </a:lnTo>
                  <a:lnTo>
                    <a:pt x="7404" y="1338922"/>
                  </a:lnTo>
                  <a:lnTo>
                    <a:pt x="9525" y="1336789"/>
                  </a:lnTo>
                  <a:close/>
                </a:path>
                <a:path w="9525" h="1339214">
                  <a:moveTo>
                    <a:pt x="9525" y="1317726"/>
                  </a:moveTo>
                  <a:lnTo>
                    <a:pt x="0" y="1315097"/>
                  </a:lnTo>
                  <a:lnTo>
                    <a:pt x="4762" y="1319860"/>
                  </a:lnTo>
                  <a:lnTo>
                    <a:pt x="7404" y="1319860"/>
                  </a:lnTo>
                  <a:lnTo>
                    <a:pt x="9525" y="1317726"/>
                  </a:lnTo>
                  <a:close/>
                </a:path>
                <a:path w="9525" h="1339214">
                  <a:moveTo>
                    <a:pt x="9525" y="1298676"/>
                  </a:moveTo>
                  <a:lnTo>
                    <a:pt x="0" y="1296047"/>
                  </a:lnTo>
                  <a:lnTo>
                    <a:pt x="4762" y="1300810"/>
                  </a:lnTo>
                  <a:lnTo>
                    <a:pt x="7404" y="1300810"/>
                  </a:lnTo>
                  <a:lnTo>
                    <a:pt x="9525" y="1298676"/>
                  </a:lnTo>
                  <a:close/>
                </a:path>
                <a:path w="9525" h="1339214">
                  <a:moveTo>
                    <a:pt x="9525" y="1279613"/>
                  </a:moveTo>
                  <a:lnTo>
                    <a:pt x="0" y="1276985"/>
                  </a:lnTo>
                  <a:lnTo>
                    <a:pt x="4762" y="1281747"/>
                  </a:lnTo>
                  <a:lnTo>
                    <a:pt x="7404" y="1281747"/>
                  </a:lnTo>
                  <a:lnTo>
                    <a:pt x="9525" y="1279613"/>
                  </a:lnTo>
                  <a:close/>
                </a:path>
                <a:path w="9525" h="1339214">
                  <a:moveTo>
                    <a:pt x="9525" y="1260551"/>
                  </a:moveTo>
                  <a:lnTo>
                    <a:pt x="0" y="1257922"/>
                  </a:lnTo>
                  <a:lnTo>
                    <a:pt x="4762" y="1262684"/>
                  </a:lnTo>
                  <a:lnTo>
                    <a:pt x="7404" y="1262684"/>
                  </a:lnTo>
                  <a:lnTo>
                    <a:pt x="9525" y="1260551"/>
                  </a:lnTo>
                  <a:close/>
                </a:path>
                <a:path w="9525" h="1339214">
                  <a:moveTo>
                    <a:pt x="9525" y="1241488"/>
                  </a:moveTo>
                  <a:lnTo>
                    <a:pt x="0" y="1238859"/>
                  </a:lnTo>
                  <a:lnTo>
                    <a:pt x="4762" y="1243622"/>
                  </a:lnTo>
                  <a:lnTo>
                    <a:pt x="7404" y="1243622"/>
                  </a:lnTo>
                  <a:lnTo>
                    <a:pt x="9525" y="1241488"/>
                  </a:lnTo>
                  <a:close/>
                </a:path>
                <a:path w="9525" h="1339214">
                  <a:moveTo>
                    <a:pt x="9525" y="1222438"/>
                  </a:moveTo>
                  <a:lnTo>
                    <a:pt x="0" y="1219809"/>
                  </a:lnTo>
                  <a:lnTo>
                    <a:pt x="4762" y="1224572"/>
                  </a:lnTo>
                  <a:lnTo>
                    <a:pt x="7404" y="1224572"/>
                  </a:lnTo>
                  <a:lnTo>
                    <a:pt x="9525" y="1222438"/>
                  </a:lnTo>
                  <a:close/>
                </a:path>
                <a:path w="9525" h="1339214">
                  <a:moveTo>
                    <a:pt x="9525" y="1203375"/>
                  </a:moveTo>
                  <a:lnTo>
                    <a:pt x="0" y="1200746"/>
                  </a:lnTo>
                  <a:lnTo>
                    <a:pt x="4762" y="1205509"/>
                  </a:lnTo>
                  <a:lnTo>
                    <a:pt x="7404" y="1205509"/>
                  </a:lnTo>
                  <a:lnTo>
                    <a:pt x="9525" y="1203375"/>
                  </a:lnTo>
                  <a:close/>
                </a:path>
                <a:path w="9525" h="1339214">
                  <a:moveTo>
                    <a:pt x="9525" y="1184313"/>
                  </a:moveTo>
                  <a:lnTo>
                    <a:pt x="0" y="1181684"/>
                  </a:lnTo>
                  <a:lnTo>
                    <a:pt x="4762" y="1186446"/>
                  </a:lnTo>
                  <a:lnTo>
                    <a:pt x="7404" y="1186446"/>
                  </a:lnTo>
                  <a:lnTo>
                    <a:pt x="9525" y="1184313"/>
                  </a:lnTo>
                  <a:close/>
                </a:path>
                <a:path w="9525" h="1339214">
                  <a:moveTo>
                    <a:pt x="9525" y="1165250"/>
                  </a:moveTo>
                  <a:lnTo>
                    <a:pt x="0" y="1162621"/>
                  </a:lnTo>
                  <a:lnTo>
                    <a:pt x="4762" y="1167384"/>
                  </a:lnTo>
                  <a:lnTo>
                    <a:pt x="7404" y="1167384"/>
                  </a:lnTo>
                  <a:lnTo>
                    <a:pt x="9525" y="1165250"/>
                  </a:lnTo>
                  <a:close/>
                </a:path>
                <a:path w="9525" h="1339214">
                  <a:moveTo>
                    <a:pt x="9525" y="1146200"/>
                  </a:moveTo>
                  <a:lnTo>
                    <a:pt x="0" y="1143571"/>
                  </a:lnTo>
                  <a:lnTo>
                    <a:pt x="4762" y="1148334"/>
                  </a:lnTo>
                  <a:lnTo>
                    <a:pt x="7404" y="1148334"/>
                  </a:lnTo>
                  <a:lnTo>
                    <a:pt x="9525" y="1146200"/>
                  </a:lnTo>
                  <a:close/>
                </a:path>
                <a:path w="9525" h="1339214">
                  <a:moveTo>
                    <a:pt x="9525" y="1127137"/>
                  </a:moveTo>
                  <a:lnTo>
                    <a:pt x="0" y="1124508"/>
                  </a:lnTo>
                  <a:lnTo>
                    <a:pt x="4762" y="1129271"/>
                  </a:lnTo>
                  <a:lnTo>
                    <a:pt x="7404" y="1129271"/>
                  </a:lnTo>
                  <a:lnTo>
                    <a:pt x="9525" y="1127137"/>
                  </a:lnTo>
                  <a:close/>
                </a:path>
                <a:path w="9525" h="1339214">
                  <a:moveTo>
                    <a:pt x="9525" y="1108075"/>
                  </a:moveTo>
                  <a:lnTo>
                    <a:pt x="0" y="1105446"/>
                  </a:lnTo>
                  <a:lnTo>
                    <a:pt x="4762" y="1110208"/>
                  </a:lnTo>
                  <a:lnTo>
                    <a:pt x="7404" y="1110208"/>
                  </a:lnTo>
                  <a:lnTo>
                    <a:pt x="9525" y="1108075"/>
                  </a:lnTo>
                  <a:close/>
                </a:path>
                <a:path w="9525" h="1339214">
                  <a:moveTo>
                    <a:pt x="9525" y="1089012"/>
                  </a:moveTo>
                  <a:lnTo>
                    <a:pt x="0" y="1086383"/>
                  </a:lnTo>
                  <a:lnTo>
                    <a:pt x="4762" y="1091145"/>
                  </a:lnTo>
                  <a:lnTo>
                    <a:pt x="7404" y="1091145"/>
                  </a:lnTo>
                  <a:lnTo>
                    <a:pt x="9525" y="1089012"/>
                  </a:lnTo>
                  <a:close/>
                </a:path>
                <a:path w="9525" h="1339214">
                  <a:moveTo>
                    <a:pt x="9525" y="1069962"/>
                  </a:moveTo>
                  <a:lnTo>
                    <a:pt x="0" y="1067333"/>
                  </a:lnTo>
                  <a:lnTo>
                    <a:pt x="4762" y="1072095"/>
                  </a:lnTo>
                  <a:lnTo>
                    <a:pt x="7404" y="1072095"/>
                  </a:lnTo>
                  <a:lnTo>
                    <a:pt x="9525" y="1069962"/>
                  </a:lnTo>
                  <a:close/>
                </a:path>
                <a:path w="9525" h="1339214">
                  <a:moveTo>
                    <a:pt x="9525" y="1050899"/>
                  </a:moveTo>
                  <a:lnTo>
                    <a:pt x="0" y="1048270"/>
                  </a:lnTo>
                  <a:lnTo>
                    <a:pt x="4762" y="1053033"/>
                  </a:lnTo>
                  <a:lnTo>
                    <a:pt x="7404" y="1053033"/>
                  </a:lnTo>
                  <a:lnTo>
                    <a:pt x="9525" y="1050899"/>
                  </a:lnTo>
                  <a:close/>
                </a:path>
                <a:path w="9525" h="1339214">
                  <a:moveTo>
                    <a:pt x="9525" y="1031836"/>
                  </a:moveTo>
                  <a:lnTo>
                    <a:pt x="0" y="1029208"/>
                  </a:lnTo>
                  <a:lnTo>
                    <a:pt x="4762" y="1033970"/>
                  </a:lnTo>
                  <a:lnTo>
                    <a:pt x="7404" y="1033970"/>
                  </a:lnTo>
                  <a:lnTo>
                    <a:pt x="9525" y="1031836"/>
                  </a:lnTo>
                  <a:close/>
                </a:path>
                <a:path w="9525" h="1339214">
                  <a:moveTo>
                    <a:pt x="9525" y="1012774"/>
                  </a:moveTo>
                  <a:lnTo>
                    <a:pt x="0" y="1010145"/>
                  </a:lnTo>
                  <a:lnTo>
                    <a:pt x="4762" y="1014907"/>
                  </a:lnTo>
                  <a:lnTo>
                    <a:pt x="7404" y="1014907"/>
                  </a:lnTo>
                  <a:lnTo>
                    <a:pt x="9525" y="1012774"/>
                  </a:lnTo>
                  <a:close/>
                </a:path>
                <a:path w="9525" h="1339214">
                  <a:moveTo>
                    <a:pt x="9525" y="993724"/>
                  </a:moveTo>
                  <a:lnTo>
                    <a:pt x="0" y="991095"/>
                  </a:lnTo>
                  <a:lnTo>
                    <a:pt x="4762" y="995857"/>
                  </a:lnTo>
                  <a:lnTo>
                    <a:pt x="7404" y="995857"/>
                  </a:lnTo>
                  <a:lnTo>
                    <a:pt x="9525" y="993724"/>
                  </a:lnTo>
                  <a:close/>
                </a:path>
                <a:path w="9525" h="1339214">
                  <a:moveTo>
                    <a:pt x="9525" y="974661"/>
                  </a:moveTo>
                  <a:lnTo>
                    <a:pt x="0" y="972032"/>
                  </a:lnTo>
                  <a:lnTo>
                    <a:pt x="4762" y="976795"/>
                  </a:lnTo>
                  <a:lnTo>
                    <a:pt x="7404" y="976795"/>
                  </a:lnTo>
                  <a:lnTo>
                    <a:pt x="9525" y="974661"/>
                  </a:lnTo>
                  <a:close/>
                </a:path>
                <a:path w="9525" h="1339214">
                  <a:moveTo>
                    <a:pt x="9525" y="955598"/>
                  </a:moveTo>
                  <a:lnTo>
                    <a:pt x="0" y="952969"/>
                  </a:lnTo>
                  <a:lnTo>
                    <a:pt x="4762" y="957732"/>
                  </a:lnTo>
                  <a:lnTo>
                    <a:pt x="7404" y="957732"/>
                  </a:lnTo>
                  <a:lnTo>
                    <a:pt x="9525" y="955598"/>
                  </a:lnTo>
                  <a:close/>
                </a:path>
                <a:path w="9525" h="1339214">
                  <a:moveTo>
                    <a:pt x="9525" y="936536"/>
                  </a:moveTo>
                  <a:lnTo>
                    <a:pt x="0" y="933907"/>
                  </a:lnTo>
                  <a:lnTo>
                    <a:pt x="4762" y="938669"/>
                  </a:lnTo>
                  <a:lnTo>
                    <a:pt x="7404" y="938669"/>
                  </a:lnTo>
                  <a:lnTo>
                    <a:pt x="9525" y="936536"/>
                  </a:lnTo>
                  <a:close/>
                </a:path>
                <a:path w="9525" h="1339214">
                  <a:moveTo>
                    <a:pt x="9525" y="917486"/>
                  </a:moveTo>
                  <a:lnTo>
                    <a:pt x="0" y="914857"/>
                  </a:lnTo>
                  <a:lnTo>
                    <a:pt x="4762" y="919619"/>
                  </a:lnTo>
                  <a:lnTo>
                    <a:pt x="7404" y="919619"/>
                  </a:lnTo>
                  <a:lnTo>
                    <a:pt x="9525" y="917486"/>
                  </a:lnTo>
                  <a:close/>
                </a:path>
                <a:path w="9525" h="1339214">
                  <a:moveTo>
                    <a:pt x="9525" y="898423"/>
                  </a:moveTo>
                  <a:lnTo>
                    <a:pt x="0" y="895794"/>
                  </a:lnTo>
                  <a:lnTo>
                    <a:pt x="4762" y="900557"/>
                  </a:lnTo>
                  <a:lnTo>
                    <a:pt x="7404" y="900557"/>
                  </a:lnTo>
                  <a:lnTo>
                    <a:pt x="9525" y="898423"/>
                  </a:lnTo>
                  <a:close/>
                </a:path>
                <a:path w="9525" h="1339214">
                  <a:moveTo>
                    <a:pt x="9525" y="879360"/>
                  </a:moveTo>
                  <a:lnTo>
                    <a:pt x="0" y="876731"/>
                  </a:lnTo>
                  <a:lnTo>
                    <a:pt x="4762" y="881494"/>
                  </a:lnTo>
                  <a:lnTo>
                    <a:pt x="7404" y="881494"/>
                  </a:lnTo>
                  <a:lnTo>
                    <a:pt x="9525" y="879360"/>
                  </a:lnTo>
                  <a:close/>
                </a:path>
                <a:path w="9525" h="1339214">
                  <a:moveTo>
                    <a:pt x="9525" y="860298"/>
                  </a:moveTo>
                  <a:lnTo>
                    <a:pt x="0" y="857669"/>
                  </a:lnTo>
                  <a:lnTo>
                    <a:pt x="4762" y="862431"/>
                  </a:lnTo>
                  <a:lnTo>
                    <a:pt x="7404" y="862431"/>
                  </a:lnTo>
                  <a:lnTo>
                    <a:pt x="9525" y="860298"/>
                  </a:lnTo>
                  <a:close/>
                </a:path>
                <a:path w="9525" h="1339214">
                  <a:moveTo>
                    <a:pt x="9525" y="841248"/>
                  </a:moveTo>
                  <a:lnTo>
                    <a:pt x="0" y="838619"/>
                  </a:lnTo>
                  <a:lnTo>
                    <a:pt x="4762" y="843381"/>
                  </a:lnTo>
                  <a:lnTo>
                    <a:pt x="7404" y="843381"/>
                  </a:lnTo>
                  <a:lnTo>
                    <a:pt x="9525" y="841248"/>
                  </a:lnTo>
                  <a:close/>
                </a:path>
                <a:path w="9525" h="1339214">
                  <a:moveTo>
                    <a:pt x="9525" y="822185"/>
                  </a:moveTo>
                  <a:lnTo>
                    <a:pt x="0" y="819556"/>
                  </a:lnTo>
                  <a:lnTo>
                    <a:pt x="4762" y="824318"/>
                  </a:lnTo>
                  <a:lnTo>
                    <a:pt x="7404" y="824318"/>
                  </a:lnTo>
                  <a:lnTo>
                    <a:pt x="9525" y="822185"/>
                  </a:lnTo>
                  <a:close/>
                </a:path>
                <a:path w="9525" h="1339214">
                  <a:moveTo>
                    <a:pt x="9525" y="803122"/>
                  </a:moveTo>
                  <a:lnTo>
                    <a:pt x="0" y="800493"/>
                  </a:lnTo>
                  <a:lnTo>
                    <a:pt x="4762" y="805256"/>
                  </a:lnTo>
                  <a:lnTo>
                    <a:pt x="7404" y="805256"/>
                  </a:lnTo>
                  <a:lnTo>
                    <a:pt x="9525" y="803122"/>
                  </a:lnTo>
                  <a:close/>
                </a:path>
                <a:path w="9525" h="1339214">
                  <a:moveTo>
                    <a:pt x="9525" y="784059"/>
                  </a:moveTo>
                  <a:lnTo>
                    <a:pt x="0" y="781431"/>
                  </a:lnTo>
                  <a:lnTo>
                    <a:pt x="4762" y="786193"/>
                  </a:lnTo>
                  <a:lnTo>
                    <a:pt x="7404" y="786193"/>
                  </a:lnTo>
                  <a:lnTo>
                    <a:pt x="9525" y="784059"/>
                  </a:lnTo>
                  <a:close/>
                </a:path>
                <a:path w="9525" h="1339214">
                  <a:moveTo>
                    <a:pt x="9525" y="765009"/>
                  </a:moveTo>
                  <a:lnTo>
                    <a:pt x="0" y="762381"/>
                  </a:lnTo>
                  <a:lnTo>
                    <a:pt x="4762" y="767143"/>
                  </a:lnTo>
                  <a:lnTo>
                    <a:pt x="7404" y="767143"/>
                  </a:lnTo>
                  <a:lnTo>
                    <a:pt x="9525" y="765009"/>
                  </a:lnTo>
                  <a:close/>
                </a:path>
                <a:path w="9525" h="1339214">
                  <a:moveTo>
                    <a:pt x="9525" y="745947"/>
                  </a:moveTo>
                  <a:lnTo>
                    <a:pt x="0" y="743318"/>
                  </a:lnTo>
                  <a:lnTo>
                    <a:pt x="4762" y="748080"/>
                  </a:lnTo>
                  <a:lnTo>
                    <a:pt x="7404" y="748080"/>
                  </a:lnTo>
                  <a:lnTo>
                    <a:pt x="9525" y="745947"/>
                  </a:lnTo>
                  <a:close/>
                </a:path>
                <a:path w="9525" h="1339214">
                  <a:moveTo>
                    <a:pt x="9525" y="726884"/>
                  </a:moveTo>
                  <a:lnTo>
                    <a:pt x="0" y="724255"/>
                  </a:lnTo>
                  <a:lnTo>
                    <a:pt x="4762" y="729018"/>
                  </a:lnTo>
                  <a:lnTo>
                    <a:pt x="7404" y="729018"/>
                  </a:lnTo>
                  <a:lnTo>
                    <a:pt x="9525" y="726884"/>
                  </a:lnTo>
                  <a:close/>
                </a:path>
                <a:path w="9525" h="1339214">
                  <a:moveTo>
                    <a:pt x="9525" y="707834"/>
                  </a:moveTo>
                  <a:lnTo>
                    <a:pt x="0" y="705192"/>
                  </a:lnTo>
                  <a:lnTo>
                    <a:pt x="4762" y="709955"/>
                  </a:lnTo>
                  <a:lnTo>
                    <a:pt x="7404" y="709955"/>
                  </a:lnTo>
                  <a:lnTo>
                    <a:pt x="9525" y="707834"/>
                  </a:lnTo>
                  <a:close/>
                </a:path>
                <a:path w="9525" h="1339214">
                  <a:moveTo>
                    <a:pt x="9525" y="688771"/>
                  </a:moveTo>
                  <a:lnTo>
                    <a:pt x="0" y="686142"/>
                  </a:lnTo>
                  <a:lnTo>
                    <a:pt x="4762" y="690905"/>
                  </a:lnTo>
                  <a:lnTo>
                    <a:pt x="7404" y="690905"/>
                  </a:lnTo>
                  <a:lnTo>
                    <a:pt x="9525" y="688771"/>
                  </a:lnTo>
                  <a:close/>
                </a:path>
                <a:path w="9525" h="1339214">
                  <a:moveTo>
                    <a:pt x="9525" y="669709"/>
                  </a:moveTo>
                  <a:lnTo>
                    <a:pt x="0" y="667080"/>
                  </a:lnTo>
                  <a:lnTo>
                    <a:pt x="4762" y="671842"/>
                  </a:lnTo>
                  <a:lnTo>
                    <a:pt x="7404" y="671842"/>
                  </a:lnTo>
                  <a:lnTo>
                    <a:pt x="9525" y="669709"/>
                  </a:lnTo>
                  <a:close/>
                </a:path>
                <a:path w="9525" h="1339214">
                  <a:moveTo>
                    <a:pt x="9525" y="650646"/>
                  </a:moveTo>
                  <a:lnTo>
                    <a:pt x="0" y="648017"/>
                  </a:lnTo>
                  <a:lnTo>
                    <a:pt x="4762" y="652780"/>
                  </a:lnTo>
                  <a:lnTo>
                    <a:pt x="7404" y="652780"/>
                  </a:lnTo>
                  <a:lnTo>
                    <a:pt x="9525" y="650646"/>
                  </a:lnTo>
                  <a:close/>
                </a:path>
                <a:path w="9525" h="1339214">
                  <a:moveTo>
                    <a:pt x="9525" y="631596"/>
                  </a:moveTo>
                  <a:lnTo>
                    <a:pt x="0" y="628954"/>
                  </a:lnTo>
                  <a:lnTo>
                    <a:pt x="4762" y="633717"/>
                  </a:lnTo>
                  <a:lnTo>
                    <a:pt x="7404" y="633717"/>
                  </a:lnTo>
                  <a:lnTo>
                    <a:pt x="9525" y="631596"/>
                  </a:lnTo>
                  <a:close/>
                </a:path>
                <a:path w="9525" h="1339214">
                  <a:moveTo>
                    <a:pt x="9525" y="612533"/>
                  </a:moveTo>
                  <a:lnTo>
                    <a:pt x="0" y="609904"/>
                  </a:lnTo>
                  <a:lnTo>
                    <a:pt x="4762" y="614667"/>
                  </a:lnTo>
                  <a:lnTo>
                    <a:pt x="7404" y="614667"/>
                  </a:lnTo>
                  <a:lnTo>
                    <a:pt x="9525" y="612533"/>
                  </a:lnTo>
                  <a:close/>
                </a:path>
                <a:path w="9525" h="1339214">
                  <a:moveTo>
                    <a:pt x="9525" y="593471"/>
                  </a:moveTo>
                  <a:lnTo>
                    <a:pt x="0" y="590842"/>
                  </a:lnTo>
                  <a:lnTo>
                    <a:pt x="4762" y="595604"/>
                  </a:lnTo>
                  <a:lnTo>
                    <a:pt x="7404" y="595604"/>
                  </a:lnTo>
                  <a:lnTo>
                    <a:pt x="9525" y="593471"/>
                  </a:lnTo>
                  <a:close/>
                </a:path>
                <a:path w="9525" h="1339214">
                  <a:moveTo>
                    <a:pt x="9525" y="574408"/>
                  </a:moveTo>
                  <a:lnTo>
                    <a:pt x="0" y="571779"/>
                  </a:lnTo>
                  <a:lnTo>
                    <a:pt x="4762" y="576541"/>
                  </a:lnTo>
                  <a:lnTo>
                    <a:pt x="7404" y="576541"/>
                  </a:lnTo>
                  <a:lnTo>
                    <a:pt x="9525" y="574408"/>
                  </a:lnTo>
                  <a:close/>
                </a:path>
                <a:path w="9525" h="1339214">
                  <a:moveTo>
                    <a:pt x="9525" y="555358"/>
                  </a:moveTo>
                  <a:lnTo>
                    <a:pt x="0" y="552716"/>
                  </a:lnTo>
                  <a:lnTo>
                    <a:pt x="4762" y="557479"/>
                  </a:lnTo>
                  <a:lnTo>
                    <a:pt x="7404" y="557479"/>
                  </a:lnTo>
                  <a:lnTo>
                    <a:pt x="9525" y="555358"/>
                  </a:lnTo>
                  <a:close/>
                </a:path>
                <a:path w="9525" h="1339214">
                  <a:moveTo>
                    <a:pt x="9525" y="536295"/>
                  </a:moveTo>
                  <a:lnTo>
                    <a:pt x="0" y="533666"/>
                  </a:lnTo>
                  <a:lnTo>
                    <a:pt x="4762" y="538429"/>
                  </a:lnTo>
                  <a:lnTo>
                    <a:pt x="7404" y="538429"/>
                  </a:lnTo>
                  <a:lnTo>
                    <a:pt x="9525" y="536295"/>
                  </a:lnTo>
                  <a:close/>
                </a:path>
                <a:path w="9525" h="1339214">
                  <a:moveTo>
                    <a:pt x="9525" y="517232"/>
                  </a:moveTo>
                  <a:lnTo>
                    <a:pt x="0" y="514604"/>
                  </a:lnTo>
                  <a:lnTo>
                    <a:pt x="4762" y="519366"/>
                  </a:lnTo>
                  <a:lnTo>
                    <a:pt x="7404" y="519366"/>
                  </a:lnTo>
                  <a:lnTo>
                    <a:pt x="9525" y="517232"/>
                  </a:lnTo>
                  <a:close/>
                </a:path>
                <a:path w="9525" h="1339214">
                  <a:moveTo>
                    <a:pt x="9525" y="498170"/>
                  </a:moveTo>
                  <a:lnTo>
                    <a:pt x="0" y="495541"/>
                  </a:lnTo>
                  <a:lnTo>
                    <a:pt x="4762" y="500303"/>
                  </a:lnTo>
                  <a:lnTo>
                    <a:pt x="7404" y="500303"/>
                  </a:lnTo>
                  <a:lnTo>
                    <a:pt x="9525" y="498170"/>
                  </a:lnTo>
                  <a:close/>
                </a:path>
                <a:path w="9525" h="1339214">
                  <a:moveTo>
                    <a:pt x="9525" y="479120"/>
                  </a:moveTo>
                  <a:lnTo>
                    <a:pt x="0" y="476478"/>
                  </a:lnTo>
                  <a:lnTo>
                    <a:pt x="4762" y="481241"/>
                  </a:lnTo>
                  <a:lnTo>
                    <a:pt x="7404" y="481241"/>
                  </a:lnTo>
                  <a:lnTo>
                    <a:pt x="9525" y="479120"/>
                  </a:lnTo>
                  <a:close/>
                </a:path>
                <a:path w="9525" h="1339214">
                  <a:moveTo>
                    <a:pt x="9525" y="460057"/>
                  </a:moveTo>
                  <a:lnTo>
                    <a:pt x="0" y="457428"/>
                  </a:lnTo>
                  <a:lnTo>
                    <a:pt x="4762" y="462191"/>
                  </a:lnTo>
                  <a:lnTo>
                    <a:pt x="7404" y="462191"/>
                  </a:lnTo>
                  <a:lnTo>
                    <a:pt x="9525" y="460057"/>
                  </a:lnTo>
                  <a:close/>
                </a:path>
                <a:path w="9525" h="1339214">
                  <a:moveTo>
                    <a:pt x="9525" y="440994"/>
                  </a:moveTo>
                  <a:lnTo>
                    <a:pt x="0" y="438365"/>
                  </a:lnTo>
                  <a:lnTo>
                    <a:pt x="4762" y="443128"/>
                  </a:lnTo>
                  <a:lnTo>
                    <a:pt x="7404" y="443128"/>
                  </a:lnTo>
                  <a:lnTo>
                    <a:pt x="9525" y="440994"/>
                  </a:lnTo>
                  <a:close/>
                </a:path>
                <a:path w="9525" h="1339214">
                  <a:moveTo>
                    <a:pt x="9525" y="421932"/>
                  </a:moveTo>
                  <a:lnTo>
                    <a:pt x="0" y="419303"/>
                  </a:lnTo>
                  <a:lnTo>
                    <a:pt x="4762" y="424065"/>
                  </a:lnTo>
                  <a:lnTo>
                    <a:pt x="7404" y="424065"/>
                  </a:lnTo>
                  <a:lnTo>
                    <a:pt x="9525" y="421932"/>
                  </a:lnTo>
                  <a:close/>
                </a:path>
                <a:path w="9525" h="1339214">
                  <a:moveTo>
                    <a:pt x="9525" y="402882"/>
                  </a:moveTo>
                  <a:lnTo>
                    <a:pt x="0" y="400240"/>
                  </a:lnTo>
                  <a:lnTo>
                    <a:pt x="4762" y="405003"/>
                  </a:lnTo>
                  <a:lnTo>
                    <a:pt x="7404" y="405003"/>
                  </a:lnTo>
                  <a:lnTo>
                    <a:pt x="9525" y="402882"/>
                  </a:lnTo>
                  <a:close/>
                </a:path>
                <a:path w="9525" h="1339214">
                  <a:moveTo>
                    <a:pt x="9525" y="383819"/>
                  </a:moveTo>
                  <a:lnTo>
                    <a:pt x="0" y="381190"/>
                  </a:lnTo>
                  <a:lnTo>
                    <a:pt x="4762" y="385953"/>
                  </a:lnTo>
                  <a:lnTo>
                    <a:pt x="7404" y="385953"/>
                  </a:lnTo>
                  <a:lnTo>
                    <a:pt x="9525" y="383819"/>
                  </a:lnTo>
                  <a:close/>
                </a:path>
                <a:path w="9525" h="1339214">
                  <a:moveTo>
                    <a:pt x="9525" y="364756"/>
                  </a:moveTo>
                  <a:lnTo>
                    <a:pt x="0" y="362127"/>
                  </a:lnTo>
                  <a:lnTo>
                    <a:pt x="4762" y="366890"/>
                  </a:lnTo>
                  <a:lnTo>
                    <a:pt x="7404" y="366890"/>
                  </a:lnTo>
                  <a:lnTo>
                    <a:pt x="9525" y="364756"/>
                  </a:lnTo>
                  <a:close/>
                </a:path>
                <a:path w="9525" h="1339214">
                  <a:moveTo>
                    <a:pt x="9525" y="345694"/>
                  </a:moveTo>
                  <a:lnTo>
                    <a:pt x="0" y="343065"/>
                  </a:lnTo>
                  <a:lnTo>
                    <a:pt x="4762" y="347827"/>
                  </a:lnTo>
                  <a:lnTo>
                    <a:pt x="7404" y="347827"/>
                  </a:lnTo>
                  <a:lnTo>
                    <a:pt x="9525" y="345694"/>
                  </a:lnTo>
                  <a:close/>
                </a:path>
                <a:path w="9525" h="1339214">
                  <a:moveTo>
                    <a:pt x="9525" y="326644"/>
                  </a:moveTo>
                  <a:lnTo>
                    <a:pt x="0" y="324002"/>
                  </a:lnTo>
                  <a:lnTo>
                    <a:pt x="4762" y="328764"/>
                  </a:lnTo>
                  <a:lnTo>
                    <a:pt x="7404" y="328764"/>
                  </a:lnTo>
                  <a:lnTo>
                    <a:pt x="9525" y="326644"/>
                  </a:lnTo>
                  <a:close/>
                </a:path>
                <a:path w="9525" h="1339214">
                  <a:moveTo>
                    <a:pt x="9525" y="307581"/>
                  </a:moveTo>
                  <a:lnTo>
                    <a:pt x="0" y="304952"/>
                  </a:lnTo>
                  <a:lnTo>
                    <a:pt x="4762" y="309714"/>
                  </a:lnTo>
                  <a:lnTo>
                    <a:pt x="7404" y="309714"/>
                  </a:lnTo>
                  <a:lnTo>
                    <a:pt x="9525" y="307581"/>
                  </a:lnTo>
                  <a:close/>
                </a:path>
                <a:path w="9525" h="1339214">
                  <a:moveTo>
                    <a:pt x="9525" y="288518"/>
                  </a:moveTo>
                  <a:lnTo>
                    <a:pt x="0" y="285889"/>
                  </a:lnTo>
                  <a:lnTo>
                    <a:pt x="4762" y="290652"/>
                  </a:lnTo>
                  <a:lnTo>
                    <a:pt x="7404" y="290652"/>
                  </a:lnTo>
                  <a:lnTo>
                    <a:pt x="9525" y="288518"/>
                  </a:lnTo>
                  <a:close/>
                </a:path>
                <a:path w="9525" h="1339214">
                  <a:moveTo>
                    <a:pt x="9525" y="269455"/>
                  </a:moveTo>
                  <a:lnTo>
                    <a:pt x="0" y="266827"/>
                  </a:lnTo>
                  <a:lnTo>
                    <a:pt x="4762" y="271589"/>
                  </a:lnTo>
                  <a:lnTo>
                    <a:pt x="7404" y="271589"/>
                  </a:lnTo>
                  <a:lnTo>
                    <a:pt x="9525" y="269455"/>
                  </a:lnTo>
                  <a:close/>
                </a:path>
                <a:path w="9525" h="1339214">
                  <a:moveTo>
                    <a:pt x="9525" y="250405"/>
                  </a:moveTo>
                  <a:lnTo>
                    <a:pt x="0" y="247764"/>
                  </a:lnTo>
                  <a:lnTo>
                    <a:pt x="4762" y="252526"/>
                  </a:lnTo>
                  <a:lnTo>
                    <a:pt x="7404" y="252526"/>
                  </a:lnTo>
                  <a:lnTo>
                    <a:pt x="9525" y="250405"/>
                  </a:lnTo>
                  <a:close/>
                </a:path>
                <a:path w="9525" h="1339214">
                  <a:moveTo>
                    <a:pt x="9525" y="231343"/>
                  </a:moveTo>
                  <a:lnTo>
                    <a:pt x="0" y="228714"/>
                  </a:lnTo>
                  <a:lnTo>
                    <a:pt x="4762" y="233476"/>
                  </a:lnTo>
                  <a:lnTo>
                    <a:pt x="7404" y="233476"/>
                  </a:lnTo>
                  <a:lnTo>
                    <a:pt x="9525" y="231343"/>
                  </a:lnTo>
                  <a:close/>
                </a:path>
                <a:path w="9525" h="1339214">
                  <a:moveTo>
                    <a:pt x="9525" y="212280"/>
                  </a:moveTo>
                  <a:lnTo>
                    <a:pt x="0" y="209651"/>
                  </a:lnTo>
                  <a:lnTo>
                    <a:pt x="4762" y="214414"/>
                  </a:lnTo>
                  <a:lnTo>
                    <a:pt x="7404" y="214414"/>
                  </a:lnTo>
                  <a:lnTo>
                    <a:pt x="9525" y="212280"/>
                  </a:lnTo>
                  <a:close/>
                </a:path>
                <a:path w="9525" h="1339214">
                  <a:moveTo>
                    <a:pt x="9525" y="193217"/>
                  </a:moveTo>
                  <a:lnTo>
                    <a:pt x="0" y="190588"/>
                  </a:lnTo>
                  <a:lnTo>
                    <a:pt x="4762" y="195351"/>
                  </a:lnTo>
                  <a:lnTo>
                    <a:pt x="7404" y="195351"/>
                  </a:lnTo>
                  <a:lnTo>
                    <a:pt x="9525" y="193217"/>
                  </a:lnTo>
                  <a:close/>
                </a:path>
                <a:path w="9525" h="1339214">
                  <a:moveTo>
                    <a:pt x="9525" y="174167"/>
                  </a:moveTo>
                  <a:lnTo>
                    <a:pt x="0" y="171526"/>
                  </a:lnTo>
                  <a:lnTo>
                    <a:pt x="4762" y="176288"/>
                  </a:lnTo>
                  <a:lnTo>
                    <a:pt x="7404" y="176288"/>
                  </a:lnTo>
                  <a:lnTo>
                    <a:pt x="9525" y="174167"/>
                  </a:lnTo>
                  <a:close/>
                </a:path>
                <a:path w="9525" h="1339214">
                  <a:moveTo>
                    <a:pt x="9525" y="155105"/>
                  </a:moveTo>
                  <a:lnTo>
                    <a:pt x="0" y="152476"/>
                  </a:lnTo>
                  <a:lnTo>
                    <a:pt x="4762" y="157238"/>
                  </a:lnTo>
                  <a:lnTo>
                    <a:pt x="7404" y="157238"/>
                  </a:lnTo>
                  <a:lnTo>
                    <a:pt x="9525" y="155105"/>
                  </a:lnTo>
                  <a:close/>
                </a:path>
                <a:path w="9525" h="1339214">
                  <a:moveTo>
                    <a:pt x="9525" y="136042"/>
                  </a:moveTo>
                  <a:lnTo>
                    <a:pt x="0" y="133413"/>
                  </a:lnTo>
                  <a:lnTo>
                    <a:pt x="4762" y="138176"/>
                  </a:lnTo>
                  <a:lnTo>
                    <a:pt x="7404" y="138176"/>
                  </a:lnTo>
                  <a:lnTo>
                    <a:pt x="9525" y="136042"/>
                  </a:lnTo>
                  <a:close/>
                </a:path>
                <a:path w="9525" h="1339214">
                  <a:moveTo>
                    <a:pt x="9525" y="116979"/>
                  </a:moveTo>
                  <a:lnTo>
                    <a:pt x="0" y="114350"/>
                  </a:lnTo>
                  <a:lnTo>
                    <a:pt x="4762" y="119113"/>
                  </a:lnTo>
                  <a:lnTo>
                    <a:pt x="7404" y="119113"/>
                  </a:lnTo>
                  <a:lnTo>
                    <a:pt x="9525" y="116979"/>
                  </a:lnTo>
                  <a:close/>
                </a:path>
                <a:path w="9525" h="1339214">
                  <a:moveTo>
                    <a:pt x="9525" y="97929"/>
                  </a:moveTo>
                  <a:lnTo>
                    <a:pt x="0" y="95288"/>
                  </a:lnTo>
                  <a:lnTo>
                    <a:pt x="4762" y="100050"/>
                  </a:lnTo>
                  <a:lnTo>
                    <a:pt x="7404" y="100050"/>
                  </a:lnTo>
                  <a:lnTo>
                    <a:pt x="9525" y="97929"/>
                  </a:lnTo>
                  <a:close/>
                </a:path>
                <a:path w="9525" h="1339214">
                  <a:moveTo>
                    <a:pt x="9525" y="78867"/>
                  </a:moveTo>
                  <a:lnTo>
                    <a:pt x="0" y="76238"/>
                  </a:lnTo>
                  <a:lnTo>
                    <a:pt x="4762" y="81000"/>
                  </a:lnTo>
                  <a:lnTo>
                    <a:pt x="7404" y="81000"/>
                  </a:lnTo>
                  <a:lnTo>
                    <a:pt x="9525" y="78867"/>
                  </a:lnTo>
                  <a:close/>
                </a:path>
                <a:path w="9525" h="1339214">
                  <a:moveTo>
                    <a:pt x="9525" y="59804"/>
                  </a:moveTo>
                  <a:lnTo>
                    <a:pt x="0" y="57175"/>
                  </a:lnTo>
                  <a:lnTo>
                    <a:pt x="4762" y="61937"/>
                  </a:lnTo>
                  <a:lnTo>
                    <a:pt x="7404" y="61937"/>
                  </a:lnTo>
                  <a:lnTo>
                    <a:pt x="9525" y="59804"/>
                  </a:lnTo>
                  <a:close/>
                </a:path>
                <a:path w="9525" h="1339214">
                  <a:moveTo>
                    <a:pt x="9525" y="40741"/>
                  </a:moveTo>
                  <a:lnTo>
                    <a:pt x="0" y="38112"/>
                  </a:lnTo>
                  <a:lnTo>
                    <a:pt x="4762" y="42875"/>
                  </a:lnTo>
                  <a:lnTo>
                    <a:pt x="7404" y="42875"/>
                  </a:lnTo>
                  <a:lnTo>
                    <a:pt x="9525" y="40741"/>
                  </a:lnTo>
                  <a:close/>
                </a:path>
                <a:path w="9525" h="1339214">
                  <a:moveTo>
                    <a:pt x="9525" y="21691"/>
                  </a:moveTo>
                  <a:lnTo>
                    <a:pt x="0" y="19050"/>
                  </a:lnTo>
                  <a:lnTo>
                    <a:pt x="4762" y="23812"/>
                  </a:lnTo>
                  <a:lnTo>
                    <a:pt x="7404" y="23812"/>
                  </a:lnTo>
                  <a:lnTo>
                    <a:pt x="9525" y="21691"/>
                  </a:lnTo>
                  <a:close/>
                </a:path>
                <a:path w="9525" h="1339214">
                  <a:moveTo>
                    <a:pt x="9525" y="2628"/>
                  </a:moveTo>
                  <a:lnTo>
                    <a:pt x="0" y="0"/>
                  </a:lnTo>
                  <a:lnTo>
                    <a:pt x="4762" y="4762"/>
                  </a:lnTo>
                  <a:lnTo>
                    <a:pt x="7404" y="4762"/>
                  </a:lnTo>
                  <a:lnTo>
                    <a:pt x="9525" y="262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699054" y="2545943"/>
              <a:ext cx="9525" cy="1339215"/>
            </a:xfrm>
            <a:custGeom>
              <a:avLst/>
              <a:gdLst/>
              <a:ahLst/>
              <a:cxnLst/>
              <a:rect l="l" t="t" r="r" b="b"/>
              <a:pathLst>
                <a:path w="9525" h="1339214">
                  <a:moveTo>
                    <a:pt x="9525" y="1336802"/>
                  </a:moveTo>
                  <a:lnTo>
                    <a:pt x="0" y="1334173"/>
                  </a:lnTo>
                  <a:lnTo>
                    <a:pt x="4762" y="1338935"/>
                  </a:lnTo>
                  <a:lnTo>
                    <a:pt x="7404" y="1338935"/>
                  </a:lnTo>
                  <a:lnTo>
                    <a:pt x="9525" y="1336802"/>
                  </a:lnTo>
                  <a:close/>
                </a:path>
                <a:path w="9525" h="1339214">
                  <a:moveTo>
                    <a:pt x="9525" y="1317739"/>
                  </a:moveTo>
                  <a:lnTo>
                    <a:pt x="0" y="1315110"/>
                  </a:lnTo>
                  <a:lnTo>
                    <a:pt x="4762" y="1319872"/>
                  </a:lnTo>
                  <a:lnTo>
                    <a:pt x="7404" y="1319872"/>
                  </a:lnTo>
                  <a:lnTo>
                    <a:pt x="9525" y="1317739"/>
                  </a:lnTo>
                  <a:close/>
                </a:path>
                <a:path w="9525" h="1339214">
                  <a:moveTo>
                    <a:pt x="9525" y="1298676"/>
                  </a:moveTo>
                  <a:lnTo>
                    <a:pt x="0" y="1296047"/>
                  </a:lnTo>
                  <a:lnTo>
                    <a:pt x="4762" y="1300810"/>
                  </a:lnTo>
                  <a:lnTo>
                    <a:pt x="7404" y="1300810"/>
                  </a:lnTo>
                  <a:lnTo>
                    <a:pt x="9525" y="1298676"/>
                  </a:lnTo>
                  <a:close/>
                </a:path>
                <a:path w="9525" h="1339214">
                  <a:moveTo>
                    <a:pt x="9525" y="1279626"/>
                  </a:moveTo>
                  <a:lnTo>
                    <a:pt x="0" y="1276985"/>
                  </a:lnTo>
                  <a:lnTo>
                    <a:pt x="4762" y="1281747"/>
                  </a:lnTo>
                  <a:lnTo>
                    <a:pt x="7404" y="1281747"/>
                  </a:lnTo>
                  <a:lnTo>
                    <a:pt x="9525" y="1279626"/>
                  </a:lnTo>
                  <a:close/>
                </a:path>
                <a:path w="9525" h="1339214">
                  <a:moveTo>
                    <a:pt x="9525" y="1260563"/>
                  </a:moveTo>
                  <a:lnTo>
                    <a:pt x="0" y="1257935"/>
                  </a:lnTo>
                  <a:lnTo>
                    <a:pt x="4762" y="1262697"/>
                  </a:lnTo>
                  <a:lnTo>
                    <a:pt x="7404" y="1262697"/>
                  </a:lnTo>
                  <a:lnTo>
                    <a:pt x="9525" y="1260563"/>
                  </a:lnTo>
                  <a:close/>
                </a:path>
                <a:path w="9525" h="1339214">
                  <a:moveTo>
                    <a:pt x="9525" y="1241501"/>
                  </a:moveTo>
                  <a:lnTo>
                    <a:pt x="0" y="1238872"/>
                  </a:lnTo>
                  <a:lnTo>
                    <a:pt x="4762" y="1243634"/>
                  </a:lnTo>
                  <a:lnTo>
                    <a:pt x="7404" y="1243634"/>
                  </a:lnTo>
                  <a:lnTo>
                    <a:pt x="9525" y="1241501"/>
                  </a:lnTo>
                  <a:close/>
                </a:path>
                <a:path w="9525" h="1339214">
                  <a:moveTo>
                    <a:pt x="9525" y="1222438"/>
                  </a:moveTo>
                  <a:lnTo>
                    <a:pt x="0" y="1219809"/>
                  </a:lnTo>
                  <a:lnTo>
                    <a:pt x="4762" y="1224572"/>
                  </a:lnTo>
                  <a:lnTo>
                    <a:pt x="7404" y="1224572"/>
                  </a:lnTo>
                  <a:lnTo>
                    <a:pt x="9525" y="1222438"/>
                  </a:lnTo>
                  <a:close/>
                </a:path>
                <a:path w="9525" h="1339214">
                  <a:moveTo>
                    <a:pt x="9525" y="1203388"/>
                  </a:moveTo>
                  <a:lnTo>
                    <a:pt x="0" y="1200746"/>
                  </a:lnTo>
                  <a:lnTo>
                    <a:pt x="4762" y="1205509"/>
                  </a:lnTo>
                  <a:lnTo>
                    <a:pt x="7404" y="1205509"/>
                  </a:lnTo>
                  <a:lnTo>
                    <a:pt x="9525" y="1203388"/>
                  </a:lnTo>
                  <a:close/>
                </a:path>
                <a:path w="9525" h="1339214">
                  <a:moveTo>
                    <a:pt x="9525" y="1184325"/>
                  </a:moveTo>
                  <a:lnTo>
                    <a:pt x="0" y="1181696"/>
                  </a:lnTo>
                  <a:lnTo>
                    <a:pt x="4762" y="1186459"/>
                  </a:lnTo>
                  <a:lnTo>
                    <a:pt x="7404" y="1186459"/>
                  </a:lnTo>
                  <a:lnTo>
                    <a:pt x="9525" y="1184325"/>
                  </a:lnTo>
                  <a:close/>
                </a:path>
                <a:path w="9525" h="1339214">
                  <a:moveTo>
                    <a:pt x="9525" y="1165263"/>
                  </a:moveTo>
                  <a:lnTo>
                    <a:pt x="0" y="1162634"/>
                  </a:lnTo>
                  <a:lnTo>
                    <a:pt x="4762" y="1167396"/>
                  </a:lnTo>
                  <a:lnTo>
                    <a:pt x="7404" y="1167396"/>
                  </a:lnTo>
                  <a:lnTo>
                    <a:pt x="9525" y="1165263"/>
                  </a:lnTo>
                  <a:close/>
                </a:path>
                <a:path w="9525" h="1339214">
                  <a:moveTo>
                    <a:pt x="9525" y="1146200"/>
                  </a:moveTo>
                  <a:lnTo>
                    <a:pt x="0" y="1143571"/>
                  </a:lnTo>
                  <a:lnTo>
                    <a:pt x="4762" y="1148334"/>
                  </a:lnTo>
                  <a:lnTo>
                    <a:pt x="7404" y="1148334"/>
                  </a:lnTo>
                  <a:lnTo>
                    <a:pt x="9525" y="1146200"/>
                  </a:lnTo>
                  <a:close/>
                </a:path>
                <a:path w="9525" h="1339214">
                  <a:moveTo>
                    <a:pt x="9525" y="1127150"/>
                  </a:moveTo>
                  <a:lnTo>
                    <a:pt x="0" y="1124508"/>
                  </a:lnTo>
                  <a:lnTo>
                    <a:pt x="4762" y="1129271"/>
                  </a:lnTo>
                  <a:lnTo>
                    <a:pt x="7404" y="1129271"/>
                  </a:lnTo>
                  <a:lnTo>
                    <a:pt x="9525" y="1127150"/>
                  </a:lnTo>
                  <a:close/>
                </a:path>
                <a:path w="9525" h="1339214">
                  <a:moveTo>
                    <a:pt x="9525" y="1108087"/>
                  </a:moveTo>
                  <a:lnTo>
                    <a:pt x="0" y="1105458"/>
                  </a:lnTo>
                  <a:lnTo>
                    <a:pt x="4762" y="1110221"/>
                  </a:lnTo>
                  <a:lnTo>
                    <a:pt x="7404" y="1110221"/>
                  </a:lnTo>
                  <a:lnTo>
                    <a:pt x="9525" y="1108087"/>
                  </a:lnTo>
                  <a:close/>
                </a:path>
                <a:path w="9525" h="1339214">
                  <a:moveTo>
                    <a:pt x="9525" y="1089025"/>
                  </a:moveTo>
                  <a:lnTo>
                    <a:pt x="0" y="1086396"/>
                  </a:lnTo>
                  <a:lnTo>
                    <a:pt x="4762" y="1091158"/>
                  </a:lnTo>
                  <a:lnTo>
                    <a:pt x="7404" y="1091158"/>
                  </a:lnTo>
                  <a:lnTo>
                    <a:pt x="9525" y="1089025"/>
                  </a:lnTo>
                  <a:close/>
                </a:path>
                <a:path w="9525" h="1339214">
                  <a:moveTo>
                    <a:pt x="9525" y="1069962"/>
                  </a:moveTo>
                  <a:lnTo>
                    <a:pt x="0" y="1067333"/>
                  </a:lnTo>
                  <a:lnTo>
                    <a:pt x="4762" y="1072095"/>
                  </a:lnTo>
                  <a:lnTo>
                    <a:pt x="7404" y="1072095"/>
                  </a:lnTo>
                  <a:lnTo>
                    <a:pt x="9525" y="1069962"/>
                  </a:lnTo>
                  <a:close/>
                </a:path>
                <a:path w="9525" h="1339214">
                  <a:moveTo>
                    <a:pt x="9525" y="1050912"/>
                  </a:moveTo>
                  <a:lnTo>
                    <a:pt x="0" y="1048270"/>
                  </a:lnTo>
                  <a:lnTo>
                    <a:pt x="4762" y="1053033"/>
                  </a:lnTo>
                  <a:lnTo>
                    <a:pt x="7404" y="1053033"/>
                  </a:lnTo>
                  <a:lnTo>
                    <a:pt x="9525" y="1050912"/>
                  </a:lnTo>
                  <a:close/>
                </a:path>
                <a:path w="9525" h="1339214">
                  <a:moveTo>
                    <a:pt x="9525" y="1031849"/>
                  </a:moveTo>
                  <a:lnTo>
                    <a:pt x="0" y="1029220"/>
                  </a:lnTo>
                  <a:lnTo>
                    <a:pt x="4762" y="1033983"/>
                  </a:lnTo>
                  <a:lnTo>
                    <a:pt x="7404" y="1033983"/>
                  </a:lnTo>
                  <a:lnTo>
                    <a:pt x="9525" y="1031849"/>
                  </a:lnTo>
                  <a:close/>
                </a:path>
                <a:path w="9525" h="1339214">
                  <a:moveTo>
                    <a:pt x="9525" y="1012786"/>
                  </a:moveTo>
                  <a:lnTo>
                    <a:pt x="0" y="1010158"/>
                  </a:lnTo>
                  <a:lnTo>
                    <a:pt x="4762" y="1014920"/>
                  </a:lnTo>
                  <a:lnTo>
                    <a:pt x="7404" y="1014920"/>
                  </a:lnTo>
                  <a:lnTo>
                    <a:pt x="9525" y="1012786"/>
                  </a:lnTo>
                  <a:close/>
                </a:path>
                <a:path w="9525" h="1339214">
                  <a:moveTo>
                    <a:pt x="9525" y="993724"/>
                  </a:moveTo>
                  <a:lnTo>
                    <a:pt x="0" y="991095"/>
                  </a:lnTo>
                  <a:lnTo>
                    <a:pt x="4762" y="995857"/>
                  </a:lnTo>
                  <a:lnTo>
                    <a:pt x="7404" y="995857"/>
                  </a:lnTo>
                  <a:lnTo>
                    <a:pt x="9525" y="993724"/>
                  </a:lnTo>
                  <a:close/>
                </a:path>
                <a:path w="9525" h="1339214">
                  <a:moveTo>
                    <a:pt x="9525" y="974674"/>
                  </a:moveTo>
                  <a:lnTo>
                    <a:pt x="0" y="972045"/>
                  </a:lnTo>
                  <a:lnTo>
                    <a:pt x="4762" y="976807"/>
                  </a:lnTo>
                  <a:lnTo>
                    <a:pt x="7404" y="976807"/>
                  </a:lnTo>
                  <a:lnTo>
                    <a:pt x="9525" y="974674"/>
                  </a:lnTo>
                  <a:close/>
                </a:path>
                <a:path w="9525" h="1339214">
                  <a:moveTo>
                    <a:pt x="9525" y="955611"/>
                  </a:moveTo>
                  <a:lnTo>
                    <a:pt x="0" y="952982"/>
                  </a:lnTo>
                  <a:lnTo>
                    <a:pt x="4762" y="957745"/>
                  </a:lnTo>
                  <a:lnTo>
                    <a:pt x="7404" y="957745"/>
                  </a:lnTo>
                  <a:lnTo>
                    <a:pt x="9525" y="955611"/>
                  </a:lnTo>
                  <a:close/>
                </a:path>
                <a:path w="9525" h="1339214">
                  <a:moveTo>
                    <a:pt x="9525" y="936548"/>
                  </a:moveTo>
                  <a:lnTo>
                    <a:pt x="0" y="933919"/>
                  </a:lnTo>
                  <a:lnTo>
                    <a:pt x="4762" y="938682"/>
                  </a:lnTo>
                  <a:lnTo>
                    <a:pt x="7404" y="938682"/>
                  </a:lnTo>
                  <a:lnTo>
                    <a:pt x="9525" y="936548"/>
                  </a:lnTo>
                  <a:close/>
                </a:path>
                <a:path w="9525" h="1339214">
                  <a:moveTo>
                    <a:pt x="9525" y="917486"/>
                  </a:moveTo>
                  <a:lnTo>
                    <a:pt x="0" y="914857"/>
                  </a:lnTo>
                  <a:lnTo>
                    <a:pt x="4762" y="919619"/>
                  </a:lnTo>
                  <a:lnTo>
                    <a:pt x="7404" y="919619"/>
                  </a:lnTo>
                  <a:lnTo>
                    <a:pt x="9525" y="917486"/>
                  </a:lnTo>
                  <a:close/>
                </a:path>
                <a:path w="9525" h="1339214">
                  <a:moveTo>
                    <a:pt x="9525" y="898436"/>
                  </a:moveTo>
                  <a:lnTo>
                    <a:pt x="0" y="895807"/>
                  </a:lnTo>
                  <a:lnTo>
                    <a:pt x="4762" y="900569"/>
                  </a:lnTo>
                  <a:lnTo>
                    <a:pt x="7404" y="900569"/>
                  </a:lnTo>
                  <a:lnTo>
                    <a:pt x="9525" y="898436"/>
                  </a:lnTo>
                  <a:close/>
                </a:path>
                <a:path w="9525" h="1339214">
                  <a:moveTo>
                    <a:pt x="9525" y="879373"/>
                  </a:moveTo>
                  <a:lnTo>
                    <a:pt x="0" y="876744"/>
                  </a:lnTo>
                  <a:lnTo>
                    <a:pt x="4762" y="881507"/>
                  </a:lnTo>
                  <a:lnTo>
                    <a:pt x="7404" y="881507"/>
                  </a:lnTo>
                  <a:lnTo>
                    <a:pt x="9525" y="879373"/>
                  </a:lnTo>
                  <a:close/>
                </a:path>
                <a:path w="9525" h="1339214">
                  <a:moveTo>
                    <a:pt x="9525" y="860310"/>
                  </a:moveTo>
                  <a:lnTo>
                    <a:pt x="0" y="857681"/>
                  </a:lnTo>
                  <a:lnTo>
                    <a:pt x="4762" y="862444"/>
                  </a:lnTo>
                  <a:lnTo>
                    <a:pt x="7404" y="862444"/>
                  </a:lnTo>
                  <a:lnTo>
                    <a:pt x="9525" y="860310"/>
                  </a:lnTo>
                  <a:close/>
                </a:path>
                <a:path w="9525" h="1339214">
                  <a:moveTo>
                    <a:pt x="9525" y="841248"/>
                  </a:moveTo>
                  <a:lnTo>
                    <a:pt x="0" y="838619"/>
                  </a:lnTo>
                  <a:lnTo>
                    <a:pt x="4762" y="843381"/>
                  </a:lnTo>
                  <a:lnTo>
                    <a:pt x="7404" y="843381"/>
                  </a:lnTo>
                  <a:lnTo>
                    <a:pt x="9525" y="841248"/>
                  </a:lnTo>
                  <a:close/>
                </a:path>
                <a:path w="9525" h="1339214">
                  <a:moveTo>
                    <a:pt x="9525" y="822198"/>
                  </a:moveTo>
                  <a:lnTo>
                    <a:pt x="0" y="819569"/>
                  </a:lnTo>
                  <a:lnTo>
                    <a:pt x="4762" y="824331"/>
                  </a:lnTo>
                  <a:lnTo>
                    <a:pt x="7404" y="824331"/>
                  </a:lnTo>
                  <a:lnTo>
                    <a:pt x="9525" y="822198"/>
                  </a:lnTo>
                  <a:close/>
                </a:path>
                <a:path w="9525" h="1339214">
                  <a:moveTo>
                    <a:pt x="9525" y="803135"/>
                  </a:moveTo>
                  <a:lnTo>
                    <a:pt x="0" y="800506"/>
                  </a:lnTo>
                  <a:lnTo>
                    <a:pt x="4762" y="805268"/>
                  </a:lnTo>
                  <a:lnTo>
                    <a:pt x="7404" y="805268"/>
                  </a:lnTo>
                  <a:lnTo>
                    <a:pt x="9525" y="803135"/>
                  </a:lnTo>
                  <a:close/>
                </a:path>
                <a:path w="9525" h="1339214">
                  <a:moveTo>
                    <a:pt x="9525" y="784072"/>
                  </a:moveTo>
                  <a:lnTo>
                    <a:pt x="0" y="781443"/>
                  </a:lnTo>
                  <a:lnTo>
                    <a:pt x="4762" y="786206"/>
                  </a:lnTo>
                  <a:lnTo>
                    <a:pt x="7404" y="786206"/>
                  </a:lnTo>
                  <a:lnTo>
                    <a:pt x="9525" y="784072"/>
                  </a:lnTo>
                  <a:close/>
                </a:path>
                <a:path w="9525" h="1339214">
                  <a:moveTo>
                    <a:pt x="9525" y="765009"/>
                  </a:moveTo>
                  <a:lnTo>
                    <a:pt x="0" y="762381"/>
                  </a:lnTo>
                  <a:lnTo>
                    <a:pt x="4762" y="767143"/>
                  </a:lnTo>
                  <a:lnTo>
                    <a:pt x="7404" y="767143"/>
                  </a:lnTo>
                  <a:lnTo>
                    <a:pt x="9525" y="765009"/>
                  </a:lnTo>
                  <a:close/>
                </a:path>
                <a:path w="9525" h="1339214">
                  <a:moveTo>
                    <a:pt x="9525" y="745959"/>
                  </a:moveTo>
                  <a:lnTo>
                    <a:pt x="0" y="743331"/>
                  </a:lnTo>
                  <a:lnTo>
                    <a:pt x="4762" y="748093"/>
                  </a:lnTo>
                  <a:lnTo>
                    <a:pt x="7404" y="748093"/>
                  </a:lnTo>
                  <a:lnTo>
                    <a:pt x="9525" y="745959"/>
                  </a:lnTo>
                  <a:close/>
                </a:path>
                <a:path w="9525" h="1339214">
                  <a:moveTo>
                    <a:pt x="9525" y="726897"/>
                  </a:moveTo>
                  <a:lnTo>
                    <a:pt x="0" y="724268"/>
                  </a:lnTo>
                  <a:lnTo>
                    <a:pt x="4762" y="729030"/>
                  </a:lnTo>
                  <a:lnTo>
                    <a:pt x="7404" y="729030"/>
                  </a:lnTo>
                  <a:lnTo>
                    <a:pt x="9525" y="726897"/>
                  </a:lnTo>
                  <a:close/>
                </a:path>
                <a:path w="9525" h="1339214">
                  <a:moveTo>
                    <a:pt x="9525" y="707834"/>
                  </a:moveTo>
                  <a:lnTo>
                    <a:pt x="0" y="705205"/>
                  </a:lnTo>
                  <a:lnTo>
                    <a:pt x="4762" y="709968"/>
                  </a:lnTo>
                  <a:lnTo>
                    <a:pt x="7404" y="709968"/>
                  </a:lnTo>
                  <a:lnTo>
                    <a:pt x="9525" y="707834"/>
                  </a:lnTo>
                  <a:close/>
                </a:path>
                <a:path w="9525" h="1339214">
                  <a:moveTo>
                    <a:pt x="9525" y="688771"/>
                  </a:moveTo>
                  <a:lnTo>
                    <a:pt x="0" y="686142"/>
                  </a:lnTo>
                  <a:lnTo>
                    <a:pt x="4762" y="690905"/>
                  </a:lnTo>
                  <a:lnTo>
                    <a:pt x="7404" y="690905"/>
                  </a:lnTo>
                  <a:lnTo>
                    <a:pt x="9525" y="688771"/>
                  </a:lnTo>
                  <a:close/>
                </a:path>
                <a:path w="9525" h="1339214">
                  <a:moveTo>
                    <a:pt x="9525" y="669721"/>
                  </a:moveTo>
                  <a:lnTo>
                    <a:pt x="0" y="667092"/>
                  </a:lnTo>
                  <a:lnTo>
                    <a:pt x="4762" y="671855"/>
                  </a:lnTo>
                  <a:lnTo>
                    <a:pt x="7404" y="671855"/>
                  </a:lnTo>
                  <a:lnTo>
                    <a:pt x="9525" y="669721"/>
                  </a:lnTo>
                  <a:close/>
                </a:path>
                <a:path w="9525" h="1339214">
                  <a:moveTo>
                    <a:pt x="9525" y="650659"/>
                  </a:moveTo>
                  <a:lnTo>
                    <a:pt x="0" y="648030"/>
                  </a:lnTo>
                  <a:lnTo>
                    <a:pt x="4762" y="652792"/>
                  </a:lnTo>
                  <a:lnTo>
                    <a:pt x="7404" y="652792"/>
                  </a:lnTo>
                  <a:lnTo>
                    <a:pt x="9525" y="650659"/>
                  </a:lnTo>
                  <a:close/>
                </a:path>
                <a:path w="9525" h="1339214">
                  <a:moveTo>
                    <a:pt x="9525" y="631596"/>
                  </a:moveTo>
                  <a:lnTo>
                    <a:pt x="0" y="628967"/>
                  </a:lnTo>
                  <a:lnTo>
                    <a:pt x="4762" y="633730"/>
                  </a:lnTo>
                  <a:lnTo>
                    <a:pt x="7404" y="633730"/>
                  </a:lnTo>
                  <a:lnTo>
                    <a:pt x="9525" y="631596"/>
                  </a:lnTo>
                  <a:close/>
                </a:path>
                <a:path w="9525" h="1339214">
                  <a:moveTo>
                    <a:pt x="9525" y="612533"/>
                  </a:moveTo>
                  <a:lnTo>
                    <a:pt x="0" y="609904"/>
                  </a:lnTo>
                  <a:lnTo>
                    <a:pt x="4762" y="614667"/>
                  </a:lnTo>
                  <a:lnTo>
                    <a:pt x="7404" y="614667"/>
                  </a:lnTo>
                  <a:lnTo>
                    <a:pt x="9525" y="612533"/>
                  </a:lnTo>
                  <a:close/>
                </a:path>
                <a:path w="9525" h="1339214">
                  <a:moveTo>
                    <a:pt x="9525" y="593483"/>
                  </a:moveTo>
                  <a:lnTo>
                    <a:pt x="0" y="590854"/>
                  </a:lnTo>
                  <a:lnTo>
                    <a:pt x="4762" y="595617"/>
                  </a:lnTo>
                  <a:lnTo>
                    <a:pt x="7404" y="595617"/>
                  </a:lnTo>
                  <a:lnTo>
                    <a:pt x="9525" y="593483"/>
                  </a:lnTo>
                  <a:close/>
                </a:path>
                <a:path w="9525" h="1339214">
                  <a:moveTo>
                    <a:pt x="9525" y="574421"/>
                  </a:moveTo>
                  <a:lnTo>
                    <a:pt x="0" y="571792"/>
                  </a:lnTo>
                  <a:lnTo>
                    <a:pt x="4762" y="576554"/>
                  </a:lnTo>
                  <a:lnTo>
                    <a:pt x="7404" y="576554"/>
                  </a:lnTo>
                  <a:lnTo>
                    <a:pt x="9525" y="574421"/>
                  </a:lnTo>
                  <a:close/>
                </a:path>
                <a:path w="9525" h="1339214">
                  <a:moveTo>
                    <a:pt x="9525" y="555358"/>
                  </a:moveTo>
                  <a:lnTo>
                    <a:pt x="0" y="552729"/>
                  </a:lnTo>
                  <a:lnTo>
                    <a:pt x="4762" y="557491"/>
                  </a:lnTo>
                  <a:lnTo>
                    <a:pt x="7404" y="557491"/>
                  </a:lnTo>
                  <a:lnTo>
                    <a:pt x="9525" y="555358"/>
                  </a:lnTo>
                  <a:close/>
                </a:path>
                <a:path w="9525" h="1339214">
                  <a:moveTo>
                    <a:pt x="9525" y="536295"/>
                  </a:moveTo>
                  <a:lnTo>
                    <a:pt x="0" y="533666"/>
                  </a:lnTo>
                  <a:lnTo>
                    <a:pt x="4762" y="538429"/>
                  </a:lnTo>
                  <a:lnTo>
                    <a:pt x="7404" y="538429"/>
                  </a:lnTo>
                  <a:lnTo>
                    <a:pt x="9525" y="536295"/>
                  </a:lnTo>
                  <a:close/>
                </a:path>
                <a:path w="9525" h="1339214">
                  <a:moveTo>
                    <a:pt x="9525" y="517245"/>
                  </a:moveTo>
                  <a:lnTo>
                    <a:pt x="0" y="514616"/>
                  </a:lnTo>
                  <a:lnTo>
                    <a:pt x="4762" y="519379"/>
                  </a:lnTo>
                  <a:lnTo>
                    <a:pt x="7404" y="519379"/>
                  </a:lnTo>
                  <a:lnTo>
                    <a:pt x="9525" y="517245"/>
                  </a:lnTo>
                  <a:close/>
                </a:path>
                <a:path w="9525" h="1339214">
                  <a:moveTo>
                    <a:pt x="9525" y="498182"/>
                  </a:moveTo>
                  <a:lnTo>
                    <a:pt x="0" y="495554"/>
                  </a:lnTo>
                  <a:lnTo>
                    <a:pt x="4762" y="500316"/>
                  </a:lnTo>
                  <a:lnTo>
                    <a:pt x="7404" y="500316"/>
                  </a:lnTo>
                  <a:lnTo>
                    <a:pt x="9525" y="498182"/>
                  </a:lnTo>
                  <a:close/>
                </a:path>
                <a:path w="9525" h="1339214">
                  <a:moveTo>
                    <a:pt x="9525" y="479120"/>
                  </a:moveTo>
                  <a:lnTo>
                    <a:pt x="0" y="476491"/>
                  </a:lnTo>
                  <a:lnTo>
                    <a:pt x="4762" y="481253"/>
                  </a:lnTo>
                  <a:lnTo>
                    <a:pt x="7404" y="481253"/>
                  </a:lnTo>
                  <a:lnTo>
                    <a:pt x="9525" y="479120"/>
                  </a:lnTo>
                  <a:close/>
                </a:path>
                <a:path w="9525" h="1339214">
                  <a:moveTo>
                    <a:pt x="9525" y="460057"/>
                  </a:moveTo>
                  <a:lnTo>
                    <a:pt x="0" y="457428"/>
                  </a:lnTo>
                  <a:lnTo>
                    <a:pt x="4762" y="462191"/>
                  </a:lnTo>
                  <a:lnTo>
                    <a:pt x="7404" y="462191"/>
                  </a:lnTo>
                  <a:lnTo>
                    <a:pt x="9525" y="460057"/>
                  </a:lnTo>
                  <a:close/>
                </a:path>
                <a:path w="9525" h="1339214">
                  <a:moveTo>
                    <a:pt x="9525" y="441007"/>
                  </a:moveTo>
                  <a:lnTo>
                    <a:pt x="0" y="438378"/>
                  </a:lnTo>
                  <a:lnTo>
                    <a:pt x="4762" y="443141"/>
                  </a:lnTo>
                  <a:lnTo>
                    <a:pt x="7404" y="443141"/>
                  </a:lnTo>
                  <a:lnTo>
                    <a:pt x="9525" y="441007"/>
                  </a:lnTo>
                  <a:close/>
                </a:path>
                <a:path w="9525" h="1339214">
                  <a:moveTo>
                    <a:pt x="9525" y="421944"/>
                  </a:moveTo>
                  <a:lnTo>
                    <a:pt x="0" y="419315"/>
                  </a:lnTo>
                  <a:lnTo>
                    <a:pt x="4762" y="424078"/>
                  </a:lnTo>
                  <a:lnTo>
                    <a:pt x="7404" y="424078"/>
                  </a:lnTo>
                  <a:lnTo>
                    <a:pt x="9525" y="421944"/>
                  </a:lnTo>
                  <a:close/>
                </a:path>
                <a:path w="9525" h="1339214">
                  <a:moveTo>
                    <a:pt x="9525" y="402882"/>
                  </a:moveTo>
                  <a:lnTo>
                    <a:pt x="0" y="400253"/>
                  </a:lnTo>
                  <a:lnTo>
                    <a:pt x="4762" y="405015"/>
                  </a:lnTo>
                  <a:lnTo>
                    <a:pt x="7404" y="405015"/>
                  </a:lnTo>
                  <a:lnTo>
                    <a:pt x="9525" y="402882"/>
                  </a:lnTo>
                  <a:close/>
                </a:path>
                <a:path w="9525" h="1339214">
                  <a:moveTo>
                    <a:pt x="9525" y="383819"/>
                  </a:moveTo>
                  <a:lnTo>
                    <a:pt x="0" y="381190"/>
                  </a:lnTo>
                  <a:lnTo>
                    <a:pt x="4762" y="385953"/>
                  </a:lnTo>
                  <a:lnTo>
                    <a:pt x="7404" y="385953"/>
                  </a:lnTo>
                  <a:lnTo>
                    <a:pt x="9525" y="383819"/>
                  </a:lnTo>
                  <a:close/>
                </a:path>
                <a:path w="9525" h="1339214">
                  <a:moveTo>
                    <a:pt x="9525" y="364769"/>
                  </a:moveTo>
                  <a:lnTo>
                    <a:pt x="0" y="362140"/>
                  </a:lnTo>
                  <a:lnTo>
                    <a:pt x="4762" y="366903"/>
                  </a:lnTo>
                  <a:lnTo>
                    <a:pt x="7404" y="366903"/>
                  </a:lnTo>
                  <a:lnTo>
                    <a:pt x="9525" y="364769"/>
                  </a:lnTo>
                  <a:close/>
                </a:path>
                <a:path w="9525" h="1339214">
                  <a:moveTo>
                    <a:pt x="9525" y="345706"/>
                  </a:moveTo>
                  <a:lnTo>
                    <a:pt x="0" y="343077"/>
                  </a:lnTo>
                  <a:lnTo>
                    <a:pt x="4762" y="347840"/>
                  </a:lnTo>
                  <a:lnTo>
                    <a:pt x="7404" y="347840"/>
                  </a:lnTo>
                  <a:lnTo>
                    <a:pt x="9525" y="345706"/>
                  </a:lnTo>
                  <a:close/>
                </a:path>
                <a:path w="9525" h="1339214">
                  <a:moveTo>
                    <a:pt x="9525" y="326644"/>
                  </a:moveTo>
                  <a:lnTo>
                    <a:pt x="0" y="324015"/>
                  </a:lnTo>
                  <a:lnTo>
                    <a:pt x="4762" y="328777"/>
                  </a:lnTo>
                  <a:lnTo>
                    <a:pt x="7404" y="328777"/>
                  </a:lnTo>
                  <a:lnTo>
                    <a:pt x="9525" y="326644"/>
                  </a:lnTo>
                  <a:close/>
                </a:path>
                <a:path w="9525" h="1339214">
                  <a:moveTo>
                    <a:pt x="9525" y="307581"/>
                  </a:moveTo>
                  <a:lnTo>
                    <a:pt x="0" y="304952"/>
                  </a:lnTo>
                  <a:lnTo>
                    <a:pt x="4762" y="309714"/>
                  </a:lnTo>
                  <a:lnTo>
                    <a:pt x="7404" y="309714"/>
                  </a:lnTo>
                  <a:lnTo>
                    <a:pt x="9525" y="307581"/>
                  </a:lnTo>
                  <a:close/>
                </a:path>
                <a:path w="9525" h="1339214">
                  <a:moveTo>
                    <a:pt x="9525" y="288531"/>
                  </a:moveTo>
                  <a:lnTo>
                    <a:pt x="0" y="285902"/>
                  </a:lnTo>
                  <a:lnTo>
                    <a:pt x="4762" y="290664"/>
                  </a:lnTo>
                  <a:lnTo>
                    <a:pt x="7404" y="290664"/>
                  </a:lnTo>
                  <a:lnTo>
                    <a:pt x="9525" y="288531"/>
                  </a:lnTo>
                  <a:close/>
                </a:path>
                <a:path w="9525" h="1339214">
                  <a:moveTo>
                    <a:pt x="9525" y="269468"/>
                  </a:moveTo>
                  <a:lnTo>
                    <a:pt x="0" y="266839"/>
                  </a:lnTo>
                  <a:lnTo>
                    <a:pt x="4762" y="271602"/>
                  </a:lnTo>
                  <a:lnTo>
                    <a:pt x="7404" y="271602"/>
                  </a:lnTo>
                  <a:lnTo>
                    <a:pt x="9525" y="269468"/>
                  </a:lnTo>
                  <a:close/>
                </a:path>
                <a:path w="9525" h="1339214">
                  <a:moveTo>
                    <a:pt x="9525" y="250405"/>
                  </a:moveTo>
                  <a:lnTo>
                    <a:pt x="0" y="247777"/>
                  </a:lnTo>
                  <a:lnTo>
                    <a:pt x="4762" y="252539"/>
                  </a:lnTo>
                  <a:lnTo>
                    <a:pt x="7404" y="252539"/>
                  </a:lnTo>
                  <a:lnTo>
                    <a:pt x="9525" y="250405"/>
                  </a:lnTo>
                  <a:close/>
                </a:path>
                <a:path w="9525" h="1339214">
                  <a:moveTo>
                    <a:pt x="9525" y="231343"/>
                  </a:moveTo>
                  <a:lnTo>
                    <a:pt x="0" y="228714"/>
                  </a:lnTo>
                  <a:lnTo>
                    <a:pt x="4762" y="233476"/>
                  </a:lnTo>
                  <a:lnTo>
                    <a:pt x="7404" y="233476"/>
                  </a:lnTo>
                  <a:lnTo>
                    <a:pt x="9525" y="231343"/>
                  </a:lnTo>
                  <a:close/>
                </a:path>
                <a:path w="9525" h="1339214">
                  <a:moveTo>
                    <a:pt x="9525" y="212293"/>
                  </a:moveTo>
                  <a:lnTo>
                    <a:pt x="0" y="209664"/>
                  </a:lnTo>
                  <a:lnTo>
                    <a:pt x="4762" y="214426"/>
                  </a:lnTo>
                  <a:lnTo>
                    <a:pt x="7404" y="214426"/>
                  </a:lnTo>
                  <a:lnTo>
                    <a:pt x="9525" y="212293"/>
                  </a:lnTo>
                  <a:close/>
                </a:path>
                <a:path w="9525" h="1339214">
                  <a:moveTo>
                    <a:pt x="9525" y="193230"/>
                  </a:moveTo>
                  <a:lnTo>
                    <a:pt x="0" y="190601"/>
                  </a:lnTo>
                  <a:lnTo>
                    <a:pt x="4762" y="195364"/>
                  </a:lnTo>
                  <a:lnTo>
                    <a:pt x="7404" y="195364"/>
                  </a:lnTo>
                  <a:lnTo>
                    <a:pt x="9525" y="193230"/>
                  </a:lnTo>
                  <a:close/>
                </a:path>
                <a:path w="9525" h="1339214">
                  <a:moveTo>
                    <a:pt x="9525" y="174167"/>
                  </a:moveTo>
                  <a:lnTo>
                    <a:pt x="0" y="171538"/>
                  </a:lnTo>
                  <a:lnTo>
                    <a:pt x="4762" y="176301"/>
                  </a:lnTo>
                  <a:lnTo>
                    <a:pt x="7404" y="176301"/>
                  </a:lnTo>
                  <a:lnTo>
                    <a:pt x="9525" y="174167"/>
                  </a:lnTo>
                  <a:close/>
                </a:path>
                <a:path w="9525" h="1339214">
                  <a:moveTo>
                    <a:pt x="9525" y="155105"/>
                  </a:moveTo>
                  <a:lnTo>
                    <a:pt x="0" y="152476"/>
                  </a:lnTo>
                  <a:lnTo>
                    <a:pt x="4762" y="157238"/>
                  </a:lnTo>
                  <a:lnTo>
                    <a:pt x="7404" y="157238"/>
                  </a:lnTo>
                  <a:lnTo>
                    <a:pt x="9525" y="155105"/>
                  </a:lnTo>
                  <a:close/>
                </a:path>
                <a:path w="9525" h="1339214">
                  <a:moveTo>
                    <a:pt x="9525" y="136055"/>
                  </a:moveTo>
                  <a:lnTo>
                    <a:pt x="0" y="133426"/>
                  </a:lnTo>
                  <a:lnTo>
                    <a:pt x="4762" y="138188"/>
                  </a:lnTo>
                  <a:lnTo>
                    <a:pt x="7404" y="138188"/>
                  </a:lnTo>
                  <a:lnTo>
                    <a:pt x="9525" y="136055"/>
                  </a:lnTo>
                  <a:close/>
                </a:path>
                <a:path w="9525" h="1339214">
                  <a:moveTo>
                    <a:pt x="9525" y="116992"/>
                  </a:moveTo>
                  <a:lnTo>
                    <a:pt x="0" y="114363"/>
                  </a:lnTo>
                  <a:lnTo>
                    <a:pt x="4762" y="119126"/>
                  </a:lnTo>
                  <a:lnTo>
                    <a:pt x="7404" y="119126"/>
                  </a:lnTo>
                  <a:lnTo>
                    <a:pt x="9525" y="116992"/>
                  </a:lnTo>
                  <a:close/>
                </a:path>
                <a:path w="9525" h="1339214">
                  <a:moveTo>
                    <a:pt x="9525" y="97929"/>
                  </a:moveTo>
                  <a:lnTo>
                    <a:pt x="0" y="95300"/>
                  </a:lnTo>
                  <a:lnTo>
                    <a:pt x="4762" y="100063"/>
                  </a:lnTo>
                  <a:lnTo>
                    <a:pt x="7404" y="100063"/>
                  </a:lnTo>
                  <a:lnTo>
                    <a:pt x="9525" y="97929"/>
                  </a:lnTo>
                  <a:close/>
                </a:path>
                <a:path w="9525" h="1339214">
                  <a:moveTo>
                    <a:pt x="9525" y="78867"/>
                  </a:moveTo>
                  <a:lnTo>
                    <a:pt x="0" y="76238"/>
                  </a:lnTo>
                  <a:lnTo>
                    <a:pt x="4762" y="81000"/>
                  </a:lnTo>
                  <a:lnTo>
                    <a:pt x="7404" y="81000"/>
                  </a:lnTo>
                  <a:lnTo>
                    <a:pt x="9525" y="78867"/>
                  </a:lnTo>
                  <a:close/>
                </a:path>
                <a:path w="9525" h="1339214">
                  <a:moveTo>
                    <a:pt x="9525" y="59817"/>
                  </a:moveTo>
                  <a:lnTo>
                    <a:pt x="0" y="57188"/>
                  </a:lnTo>
                  <a:lnTo>
                    <a:pt x="4762" y="61950"/>
                  </a:lnTo>
                  <a:lnTo>
                    <a:pt x="7404" y="61950"/>
                  </a:lnTo>
                  <a:lnTo>
                    <a:pt x="9525" y="59817"/>
                  </a:lnTo>
                  <a:close/>
                </a:path>
                <a:path w="9525" h="1339214">
                  <a:moveTo>
                    <a:pt x="9525" y="40754"/>
                  </a:moveTo>
                  <a:lnTo>
                    <a:pt x="0" y="38125"/>
                  </a:lnTo>
                  <a:lnTo>
                    <a:pt x="4762" y="42887"/>
                  </a:lnTo>
                  <a:lnTo>
                    <a:pt x="7404" y="42887"/>
                  </a:lnTo>
                  <a:lnTo>
                    <a:pt x="9525" y="40754"/>
                  </a:lnTo>
                  <a:close/>
                </a:path>
                <a:path w="9525" h="1339214">
                  <a:moveTo>
                    <a:pt x="9525" y="21691"/>
                  </a:moveTo>
                  <a:lnTo>
                    <a:pt x="0" y="19062"/>
                  </a:lnTo>
                  <a:lnTo>
                    <a:pt x="4762" y="23825"/>
                  </a:lnTo>
                  <a:lnTo>
                    <a:pt x="7404" y="23825"/>
                  </a:lnTo>
                  <a:lnTo>
                    <a:pt x="9525" y="21691"/>
                  </a:lnTo>
                  <a:close/>
                </a:path>
                <a:path w="9525" h="1339214">
                  <a:moveTo>
                    <a:pt x="9525" y="2628"/>
                  </a:moveTo>
                  <a:lnTo>
                    <a:pt x="0" y="0"/>
                  </a:lnTo>
                  <a:lnTo>
                    <a:pt x="4762" y="4762"/>
                  </a:lnTo>
                  <a:lnTo>
                    <a:pt x="7404" y="4762"/>
                  </a:lnTo>
                  <a:lnTo>
                    <a:pt x="9525" y="262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699054" y="1285874"/>
              <a:ext cx="83820" cy="1264920"/>
            </a:xfrm>
            <a:custGeom>
              <a:avLst/>
              <a:gdLst/>
              <a:ahLst/>
              <a:cxnLst/>
              <a:rect l="l" t="t" r="r" b="b"/>
              <a:pathLst>
                <a:path w="83819" h="1264920">
                  <a:moveTo>
                    <a:pt x="7391" y="0"/>
                  </a:moveTo>
                  <a:lnTo>
                    <a:pt x="2628" y="4762"/>
                  </a:lnTo>
                  <a:lnTo>
                    <a:pt x="2628" y="7404"/>
                  </a:lnTo>
                  <a:lnTo>
                    <a:pt x="4762" y="9525"/>
                  </a:lnTo>
                  <a:lnTo>
                    <a:pt x="7391" y="0"/>
                  </a:lnTo>
                  <a:close/>
                </a:path>
                <a:path w="83819" h="1264920">
                  <a:moveTo>
                    <a:pt x="9525" y="1262697"/>
                  </a:moveTo>
                  <a:lnTo>
                    <a:pt x="0" y="1260068"/>
                  </a:lnTo>
                  <a:lnTo>
                    <a:pt x="4762" y="1264831"/>
                  </a:lnTo>
                  <a:lnTo>
                    <a:pt x="7404" y="1264831"/>
                  </a:lnTo>
                  <a:lnTo>
                    <a:pt x="9525" y="1262697"/>
                  </a:lnTo>
                  <a:close/>
                </a:path>
                <a:path w="83819" h="1264920">
                  <a:moveTo>
                    <a:pt x="9525" y="1243647"/>
                  </a:moveTo>
                  <a:lnTo>
                    <a:pt x="0" y="1241018"/>
                  </a:lnTo>
                  <a:lnTo>
                    <a:pt x="4762" y="1245781"/>
                  </a:lnTo>
                  <a:lnTo>
                    <a:pt x="7404" y="1245781"/>
                  </a:lnTo>
                  <a:lnTo>
                    <a:pt x="9525" y="1243647"/>
                  </a:lnTo>
                  <a:close/>
                </a:path>
                <a:path w="83819" h="1264920">
                  <a:moveTo>
                    <a:pt x="9525" y="1224584"/>
                  </a:moveTo>
                  <a:lnTo>
                    <a:pt x="0" y="1221955"/>
                  </a:lnTo>
                  <a:lnTo>
                    <a:pt x="4762" y="1226718"/>
                  </a:lnTo>
                  <a:lnTo>
                    <a:pt x="7404" y="1226718"/>
                  </a:lnTo>
                  <a:lnTo>
                    <a:pt x="9525" y="1224584"/>
                  </a:lnTo>
                  <a:close/>
                </a:path>
                <a:path w="83819" h="1264920">
                  <a:moveTo>
                    <a:pt x="9525" y="1205522"/>
                  </a:moveTo>
                  <a:lnTo>
                    <a:pt x="0" y="1202893"/>
                  </a:lnTo>
                  <a:lnTo>
                    <a:pt x="4762" y="1207655"/>
                  </a:lnTo>
                  <a:lnTo>
                    <a:pt x="7404" y="1207655"/>
                  </a:lnTo>
                  <a:lnTo>
                    <a:pt x="9525" y="1205522"/>
                  </a:lnTo>
                  <a:close/>
                </a:path>
                <a:path w="83819" h="1264920">
                  <a:moveTo>
                    <a:pt x="9525" y="1186459"/>
                  </a:moveTo>
                  <a:lnTo>
                    <a:pt x="0" y="1183830"/>
                  </a:lnTo>
                  <a:lnTo>
                    <a:pt x="4762" y="1188593"/>
                  </a:lnTo>
                  <a:lnTo>
                    <a:pt x="7404" y="1188593"/>
                  </a:lnTo>
                  <a:lnTo>
                    <a:pt x="9525" y="1186459"/>
                  </a:lnTo>
                  <a:close/>
                </a:path>
                <a:path w="83819" h="1264920">
                  <a:moveTo>
                    <a:pt x="9525" y="1167409"/>
                  </a:moveTo>
                  <a:lnTo>
                    <a:pt x="0" y="1164780"/>
                  </a:lnTo>
                  <a:lnTo>
                    <a:pt x="4762" y="1169543"/>
                  </a:lnTo>
                  <a:lnTo>
                    <a:pt x="7404" y="1169543"/>
                  </a:lnTo>
                  <a:lnTo>
                    <a:pt x="9525" y="1167409"/>
                  </a:lnTo>
                  <a:close/>
                </a:path>
                <a:path w="83819" h="1264920">
                  <a:moveTo>
                    <a:pt x="9525" y="1148346"/>
                  </a:moveTo>
                  <a:lnTo>
                    <a:pt x="0" y="1145717"/>
                  </a:lnTo>
                  <a:lnTo>
                    <a:pt x="4762" y="1150480"/>
                  </a:lnTo>
                  <a:lnTo>
                    <a:pt x="7404" y="1150480"/>
                  </a:lnTo>
                  <a:lnTo>
                    <a:pt x="9525" y="1148346"/>
                  </a:lnTo>
                  <a:close/>
                </a:path>
                <a:path w="83819" h="1264920">
                  <a:moveTo>
                    <a:pt x="9525" y="1129284"/>
                  </a:moveTo>
                  <a:lnTo>
                    <a:pt x="0" y="1126655"/>
                  </a:lnTo>
                  <a:lnTo>
                    <a:pt x="4762" y="1131417"/>
                  </a:lnTo>
                  <a:lnTo>
                    <a:pt x="7404" y="1131417"/>
                  </a:lnTo>
                  <a:lnTo>
                    <a:pt x="9525" y="1129284"/>
                  </a:lnTo>
                  <a:close/>
                </a:path>
                <a:path w="83819" h="1264920">
                  <a:moveTo>
                    <a:pt x="9525" y="1110221"/>
                  </a:moveTo>
                  <a:lnTo>
                    <a:pt x="0" y="1107592"/>
                  </a:lnTo>
                  <a:lnTo>
                    <a:pt x="4762" y="1112354"/>
                  </a:lnTo>
                  <a:lnTo>
                    <a:pt x="7404" y="1112354"/>
                  </a:lnTo>
                  <a:lnTo>
                    <a:pt x="9525" y="1110221"/>
                  </a:lnTo>
                  <a:close/>
                </a:path>
                <a:path w="83819" h="1264920">
                  <a:moveTo>
                    <a:pt x="9525" y="1091171"/>
                  </a:moveTo>
                  <a:lnTo>
                    <a:pt x="0" y="1088542"/>
                  </a:lnTo>
                  <a:lnTo>
                    <a:pt x="4762" y="1093304"/>
                  </a:lnTo>
                  <a:lnTo>
                    <a:pt x="7404" y="1093304"/>
                  </a:lnTo>
                  <a:lnTo>
                    <a:pt x="9525" y="1091171"/>
                  </a:lnTo>
                  <a:close/>
                </a:path>
                <a:path w="83819" h="1264920">
                  <a:moveTo>
                    <a:pt x="9525" y="1072108"/>
                  </a:moveTo>
                  <a:lnTo>
                    <a:pt x="0" y="1069479"/>
                  </a:lnTo>
                  <a:lnTo>
                    <a:pt x="4762" y="1074242"/>
                  </a:lnTo>
                  <a:lnTo>
                    <a:pt x="7404" y="1074242"/>
                  </a:lnTo>
                  <a:lnTo>
                    <a:pt x="9525" y="1072108"/>
                  </a:lnTo>
                  <a:close/>
                </a:path>
                <a:path w="83819" h="1264920">
                  <a:moveTo>
                    <a:pt x="9525" y="1053045"/>
                  </a:moveTo>
                  <a:lnTo>
                    <a:pt x="0" y="1050417"/>
                  </a:lnTo>
                  <a:lnTo>
                    <a:pt x="4762" y="1055179"/>
                  </a:lnTo>
                  <a:lnTo>
                    <a:pt x="7404" y="1055179"/>
                  </a:lnTo>
                  <a:lnTo>
                    <a:pt x="9525" y="1053045"/>
                  </a:lnTo>
                  <a:close/>
                </a:path>
                <a:path w="83819" h="1264920">
                  <a:moveTo>
                    <a:pt x="9525" y="1033983"/>
                  </a:moveTo>
                  <a:lnTo>
                    <a:pt x="0" y="1031354"/>
                  </a:lnTo>
                  <a:lnTo>
                    <a:pt x="4762" y="1036116"/>
                  </a:lnTo>
                  <a:lnTo>
                    <a:pt x="7404" y="1036116"/>
                  </a:lnTo>
                  <a:lnTo>
                    <a:pt x="9525" y="1033983"/>
                  </a:lnTo>
                  <a:close/>
                </a:path>
                <a:path w="83819" h="1264920">
                  <a:moveTo>
                    <a:pt x="9525" y="1014933"/>
                  </a:moveTo>
                  <a:lnTo>
                    <a:pt x="0" y="1012304"/>
                  </a:lnTo>
                  <a:lnTo>
                    <a:pt x="4762" y="1017066"/>
                  </a:lnTo>
                  <a:lnTo>
                    <a:pt x="7404" y="1017066"/>
                  </a:lnTo>
                  <a:lnTo>
                    <a:pt x="9525" y="1014933"/>
                  </a:lnTo>
                  <a:close/>
                </a:path>
                <a:path w="83819" h="1264920">
                  <a:moveTo>
                    <a:pt x="9525" y="995870"/>
                  </a:moveTo>
                  <a:lnTo>
                    <a:pt x="0" y="993241"/>
                  </a:lnTo>
                  <a:lnTo>
                    <a:pt x="4762" y="998004"/>
                  </a:lnTo>
                  <a:lnTo>
                    <a:pt x="7404" y="998004"/>
                  </a:lnTo>
                  <a:lnTo>
                    <a:pt x="9525" y="995870"/>
                  </a:lnTo>
                  <a:close/>
                </a:path>
                <a:path w="83819" h="1264920">
                  <a:moveTo>
                    <a:pt x="9525" y="976807"/>
                  </a:moveTo>
                  <a:lnTo>
                    <a:pt x="0" y="974178"/>
                  </a:lnTo>
                  <a:lnTo>
                    <a:pt x="4762" y="978941"/>
                  </a:lnTo>
                  <a:lnTo>
                    <a:pt x="7404" y="978941"/>
                  </a:lnTo>
                  <a:lnTo>
                    <a:pt x="9525" y="976807"/>
                  </a:lnTo>
                  <a:close/>
                </a:path>
                <a:path w="83819" h="1264920">
                  <a:moveTo>
                    <a:pt x="9525" y="957745"/>
                  </a:moveTo>
                  <a:lnTo>
                    <a:pt x="0" y="955116"/>
                  </a:lnTo>
                  <a:lnTo>
                    <a:pt x="4762" y="959878"/>
                  </a:lnTo>
                  <a:lnTo>
                    <a:pt x="7404" y="959878"/>
                  </a:lnTo>
                  <a:lnTo>
                    <a:pt x="9525" y="957745"/>
                  </a:lnTo>
                  <a:close/>
                </a:path>
                <a:path w="83819" h="1264920">
                  <a:moveTo>
                    <a:pt x="9525" y="938695"/>
                  </a:moveTo>
                  <a:lnTo>
                    <a:pt x="0" y="936066"/>
                  </a:lnTo>
                  <a:lnTo>
                    <a:pt x="4762" y="940828"/>
                  </a:lnTo>
                  <a:lnTo>
                    <a:pt x="7404" y="940828"/>
                  </a:lnTo>
                  <a:lnTo>
                    <a:pt x="9525" y="938695"/>
                  </a:lnTo>
                  <a:close/>
                </a:path>
                <a:path w="83819" h="1264920">
                  <a:moveTo>
                    <a:pt x="9525" y="919632"/>
                  </a:moveTo>
                  <a:lnTo>
                    <a:pt x="0" y="917003"/>
                  </a:lnTo>
                  <a:lnTo>
                    <a:pt x="4762" y="921766"/>
                  </a:lnTo>
                  <a:lnTo>
                    <a:pt x="7404" y="921766"/>
                  </a:lnTo>
                  <a:lnTo>
                    <a:pt x="9525" y="919632"/>
                  </a:lnTo>
                  <a:close/>
                </a:path>
                <a:path w="83819" h="1264920">
                  <a:moveTo>
                    <a:pt x="9525" y="900569"/>
                  </a:moveTo>
                  <a:lnTo>
                    <a:pt x="0" y="897940"/>
                  </a:lnTo>
                  <a:lnTo>
                    <a:pt x="4762" y="902703"/>
                  </a:lnTo>
                  <a:lnTo>
                    <a:pt x="7404" y="902703"/>
                  </a:lnTo>
                  <a:lnTo>
                    <a:pt x="9525" y="900569"/>
                  </a:lnTo>
                  <a:close/>
                </a:path>
                <a:path w="83819" h="1264920">
                  <a:moveTo>
                    <a:pt x="9525" y="881519"/>
                  </a:moveTo>
                  <a:lnTo>
                    <a:pt x="0" y="878878"/>
                  </a:lnTo>
                  <a:lnTo>
                    <a:pt x="4762" y="883640"/>
                  </a:lnTo>
                  <a:lnTo>
                    <a:pt x="7404" y="883640"/>
                  </a:lnTo>
                  <a:lnTo>
                    <a:pt x="9525" y="881519"/>
                  </a:lnTo>
                  <a:close/>
                </a:path>
                <a:path w="83819" h="1264920">
                  <a:moveTo>
                    <a:pt x="9525" y="862457"/>
                  </a:moveTo>
                  <a:lnTo>
                    <a:pt x="0" y="859828"/>
                  </a:lnTo>
                  <a:lnTo>
                    <a:pt x="4762" y="864590"/>
                  </a:lnTo>
                  <a:lnTo>
                    <a:pt x="7404" y="864590"/>
                  </a:lnTo>
                  <a:lnTo>
                    <a:pt x="9525" y="862457"/>
                  </a:lnTo>
                  <a:close/>
                </a:path>
                <a:path w="83819" h="1264920">
                  <a:moveTo>
                    <a:pt x="9525" y="843394"/>
                  </a:moveTo>
                  <a:lnTo>
                    <a:pt x="0" y="840765"/>
                  </a:lnTo>
                  <a:lnTo>
                    <a:pt x="4762" y="845527"/>
                  </a:lnTo>
                  <a:lnTo>
                    <a:pt x="7404" y="845527"/>
                  </a:lnTo>
                  <a:lnTo>
                    <a:pt x="9525" y="843394"/>
                  </a:lnTo>
                  <a:close/>
                </a:path>
                <a:path w="83819" h="1264920">
                  <a:moveTo>
                    <a:pt x="9525" y="824331"/>
                  </a:moveTo>
                  <a:lnTo>
                    <a:pt x="0" y="821702"/>
                  </a:lnTo>
                  <a:lnTo>
                    <a:pt x="4762" y="826465"/>
                  </a:lnTo>
                  <a:lnTo>
                    <a:pt x="7404" y="826465"/>
                  </a:lnTo>
                  <a:lnTo>
                    <a:pt x="9525" y="824331"/>
                  </a:lnTo>
                  <a:close/>
                </a:path>
                <a:path w="83819" h="1264920">
                  <a:moveTo>
                    <a:pt x="9525" y="805281"/>
                  </a:moveTo>
                  <a:lnTo>
                    <a:pt x="0" y="802640"/>
                  </a:lnTo>
                  <a:lnTo>
                    <a:pt x="4762" y="807402"/>
                  </a:lnTo>
                  <a:lnTo>
                    <a:pt x="7404" y="807402"/>
                  </a:lnTo>
                  <a:lnTo>
                    <a:pt x="9525" y="805281"/>
                  </a:lnTo>
                  <a:close/>
                </a:path>
                <a:path w="83819" h="1264920">
                  <a:moveTo>
                    <a:pt x="9525" y="786218"/>
                  </a:moveTo>
                  <a:lnTo>
                    <a:pt x="0" y="783590"/>
                  </a:lnTo>
                  <a:lnTo>
                    <a:pt x="4762" y="788352"/>
                  </a:lnTo>
                  <a:lnTo>
                    <a:pt x="7404" y="788352"/>
                  </a:lnTo>
                  <a:lnTo>
                    <a:pt x="9525" y="786218"/>
                  </a:lnTo>
                  <a:close/>
                </a:path>
                <a:path w="83819" h="1264920">
                  <a:moveTo>
                    <a:pt x="9525" y="767156"/>
                  </a:moveTo>
                  <a:lnTo>
                    <a:pt x="0" y="764527"/>
                  </a:lnTo>
                  <a:lnTo>
                    <a:pt x="4762" y="769289"/>
                  </a:lnTo>
                  <a:lnTo>
                    <a:pt x="7404" y="769289"/>
                  </a:lnTo>
                  <a:lnTo>
                    <a:pt x="9525" y="767156"/>
                  </a:lnTo>
                  <a:close/>
                </a:path>
                <a:path w="83819" h="1264920">
                  <a:moveTo>
                    <a:pt x="9525" y="748093"/>
                  </a:moveTo>
                  <a:lnTo>
                    <a:pt x="0" y="745464"/>
                  </a:lnTo>
                  <a:lnTo>
                    <a:pt x="4762" y="750227"/>
                  </a:lnTo>
                  <a:lnTo>
                    <a:pt x="7404" y="750227"/>
                  </a:lnTo>
                  <a:lnTo>
                    <a:pt x="9525" y="748093"/>
                  </a:lnTo>
                  <a:close/>
                </a:path>
                <a:path w="83819" h="1264920">
                  <a:moveTo>
                    <a:pt x="9525" y="729043"/>
                  </a:moveTo>
                  <a:lnTo>
                    <a:pt x="0" y="726401"/>
                  </a:lnTo>
                  <a:lnTo>
                    <a:pt x="4762" y="731164"/>
                  </a:lnTo>
                  <a:lnTo>
                    <a:pt x="7404" y="731164"/>
                  </a:lnTo>
                  <a:lnTo>
                    <a:pt x="9525" y="729043"/>
                  </a:lnTo>
                  <a:close/>
                </a:path>
                <a:path w="83819" h="1264920">
                  <a:moveTo>
                    <a:pt x="9525" y="709980"/>
                  </a:moveTo>
                  <a:lnTo>
                    <a:pt x="0" y="707351"/>
                  </a:lnTo>
                  <a:lnTo>
                    <a:pt x="4762" y="712114"/>
                  </a:lnTo>
                  <a:lnTo>
                    <a:pt x="7404" y="712114"/>
                  </a:lnTo>
                  <a:lnTo>
                    <a:pt x="9525" y="709980"/>
                  </a:lnTo>
                  <a:close/>
                </a:path>
                <a:path w="83819" h="1264920">
                  <a:moveTo>
                    <a:pt x="9525" y="690918"/>
                  </a:moveTo>
                  <a:lnTo>
                    <a:pt x="0" y="688289"/>
                  </a:lnTo>
                  <a:lnTo>
                    <a:pt x="4762" y="693051"/>
                  </a:lnTo>
                  <a:lnTo>
                    <a:pt x="7404" y="693051"/>
                  </a:lnTo>
                  <a:lnTo>
                    <a:pt x="9525" y="690918"/>
                  </a:lnTo>
                  <a:close/>
                </a:path>
                <a:path w="83819" h="1264920">
                  <a:moveTo>
                    <a:pt x="9525" y="671855"/>
                  </a:moveTo>
                  <a:lnTo>
                    <a:pt x="0" y="669226"/>
                  </a:lnTo>
                  <a:lnTo>
                    <a:pt x="4762" y="673989"/>
                  </a:lnTo>
                  <a:lnTo>
                    <a:pt x="7404" y="673989"/>
                  </a:lnTo>
                  <a:lnTo>
                    <a:pt x="9525" y="671855"/>
                  </a:lnTo>
                  <a:close/>
                </a:path>
                <a:path w="83819" h="1264920">
                  <a:moveTo>
                    <a:pt x="9525" y="652805"/>
                  </a:moveTo>
                  <a:lnTo>
                    <a:pt x="0" y="650163"/>
                  </a:lnTo>
                  <a:lnTo>
                    <a:pt x="4762" y="654926"/>
                  </a:lnTo>
                  <a:lnTo>
                    <a:pt x="7404" y="654926"/>
                  </a:lnTo>
                  <a:lnTo>
                    <a:pt x="9525" y="652805"/>
                  </a:lnTo>
                  <a:close/>
                </a:path>
                <a:path w="83819" h="1264920">
                  <a:moveTo>
                    <a:pt x="9525" y="633742"/>
                  </a:moveTo>
                  <a:lnTo>
                    <a:pt x="0" y="631113"/>
                  </a:lnTo>
                  <a:lnTo>
                    <a:pt x="4762" y="635876"/>
                  </a:lnTo>
                  <a:lnTo>
                    <a:pt x="7404" y="635876"/>
                  </a:lnTo>
                  <a:lnTo>
                    <a:pt x="9525" y="633742"/>
                  </a:lnTo>
                  <a:close/>
                </a:path>
                <a:path w="83819" h="1264920">
                  <a:moveTo>
                    <a:pt x="9525" y="614680"/>
                  </a:moveTo>
                  <a:lnTo>
                    <a:pt x="0" y="612051"/>
                  </a:lnTo>
                  <a:lnTo>
                    <a:pt x="4762" y="616813"/>
                  </a:lnTo>
                  <a:lnTo>
                    <a:pt x="7404" y="616813"/>
                  </a:lnTo>
                  <a:lnTo>
                    <a:pt x="9525" y="614680"/>
                  </a:lnTo>
                  <a:close/>
                </a:path>
                <a:path w="83819" h="1264920">
                  <a:moveTo>
                    <a:pt x="9525" y="595617"/>
                  </a:moveTo>
                  <a:lnTo>
                    <a:pt x="0" y="592988"/>
                  </a:lnTo>
                  <a:lnTo>
                    <a:pt x="4762" y="597750"/>
                  </a:lnTo>
                  <a:lnTo>
                    <a:pt x="7404" y="597750"/>
                  </a:lnTo>
                  <a:lnTo>
                    <a:pt x="9525" y="595617"/>
                  </a:lnTo>
                  <a:close/>
                </a:path>
                <a:path w="83819" h="1264920">
                  <a:moveTo>
                    <a:pt x="9525" y="576567"/>
                  </a:moveTo>
                  <a:lnTo>
                    <a:pt x="0" y="573925"/>
                  </a:lnTo>
                  <a:lnTo>
                    <a:pt x="4762" y="578688"/>
                  </a:lnTo>
                  <a:lnTo>
                    <a:pt x="7404" y="578688"/>
                  </a:lnTo>
                  <a:lnTo>
                    <a:pt x="9525" y="576567"/>
                  </a:lnTo>
                  <a:close/>
                </a:path>
                <a:path w="83819" h="1264920">
                  <a:moveTo>
                    <a:pt x="9525" y="557504"/>
                  </a:moveTo>
                  <a:lnTo>
                    <a:pt x="0" y="554875"/>
                  </a:lnTo>
                  <a:lnTo>
                    <a:pt x="4762" y="559638"/>
                  </a:lnTo>
                  <a:lnTo>
                    <a:pt x="7404" y="559638"/>
                  </a:lnTo>
                  <a:lnTo>
                    <a:pt x="9525" y="557504"/>
                  </a:lnTo>
                  <a:close/>
                </a:path>
                <a:path w="83819" h="1264920">
                  <a:moveTo>
                    <a:pt x="9525" y="538441"/>
                  </a:moveTo>
                  <a:lnTo>
                    <a:pt x="0" y="535813"/>
                  </a:lnTo>
                  <a:lnTo>
                    <a:pt x="4762" y="540575"/>
                  </a:lnTo>
                  <a:lnTo>
                    <a:pt x="7404" y="540575"/>
                  </a:lnTo>
                  <a:lnTo>
                    <a:pt x="9525" y="538441"/>
                  </a:lnTo>
                  <a:close/>
                </a:path>
                <a:path w="83819" h="1264920">
                  <a:moveTo>
                    <a:pt x="9525" y="519379"/>
                  </a:moveTo>
                  <a:lnTo>
                    <a:pt x="0" y="516750"/>
                  </a:lnTo>
                  <a:lnTo>
                    <a:pt x="4762" y="521512"/>
                  </a:lnTo>
                  <a:lnTo>
                    <a:pt x="7404" y="521512"/>
                  </a:lnTo>
                  <a:lnTo>
                    <a:pt x="9525" y="519379"/>
                  </a:lnTo>
                  <a:close/>
                </a:path>
                <a:path w="83819" h="1264920">
                  <a:moveTo>
                    <a:pt x="9525" y="500329"/>
                  </a:moveTo>
                  <a:lnTo>
                    <a:pt x="0" y="497687"/>
                  </a:lnTo>
                  <a:lnTo>
                    <a:pt x="4762" y="502450"/>
                  </a:lnTo>
                  <a:lnTo>
                    <a:pt x="7404" y="502450"/>
                  </a:lnTo>
                  <a:lnTo>
                    <a:pt x="9525" y="500329"/>
                  </a:lnTo>
                  <a:close/>
                </a:path>
                <a:path w="83819" h="1264920">
                  <a:moveTo>
                    <a:pt x="9525" y="481266"/>
                  </a:moveTo>
                  <a:lnTo>
                    <a:pt x="0" y="478637"/>
                  </a:lnTo>
                  <a:lnTo>
                    <a:pt x="4762" y="483400"/>
                  </a:lnTo>
                  <a:lnTo>
                    <a:pt x="7404" y="483400"/>
                  </a:lnTo>
                  <a:lnTo>
                    <a:pt x="9525" y="481266"/>
                  </a:lnTo>
                  <a:close/>
                </a:path>
                <a:path w="83819" h="1264920">
                  <a:moveTo>
                    <a:pt x="9525" y="462203"/>
                  </a:moveTo>
                  <a:lnTo>
                    <a:pt x="0" y="459574"/>
                  </a:lnTo>
                  <a:lnTo>
                    <a:pt x="4762" y="464337"/>
                  </a:lnTo>
                  <a:lnTo>
                    <a:pt x="7404" y="464337"/>
                  </a:lnTo>
                  <a:lnTo>
                    <a:pt x="9525" y="462203"/>
                  </a:lnTo>
                  <a:close/>
                </a:path>
                <a:path w="83819" h="1264920">
                  <a:moveTo>
                    <a:pt x="9525" y="443141"/>
                  </a:moveTo>
                  <a:lnTo>
                    <a:pt x="0" y="440512"/>
                  </a:lnTo>
                  <a:lnTo>
                    <a:pt x="4762" y="445274"/>
                  </a:lnTo>
                  <a:lnTo>
                    <a:pt x="7404" y="445274"/>
                  </a:lnTo>
                  <a:lnTo>
                    <a:pt x="9525" y="443141"/>
                  </a:lnTo>
                  <a:close/>
                </a:path>
                <a:path w="83819" h="1264920">
                  <a:moveTo>
                    <a:pt x="9525" y="424091"/>
                  </a:moveTo>
                  <a:lnTo>
                    <a:pt x="0" y="421449"/>
                  </a:lnTo>
                  <a:lnTo>
                    <a:pt x="4762" y="426212"/>
                  </a:lnTo>
                  <a:lnTo>
                    <a:pt x="7404" y="426212"/>
                  </a:lnTo>
                  <a:lnTo>
                    <a:pt x="9525" y="424091"/>
                  </a:lnTo>
                  <a:close/>
                </a:path>
                <a:path w="83819" h="1264920">
                  <a:moveTo>
                    <a:pt x="9525" y="405028"/>
                  </a:moveTo>
                  <a:lnTo>
                    <a:pt x="0" y="402399"/>
                  </a:lnTo>
                  <a:lnTo>
                    <a:pt x="4762" y="407162"/>
                  </a:lnTo>
                  <a:lnTo>
                    <a:pt x="7404" y="407162"/>
                  </a:lnTo>
                  <a:lnTo>
                    <a:pt x="9525" y="405028"/>
                  </a:lnTo>
                  <a:close/>
                </a:path>
                <a:path w="83819" h="1264920">
                  <a:moveTo>
                    <a:pt x="9525" y="385965"/>
                  </a:moveTo>
                  <a:lnTo>
                    <a:pt x="0" y="383336"/>
                  </a:lnTo>
                  <a:lnTo>
                    <a:pt x="4762" y="388099"/>
                  </a:lnTo>
                  <a:lnTo>
                    <a:pt x="7404" y="388099"/>
                  </a:lnTo>
                  <a:lnTo>
                    <a:pt x="9525" y="385965"/>
                  </a:lnTo>
                  <a:close/>
                </a:path>
                <a:path w="83819" h="1264920">
                  <a:moveTo>
                    <a:pt x="9525" y="366903"/>
                  </a:moveTo>
                  <a:lnTo>
                    <a:pt x="0" y="364274"/>
                  </a:lnTo>
                  <a:lnTo>
                    <a:pt x="4762" y="369036"/>
                  </a:lnTo>
                  <a:lnTo>
                    <a:pt x="7404" y="369036"/>
                  </a:lnTo>
                  <a:lnTo>
                    <a:pt x="9525" y="366903"/>
                  </a:lnTo>
                  <a:close/>
                </a:path>
                <a:path w="83819" h="1264920">
                  <a:moveTo>
                    <a:pt x="9525" y="347853"/>
                  </a:moveTo>
                  <a:lnTo>
                    <a:pt x="0" y="345211"/>
                  </a:lnTo>
                  <a:lnTo>
                    <a:pt x="4762" y="349973"/>
                  </a:lnTo>
                  <a:lnTo>
                    <a:pt x="7404" y="349973"/>
                  </a:lnTo>
                  <a:lnTo>
                    <a:pt x="9525" y="347853"/>
                  </a:lnTo>
                  <a:close/>
                </a:path>
                <a:path w="83819" h="1264920">
                  <a:moveTo>
                    <a:pt x="9525" y="328790"/>
                  </a:moveTo>
                  <a:lnTo>
                    <a:pt x="0" y="326161"/>
                  </a:lnTo>
                  <a:lnTo>
                    <a:pt x="4762" y="330923"/>
                  </a:lnTo>
                  <a:lnTo>
                    <a:pt x="7404" y="330923"/>
                  </a:lnTo>
                  <a:lnTo>
                    <a:pt x="9525" y="328790"/>
                  </a:lnTo>
                  <a:close/>
                </a:path>
                <a:path w="83819" h="1264920">
                  <a:moveTo>
                    <a:pt x="9525" y="309727"/>
                  </a:moveTo>
                  <a:lnTo>
                    <a:pt x="0" y="307098"/>
                  </a:lnTo>
                  <a:lnTo>
                    <a:pt x="4762" y="311861"/>
                  </a:lnTo>
                  <a:lnTo>
                    <a:pt x="7404" y="311861"/>
                  </a:lnTo>
                  <a:lnTo>
                    <a:pt x="9525" y="309727"/>
                  </a:lnTo>
                  <a:close/>
                </a:path>
                <a:path w="83819" h="1264920">
                  <a:moveTo>
                    <a:pt x="9525" y="290664"/>
                  </a:moveTo>
                  <a:lnTo>
                    <a:pt x="0" y="288036"/>
                  </a:lnTo>
                  <a:lnTo>
                    <a:pt x="4762" y="292798"/>
                  </a:lnTo>
                  <a:lnTo>
                    <a:pt x="7404" y="292798"/>
                  </a:lnTo>
                  <a:lnTo>
                    <a:pt x="9525" y="290664"/>
                  </a:lnTo>
                  <a:close/>
                </a:path>
                <a:path w="83819" h="1264920">
                  <a:moveTo>
                    <a:pt x="9525" y="271614"/>
                  </a:moveTo>
                  <a:lnTo>
                    <a:pt x="0" y="268973"/>
                  </a:lnTo>
                  <a:lnTo>
                    <a:pt x="4762" y="273735"/>
                  </a:lnTo>
                  <a:lnTo>
                    <a:pt x="7404" y="273735"/>
                  </a:lnTo>
                  <a:lnTo>
                    <a:pt x="9525" y="271614"/>
                  </a:lnTo>
                  <a:close/>
                </a:path>
                <a:path w="83819" h="1264920">
                  <a:moveTo>
                    <a:pt x="9525" y="252552"/>
                  </a:moveTo>
                  <a:lnTo>
                    <a:pt x="0" y="249923"/>
                  </a:lnTo>
                  <a:lnTo>
                    <a:pt x="4762" y="254685"/>
                  </a:lnTo>
                  <a:lnTo>
                    <a:pt x="7404" y="254685"/>
                  </a:lnTo>
                  <a:lnTo>
                    <a:pt x="9525" y="252552"/>
                  </a:lnTo>
                  <a:close/>
                </a:path>
                <a:path w="83819" h="1264920">
                  <a:moveTo>
                    <a:pt x="9525" y="233489"/>
                  </a:moveTo>
                  <a:lnTo>
                    <a:pt x="0" y="230860"/>
                  </a:lnTo>
                  <a:lnTo>
                    <a:pt x="4762" y="235623"/>
                  </a:lnTo>
                  <a:lnTo>
                    <a:pt x="7404" y="235623"/>
                  </a:lnTo>
                  <a:lnTo>
                    <a:pt x="9525" y="233489"/>
                  </a:lnTo>
                  <a:close/>
                </a:path>
                <a:path w="83819" h="1264920">
                  <a:moveTo>
                    <a:pt x="9525" y="214426"/>
                  </a:moveTo>
                  <a:lnTo>
                    <a:pt x="0" y="211797"/>
                  </a:lnTo>
                  <a:lnTo>
                    <a:pt x="4762" y="216560"/>
                  </a:lnTo>
                  <a:lnTo>
                    <a:pt x="7404" y="216560"/>
                  </a:lnTo>
                  <a:lnTo>
                    <a:pt x="9525" y="214426"/>
                  </a:lnTo>
                  <a:close/>
                </a:path>
                <a:path w="83819" h="1264920">
                  <a:moveTo>
                    <a:pt x="9525" y="195376"/>
                  </a:moveTo>
                  <a:lnTo>
                    <a:pt x="0" y="192735"/>
                  </a:lnTo>
                  <a:lnTo>
                    <a:pt x="4762" y="197497"/>
                  </a:lnTo>
                  <a:lnTo>
                    <a:pt x="7404" y="197497"/>
                  </a:lnTo>
                  <a:lnTo>
                    <a:pt x="9525" y="195376"/>
                  </a:lnTo>
                  <a:close/>
                </a:path>
                <a:path w="83819" h="1264920">
                  <a:moveTo>
                    <a:pt x="9525" y="176314"/>
                  </a:moveTo>
                  <a:lnTo>
                    <a:pt x="0" y="173685"/>
                  </a:lnTo>
                  <a:lnTo>
                    <a:pt x="4762" y="178447"/>
                  </a:lnTo>
                  <a:lnTo>
                    <a:pt x="7404" y="178447"/>
                  </a:lnTo>
                  <a:lnTo>
                    <a:pt x="9525" y="176314"/>
                  </a:lnTo>
                  <a:close/>
                </a:path>
                <a:path w="83819" h="1264920">
                  <a:moveTo>
                    <a:pt x="9525" y="157251"/>
                  </a:moveTo>
                  <a:lnTo>
                    <a:pt x="0" y="154622"/>
                  </a:lnTo>
                  <a:lnTo>
                    <a:pt x="4762" y="159385"/>
                  </a:lnTo>
                  <a:lnTo>
                    <a:pt x="7404" y="159385"/>
                  </a:lnTo>
                  <a:lnTo>
                    <a:pt x="9525" y="157251"/>
                  </a:lnTo>
                  <a:close/>
                </a:path>
                <a:path w="83819" h="1264920">
                  <a:moveTo>
                    <a:pt x="9525" y="138188"/>
                  </a:moveTo>
                  <a:lnTo>
                    <a:pt x="0" y="135559"/>
                  </a:lnTo>
                  <a:lnTo>
                    <a:pt x="4762" y="140322"/>
                  </a:lnTo>
                  <a:lnTo>
                    <a:pt x="7404" y="140322"/>
                  </a:lnTo>
                  <a:lnTo>
                    <a:pt x="9525" y="138188"/>
                  </a:lnTo>
                  <a:close/>
                </a:path>
                <a:path w="83819" h="1264920">
                  <a:moveTo>
                    <a:pt x="9525" y="119138"/>
                  </a:moveTo>
                  <a:lnTo>
                    <a:pt x="0" y="116497"/>
                  </a:lnTo>
                  <a:lnTo>
                    <a:pt x="4762" y="121259"/>
                  </a:lnTo>
                  <a:lnTo>
                    <a:pt x="7404" y="121259"/>
                  </a:lnTo>
                  <a:lnTo>
                    <a:pt x="9525" y="119138"/>
                  </a:lnTo>
                  <a:close/>
                </a:path>
                <a:path w="83819" h="1264920">
                  <a:moveTo>
                    <a:pt x="9525" y="100076"/>
                  </a:moveTo>
                  <a:lnTo>
                    <a:pt x="0" y="97447"/>
                  </a:lnTo>
                  <a:lnTo>
                    <a:pt x="4762" y="102209"/>
                  </a:lnTo>
                  <a:lnTo>
                    <a:pt x="7404" y="102209"/>
                  </a:lnTo>
                  <a:lnTo>
                    <a:pt x="9525" y="100076"/>
                  </a:lnTo>
                  <a:close/>
                </a:path>
                <a:path w="83819" h="1264920">
                  <a:moveTo>
                    <a:pt x="9525" y="81013"/>
                  </a:moveTo>
                  <a:lnTo>
                    <a:pt x="0" y="78384"/>
                  </a:lnTo>
                  <a:lnTo>
                    <a:pt x="4762" y="83146"/>
                  </a:lnTo>
                  <a:lnTo>
                    <a:pt x="7404" y="83146"/>
                  </a:lnTo>
                  <a:lnTo>
                    <a:pt x="9525" y="81013"/>
                  </a:lnTo>
                  <a:close/>
                </a:path>
                <a:path w="83819" h="1264920">
                  <a:moveTo>
                    <a:pt x="9525" y="61950"/>
                  </a:moveTo>
                  <a:lnTo>
                    <a:pt x="0" y="59321"/>
                  </a:lnTo>
                  <a:lnTo>
                    <a:pt x="4762" y="64084"/>
                  </a:lnTo>
                  <a:lnTo>
                    <a:pt x="7404" y="64084"/>
                  </a:lnTo>
                  <a:lnTo>
                    <a:pt x="9525" y="61950"/>
                  </a:lnTo>
                  <a:close/>
                </a:path>
                <a:path w="83819" h="1264920">
                  <a:moveTo>
                    <a:pt x="9525" y="42900"/>
                  </a:moveTo>
                  <a:lnTo>
                    <a:pt x="0" y="40259"/>
                  </a:lnTo>
                  <a:lnTo>
                    <a:pt x="4762" y="45021"/>
                  </a:lnTo>
                  <a:lnTo>
                    <a:pt x="7404" y="45021"/>
                  </a:lnTo>
                  <a:lnTo>
                    <a:pt x="9525" y="42900"/>
                  </a:lnTo>
                  <a:close/>
                </a:path>
                <a:path w="83819" h="1264920">
                  <a:moveTo>
                    <a:pt x="9525" y="23837"/>
                  </a:moveTo>
                  <a:lnTo>
                    <a:pt x="0" y="21209"/>
                  </a:lnTo>
                  <a:lnTo>
                    <a:pt x="4762" y="25971"/>
                  </a:lnTo>
                  <a:lnTo>
                    <a:pt x="7404" y="25971"/>
                  </a:lnTo>
                  <a:lnTo>
                    <a:pt x="9525" y="23837"/>
                  </a:lnTo>
                  <a:close/>
                </a:path>
                <a:path w="83819" h="1264920">
                  <a:moveTo>
                    <a:pt x="26454" y="0"/>
                  </a:moveTo>
                  <a:lnTo>
                    <a:pt x="21691" y="4762"/>
                  </a:lnTo>
                  <a:lnTo>
                    <a:pt x="21691" y="7404"/>
                  </a:lnTo>
                  <a:lnTo>
                    <a:pt x="23825" y="9525"/>
                  </a:lnTo>
                  <a:lnTo>
                    <a:pt x="26454" y="0"/>
                  </a:lnTo>
                  <a:close/>
                </a:path>
                <a:path w="83819" h="1264920">
                  <a:moveTo>
                    <a:pt x="45504" y="0"/>
                  </a:moveTo>
                  <a:lnTo>
                    <a:pt x="40741" y="4762"/>
                  </a:lnTo>
                  <a:lnTo>
                    <a:pt x="40741" y="7404"/>
                  </a:lnTo>
                  <a:lnTo>
                    <a:pt x="42875" y="9525"/>
                  </a:lnTo>
                  <a:lnTo>
                    <a:pt x="45504" y="0"/>
                  </a:lnTo>
                  <a:close/>
                </a:path>
                <a:path w="83819" h="1264920">
                  <a:moveTo>
                    <a:pt x="64566" y="0"/>
                  </a:moveTo>
                  <a:lnTo>
                    <a:pt x="59804" y="4762"/>
                  </a:lnTo>
                  <a:lnTo>
                    <a:pt x="59804" y="7404"/>
                  </a:lnTo>
                  <a:lnTo>
                    <a:pt x="61937" y="9525"/>
                  </a:lnTo>
                  <a:lnTo>
                    <a:pt x="64566" y="0"/>
                  </a:lnTo>
                  <a:close/>
                </a:path>
                <a:path w="83819" h="1264920">
                  <a:moveTo>
                    <a:pt x="83629" y="0"/>
                  </a:moveTo>
                  <a:lnTo>
                    <a:pt x="78867" y="4762"/>
                  </a:lnTo>
                  <a:lnTo>
                    <a:pt x="78867" y="7404"/>
                  </a:lnTo>
                  <a:lnTo>
                    <a:pt x="81000" y="9525"/>
                  </a:lnTo>
                  <a:lnTo>
                    <a:pt x="8362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777921" y="1285874"/>
              <a:ext cx="1339215" cy="9525"/>
            </a:xfrm>
            <a:custGeom>
              <a:avLst/>
              <a:gdLst/>
              <a:ahLst/>
              <a:cxnLst/>
              <a:rect l="l" t="t" r="r" b="b"/>
              <a:pathLst>
                <a:path w="1339214" h="9525">
                  <a:moveTo>
                    <a:pt x="4762" y="0"/>
                  </a:moveTo>
                  <a:lnTo>
                    <a:pt x="0" y="4762"/>
                  </a:lnTo>
                  <a:lnTo>
                    <a:pt x="0" y="7404"/>
                  </a:lnTo>
                  <a:lnTo>
                    <a:pt x="2133" y="9525"/>
                  </a:lnTo>
                  <a:lnTo>
                    <a:pt x="4762" y="0"/>
                  </a:lnTo>
                  <a:close/>
                </a:path>
                <a:path w="1339214" h="9525">
                  <a:moveTo>
                    <a:pt x="23825" y="0"/>
                  </a:moveTo>
                  <a:lnTo>
                    <a:pt x="19062" y="4762"/>
                  </a:lnTo>
                  <a:lnTo>
                    <a:pt x="19062" y="7404"/>
                  </a:lnTo>
                  <a:lnTo>
                    <a:pt x="21196" y="9525"/>
                  </a:lnTo>
                  <a:lnTo>
                    <a:pt x="23825" y="0"/>
                  </a:lnTo>
                  <a:close/>
                </a:path>
                <a:path w="1339214" h="9525">
                  <a:moveTo>
                    <a:pt x="42875" y="0"/>
                  </a:moveTo>
                  <a:lnTo>
                    <a:pt x="38112" y="4762"/>
                  </a:lnTo>
                  <a:lnTo>
                    <a:pt x="38112" y="7404"/>
                  </a:lnTo>
                  <a:lnTo>
                    <a:pt x="40246" y="9525"/>
                  </a:lnTo>
                  <a:lnTo>
                    <a:pt x="42875" y="0"/>
                  </a:lnTo>
                  <a:close/>
                </a:path>
                <a:path w="1339214" h="9525">
                  <a:moveTo>
                    <a:pt x="61937" y="0"/>
                  </a:moveTo>
                  <a:lnTo>
                    <a:pt x="57175" y="4762"/>
                  </a:lnTo>
                  <a:lnTo>
                    <a:pt x="57175" y="7404"/>
                  </a:lnTo>
                  <a:lnTo>
                    <a:pt x="59309" y="9525"/>
                  </a:lnTo>
                  <a:lnTo>
                    <a:pt x="61937" y="0"/>
                  </a:lnTo>
                  <a:close/>
                </a:path>
                <a:path w="1339214" h="9525">
                  <a:moveTo>
                    <a:pt x="81000" y="0"/>
                  </a:moveTo>
                  <a:lnTo>
                    <a:pt x="76238" y="4762"/>
                  </a:lnTo>
                  <a:lnTo>
                    <a:pt x="76238" y="7404"/>
                  </a:lnTo>
                  <a:lnTo>
                    <a:pt x="78371" y="9525"/>
                  </a:lnTo>
                  <a:lnTo>
                    <a:pt x="81000" y="0"/>
                  </a:lnTo>
                  <a:close/>
                </a:path>
                <a:path w="1339214" h="9525">
                  <a:moveTo>
                    <a:pt x="100063" y="0"/>
                  </a:moveTo>
                  <a:lnTo>
                    <a:pt x="95300" y="4762"/>
                  </a:lnTo>
                  <a:lnTo>
                    <a:pt x="95300" y="7404"/>
                  </a:lnTo>
                  <a:lnTo>
                    <a:pt x="97434" y="9525"/>
                  </a:lnTo>
                  <a:lnTo>
                    <a:pt x="100063" y="0"/>
                  </a:lnTo>
                  <a:close/>
                </a:path>
                <a:path w="1339214" h="9525">
                  <a:moveTo>
                    <a:pt x="119113" y="0"/>
                  </a:moveTo>
                  <a:lnTo>
                    <a:pt x="114350" y="4762"/>
                  </a:lnTo>
                  <a:lnTo>
                    <a:pt x="114350" y="7404"/>
                  </a:lnTo>
                  <a:lnTo>
                    <a:pt x="116484" y="9525"/>
                  </a:lnTo>
                  <a:lnTo>
                    <a:pt x="119113" y="0"/>
                  </a:lnTo>
                  <a:close/>
                </a:path>
                <a:path w="1339214" h="9525">
                  <a:moveTo>
                    <a:pt x="138176" y="0"/>
                  </a:moveTo>
                  <a:lnTo>
                    <a:pt x="133413" y="4762"/>
                  </a:lnTo>
                  <a:lnTo>
                    <a:pt x="133413" y="7404"/>
                  </a:lnTo>
                  <a:lnTo>
                    <a:pt x="135547" y="9525"/>
                  </a:lnTo>
                  <a:lnTo>
                    <a:pt x="138176" y="0"/>
                  </a:lnTo>
                  <a:close/>
                </a:path>
                <a:path w="1339214" h="9525">
                  <a:moveTo>
                    <a:pt x="157238" y="0"/>
                  </a:moveTo>
                  <a:lnTo>
                    <a:pt x="152476" y="4762"/>
                  </a:lnTo>
                  <a:lnTo>
                    <a:pt x="152476" y="7404"/>
                  </a:lnTo>
                  <a:lnTo>
                    <a:pt x="154609" y="9525"/>
                  </a:lnTo>
                  <a:lnTo>
                    <a:pt x="157238" y="0"/>
                  </a:lnTo>
                  <a:close/>
                </a:path>
                <a:path w="1339214" h="9525">
                  <a:moveTo>
                    <a:pt x="176301" y="0"/>
                  </a:moveTo>
                  <a:lnTo>
                    <a:pt x="171538" y="4762"/>
                  </a:lnTo>
                  <a:lnTo>
                    <a:pt x="171538" y="7404"/>
                  </a:lnTo>
                  <a:lnTo>
                    <a:pt x="173672" y="9525"/>
                  </a:lnTo>
                  <a:lnTo>
                    <a:pt x="176301" y="0"/>
                  </a:lnTo>
                  <a:close/>
                </a:path>
                <a:path w="1339214" h="9525">
                  <a:moveTo>
                    <a:pt x="195351" y="0"/>
                  </a:moveTo>
                  <a:lnTo>
                    <a:pt x="190588" y="4762"/>
                  </a:lnTo>
                  <a:lnTo>
                    <a:pt x="190588" y="7404"/>
                  </a:lnTo>
                  <a:lnTo>
                    <a:pt x="192722" y="9525"/>
                  </a:lnTo>
                  <a:lnTo>
                    <a:pt x="195351" y="0"/>
                  </a:lnTo>
                  <a:close/>
                </a:path>
                <a:path w="1339214" h="9525">
                  <a:moveTo>
                    <a:pt x="214414" y="0"/>
                  </a:moveTo>
                  <a:lnTo>
                    <a:pt x="209651" y="4762"/>
                  </a:lnTo>
                  <a:lnTo>
                    <a:pt x="209651" y="7404"/>
                  </a:lnTo>
                  <a:lnTo>
                    <a:pt x="211785" y="9525"/>
                  </a:lnTo>
                  <a:lnTo>
                    <a:pt x="214414" y="0"/>
                  </a:lnTo>
                  <a:close/>
                </a:path>
                <a:path w="1339214" h="9525">
                  <a:moveTo>
                    <a:pt x="233476" y="0"/>
                  </a:moveTo>
                  <a:lnTo>
                    <a:pt x="228714" y="4762"/>
                  </a:lnTo>
                  <a:lnTo>
                    <a:pt x="228714" y="7404"/>
                  </a:lnTo>
                  <a:lnTo>
                    <a:pt x="230847" y="9525"/>
                  </a:lnTo>
                  <a:lnTo>
                    <a:pt x="233476" y="0"/>
                  </a:lnTo>
                  <a:close/>
                </a:path>
                <a:path w="1339214" h="9525">
                  <a:moveTo>
                    <a:pt x="252539" y="0"/>
                  </a:moveTo>
                  <a:lnTo>
                    <a:pt x="247777" y="4762"/>
                  </a:lnTo>
                  <a:lnTo>
                    <a:pt x="247777" y="7404"/>
                  </a:lnTo>
                  <a:lnTo>
                    <a:pt x="249910" y="9525"/>
                  </a:lnTo>
                  <a:lnTo>
                    <a:pt x="252539" y="0"/>
                  </a:lnTo>
                  <a:close/>
                </a:path>
                <a:path w="1339214" h="9525">
                  <a:moveTo>
                    <a:pt x="271589" y="0"/>
                  </a:moveTo>
                  <a:lnTo>
                    <a:pt x="266827" y="4762"/>
                  </a:lnTo>
                  <a:lnTo>
                    <a:pt x="266827" y="7404"/>
                  </a:lnTo>
                  <a:lnTo>
                    <a:pt x="268960" y="9525"/>
                  </a:lnTo>
                  <a:lnTo>
                    <a:pt x="271589" y="0"/>
                  </a:lnTo>
                  <a:close/>
                </a:path>
                <a:path w="1339214" h="9525">
                  <a:moveTo>
                    <a:pt x="290652" y="0"/>
                  </a:moveTo>
                  <a:lnTo>
                    <a:pt x="285889" y="4762"/>
                  </a:lnTo>
                  <a:lnTo>
                    <a:pt x="285889" y="7404"/>
                  </a:lnTo>
                  <a:lnTo>
                    <a:pt x="288023" y="9525"/>
                  </a:lnTo>
                  <a:lnTo>
                    <a:pt x="290652" y="0"/>
                  </a:lnTo>
                  <a:close/>
                </a:path>
                <a:path w="1339214" h="9525">
                  <a:moveTo>
                    <a:pt x="309714" y="0"/>
                  </a:moveTo>
                  <a:lnTo>
                    <a:pt x="304952" y="4762"/>
                  </a:lnTo>
                  <a:lnTo>
                    <a:pt x="304952" y="7404"/>
                  </a:lnTo>
                  <a:lnTo>
                    <a:pt x="307086" y="9525"/>
                  </a:lnTo>
                  <a:lnTo>
                    <a:pt x="309714" y="0"/>
                  </a:lnTo>
                  <a:close/>
                </a:path>
                <a:path w="1339214" h="9525">
                  <a:moveTo>
                    <a:pt x="328777" y="0"/>
                  </a:moveTo>
                  <a:lnTo>
                    <a:pt x="324015" y="4762"/>
                  </a:lnTo>
                  <a:lnTo>
                    <a:pt x="324015" y="7404"/>
                  </a:lnTo>
                  <a:lnTo>
                    <a:pt x="326148" y="9525"/>
                  </a:lnTo>
                  <a:lnTo>
                    <a:pt x="328777" y="0"/>
                  </a:lnTo>
                  <a:close/>
                </a:path>
                <a:path w="1339214" h="9525">
                  <a:moveTo>
                    <a:pt x="347827" y="0"/>
                  </a:moveTo>
                  <a:lnTo>
                    <a:pt x="343065" y="4762"/>
                  </a:lnTo>
                  <a:lnTo>
                    <a:pt x="343065" y="7404"/>
                  </a:lnTo>
                  <a:lnTo>
                    <a:pt x="345198" y="9525"/>
                  </a:lnTo>
                  <a:lnTo>
                    <a:pt x="347827" y="0"/>
                  </a:lnTo>
                  <a:close/>
                </a:path>
                <a:path w="1339214" h="9525">
                  <a:moveTo>
                    <a:pt x="366890" y="0"/>
                  </a:moveTo>
                  <a:lnTo>
                    <a:pt x="362127" y="4762"/>
                  </a:lnTo>
                  <a:lnTo>
                    <a:pt x="362127" y="7404"/>
                  </a:lnTo>
                  <a:lnTo>
                    <a:pt x="364261" y="9525"/>
                  </a:lnTo>
                  <a:lnTo>
                    <a:pt x="366890" y="0"/>
                  </a:lnTo>
                  <a:close/>
                </a:path>
                <a:path w="1339214" h="9525">
                  <a:moveTo>
                    <a:pt x="385953" y="0"/>
                  </a:moveTo>
                  <a:lnTo>
                    <a:pt x="381190" y="4762"/>
                  </a:lnTo>
                  <a:lnTo>
                    <a:pt x="381190" y="7404"/>
                  </a:lnTo>
                  <a:lnTo>
                    <a:pt x="383324" y="9525"/>
                  </a:lnTo>
                  <a:lnTo>
                    <a:pt x="385953" y="0"/>
                  </a:lnTo>
                  <a:close/>
                </a:path>
                <a:path w="1339214" h="9525">
                  <a:moveTo>
                    <a:pt x="405015" y="0"/>
                  </a:moveTo>
                  <a:lnTo>
                    <a:pt x="400253" y="4762"/>
                  </a:lnTo>
                  <a:lnTo>
                    <a:pt x="400253" y="7404"/>
                  </a:lnTo>
                  <a:lnTo>
                    <a:pt x="402386" y="9525"/>
                  </a:lnTo>
                  <a:lnTo>
                    <a:pt x="405015" y="0"/>
                  </a:lnTo>
                  <a:close/>
                </a:path>
                <a:path w="1339214" h="9525">
                  <a:moveTo>
                    <a:pt x="424065" y="0"/>
                  </a:moveTo>
                  <a:lnTo>
                    <a:pt x="419303" y="4762"/>
                  </a:lnTo>
                  <a:lnTo>
                    <a:pt x="419303" y="7404"/>
                  </a:lnTo>
                  <a:lnTo>
                    <a:pt x="421436" y="9525"/>
                  </a:lnTo>
                  <a:lnTo>
                    <a:pt x="424065" y="0"/>
                  </a:lnTo>
                  <a:close/>
                </a:path>
                <a:path w="1339214" h="9525">
                  <a:moveTo>
                    <a:pt x="443128" y="0"/>
                  </a:moveTo>
                  <a:lnTo>
                    <a:pt x="438365" y="4762"/>
                  </a:lnTo>
                  <a:lnTo>
                    <a:pt x="438365" y="7404"/>
                  </a:lnTo>
                  <a:lnTo>
                    <a:pt x="440499" y="9525"/>
                  </a:lnTo>
                  <a:lnTo>
                    <a:pt x="443128" y="0"/>
                  </a:lnTo>
                  <a:close/>
                </a:path>
                <a:path w="1339214" h="9525">
                  <a:moveTo>
                    <a:pt x="462191" y="0"/>
                  </a:moveTo>
                  <a:lnTo>
                    <a:pt x="457428" y="4762"/>
                  </a:lnTo>
                  <a:lnTo>
                    <a:pt x="457428" y="7404"/>
                  </a:lnTo>
                  <a:lnTo>
                    <a:pt x="459562" y="9525"/>
                  </a:lnTo>
                  <a:lnTo>
                    <a:pt x="462191" y="0"/>
                  </a:lnTo>
                  <a:close/>
                </a:path>
                <a:path w="1339214" h="9525">
                  <a:moveTo>
                    <a:pt x="481253" y="0"/>
                  </a:moveTo>
                  <a:lnTo>
                    <a:pt x="476491" y="4762"/>
                  </a:lnTo>
                  <a:lnTo>
                    <a:pt x="476491" y="7404"/>
                  </a:lnTo>
                  <a:lnTo>
                    <a:pt x="478624" y="9525"/>
                  </a:lnTo>
                  <a:lnTo>
                    <a:pt x="481253" y="0"/>
                  </a:lnTo>
                  <a:close/>
                </a:path>
                <a:path w="1339214" h="9525">
                  <a:moveTo>
                    <a:pt x="500303" y="0"/>
                  </a:moveTo>
                  <a:lnTo>
                    <a:pt x="495541" y="4762"/>
                  </a:lnTo>
                  <a:lnTo>
                    <a:pt x="495541" y="7404"/>
                  </a:lnTo>
                  <a:lnTo>
                    <a:pt x="497674" y="9525"/>
                  </a:lnTo>
                  <a:lnTo>
                    <a:pt x="500303" y="0"/>
                  </a:lnTo>
                  <a:close/>
                </a:path>
                <a:path w="1339214" h="9525">
                  <a:moveTo>
                    <a:pt x="519366" y="0"/>
                  </a:moveTo>
                  <a:lnTo>
                    <a:pt x="514604" y="4762"/>
                  </a:lnTo>
                  <a:lnTo>
                    <a:pt x="514604" y="7404"/>
                  </a:lnTo>
                  <a:lnTo>
                    <a:pt x="516737" y="9525"/>
                  </a:lnTo>
                  <a:lnTo>
                    <a:pt x="519366" y="0"/>
                  </a:lnTo>
                  <a:close/>
                </a:path>
                <a:path w="1339214" h="9525">
                  <a:moveTo>
                    <a:pt x="538429" y="0"/>
                  </a:moveTo>
                  <a:lnTo>
                    <a:pt x="533666" y="4762"/>
                  </a:lnTo>
                  <a:lnTo>
                    <a:pt x="533666" y="7404"/>
                  </a:lnTo>
                  <a:lnTo>
                    <a:pt x="535800" y="9525"/>
                  </a:lnTo>
                  <a:lnTo>
                    <a:pt x="538429" y="0"/>
                  </a:lnTo>
                  <a:close/>
                </a:path>
                <a:path w="1339214" h="9525">
                  <a:moveTo>
                    <a:pt x="557491" y="0"/>
                  </a:moveTo>
                  <a:lnTo>
                    <a:pt x="552729" y="4762"/>
                  </a:lnTo>
                  <a:lnTo>
                    <a:pt x="552729" y="7404"/>
                  </a:lnTo>
                  <a:lnTo>
                    <a:pt x="554863" y="9525"/>
                  </a:lnTo>
                  <a:lnTo>
                    <a:pt x="557491" y="0"/>
                  </a:lnTo>
                  <a:close/>
                </a:path>
                <a:path w="1339214" h="9525">
                  <a:moveTo>
                    <a:pt x="576541" y="0"/>
                  </a:moveTo>
                  <a:lnTo>
                    <a:pt x="571779" y="4762"/>
                  </a:lnTo>
                  <a:lnTo>
                    <a:pt x="571779" y="7404"/>
                  </a:lnTo>
                  <a:lnTo>
                    <a:pt x="573913" y="9525"/>
                  </a:lnTo>
                  <a:lnTo>
                    <a:pt x="576541" y="0"/>
                  </a:lnTo>
                  <a:close/>
                </a:path>
                <a:path w="1339214" h="9525">
                  <a:moveTo>
                    <a:pt x="595604" y="0"/>
                  </a:moveTo>
                  <a:lnTo>
                    <a:pt x="590842" y="4762"/>
                  </a:lnTo>
                  <a:lnTo>
                    <a:pt x="590842" y="7404"/>
                  </a:lnTo>
                  <a:lnTo>
                    <a:pt x="592975" y="9525"/>
                  </a:lnTo>
                  <a:lnTo>
                    <a:pt x="595604" y="0"/>
                  </a:lnTo>
                  <a:close/>
                </a:path>
                <a:path w="1339214" h="9525">
                  <a:moveTo>
                    <a:pt x="614667" y="0"/>
                  </a:moveTo>
                  <a:lnTo>
                    <a:pt x="609904" y="4762"/>
                  </a:lnTo>
                  <a:lnTo>
                    <a:pt x="609904" y="7404"/>
                  </a:lnTo>
                  <a:lnTo>
                    <a:pt x="612038" y="9525"/>
                  </a:lnTo>
                  <a:lnTo>
                    <a:pt x="614667" y="0"/>
                  </a:lnTo>
                  <a:close/>
                </a:path>
                <a:path w="1339214" h="9525">
                  <a:moveTo>
                    <a:pt x="633730" y="0"/>
                  </a:moveTo>
                  <a:lnTo>
                    <a:pt x="628967" y="4762"/>
                  </a:lnTo>
                  <a:lnTo>
                    <a:pt x="628967" y="7404"/>
                  </a:lnTo>
                  <a:lnTo>
                    <a:pt x="631101" y="9525"/>
                  </a:lnTo>
                  <a:lnTo>
                    <a:pt x="633730" y="0"/>
                  </a:lnTo>
                  <a:close/>
                </a:path>
                <a:path w="1339214" h="9525">
                  <a:moveTo>
                    <a:pt x="652780" y="0"/>
                  </a:moveTo>
                  <a:lnTo>
                    <a:pt x="648017" y="4762"/>
                  </a:lnTo>
                  <a:lnTo>
                    <a:pt x="648017" y="7404"/>
                  </a:lnTo>
                  <a:lnTo>
                    <a:pt x="650151" y="9525"/>
                  </a:lnTo>
                  <a:lnTo>
                    <a:pt x="652780" y="0"/>
                  </a:lnTo>
                  <a:close/>
                </a:path>
                <a:path w="1339214" h="9525">
                  <a:moveTo>
                    <a:pt x="671842" y="0"/>
                  </a:moveTo>
                  <a:lnTo>
                    <a:pt x="667080" y="4762"/>
                  </a:lnTo>
                  <a:lnTo>
                    <a:pt x="667080" y="7404"/>
                  </a:lnTo>
                  <a:lnTo>
                    <a:pt x="669213" y="9525"/>
                  </a:lnTo>
                  <a:lnTo>
                    <a:pt x="671842" y="0"/>
                  </a:lnTo>
                  <a:close/>
                </a:path>
                <a:path w="1339214" h="9525">
                  <a:moveTo>
                    <a:pt x="690905" y="0"/>
                  </a:moveTo>
                  <a:lnTo>
                    <a:pt x="686142" y="4762"/>
                  </a:lnTo>
                  <a:lnTo>
                    <a:pt x="686142" y="7404"/>
                  </a:lnTo>
                  <a:lnTo>
                    <a:pt x="688276" y="9525"/>
                  </a:lnTo>
                  <a:lnTo>
                    <a:pt x="690905" y="0"/>
                  </a:lnTo>
                  <a:close/>
                </a:path>
                <a:path w="1339214" h="9525">
                  <a:moveTo>
                    <a:pt x="709968" y="0"/>
                  </a:moveTo>
                  <a:lnTo>
                    <a:pt x="705205" y="4762"/>
                  </a:lnTo>
                  <a:lnTo>
                    <a:pt x="705205" y="7404"/>
                  </a:lnTo>
                  <a:lnTo>
                    <a:pt x="707339" y="9525"/>
                  </a:lnTo>
                  <a:lnTo>
                    <a:pt x="709968" y="0"/>
                  </a:lnTo>
                  <a:close/>
                </a:path>
                <a:path w="1339214" h="9525">
                  <a:moveTo>
                    <a:pt x="729018" y="0"/>
                  </a:moveTo>
                  <a:lnTo>
                    <a:pt x="724255" y="4762"/>
                  </a:lnTo>
                  <a:lnTo>
                    <a:pt x="724255" y="7404"/>
                  </a:lnTo>
                  <a:lnTo>
                    <a:pt x="726389" y="9525"/>
                  </a:lnTo>
                  <a:lnTo>
                    <a:pt x="729018" y="0"/>
                  </a:lnTo>
                  <a:close/>
                </a:path>
                <a:path w="1339214" h="9525">
                  <a:moveTo>
                    <a:pt x="748080" y="0"/>
                  </a:moveTo>
                  <a:lnTo>
                    <a:pt x="743318" y="4762"/>
                  </a:lnTo>
                  <a:lnTo>
                    <a:pt x="743318" y="7404"/>
                  </a:lnTo>
                  <a:lnTo>
                    <a:pt x="745451" y="9525"/>
                  </a:lnTo>
                  <a:lnTo>
                    <a:pt x="748080" y="0"/>
                  </a:lnTo>
                  <a:close/>
                </a:path>
                <a:path w="1339214" h="9525">
                  <a:moveTo>
                    <a:pt x="767143" y="0"/>
                  </a:moveTo>
                  <a:lnTo>
                    <a:pt x="762381" y="4762"/>
                  </a:lnTo>
                  <a:lnTo>
                    <a:pt x="762381" y="7404"/>
                  </a:lnTo>
                  <a:lnTo>
                    <a:pt x="764514" y="9525"/>
                  </a:lnTo>
                  <a:lnTo>
                    <a:pt x="767143" y="0"/>
                  </a:lnTo>
                  <a:close/>
                </a:path>
                <a:path w="1339214" h="9525">
                  <a:moveTo>
                    <a:pt x="786206" y="0"/>
                  </a:moveTo>
                  <a:lnTo>
                    <a:pt x="781443" y="4762"/>
                  </a:lnTo>
                  <a:lnTo>
                    <a:pt x="781443" y="7404"/>
                  </a:lnTo>
                  <a:lnTo>
                    <a:pt x="783577" y="9525"/>
                  </a:lnTo>
                  <a:lnTo>
                    <a:pt x="786206" y="0"/>
                  </a:lnTo>
                  <a:close/>
                </a:path>
                <a:path w="1339214" h="9525">
                  <a:moveTo>
                    <a:pt x="805256" y="0"/>
                  </a:moveTo>
                  <a:lnTo>
                    <a:pt x="800493" y="4762"/>
                  </a:lnTo>
                  <a:lnTo>
                    <a:pt x="800493" y="7404"/>
                  </a:lnTo>
                  <a:lnTo>
                    <a:pt x="802627" y="9525"/>
                  </a:lnTo>
                  <a:lnTo>
                    <a:pt x="805256" y="0"/>
                  </a:lnTo>
                  <a:close/>
                </a:path>
                <a:path w="1339214" h="9525">
                  <a:moveTo>
                    <a:pt x="824318" y="0"/>
                  </a:moveTo>
                  <a:lnTo>
                    <a:pt x="819556" y="4762"/>
                  </a:lnTo>
                  <a:lnTo>
                    <a:pt x="819556" y="7404"/>
                  </a:lnTo>
                  <a:lnTo>
                    <a:pt x="821690" y="9525"/>
                  </a:lnTo>
                  <a:lnTo>
                    <a:pt x="824318" y="0"/>
                  </a:lnTo>
                  <a:close/>
                </a:path>
                <a:path w="1339214" h="9525">
                  <a:moveTo>
                    <a:pt x="843381" y="0"/>
                  </a:moveTo>
                  <a:lnTo>
                    <a:pt x="838619" y="4762"/>
                  </a:lnTo>
                  <a:lnTo>
                    <a:pt x="838619" y="7404"/>
                  </a:lnTo>
                  <a:lnTo>
                    <a:pt x="840752" y="9525"/>
                  </a:lnTo>
                  <a:lnTo>
                    <a:pt x="843381" y="0"/>
                  </a:lnTo>
                  <a:close/>
                </a:path>
                <a:path w="1339214" h="9525">
                  <a:moveTo>
                    <a:pt x="862444" y="0"/>
                  </a:moveTo>
                  <a:lnTo>
                    <a:pt x="857681" y="4762"/>
                  </a:lnTo>
                  <a:lnTo>
                    <a:pt x="857681" y="7404"/>
                  </a:lnTo>
                  <a:lnTo>
                    <a:pt x="859815" y="9525"/>
                  </a:lnTo>
                  <a:lnTo>
                    <a:pt x="862444" y="0"/>
                  </a:lnTo>
                  <a:close/>
                </a:path>
                <a:path w="1339214" h="9525">
                  <a:moveTo>
                    <a:pt x="881494" y="0"/>
                  </a:moveTo>
                  <a:lnTo>
                    <a:pt x="876731" y="4762"/>
                  </a:lnTo>
                  <a:lnTo>
                    <a:pt x="876731" y="7404"/>
                  </a:lnTo>
                  <a:lnTo>
                    <a:pt x="878865" y="9525"/>
                  </a:lnTo>
                  <a:lnTo>
                    <a:pt x="881494" y="0"/>
                  </a:lnTo>
                  <a:close/>
                </a:path>
                <a:path w="1339214" h="9525">
                  <a:moveTo>
                    <a:pt x="900557" y="0"/>
                  </a:moveTo>
                  <a:lnTo>
                    <a:pt x="895794" y="4762"/>
                  </a:lnTo>
                  <a:lnTo>
                    <a:pt x="895794" y="7404"/>
                  </a:lnTo>
                  <a:lnTo>
                    <a:pt x="897928" y="9525"/>
                  </a:lnTo>
                  <a:lnTo>
                    <a:pt x="900557" y="0"/>
                  </a:lnTo>
                  <a:close/>
                </a:path>
                <a:path w="1339214" h="9525">
                  <a:moveTo>
                    <a:pt x="919619" y="0"/>
                  </a:moveTo>
                  <a:lnTo>
                    <a:pt x="914857" y="4762"/>
                  </a:lnTo>
                  <a:lnTo>
                    <a:pt x="914857" y="7404"/>
                  </a:lnTo>
                  <a:lnTo>
                    <a:pt x="916990" y="9525"/>
                  </a:lnTo>
                  <a:lnTo>
                    <a:pt x="919619" y="0"/>
                  </a:lnTo>
                  <a:close/>
                </a:path>
                <a:path w="1339214" h="9525">
                  <a:moveTo>
                    <a:pt x="938682" y="0"/>
                  </a:moveTo>
                  <a:lnTo>
                    <a:pt x="933919" y="4762"/>
                  </a:lnTo>
                  <a:lnTo>
                    <a:pt x="933919" y="7404"/>
                  </a:lnTo>
                  <a:lnTo>
                    <a:pt x="936053" y="9525"/>
                  </a:lnTo>
                  <a:lnTo>
                    <a:pt x="938682" y="0"/>
                  </a:lnTo>
                  <a:close/>
                </a:path>
                <a:path w="1339214" h="9525">
                  <a:moveTo>
                    <a:pt x="957732" y="0"/>
                  </a:moveTo>
                  <a:lnTo>
                    <a:pt x="952969" y="4762"/>
                  </a:lnTo>
                  <a:lnTo>
                    <a:pt x="952969" y="7404"/>
                  </a:lnTo>
                  <a:lnTo>
                    <a:pt x="955103" y="9525"/>
                  </a:lnTo>
                  <a:lnTo>
                    <a:pt x="957732" y="0"/>
                  </a:lnTo>
                  <a:close/>
                </a:path>
                <a:path w="1339214" h="9525">
                  <a:moveTo>
                    <a:pt x="976795" y="0"/>
                  </a:moveTo>
                  <a:lnTo>
                    <a:pt x="972032" y="4762"/>
                  </a:lnTo>
                  <a:lnTo>
                    <a:pt x="972032" y="7404"/>
                  </a:lnTo>
                  <a:lnTo>
                    <a:pt x="974166" y="9525"/>
                  </a:lnTo>
                  <a:lnTo>
                    <a:pt x="976795" y="0"/>
                  </a:lnTo>
                  <a:close/>
                </a:path>
                <a:path w="1339214" h="9525">
                  <a:moveTo>
                    <a:pt x="995857" y="0"/>
                  </a:moveTo>
                  <a:lnTo>
                    <a:pt x="991095" y="4762"/>
                  </a:lnTo>
                  <a:lnTo>
                    <a:pt x="991095" y="7404"/>
                  </a:lnTo>
                  <a:lnTo>
                    <a:pt x="993228" y="9525"/>
                  </a:lnTo>
                  <a:lnTo>
                    <a:pt x="995857" y="0"/>
                  </a:lnTo>
                  <a:close/>
                </a:path>
                <a:path w="1339214" h="9525">
                  <a:moveTo>
                    <a:pt x="1014920" y="0"/>
                  </a:moveTo>
                  <a:lnTo>
                    <a:pt x="1010158" y="4762"/>
                  </a:lnTo>
                  <a:lnTo>
                    <a:pt x="1010158" y="7404"/>
                  </a:lnTo>
                  <a:lnTo>
                    <a:pt x="1012291" y="9525"/>
                  </a:lnTo>
                  <a:lnTo>
                    <a:pt x="1014920" y="0"/>
                  </a:lnTo>
                  <a:close/>
                </a:path>
                <a:path w="1339214" h="9525">
                  <a:moveTo>
                    <a:pt x="1033970" y="0"/>
                  </a:moveTo>
                  <a:lnTo>
                    <a:pt x="1029208" y="4762"/>
                  </a:lnTo>
                  <a:lnTo>
                    <a:pt x="1029208" y="7404"/>
                  </a:lnTo>
                  <a:lnTo>
                    <a:pt x="1031341" y="9525"/>
                  </a:lnTo>
                  <a:lnTo>
                    <a:pt x="1033970" y="0"/>
                  </a:lnTo>
                  <a:close/>
                </a:path>
                <a:path w="1339214" h="9525">
                  <a:moveTo>
                    <a:pt x="1053033" y="0"/>
                  </a:moveTo>
                  <a:lnTo>
                    <a:pt x="1048270" y="4762"/>
                  </a:lnTo>
                  <a:lnTo>
                    <a:pt x="1048270" y="7404"/>
                  </a:lnTo>
                  <a:lnTo>
                    <a:pt x="1050404" y="9525"/>
                  </a:lnTo>
                  <a:lnTo>
                    <a:pt x="1053033" y="0"/>
                  </a:lnTo>
                  <a:close/>
                </a:path>
                <a:path w="1339214" h="9525">
                  <a:moveTo>
                    <a:pt x="1072095" y="0"/>
                  </a:moveTo>
                  <a:lnTo>
                    <a:pt x="1067333" y="4762"/>
                  </a:lnTo>
                  <a:lnTo>
                    <a:pt x="1067333" y="7404"/>
                  </a:lnTo>
                  <a:lnTo>
                    <a:pt x="1069467" y="9525"/>
                  </a:lnTo>
                  <a:lnTo>
                    <a:pt x="1072095" y="0"/>
                  </a:lnTo>
                  <a:close/>
                </a:path>
                <a:path w="1339214" h="9525">
                  <a:moveTo>
                    <a:pt x="1091158" y="0"/>
                  </a:moveTo>
                  <a:lnTo>
                    <a:pt x="1086396" y="4762"/>
                  </a:lnTo>
                  <a:lnTo>
                    <a:pt x="1086396" y="7404"/>
                  </a:lnTo>
                  <a:lnTo>
                    <a:pt x="1088529" y="9525"/>
                  </a:lnTo>
                  <a:lnTo>
                    <a:pt x="1091158" y="0"/>
                  </a:lnTo>
                  <a:close/>
                </a:path>
                <a:path w="1339214" h="9525">
                  <a:moveTo>
                    <a:pt x="1110208" y="0"/>
                  </a:moveTo>
                  <a:lnTo>
                    <a:pt x="1105446" y="4762"/>
                  </a:lnTo>
                  <a:lnTo>
                    <a:pt x="1105446" y="7404"/>
                  </a:lnTo>
                  <a:lnTo>
                    <a:pt x="1107579" y="9525"/>
                  </a:lnTo>
                  <a:lnTo>
                    <a:pt x="1110208" y="0"/>
                  </a:lnTo>
                  <a:close/>
                </a:path>
                <a:path w="1339214" h="9525">
                  <a:moveTo>
                    <a:pt x="1129271" y="0"/>
                  </a:moveTo>
                  <a:lnTo>
                    <a:pt x="1124508" y="4762"/>
                  </a:lnTo>
                  <a:lnTo>
                    <a:pt x="1124508" y="7404"/>
                  </a:lnTo>
                  <a:lnTo>
                    <a:pt x="1126642" y="9525"/>
                  </a:lnTo>
                  <a:lnTo>
                    <a:pt x="1129271" y="0"/>
                  </a:lnTo>
                  <a:close/>
                </a:path>
                <a:path w="1339214" h="9525">
                  <a:moveTo>
                    <a:pt x="1148334" y="0"/>
                  </a:moveTo>
                  <a:lnTo>
                    <a:pt x="1143571" y="4762"/>
                  </a:lnTo>
                  <a:lnTo>
                    <a:pt x="1143571" y="7404"/>
                  </a:lnTo>
                  <a:lnTo>
                    <a:pt x="1145705" y="9525"/>
                  </a:lnTo>
                  <a:lnTo>
                    <a:pt x="1148334" y="0"/>
                  </a:lnTo>
                  <a:close/>
                </a:path>
                <a:path w="1339214" h="9525">
                  <a:moveTo>
                    <a:pt x="1167396" y="0"/>
                  </a:moveTo>
                  <a:lnTo>
                    <a:pt x="1162634" y="4762"/>
                  </a:lnTo>
                  <a:lnTo>
                    <a:pt x="1162634" y="7404"/>
                  </a:lnTo>
                  <a:lnTo>
                    <a:pt x="1164767" y="9525"/>
                  </a:lnTo>
                  <a:lnTo>
                    <a:pt x="1167396" y="0"/>
                  </a:lnTo>
                  <a:close/>
                </a:path>
                <a:path w="1339214" h="9525">
                  <a:moveTo>
                    <a:pt x="1186446" y="0"/>
                  </a:moveTo>
                  <a:lnTo>
                    <a:pt x="1181684" y="4762"/>
                  </a:lnTo>
                  <a:lnTo>
                    <a:pt x="1181684" y="7404"/>
                  </a:lnTo>
                  <a:lnTo>
                    <a:pt x="1183817" y="9525"/>
                  </a:lnTo>
                  <a:lnTo>
                    <a:pt x="1186446" y="0"/>
                  </a:lnTo>
                  <a:close/>
                </a:path>
                <a:path w="1339214" h="9525">
                  <a:moveTo>
                    <a:pt x="1205509" y="0"/>
                  </a:moveTo>
                  <a:lnTo>
                    <a:pt x="1200746" y="4762"/>
                  </a:lnTo>
                  <a:lnTo>
                    <a:pt x="1200746" y="7404"/>
                  </a:lnTo>
                  <a:lnTo>
                    <a:pt x="1202880" y="9525"/>
                  </a:lnTo>
                  <a:lnTo>
                    <a:pt x="1205509" y="0"/>
                  </a:lnTo>
                  <a:close/>
                </a:path>
                <a:path w="1339214" h="9525">
                  <a:moveTo>
                    <a:pt x="1224572" y="0"/>
                  </a:moveTo>
                  <a:lnTo>
                    <a:pt x="1219809" y="4762"/>
                  </a:lnTo>
                  <a:lnTo>
                    <a:pt x="1219809" y="7404"/>
                  </a:lnTo>
                  <a:lnTo>
                    <a:pt x="1221943" y="9525"/>
                  </a:lnTo>
                  <a:lnTo>
                    <a:pt x="1224572" y="0"/>
                  </a:lnTo>
                  <a:close/>
                </a:path>
                <a:path w="1339214" h="9525">
                  <a:moveTo>
                    <a:pt x="1243634" y="0"/>
                  </a:moveTo>
                  <a:lnTo>
                    <a:pt x="1238872" y="4762"/>
                  </a:lnTo>
                  <a:lnTo>
                    <a:pt x="1238872" y="7404"/>
                  </a:lnTo>
                  <a:lnTo>
                    <a:pt x="1241005" y="9525"/>
                  </a:lnTo>
                  <a:lnTo>
                    <a:pt x="1243634" y="0"/>
                  </a:lnTo>
                  <a:close/>
                </a:path>
                <a:path w="1339214" h="9525">
                  <a:moveTo>
                    <a:pt x="1262684" y="0"/>
                  </a:moveTo>
                  <a:lnTo>
                    <a:pt x="1257922" y="4762"/>
                  </a:lnTo>
                  <a:lnTo>
                    <a:pt x="1257922" y="7404"/>
                  </a:lnTo>
                  <a:lnTo>
                    <a:pt x="1260055" y="9525"/>
                  </a:lnTo>
                  <a:lnTo>
                    <a:pt x="1262684" y="0"/>
                  </a:lnTo>
                  <a:close/>
                </a:path>
                <a:path w="1339214" h="9525">
                  <a:moveTo>
                    <a:pt x="1281747" y="0"/>
                  </a:moveTo>
                  <a:lnTo>
                    <a:pt x="1276985" y="4762"/>
                  </a:lnTo>
                  <a:lnTo>
                    <a:pt x="1276985" y="7404"/>
                  </a:lnTo>
                  <a:lnTo>
                    <a:pt x="1279118" y="9525"/>
                  </a:lnTo>
                  <a:lnTo>
                    <a:pt x="1281747" y="0"/>
                  </a:lnTo>
                  <a:close/>
                </a:path>
                <a:path w="1339214" h="9525">
                  <a:moveTo>
                    <a:pt x="1300810" y="0"/>
                  </a:moveTo>
                  <a:lnTo>
                    <a:pt x="1296047" y="4762"/>
                  </a:lnTo>
                  <a:lnTo>
                    <a:pt x="1296047" y="7404"/>
                  </a:lnTo>
                  <a:lnTo>
                    <a:pt x="1298181" y="9525"/>
                  </a:lnTo>
                  <a:lnTo>
                    <a:pt x="1300810" y="0"/>
                  </a:lnTo>
                  <a:close/>
                </a:path>
                <a:path w="1339214" h="9525">
                  <a:moveTo>
                    <a:pt x="1319872" y="0"/>
                  </a:moveTo>
                  <a:lnTo>
                    <a:pt x="1315110" y="4762"/>
                  </a:lnTo>
                  <a:lnTo>
                    <a:pt x="1315110" y="7404"/>
                  </a:lnTo>
                  <a:lnTo>
                    <a:pt x="1317244" y="9525"/>
                  </a:lnTo>
                  <a:lnTo>
                    <a:pt x="1319872" y="0"/>
                  </a:lnTo>
                  <a:close/>
                </a:path>
                <a:path w="1339214" h="9525">
                  <a:moveTo>
                    <a:pt x="1338922" y="0"/>
                  </a:moveTo>
                  <a:lnTo>
                    <a:pt x="1334160" y="4762"/>
                  </a:lnTo>
                  <a:lnTo>
                    <a:pt x="1334160" y="7404"/>
                  </a:lnTo>
                  <a:lnTo>
                    <a:pt x="1336294" y="9525"/>
                  </a:lnTo>
                  <a:lnTo>
                    <a:pt x="1338922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4112082" y="1285874"/>
              <a:ext cx="1339215" cy="9525"/>
            </a:xfrm>
            <a:custGeom>
              <a:avLst/>
              <a:gdLst/>
              <a:ahLst/>
              <a:cxnLst/>
              <a:rect l="l" t="t" r="r" b="b"/>
              <a:pathLst>
                <a:path w="1339214" h="9525">
                  <a:moveTo>
                    <a:pt x="4762" y="0"/>
                  </a:moveTo>
                  <a:lnTo>
                    <a:pt x="0" y="4762"/>
                  </a:lnTo>
                  <a:lnTo>
                    <a:pt x="0" y="7404"/>
                  </a:lnTo>
                  <a:lnTo>
                    <a:pt x="2133" y="9525"/>
                  </a:lnTo>
                  <a:lnTo>
                    <a:pt x="4762" y="0"/>
                  </a:lnTo>
                  <a:close/>
                </a:path>
                <a:path w="1339214" h="9525">
                  <a:moveTo>
                    <a:pt x="23825" y="0"/>
                  </a:moveTo>
                  <a:lnTo>
                    <a:pt x="19062" y="4762"/>
                  </a:lnTo>
                  <a:lnTo>
                    <a:pt x="19062" y="7404"/>
                  </a:lnTo>
                  <a:lnTo>
                    <a:pt x="21196" y="9525"/>
                  </a:lnTo>
                  <a:lnTo>
                    <a:pt x="23825" y="0"/>
                  </a:lnTo>
                  <a:close/>
                </a:path>
                <a:path w="1339214" h="9525">
                  <a:moveTo>
                    <a:pt x="42887" y="0"/>
                  </a:moveTo>
                  <a:lnTo>
                    <a:pt x="38125" y="4762"/>
                  </a:lnTo>
                  <a:lnTo>
                    <a:pt x="38125" y="7404"/>
                  </a:lnTo>
                  <a:lnTo>
                    <a:pt x="40259" y="9525"/>
                  </a:lnTo>
                  <a:lnTo>
                    <a:pt x="42887" y="0"/>
                  </a:lnTo>
                  <a:close/>
                </a:path>
                <a:path w="1339214" h="9525">
                  <a:moveTo>
                    <a:pt x="61950" y="0"/>
                  </a:moveTo>
                  <a:lnTo>
                    <a:pt x="57188" y="4762"/>
                  </a:lnTo>
                  <a:lnTo>
                    <a:pt x="57188" y="7404"/>
                  </a:lnTo>
                  <a:lnTo>
                    <a:pt x="59321" y="9525"/>
                  </a:lnTo>
                  <a:lnTo>
                    <a:pt x="61950" y="0"/>
                  </a:lnTo>
                  <a:close/>
                </a:path>
                <a:path w="1339214" h="9525">
                  <a:moveTo>
                    <a:pt x="81000" y="0"/>
                  </a:moveTo>
                  <a:lnTo>
                    <a:pt x="76238" y="4762"/>
                  </a:lnTo>
                  <a:lnTo>
                    <a:pt x="76238" y="7404"/>
                  </a:lnTo>
                  <a:lnTo>
                    <a:pt x="78371" y="9525"/>
                  </a:lnTo>
                  <a:lnTo>
                    <a:pt x="81000" y="0"/>
                  </a:lnTo>
                  <a:close/>
                </a:path>
                <a:path w="1339214" h="9525">
                  <a:moveTo>
                    <a:pt x="100063" y="0"/>
                  </a:moveTo>
                  <a:lnTo>
                    <a:pt x="95300" y="4762"/>
                  </a:lnTo>
                  <a:lnTo>
                    <a:pt x="95300" y="7404"/>
                  </a:lnTo>
                  <a:lnTo>
                    <a:pt x="97434" y="9525"/>
                  </a:lnTo>
                  <a:lnTo>
                    <a:pt x="100063" y="0"/>
                  </a:lnTo>
                  <a:close/>
                </a:path>
                <a:path w="1339214" h="9525">
                  <a:moveTo>
                    <a:pt x="119126" y="0"/>
                  </a:moveTo>
                  <a:lnTo>
                    <a:pt x="114363" y="4762"/>
                  </a:lnTo>
                  <a:lnTo>
                    <a:pt x="114363" y="7404"/>
                  </a:lnTo>
                  <a:lnTo>
                    <a:pt x="116497" y="9525"/>
                  </a:lnTo>
                  <a:lnTo>
                    <a:pt x="119126" y="0"/>
                  </a:lnTo>
                  <a:close/>
                </a:path>
                <a:path w="1339214" h="9525">
                  <a:moveTo>
                    <a:pt x="138188" y="0"/>
                  </a:moveTo>
                  <a:lnTo>
                    <a:pt x="133426" y="4762"/>
                  </a:lnTo>
                  <a:lnTo>
                    <a:pt x="133426" y="7404"/>
                  </a:lnTo>
                  <a:lnTo>
                    <a:pt x="135547" y="9525"/>
                  </a:lnTo>
                  <a:lnTo>
                    <a:pt x="138188" y="0"/>
                  </a:lnTo>
                  <a:close/>
                </a:path>
                <a:path w="1339214" h="9525">
                  <a:moveTo>
                    <a:pt x="157238" y="0"/>
                  </a:moveTo>
                  <a:lnTo>
                    <a:pt x="152476" y="4762"/>
                  </a:lnTo>
                  <a:lnTo>
                    <a:pt x="152476" y="7404"/>
                  </a:lnTo>
                  <a:lnTo>
                    <a:pt x="154609" y="9525"/>
                  </a:lnTo>
                  <a:lnTo>
                    <a:pt x="157238" y="0"/>
                  </a:lnTo>
                  <a:close/>
                </a:path>
                <a:path w="1339214" h="9525">
                  <a:moveTo>
                    <a:pt x="176301" y="0"/>
                  </a:moveTo>
                  <a:lnTo>
                    <a:pt x="171538" y="4762"/>
                  </a:lnTo>
                  <a:lnTo>
                    <a:pt x="171538" y="7404"/>
                  </a:lnTo>
                  <a:lnTo>
                    <a:pt x="173672" y="9525"/>
                  </a:lnTo>
                  <a:lnTo>
                    <a:pt x="176301" y="0"/>
                  </a:lnTo>
                  <a:close/>
                </a:path>
                <a:path w="1339214" h="9525">
                  <a:moveTo>
                    <a:pt x="195364" y="0"/>
                  </a:moveTo>
                  <a:lnTo>
                    <a:pt x="190601" y="4762"/>
                  </a:lnTo>
                  <a:lnTo>
                    <a:pt x="190601" y="7404"/>
                  </a:lnTo>
                  <a:lnTo>
                    <a:pt x="192735" y="9525"/>
                  </a:lnTo>
                  <a:lnTo>
                    <a:pt x="195364" y="0"/>
                  </a:lnTo>
                  <a:close/>
                </a:path>
                <a:path w="1339214" h="9525">
                  <a:moveTo>
                    <a:pt x="214426" y="0"/>
                  </a:moveTo>
                  <a:lnTo>
                    <a:pt x="209664" y="4762"/>
                  </a:lnTo>
                  <a:lnTo>
                    <a:pt x="209664" y="7404"/>
                  </a:lnTo>
                  <a:lnTo>
                    <a:pt x="211785" y="9525"/>
                  </a:lnTo>
                  <a:lnTo>
                    <a:pt x="214426" y="0"/>
                  </a:lnTo>
                  <a:close/>
                </a:path>
                <a:path w="1339214" h="9525">
                  <a:moveTo>
                    <a:pt x="233476" y="0"/>
                  </a:moveTo>
                  <a:lnTo>
                    <a:pt x="228714" y="4762"/>
                  </a:lnTo>
                  <a:lnTo>
                    <a:pt x="228714" y="7404"/>
                  </a:lnTo>
                  <a:lnTo>
                    <a:pt x="230847" y="9525"/>
                  </a:lnTo>
                  <a:lnTo>
                    <a:pt x="233476" y="0"/>
                  </a:lnTo>
                  <a:close/>
                </a:path>
                <a:path w="1339214" h="9525">
                  <a:moveTo>
                    <a:pt x="252539" y="0"/>
                  </a:moveTo>
                  <a:lnTo>
                    <a:pt x="247777" y="4762"/>
                  </a:lnTo>
                  <a:lnTo>
                    <a:pt x="247777" y="7404"/>
                  </a:lnTo>
                  <a:lnTo>
                    <a:pt x="249910" y="9525"/>
                  </a:lnTo>
                  <a:lnTo>
                    <a:pt x="252539" y="0"/>
                  </a:lnTo>
                  <a:close/>
                </a:path>
                <a:path w="1339214" h="9525">
                  <a:moveTo>
                    <a:pt x="271602" y="0"/>
                  </a:moveTo>
                  <a:lnTo>
                    <a:pt x="266839" y="4762"/>
                  </a:lnTo>
                  <a:lnTo>
                    <a:pt x="266839" y="7404"/>
                  </a:lnTo>
                  <a:lnTo>
                    <a:pt x="268973" y="9525"/>
                  </a:lnTo>
                  <a:lnTo>
                    <a:pt x="271602" y="0"/>
                  </a:lnTo>
                  <a:close/>
                </a:path>
                <a:path w="1339214" h="9525">
                  <a:moveTo>
                    <a:pt x="290664" y="0"/>
                  </a:moveTo>
                  <a:lnTo>
                    <a:pt x="285902" y="4762"/>
                  </a:lnTo>
                  <a:lnTo>
                    <a:pt x="285902" y="7404"/>
                  </a:lnTo>
                  <a:lnTo>
                    <a:pt x="288023" y="9525"/>
                  </a:lnTo>
                  <a:lnTo>
                    <a:pt x="290664" y="0"/>
                  </a:lnTo>
                  <a:close/>
                </a:path>
                <a:path w="1339214" h="9525">
                  <a:moveTo>
                    <a:pt x="309714" y="0"/>
                  </a:moveTo>
                  <a:lnTo>
                    <a:pt x="304952" y="4762"/>
                  </a:lnTo>
                  <a:lnTo>
                    <a:pt x="304952" y="7404"/>
                  </a:lnTo>
                  <a:lnTo>
                    <a:pt x="307086" y="9525"/>
                  </a:lnTo>
                  <a:lnTo>
                    <a:pt x="309714" y="0"/>
                  </a:lnTo>
                  <a:close/>
                </a:path>
                <a:path w="1339214" h="9525">
                  <a:moveTo>
                    <a:pt x="328777" y="0"/>
                  </a:moveTo>
                  <a:lnTo>
                    <a:pt x="324015" y="4762"/>
                  </a:lnTo>
                  <a:lnTo>
                    <a:pt x="324015" y="7404"/>
                  </a:lnTo>
                  <a:lnTo>
                    <a:pt x="326148" y="9525"/>
                  </a:lnTo>
                  <a:lnTo>
                    <a:pt x="328777" y="0"/>
                  </a:lnTo>
                  <a:close/>
                </a:path>
                <a:path w="1339214" h="9525">
                  <a:moveTo>
                    <a:pt x="347840" y="0"/>
                  </a:moveTo>
                  <a:lnTo>
                    <a:pt x="343077" y="4762"/>
                  </a:lnTo>
                  <a:lnTo>
                    <a:pt x="343077" y="7404"/>
                  </a:lnTo>
                  <a:lnTo>
                    <a:pt x="345211" y="9525"/>
                  </a:lnTo>
                  <a:lnTo>
                    <a:pt x="347840" y="0"/>
                  </a:lnTo>
                  <a:close/>
                </a:path>
                <a:path w="1339214" h="9525">
                  <a:moveTo>
                    <a:pt x="366903" y="0"/>
                  </a:moveTo>
                  <a:lnTo>
                    <a:pt x="362140" y="4762"/>
                  </a:lnTo>
                  <a:lnTo>
                    <a:pt x="362140" y="7404"/>
                  </a:lnTo>
                  <a:lnTo>
                    <a:pt x="364261" y="9525"/>
                  </a:lnTo>
                  <a:lnTo>
                    <a:pt x="366903" y="0"/>
                  </a:lnTo>
                  <a:close/>
                </a:path>
                <a:path w="1339214" h="9525">
                  <a:moveTo>
                    <a:pt x="385953" y="0"/>
                  </a:moveTo>
                  <a:lnTo>
                    <a:pt x="381190" y="4762"/>
                  </a:lnTo>
                  <a:lnTo>
                    <a:pt x="381190" y="7404"/>
                  </a:lnTo>
                  <a:lnTo>
                    <a:pt x="383324" y="9525"/>
                  </a:lnTo>
                  <a:lnTo>
                    <a:pt x="385953" y="0"/>
                  </a:lnTo>
                  <a:close/>
                </a:path>
                <a:path w="1339214" h="9525">
                  <a:moveTo>
                    <a:pt x="405015" y="0"/>
                  </a:moveTo>
                  <a:lnTo>
                    <a:pt x="400253" y="4762"/>
                  </a:lnTo>
                  <a:lnTo>
                    <a:pt x="400253" y="7404"/>
                  </a:lnTo>
                  <a:lnTo>
                    <a:pt x="402386" y="9525"/>
                  </a:lnTo>
                  <a:lnTo>
                    <a:pt x="405015" y="0"/>
                  </a:lnTo>
                  <a:close/>
                </a:path>
                <a:path w="1339214" h="9525">
                  <a:moveTo>
                    <a:pt x="424078" y="0"/>
                  </a:moveTo>
                  <a:lnTo>
                    <a:pt x="419315" y="4762"/>
                  </a:lnTo>
                  <a:lnTo>
                    <a:pt x="419315" y="7404"/>
                  </a:lnTo>
                  <a:lnTo>
                    <a:pt x="421449" y="9525"/>
                  </a:lnTo>
                  <a:lnTo>
                    <a:pt x="424078" y="0"/>
                  </a:lnTo>
                  <a:close/>
                </a:path>
                <a:path w="1339214" h="9525">
                  <a:moveTo>
                    <a:pt x="443141" y="0"/>
                  </a:moveTo>
                  <a:lnTo>
                    <a:pt x="438378" y="4762"/>
                  </a:lnTo>
                  <a:lnTo>
                    <a:pt x="438378" y="7404"/>
                  </a:lnTo>
                  <a:lnTo>
                    <a:pt x="440499" y="9525"/>
                  </a:lnTo>
                  <a:lnTo>
                    <a:pt x="443141" y="0"/>
                  </a:lnTo>
                  <a:close/>
                </a:path>
                <a:path w="1339214" h="9525">
                  <a:moveTo>
                    <a:pt x="462191" y="0"/>
                  </a:moveTo>
                  <a:lnTo>
                    <a:pt x="457428" y="4762"/>
                  </a:lnTo>
                  <a:lnTo>
                    <a:pt x="457428" y="7404"/>
                  </a:lnTo>
                  <a:lnTo>
                    <a:pt x="459562" y="9525"/>
                  </a:lnTo>
                  <a:lnTo>
                    <a:pt x="462191" y="0"/>
                  </a:lnTo>
                  <a:close/>
                </a:path>
                <a:path w="1339214" h="9525">
                  <a:moveTo>
                    <a:pt x="481253" y="0"/>
                  </a:moveTo>
                  <a:lnTo>
                    <a:pt x="476491" y="4762"/>
                  </a:lnTo>
                  <a:lnTo>
                    <a:pt x="476491" y="7404"/>
                  </a:lnTo>
                  <a:lnTo>
                    <a:pt x="478624" y="9525"/>
                  </a:lnTo>
                  <a:lnTo>
                    <a:pt x="481253" y="0"/>
                  </a:lnTo>
                  <a:close/>
                </a:path>
                <a:path w="1339214" h="9525">
                  <a:moveTo>
                    <a:pt x="500316" y="0"/>
                  </a:moveTo>
                  <a:lnTo>
                    <a:pt x="495554" y="4762"/>
                  </a:lnTo>
                  <a:lnTo>
                    <a:pt x="495554" y="7404"/>
                  </a:lnTo>
                  <a:lnTo>
                    <a:pt x="497687" y="9525"/>
                  </a:lnTo>
                  <a:lnTo>
                    <a:pt x="500316" y="0"/>
                  </a:lnTo>
                  <a:close/>
                </a:path>
                <a:path w="1339214" h="9525">
                  <a:moveTo>
                    <a:pt x="519379" y="0"/>
                  </a:moveTo>
                  <a:lnTo>
                    <a:pt x="514616" y="4762"/>
                  </a:lnTo>
                  <a:lnTo>
                    <a:pt x="514616" y="7404"/>
                  </a:lnTo>
                  <a:lnTo>
                    <a:pt x="516737" y="9525"/>
                  </a:lnTo>
                  <a:lnTo>
                    <a:pt x="519379" y="0"/>
                  </a:lnTo>
                  <a:close/>
                </a:path>
                <a:path w="1339214" h="9525">
                  <a:moveTo>
                    <a:pt x="538429" y="0"/>
                  </a:moveTo>
                  <a:lnTo>
                    <a:pt x="533666" y="4762"/>
                  </a:lnTo>
                  <a:lnTo>
                    <a:pt x="533666" y="7404"/>
                  </a:lnTo>
                  <a:lnTo>
                    <a:pt x="535800" y="9525"/>
                  </a:lnTo>
                  <a:lnTo>
                    <a:pt x="538429" y="0"/>
                  </a:lnTo>
                  <a:close/>
                </a:path>
                <a:path w="1339214" h="9525">
                  <a:moveTo>
                    <a:pt x="557491" y="0"/>
                  </a:moveTo>
                  <a:lnTo>
                    <a:pt x="552729" y="4762"/>
                  </a:lnTo>
                  <a:lnTo>
                    <a:pt x="552729" y="7404"/>
                  </a:lnTo>
                  <a:lnTo>
                    <a:pt x="554863" y="9525"/>
                  </a:lnTo>
                  <a:lnTo>
                    <a:pt x="557491" y="0"/>
                  </a:lnTo>
                  <a:close/>
                </a:path>
                <a:path w="1339214" h="9525">
                  <a:moveTo>
                    <a:pt x="576554" y="0"/>
                  </a:moveTo>
                  <a:lnTo>
                    <a:pt x="571792" y="4762"/>
                  </a:lnTo>
                  <a:lnTo>
                    <a:pt x="571792" y="7404"/>
                  </a:lnTo>
                  <a:lnTo>
                    <a:pt x="573925" y="9525"/>
                  </a:lnTo>
                  <a:lnTo>
                    <a:pt x="576554" y="0"/>
                  </a:lnTo>
                  <a:close/>
                </a:path>
                <a:path w="1339214" h="9525">
                  <a:moveTo>
                    <a:pt x="595617" y="0"/>
                  </a:moveTo>
                  <a:lnTo>
                    <a:pt x="590854" y="4762"/>
                  </a:lnTo>
                  <a:lnTo>
                    <a:pt x="590854" y="7404"/>
                  </a:lnTo>
                  <a:lnTo>
                    <a:pt x="592975" y="9525"/>
                  </a:lnTo>
                  <a:lnTo>
                    <a:pt x="595617" y="0"/>
                  </a:lnTo>
                  <a:close/>
                </a:path>
                <a:path w="1339214" h="9525">
                  <a:moveTo>
                    <a:pt x="614667" y="0"/>
                  </a:moveTo>
                  <a:lnTo>
                    <a:pt x="609904" y="4762"/>
                  </a:lnTo>
                  <a:lnTo>
                    <a:pt x="609904" y="7404"/>
                  </a:lnTo>
                  <a:lnTo>
                    <a:pt x="612038" y="9525"/>
                  </a:lnTo>
                  <a:lnTo>
                    <a:pt x="614667" y="0"/>
                  </a:lnTo>
                  <a:close/>
                </a:path>
                <a:path w="1339214" h="9525">
                  <a:moveTo>
                    <a:pt x="633730" y="0"/>
                  </a:moveTo>
                  <a:lnTo>
                    <a:pt x="628967" y="4762"/>
                  </a:lnTo>
                  <a:lnTo>
                    <a:pt x="628967" y="7404"/>
                  </a:lnTo>
                  <a:lnTo>
                    <a:pt x="631101" y="9525"/>
                  </a:lnTo>
                  <a:lnTo>
                    <a:pt x="633730" y="0"/>
                  </a:lnTo>
                  <a:close/>
                </a:path>
                <a:path w="1339214" h="9525">
                  <a:moveTo>
                    <a:pt x="652792" y="0"/>
                  </a:moveTo>
                  <a:lnTo>
                    <a:pt x="648030" y="4762"/>
                  </a:lnTo>
                  <a:lnTo>
                    <a:pt x="648030" y="7404"/>
                  </a:lnTo>
                  <a:lnTo>
                    <a:pt x="650163" y="9525"/>
                  </a:lnTo>
                  <a:lnTo>
                    <a:pt x="652792" y="0"/>
                  </a:lnTo>
                  <a:close/>
                </a:path>
                <a:path w="1339214" h="9525">
                  <a:moveTo>
                    <a:pt x="671855" y="0"/>
                  </a:moveTo>
                  <a:lnTo>
                    <a:pt x="667092" y="4762"/>
                  </a:lnTo>
                  <a:lnTo>
                    <a:pt x="667092" y="7404"/>
                  </a:lnTo>
                  <a:lnTo>
                    <a:pt x="669213" y="9525"/>
                  </a:lnTo>
                  <a:lnTo>
                    <a:pt x="671855" y="0"/>
                  </a:lnTo>
                  <a:close/>
                </a:path>
                <a:path w="1339214" h="9525">
                  <a:moveTo>
                    <a:pt x="690905" y="0"/>
                  </a:moveTo>
                  <a:lnTo>
                    <a:pt x="686142" y="4762"/>
                  </a:lnTo>
                  <a:lnTo>
                    <a:pt x="686142" y="7404"/>
                  </a:lnTo>
                  <a:lnTo>
                    <a:pt x="688276" y="9525"/>
                  </a:lnTo>
                  <a:lnTo>
                    <a:pt x="690905" y="0"/>
                  </a:lnTo>
                  <a:close/>
                </a:path>
                <a:path w="1339214" h="9525">
                  <a:moveTo>
                    <a:pt x="709968" y="0"/>
                  </a:moveTo>
                  <a:lnTo>
                    <a:pt x="705205" y="4762"/>
                  </a:lnTo>
                  <a:lnTo>
                    <a:pt x="705205" y="7404"/>
                  </a:lnTo>
                  <a:lnTo>
                    <a:pt x="707339" y="9525"/>
                  </a:lnTo>
                  <a:lnTo>
                    <a:pt x="709968" y="0"/>
                  </a:lnTo>
                  <a:close/>
                </a:path>
                <a:path w="1339214" h="9525">
                  <a:moveTo>
                    <a:pt x="729030" y="0"/>
                  </a:moveTo>
                  <a:lnTo>
                    <a:pt x="724268" y="4762"/>
                  </a:lnTo>
                  <a:lnTo>
                    <a:pt x="724268" y="7404"/>
                  </a:lnTo>
                  <a:lnTo>
                    <a:pt x="726401" y="9525"/>
                  </a:lnTo>
                  <a:lnTo>
                    <a:pt x="729030" y="0"/>
                  </a:lnTo>
                  <a:close/>
                </a:path>
                <a:path w="1339214" h="9525">
                  <a:moveTo>
                    <a:pt x="748093" y="0"/>
                  </a:moveTo>
                  <a:lnTo>
                    <a:pt x="743331" y="4762"/>
                  </a:lnTo>
                  <a:lnTo>
                    <a:pt x="743331" y="7404"/>
                  </a:lnTo>
                  <a:lnTo>
                    <a:pt x="745451" y="9525"/>
                  </a:lnTo>
                  <a:lnTo>
                    <a:pt x="748093" y="0"/>
                  </a:lnTo>
                  <a:close/>
                </a:path>
                <a:path w="1339214" h="9525">
                  <a:moveTo>
                    <a:pt x="767143" y="0"/>
                  </a:moveTo>
                  <a:lnTo>
                    <a:pt x="762381" y="4762"/>
                  </a:lnTo>
                  <a:lnTo>
                    <a:pt x="762381" y="7404"/>
                  </a:lnTo>
                  <a:lnTo>
                    <a:pt x="764514" y="9525"/>
                  </a:lnTo>
                  <a:lnTo>
                    <a:pt x="767143" y="0"/>
                  </a:lnTo>
                  <a:close/>
                </a:path>
                <a:path w="1339214" h="9525">
                  <a:moveTo>
                    <a:pt x="786206" y="0"/>
                  </a:moveTo>
                  <a:lnTo>
                    <a:pt x="781443" y="4762"/>
                  </a:lnTo>
                  <a:lnTo>
                    <a:pt x="781443" y="7404"/>
                  </a:lnTo>
                  <a:lnTo>
                    <a:pt x="783577" y="9525"/>
                  </a:lnTo>
                  <a:lnTo>
                    <a:pt x="786206" y="0"/>
                  </a:lnTo>
                  <a:close/>
                </a:path>
                <a:path w="1339214" h="9525">
                  <a:moveTo>
                    <a:pt x="805268" y="0"/>
                  </a:moveTo>
                  <a:lnTo>
                    <a:pt x="800506" y="4762"/>
                  </a:lnTo>
                  <a:lnTo>
                    <a:pt x="800506" y="7404"/>
                  </a:lnTo>
                  <a:lnTo>
                    <a:pt x="802640" y="9525"/>
                  </a:lnTo>
                  <a:lnTo>
                    <a:pt x="805268" y="0"/>
                  </a:lnTo>
                  <a:close/>
                </a:path>
                <a:path w="1339214" h="9525">
                  <a:moveTo>
                    <a:pt x="824331" y="0"/>
                  </a:moveTo>
                  <a:lnTo>
                    <a:pt x="819569" y="4762"/>
                  </a:lnTo>
                  <a:lnTo>
                    <a:pt x="819569" y="7404"/>
                  </a:lnTo>
                  <a:lnTo>
                    <a:pt x="821690" y="9525"/>
                  </a:lnTo>
                  <a:lnTo>
                    <a:pt x="824331" y="0"/>
                  </a:lnTo>
                  <a:close/>
                </a:path>
                <a:path w="1339214" h="9525">
                  <a:moveTo>
                    <a:pt x="843381" y="0"/>
                  </a:moveTo>
                  <a:lnTo>
                    <a:pt x="838619" y="4762"/>
                  </a:lnTo>
                  <a:lnTo>
                    <a:pt x="838619" y="7404"/>
                  </a:lnTo>
                  <a:lnTo>
                    <a:pt x="840752" y="9525"/>
                  </a:lnTo>
                  <a:lnTo>
                    <a:pt x="843381" y="0"/>
                  </a:lnTo>
                  <a:close/>
                </a:path>
                <a:path w="1339214" h="9525">
                  <a:moveTo>
                    <a:pt x="862444" y="0"/>
                  </a:moveTo>
                  <a:lnTo>
                    <a:pt x="857681" y="4762"/>
                  </a:lnTo>
                  <a:lnTo>
                    <a:pt x="857681" y="7404"/>
                  </a:lnTo>
                  <a:lnTo>
                    <a:pt x="859815" y="9525"/>
                  </a:lnTo>
                  <a:lnTo>
                    <a:pt x="862444" y="0"/>
                  </a:lnTo>
                  <a:close/>
                </a:path>
                <a:path w="1339214" h="9525">
                  <a:moveTo>
                    <a:pt x="881507" y="0"/>
                  </a:moveTo>
                  <a:lnTo>
                    <a:pt x="876744" y="4762"/>
                  </a:lnTo>
                  <a:lnTo>
                    <a:pt x="876744" y="7404"/>
                  </a:lnTo>
                  <a:lnTo>
                    <a:pt x="878878" y="9525"/>
                  </a:lnTo>
                  <a:lnTo>
                    <a:pt x="881507" y="0"/>
                  </a:lnTo>
                  <a:close/>
                </a:path>
                <a:path w="1339214" h="9525">
                  <a:moveTo>
                    <a:pt x="900569" y="0"/>
                  </a:moveTo>
                  <a:lnTo>
                    <a:pt x="895807" y="4762"/>
                  </a:lnTo>
                  <a:lnTo>
                    <a:pt x="895807" y="7404"/>
                  </a:lnTo>
                  <a:lnTo>
                    <a:pt x="897928" y="9525"/>
                  </a:lnTo>
                  <a:lnTo>
                    <a:pt x="900569" y="0"/>
                  </a:lnTo>
                  <a:close/>
                </a:path>
                <a:path w="1339214" h="9525">
                  <a:moveTo>
                    <a:pt x="919619" y="0"/>
                  </a:moveTo>
                  <a:lnTo>
                    <a:pt x="914857" y="4762"/>
                  </a:lnTo>
                  <a:lnTo>
                    <a:pt x="914857" y="7404"/>
                  </a:lnTo>
                  <a:lnTo>
                    <a:pt x="916990" y="9525"/>
                  </a:lnTo>
                  <a:lnTo>
                    <a:pt x="919619" y="0"/>
                  </a:lnTo>
                  <a:close/>
                </a:path>
                <a:path w="1339214" h="9525">
                  <a:moveTo>
                    <a:pt x="938682" y="0"/>
                  </a:moveTo>
                  <a:lnTo>
                    <a:pt x="933919" y="4762"/>
                  </a:lnTo>
                  <a:lnTo>
                    <a:pt x="933919" y="7404"/>
                  </a:lnTo>
                  <a:lnTo>
                    <a:pt x="936053" y="9525"/>
                  </a:lnTo>
                  <a:lnTo>
                    <a:pt x="938682" y="0"/>
                  </a:lnTo>
                  <a:close/>
                </a:path>
                <a:path w="1339214" h="9525">
                  <a:moveTo>
                    <a:pt x="957745" y="0"/>
                  </a:moveTo>
                  <a:lnTo>
                    <a:pt x="952982" y="4762"/>
                  </a:lnTo>
                  <a:lnTo>
                    <a:pt x="952982" y="7404"/>
                  </a:lnTo>
                  <a:lnTo>
                    <a:pt x="955116" y="9525"/>
                  </a:lnTo>
                  <a:lnTo>
                    <a:pt x="957745" y="0"/>
                  </a:lnTo>
                  <a:close/>
                </a:path>
                <a:path w="1339214" h="9525">
                  <a:moveTo>
                    <a:pt x="976807" y="0"/>
                  </a:moveTo>
                  <a:lnTo>
                    <a:pt x="972045" y="4762"/>
                  </a:lnTo>
                  <a:lnTo>
                    <a:pt x="972045" y="7404"/>
                  </a:lnTo>
                  <a:lnTo>
                    <a:pt x="974166" y="9525"/>
                  </a:lnTo>
                  <a:lnTo>
                    <a:pt x="976807" y="0"/>
                  </a:lnTo>
                  <a:close/>
                </a:path>
                <a:path w="1339214" h="9525">
                  <a:moveTo>
                    <a:pt x="995857" y="0"/>
                  </a:moveTo>
                  <a:lnTo>
                    <a:pt x="991095" y="4762"/>
                  </a:lnTo>
                  <a:lnTo>
                    <a:pt x="991095" y="7404"/>
                  </a:lnTo>
                  <a:lnTo>
                    <a:pt x="993228" y="9525"/>
                  </a:lnTo>
                  <a:lnTo>
                    <a:pt x="995857" y="0"/>
                  </a:lnTo>
                  <a:close/>
                </a:path>
                <a:path w="1339214" h="9525">
                  <a:moveTo>
                    <a:pt x="1014920" y="0"/>
                  </a:moveTo>
                  <a:lnTo>
                    <a:pt x="1010158" y="4762"/>
                  </a:lnTo>
                  <a:lnTo>
                    <a:pt x="1010158" y="7404"/>
                  </a:lnTo>
                  <a:lnTo>
                    <a:pt x="1012291" y="9525"/>
                  </a:lnTo>
                  <a:lnTo>
                    <a:pt x="1014920" y="0"/>
                  </a:lnTo>
                  <a:close/>
                </a:path>
                <a:path w="1339214" h="9525">
                  <a:moveTo>
                    <a:pt x="1033983" y="0"/>
                  </a:moveTo>
                  <a:lnTo>
                    <a:pt x="1029220" y="4762"/>
                  </a:lnTo>
                  <a:lnTo>
                    <a:pt x="1029220" y="7404"/>
                  </a:lnTo>
                  <a:lnTo>
                    <a:pt x="1031354" y="9525"/>
                  </a:lnTo>
                  <a:lnTo>
                    <a:pt x="1033983" y="0"/>
                  </a:lnTo>
                  <a:close/>
                </a:path>
                <a:path w="1339214" h="9525">
                  <a:moveTo>
                    <a:pt x="1053045" y="0"/>
                  </a:moveTo>
                  <a:lnTo>
                    <a:pt x="1048283" y="4762"/>
                  </a:lnTo>
                  <a:lnTo>
                    <a:pt x="1048283" y="7404"/>
                  </a:lnTo>
                  <a:lnTo>
                    <a:pt x="1050404" y="9525"/>
                  </a:lnTo>
                  <a:lnTo>
                    <a:pt x="1053045" y="0"/>
                  </a:lnTo>
                  <a:close/>
                </a:path>
                <a:path w="1339214" h="9525">
                  <a:moveTo>
                    <a:pt x="1072095" y="0"/>
                  </a:moveTo>
                  <a:lnTo>
                    <a:pt x="1067333" y="4762"/>
                  </a:lnTo>
                  <a:lnTo>
                    <a:pt x="1067333" y="7404"/>
                  </a:lnTo>
                  <a:lnTo>
                    <a:pt x="1069467" y="9525"/>
                  </a:lnTo>
                  <a:lnTo>
                    <a:pt x="1072095" y="0"/>
                  </a:lnTo>
                  <a:close/>
                </a:path>
                <a:path w="1339214" h="9525">
                  <a:moveTo>
                    <a:pt x="1091158" y="0"/>
                  </a:moveTo>
                  <a:lnTo>
                    <a:pt x="1086396" y="4762"/>
                  </a:lnTo>
                  <a:lnTo>
                    <a:pt x="1086396" y="7404"/>
                  </a:lnTo>
                  <a:lnTo>
                    <a:pt x="1088529" y="9525"/>
                  </a:lnTo>
                  <a:lnTo>
                    <a:pt x="1091158" y="0"/>
                  </a:lnTo>
                  <a:close/>
                </a:path>
                <a:path w="1339214" h="9525">
                  <a:moveTo>
                    <a:pt x="1110221" y="0"/>
                  </a:moveTo>
                  <a:lnTo>
                    <a:pt x="1105458" y="4762"/>
                  </a:lnTo>
                  <a:lnTo>
                    <a:pt x="1105458" y="7404"/>
                  </a:lnTo>
                  <a:lnTo>
                    <a:pt x="1107592" y="9525"/>
                  </a:lnTo>
                  <a:lnTo>
                    <a:pt x="1110221" y="0"/>
                  </a:lnTo>
                  <a:close/>
                </a:path>
                <a:path w="1339214" h="9525">
                  <a:moveTo>
                    <a:pt x="1129284" y="0"/>
                  </a:moveTo>
                  <a:lnTo>
                    <a:pt x="1124521" y="4762"/>
                  </a:lnTo>
                  <a:lnTo>
                    <a:pt x="1124521" y="7404"/>
                  </a:lnTo>
                  <a:lnTo>
                    <a:pt x="1126642" y="9525"/>
                  </a:lnTo>
                  <a:lnTo>
                    <a:pt x="1129284" y="0"/>
                  </a:lnTo>
                  <a:close/>
                </a:path>
                <a:path w="1339214" h="9525">
                  <a:moveTo>
                    <a:pt x="1148334" y="0"/>
                  </a:moveTo>
                  <a:lnTo>
                    <a:pt x="1143571" y="4762"/>
                  </a:lnTo>
                  <a:lnTo>
                    <a:pt x="1143571" y="7404"/>
                  </a:lnTo>
                  <a:lnTo>
                    <a:pt x="1145705" y="9525"/>
                  </a:lnTo>
                  <a:lnTo>
                    <a:pt x="1148334" y="0"/>
                  </a:lnTo>
                  <a:close/>
                </a:path>
                <a:path w="1339214" h="9525">
                  <a:moveTo>
                    <a:pt x="1167396" y="0"/>
                  </a:moveTo>
                  <a:lnTo>
                    <a:pt x="1162634" y="4762"/>
                  </a:lnTo>
                  <a:lnTo>
                    <a:pt x="1162634" y="7404"/>
                  </a:lnTo>
                  <a:lnTo>
                    <a:pt x="1164767" y="9525"/>
                  </a:lnTo>
                  <a:lnTo>
                    <a:pt x="1167396" y="0"/>
                  </a:lnTo>
                  <a:close/>
                </a:path>
                <a:path w="1339214" h="9525">
                  <a:moveTo>
                    <a:pt x="1186459" y="0"/>
                  </a:moveTo>
                  <a:lnTo>
                    <a:pt x="1181696" y="4762"/>
                  </a:lnTo>
                  <a:lnTo>
                    <a:pt x="1181696" y="7404"/>
                  </a:lnTo>
                  <a:lnTo>
                    <a:pt x="1183830" y="9525"/>
                  </a:lnTo>
                  <a:lnTo>
                    <a:pt x="1186459" y="0"/>
                  </a:lnTo>
                  <a:close/>
                </a:path>
                <a:path w="1339214" h="9525">
                  <a:moveTo>
                    <a:pt x="1205509" y="0"/>
                  </a:moveTo>
                  <a:lnTo>
                    <a:pt x="1200746" y="4762"/>
                  </a:lnTo>
                  <a:lnTo>
                    <a:pt x="1200746" y="7404"/>
                  </a:lnTo>
                  <a:lnTo>
                    <a:pt x="1202880" y="9525"/>
                  </a:lnTo>
                  <a:lnTo>
                    <a:pt x="1205509" y="0"/>
                  </a:lnTo>
                  <a:close/>
                </a:path>
                <a:path w="1339214" h="9525">
                  <a:moveTo>
                    <a:pt x="1224572" y="0"/>
                  </a:moveTo>
                  <a:lnTo>
                    <a:pt x="1219809" y="4762"/>
                  </a:lnTo>
                  <a:lnTo>
                    <a:pt x="1219809" y="7404"/>
                  </a:lnTo>
                  <a:lnTo>
                    <a:pt x="1221943" y="9525"/>
                  </a:lnTo>
                  <a:lnTo>
                    <a:pt x="1224572" y="0"/>
                  </a:lnTo>
                  <a:close/>
                </a:path>
                <a:path w="1339214" h="9525">
                  <a:moveTo>
                    <a:pt x="1243634" y="0"/>
                  </a:moveTo>
                  <a:lnTo>
                    <a:pt x="1238872" y="4762"/>
                  </a:lnTo>
                  <a:lnTo>
                    <a:pt x="1238872" y="7404"/>
                  </a:lnTo>
                  <a:lnTo>
                    <a:pt x="1241005" y="9525"/>
                  </a:lnTo>
                  <a:lnTo>
                    <a:pt x="1243634" y="0"/>
                  </a:lnTo>
                  <a:close/>
                </a:path>
                <a:path w="1339214" h="9525">
                  <a:moveTo>
                    <a:pt x="1262697" y="0"/>
                  </a:moveTo>
                  <a:lnTo>
                    <a:pt x="1257935" y="4762"/>
                  </a:lnTo>
                  <a:lnTo>
                    <a:pt x="1257935" y="7404"/>
                  </a:lnTo>
                  <a:lnTo>
                    <a:pt x="1260068" y="9525"/>
                  </a:lnTo>
                  <a:lnTo>
                    <a:pt x="1262697" y="0"/>
                  </a:lnTo>
                  <a:close/>
                </a:path>
                <a:path w="1339214" h="9525">
                  <a:moveTo>
                    <a:pt x="1281747" y="0"/>
                  </a:moveTo>
                  <a:lnTo>
                    <a:pt x="1276985" y="4762"/>
                  </a:lnTo>
                  <a:lnTo>
                    <a:pt x="1276985" y="7404"/>
                  </a:lnTo>
                  <a:lnTo>
                    <a:pt x="1279118" y="9525"/>
                  </a:lnTo>
                  <a:lnTo>
                    <a:pt x="1281747" y="0"/>
                  </a:lnTo>
                  <a:close/>
                </a:path>
                <a:path w="1339214" h="9525">
                  <a:moveTo>
                    <a:pt x="1300810" y="0"/>
                  </a:moveTo>
                  <a:lnTo>
                    <a:pt x="1296047" y="4762"/>
                  </a:lnTo>
                  <a:lnTo>
                    <a:pt x="1296047" y="7404"/>
                  </a:lnTo>
                  <a:lnTo>
                    <a:pt x="1298181" y="9525"/>
                  </a:lnTo>
                  <a:lnTo>
                    <a:pt x="1300810" y="0"/>
                  </a:lnTo>
                  <a:close/>
                </a:path>
                <a:path w="1339214" h="9525">
                  <a:moveTo>
                    <a:pt x="1319872" y="0"/>
                  </a:moveTo>
                  <a:lnTo>
                    <a:pt x="1315110" y="4762"/>
                  </a:lnTo>
                  <a:lnTo>
                    <a:pt x="1315110" y="7404"/>
                  </a:lnTo>
                  <a:lnTo>
                    <a:pt x="1317244" y="9525"/>
                  </a:lnTo>
                  <a:lnTo>
                    <a:pt x="1319872" y="0"/>
                  </a:lnTo>
                  <a:close/>
                </a:path>
                <a:path w="1339214" h="9525">
                  <a:moveTo>
                    <a:pt x="1338935" y="0"/>
                  </a:moveTo>
                  <a:lnTo>
                    <a:pt x="1334173" y="4762"/>
                  </a:lnTo>
                  <a:lnTo>
                    <a:pt x="1334173" y="7404"/>
                  </a:lnTo>
                  <a:lnTo>
                    <a:pt x="1336306" y="9525"/>
                  </a:lnTo>
                  <a:lnTo>
                    <a:pt x="133893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5446255" y="1285874"/>
              <a:ext cx="1339215" cy="9525"/>
            </a:xfrm>
            <a:custGeom>
              <a:avLst/>
              <a:gdLst/>
              <a:ahLst/>
              <a:cxnLst/>
              <a:rect l="l" t="t" r="r" b="b"/>
              <a:pathLst>
                <a:path w="1339215" h="9525">
                  <a:moveTo>
                    <a:pt x="4762" y="0"/>
                  </a:moveTo>
                  <a:lnTo>
                    <a:pt x="0" y="4762"/>
                  </a:lnTo>
                  <a:lnTo>
                    <a:pt x="0" y="7404"/>
                  </a:lnTo>
                  <a:lnTo>
                    <a:pt x="2133" y="9525"/>
                  </a:lnTo>
                  <a:lnTo>
                    <a:pt x="4762" y="0"/>
                  </a:lnTo>
                  <a:close/>
                </a:path>
                <a:path w="1339215" h="9525">
                  <a:moveTo>
                    <a:pt x="23812" y="0"/>
                  </a:moveTo>
                  <a:lnTo>
                    <a:pt x="19050" y="4762"/>
                  </a:lnTo>
                  <a:lnTo>
                    <a:pt x="19050" y="7404"/>
                  </a:lnTo>
                  <a:lnTo>
                    <a:pt x="21183" y="9525"/>
                  </a:lnTo>
                  <a:lnTo>
                    <a:pt x="23812" y="0"/>
                  </a:lnTo>
                  <a:close/>
                </a:path>
                <a:path w="1339215" h="9525">
                  <a:moveTo>
                    <a:pt x="42875" y="0"/>
                  </a:moveTo>
                  <a:lnTo>
                    <a:pt x="38112" y="4762"/>
                  </a:lnTo>
                  <a:lnTo>
                    <a:pt x="38112" y="7404"/>
                  </a:lnTo>
                  <a:lnTo>
                    <a:pt x="40246" y="9525"/>
                  </a:lnTo>
                  <a:lnTo>
                    <a:pt x="42875" y="0"/>
                  </a:lnTo>
                  <a:close/>
                </a:path>
                <a:path w="1339215" h="9525">
                  <a:moveTo>
                    <a:pt x="61937" y="0"/>
                  </a:moveTo>
                  <a:lnTo>
                    <a:pt x="57175" y="4762"/>
                  </a:lnTo>
                  <a:lnTo>
                    <a:pt x="57175" y="7404"/>
                  </a:lnTo>
                  <a:lnTo>
                    <a:pt x="59309" y="9525"/>
                  </a:lnTo>
                  <a:lnTo>
                    <a:pt x="61937" y="0"/>
                  </a:lnTo>
                  <a:close/>
                </a:path>
                <a:path w="1339215" h="9525">
                  <a:moveTo>
                    <a:pt x="81000" y="0"/>
                  </a:moveTo>
                  <a:lnTo>
                    <a:pt x="76238" y="4762"/>
                  </a:lnTo>
                  <a:lnTo>
                    <a:pt x="76238" y="7404"/>
                  </a:lnTo>
                  <a:lnTo>
                    <a:pt x="78371" y="9525"/>
                  </a:lnTo>
                  <a:lnTo>
                    <a:pt x="81000" y="0"/>
                  </a:lnTo>
                  <a:close/>
                </a:path>
                <a:path w="1339215" h="9525">
                  <a:moveTo>
                    <a:pt x="100050" y="0"/>
                  </a:moveTo>
                  <a:lnTo>
                    <a:pt x="95288" y="4762"/>
                  </a:lnTo>
                  <a:lnTo>
                    <a:pt x="95288" y="7404"/>
                  </a:lnTo>
                  <a:lnTo>
                    <a:pt x="97421" y="9525"/>
                  </a:lnTo>
                  <a:lnTo>
                    <a:pt x="100050" y="0"/>
                  </a:lnTo>
                  <a:close/>
                </a:path>
                <a:path w="1339215" h="9525">
                  <a:moveTo>
                    <a:pt x="119113" y="0"/>
                  </a:moveTo>
                  <a:lnTo>
                    <a:pt x="114350" y="4762"/>
                  </a:lnTo>
                  <a:lnTo>
                    <a:pt x="114350" y="7404"/>
                  </a:lnTo>
                  <a:lnTo>
                    <a:pt x="116484" y="9525"/>
                  </a:lnTo>
                  <a:lnTo>
                    <a:pt x="119113" y="0"/>
                  </a:lnTo>
                  <a:close/>
                </a:path>
                <a:path w="1339215" h="9525">
                  <a:moveTo>
                    <a:pt x="138176" y="0"/>
                  </a:moveTo>
                  <a:lnTo>
                    <a:pt x="133413" y="4762"/>
                  </a:lnTo>
                  <a:lnTo>
                    <a:pt x="133413" y="7404"/>
                  </a:lnTo>
                  <a:lnTo>
                    <a:pt x="135547" y="9525"/>
                  </a:lnTo>
                  <a:lnTo>
                    <a:pt x="138176" y="0"/>
                  </a:lnTo>
                  <a:close/>
                </a:path>
                <a:path w="1339215" h="9525">
                  <a:moveTo>
                    <a:pt x="157238" y="0"/>
                  </a:moveTo>
                  <a:lnTo>
                    <a:pt x="152476" y="4762"/>
                  </a:lnTo>
                  <a:lnTo>
                    <a:pt x="152476" y="7404"/>
                  </a:lnTo>
                  <a:lnTo>
                    <a:pt x="154609" y="9525"/>
                  </a:lnTo>
                  <a:lnTo>
                    <a:pt x="157238" y="0"/>
                  </a:lnTo>
                  <a:close/>
                </a:path>
                <a:path w="1339215" h="9525">
                  <a:moveTo>
                    <a:pt x="176288" y="0"/>
                  </a:moveTo>
                  <a:lnTo>
                    <a:pt x="171526" y="4762"/>
                  </a:lnTo>
                  <a:lnTo>
                    <a:pt x="171526" y="7404"/>
                  </a:lnTo>
                  <a:lnTo>
                    <a:pt x="173659" y="9525"/>
                  </a:lnTo>
                  <a:lnTo>
                    <a:pt x="176288" y="0"/>
                  </a:lnTo>
                  <a:close/>
                </a:path>
                <a:path w="1339215" h="9525">
                  <a:moveTo>
                    <a:pt x="195351" y="0"/>
                  </a:moveTo>
                  <a:lnTo>
                    <a:pt x="190588" y="4762"/>
                  </a:lnTo>
                  <a:lnTo>
                    <a:pt x="190588" y="7404"/>
                  </a:lnTo>
                  <a:lnTo>
                    <a:pt x="192722" y="9525"/>
                  </a:lnTo>
                  <a:lnTo>
                    <a:pt x="195351" y="0"/>
                  </a:lnTo>
                  <a:close/>
                </a:path>
                <a:path w="1339215" h="9525">
                  <a:moveTo>
                    <a:pt x="214414" y="0"/>
                  </a:moveTo>
                  <a:lnTo>
                    <a:pt x="209651" y="4762"/>
                  </a:lnTo>
                  <a:lnTo>
                    <a:pt x="209651" y="7404"/>
                  </a:lnTo>
                  <a:lnTo>
                    <a:pt x="211785" y="9525"/>
                  </a:lnTo>
                  <a:lnTo>
                    <a:pt x="214414" y="0"/>
                  </a:lnTo>
                  <a:close/>
                </a:path>
                <a:path w="1339215" h="9525">
                  <a:moveTo>
                    <a:pt x="233476" y="0"/>
                  </a:moveTo>
                  <a:lnTo>
                    <a:pt x="228714" y="4762"/>
                  </a:lnTo>
                  <a:lnTo>
                    <a:pt x="228714" y="7404"/>
                  </a:lnTo>
                  <a:lnTo>
                    <a:pt x="230847" y="9525"/>
                  </a:lnTo>
                  <a:lnTo>
                    <a:pt x="233476" y="0"/>
                  </a:lnTo>
                  <a:close/>
                </a:path>
                <a:path w="1339215" h="9525">
                  <a:moveTo>
                    <a:pt x="252526" y="0"/>
                  </a:moveTo>
                  <a:lnTo>
                    <a:pt x="247764" y="4762"/>
                  </a:lnTo>
                  <a:lnTo>
                    <a:pt x="247764" y="7404"/>
                  </a:lnTo>
                  <a:lnTo>
                    <a:pt x="249897" y="9525"/>
                  </a:lnTo>
                  <a:lnTo>
                    <a:pt x="252526" y="0"/>
                  </a:lnTo>
                  <a:close/>
                </a:path>
                <a:path w="1339215" h="9525">
                  <a:moveTo>
                    <a:pt x="271589" y="0"/>
                  </a:moveTo>
                  <a:lnTo>
                    <a:pt x="266827" y="4762"/>
                  </a:lnTo>
                  <a:lnTo>
                    <a:pt x="266827" y="7404"/>
                  </a:lnTo>
                  <a:lnTo>
                    <a:pt x="268960" y="9525"/>
                  </a:lnTo>
                  <a:lnTo>
                    <a:pt x="271589" y="0"/>
                  </a:lnTo>
                  <a:close/>
                </a:path>
                <a:path w="1339215" h="9525">
                  <a:moveTo>
                    <a:pt x="290652" y="0"/>
                  </a:moveTo>
                  <a:lnTo>
                    <a:pt x="285889" y="4762"/>
                  </a:lnTo>
                  <a:lnTo>
                    <a:pt x="285889" y="7404"/>
                  </a:lnTo>
                  <a:lnTo>
                    <a:pt x="288023" y="9525"/>
                  </a:lnTo>
                  <a:lnTo>
                    <a:pt x="290652" y="0"/>
                  </a:lnTo>
                  <a:close/>
                </a:path>
                <a:path w="1339215" h="9525">
                  <a:moveTo>
                    <a:pt x="309714" y="0"/>
                  </a:moveTo>
                  <a:lnTo>
                    <a:pt x="304952" y="4762"/>
                  </a:lnTo>
                  <a:lnTo>
                    <a:pt x="304952" y="7404"/>
                  </a:lnTo>
                  <a:lnTo>
                    <a:pt x="307086" y="9525"/>
                  </a:lnTo>
                  <a:lnTo>
                    <a:pt x="309714" y="0"/>
                  </a:lnTo>
                  <a:close/>
                </a:path>
                <a:path w="1339215" h="9525">
                  <a:moveTo>
                    <a:pt x="328764" y="0"/>
                  </a:moveTo>
                  <a:lnTo>
                    <a:pt x="324002" y="4762"/>
                  </a:lnTo>
                  <a:lnTo>
                    <a:pt x="324002" y="7404"/>
                  </a:lnTo>
                  <a:lnTo>
                    <a:pt x="326136" y="9525"/>
                  </a:lnTo>
                  <a:lnTo>
                    <a:pt x="328764" y="0"/>
                  </a:lnTo>
                  <a:close/>
                </a:path>
                <a:path w="1339215" h="9525">
                  <a:moveTo>
                    <a:pt x="347827" y="0"/>
                  </a:moveTo>
                  <a:lnTo>
                    <a:pt x="343065" y="4762"/>
                  </a:lnTo>
                  <a:lnTo>
                    <a:pt x="343065" y="7404"/>
                  </a:lnTo>
                  <a:lnTo>
                    <a:pt x="345198" y="9525"/>
                  </a:lnTo>
                  <a:lnTo>
                    <a:pt x="347827" y="0"/>
                  </a:lnTo>
                  <a:close/>
                </a:path>
                <a:path w="1339215" h="9525">
                  <a:moveTo>
                    <a:pt x="366890" y="0"/>
                  </a:moveTo>
                  <a:lnTo>
                    <a:pt x="362127" y="4762"/>
                  </a:lnTo>
                  <a:lnTo>
                    <a:pt x="362127" y="7404"/>
                  </a:lnTo>
                  <a:lnTo>
                    <a:pt x="364261" y="9525"/>
                  </a:lnTo>
                  <a:lnTo>
                    <a:pt x="366890" y="0"/>
                  </a:lnTo>
                  <a:close/>
                </a:path>
                <a:path w="1339215" h="9525">
                  <a:moveTo>
                    <a:pt x="385953" y="0"/>
                  </a:moveTo>
                  <a:lnTo>
                    <a:pt x="381190" y="4762"/>
                  </a:lnTo>
                  <a:lnTo>
                    <a:pt x="381190" y="7404"/>
                  </a:lnTo>
                  <a:lnTo>
                    <a:pt x="383324" y="9525"/>
                  </a:lnTo>
                  <a:lnTo>
                    <a:pt x="385953" y="0"/>
                  </a:lnTo>
                  <a:close/>
                </a:path>
                <a:path w="1339215" h="9525">
                  <a:moveTo>
                    <a:pt x="405003" y="0"/>
                  </a:moveTo>
                  <a:lnTo>
                    <a:pt x="400240" y="4762"/>
                  </a:lnTo>
                  <a:lnTo>
                    <a:pt x="400240" y="7404"/>
                  </a:lnTo>
                  <a:lnTo>
                    <a:pt x="402374" y="9525"/>
                  </a:lnTo>
                  <a:lnTo>
                    <a:pt x="405003" y="0"/>
                  </a:lnTo>
                  <a:close/>
                </a:path>
                <a:path w="1339215" h="9525">
                  <a:moveTo>
                    <a:pt x="424065" y="0"/>
                  </a:moveTo>
                  <a:lnTo>
                    <a:pt x="419303" y="4762"/>
                  </a:lnTo>
                  <a:lnTo>
                    <a:pt x="419303" y="7404"/>
                  </a:lnTo>
                  <a:lnTo>
                    <a:pt x="421436" y="9525"/>
                  </a:lnTo>
                  <a:lnTo>
                    <a:pt x="424065" y="0"/>
                  </a:lnTo>
                  <a:close/>
                </a:path>
                <a:path w="1339215" h="9525">
                  <a:moveTo>
                    <a:pt x="443128" y="0"/>
                  </a:moveTo>
                  <a:lnTo>
                    <a:pt x="438365" y="4762"/>
                  </a:lnTo>
                  <a:lnTo>
                    <a:pt x="438365" y="7404"/>
                  </a:lnTo>
                  <a:lnTo>
                    <a:pt x="440499" y="9525"/>
                  </a:lnTo>
                  <a:lnTo>
                    <a:pt x="443128" y="0"/>
                  </a:lnTo>
                  <a:close/>
                </a:path>
                <a:path w="1339215" h="9525">
                  <a:moveTo>
                    <a:pt x="462191" y="0"/>
                  </a:moveTo>
                  <a:lnTo>
                    <a:pt x="457428" y="4762"/>
                  </a:lnTo>
                  <a:lnTo>
                    <a:pt x="457428" y="7404"/>
                  </a:lnTo>
                  <a:lnTo>
                    <a:pt x="459562" y="9525"/>
                  </a:lnTo>
                  <a:lnTo>
                    <a:pt x="462191" y="0"/>
                  </a:lnTo>
                  <a:close/>
                </a:path>
                <a:path w="1339215" h="9525">
                  <a:moveTo>
                    <a:pt x="481241" y="0"/>
                  </a:moveTo>
                  <a:lnTo>
                    <a:pt x="476478" y="4762"/>
                  </a:lnTo>
                  <a:lnTo>
                    <a:pt x="476478" y="7404"/>
                  </a:lnTo>
                  <a:lnTo>
                    <a:pt x="478612" y="9525"/>
                  </a:lnTo>
                  <a:lnTo>
                    <a:pt x="481241" y="0"/>
                  </a:lnTo>
                  <a:close/>
                </a:path>
                <a:path w="1339215" h="9525">
                  <a:moveTo>
                    <a:pt x="500303" y="0"/>
                  </a:moveTo>
                  <a:lnTo>
                    <a:pt x="495541" y="4762"/>
                  </a:lnTo>
                  <a:lnTo>
                    <a:pt x="495541" y="7404"/>
                  </a:lnTo>
                  <a:lnTo>
                    <a:pt x="497674" y="9525"/>
                  </a:lnTo>
                  <a:lnTo>
                    <a:pt x="500303" y="0"/>
                  </a:lnTo>
                  <a:close/>
                </a:path>
                <a:path w="1339215" h="9525">
                  <a:moveTo>
                    <a:pt x="519366" y="0"/>
                  </a:moveTo>
                  <a:lnTo>
                    <a:pt x="514604" y="4762"/>
                  </a:lnTo>
                  <a:lnTo>
                    <a:pt x="514604" y="7404"/>
                  </a:lnTo>
                  <a:lnTo>
                    <a:pt x="516737" y="9525"/>
                  </a:lnTo>
                  <a:lnTo>
                    <a:pt x="519366" y="0"/>
                  </a:lnTo>
                  <a:close/>
                </a:path>
                <a:path w="1339215" h="9525">
                  <a:moveTo>
                    <a:pt x="538429" y="0"/>
                  </a:moveTo>
                  <a:lnTo>
                    <a:pt x="533666" y="4762"/>
                  </a:lnTo>
                  <a:lnTo>
                    <a:pt x="533666" y="7404"/>
                  </a:lnTo>
                  <a:lnTo>
                    <a:pt x="535800" y="9525"/>
                  </a:lnTo>
                  <a:lnTo>
                    <a:pt x="538429" y="0"/>
                  </a:lnTo>
                  <a:close/>
                </a:path>
                <a:path w="1339215" h="9525">
                  <a:moveTo>
                    <a:pt x="557479" y="0"/>
                  </a:moveTo>
                  <a:lnTo>
                    <a:pt x="552716" y="4762"/>
                  </a:lnTo>
                  <a:lnTo>
                    <a:pt x="552716" y="7404"/>
                  </a:lnTo>
                  <a:lnTo>
                    <a:pt x="554850" y="9525"/>
                  </a:lnTo>
                  <a:lnTo>
                    <a:pt x="557479" y="0"/>
                  </a:lnTo>
                  <a:close/>
                </a:path>
                <a:path w="1339215" h="9525">
                  <a:moveTo>
                    <a:pt x="576541" y="0"/>
                  </a:moveTo>
                  <a:lnTo>
                    <a:pt x="571779" y="4762"/>
                  </a:lnTo>
                  <a:lnTo>
                    <a:pt x="571779" y="7404"/>
                  </a:lnTo>
                  <a:lnTo>
                    <a:pt x="573913" y="9525"/>
                  </a:lnTo>
                  <a:lnTo>
                    <a:pt x="576541" y="0"/>
                  </a:lnTo>
                  <a:close/>
                </a:path>
                <a:path w="1339215" h="9525">
                  <a:moveTo>
                    <a:pt x="595604" y="0"/>
                  </a:moveTo>
                  <a:lnTo>
                    <a:pt x="590842" y="4762"/>
                  </a:lnTo>
                  <a:lnTo>
                    <a:pt x="590842" y="7404"/>
                  </a:lnTo>
                  <a:lnTo>
                    <a:pt x="592975" y="9525"/>
                  </a:lnTo>
                  <a:lnTo>
                    <a:pt x="595604" y="0"/>
                  </a:lnTo>
                  <a:close/>
                </a:path>
                <a:path w="1339215" h="9525">
                  <a:moveTo>
                    <a:pt x="614667" y="0"/>
                  </a:moveTo>
                  <a:lnTo>
                    <a:pt x="609904" y="4762"/>
                  </a:lnTo>
                  <a:lnTo>
                    <a:pt x="609904" y="7404"/>
                  </a:lnTo>
                  <a:lnTo>
                    <a:pt x="612038" y="9525"/>
                  </a:lnTo>
                  <a:lnTo>
                    <a:pt x="614667" y="0"/>
                  </a:lnTo>
                  <a:close/>
                </a:path>
                <a:path w="1339215" h="9525">
                  <a:moveTo>
                    <a:pt x="633717" y="0"/>
                  </a:moveTo>
                  <a:lnTo>
                    <a:pt x="628954" y="4762"/>
                  </a:lnTo>
                  <a:lnTo>
                    <a:pt x="628954" y="7404"/>
                  </a:lnTo>
                  <a:lnTo>
                    <a:pt x="631088" y="9525"/>
                  </a:lnTo>
                  <a:lnTo>
                    <a:pt x="633717" y="0"/>
                  </a:lnTo>
                  <a:close/>
                </a:path>
                <a:path w="1339215" h="9525">
                  <a:moveTo>
                    <a:pt x="652780" y="0"/>
                  </a:moveTo>
                  <a:lnTo>
                    <a:pt x="648017" y="4762"/>
                  </a:lnTo>
                  <a:lnTo>
                    <a:pt x="648017" y="7404"/>
                  </a:lnTo>
                  <a:lnTo>
                    <a:pt x="650151" y="9525"/>
                  </a:lnTo>
                  <a:lnTo>
                    <a:pt x="652780" y="0"/>
                  </a:lnTo>
                  <a:close/>
                </a:path>
                <a:path w="1339215" h="9525">
                  <a:moveTo>
                    <a:pt x="671842" y="0"/>
                  </a:moveTo>
                  <a:lnTo>
                    <a:pt x="667080" y="4762"/>
                  </a:lnTo>
                  <a:lnTo>
                    <a:pt x="667080" y="7404"/>
                  </a:lnTo>
                  <a:lnTo>
                    <a:pt x="669213" y="9525"/>
                  </a:lnTo>
                  <a:lnTo>
                    <a:pt x="671842" y="0"/>
                  </a:lnTo>
                  <a:close/>
                </a:path>
                <a:path w="1339215" h="9525">
                  <a:moveTo>
                    <a:pt x="690905" y="0"/>
                  </a:moveTo>
                  <a:lnTo>
                    <a:pt x="686142" y="4762"/>
                  </a:lnTo>
                  <a:lnTo>
                    <a:pt x="686142" y="7404"/>
                  </a:lnTo>
                  <a:lnTo>
                    <a:pt x="688276" y="9525"/>
                  </a:lnTo>
                  <a:lnTo>
                    <a:pt x="690905" y="0"/>
                  </a:lnTo>
                  <a:close/>
                </a:path>
                <a:path w="1339215" h="9525">
                  <a:moveTo>
                    <a:pt x="709955" y="0"/>
                  </a:moveTo>
                  <a:lnTo>
                    <a:pt x="705192" y="4762"/>
                  </a:lnTo>
                  <a:lnTo>
                    <a:pt x="705192" y="7404"/>
                  </a:lnTo>
                  <a:lnTo>
                    <a:pt x="707326" y="9525"/>
                  </a:lnTo>
                  <a:lnTo>
                    <a:pt x="709955" y="0"/>
                  </a:lnTo>
                  <a:close/>
                </a:path>
                <a:path w="1339215" h="9525">
                  <a:moveTo>
                    <a:pt x="729018" y="0"/>
                  </a:moveTo>
                  <a:lnTo>
                    <a:pt x="724255" y="4762"/>
                  </a:lnTo>
                  <a:lnTo>
                    <a:pt x="724255" y="7404"/>
                  </a:lnTo>
                  <a:lnTo>
                    <a:pt x="726389" y="9525"/>
                  </a:lnTo>
                  <a:lnTo>
                    <a:pt x="729018" y="0"/>
                  </a:lnTo>
                  <a:close/>
                </a:path>
                <a:path w="1339215" h="9525">
                  <a:moveTo>
                    <a:pt x="748080" y="0"/>
                  </a:moveTo>
                  <a:lnTo>
                    <a:pt x="743318" y="4762"/>
                  </a:lnTo>
                  <a:lnTo>
                    <a:pt x="743318" y="7404"/>
                  </a:lnTo>
                  <a:lnTo>
                    <a:pt x="745451" y="9525"/>
                  </a:lnTo>
                  <a:lnTo>
                    <a:pt x="748080" y="0"/>
                  </a:lnTo>
                  <a:close/>
                </a:path>
                <a:path w="1339215" h="9525">
                  <a:moveTo>
                    <a:pt x="767143" y="0"/>
                  </a:moveTo>
                  <a:lnTo>
                    <a:pt x="762381" y="4762"/>
                  </a:lnTo>
                  <a:lnTo>
                    <a:pt x="762381" y="7404"/>
                  </a:lnTo>
                  <a:lnTo>
                    <a:pt x="764514" y="9525"/>
                  </a:lnTo>
                  <a:lnTo>
                    <a:pt x="767143" y="0"/>
                  </a:lnTo>
                  <a:close/>
                </a:path>
                <a:path w="1339215" h="9525">
                  <a:moveTo>
                    <a:pt x="786193" y="0"/>
                  </a:moveTo>
                  <a:lnTo>
                    <a:pt x="781431" y="4762"/>
                  </a:lnTo>
                  <a:lnTo>
                    <a:pt x="781431" y="7404"/>
                  </a:lnTo>
                  <a:lnTo>
                    <a:pt x="783564" y="9525"/>
                  </a:lnTo>
                  <a:lnTo>
                    <a:pt x="786193" y="0"/>
                  </a:lnTo>
                  <a:close/>
                </a:path>
                <a:path w="1339215" h="9525">
                  <a:moveTo>
                    <a:pt x="805256" y="0"/>
                  </a:moveTo>
                  <a:lnTo>
                    <a:pt x="800493" y="4762"/>
                  </a:lnTo>
                  <a:lnTo>
                    <a:pt x="800493" y="7404"/>
                  </a:lnTo>
                  <a:lnTo>
                    <a:pt x="802627" y="9525"/>
                  </a:lnTo>
                  <a:lnTo>
                    <a:pt x="805256" y="0"/>
                  </a:lnTo>
                  <a:close/>
                </a:path>
                <a:path w="1339215" h="9525">
                  <a:moveTo>
                    <a:pt x="824318" y="0"/>
                  </a:moveTo>
                  <a:lnTo>
                    <a:pt x="819556" y="4762"/>
                  </a:lnTo>
                  <a:lnTo>
                    <a:pt x="819556" y="7404"/>
                  </a:lnTo>
                  <a:lnTo>
                    <a:pt x="821690" y="9525"/>
                  </a:lnTo>
                  <a:lnTo>
                    <a:pt x="824318" y="0"/>
                  </a:lnTo>
                  <a:close/>
                </a:path>
                <a:path w="1339215" h="9525">
                  <a:moveTo>
                    <a:pt x="843381" y="0"/>
                  </a:moveTo>
                  <a:lnTo>
                    <a:pt x="838619" y="4762"/>
                  </a:lnTo>
                  <a:lnTo>
                    <a:pt x="838619" y="7404"/>
                  </a:lnTo>
                  <a:lnTo>
                    <a:pt x="840752" y="9525"/>
                  </a:lnTo>
                  <a:lnTo>
                    <a:pt x="843381" y="0"/>
                  </a:lnTo>
                  <a:close/>
                </a:path>
                <a:path w="1339215" h="9525">
                  <a:moveTo>
                    <a:pt x="862431" y="0"/>
                  </a:moveTo>
                  <a:lnTo>
                    <a:pt x="857669" y="4762"/>
                  </a:lnTo>
                  <a:lnTo>
                    <a:pt x="857669" y="7404"/>
                  </a:lnTo>
                  <a:lnTo>
                    <a:pt x="859802" y="9525"/>
                  </a:lnTo>
                  <a:lnTo>
                    <a:pt x="862431" y="0"/>
                  </a:lnTo>
                  <a:close/>
                </a:path>
                <a:path w="1339215" h="9525">
                  <a:moveTo>
                    <a:pt x="881494" y="0"/>
                  </a:moveTo>
                  <a:lnTo>
                    <a:pt x="876731" y="4762"/>
                  </a:lnTo>
                  <a:lnTo>
                    <a:pt x="876731" y="7404"/>
                  </a:lnTo>
                  <a:lnTo>
                    <a:pt x="878865" y="9525"/>
                  </a:lnTo>
                  <a:lnTo>
                    <a:pt x="881494" y="0"/>
                  </a:lnTo>
                  <a:close/>
                </a:path>
                <a:path w="1339215" h="9525">
                  <a:moveTo>
                    <a:pt x="900557" y="0"/>
                  </a:moveTo>
                  <a:lnTo>
                    <a:pt x="895794" y="4762"/>
                  </a:lnTo>
                  <a:lnTo>
                    <a:pt x="895794" y="7404"/>
                  </a:lnTo>
                  <a:lnTo>
                    <a:pt x="897928" y="9525"/>
                  </a:lnTo>
                  <a:lnTo>
                    <a:pt x="900557" y="0"/>
                  </a:lnTo>
                  <a:close/>
                </a:path>
                <a:path w="1339215" h="9525">
                  <a:moveTo>
                    <a:pt x="919619" y="0"/>
                  </a:moveTo>
                  <a:lnTo>
                    <a:pt x="914857" y="4762"/>
                  </a:lnTo>
                  <a:lnTo>
                    <a:pt x="914857" y="7404"/>
                  </a:lnTo>
                  <a:lnTo>
                    <a:pt x="916990" y="9525"/>
                  </a:lnTo>
                  <a:lnTo>
                    <a:pt x="919619" y="0"/>
                  </a:lnTo>
                  <a:close/>
                </a:path>
                <a:path w="1339215" h="9525">
                  <a:moveTo>
                    <a:pt x="938669" y="0"/>
                  </a:moveTo>
                  <a:lnTo>
                    <a:pt x="933907" y="4762"/>
                  </a:lnTo>
                  <a:lnTo>
                    <a:pt x="933907" y="7404"/>
                  </a:lnTo>
                  <a:lnTo>
                    <a:pt x="936040" y="9525"/>
                  </a:lnTo>
                  <a:lnTo>
                    <a:pt x="938669" y="0"/>
                  </a:lnTo>
                  <a:close/>
                </a:path>
                <a:path w="1339215" h="9525">
                  <a:moveTo>
                    <a:pt x="957732" y="0"/>
                  </a:moveTo>
                  <a:lnTo>
                    <a:pt x="952969" y="4762"/>
                  </a:lnTo>
                  <a:lnTo>
                    <a:pt x="952969" y="7404"/>
                  </a:lnTo>
                  <a:lnTo>
                    <a:pt x="955103" y="9525"/>
                  </a:lnTo>
                  <a:lnTo>
                    <a:pt x="957732" y="0"/>
                  </a:lnTo>
                  <a:close/>
                </a:path>
                <a:path w="1339215" h="9525">
                  <a:moveTo>
                    <a:pt x="976795" y="0"/>
                  </a:moveTo>
                  <a:lnTo>
                    <a:pt x="972032" y="4762"/>
                  </a:lnTo>
                  <a:lnTo>
                    <a:pt x="972032" y="7404"/>
                  </a:lnTo>
                  <a:lnTo>
                    <a:pt x="974166" y="9525"/>
                  </a:lnTo>
                  <a:lnTo>
                    <a:pt x="976795" y="0"/>
                  </a:lnTo>
                  <a:close/>
                </a:path>
                <a:path w="1339215" h="9525">
                  <a:moveTo>
                    <a:pt x="995857" y="0"/>
                  </a:moveTo>
                  <a:lnTo>
                    <a:pt x="991095" y="4762"/>
                  </a:lnTo>
                  <a:lnTo>
                    <a:pt x="991095" y="7404"/>
                  </a:lnTo>
                  <a:lnTo>
                    <a:pt x="993228" y="9525"/>
                  </a:lnTo>
                  <a:lnTo>
                    <a:pt x="995857" y="0"/>
                  </a:lnTo>
                  <a:close/>
                </a:path>
                <a:path w="1339215" h="9525">
                  <a:moveTo>
                    <a:pt x="1014907" y="0"/>
                  </a:moveTo>
                  <a:lnTo>
                    <a:pt x="1010145" y="4762"/>
                  </a:lnTo>
                  <a:lnTo>
                    <a:pt x="1010145" y="7404"/>
                  </a:lnTo>
                  <a:lnTo>
                    <a:pt x="1012278" y="9525"/>
                  </a:lnTo>
                  <a:lnTo>
                    <a:pt x="1014907" y="0"/>
                  </a:lnTo>
                  <a:close/>
                </a:path>
                <a:path w="1339215" h="9525">
                  <a:moveTo>
                    <a:pt x="1033970" y="0"/>
                  </a:moveTo>
                  <a:lnTo>
                    <a:pt x="1029208" y="4762"/>
                  </a:lnTo>
                  <a:lnTo>
                    <a:pt x="1029208" y="7404"/>
                  </a:lnTo>
                  <a:lnTo>
                    <a:pt x="1031341" y="9525"/>
                  </a:lnTo>
                  <a:lnTo>
                    <a:pt x="1033970" y="0"/>
                  </a:lnTo>
                  <a:close/>
                </a:path>
                <a:path w="1339215" h="9525">
                  <a:moveTo>
                    <a:pt x="1053033" y="0"/>
                  </a:moveTo>
                  <a:lnTo>
                    <a:pt x="1048270" y="4762"/>
                  </a:lnTo>
                  <a:lnTo>
                    <a:pt x="1048270" y="7404"/>
                  </a:lnTo>
                  <a:lnTo>
                    <a:pt x="1050404" y="9525"/>
                  </a:lnTo>
                  <a:lnTo>
                    <a:pt x="1053033" y="0"/>
                  </a:lnTo>
                  <a:close/>
                </a:path>
                <a:path w="1339215" h="9525">
                  <a:moveTo>
                    <a:pt x="1072095" y="0"/>
                  </a:moveTo>
                  <a:lnTo>
                    <a:pt x="1067333" y="4762"/>
                  </a:lnTo>
                  <a:lnTo>
                    <a:pt x="1067333" y="7404"/>
                  </a:lnTo>
                  <a:lnTo>
                    <a:pt x="1069467" y="9525"/>
                  </a:lnTo>
                  <a:lnTo>
                    <a:pt x="1072095" y="0"/>
                  </a:lnTo>
                  <a:close/>
                </a:path>
                <a:path w="1339215" h="9525">
                  <a:moveTo>
                    <a:pt x="1091145" y="0"/>
                  </a:moveTo>
                  <a:lnTo>
                    <a:pt x="1086383" y="4762"/>
                  </a:lnTo>
                  <a:lnTo>
                    <a:pt x="1086383" y="7404"/>
                  </a:lnTo>
                  <a:lnTo>
                    <a:pt x="1088517" y="9525"/>
                  </a:lnTo>
                  <a:lnTo>
                    <a:pt x="1091145" y="0"/>
                  </a:lnTo>
                  <a:close/>
                </a:path>
                <a:path w="1339215" h="9525">
                  <a:moveTo>
                    <a:pt x="1110208" y="0"/>
                  </a:moveTo>
                  <a:lnTo>
                    <a:pt x="1105446" y="4762"/>
                  </a:lnTo>
                  <a:lnTo>
                    <a:pt x="1105446" y="7404"/>
                  </a:lnTo>
                  <a:lnTo>
                    <a:pt x="1107579" y="9525"/>
                  </a:lnTo>
                  <a:lnTo>
                    <a:pt x="1110208" y="0"/>
                  </a:lnTo>
                  <a:close/>
                </a:path>
                <a:path w="1339215" h="9525">
                  <a:moveTo>
                    <a:pt x="1129271" y="0"/>
                  </a:moveTo>
                  <a:lnTo>
                    <a:pt x="1124508" y="4762"/>
                  </a:lnTo>
                  <a:lnTo>
                    <a:pt x="1124508" y="7404"/>
                  </a:lnTo>
                  <a:lnTo>
                    <a:pt x="1126642" y="9525"/>
                  </a:lnTo>
                  <a:lnTo>
                    <a:pt x="1129271" y="0"/>
                  </a:lnTo>
                  <a:close/>
                </a:path>
                <a:path w="1339215" h="9525">
                  <a:moveTo>
                    <a:pt x="1148334" y="0"/>
                  </a:moveTo>
                  <a:lnTo>
                    <a:pt x="1143571" y="4762"/>
                  </a:lnTo>
                  <a:lnTo>
                    <a:pt x="1143571" y="7404"/>
                  </a:lnTo>
                  <a:lnTo>
                    <a:pt x="1145705" y="9525"/>
                  </a:lnTo>
                  <a:lnTo>
                    <a:pt x="1148334" y="0"/>
                  </a:lnTo>
                  <a:close/>
                </a:path>
                <a:path w="1339215" h="9525">
                  <a:moveTo>
                    <a:pt x="1167384" y="0"/>
                  </a:moveTo>
                  <a:lnTo>
                    <a:pt x="1162621" y="4762"/>
                  </a:lnTo>
                  <a:lnTo>
                    <a:pt x="1162621" y="7404"/>
                  </a:lnTo>
                  <a:lnTo>
                    <a:pt x="1164755" y="9525"/>
                  </a:lnTo>
                  <a:lnTo>
                    <a:pt x="1167384" y="0"/>
                  </a:lnTo>
                  <a:close/>
                </a:path>
                <a:path w="1339215" h="9525">
                  <a:moveTo>
                    <a:pt x="1186446" y="0"/>
                  </a:moveTo>
                  <a:lnTo>
                    <a:pt x="1181684" y="4762"/>
                  </a:lnTo>
                  <a:lnTo>
                    <a:pt x="1181684" y="7404"/>
                  </a:lnTo>
                  <a:lnTo>
                    <a:pt x="1183817" y="9525"/>
                  </a:lnTo>
                  <a:lnTo>
                    <a:pt x="1186446" y="0"/>
                  </a:lnTo>
                  <a:close/>
                </a:path>
                <a:path w="1339215" h="9525">
                  <a:moveTo>
                    <a:pt x="1205509" y="0"/>
                  </a:moveTo>
                  <a:lnTo>
                    <a:pt x="1200746" y="4762"/>
                  </a:lnTo>
                  <a:lnTo>
                    <a:pt x="1200746" y="7404"/>
                  </a:lnTo>
                  <a:lnTo>
                    <a:pt x="1202880" y="9525"/>
                  </a:lnTo>
                  <a:lnTo>
                    <a:pt x="1205509" y="0"/>
                  </a:lnTo>
                  <a:close/>
                </a:path>
                <a:path w="1339215" h="9525">
                  <a:moveTo>
                    <a:pt x="1224572" y="0"/>
                  </a:moveTo>
                  <a:lnTo>
                    <a:pt x="1219809" y="4762"/>
                  </a:lnTo>
                  <a:lnTo>
                    <a:pt x="1219809" y="7404"/>
                  </a:lnTo>
                  <a:lnTo>
                    <a:pt x="1221930" y="9525"/>
                  </a:lnTo>
                  <a:lnTo>
                    <a:pt x="1224572" y="0"/>
                  </a:lnTo>
                  <a:close/>
                </a:path>
                <a:path w="1339215" h="9525">
                  <a:moveTo>
                    <a:pt x="1243622" y="0"/>
                  </a:moveTo>
                  <a:lnTo>
                    <a:pt x="1238859" y="4762"/>
                  </a:lnTo>
                  <a:lnTo>
                    <a:pt x="1238859" y="7404"/>
                  </a:lnTo>
                  <a:lnTo>
                    <a:pt x="1240993" y="9525"/>
                  </a:lnTo>
                  <a:lnTo>
                    <a:pt x="1243622" y="0"/>
                  </a:lnTo>
                  <a:close/>
                </a:path>
                <a:path w="1339215" h="9525">
                  <a:moveTo>
                    <a:pt x="1262684" y="0"/>
                  </a:moveTo>
                  <a:lnTo>
                    <a:pt x="1257922" y="4762"/>
                  </a:lnTo>
                  <a:lnTo>
                    <a:pt x="1257922" y="7404"/>
                  </a:lnTo>
                  <a:lnTo>
                    <a:pt x="1260055" y="9525"/>
                  </a:lnTo>
                  <a:lnTo>
                    <a:pt x="1262684" y="0"/>
                  </a:lnTo>
                  <a:close/>
                </a:path>
                <a:path w="1339215" h="9525">
                  <a:moveTo>
                    <a:pt x="1281747" y="0"/>
                  </a:moveTo>
                  <a:lnTo>
                    <a:pt x="1276985" y="4762"/>
                  </a:lnTo>
                  <a:lnTo>
                    <a:pt x="1276985" y="7404"/>
                  </a:lnTo>
                  <a:lnTo>
                    <a:pt x="1279118" y="9525"/>
                  </a:lnTo>
                  <a:lnTo>
                    <a:pt x="1281747" y="0"/>
                  </a:lnTo>
                  <a:close/>
                </a:path>
                <a:path w="1339215" h="9525">
                  <a:moveTo>
                    <a:pt x="1300810" y="0"/>
                  </a:moveTo>
                  <a:lnTo>
                    <a:pt x="1296047" y="4762"/>
                  </a:lnTo>
                  <a:lnTo>
                    <a:pt x="1296047" y="7404"/>
                  </a:lnTo>
                  <a:lnTo>
                    <a:pt x="1298168" y="9525"/>
                  </a:lnTo>
                  <a:lnTo>
                    <a:pt x="1300810" y="0"/>
                  </a:lnTo>
                  <a:close/>
                </a:path>
                <a:path w="1339215" h="9525">
                  <a:moveTo>
                    <a:pt x="1319860" y="0"/>
                  </a:moveTo>
                  <a:lnTo>
                    <a:pt x="1315097" y="4762"/>
                  </a:lnTo>
                  <a:lnTo>
                    <a:pt x="1315097" y="7404"/>
                  </a:lnTo>
                  <a:lnTo>
                    <a:pt x="1317231" y="9525"/>
                  </a:lnTo>
                  <a:lnTo>
                    <a:pt x="1319860" y="0"/>
                  </a:lnTo>
                  <a:close/>
                </a:path>
                <a:path w="1339215" h="9525">
                  <a:moveTo>
                    <a:pt x="1338922" y="0"/>
                  </a:moveTo>
                  <a:lnTo>
                    <a:pt x="1334160" y="4762"/>
                  </a:lnTo>
                  <a:lnTo>
                    <a:pt x="1334160" y="7404"/>
                  </a:lnTo>
                  <a:lnTo>
                    <a:pt x="1336294" y="9525"/>
                  </a:lnTo>
                  <a:lnTo>
                    <a:pt x="1338922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6780415" y="1285874"/>
              <a:ext cx="1009650" cy="339090"/>
            </a:xfrm>
            <a:custGeom>
              <a:avLst/>
              <a:gdLst/>
              <a:ahLst/>
              <a:cxnLst/>
              <a:rect l="l" t="t" r="r" b="b"/>
              <a:pathLst>
                <a:path w="1009650" h="339090">
                  <a:moveTo>
                    <a:pt x="4762" y="0"/>
                  </a:moveTo>
                  <a:lnTo>
                    <a:pt x="0" y="4762"/>
                  </a:lnTo>
                  <a:lnTo>
                    <a:pt x="0" y="7404"/>
                  </a:lnTo>
                  <a:lnTo>
                    <a:pt x="2133" y="9525"/>
                  </a:lnTo>
                  <a:lnTo>
                    <a:pt x="4762" y="0"/>
                  </a:lnTo>
                  <a:close/>
                </a:path>
                <a:path w="1009650" h="339090">
                  <a:moveTo>
                    <a:pt x="23825" y="0"/>
                  </a:moveTo>
                  <a:lnTo>
                    <a:pt x="19062" y="4762"/>
                  </a:lnTo>
                  <a:lnTo>
                    <a:pt x="19062" y="7404"/>
                  </a:lnTo>
                  <a:lnTo>
                    <a:pt x="21196" y="9525"/>
                  </a:lnTo>
                  <a:lnTo>
                    <a:pt x="23825" y="0"/>
                  </a:lnTo>
                  <a:close/>
                </a:path>
                <a:path w="1009650" h="339090">
                  <a:moveTo>
                    <a:pt x="42887" y="0"/>
                  </a:moveTo>
                  <a:lnTo>
                    <a:pt x="38125" y="4762"/>
                  </a:lnTo>
                  <a:lnTo>
                    <a:pt x="38125" y="7404"/>
                  </a:lnTo>
                  <a:lnTo>
                    <a:pt x="40246" y="9525"/>
                  </a:lnTo>
                  <a:lnTo>
                    <a:pt x="42887" y="0"/>
                  </a:lnTo>
                  <a:close/>
                </a:path>
                <a:path w="1009650" h="339090">
                  <a:moveTo>
                    <a:pt x="61937" y="0"/>
                  </a:moveTo>
                  <a:lnTo>
                    <a:pt x="57175" y="4762"/>
                  </a:lnTo>
                  <a:lnTo>
                    <a:pt x="57175" y="7404"/>
                  </a:lnTo>
                  <a:lnTo>
                    <a:pt x="59309" y="9525"/>
                  </a:lnTo>
                  <a:lnTo>
                    <a:pt x="61937" y="0"/>
                  </a:lnTo>
                  <a:close/>
                </a:path>
                <a:path w="1009650" h="339090">
                  <a:moveTo>
                    <a:pt x="81000" y="0"/>
                  </a:moveTo>
                  <a:lnTo>
                    <a:pt x="76238" y="4762"/>
                  </a:lnTo>
                  <a:lnTo>
                    <a:pt x="76238" y="7404"/>
                  </a:lnTo>
                  <a:lnTo>
                    <a:pt x="78371" y="9525"/>
                  </a:lnTo>
                  <a:lnTo>
                    <a:pt x="81000" y="0"/>
                  </a:lnTo>
                  <a:close/>
                </a:path>
                <a:path w="1009650" h="339090">
                  <a:moveTo>
                    <a:pt x="100063" y="0"/>
                  </a:moveTo>
                  <a:lnTo>
                    <a:pt x="95300" y="4762"/>
                  </a:lnTo>
                  <a:lnTo>
                    <a:pt x="95300" y="7404"/>
                  </a:lnTo>
                  <a:lnTo>
                    <a:pt x="97434" y="9525"/>
                  </a:lnTo>
                  <a:lnTo>
                    <a:pt x="100063" y="0"/>
                  </a:lnTo>
                  <a:close/>
                </a:path>
                <a:path w="1009650" h="339090">
                  <a:moveTo>
                    <a:pt x="119126" y="0"/>
                  </a:moveTo>
                  <a:lnTo>
                    <a:pt x="114363" y="4762"/>
                  </a:lnTo>
                  <a:lnTo>
                    <a:pt x="114363" y="7404"/>
                  </a:lnTo>
                  <a:lnTo>
                    <a:pt x="116484" y="9525"/>
                  </a:lnTo>
                  <a:lnTo>
                    <a:pt x="119126" y="0"/>
                  </a:lnTo>
                  <a:close/>
                </a:path>
                <a:path w="1009650" h="339090">
                  <a:moveTo>
                    <a:pt x="138176" y="0"/>
                  </a:moveTo>
                  <a:lnTo>
                    <a:pt x="133413" y="4762"/>
                  </a:lnTo>
                  <a:lnTo>
                    <a:pt x="133413" y="7404"/>
                  </a:lnTo>
                  <a:lnTo>
                    <a:pt x="135547" y="9525"/>
                  </a:lnTo>
                  <a:lnTo>
                    <a:pt x="138176" y="0"/>
                  </a:lnTo>
                  <a:close/>
                </a:path>
                <a:path w="1009650" h="339090">
                  <a:moveTo>
                    <a:pt x="157238" y="0"/>
                  </a:moveTo>
                  <a:lnTo>
                    <a:pt x="152476" y="4762"/>
                  </a:lnTo>
                  <a:lnTo>
                    <a:pt x="152476" y="7404"/>
                  </a:lnTo>
                  <a:lnTo>
                    <a:pt x="154609" y="9525"/>
                  </a:lnTo>
                  <a:lnTo>
                    <a:pt x="157238" y="0"/>
                  </a:lnTo>
                  <a:close/>
                </a:path>
                <a:path w="1009650" h="339090">
                  <a:moveTo>
                    <a:pt x="176301" y="0"/>
                  </a:moveTo>
                  <a:lnTo>
                    <a:pt x="171538" y="4762"/>
                  </a:lnTo>
                  <a:lnTo>
                    <a:pt x="171538" y="7404"/>
                  </a:lnTo>
                  <a:lnTo>
                    <a:pt x="173672" y="9525"/>
                  </a:lnTo>
                  <a:lnTo>
                    <a:pt x="176301" y="0"/>
                  </a:lnTo>
                  <a:close/>
                </a:path>
                <a:path w="1009650" h="339090">
                  <a:moveTo>
                    <a:pt x="195364" y="0"/>
                  </a:moveTo>
                  <a:lnTo>
                    <a:pt x="190601" y="4762"/>
                  </a:lnTo>
                  <a:lnTo>
                    <a:pt x="190601" y="7404"/>
                  </a:lnTo>
                  <a:lnTo>
                    <a:pt x="192722" y="9525"/>
                  </a:lnTo>
                  <a:lnTo>
                    <a:pt x="195364" y="0"/>
                  </a:lnTo>
                  <a:close/>
                </a:path>
                <a:path w="1009650" h="339090">
                  <a:moveTo>
                    <a:pt x="214414" y="0"/>
                  </a:moveTo>
                  <a:lnTo>
                    <a:pt x="209651" y="4762"/>
                  </a:lnTo>
                  <a:lnTo>
                    <a:pt x="209651" y="7404"/>
                  </a:lnTo>
                  <a:lnTo>
                    <a:pt x="211785" y="9525"/>
                  </a:lnTo>
                  <a:lnTo>
                    <a:pt x="214414" y="0"/>
                  </a:lnTo>
                  <a:close/>
                </a:path>
                <a:path w="1009650" h="339090">
                  <a:moveTo>
                    <a:pt x="233476" y="0"/>
                  </a:moveTo>
                  <a:lnTo>
                    <a:pt x="228714" y="4762"/>
                  </a:lnTo>
                  <a:lnTo>
                    <a:pt x="228714" y="7404"/>
                  </a:lnTo>
                  <a:lnTo>
                    <a:pt x="230847" y="9525"/>
                  </a:lnTo>
                  <a:lnTo>
                    <a:pt x="233476" y="0"/>
                  </a:lnTo>
                  <a:close/>
                </a:path>
                <a:path w="1009650" h="339090">
                  <a:moveTo>
                    <a:pt x="252539" y="0"/>
                  </a:moveTo>
                  <a:lnTo>
                    <a:pt x="247777" y="4762"/>
                  </a:lnTo>
                  <a:lnTo>
                    <a:pt x="247777" y="7404"/>
                  </a:lnTo>
                  <a:lnTo>
                    <a:pt x="249910" y="9525"/>
                  </a:lnTo>
                  <a:lnTo>
                    <a:pt x="252539" y="0"/>
                  </a:lnTo>
                  <a:close/>
                </a:path>
                <a:path w="1009650" h="339090">
                  <a:moveTo>
                    <a:pt x="271602" y="0"/>
                  </a:moveTo>
                  <a:lnTo>
                    <a:pt x="266839" y="4762"/>
                  </a:lnTo>
                  <a:lnTo>
                    <a:pt x="266839" y="7404"/>
                  </a:lnTo>
                  <a:lnTo>
                    <a:pt x="268960" y="9525"/>
                  </a:lnTo>
                  <a:lnTo>
                    <a:pt x="271602" y="0"/>
                  </a:lnTo>
                  <a:close/>
                </a:path>
                <a:path w="1009650" h="339090">
                  <a:moveTo>
                    <a:pt x="290652" y="0"/>
                  </a:moveTo>
                  <a:lnTo>
                    <a:pt x="285889" y="4762"/>
                  </a:lnTo>
                  <a:lnTo>
                    <a:pt x="285889" y="7404"/>
                  </a:lnTo>
                  <a:lnTo>
                    <a:pt x="288023" y="9525"/>
                  </a:lnTo>
                  <a:lnTo>
                    <a:pt x="290652" y="0"/>
                  </a:lnTo>
                  <a:close/>
                </a:path>
                <a:path w="1009650" h="339090">
                  <a:moveTo>
                    <a:pt x="309714" y="0"/>
                  </a:moveTo>
                  <a:lnTo>
                    <a:pt x="304952" y="4762"/>
                  </a:lnTo>
                  <a:lnTo>
                    <a:pt x="304952" y="7404"/>
                  </a:lnTo>
                  <a:lnTo>
                    <a:pt x="307086" y="9525"/>
                  </a:lnTo>
                  <a:lnTo>
                    <a:pt x="309714" y="0"/>
                  </a:lnTo>
                  <a:close/>
                </a:path>
                <a:path w="1009650" h="339090">
                  <a:moveTo>
                    <a:pt x="328777" y="0"/>
                  </a:moveTo>
                  <a:lnTo>
                    <a:pt x="324015" y="4762"/>
                  </a:lnTo>
                  <a:lnTo>
                    <a:pt x="324015" y="7404"/>
                  </a:lnTo>
                  <a:lnTo>
                    <a:pt x="326148" y="9525"/>
                  </a:lnTo>
                  <a:lnTo>
                    <a:pt x="328777" y="0"/>
                  </a:lnTo>
                  <a:close/>
                </a:path>
                <a:path w="1009650" h="339090">
                  <a:moveTo>
                    <a:pt x="347840" y="0"/>
                  </a:moveTo>
                  <a:lnTo>
                    <a:pt x="343077" y="4762"/>
                  </a:lnTo>
                  <a:lnTo>
                    <a:pt x="343077" y="7404"/>
                  </a:lnTo>
                  <a:lnTo>
                    <a:pt x="345198" y="9525"/>
                  </a:lnTo>
                  <a:lnTo>
                    <a:pt x="347840" y="0"/>
                  </a:lnTo>
                  <a:close/>
                </a:path>
                <a:path w="1009650" h="339090">
                  <a:moveTo>
                    <a:pt x="366890" y="0"/>
                  </a:moveTo>
                  <a:lnTo>
                    <a:pt x="362127" y="4762"/>
                  </a:lnTo>
                  <a:lnTo>
                    <a:pt x="362127" y="7404"/>
                  </a:lnTo>
                  <a:lnTo>
                    <a:pt x="364261" y="9525"/>
                  </a:lnTo>
                  <a:lnTo>
                    <a:pt x="366890" y="0"/>
                  </a:lnTo>
                  <a:close/>
                </a:path>
                <a:path w="1009650" h="339090">
                  <a:moveTo>
                    <a:pt x="385953" y="0"/>
                  </a:moveTo>
                  <a:lnTo>
                    <a:pt x="381190" y="4762"/>
                  </a:lnTo>
                  <a:lnTo>
                    <a:pt x="381190" y="7404"/>
                  </a:lnTo>
                  <a:lnTo>
                    <a:pt x="383324" y="9525"/>
                  </a:lnTo>
                  <a:lnTo>
                    <a:pt x="385953" y="0"/>
                  </a:lnTo>
                  <a:close/>
                </a:path>
                <a:path w="1009650" h="339090">
                  <a:moveTo>
                    <a:pt x="405015" y="0"/>
                  </a:moveTo>
                  <a:lnTo>
                    <a:pt x="400253" y="4762"/>
                  </a:lnTo>
                  <a:lnTo>
                    <a:pt x="400253" y="7404"/>
                  </a:lnTo>
                  <a:lnTo>
                    <a:pt x="402386" y="9525"/>
                  </a:lnTo>
                  <a:lnTo>
                    <a:pt x="405015" y="0"/>
                  </a:lnTo>
                  <a:close/>
                </a:path>
                <a:path w="1009650" h="339090">
                  <a:moveTo>
                    <a:pt x="424078" y="0"/>
                  </a:moveTo>
                  <a:lnTo>
                    <a:pt x="419315" y="4762"/>
                  </a:lnTo>
                  <a:lnTo>
                    <a:pt x="419315" y="7404"/>
                  </a:lnTo>
                  <a:lnTo>
                    <a:pt x="421436" y="9525"/>
                  </a:lnTo>
                  <a:lnTo>
                    <a:pt x="424078" y="0"/>
                  </a:lnTo>
                  <a:close/>
                </a:path>
                <a:path w="1009650" h="339090">
                  <a:moveTo>
                    <a:pt x="443128" y="0"/>
                  </a:moveTo>
                  <a:lnTo>
                    <a:pt x="438365" y="4762"/>
                  </a:lnTo>
                  <a:lnTo>
                    <a:pt x="438365" y="7404"/>
                  </a:lnTo>
                  <a:lnTo>
                    <a:pt x="440499" y="9525"/>
                  </a:lnTo>
                  <a:lnTo>
                    <a:pt x="443128" y="0"/>
                  </a:lnTo>
                  <a:close/>
                </a:path>
                <a:path w="1009650" h="339090">
                  <a:moveTo>
                    <a:pt x="462191" y="0"/>
                  </a:moveTo>
                  <a:lnTo>
                    <a:pt x="457428" y="4762"/>
                  </a:lnTo>
                  <a:lnTo>
                    <a:pt x="457428" y="7404"/>
                  </a:lnTo>
                  <a:lnTo>
                    <a:pt x="459562" y="9525"/>
                  </a:lnTo>
                  <a:lnTo>
                    <a:pt x="462191" y="0"/>
                  </a:lnTo>
                  <a:close/>
                </a:path>
                <a:path w="1009650" h="339090">
                  <a:moveTo>
                    <a:pt x="481253" y="0"/>
                  </a:moveTo>
                  <a:lnTo>
                    <a:pt x="476491" y="4762"/>
                  </a:lnTo>
                  <a:lnTo>
                    <a:pt x="476491" y="7404"/>
                  </a:lnTo>
                  <a:lnTo>
                    <a:pt x="478624" y="9525"/>
                  </a:lnTo>
                  <a:lnTo>
                    <a:pt x="481253" y="0"/>
                  </a:lnTo>
                  <a:close/>
                </a:path>
                <a:path w="1009650" h="339090">
                  <a:moveTo>
                    <a:pt x="500316" y="0"/>
                  </a:moveTo>
                  <a:lnTo>
                    <a:pt x="495554" y="4762"/>
                  </a:lnTo>
                  <a:lnTo>
                    <a:pt x="495554" y="7404"/>
                  </a:lnTo>
                  <a:lnTo>
                    <a:pt x="497674" y="9525"/>
                  </a:lnTo>
                  <a:lnTo>
                    <a:pt x="500316" y="0"/>
                  </a:lnTo>
                  <a:close/>
                </a:path>
                <a:path w="1009650" h="339090">
                  <a:moveTo>
                    <a:pt x="519366" y="0"/>
                  </a:moveTo>
                  <a:lnTo>
                    <a:pt x="514604" y="4762"/>
                  </a:lnTo>
                  <a:lnTo>
                    <a:pt x="514604" y="7404"/>
                  </a:lnTo>
                  <a:lnTo>
                    <a:pt x="516737" y="9525"/>
                  </a:lnTo>
                  <a:lnTo>
                    <a:pt x="519366" y="0"/>
                  </a:lnTo>
                  <a:close/>
                </a:path>
                <a:path w="1009650" h="339090">
                  <a:moveTo>
                    <a:pt x="538429" y="0"/>
                  </a:moveTo>
                  <a:lnTo>
                    <a:pt x="533666" y="4762"/>
                  </a:lnTo>
                  <a:lnTo>
                    <a:pt x="533666" y="7404"/>
                  </a:lnTo>
                  <a:lnTo>
                    <a:pt x="535800" y="9525"/>
                  </a:lnTo>
                  <a:lnTo>
                    <a:pt x="538429" y="0"/>
                  </a:lnTo>
                  <a:close/>
                </a:path>
                <a:path w="1009650" h="339090">
                  <a:moveTo>
                    <a:pt x="557491" y="0"/>
                  </a:moveTo>
                  <a:lnTo>
                    <a:pt x="552729" y="4762"/>
                  </a:lnTo>
                  <a:lnTo>
                    <a:pt x="552729" y="7404"/>
                  </a:lnTo>
                  <a:lnTo>
                    <a:pt x="554863" y="9525"/>
                  </a:lnTo>
                  <a:lnTo>
                    <a:pt x="557491" y="0"/>
                  </a:lnTo>
                  <a:close/>
                </a:path>
                <a:path w="1009650" h="339090">
                  <a:moveTo>
                    <a:pt x="576554" y="0"/>
                  </a:moveTo>
                  <a:lnTo>
                    <a:pt x="571792" y="4762"/>
                  </a:lnTo>
                  <a:lnTo>
                    <a:pt x="571792" y="7404"/>
                  </a:lnTo>
                  <a:lnTo>
                    <a:pt x="573913" y="9525"/>
                  </a:lnTo>
                  <a:lnTo>
                    <a:pt x="576554" y="0"/>
                  </a:lnTo>
                  <a:close/>
                </a:path>
                <a:path w="1009650" h="339090">
                  <a:moveTo>
                    <a:pt x="595604" y="0"/>
                  </a:moveTo>
                  <a:lnTo>
                    <a:pt x="590842" y="4762"/>
                  </a:lnTo>
                  <a:lnTo>
                    <a:pt x="590842" y="7404"/>
                  </a:lnTo>
                  <a:lnTo>
                    <a:pt x="592975" y="9525"/>
                  </a:lnTo>
                  <a:lnTo>
                    <a:pt x="595604" y="0"/>
                  </a:lnTo>
                  <a:close/>
                </a:path>
                <a:path w="1009650" h="339090">
                  <a:moveTo>
                    <a:pt x="614667" y="0"/>
                  </a:moveTo>
                  <a:lnTo>
                    <a:pt x="609904" y="4762"/>
                  </a:lnTo>
                  <a:lnTo>
                    <a:pt x="609904" y="7404"/>
                  </a:lnTo>
                  <a:lnTo>
                    <a:pt x="612038" y="9525"/>
                  </a:lnTo>
                  <a:lnTo>
                    <a:pt x="614667" y="0"/>
                  </a:lnTo>
                  <a:close/>
                </a:path>
                <a:path w="1009650" h="339090">
                  <a:moveTo>
                    <a:pt x="633730" y="0"/>
                  </a:moveTo>
                  <a:lnTo>
                    <a:pt x="628967" y="4762"/>
                  </a:lnTo>
                  <a:lnTo>
                    <a:pt x="628967" y="7404"/>
                  </a:lnTo>
                  <a:lnTo>
                    <a:pt x="631101" y="9525"/>
                  </a:lnTo>
                  <a:lnTo>
                    <a:pt x="633730" y="0"/>
                  </a:lnTo>
                  <a:close/>
                </a:path>
                <a:path w="1009650" h="339090">
                  <a:moveTo>
                    <a:pt x="652792" y="0"/>
                  </a:moveTo>
                  <a:lnTo>
                    <a:pt x="648030" y="4762"/>
                  </a:lnTo>
                  <a:lnTo>
                    <a:pt x="648030" y="7404"/>
                  </a:lnTo>
                  <a:lnTo>
                    <a:pt x="650151" y="9525"/>
                  </a:lnTo>
                  <a:lnTo>
                    <a:pt x="652792" y="0"/>
                  </a:lnTo>
                  <a:close/>
                </a:path>
                <a:path w="1009650" h="339090">
                  <a:moveTo>
                    <a:pt x="671842" y="0"/>
                  </a:moveTo>
                  <a:lnTo>
                    <a:pt x="667080" y="4762"/>
                  </a:lnTo>
                  <a:lnTo>
                    <a:pt x="667080" y="7404"/>
                  </a:lnTo>
                  <a:lnTo>
                    <a:pt x="669213" y="9525"/>
                  </a:lnTo>
                  <a:lnTo>
                    <a:pt x="671842" y="0"/>
                  </a:lnTo>
                  <a:close/>
                </a:path>
                <a:path w="1009650" h="339090">
                  <a:moveTo>
                    <a:pt x="690905" y="0"/>
                  </a:moveTo>
                  <a:lnTo>
                    <a:pt x="686142" y="4762"/>
                  </a:lnTo>
                  <a:lnTo>
                    <a:pt x="686142" y="7404"/>
                  </a:lnTo>
                  <a:lnTo>
                    <a:pt x="688276" y="9525"/>
                  </a:lnTo>
                  <a:lnTo>
                    <a:pt x="690905" y="0"/>
                  </a:lnTo>
                  <a:close/>
                </a:path>
                <a:path w="1009650" h="339090">
                  <a:moveTo>
                    <a:pt x="709968" y="0"/>
                  </a:moveTo>
                  <a:lnTo>
                    <a:pt x="705205" y="4762"/>
                  </a:lnTo>
                  <a:lnTo>
                    <a:pt x="705205" y="7404"/>
                  </a:lnTo>
                  <a:lnTo>
                    <a:pt x="707339" y="9525"/>
                  </a:lnTo>
                  <a:lnTo>
                    <a:pt x="709968" y="0"/>
                  </a:lnTo>
                  <a:close/>
                </a:path>
                <a:path w="1009650" h="339090">
                  <a:moveTo>
                    <a:pt x="729018" y="0"/>
                  </a:moveTo>
                  <a:lnTo>
                    <a:pt x="724255" y="4762"/>
                  </a:lnTo>
                  <a:lnTo>
                    <a:pt x="724255" y="7404"/>
                  </a:lnTo>
                  <a:lnTo>
                    <a:pt x="726389" y="9525"/>
                  </a:lnTo>
                  <a:lnTo>
                    <a:pt x="729018" y="0"/>
                  </a:lnTo>
                  <a:close/>
                </a:path>
                <a:path w="1009650" h="339090">
                  <a:moveTo>
                    <a:pt x="748080" y="0"/>
                  </a:moveTo>
                  <a:lnTo>
                    <a:pt x="743318" y="4762"/>
                  </a:lnTo>
                  <a:lnTo>
                    <a:pt x="743318" y="7404"/>
                  </a:lnTo>
                  <a:lnTo>
                    <a:pt x="745451" y="9525"/>
                  </a:lnTo>
                  <a:lnTo>
                    <a:pt x="748080" y="0"/>
                  </a:lnTo>
                  <a:close/>
                </a:path>
                <a:path w="1009650" h="339090">
                  <a:moveTo>
                    <a:pt x="767143" y="0"/>
                  </a:moveTo>
                  <a:lnTo>
                    <a:pt x="762381" y="4762"/>
                  </a:lnTo>
                  <a:lnTo>
                    <a:pt x="762381" y="7404"/>
                  </a:lnTo>
                  <a:lnTo>
                    <a:pt x="764514" y="9525"/>
                  </a:lnTo>
                  <a:lnTo>
                    <a:pt x="767143" y="0"/>
                  </a:lnTo>
                  <a:close/>
                </a:path>
                <a:path w="1009650" h="339090">
                  <a:moveTo>
                    <a:pt x="786206" y="0"/>
                  </a:moveTo>
                  <a:lnTo>
                    <a:pt x="781443" y="4762"/>
                  </a:lnTo>
                  <a:lnTo>
                    <a:pt x="781443" y="7404"/>
                  </a:lnTo>
                  <a:lnTo>
                    <a:pt x="783577" y="9525"/>
                  </a:lnTo>
                  <a:lnTo>
                    <a:pt x="786206" y="0"/>
                  </a:lnTo>
                  <a:close/>
                </a:path>
                <a:path w="1009650" h="339090">
                  <a:moveTo>
                    <a:pt x="805256" y="0"/>
                  </a:moveTo>
                  <a:lnTo>
                    <a:pt x="800493" y="4762"/>
                  </a:lnTo>
                  <a:lnTo>
                    <a:pt x="800493" y="7404"/>
                  </a:lnTo>
                  <a:lnTo>
                    <a:pt x="802627" y="9525"/>
                  </a:lnTo>
                  <a:lnTo>
                    <a:pt x="805256" y="0"/>
                  </a:lnTo>
                  <a:close/>
                </a:path>
                <a:path w="1009650" h="339090">
                  <a:moveTo>
                    <a:pt x="824318" y="0"/>
                  </a:moveTo>
                  <a:lnTo>
                    <a:pt x="819556" y="4762"/>
                  </a:lnTo>
                  <a:lnTo>
                    <a:pt x="819556" y="7404"/>
                  </a:lnTo>
                  <a:lnTo>
                    <a:pt x="821690" y="9525"/>
                  </a:lnTo>
                  <a:lnTo>
                    <a:pt x="824318" y="0"/>
                  </a:lnTo>
                  <a:close/>
                </a:path>
                <a:path w="1009650" h="339090">
                  <a:moveTo>
                    <a:pt x="843381" y="0"/>
                  </a:moveTo>
                  <a:lnTo>
                    <a:pt x="838619" y="4762"/>
                  </a:lnTo>
                  <a:lnTo>
                    <a:pt x="838619" y="7404"/>
                  </a:lnTo>
                  <a:lnTo>
                    <a:pt x="840752" y="9525"/>
                  </a:lnTo>
                  <a:lnTo>
                    <a:pt x="843381" y="0"/>
                  </a:lnTo>
                  <a:close/>
                </a:path>
                <a:path w="1009650" h="339090">
                  <a:moveTo>
                    <a:pt x="862444" y="0"/>
                  </a:moveTo>
                  <a:lnTo>
                    <a:pt x="857681" y="4762"/>
                  </a:lnTo>
                  <a:lnTo>
                    <a:pt x="857681" y="7404"/>
                  </a:lnTo>
                  <a:lnTo>
                    <a:pt x="859815" y="9525"/>
                  </a:lnTo>
                  <a:lnTo>
                    <a:pt x="862444" y="0"/>
                  </a:lnTo>
                  <a:close/>
                </a:path>
                <a:path w="1009650" h="339090">
                  <a:moveTo>
                    <a:pt x="881494" y="0"/>
                  </a:moveTo>
                  <a:lnTo>
                    <a:pt x="876731" y="4762"/>
                  </a:lnTo>
                  <a:lnTo>
                    <a:pt x="876731" y="7404"/>
                  </a:lnTo>
                  <a:lnTo>
                    <a:pt x="878865" y="9525"/>
                  </a:lnTo>
                  <a:lnTo>
                    <a:pt x="881494" y="0"/>
                  </a:lnTo>
                  <a:close/>
                </a:path>
                <a:path w="1009650" h="339090">
                  <a:moveTo>
                    <a:pt x="900557" y="0"/>
                  </a:moveTo>
                  <a:lnTo>
                    <a:pt x="895794" y="4762"/>
                  </a:lnTo>
                  <a:lnTo>
                    <a:pt x="895794" y="7404"/>
                  </a:lnTo>
                  <a:lnTo>
                    <a:pt x="897928" y="9525"/>
                  </a:lnTo>
                  <a:lnTo>
                    <a:pt x="900557" y="0"/>
                  </a:lnTo>
                  <a:close/>
                </a:path>
                <a:path w="1009650" h="339090">
                  <a:moveTo>
                    <a:pt x="919619" y="0"/>
                  </a:moveTo>
                  <a:lnTo>
                    <a:pt x="914857" y="4762"/>
                  </a:lnTo>
                  <a:lnTo>
                    <a:pt x="914857" y="7404"/>
                  </a:lnTo>
                  <a:lnTo>
                    <a:pt x="916990" y="9525"/>
                  </a:lnTo>
                  <a:lnTo>
                    <a:pt x="919619" y="0"/>
                  </a:lnTo>
                  <a:close/>
                </a:path>
                <a:path w="1009650" h="339090">
                  <a:moveTo>
                    <a:pt x="938682" y="0"/>
                  </a:moveTo>
                  <a:lnTo>
                    <a:pt x="933919" y="4762"/>
                  </a:lnTo>
                  <a:lnTo>
                    <a:pt x="933919" y="7404"/>
                  </a:lnTo>
                  <a:lnTo>
                    <a:pt x="936053" y="9525"/>
                  </a:lnTo>
                  <a:lnTo>
                    <a:pt x="938682" y="0"/>
                  </a:lnTo>
                  <a:close/>
                </a:path>
                <a:path w="1009650" h="339090">
                  <a:moveTo>
                    <a:pt x="957732" y="0"/>
                  </a:moveTo>
                  <a:lnTo>
                    <a:pt x="952969" y="4762"/>
                  </a:lnTo>
                  <a:lnTo>
                    <a:pt x="952969" y="7404"/>
                  </a:lnTo>
                  <a:lnTo>
                    <a:pt x="955103" y="9525"/>
                  </a:lnTo>
                  <a:lnTo>
                    <a:pt x="957732" y="0"/>
                  </a:lnTo>
                  <a:close/>
                </a:path>
                <a:path w="1009650" h="339090">
                  <a:moveTo>
                    <a:pt x="976795" y="0"/>
                  </a:moveTo>
                  <a:lnTo>
                    <a:pt x="972032" y="4762"/>
                  </a:lnTo>
                  <a:lnTo>
                    <a:pt x="972032" y="7404"/>
                  </a:lnTo>
                  <a:lnTo>
                    <a:pt x="974166" y="9525"/>
                  </a:lnTo>
                  <a:lnTo>
                    <a:pt x="976795" y="0"/>
                  </a:lnTo>
                  <a:close/>
                </a:path>
                <a:path w="1009650" h="339090">
                  <a:moveTo>
                    <a:pt x="995857" y="0"/>
                  </a:moveTo>
                  <a:lnTo>
                    <a:pt x="991095" y="4762"/>
                  </a:lnTo>
                  <a:lnTo>
                    <a:pt x="991095" y="7404"/>
                  </a:lnTo>
                  <a:lnTo>
                    <a:pt x="993228" y="9525"/>
                  </a:lnTo>
                  <a:lnTo>
                    <a:pt x="995857" y="0"/>
                  </a:lnTo>
                  <a:close/>
                </a:path>
                <a:path w="1009650" h="339090">
                  <a:moveTo>
                    <a:pt x="1009599" y="338861"/>
                  </a:moveTo>
                  <a:lnTo>
                    <a:pt x="1004836" y="334098"/>
                  </a:lnTo>
                  <a:lnTo>
                    <a:pt x="1002207" y="334098"/>
                  </a:lnTo>
                  <a:lnTo>
                    <a:pt x="1000074" y="336232"/>
                  </a:lnTo>
                  <a:lnTo>
                    <a:pt x="1009599" y="338861"/>
                  </a:lnTo>
                  <a:close/>
                </a:path>
                <a:path w="1009650" h="339090">
                  <a:moveTo>
                    <a:pt x="1009599" y="319798"/>
                  </a:moveTo>
                  <a:lnTo>
                    <a:pt x="1004836" y="315036"/>
                  </a:lnTo>
                  <a:lnTo>
                    <a:pt x="1002207" y="315036"/>
                  </a:lnTo>
                  <a:lnTo>
                    <a:pt x="1000074" y="317169"/>
                  </a:lnTo>
                  <a:lnTo>
                    <a:pt x="1009599" y="319798"/>
                  </a:lnTo>
                  <a:close/>
                </a:path>
                <a:path w="1009650" h="339090">
                  <a:moveTo>
                    <a:pt x="1009599" y="300736"/>
                  </a:moveTo>
                  <a:lnTo>
                    <a:pt x="1004836" y="295973"/>
                  </a:lnTo>
                  <a:lnTo>
                    <a:pt x="1002207" y="295973"/>
                  </a:lnTo>
                  <a:lnTo>
                    <a:pt x="1000074" y="298107"/>
                  </a:lnTo>
                  <a:lnTo>
                    <a:pt x="1009599" y="300736"/>
                  </a:lnTo>
                  <a:close/>
                </a:path>
                <a:path w="1009650" h="339090">
                  <a:moveTo>
                    <a:pt x="1009599" y="281673"/>
                  </a:moveTo>
                  <a:lnTo>
                    <a:pt x="1004836" y="276910"/>
                  </a:lnTo>
                  <a:lnTo>
                    <a:pt x="1002207" y="276910"/>
                  </a:lnTo>
                  <a:lnTo>
                    <a:pt x="1000074" y="279044"/>
                  </a:lnTo>
                  <a:lnTo>
                    <a:pt x="1009599" y="281673"/>
                  </a:lnTo>
                  <a:close/>
                </a:path>
                <a:path w="1009650" h="339090">
                  <a:moveTo>
                    <a:pt x="1009599" y="262623"/>
                  </a:moveTo>
                  <a:lnTo>
                    <a:pt x="1004836" y="257860"/>
                  </a:lnTo>
                  <a:lnTo>
                    <a:pt x="1002207" y="257860"/>
                  </a:lnTo>
                  <a:lnTo>
                    <a:pt x="1000074" y="259994"/>
                  </a:lnTo>
                  <a:lnTo>
                    <a:pt x="1009599" y="262623"/>
                  </a:lnTo>
                  <a:close/>
                </a:path>
                <a:path w="1009650" h="339090">
                  <a:moveTo>
                    <a:pt x="1009599" y="243560"/>
                  </a:moveTo>
                  <a:lnTo>
                    <a:pt x="1004836" y="238798"/>
                  </a:lnTo>
                  <a:lnTo>
                    <a:pt x="1002207" y="238798"/>
                  </a:lnTo>
                  <a:lnTo>
                    <a:pt x="1000074" y="240931"/>
                  </a:lnTo>
                  <a:lnTo>
                    <a:pt x="1009599" y="243560"/>
                  </a:lnTo>
                  <a:close/>
                </a:path>
                <a:path w="1009650" h="339090">
                  <a:moveTo>
                    <a:pt x="1009599" y="224497"/>
                  </a:moveTo>
                  <a:lnTo>
                    <a:pt x="1004836" y="219735"/>
                  </a:lnTo>
                  <a:lnTo>
                    <a:pt x="1002207" y="219735"/>
                  </a:lnTo>
                  <a:lnTo>
                    <a:pt x="1000074" y="221869"/>
                  </a:lnTo>
                  <a:lnTo>
                    <a:pt x="1009599" y="224497"/>
                  </a:lnTo>
                  <a:close/>
                </a:path>
                <a:path w="1009650" h="339090">
                  <a:moveTo>
                    <a:pt x="1009599" y="205435"/>
                  </a:moveTo>
                  <a:lnTo>
                    <a:pt x="1004836" y="200672"/>
                  </a:lnTo>
                  <a:lnTo>
                    <a:pt x="1002207" y="200672"/>
                  </a:lnTo>
                  <a:lnTo>
                    <a:pt x="1000074" y="202806"/>
                  </a:lnTo>
                  <a:lnTo>
                    <a:pt x="1009599" y="205435"/>
                  </a:lnTo>
                  <a:close/>
                </a:path>
                <a:path w="1009650" h="339090">
                  <a:moveTo>
                    <a:pt x="1009599" y="186385"/>
                  </a:moveTo>
                  <a:lnTo>
                    <a:pt x="1004836" y="181622"/>
                  </a:lnTo>
                  <a:lnTo>
                    <a:pt x="1002207" y="181622"/>
                  </a:lnTo>
                  <a:lnTo>
                    <a:pt x="1000074" y="183756"/>
                  </a:lnTo>
                  <a:lnTo>
                    <a:pt x="1009599" y="186385"/>
                  </a:lnTo>
                  <a:close/>
                </a:path>
                <a:path w="1009650" h="339090">
                  <a:moveTo>
                    <a:pt x="1009599" y="167322"/>
                  </a:moveTo>
                  <a:lnTo>
                    <a:pt x="1004836" y="162560"/>
                  </a:lnTo>
                  <a:lnTo>
                    <a:pt x="1002207" y="162560"/>
                  </a:lnTo>
                  <a:lnTo>
                    <a:pt x="1000074" y="164693"/>
                  </a:lnTo>
                  <a:lnTo>
                    <a:pt x="1009599" y="167322"/>
                  </a:lnTo>
                  <a:close/>
                </a:path>
                <a:path w="1009650" h="339090">
                  <a:moveTo>
                    <a:pt x="1009599" y="148259"/>
                  </a:moveTo>
                  <a:lnTo>
                    <a:pt x="1004836" y="143497"/>
                  </a:lnTo>
                  <a:lnTo>
                    <a:pt x="1002207" y="143497"/>
                  </a:lnTo>
                  <a:lnTo>
                    <a:pt x="1000074" y="145630"/>
                  </a:lnTo>
                  <a:lnTo>
                    <a:pt x="1009599" y="148259"/>
                  </a:lnTo>
                  <a:close/>
                </a:path>
                <a:path w="1009650" h="339090">
                  <a:moveTo>
                    <a:pt x="1009599" y="129197"/>
                  </a:moveTo>
                  <a:lnTo>
                    <a:pt x="1004836" y="124434"/>
                  </a:lnTo>
                  <a:lnTo>
                    <a:pt x="1002207" y="124434"/>
                  </a:lnTo>
                  <a:lnTo>
                    <a:pt x="1000074" y="126568"/>
                  </a:lnTo>
                  <a:lnTo>
                    <a:pt x="1009599" y="129197"/>
                  </a:lnTo>
                  <a:close/>
                </a:path>
                <a:path w="1009650" h="339090">
                  <a:moveTo>
                    <a:pt x="1009599" y="110147"/>
                  </a:moveTo>
                  <a:lnTo>
                    <a:pt x="1004836" y="105384"/>
                  </a:lnTo>
                  <a:lnTo>
                    <a:pt x="1002207" y="105384"/>
                  </a:lnTo>
                  <a:lnTo>
                    <a:pt x="1000074" y="107518"/>
                  </a:lnTo>
                  <a:lnTo>
                    <a:pt x="1009599" y="110147"/>
                  </a:lnTo>
                  <a:close/>
                </a:path>
                <a:path w="1009650" h="339090">
                  <a:moveTo>
                    <a:pt x="1009599" y="91084"/>
                  </a:moveTo>
                  <a:lnTo>
                    <a:pt x="1004836" y="86321"/>
                  </a:lnTo>
                  <a:lnTo>
                    <a:pt x="1002207" y="86321"/>
                  </a:lnTo>
                  <a:lnTo>
                    <a:pt x="1000074" y="88455"/>
                  </a:lnTo>
                  <a:lnTo>
                    <a:pt x="1009599" y="91084"/>
                  </a:lnTo>
                  <a:close/>
                </a:path>
                <a:path w="1009650" h="339090">
                  <a:moveTo>
                    <a:pt x="1009599" y="72021"/>
                  </a:moveTo>
                  <a:lnTo>
                    <a:pt x="1004836" y="67259"/>
                  </a:lnTo>
                  <a:lnTo>
                    <a:pt x="1002207" y="67259"/>
                  </a:lnTo>
                  <a:lnTo>
                    <a:pt x="1000074" y="69392"/>
                  </a:lnTo>
                  <a:lnTo>
                    <a:pt x="1009599" y="72021"/>
                  </a:lnTo>
                  <a:close/>
                </a:path>
                <a:path w="1009650" h="339090">
                  <a:moveTo>
                    <a:pt x="1009599" y="52959"/>
                  </a:moveTo>
                  <a:lnTo>
                    <a:pt x="1004836" y="48196"/>
                  </a:lnTo>
                  <a:lnTo>
                    <a:pt x="1002207" y="48196"/>
                  </a:lnTo>
                  <a:lnTo>
                    <a:pt x="1000074" y="50330"/>
                  </a:lnTo>
                  <a:lnTo>
                    <a:pt x="1009599" y="52959"/>
                  </a:lnTo>
                  <a:close/>
                </a:path>
                <a:path w="1009650" h="339090">
                  <a:moveTo>
                    <a:pt x="1009599" y="33909"/>
                  </a:moveTo>
                  <a:lnTo>
                    <a:pt x="1004836" y="29146"/>
                  </a:lnTo>
                  <a:lnTo>
                    <a:pt x="1002207" y="29146"/>
                  </a:lnTo>
                  <a:lnTo>
                    <a:pt x="1000074" y="31280"/>
                  </a:lnTo>
                  <a:lnTo>
                    <a:pt x="1009599" y="33909"/>
                  </a:lnTo>
                  <a:close/>
                </a:path>
                <a:path w="1009650" h="339090">
                  <a:moveTo>
                    <a:pt x="1009599" y="14846"/>
                  </a:moveTo>
                  <a:lnTo>
                    <a:pt x="1004836" y="10083"/>
                  </a:lnTo>
                  <a:lnTo>
                    <a:pt x="1002207" y="10083"/>
                  </a:lnTo>
                  <a:lnTo>
                    <a:pt x="1000074" y="12217"/>
                  </a:lnTo>
                  <a:lnTo>
                    <a:pt x="1009599" y="1484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7780490" y="1619973"/>
              <a:ext cx="9525" cy="1339215"/>
            </a:xfrm>
            <a:custGeom>
              <a:avLst/>
              <a:gdLst/>
              <a:ahLst/>
              <a:cxnLst/>
              <a:rect l="l" t="t" r="r" b="b"/>
              <a:pathLst>
                <a:path w="9525" h="1339214">
                  <a:moveTo>
                    <a:pt x="9525" y="1338922"/>
                  </a:moveTo>
                  <a:lnTo>
                    <a:pt x="4762" y="1334160"/>
                  </a:lnTo>
                  <a:lnTo>
                    <a:pt x="2133" y="1334160"/>
                  </a:lnTo>
                  <a:lnTo>
                    <a:pt x="0" y="1336294"/>
                  </a:lnTo>
                  <a:lnTo>
                    <a:pt x="9525" y="1338922"/>
                  </a:lnTo>
                  <a:close/>
                </a:path>
                <a:path w="9525" h="1339214">
                  <a:moveTo>
                    <a:pt x="9525" y="1319860"/>
                  </a:moveTo>
                  <a:lnTo>
                    <a:pt x="4762" y="1315097"/>
                  </a:lnTo>
                  <a:lnTo>
                    <a:pt x="2133" y="1315097"/>
                  </a:lnTo>
                  <a:lnTo>
                    <a:pt x="0" y="1317231"/>
                  </a:lnTo>
                  <a:lnTo>
                    <a:pt x="9525" y="1319860"/>
                  </a:lnTo>
                  <a:close/>
                </a:path>
                <a:path w="9525" h="1339214">
                  <a:moveTo>
                    <a:pt x="9525" y="1300810"/>
                  </a:moveTo>
                  <a:lnTo>
                    <a:pt x="4762" y="1296047"/>
                  </a:lnTo>
                  <a:lnTo>
                    <a:pt x="2133" y="1296047"/>
                  </a:lnTo>
                  <a:lnTo>
                    <a:pt x="0" y="1298168"/>
                  </a:lnTo>
                  <a:lnTo>
                    <a:pt x="9525" y="1300810"/>
                  </a:lnTo>
                  <a:close/>
                </a:path>
                <a:path w="9525" h="1339214">
                  <a:moveTo>
                    <a:pt x="9525" y="1281747"/>
                  </a:moveTo>
                  <a:lnTo>
                    <a:pt x="4762" y="1276985"/>
                  </a:lnTo>
                  <a:lnTo>
                    <a:pt x="2133" y="1276985"/>
                  </a:lnTo>
                  <a:lnTo>
                    <a:pt x="0" y="1279118"/>
                  </a:lnTo>
                  <a:lnTo>
                    <a:pt x="9525" y="1281747"/>
                  </a:lnTo>
                  <a:close/>
                </a:path>
                <a:path w="9525" h="1339214">
                  <a:moveTo>
                    <a:pt x="9525" y="1262684"/>
                  </a:moveTo>
                  <a:lnTo>
                    <a:pt x="4762" y="1257922"/>
                  </a:lnTo>
                  <a:lnTo>
                    <a:pt x="2133" y="1257922"/>
                  </a:lnTo>
                  <a:lnTo>
                    <a:pt x="0" y="1260055"/>
                  </a:lnTo>
                  <a:lnTo>
                    <a:pt x="9525" y="1262684"/>
                  </a:lnTo>
                  <a:close/>
                </a:path>
                <a:path w="9525" h="1339214">
                  <a:moveTo>
                    <a:pt x="9525" y="1243622"/>
                  </a:moveTo>
                  <a:lnTo>
                    <a:pt x="4762" y="1238859"/>
                  </a:lnTo>
                  <a:lnTo>
                    <a:pt x="2133" y="1238859"/>
                  </a:lnTo>
                  <a:lnTo>
                    <a:pt x="0" y="1240993"/>
                  </a:lnTo>
                  <a:lnTo>
                    <a:pt x="9525" y="1243622"/>
                  </a:lnTo>
                  <a:close/>
                </a:path>
                <a:path w="9525" h="1339214">
                  <a:moveTo>
                    <a:pt x="9525" y="1224572"/>
                  </a:moveTo>
                  <a:lnTo>
                    <a:pt x="4762" y="1219809"/>
                  </a:lnTo>
                  <a:lnTo>
                    <a:pt x="2133" y="1219809"/>
                  </a:lnTo>
                  <a:lnTo>
                    <a:pt x="0" y="1221930"/>
                  </a:lnTo>
                  <a:lnTo>
                    <a:pt x="9525" y="1224572"/>
                  </a:lnTo>
                  <a:close/>
                </a:path>
                <a:path w="9525" h="1339214">
                  <a:moveTo>
                    <a:pt x="9525" y="1205509"/>
                  </a:moveTo>
                  <a:lnTo>
                    <a:pt x="4762" y="1200746"/>
                  </a:lnTo>
                  <a:lnTo>
                    <a:pt x="2133" y="1200746"/>
                  </a:lnTo>
                  <a:lnTo>
                    <a:pt x="0" y="1202880"/>
                  </a:lnTo>
                  <a:lnTo>
                    <a:pt x="9525" y="1205509"/>
                  </a:lnTo>
                  <a:close/>
                </a:path>
                <a:path w="9525" h="1339214">
                  <a:moveTo>
                    <a:pt x="9525" y="1186446"/>
                  </a:moveTo>
                  <a:lnTo>
                    <a:pt x="4762" y="1181684"/>
                  </a:lnTo>
                  <a:lnTo>
                    <a:pt x="2133" y="1181684"/>
                  </a:lnTo>
                  <a:lnTo>
                    <a:pt x="0" y="1183817"/>
                  </a:lnTo>
                  <a:lnTo>
                    <a:pt x="9525" y="1186446"/>
                  </a:lnTo>
                  <a:close/>
                </a:path>
                <a:path w="9525" h="1339214">
                  <a:moveTo>
                    <a:pt x="9525" y="1167384"/>
                  </a:moveTo>
                  <a:lnTo>
                    <a:pt x="4762" y="1162621"/>
                  </a:lnTo>
                  <a:lnTo>
                    <a:pt x="2133" y="1162621"/>
                  </a:lnTo>
                  <a:lnTo>
                    <a:pt x="0" y="1164755"/>
                  </a:lnTo>
                  <a:lnTo>
                    <a:pt x="9525" y="1167384"/>
                  </a:lnTo>
                  <a:close/>
                </a:path>
                <a:path w="9525" h="1339214">
                  <a:moveTo>
                    <a:pt x="9525" y="1148334"/>
                  </a:moveTo>
                  <a:lnTo>
                    <a:pt x="4762" y="1143571"/>
                  </a:lnTo>
                  <a:lnTo>
                    <a:pt x="2133" y="1143571"/>
                  </a:lnTo>
                  <a:lnTo>
                    <a:pt x="0" y="1145692"/>
                  </a:lnTo>
                  <a:lnTo>
                    <a:pt x="9525" y="1148334"/>
                  </a:lnTo>
                  <a:close/>
                </a:path>
                <a:path w="9525" h="1339214">
                  <a:moveTo>
                    <a:pt x="9525" y="1129271"/>
                  </a:moveTo>
                  <a:lnTo>
                    <a:pt x="4762" y="1124508"/>
                  </a:lnTo>
                  <a:lnTo>
                    <a:pt x="2133" y="1124508"/>
                  </a:lnTo>
                  <a:lnTo>
                    <a:pt x="0" y="1126642"/>
                  </a:lnTo>
                  <a:lnTo>
                    <a:pt x="9525" y="1129271"/>
                  </a:lnTo>
                  <a:close/>
                </a:path>
                <a:path w="9525" h="1339214">
                  <a:moveTo>
                    <a:pt x="9525" y="1110208"/>
                  </a:moveTo>
                  <a:lnTo>
                    <a:pt x="4762" y="1105446"/>
                  </a:lnTo>
                  <a:lnTo>
                    <a:pt x="2133" y="1105446"/>
                  </a:lnTo>
                  <a:lnTo>
                    <a:pt x="0" y="1107579"/>
                  </a:lnTo>
                  <a:lnTo>
                    <a:pt x="9525" y="1110208"/>
                  </a:lnTo>
                  <a:close/>
                </a:path>
                <a:path w="9525" h="1339214">
                  <a:moveTo>
                    <a:pt x="9525" y="1091145"/>
                  </a:moveTo>
                  <a:lnTo>
                    <a:pt x="4762" y="1086383"/>
                  </a:lnTo>
                  <a:lnTo>
                    <a:pt x="2133" y="1086383"/>
                  </a:lnTo>
                  <a:lnTo>
                    <a:pt x="0" y="1088517"/>
                  </a:lnTo>
                  <a:lnTo>
                    <a:pt x="9525" y="1091145"/>
                  </a:lnTo>
                  <a:close/>
                </a:path>
                <a:path w="9525" h="1339214">
                  <a:moveTo>
                    <a:pt x="9525" y="1072095"/>
                  </a:moveTo>
                  <a:lnTo>
                    <a:pt x="4762" y="1067333"/>
                  </a:lnTo>
                  <a:lnTo>
                    <a:pt x="2133" y="1067333"/>
                  </a:lnTo>
                  <a:lnTo>
                    <a:pt x="0" y="1069467"/>
                  </a:lnTo>
                  <a:lnTo>
                    <a:pt x="9525" y="1072095"/>
                  </a:lnTo>
                  <a:close/>
                </a:path>
                <a:path w="9525" h="1339214">
                  <a:moveTo>
                    <a:pt x="9525" y="1053033"/>
                  </a:moveTo>
                  <a:lnTo>
                    <a:pt x="4762" y="1048270"/>
                  </a:lnTo>
                  <a:lnTo>
                    <a:pt x="2133" y="1048270"/>
                  </a:lnTo>
                  <a:lnTo>
                    <a:pt x="0" y="1050404"/>
                  </a:lnTo>
                  <a:lnTo>
                    <a:pt x="9525" y="1053033"/>
                  </a:lnTo>
                  <a:close/>
                </a:path>
                <a:path w="9525" h="1339214">
                  <a:moveTo>
                    <a:pt x="9525" y="1033970"/>
                  </a:moveTo>
                  <a:lnTo>
                    <a:pt x="4762" y="1029208"/>
                  </a:lnTo>
                  <a:lnTo>
                    <a:pt x="2133" y="1029208"/>
                  </a:lnTo>
                  <a:lnTo>
                    <a:pt x="0" y="1031341"/>
                  </a:lnTo>
                  <a:lnTo>
                    <a:pt x="9525" y="1033970"/>
                  </a:lnTo>
                  <a:close/>
                </a:path>
                <a:path w="9525" h="1339214">
                  <a:moveTo>
                    <a:pt x="9525" y="1014907"/>
                  </a:moveTo>
                  <a:lnTo>
                    <a:pt x="4762" y="1010145"/>
                  </a:lnTo>
                  <a:lnTo>
                    <a:pt x="2133" y="1010145"/>
                  </a:lnTo>
                  <a:lnTo>
                    <a:pt x="0" y="1012278"/>
                  </a:lnTo>
                  <a:lnTo>
                    <a:pt x="9525" y="1014907"/>
                  </a:lnTo>
                  <a:close/>
                </a:path>
                <a:path w="9525" h="1339214">
                  <a:moveTo>
                    <a:pt x="9525" y="995857"/>
                  </a:moveTo>
                  <a:lnTo>
                    <a:pt x="4762" y="991095"/>
                  </a:lnTo>
                  <a:lnTo>
                    <a:pt x="2133" y="991095"/>
                  </a:lnTo>
                  <a:lnTo>
                    <a:pt x="0" y="993228"/>
                  </a:lnTo>
                  <a:lnTo>
                    <a:pt x="9525" y="995857"/>
                  </a:lnTo>
                  <a:close/>
                </a:path>
                <a:path w="9525" h="1339214">
                  <a:moveTo>
                    <a:pt x="9525" y="976795"/>
                  </a:moveTo>
                  <a:lnTo>
                    <a:pt x="4762" y="972032"/>
                  </a:lnTo>
                  <a:lnTo>
                    <a:pt x="2133" y="972032"/>
                  </a:lnTo>
                  <a:lnTo>
                    <a:pt x="0" y="974166"/>
                  </a:lnTo>
                  <a:lnTo>
                    <a:pt x="9525" y="976795"/>
                  </a:lnTo>
                  <a:close/>
                </a:path>
                <a:path w="9525" h="1339214">
                  <a:moveTo>
                    <a:pt x="9525" y="957732"/>
                  </a:moveTo>
                  <a:lnTo>
                    <a:pt x="4762" y="952969"/>
                  </a:lnTo>
                  <a:lnTo>
                    <a:pt x="2133" y="952969"/>
                  </a:lnTo>
                  <a:lnTo>
                    <a:pt x="0" y="955103"/>
                  </a:lnTo>
                  <a:lnTo>
                    <a:pt x="9525" y="957732"/>
                  </a:lnTo>
                  <a:close/>
                </a:path>
                <a:path w="9525" h="1339214">
                  <a:moveTo>
                    <a:pt x="9525" y="938669"/>
                  </a:moveTo>
                  <a:lnTo>
                    <a:pt x="4762" y="933907"/>
                  </a:lnTo>
                  <a:lnTo>
                    <a:pt x="2133" y="933907"/>
                  </a:lnTo>
                  <a:lnTo>
                    <a:pt x="0" y="936040"/>
                  </a:lnTo>
                  <a:lnTo>
                    <a:pt x="9525" y="938669"/>
                  </a:lnTo>
                  <a:close/>
                </a:path>
                <a:path w="9525" h="1339214">
                  <a:moveTo>
                    <a:pt x="9525" y="919619"/>
                  </a:moveTo>
                  <a:lnTo>
                    <a:pt x="4762" y="914857"/>
                  </a:lnTo>
                  <a:lnTo>
                    <a:pt x="2133" y="914857"/>
                  </a:lnTo>
                  <a:lnTo>
                    <a:pt x="0" y="916990"/>
                  </a:lnTo>
                  <a:lnTo>
                    <a:pt x="9525" y="919619"/>
                  </a:lnTo>
                  <a:close/>
                </a:path>
                <a:path w="9525" h="1339214">
                  <a:moveTo>
                    <a:pt x="9525" y="900557"/>
                  </a:moveTo>
                  <a:lnTo>
                    <a:pt x="4762" y="895794"/>
                  </a:lnTo>
                  <a:lnTo>
                    <a:pt x="2133" y="895794"/>
                  </a:lnTo>
                  <a:lnTo>
                    <a:pt x="0" y="897928"/>
                  </a:lnTo>
                  <a:lnTo>
                    <a:pt x="9525" y="900557"/>
                  </a:lnTo>
                  <a:close/>
                </a:path>
                <a:path w="9525" h="1339214">
                  <a:moveTo>
                    <a:pt x="9525" y="881494"/>
                  </a:moveTo>
                  <a:lnTo>
                    <a:pt x="4762" y="876731"/>
                  </a:lnTo>
                  <a:lnTo>
                    <a:pt x="2133" y="876731"/>
                  </a:lnTo>
                  <a:lnTo>
                    <a:pt x="0" y="878865"/>
                  </a:lnTo>
                  <a:lnTo>
                    <a:pt x="9525" y="881494"/>
                  </a:lnTo>
                  <a:close/>
                </a:path>
                <a:path w="9525" h="1339214">
                  <a:moveTo>
                    <a:pt x="9525" y="862431"/>
                  </a:moveTo>
                  <a:lnTo>
                    <a:pt x="4762" y="857669"/>
                  </a:lnTo>
                  <a:lnTo>
                    <a:pt x="2133" y="857669"/>
                  </a:lnTo>
                  <a:lnTo>
                    <a:pt x="0" y="859802"/>
                  </a:lnTo>
                  <a:lnTo>
                    <a:pt x="9525" y="862431"/>
                  </a:lnTo>
                  <a:close/>
                </a:path>
                <a:path w="9525" h="1339214">
                  <a:moveTo>
                    <a:pt x="9525" y="843381"/>
                  </a:moveTo>
                  <a:lnTo>
                    <a:pt x="4762" y="838619"/>
                  </a:lnTo>
                  <a:lnTo>
                    <a:pt x="2133" y="838619"/>
                  </a:lnTo>
                  <a:lnTo>
                    <a:pt x="0" y="840752"/>
                  </a:lnTo>
                  <a:lnTo>
                    <a:pt x="9525" y="843381"/>
                  </a:lnTo>
                  <a:close/>
                </a:path>
                <a:path w="9525" h="1339214">
                  <a:moveTo>
                    <a:pt x="9525" y="824318"/>
                  </a:moveTo>
                  <a:lnTo>
                    <a:pt x="4762" y="819556"/>
                  </a:lnTo>
                  <a:lnTo>
                    <a:pt x="2133" y="819556"/>
                  </a:lnTo>
                  <a:lnTo>
                    <a:pt x="0" y="821690"/>
                  </a:lnTo>
                  <a:lnTo>
                    <a:pt x="9525" y="824318"/>
                  </a:lnTo>
                  <a:close/>
                </a:path>
                <a:path w="9525" h="1339214">
                  <a:moveTo>
                    <a:pt x="9525" y="805256"/>
                  </a:moveTo>
                  <a:lnTo>
                    <a:pt x="4762" y="800493"/>
                  </a:lnTo>
                  <a:lnTo>
                    <a:pt x="2133" y="800493"/>
                  </a:lnTo>
                  <a:lnTo>
                    <a:pt x="0" y="802627"/>
                  </a:lnTo>
                  <a:lnTo>
                    <a:pt x="9525" y="805256"/>
                  </a:lnTo>
                  <a:close/>
                </a:path>
                <a:path w="9525" h="1339214">
                  <a:moveTo>
                    <a:pt x="9525" y="786193"/>
                  </a:moveTo>
                  <a:lnTo>
                    <a:pt x="4762" y="781431"/>
                  </a:lnTo>
                  <a:lnTo>
                    <a:pt x="2133" y="781431"/>
                  </a:lnTo>
                  <a:lnTo>
                    <a:pt x="0" y="783564"/>
                  </a:lnTo>
                  <a:lnTo>
                    <a:pt x="9525" y="786193"/>
                  </a:lnTo>
                  <a:close/>
                </a:path>
                <a:path w="9525" h="1339214">
                  <a:moveTo>
                    <a:pt x="9525" y="767143"/>
                  </a:moveTo>
                  <a:lnTo>
                    <a:pt x="4762" y="762381"/>
                  </a:lnTo>
                  <a:lnTo>
                    <a:pt x="2133" y="762381"/>
                  </a:lnTo>
                  <a:lnTo>
                    <a:pt x="0" y="764514"/>
                  </a:lnTo>
                  <a:lnTo>
                    <a:pt x="9525" y="767143"/>
                  </a:lnTo>
                  <a:close/>
                </a:path>
                <a:path w="9525" h="1339214">
                  <a:moveTo>
                    <a:pt x="9525" y="748080"/>
                  </a:moveTo>
                  <a:lnTo>
                    <a:pt x="4762" y="743318"/>
                  </a:lnTo>
                  <a:lnTo>
                    <a:pt x="2133" y="743318"/>
                  </a:lnTo>
                  <a:lnTo>
                    <a:pt x="0" y="745451"/>
                  </a:lnTo>
                  <a:lnTo>
                    <a:pt x="9525" y="748080"/>
                  </a:lnTo>
                  <a:close/>
                </a:path>
                <a:path w="9525" h="1339214">
                  <a:moveTo>
                    <a:pt x="9525" y="729018"/>
                  </a:moveTo>
                  <a:lnTo>
                    <a:pt x="4762" y="724255"/>
                  </a:lnTo>
                  <a:lnTo>
                    <a:pt x="2133" y="724255"/>
                  </a:lnTo>
                  <a:lnTo>
                    <a:pt x="0" y="726389"/>
                  </a:lnTo>
                  <a:lnTo>
                    <a:pt x="9525" y="729018"/>
                  </a:lnTo>
                  <a:close/>
                </a:path>
                <a:path w="9525" h="1339214">
                  <a:moveTo>
                    <a:pt x="9525" y="709955"/>
                  </a:moveTo>
                  <a:lnTo>
                    <a:pt x="4762" y="705192"/>
                  </a:lnTo>
                  <a:lnTo>
                    <a:pt x="2133" y="705192"/>
                  </a:lnTo>
                  <a:lnTo>
                    <a:pt x="0" y="707326"/>
                  </a:lnTo>
                  <a:lnTo>
                    <a:pt x="9525" y="709955"/>
                  </a:lnTo>
                  <a:close/>
                </a:path>
                <a:path w="9525" h="1339214">
                  <a:moveTo>
                    <a:pt x="9525" y="690905"/>
                  </a:moveTo>
                  <a:lnTo>
                    <a:pt x="4762" y="686142"/>
                  </a:lnTo>
                  <a:lnTo>
                    <a:pt x="2133" y="686142"/>
                  </a:lnTo>
                  <a:lnTo>
                    <a:pt x="0" y="688276"/>
                  </a:lnTo>
                  <a:lnTo>
                    <a:pt x="9525" y="690905"/>
                  </a:lnTo>
                  <a:close/>
                </a:path>
                <a:path w="9525" h="1339214">
                  <a:moveTo>
                    <a:pt x="9525" y="671842"/>
                  </a:moveTo>
                  <a:lnTo>
                    <a:pt x="4762" y="667080"/>
                  </a:lnTo>
                  <a:lnTo>
                    <a:pt x="2133" y="667080"/>
                  </a:lnTo>
                  <a:lnTo>
                    <a:pt x="0" y="669213"/>
                  </a:lnTo>
                  <a:lnTo>
                    <a:pt x="9525" y="671842"/>
                  </a:lnTo>
                  <a:close/>
                </a:path>
                <a:path w="9525" h="1339214">
                  <a:moveTo>
                    <a:pt x="9525" y="652780"/>
                  </a:moveTo>
                  <a:lnTo>
                    <a:pt x="4762" y="648017"/>
                  </a:lnTo>
                  <a:lnTo>
                    <a:pt x="2133" y="648017"/>
                  </a:lnTo>
                  <a:lnTo>
                    <a:pt x="0" y="650151"/>
                  </a:lnTo>
                  <a:lnTo>
                    <a:pt x="9525" y="652780"/>
                  </a:lnTo>
                  <a:close/>
                </a:path>
                <a:path w="9525" h="1339214">
                  <a:moveTo>
                    <a:pt x="9525" y="633717"/>
                  </a:moveTo>
                  <a:lnTo>
                    <a:pt x="4762" y="628954"/>
                  </a:lnTo>
                  <a:lnTo>
                    <a:pt x="2133" y="628954"/>
                  </a:lnTo>
                  <a:lnTo>
                    <a:pt x="0" y="631088"/>
                  </a:lnTo>
                  <a:lnTo>
                    <a:pt x="9525" y="633717"/>
                  </a:lnTo>
                  <a:close/>
                </a:path>
                <a:path w="9525" h="1339214">
                  <a:moveTo>
                    <a:pt x="9525" y="614667"/>
                  </a:moveTo>
                  <a:lnTo>
                    <a:pt x="4762" y="609904"/>
                  </a:lnTo>
                  <a:lnTo>
                    <a:pt x="2133" y="609904"/>
                  </a:lnTo>
                  <a:lnTo>
                    <a:pt x="0" y="612038"/>
                  </a:lnTo>
                  <a:lnTo>
                    <a:pt x="9525" y="614667"/>
                  </a:lnTo>
                  <a:close/>
                </a:path>
                <a:path w="9525" h="1339214">
                  <a:moveTo>
                    <a:pt x="9525" y="595604"/>
                  </a:moveTo>
                  <a:lnTo>
                    <a:pt x="4762" y="590842"/>
                  </a:lnTo>
                  <a:lnTo>
                    <a:pt x="2133" y="590842"/>
                  </a:lnTo>
                  <a:lnTo>
                    <a:pt x="0" y="592975"/>
                  </a:lnTo>
                  <a:lnTo>
                    <a:pt x="9525" y="595604"/>
                  </a:lnTo>
                  <a:close/>
                </a:path>
                <a:path w="9525" h="1339214">
                  <a:moveTo>
                    <a:pt x="9525" y="576541"/>
                  </a:moveTo>
                  <a:lnTo>
                    <a:pt x="4762" y="571779"/>
                  </a:lnTo>
                  <a:lnTo>
                    <a:pt x="2133" y="571779"/>
                  </a:lnTo>
                  <a:lnTo>
                    <a:pt x="0" y="573913"/>
                  </a:lnTo>
                  <a:lnTo>
                    <a:pt x="9525" y="576541"/>
                  </a:lnTo>
                  <a:close/>
                </a:path>
                <a:path w="9525" h="1339214">
                  <a:moveTo>
                    <a:pt x="9525" y="557479"/>
                  </a:moveTo>
                  <a:lnTo>
                    <a:pt x="4762" y="552716"/>
                  </a:lnTo>
                  <a:lnTo>
                    <a:pt x="2133" y="552716"/>
                  </a:lnTo>
                  <a:lnTo>
                    <a:pt x="0" y="554850"/>
                  </a:lnTo>
                  <a:lnTo>
                    <a:pt x="9525" y="557479"/>
                  </a:lnTo>
                  <a:close/>
                </a:path>
                <a:path w="9525" h="1339214">
                  <a:moveTo>
                    <a:pt x="9525" y="538429"/>
                  </a:moveTo>
                  <a:lnTo>
                    <a:pt x="4762" y="533666"/>
                  </a:lnTo>
                  <a:lnTo>
                    <a:pt x="2133" y="533666"/>
                  </a:lnTo>
                  <a:lnTo>
                    <a:pt x="0" y="535800"/>
                  </a:lnTo>
                  <a:lnTo>
                    <a:pt x="9525" y="538429"/>
                  </a:lnTo>
                  <a:close/>
                </a:path>
                <a:path w="9525" h="1339214">
                  <a:moveTo>
                    <a:pt x="9525" y="519366"/>
                  </a:moveTo>
                  <a:lnTo>
                    <a:pt x="4762" y="514604"/>
                  </a:lnTo>
                  <a:lnTo>
                    <a:pt x="2133" y="514604"/>
                  </a:lnTo>
                  <a:lnTo>
                    <a:pt x="0" y="516737"/>
                  </a:lnTo>
                  <a:lnTo>
                    <a:pt x="9525" y="519366"/>
                  </a:lnTo>
                  <a:close/>
                </a:path>
                <a:path w="9525" h="1339214">
                  <a:moveTo>
                    <a:pt x="9525" y="500303"/>
                  </a:moveTo>
                  <a:lnTo>
                    <a:pt x="4762" y="495541"/>
                  </a:lnTo>
                  <a:lnTo>
                    <a:pt x="2133" y="495541"/>
                  </a:lnTo>
                  <a:lnTo>
                    <a:pt x="0" y="497674"/>
                  </a:lnTo>
                  <a:lnTo>
                    <a:pt x="9525" y="500303"/>
                  </a:lnTo>
                  <a:close/>
                </a:path>
                <a:path w="9525" h="1339214">
                  <a:moveTo>
                    <a:pt x="9525" y="481241"/>
                  </a:moveTo>
                  <a:lnTo>
                    <a:pt x="4762" y="476478"/>
                  </a:lnTo>
                  <a:lnTo>
                    <a:pt x="2133" y="476478"/>
                  </a:lnTo>
                  <a:lnTo>
                    <a:pt x="0" y="478612"/>
                  </a:lnTo>
                  <a:lnTo>
                    <a:pt x="9525" y="481241"/>
                  </a:lnTo>
                  <a:close/>
                </a:path>
                <a:path w="9525" h="1339214">
                  <a:moveTo>
                    <a:pt x="9525" y="462191"/>
                  </a:moveTo>
                  <a:lnTo>
                    <a:pt x="4762" y="457428"/>
                  </a:lnTo>
                  <a:lnTo>
                    <a:pt x="2133" y="457428"/>
                  </a:lnTo>
                  <a:lnTo>
                    <a:pt x="0" y="459562"/>
                  </a:lnTo>
                  <a:lnTo>
                    <a:pt x="9525" y="462191"/>
                  </a:lnTo>
                  <a:close/>
                </a:path>
                <a:path w="9525" h="1339214">
                  <a:moveTo>
                    <a:pt x="9525" y="443128"/>
                  </a:moveTo>
                  <a:lnTo>
                    <a:pt x="4762" y="438365"/>
                  </a:lnTo>
                  <a:lnTo>
                    <a:pt x="2133" y="438365"/>
                  </a:lnTo>
                  <a:lnTo>
                    <a:pt x="0" y="440499"/>
                  </a:lnTo>
                  <a:lnTo>
                    <a:pt x="9525" y="443128"/>
                  </a:lnTo>
                  <a:close/>
                </a:path>
                <a:path w="9525" h="1339214">
                  <a:moveTo>
                    <a:pt x="9525" y="424065"/>
                  </a:moveTo>
                  <a:lnTo>
                    <a:pt x="4762" y="419303"/>
                  </a:lnTo>
                  <a:lnTo>
                    <a:pt x="2133" y="419303"/>
                  </a:lnTo>
                  <a:lnTo>
                    <a:pt x="0" y="421436"/>
                  </a:lnTo>
                  <a:lnTo>
                    <a:pt x="9525" y="424065"/>
                  </a:lnTo>
                  <a:close/>
                </a:path>
                <a:path w="9525" h="1339214">
                  <a:moveTo>
                    <a:pt x="9525" y="405003"/>
                  </a:moveTo>
                  <a:lnTo>
                    <a:pt x="4762" y="400240"/>
                  </a:lnTo>
                  <a:lnTo>
                    <a:pt x="2133" y="400240"/>
                  </a:lnTo>
                  <a:lnTo>
                    <a:pt x="0" y="402374"/>
                  </a:lnTo>
                  <a:lnTo>
                    <a:pt x="9525" y="405003"/>
                  </a:lnTo>
                  <a:close/>
                </a:path>
                <a:path w="9525" h="1339214">
                  <a:moveTo>
                    <a:pt x="9525" y="385953"/>
                  </a:moveTo>
                  <a:lnTo>
                    <a:pt x="4762" y="381190"/>
                  </a:lnTo>
                  <a:lnTo>
                    <a:pt x="2133" y="381190"/>
                  </a:lnTo>
                  <a:lnTo>
                    <a:pt x="0" y="383324"/>
                  </a:lnTo>
                  <a:lnTo>
                    <a:pt x="9525" y="385953"/>
                  </a:lnTo>
                  <a:close/>
                </a:path>
                <a:path w="9525" h="1339214">
                  <a:moveTo>
                    <a:pt x="9525" y="366890"/>
                  </a:moveTo>
                  <a:lnTo>
                    <a:pt x="4762" y="362127"/>
                  </a:lnTo>
                  <a:lnTo>
                    <a:pt x="2133" y="362127"/>
                  </a:lnTo>
                  <a:lnTo>
                    <a:pt x="0" y="364261"/>
                  </a:lnTo>
                  <a:lnTo>
                    <a:pt x="9525" y="366890"/>
                  </a:lnTo>
                  <a:close/>
                </a:path>
                <a:path w="9525" h="1339214">
                  <a:moveTo>
                    <a:pt x="9525" y="347827"/>
                  </a:moveTo>
                  <a:lnTo>
                    <a:pt x="4762" y="343065"/>
                  </a:lnTo>
                  <a:lnTo>
                    <a:pt x="2133" y="343065"/>
                  </a:lnTo>
                  <a:lnTo>
                    <a:pt x="0" y="345198"/>
                  </a:lnTo>
                  <a:lnTo>
                    <a:pt x="9525" y="347827"/>
                  </a:lnTo>
                  <a:close/>
                </a:path>
                <a:path w="9525" h="1339214">
                  <a:moveTo>
                    <a:pt x="9525" y="328764"/>
                  </a:moveTo>
                  <a:lnTo>
                    <a:pt x="4762" y="324002"/>
                  </a:lnTo>
                  <a:lnTo>
                    <a:pt x="2133" y="324002"/>
                  </a:lnTo>
                  <a:lnTo>
                    <a:pt x="0" y="326136"/>
                  </a:lnTo>
                  <a:lnTo>
                    <a:pt x="9525" y="328764"/>
                  </a:lnTo>
                  <a:close/>
                </a:path>
                <a:path w="9525" h="1339214">
                  <a:moveTo>
                    <a:pt x="9525" y="309714"/>
                  </a:moveTo>
                  <a:lnTo>
                    <a:pt x="4762" y="304952"/>
                  </a:lnTo>
                  <a:lnTo>
                    <a:pt x="2133" y="304952"/>
                  </a:lnTo>
                  <a:lnTo>
                    <a:pt x="0" y="307086"/>
                  </a:lnTo>
                  <a:lnTo>
                    <a:pt x="9525" y="309714"/>
                  </a:lnTo>
                  <a:close/>
                </a:path>
                <a:path w="9525" h="1339214">
                  <a:moveTo>
                    <a:pt x="9525" y="290652"/>
                  </a:moveTo>
                  <a:lnTo>
                    <a:pt x="4762" y="285889"/>
                  </a:lnTo>
                  <a:lnTo>
                    <a:pt x="2133" y="285889"/>
                  </a:lnTo>
                  <a:lnTo>
                    <a:pt x="0" y="288023"/>
                  </a:lnTo>
                  <a:lnTo>
                    <a:pt x="9525" y="290652"/>
                  </a:lnTo>
                  <a:close/>
                </a:path>
                <a:path w="9525" h="1339214">
                  <a:moveTo>
                    <a:pt x="9525" y="271589"/>
                  </a:moveTo>
                  <a:lnTo>
                    <a:pt x="4762" y="266827"/>
                  </a:lnTo>
                  <a:lnTo>
                    <a:pt x="2133" y="266827"/>
                  </a:lnTo>
                  <a:lnTo>
                    <a:pt x="0" y="268960"/>
                  </a:lnTo>
                  <a:lnTo>
                    <a:pt x="9525" y="271589"/>
                  </a:lnTo>
                  <a:close/>
                </a:path>
                <a:path w="9525" h="1339214">
                  <a:moveTo>
                    <a:pt x="9525" y="252526"/>
                  </a:moveTo>
                  <a:lnTo>
                    <a:pt x="4762" y="247764"/>
                  </a:lnTo>
                  <a:lnTo>
                    <a:pt x="2133" y="247764"/>
                  </a:lnTo>
                  <a:lnTo>
                    <a:pt x="0" y="249897"/>
                  </a:lnTo>
                  <a:lnTo>
                    <a:pt x="9525" y="252526"/>
                  </a:lnTo>
                  <a:close/>
                </a:path>
                <a:path w="9525" h="1339214">
                  <a:moveTo>
                    <a:pt x="9525" y="233476"/>
                  </a:moveTo>
                  <a:lnTo>
                    <a:pt x="4762" y="228714"/>
                  </a:lnTo>
                  <a:lnTo>
                    <a:pt x="2133" y="228714"/>
                  </a:lnTo>
                  <a:lnTo>
                    <a:pt x="0" y="230847"/>
                  </a:lnTo>
                  <a:lnTo>
                    <a:pt x="9525" y="233476"/>
                  </a:lnTo>
                  <a:close/>
                </a:path>
                <a:path w="9525" h="1339214">
                  <a:moveTo>
                    <a:pt x="9525" y="214414"/>
                  </a:moveTo>
                  <a:lnTo>
                    <a:pt x="4762" y="209651"/>
                  </a:lnTo>
                  <a:lnTo>
                    <a:pt x="2133" y="209651"/>
                  </a:lnTo>
                  <a:lnTo>
                    <a:pt x="0" y="211785"/>
                  </a:lnTo>
                  <a:lnTo>
                    <a:pt x="9525" y="214414"/>
                  </a:lnTo>
                  <a:close/>
                </a:path>
                <a:path w="9525" h="1339214">
                  <a:moveTo>
                    <a:pt x="9525" y="195351"/>
                  </a:moveTo>
                  <a:lnTo>
                    <a:pt x="4762" y="190588"/>
                  </a:lnTo>
                  <a:lnTo>
                    <a:pt x="2133" y="190588"/>
                  </a:lnTo>
                  <a:lnTo>
                    <a:pt x="0" y="192722"/>
                  </a:lnTo>
                  <a:lnTo>
                    <a:pt x="9525" y="195351"/>
                  </a:lnTo>
                  <a:close/>
                </a:path>
                <a:path w="9525" h="1339214">
                  <a:moveTo>
                    <a:pt x="9525" y="176288"/>
                  </a:moveTo>
                  <a:lnTo>
                    <a:pt x="4762" y="171526"/>
                  </a:lnTo>
                  <a:lnTo>
                    <a:pt x="2133" y="171526"/>
                  </a:lnTo>
                  <a:lnTo>
                    <a:pt x="0" y="173659"/>
                  </a:lnTo>
                  <a:lnTo>
                    <a:pt x="9525" y="176288"/>
                  </a:lnTo>
                  <a:close/>
                </a:path>
                <a:path w="9525" h="1339214">
                  <a:moveTo>
                    <a:pt x="9525" y="157238"/>
                  </a:moveTo>
                  <a:lnTo>
                    <a:pt x="4762" y="152476"/>
                  </a:lnTo>
                  <a:lnTo>
                    <a:pt x="2133" y="152476"/>
                  </a:lnTo>
                  <a:lnTo>
                    <a:pt x="0" y="154609"/>
                  </a:lnTo>
                  <a:lnTo>
                    <a:pt x="9525" y="157238"/>
                  </a:lnTo>
                  <a:close/>
                </a:path>
                <a:path w="9525" h="1339214">
                  <a:moveTo>
                    <a:pt x="9525" y="138176"/>
                  </a:moveTo>
                  <a:lnTo>
                    <a:pt x="4762" y="133413"/>
                  </a:lnTo>
                  <a:lnTo>
                    <a:pt x="2133" y="133413"/>
                  </a:lnTo>
                  <a:lnTo>
                    <a:pt x="0" y="135547"/>
                  </a:lnTo>
                  <a:lnTo>
                    <a:pt x="9525" y="138176"/>
                  </a:lnTo>
                  <a:close/>
                </a:path>
                <a:path w="9525" h="1339214">
                  <a:moveTo>
                    <a:pt x="9525" y="119113"/>
                  </a:moveTo>
                  <a:lnTo>
                    <a:pt x="4762" y="114350"/>
                  </a:lnTo>
                  <a:lnTo>
                    <a:pt x="2133" y="114350"/>
                  </a:lnTo>
                  <a:lnTo>
                    <a:pt x="0" y="116484"/>
                  </a:lnTo>
                  <a:lnTo>
                    <a:pt x="9525" y="119113"/>
                  </a:lnTo>
                  <a:close/>
                </a:path>
                <a:path w="9525" h="1339214">
                  <a:moveTo>
                    <a:pt x="9525" y="100050"/>
                  </a:moveTo>
                  <a:lnTo>
                    <a:pt x="4762" y="95288"/>
                  </a:lnTo>
                  <a:lnTo>
                    <a:pt x="2133" y="95288"/>
                  </a:lnTo>
                  <a:lnTo>
                    <a:pt x="0" y="97421"/>
                  </a:lnTo>
                  <a:lnTo>
                    <a:pt x="9525" y="100050"/>
                  </a:lnTo>
                  <a:close/>
                </a:path>
                <a:path w="9525" h="1339214">
                  <a:moveTo>
                    <a:pt x="9525" y="81000"/>
                  </a:moveTo>
                  <a:lnTo>
                    <a:pt x="4762" y="76238"/>
                  </a:lnTo>
                  <a:lnTo>
                    <a:pt x="2133" y="76238"/>
                  </a:lnTo>
                  <a:lnTo>
                    <a:pt x="0" y="78371"/>
                  </a:lnTo>
                  <a:lnTo>
                    <a:pt x="9525" y="81000"/>
                  </a:lnTo>
                  <a:close/>
                </a:path>
                <a:path w="9525" h="1339214">
                  <a:moveTo>
                    <a:pt x="9525" y="61937"/>
                  </a:moveTo>
                  <a:lnTo>
                    <a:pt x="4762" y="57175"/>
                  </a:lnTo>
                  <a:lnTo>
                    <a:pt x="2133" y="57175"/>
                  </a:lnTo>
                  <a:lnTo>
                    <a:pt x="0" y="59309"/>
                  </a:lnTo>
                  <a:lnTo>
                    <a:pt x="9525" y="61937"/>
                  </a:lnTo>
                  <a:close/>
                </a:path>
                <a:path w="9525" h="1339214">
                  <a:moveTo>
                    <a:pt x="9525" y="42875"/>
                  </a:moveTo>
                  <a:lnTo>
                    <a:pt x="4762" y="38112"/>
                  </a:lnTo>
                  <a:lnTo>
                    <a:pt x="2133" y="38112"/>
                  </a:lnTo>
                  <a:lnTo>
                    <a:pt x="0" y="40246"/>
                  </a:lnTo>
                  <a:lnTo>
                    <a:pt x="9525" y="42875"/>
                  </a:lnTo>
                  <a:close/>
                </a:path>
                <a:path w="9525" h="1339214">
                  <a:moveTo>
                    <a:pt x="9525" y="23812"/>
                  </a:moveTo>
                  <a:lnTo>
                    <a:pt x="4762" y="19050"/>
                  </a:lnTo>
                  <a:lnTo>
                    <a:pt x="2133" y="19050"/>
                  </a:lnTo>
                  <a:lnTo>
                    <a:pt x="0" y="21183"/>
                  </a:lnTo>
                  <a:lnTo>
                    <a:pt x="9525" y="23812"/>
                  </a:lnTo>
                  <a:close/>
                </a:path>
                <a:path w="9525" h="1339214">
                  <a:moveTo>
                    <a:pt x="9525" y="4762"/>
                  </a:moveTo>
                  <a:lnTo>
                    <a:pt x="4762" y="0"/>
                  </a:lnTo>
                  <a:lnTo>
                    <a:pt x="2133" y="0"/>
                  </a:lnTo>
                  <a:lnTo>
                    <a:pt x="0" y="2133"/>
                  </a:lnTo>
                  <a:lnTo>
                    <a:pt x="9525" y="4762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7780490" y="2954134"/>
              <a:ext cx="9525" cy="1339215"/>
            </a:xfrm>
            <a:custGeom>
              <a:avLst/>
              <a:gdLst/>
              <a:ahLst/>
              <a:cxnLst/>
              <a:rect l="l" t="t" r="r" b="b"/>
              <a:pathLst>
                <a:path w="9525" h="1339214">
                  <a:moveTo>
                    <a:pt x="9525" y="1338922"/>
                  </a:moveTo>
                  <a:lnTo>
                    <a:pt x="4762" y="1334160"/>
                  </a:lnTo>
                  <a:lnTo>
                    <a:pt x="2133" y="1334160"/>
                  </a:lnTo>
                  <a:lnTo>
                    <a:pt x="0" y="1336294"/>
                  </a:lnTo>
                  <a:lnTo>
                    <a:pt x="9525" y="1338922"/>
                  </a:lnTo>
                  <a:close/>
                </a:path>
                <a:path w="9525" h="1339214">
                  <a:moveTo>
                    <a:pt x="9525" y="1319872"/>
                  </a:moveTo>
                  <a:lnTo>
                    <a:pt x="4762" y="1315110"/>
                  </a:lnTo>
                  <a:lnTo>
                    <a:pt x="2133" y="1315110"/>
                  </a:lnTo>
                  <a:lnTo>
                    <a:pt x="0" y="1317244"/>
                  </a:lnTo>
                  <a:lnTo>
                    <a:pt x="9525" y="1319872"/>
                  </a:lnTo>
                  <a:close/>
                </a:path>
                <a:path w="9525" h="1339214">
                  <a:moveTo>
                    <a:pt x="9525" y="1300810"/>
                  </a:moveTo>
                  <a:lnTo>
                    <a:pt x="4762" y="1296047"/>
                  </a:lnTo>
                  <a:lnTo>
                    <a:pt x="2133" y="1296047"/>
                  </a:lnTo>
                  <a:lnTo>
                    <a:pt x="0" y="1298181"/>
                  </a:lnTo>
                  <a:lnTo>
                    <a:pt x="9525" y="1300810"/>
                  </a:lnTo>
                  <a:close/>
                </a:path>
                <a:path w="9525" h="1339214">
                  <a:moveTo>
                    <a:pt x="9525" y="1281747"/>
                  </a:moveTo>
                  <a:lnTo>
                    <a:pt x="4762" y="1276985"/>
                  </a:lnTo>
                  <a:lnTo>
                    <a:pt x="2133" y="1276985"/>
                  </a:lnTo>
                  <a:lnTo>
                    <a:pt x="0" y="1279118"/>
                  </a:lnTo>
                  <a:lnTo>
                    <a:pt x="9525" y="1281747"/>
                  </a:lnTo>
                  <a:close/>
                </a:path>
                <a:path w="9525" h="1339214">
                  <a:moveTo>
                    <a:pt x="9525" y="1262684"/>
                  </a:moveTo>
                  <a:lnTo>
                    <a:pt x="4762" y="1257922"/>
                  </a:lnTo>
                  <a:lnTo>
                    <a:pt x="2133" y="1257922"/>
                  </a:lnTo>
                  <a:lnTo>
                    <a:pt x="0" y="1260055"/>
                  </a:lnTo>
                  <a:lnTo>
                    <a:pt x="9525" y="1262684"/>
                  </a:lnTo>
                  <a:close/>
                </a:path>
                <a:path w="9525" h="1339214">
                  <a:moveTo>
                    <a:pt x="9525" y="1243634"/>
                  </a:moveTo>
                  <a:lnTo>
                    <a:pt x="4762" y="1238872"/>
                  </a:lnTo>
                  <a:lnTo>
                    <a:pt x="2133" y="1238872"/>
                  </a:lnTo>
                  <a:lnTo>
                    <a:pt x="0" y="1241005"/>
                  </a:lnTo>
                  <a:lnTo>
                    <a:pt x="9525" y="1243634"/>
                  </a:lnTo>
                  <a:close/>
                </a:path>
                <a:path w="9525" h="1339214">
                  <a:moveTo>
                    <a:pt x="9525" y="1224572"/>
                  </a:moveTo>
                  <a:lnTo>
                    <a:pt x="4762" y="1219809"/>
                  </a:lnTo>
                  <a:lnTo>
                    <a:pt x="2133" y="1219809"/>
                  </a:lnTo>
                  <a:lnTo>
                    <a:pt x="0" y="1221943"/>
                  </a:lnTo>
                  <a:lnTo>
                    <a:pt x="9525" y="1224572"/>
                  </a:lnTo>
                  <a:close/>
                </a:path>
                <a:path w="9525" h="1339214">
                  <a:moveTo>
                    <a:pt x="9525" y="1205509"/>
                  </a:moveTo>
                  <a:lnTo>
                    <a:pt x="4762" y="1200746"/>
                  </a:lnTo>
                  <a:lnTo>
                    <a:pt x="2133" y="1200746"/>
                  </a:lnTo>
                  <a:lnTo>
                    <a:pt x="0" y="1202880"/>
                  </a:lnTo>
                  <a:lnTo>
                    <a:pt x="9525" y="1205509"/>
                  </a:lnTo>
                  <a:close/>
                </a:path>
                <a:path w="9525" h="1339214">
                  <a:moveTo>
                    <a:pt x="9525" y="1186446"/>
                  </a:moveTo>
                  <a:lnTo>
                    <a:pt x="4762" y="1181684"/>
                  </a:lnTo>
                  <a:lnTo>
                    <a:pt x="2133" y="1181684"/>
                  </a:lnTo>
                  <a:lnTo>
                    <a:pt x="0" y="1183817"/>
                  </a:lnTo>
                  <a:lnTo>
                    <a:pt x="9525" y="1186446"/>
                  </a:lnTo>
                  <a:close/>
                </a:path>
                <a:path w="9525" h="1339214">
                  <a:moveTo>
                    <a:pt x="9525" y="1167396"/>
                  </a:moveTo>
                  <a:lnTo>
                    <a:pt x="4762" y="1162634"/>
                  </a:lnTo>
                  <a:lnTo>
                    <a:pt x="2133" y="1162634"/>
                  </a:lnTo>
                  <a:lnTo>
                    <a:pt x="0" y="1164767"/>
                  </a:lnTo>
                  <a:lnTo>
                    <a:pt x="9525" y="1167396"/>
                  </a:lnTo>
                  <a:close/>
                </a:path>
                <a:path w="9525" h="1339214">
                  <a:moveTo>
                    <a:pt x="9525" y="1148334"/>
                  </a:moveTo>
                  <a:lnTo>
                    <a:pt x="4762" y="1143571"/>
                  </a:lnTo>
                  <a:lnTo>
                    <a:pt x="2133" y="1143571"/>
                  </a:lnTo>
                  <a:lnTo>
                    <a:pt x="0" y="1145705"/>
                  </a:lnTo>
                  <a:lnTo>
                    <a:pt x="9525" y="1148334"/>
                  </a:lnTo>
                  <a:close/>
                </a:path>
                <a:path w="9525" h="1339214">
                  <a:moveTo>
                    <a:pt x="9525" y="1129271"/>
                  </a:moveTo>
                  <a:lnTo>
                    <a:pt x="4762" y="1124508"/>
                  </a:lnTo>
                  <a:lnTo>
                    <a:pt x="2133" y="1124508"/>
                  </a:lnTo>
                  <a:lnTo>
                    <a:pt x="0" y="1126642"/>
                  </a:lnTo>
                  <a:lnTo>
                    <a:pt x="9525" y="1129271"/>
                  </a:lnTo>
                  <a:close/>
                </a:path>
                <a:path w="9525" h="1339214">
                  <a:moveTo>
                    <a:pt x="9525" y="1110208"/>
                  </a:moveTo>
                  <a:lnTo>
                    <a:pt x="4762" y="1105446"/>
                  </a:lnTo>
                  <a:lnTo>
                    <a:pt x="2133" y="1105446"/>
                  </a:lnTo>
                  <a:lnTo>
                    <a:pt x="0" y="1107579"/>
                  </a:lnTo>
                  <a:lnTo>
                    <a:pt x="9525" y="1110208"/>
                  </a:lnTo>
                  <a:close/>
                </a:path>
                <a:path w="9525" h="1339214">
                  <a:moveTo>
                    <a:pt x="9525" y="1091158"/>
                  </a:moveTo>
                  <a:lnTo>
                    <a:pt x="4762" y="1086396"/>
                  </a:lnTo>
                  <a:lnTo>
                    <a:pt x="2133" y="1086396"/>
                  </a:lnTo>
                  <a:lnTo>
                    <a:pt x="0" y="1088529"/>
                  </a:lnTo>
                  <a:lnTo>
                    <a:pt x="9525" y="1091158"/>
                  </a:lnTo>
                  <a:close/>
                </a:path>
                <a:path w="9525" h="1339214">
                  <a:moveTo>
                    <a:pt x="9525" y="1072095"/>
                  </a:moveTo>
                  <a:lnTo>
                    <a:pt x="4762" y="1067333"/>
                  </a:lnTo>
                  <a:lnTo>
                    <a:pt x="2133" y="1067333"/>
                  </a:lnTo>
                  <a:lnTo>
                    <a:pt x="0" y="1069467"/>
                  </a:lnTo>
                  <a:lnTo>
                    <a:pt x="9525" y="1072095"/>
                  </a:lnTo>
                  <a:close/>
                </a:path>
                <a:path w="9525" h="1339214">
                  <a:moveTo>
                    <a:pt x="9525" y="1053033"/>
                  </a:moveTo>
                  <a:lnTo>
                    <a:pt x="4762" y="1048270"/>
                  </a:lnTo>
                  <a:lnTo>
                    <a:pt x="2133" y="1048270"/>
                  </a:lnTo>
                  <a:lnTo>
                    <a:pt x="0" y="1050404"/>
                  </a:lnTo>
                  <a:lnTo>
                    <a:pt x="9525" y="1053033"/>
                  </a:lnTo>
                  <a:close/>
                </a:path>
                <a:path w="9525" h="1339214">
                  <a:moveTo>
                    <a:pt x="9525" y="1033970"/>
                  </a:moveTo>
                  <a:lnTo>
                    <a:pt x="4762" y="1029208"/>
                  </a:lnTo>
                  <a:lnTo>
                    <a:pt x="2133" y="1029208"/>
                  </a:lnTo>
                  <a:lnTo>
                    <a:pt x="0" y="1031341"/>
                  </a:lnTo>
                  <a:lnTo>
                    <a:pt x="9525" y="1033970"/>
                  </a:lnTo>
                  <a:close/>
                </a:path>
                <a:path w="9525" h="1339214">
                  <a:moveTo>
                    <a:pt x="9525" y="1014920"/>
                  </a:moveTo>
                  <a:lnTo>
                    <a:pt x="4762" y="1010158"/>
                  </a:lnTo>
                  <a:lnTo>
                    <a:pt x="2133" y="1010158"/>
                  </a:lnTo>
                  <a:lnTo>
                    <a:pt x="0" y="1012291"/>
                  </a:lnTo>
                  <a:lnTo>
                    <a:pt x="9525" y="1014920"/>
                  </a:lnTo>
                  <a:close/>
                </a:path>
                <a:path w="9525" h="1339214">
                  <a:moveTo>
                    <a:pt x="9525" y="995857"/>
                  </a:moveTo>
                  <a:lnTo>
                    <a:pt x="4762" y="991095"/>
                  </a:lnTo>
                  <a:lnTo>
                    <a:pt x="2133" y="991095"/>
                  </a:lnTo>
                  <a:lnTo>
                    <a:pt x="0" y="993228"/>
                  </a:lnTo>
                  <a:lnTo>
                    <a:pt x="9525" y="995857"/>
                  </a:lnTo>
                  <a:close/>
                </a:path>
                <a:path w="9525" h="1339214">
                  <a:moveTo>
                    <a:pt x="9525" y="976795"/>
                  </a:moveTo>
                  <a:lnTo>
                    <a:pt x="4762" y="972032"/>
                  </a:lnTo>
                  <a:lnTo>
                    <a:pt x="2133" y="972032"/>
                  </a:lnTo>
                  <a:lnTo>
                    <a:pt x="0" y="974166"/>
                  </a:lnTo>
                  <a:lnTo>
                    <a:pt x="9525" y="976795"/>
                  </a:lnTo>
                  <a:close/>
                </a:path>
                <a:path w="9525" h="1339214">
                  <a:moveTo>
                    <a:pt x="9525" y="957732"/>
                  </a:moveTo>
                  <a:lnTo>
                    <a:pt x="4762" y="952969"/>
                  </a:lnTo>
                  <a:lnTo>
                    <a:pt x="2133" y="952969"/>
                  </a:lnTo>
                  <a:lnTo>
                    <a:pt x="0" y="955103"/>
                  </a:lnTo>
                  <a:lnTo>
                    <a:pt x="9525" y="957732"/>
                  </a:lnTo>
                  <a:close/>
                </a:path>
                <a:path w="9525" h="1339214">
                  <a:moveTo>
                    <a:pt x="9525" y="938682"/>
                  </a:moveTo>
                  <a:lnTo>
                    <a:pt x="4762" y="933919"/>
                  </a:lnTo>
                  <a:lnTo>
                    <a:pt x="2133" y="933919"/>
                  </a:lnTo>
                  <a:lnTo>
                    <a:pt x="0" y="936053"/>
                  </a:lnTo>
                  <a:lnTo>
                    <a:pt x="9525" y="938682"/>
                  </a:lnTo>
                  <a:close/>
                </a:path>
                <a:path w="9525" h="1339214">
                  <a:moveTo>
                    <a:pt x="9525" y="919619"/>
                  </a:moveTo>
                  <a:lnTo>
                    <a:pt x="4762" y="914857"/>
                  </a:lnTo>
                  <a:lnTo>
                    <a:pt x="2133" y="914857"/>
                  </a:lnTo>
                  <a:lnTo>
                    <a:pt x="0" y="916990"/>
                  </a:lnTo>
                  <a:lnTo>
                    <a:pt x="9525" y="919619"/>
                  </a:lnTo>
                  <a:close/>
                </a:path>
                <a:path w="9525" h="1339214">
                  <a:moveTo>
                    <a:pt x="9525" y="900557"/>
                  </a:moveTo>
                  <a:lnTo>
                    <a:pt x="4762" y="895794"/>
                  </a:lnTo>
                  <a:lnTo>
                    <a:pt x="2133" y="895794"/>
                  </a:lnTo>
                  <a:lnTo>
                    <a:pt x="0" y="897928"/>
                  </a:lnTo>
                  <a:lnTo>
                    <a:pt x="9525" y="900557"/>
                  </a:lnTo>
                  <a:close/>
                </a:path>
                <a:path w="9525" h="1339214">
                  <a:moveTo>
                    <a:pt x="9525" y="881494"/>
                  </a:moveTo>
                  <a:lnTo>
                    <a:pt x="4762" y="876731"/>
                  </a:lnTo>
                  <a:lnTo>
                    <a:pt x="2133" y="876731"/>
                  </a:lnTo>
                  <a:lnTo>
                    <a:pt x="0" y="878865"/>
                  </a:lnTo>
                  <a:lnTo>
                    <a:pt x="9525" y="881494"/>
                  </a:lnTo>
                  <a:close/>
                </a:path>
                <a:path w="9525" h="1339214">
                  <a:moveTo>
                    <a:pt x="9525" y="862444"/>
                  </a:moveTo>
                  <a:lnTo>
                    <a:pt x="4762" y="857681"/>
                  </a:lnTo>
                  <a:lnTo>
                    <a:pt x="2133" y="857681"/>
                  </a:lnTo>
                  <a:lnTo>
                    <a:pt x="0" y="859815"/>
                  </a:lnTo>
                  <a:lnTo>
                    <a:pt x="9525" y="862444"/>
                  </a:lnTo>
                  <a:close/>
                </a:path>
                <a:path w="9525" h="1339214">
                  <a:moveTo>
                    <a:pt x="9525" y="843381"/>
                  </a:moveTo>
                  <a:lnTo>
                    <a:pt x="4762" y="838619"/>
                  </a:lnTo>
                  <a:lnTo>
                    <a:pt x="2133" y="838619"/>
                  </a:lnTo>
                  <a:lnTo>
                    <a:pt x="0" y="840752"/>
                  </a:lnTo>
                  <a:lnTo>
                    <a:pt x="9525" y="843381"/>
                  </a:lnTo>
                  <a:close/>
                </a:path>
                <a:path w="9525" h="1339214">
                  <a:moveTo>
                    <a:pt x="9525" y="824318"/>
                  </a:moveTo>
                  <a:lnTo>
                    <a:pt x="4762" y="819556"/>
                  </a:lnTo>
                  <a:lnTo>
                    <a:pt x="2133" y="819556"/>
                  </a:lnTo>
                  <a:lnTo>
                    <a:pt x="0" y="821690"/>
                  </a:lnTo>
                  <a:lnTo>
                    <a:pt x="9525" y="824318"/>
                  </a:lnTo>
                  <a:close/>
                </a:path>
                <a:path w="9525" h="1339214">
                  <a:moveTo>
                    <a:pt x="9525" y="805268"/>
                  </a:moveTo>
                  <a:lnTo>
                    <a:pt x="4762" y="800506"/>
                  </a:lnTo>
                  <a:lnTo>
                    <a:pt x="2133" y="800506"/>
                  </a:lnTo>
                  <a:lnTo>
                    <a:pt x="0" y="802627"/>
                  </a:lnTo>
                  <a:lnTo>
                    <a:pt x="9525" y="805268"/>
                  </a:lnTo>
                  <a:close/>
                </a:path>
                <a:path w="9525" h="1339214">
                  <a:moveTo>
                    <a:pt x="9525" y="786206"/>
                  </a:moveTo>
                  <a:lnTo>
                    <a:pt x="4762" y="781443"/>
                  </a:lnTo>
                  <a:lnTo>
                    <a:pt x="2133" y="781443"/>
                  </a:lnTo>
                  <a:lnTo>
                    <a:pt x="0" y="783577"/>
                  </a:lnTo>
                  <a:lnTo>
                    <a:pt x="9525" y="786206"/>
                  </a:lnTo>
                  <a:close/>
                </a:path>
                <a:path w="9525" h="1339214">
                  <a:moveTo>
                    <a:pt x="9525" y="767143"/>
                  </a:moveTo>
                  <a:lnTo>
                    <a:pt x="4762" y="762381"/>
                  </a:lnTo>
                  <a:lnTo>
                    <a:pt x="2133" y="762381"/>
                  </a:lnTo>
                  <a:lnTo>
                    <a:pt x="0" y="764514"/>
                  </a:lnTo>
                  <a:lnTo>
                    <a:pt x="9525" y="767143"/>
                  </a:lnTo>
                  <a:close/>
                </a:path>
                <a:path w="9525" h="1339214">
                  <a:moveTo>
                    <a:pt x="9525" y="748080"/>
                  </a:moveTo>
                  <a:lnTo>
                    <a:pt x="4762" y="743318"/>
                  </a:lnTo>
                  <a:lnTo>
                    <a:pt x="2133" y="743318"/>
                  </a:lnTo>
                  <a:lnTo>
                    <a:pt x="0" y="745451"/>
                  </a:lnTo>
                  <a:lnTo>
                    <a:pt x="9525" y="748080"/>
                  </a:lnTo>
                  <a:close/>
                </a:path>
                <a:path w="9525" h="1339214">
                  <a:moveTo>
                    <a:pt x="9525" y="729030"/>
                  </a:moveTo>
                  <a:lnTo>
                    <a:pt x="4762" y="724268"/>
                  </a:lnTo>
                  <a:lnTo>
                    <a:pt x="2133" y="724268"/>
                  </a:lnTo>
                  <a:lnTo>
                    <a:pt x="0" y="726389"/>
                  </a:lnTo>
                  <a:lnTo>
                    <a:pt x="9525" y="729030"/>
                  </a:lnTo>
                  <a:close/>
                </a:path>
                <a:path w="9525" h="1339214">
                  <a:moveTo>
                    <a:pt x="9525" y="709968"/>
                  </a:moveTo>
                  <a:lnTo>
                    <a:pt x="4762" y="705205"/>
                  </a:lnTo>
                  <a:lnTo>
                    <a:pt x="2133" y="705205"/>
                  </a:lnTo>
                  <a:lnTo>
                    <a:pt x="0" y="707339"/>
                  </a:lnTo>
                  <a:lnTo>
                    <a:pt x="9525" y="709968"/>
                  </a:lnTo>
                  <a:close/>
                </a:path>
                <a:path w="9525" h="1339214">
                  <a:moveTo>
                    <a:pt x="9525" y="690905"/>
                  </a:moveTo>
                  <a:lnTo>
                    <a:pt x="4762" y="686142"/>
                  </a:lnTo>
                  <a:lnTo>
                    <a:pt x="2133" y="686142"/>
                  </a:lnTo>
                  <a:lnTo>
                    <a:pt x="0" y="688276"/>
                  </a:lnTo>
                  <a:lnTo>
                    <a:pt x="9525" y="690905"/>
                  </a:lnTo>
                  <a:close/>
                </a:path>
                <a:path w="9525" h="1339214">
                  <a:moveTo>
                    <a:pt x="9525" y="671842"/>
                  </a:moveTo>
                  <a:lnTo>
                    <a:pt x="4762" y="667080"/>
                  </a:lnTo>
                  <a:lnTo>
                    <a:pt x="2133" y="667080"/>
                  </a:lnTo>
                  <a:lnTo>
                    <a:pt x="0" y="669213"/>
                  </a:lnTo>
                  <a:lnTo>
                    <a:pt x="9525" y="671842"/>
                  </a:lnTo>
                  <a:close/>
                </a:path>
                <a:path w="9525" h="1339214">
                  <a:moveTo>
                    <a:pt x="9525" y="652792"/>
                  </a:moveTo>
                  <a:lnTo>
                    <a:pt x="4762" y="648030"/>
                  </a:lnTo>
                  <a:lnTo>
                    <a:pt x="2133" y="648030"/>
                  </a:lnTo>
                  <a:lnTo>
                    <a:pt x="0" y="650163"/>
                  </a:lnTo>
                  <a:lnTo>
                    <a:pt x="9525" y="652792"/>
                  </a:lnTo>
                  <a:close/>
                </a:path>
                <a:path w="9525" h="1339214">
                  <a:moveTo>
                    <a:pt x="9525" y="633730"/>
                  </a:moveTo>
                  <a:lnTo>
                    <a:pt x="4762" y="628967"/>
                  </a:lnTo>
                  <a:lnTo>
                    <a:pt x="2133" y="628967"/>
                  </a:lnTo>
                  <a:lnTo>
                    <a:pt x="0" y="631101"/>
                  </a:lnTo>
                  <a:lnTo>
                    <a:pt x="9525" y="633730"/>
                  </a:lnTo>
                  <a:close/>
                </a:path>
                <a:path w="9525" h="1339214">
                  <a:moveTo>
                    <a:pt x="9525" y="614667"/>
                  </a:moveTo>
                  <a:lnTo>
                    <a:pt x="4762" y="609904"/>
                  </a:lnTo>
                  <a:lnTo>
                    <a:pt x="2133" y="609904"/>
                  </a:lnTo>
                  <a:lnTo>
                    <a:pt x="0" y="612038"/>
                  </a:lnTo>
                  <a:lnTo>
                    <a:pt x="9525" y="614667"/>
                  </a:lnTo>
                  <a:close/>
                </a:path>
                <a:path w="9525" h="1339214">
                  <a:moveTo>
                    <a:pt x="9525" y="595604"/>
                  </a:moveTo>
                  <a:lnTo>
                    <a:pt x="4762" y="590842"/>
                  </a:lnTo>
                  <a:lnTo>
                    <a:pt x="2133" y="590842"/>
                  </a:lnTo>
                  <a:lnTo>
                    <a:pt x="0" y="592975"/>
                  </a:lnTo>
                  <a:lnTo>
                    <a:pt x="9525" y="595604"/>
                  </a:lnTo>
                  <a:close/>
                </a:path>
                <a:path w="9525" h="1339214">
                  <a:moveTo>
                    <a:pt x="9525" y="576554"/>
                  </a:moveTo>
                  <a:lnTo>
                    <a:pt x="4762" y="571792"/>
                  </a:lnTo>
                  <a:lnTo>
                    <a:pt x="2133" y="571792"/>
                  </a:lnTo>
                  <a:lnTo>
                    <a:pt x="0" y="573913"/>
                  </a:lnTo>
                  <a:lnTo>
                    <a:pt x="9525" y="576554"/>
                  </a:lnTo>
                  <a:close/>
                </a:path>
                <a:path w="9525" h="1339214">
                  <a:moveTo>
                    <a:pt x="9525" y="557491"/>
                  </a:moveTo>
                  <a:lnTo>
                    <a:pt x="4762" y="552729"/>
                  </a:lnTo>
                  <a:lnTo>
                    <a:pt x="2133" y="552729"/>
                  </a:lnTo>
                  <a:lnTo>
                    <a:pt x="0" y="554863"/>
                  </a:lnTo>
                  <a:lnTo>
                    <a:pt x="9525" y="557491"/>
                  </a:lnTo>
                  <a:close/>
                </a:path>
                <a:path w="9525" h="1339214">
                  <a:moveTo>
                    <a:pt x="9525" y="538429"/>
                  </a:moveTo>
                  <a:lnTo>
                    <a:pt x="4762" y="533666"/>
                  </a:lnTo>
                  <a:lnTo>
                    <a:pt x="2133" y="533666"/>
                  </a:lnTo>
                  <a:lnTo>
                    <a:pt x="0" y="535800"/>
                  </a:lnTo>
                  <a:lnTo>
                    <a:pt x="9525" y="538429"/>
                  </a:lnTo>
                  <a:close/>
                </a:path>
                <a:path w="9525" h="1339214">
                  <a:moveTo>
                    <a:pt x="9525" y="519366"/>
                  </a:moveTo>
                  <a:lnTo>
                    <a:pt x="4762" y="514604"/>
                  </a:lnTo>
                  <a:lnTo>
                    <a:pt x="2133" y="514604"/>
                  </a:lnTo>
                  <a:lnTo>
                    <a:pt x="0" y="516737"/>
                  </a:lnTo>
                  <a:lnTo>
                    <a:pt x="9525" y="519366"/>
                  </a:lnTo>
                  <a:close/>
                </a:path>
                <a:path w="9525" h="1339214">
                  <a:moveTo>
                    <a:pt x="9525" y="500316"/>
                  </a:moveTo>
                  <a:lnTo>
                    <a:pt x="4762" y="495554"/>
                  </a:lnTo>
                  <a:lnTo>
                    <a:pt x="2133" y="495554"/>
                  </a:lnTo>
                  <a:lnTo>
                    <a:pt x="0" y="497674"/>
                  </a:lnTo>
                  <a:lnTo>
                    <a:pt x="9525" y="500316"/>
                  </a:lnTo>
                  <a:close/>
                </a:path>
                <a:path w="9525" h="1339214">
                  <a:moveTo>
                    <a:pt x="9525" y="481253"/>
                  </a:moveTo>
                  <a:lnTo>
                    <a:pt x="4762" y="476491"/>
                  </a:lnTo>
                  <a:lnTo>
                    <a:pt x="2133" y="476491"/>
                  </a:lnTo>
                  <a:lnTo>
                    <a:pt x="0" y="478624"/>
                  </a:lnTo>
                  <a:lnTo>
                    <a:pt x="9525" y="481253"/>
                  </a:lnTo>
                  <a:close/>
                </a:path>
                <a:path w="9525" h="1339214">
                  <a:moveTo>
                    <a:pt x="9525" y="462191"/>
                  </a:moveTo>
                  <a:lnTo>
                    <a:pt x="4762" y="457428"/>
                  </a:lnTo>
                  <a:lnTo>
                    <a:pt x="2133" y="457428"/>
                  </a:lnTo>
                  <a:lnTo>
                    <a:pt x="0" y="459562"/>
                  </a:lnTo>
                  <a:lnTo>
                    <a:pt x="9525" y="462191"/>
                  </a:lnTo>
                  <a:close/>
                </a:path>
                <a:path w="9525" h="1339214">
                  <a:moveTo>
                    <a:pt x="9525" y="443128"/>
                  </a:moveTo>
                  <a:lnTo>
                    <a:pt x="4762" y="438365"/>
                  </a:lnTo>
                  <a:lnTo>
                    <a:pt x="2133" y="438365"/>
                  </a:lnTo>
                  <a:lnTo>
                    <a:pt x="0" y="440499"/>
                  </a:lnTo>
                  <a:lnTo>
                    <a:pt x="9525" y="443128"/>
                  </a:lnTo>
                  <a:close/>
                </a:path>
                <a:path w="9525" h="1339214">
                  <a:moveTo>
                    <a:pt x="9525" y="424078"/>
                  </a:moveTo>
                  <a:lnTo>
                    <a:pt x="4762" y="419315"/>
                  </a:lnTo>
                  <a:lnTo>
                    <a:pt x="2133" y="419315"/>
                  </a:lnTo>
                  <a:lnTo>
                    <a:pt x="0" y="421436"/>
                  </a:lnTo>
                  <a:lnTo>
                    <a:pt x="9525" y="424078"/>
                  </a:lnTo>
                  <a:close/>
                </a:path>
                <a:path w="9525" h="1339214">
                  <a:moveTo>
                    <a:pt x="9525" y="405015"/>
                  </a:moveTo>
                  <a:lnTo>
                    <a:pt x="4762" y="400253"/>
                  </a:lnTo>
                  <a:lnTo>
                    <a:pt x="2133" y="400253"/>
                  </a:lnTo>
                  <a:lnTo>
                    <a:pt x="0" y="402386"/>
                  </a:lnTo>
                  <a:lnTo>
                    <a:pt x="9525" y="405015"/>
                  </a:lnTo>
                  <a:close/>
                </a:path>
                <a:path w="9525" h="1339214">
                  <a:moveTo>
                    <a:pt x="9525" y="385953"/>
                  </a:moveTo>
                  <a:lnTo>
                    <a:pt x="4762" y="381190"/>
                  </a:lnTo>
                  <a:lnTo>
                    <a:pt x="2133" y="381190"/>
                  </a:lnTo>
                  <a:lnTo>
                    <a:pt x="0" y="383324"/>
                  </a:lnTo>
                  <a:lnTo>
                    <a:pt x="9525" y="385953"/>
                  </a:lnTo>
                  <a:close/>
                </a:path>
                <a:path w="9525" h="1339214">
                  <a:moveTo>
                    <a:pt x="9525" y="366890"/>
                  </a:moveTo>
                  <a:lnTo>
                    <a:pt x="4762" y="362127"/>
                  </a:lnTo>
                  <a:lnTo>
                    <a:pt x="2133" y="362127"/>
                  </a:lnTo>
                  <a:lnTo>
                    <a:pt x="0" y="364261"/>
                  </a:lnTo>
                  <a:lnTo>
                    <a:pt x="9525" y="366890"/>
                  </a:lnTo>
                  <a:close/>
                </a:path>
                <a:path w="9525" h="1339214">
                  <a:moveTo>
                    <a:pt x="9525" y="347840"/>
                  </a:moveTo>
                  <a:lnTo>
                    <a:pt x="4762" y="343077"/>
                  </a:lnTo>
                  <a:lnTo>
                    <a:pt x="2133" y="343077"/>
                  </a:lnTo>
                  <a:lnTo>
                    <a:pt x="0" y="345198"/>
                  </a:lnTo>
                  <a:lnTo>
                    <a:pt x="9525" y="347840"/>
                  </a:lnTo>
                  <a:close/>
                </a:path>
                <a:path w="9525" h="1339214">
                  <a:moveTo>
                    <a:pt x="9525" y="328777"/>
                  </a:moveTo>
                  <a:lnTo>
                    <a:pt x="4762" y="324015"/>
                  </a:lnTo>
                  <a:lnTo>
                    <a:pt x="2133" y="324015"/>
                  </a:lnTo>
                  <a:lnTo>
                    <a:pt x="0" y="326148"/>
                  </a:lnTo>
                  <a:lnTo>
                    <a:pt x="9525" y="328777"/>
                  </a:lnTo>
                  <a:close/>
                </a:path>
                <a:path w="9525" h="1339214">
                  <a:moveTo>
                    <a:pt x="9525" y="309714"/>
                  </a:moveTo>
                  <a:lnTo>
                    <a:pt x="4762" y="304952"/>
                  </a:lnTo>
                  <a:lnTo>
                    <a:pt x="2133" y="304952"/>
                  </a:lnTo>
                  <a:lnTo>
                    <a:pt x="0" y="307086"/>
                  </a:lnTo>
                  <a:lnTo>
                    <a:pt x="9525" y="309714"/>
                  </a:lnTo>
                  <a:close/>
                </a:path>
                <a:path w="9525" h="1339214">
                  <a:moveTo>
                    <a:pt x="9525" y="290652"/>
                  </a:moveTo>
                  <a:lnTo>
                    <a:pt x="4762" y="285889"/>
                  </a:lnTo>
                  <a:lnTo>
                    <a:pt x="2133" y="285889"/>
                  </a:lnTo>
                  <a:lnTo>
                    <a:pt x="0" y="288023"/>
                  </a:lnTo>
                  <a:lnTo>
                    <a:pt x="9525" y="290652"/>
                  </a:lnTo>
                  <a:close/>
                </a:path>
                <a:path w="9525" h="1339214">
                  <a:moveTo>
                    <a:pt x="9525" y="271602"/>
                  </a:moveTo>
                  <a:lnTo>
                    <a:pt x="4762" y="266839"/>
                  </a:lnTo>
                  <a:lnTo>
                    <a:pt x="2133" y="266839"/>
                  </a:lnTo>
                  <a:lnTo>
                    <a:pt x="0" y="268960"/>
                  </a:lnTo>
                  <a:lnTo>
                    <a:pt x="9525" y="271602"/>
                  </a:lnTo>
                  <a:close/>
                </a:path>
                <a:path w="9525" h="1339214">
                  <a:moveTo>
                    <a:pt x="9525" y="252539"/>
                  </a:moveTo>
                  <a:lnTo>
                    <a:pt x="4762" y="247777"/>
                  </a:lnTo>
                  <a:lnTo>
                    <a:pt x="2133" y="247777"/>
                  </a:lnTo>
                  <a:lnTo>
                    <a:pt x="0" y="249910"/>
                  </a:lnTo>
                  <a:lnTo>
                    <a:pt x="9525" y="252539"/>
                  </a:lnTo>
                  <a:close/>
                </a:path>
                <a:path w="9525" h="1339214">
                  <a:moveTo>
                    <a:pt x="9525" y="233476"/>
                  </a:moveTo>
                  <a:lnTo>
                    <a:pt x="4762" y="228714"/>
                  </a:lnTo>
                  <a:lnTo>
                    <a:pt x="2133" y="228714"/>
                  </a:lnTo>
                  <a:lnTo>
                    <a:pt x="0" y="230847"/>
                  </a:lnTo>
                  <a:lnTo>
                    <a:pt x="9525" y="233476"/>
                  </a:lnTo>
                  <a:close/>
                </a:path>
                <a:path w="9525" h="1339214">
                  <a:moveTo>
                    <a:pt x="9525" y="214414"/>
                  </a:moveTo>
                  <a:lnTo>
                    <a:pt x="4762" y="209651"/>
                  </a:lnTo>
                  <a:lnTo>
                    <a:pt x="2133" y="209651"/>
                  </a:lnTo>
                  <a:lnTo>
                    <a:pt x="0" y="211785"/>
                  </a:lnTo>
                  <a:lnTo>
                    <a:pt x="9525" y="214414"/>
                  </a:lnTo>
                  <a:close/>
                </a:path>
                <a:path w="9525" h="1339214">
                  <a:moveTo>
                    <a:pt x="9525" y="195364"/>
                  </a:moveTo>
                  <a:lnTo>
                    <a:pt x="4762" y="190601"/>
                  </a:lnTo>
                  <a:lnTo>
                    <a:pt x="2133" y="190601"/>
                  </a:lnTo>
                  <a:lnTo>
                    <a:pt x="0" y="192722"/>
                  </a:lnTo>
                  <a:lnTo>
                    <a:pt x="9525" y="195364"/>
                  </a:lnTo>
                  <a:close/>
                </a:path>
                <a:path w="9525" h="1339214">
                  <a:moveTo>
                    <a:pt x="9525" y="176301"/>
                  </a:moveTo>
                  <a:lnTo>
                    <a:pt x="4762" y="171538"/>
                  </a:lnTo>
                  <a:lnTo>
                    <a:pt x="2133" y="171538"/>
                  </a:lnTo>
                  <a:lnTo>
                    <a:pt x="0" y="173672"/>
                  </a:lnTo>
                  <a:lnTo>
                    <a:pt x="9525" y="176301"/>
                  </a:lnTo>
                  <a:close/>
                </a:path>
                <a:path w="9525" h="1339214">
                  <a:moveTo>
                    <a:pt x="9525" y="157238"/>
                  </a:moveTo>
                  <a:lnTo>
                    <a:pt x="4762" y="152476"/>
                  </a:lnTo>
                  <a:lnTo>
                    <a:pt x="2133" y="152476"/>
                  </a:lnTo>
                  <a:lnTo>
                    <a:pt x="0" y="154609"/>
                  </a:lnTo>
                  <a:lnTo>
                    <a:pt x="9525" y="157238"/>
                  </a:lnTo>
                  <a:close/>
                </a:path>
                <a:path w="9525" h="1339214">
                  <a:moveTo>
                    <a:pt x="9525" y="138176"/>
                  </a:moveTo>
                  <a:lnTo>
                    <a:pt x="4762" y="133413"/>
                  </a:lnTo>
                  <a:lnTo>
                    <a:pt x="2133" y="133413"/>
                  </a:lnTo>
                  <a:lnTo>
                    <a:pt x="0" y="135547"/>
                  </a:lnTo>
                  <a:lnTo>
                    <a:pt x="9525" y="138176"/>
                  </a:lnTo>
                  <a:close/>
                </a:path>
                <a:path w="9525" h="1339214">
                  <a:moveTo>
                    <a:pt x="9525" y="119126"/>
                  </a:moveTo>
                  <a:lnTo>
                    <a:pt x="4762" y="114363"/>
                  </a:lnTo>
                  <a:lnTo>
                    <a:pt x="2133" y="114363"/>
                  </a:lnTo>
                  <a:lnTo>
                    <a:pt x="0" y="116484"/>
                  </a:lnTo>
                  <a:lnTo>
                    <a:pt x="9525" y="119126"/>
                  </a:lnTo>
                  <a:close/>
                </a:path>
                <a:path w="9525" h="1339214">
                  <a:moveTo>
                    <a:pt x="9525" y="100063"/>
                  </a:moveTo>
                  <a:lnTo>
                    <a:pt x="4762" y="95300"/>
                  </a:lnTo>
                  <a:lnTo>
                    <a:pt x="2133" y="95300"/>
                  </a:lnTo>
                  <a:lnTo>
                    <a:pt x="0" y="97434"/>
                  </a:lnTo>
                  <a:lnTo>
                    <a:pt x="9525" y="100063"/>
                  </a:lnTo>
                  <a:close/>
                </a:path>
                <a:path w="9525" h="1339214">
                  <a:moveTo>
                    <a:pt x="9525" y="81000"/>
                  </a:moveTo>
                  <a:lnTo>
                    <a:pt x="4762" y="76238"/>
                  </a:lnTo>
                  <a:lnTo>
                    <a:pt x="2133" y="76238"/>
                  </a:lnTo>
                  <a:lnTo>
                    <a:pt x="0" y="78371"/>
                  </a:lnTo>
                  <a:lnTo>
                    <a:pt x="9525" y="81000"/>
                  </a:lnTo>
                  <a:close/>
                </a:path>
                <a:path w="9525" h="1339214">
                  <a:moveTo>
                    <a:pt x="9525" y="61937"/>
                  </a:moveTo>
                  <a:lnTo>
                    <a:pt x="4762" y="57175"/>
                  </a:lnTo>
                  <a:lnTo>
                    <a:pt x="2133" y="57175"/>
                  </a:lnTo>
                  <a:lnTo>
                    <a:pt x="0" y="59309"/>
                  </a:lnTo>
                  <a:lnTo>
                    <a:pt x="9525" y="61937"/>
                  </a:lnTo>
                  <a:close/>
                </a:path>
                <a:path w="9525" h="1339214">
                  <a:moveTo>
                    <a:pt x="9525" y="42887"/>
                  </a:moveTo>
                  <a:lnTo>
                    <a:pt x="4762" y="38125"/>
                  </a:lnTo>
                  <a:lnTo>
                    <a:pt x="2133" y="38125"/>
                  </a:lnTo>
                  <a:lnTo>
                    <a:pt x="0" y="40246"/>
                  </a:lnTo>
                  <a:lnTo>
                    <a:pt x="9525" y="42887"/>
                  </a:lnTo>
                  <a:close/>
                </a:path>
                <a:path w="9525" h="1339214">
                  <a:moveTo>
                    <a:pt x="9525" y="23825"/>
                  </a:moveTo>
                  <a:lnTo>
                    <a:pt x="4762" y="19062"/>
                  </a:lnTo>
                  <a:lnTo>
                    <a:pt x="2133" y="19062"/>
                  </a:lnTo>
                  <a:lnTo>
                    <a:pt x="0" y="21196"/>
                  </a:lnTo>
                  <a:lnTo>
                    <a:pt x="9525" y="23825"/>
                  </a:lnTo>
                  <a:close/>
                </a:path>
                <a:path w="9525" h="1339214">
                  <a:moveTo>
                    <a:pt x="9525" y="4762"/>
                  </a:moveTo>
                  <a:lnTo>
                    <a:pt x="4762" y="0"/>
                  </a:lnTo>
                  <a:lnTo>
                    <a:pt x="2133" y="0"/>
                  </a:lnTo>
                  <a:lnTo>
                    <a:pt x="0" y="2133"/>
                  </a:lnTo>
                  <a:lnTo>
                    <a:pt x="9525" y="4762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7780490" y="4288294"/>
              <a:ext cx="9525" cy="1339215"/>
            </a:xfrm>
            <a:custGeom>
              <a:avLst/>
              <a:gdLst/>
              <a:ahLst/>
              <a:cxnLst/>
              <a:rect l="l" t="t" r="r" b="b"/>
              <a:pathLst>
                <a:path w="9525" h="1339214">
                  <a:moveTo>
                    <a:pt x="9525" y="1338935"/>
                  </a:moveTo>
                  <a:lnTo>
                    <a:pt x="4762" y="1334173"/>
                  </a:lnTo>
                  <a:lnTo>
                    <a:pt x="2133" y="1334173"/>
                  </a:lnTo>
                  <a:lnTo>
                    <a:pt x="0" y="1336306"/>
                  </a:lnTo>
                  <a:lnTo>
                    <a:pt x="9525" y="1338935"/>
                  </a:lnTo>
                  <a:close/>
                </a:path>
                <a:path w="9525" h="1339214">
                  <a:moveTo>
                    <a:pt x="9525" y="1319872"/>
                  </a:moveTo>
                  <a:lnTo>
                    <a:pt x="4762" y="1315110"/>
                  </a:lnTo>
                  <a:lnTo>
                    <a:pt x="2133" y="1315110"/>
                  </a:lnTo>
                  <a:lnTo>
                    <a:pt x="0" y="1317244"/>
                  </a:lnTo>
                  <a:lnTo>
                    <a:pt x="9525" y="1319872"/>
                  </a:lnTo>
                  <a:close/>
                </a:path>
                <a:path w="9525" h="1339214">
                  <a:moveTo>
                    <a:pt x="9525" y="1300810"/>
                  </a:moveTo>
                  <a:lnTo>
                    <a:pt x="4762" y="1296047"/>
                  </a:lnTo>
                  <a:lnTo>
                    <a:pt x="2133" y="1296047"/>
                  </a:lnTo>
                  <a:lnTo>
                    <a:pt x="0" y="1298181"/>
                  </a:lnTo>
                  <a:lnTo>
                    <a:pt x="9525" y="1300810"/>
                  </a:lnTo>
                  <a:close/>
                </a:path>
                <a:path w="9525" h="1339214">
                  <a:moveTo>
                    <a:pt x="9525" y="1281760"/>
                  </a:moveTo>
                  <a:lnTo>
                    <a:pt x="4762" y="1276997"/>
                  </a:lnTo>
                  <a:lnTo>
                    <a:pt x="2133" y="1276997"/>
                  </a:lnTo>
                  <a:lnTo>
                    <a:pt x="0" y="1279118"/>
                  </a:lnTo>
                  <a:lnTo>
                    <a:pt x="9525" y="1281760"/>
                  </a:lnTo>
                  <a:close/>
                </a:path>
                <a:path w="9525" h="1339214">
                  <a:moveTo>
                    <a:pt x="9525" y="1262697"/>
                  </a:moveTo>
                  <a:lnTo>
                    <a:pt x="4762" y="1257935"/>
                  </a:lnTo>
                  <a:lnTo>
                    <a:pt x="2133" y="1257935"/>
                  </a:lnTo>
                  <a:lnTo>
                    <a:pt x="0" y="1260068"/>
                  </a:lnTo>
                  <a:lnTo>
                    <a:pt x="9525" y="1262697"/>
                  </a:lnTo>
                  <a:close/>
                </a:path>
                <a:path w="9525" h="1339214">
                  <a:moveTo>
                    <a:pt x="9525" y="1243634"/>
                  </a:moveTo>
                  <a:lnTo>
                    <a:pt x="4762" y="1238872"/>
                  </a:lnTo>
                  <a:lnTo>
                    <a:pt x="2133" y="1238872"/>
                  </a:lnTo>
                  <a:lnTo>
                    <a:pt x="0" y="1241005"/>
                  </a:lnTo>
                  <a:lnTo>
                    <a:pt x="9525" y="1243634"/>
                  </a:lnTo>
                  <a:close/>
                </a:path>
                <a:path w="9525" h="1339214">
                  <a:moveTo>
                    <a:pt x="9525" y="1224572"/>
                  </a:moveTo>
                  <a:lnTo>
                    <a:pt x="4762" y="1219809"/>
                  </a:lnTo>
                  <a:lnTo>
                    <a:pt x="2133" y="1219809"/>
                  </a:lnTo>
                  <a:lnTo>
                    <a:pt x="0" y="1221943"/>
                  </a:lnTo>
                  <a:lnTo>
                    <a:pt x="9525" y="1224572"/>
                  </a:lnTo>
                  <a:close/>
                </a:path>
                <a:path w="9525" h="1339214">
                  <a:moveTo>
                    <a:pt x="9525" y="1205522"/>
                  </a:moveTo>
                  <a:lnTo>
                    <a:pt x="4762" y="1200759"/>
                  </a:lnTo>
                  <a:lnTo>
                    <a:pt x="2133" y="1200759"/>
                  </a:lnTo>
                  <a:lnTo>
                    <a:pt x="0" y="1202880"/>
                  </a:lnTo>
                  <a:lnTo>
                    <a:pt x="9525" y="1205522"/>
                  </a:lnTo>
                  <a:close/>
                </a:path>
                <a:path w="9525" h="1339214">
                  <a:moveTo>
                    <a:pt x="9525" y="1186459"/>
                  </a:moveTo>
                  <a:lnTo>
                    <a:pt x="4762" y="1181696"/>
                  </a:lnTo>
                  <a:lnTo>
                    <a:pt x="2133" y="1181696"/>
                  </a:lnTo>
                  <a:lnTo>
                    <a:pt x="0" y="1183830"/>
                  </a:lnTo>
                  <a:lnTo>
                    <a:pt x="9525" y="1186459"/>
                  </a:lnTo>
                  <a:close/>
                </a:path>
                <a:path w="9525" h="1339214">
                  <a:moveTo>
                    <a:pt x="9525" y="1167396"/>
                  </a:moveTo>
                  <a:lnTo>
                    <a:pt x="4762" y="1162634"/>
                  </a:lnTo>
                  <a:lnTo>
                    <a:pt x="2133" y="1162634"/>
                  </a:lnTo>
                  <a:lnTo>
                    <a:pt x="0" y="1164767"/>
                  </a:lnTo>
                  <a:lnTo>
                    <a:pt x="9525" y="1167396"/>
                  </a:lnTo>
                  <a:close/>
                </a:path>
                <a:path w="9525" h="1339214">
                  <a:moveTo>
                    <a:pt x="9525" y="1148334"/>
                  </a:moveTo>
                  <a:lnTo>
                    <a:pt x="4762" y="1143571"/>
                  </a:lnTo>
                  <a:lnTo>
                    <a:pt x="2133" y="1143571"/>
                  </a:lnTo>
                  <a:lnTo>
                    <a:pt x="0" y="1145705"/>
                  </a:lnTo>
                  <a:lnTo>
                    <a:pt x="9525" y="1148334"/>
                  </a:lnTo>
                  <a:close/>
                </a:path>
                <a:path w="9525" h="1339214">
                  <a:moveTo>
                    <a:pt x="9525" y="1129284"/>
                  </a:moveTo>
                  <a:lnTo>
                    <a:pt x="4762" y="1124521"/>
                  </a:lnTo>
                  <a:lnTo>
                    <a:pt x="2133" y="1124521"/>
                  </a:lnTo>
                  <a:lnTo>
                    <a:pt x="0" y="1126642"/>
                  </a:lnTo>
                  <a:lnTo>
                    <a:pt x="9525" y="1129284"/>
                  </a:lnTo>
                  <a:close/>
                </a:path>
                <a:path w="9525" h="1339214">
                  <a:moveTo>
                    <a:pt x="9525" y="1110221"/>
                  </a:moveTo>
                  <a:lnTo>
                    <a:pt x="4762" y="1105458"/>
                  </a:lnTo>
                  <a:lnTo>
                    <a:pt x="2133" y="1105458"/>
                  </a:lnTo>
                  <a:lnTo>
                    <a:pt x="0" y="1107592"/>
                  </a:lnTo>
                  <a:lnTo>
                    <a:pt x="9525" y="1110221"/>
                  </a:lnTo>
                  <a:close/>
                </a:path>
                <a:path w="9525" h="1339214">
                  <a:moveTo>
                    <a:pt x="9525" y="1091158"/>
                  </a:moveTo>
                  <a:lnTo>
                    <a:pt x="4762" y="1086396"/>
                  </a:lnTo>
                  <a:lnTo>
                    <a:pt x="2133" y="1086396"/>
                  </a:lnTo>
                  <a:lnTo>
                    <a:pt x="0" y="1088529"/>
                  </a:lnTo>
                  <a:lnTo>
                    <a:pt x="9525" y="1091158"/>
                  </a:lnTo>
                  <a:close/>
                </a:path>
                <a:path w="9525" h="1339214">
                  <a:moveTo>
                    <a:pt x="9525" y="1072095"/>
                  </a:moveTo>
                  <a:lnTo>
                    <a:pt x="4762" y="1067333"/>
                  </a:lnTo>
                  <a:lnTo>
                    <a:pt x="2133" y="1067333"/>
                  </a:lnTo>
                  <a:lnTo>
                    <a:pt x="0" y="1069467"/>
                  </a:lnTo>
                  <a:lnTo>
                    <a:pt x="9525" y="1072095"/>
                  </a:lnTo>
                  <a:close/>
                </a:path>
                <a:path w="9525" h="1339214">
                  <a:moveTo>
                    <a:pt x="9525" y="1053045"/>
                  </a:moveTo>
                  <a:lnTo>
                    <a:pt x="4762" y="1048283"/>
                  </a:lnTo>
                  <a:lnTo>
                    <a:pt x="2133" y="1048283"/>
                  </a:lnTo>
                  <a:lnTo>
                    <a:pt x="0" y="1050404"/>
                  </a:lnTo>
                  <a:lnTo>
                    <a:pt x="9525" y="1053045"/>
                  </a:lnTo>
                  <a:close/>
                </a:path>
                <a:path w="9525" h="1339214">
                  <a:moveTo>
                    <a:pt x="9525" y="1033983"/>
                  </a:moveTo>
                  <a:lnTo>
                    <a:pt x="4762" y="1029220"/>
                  </a:lnTo>
                  <a:lnTo>
                    <a:pt x="2133" y="1029220"/>
                  </a:lnTo>
                  <a:lnTo>
                    <a:pt x="0" y="1031354"/>
                  </a:lnTo>
                  <a:lnTo>
                    <a:pt x="9525" y="1033983"/>
                  </a:lnTo>
                  <a:close/>
                </a:path>
                <a:path w="9525" h="1339214">
                  <a:moveTo>
                    <a:pt x="9525" y="1014920"/>
                  </a:moveTo>
                  <a:lnTo>
                    <a:pt x="4762" y="1010158"/>
                  </a:lnTo>
                  <a:lnTo>
                    <a:pt x="2133" y="1010158"/>
                  </a:lnTo>
                  <a:lnTo>
                    <a:pt x="0" y="1012291"/>
                  </a:lnTo>
                  <a:lnTo>
                    <a:pt x="9525" y="1014920"/>
                  </a:lnTo>
                  <a:close/>
                </a:path>
                <a:path w="9525" h="1339214">
                  <a:moveTo>
                    <a:pt x="9525" y="995857"/>
                  </a:moveTo>
                  <a:lnTo>
                    <a:pt x="4762" y="991095"/>
                  </a:lnTo>
                  <a:lnTo>
                    <a:pt x="2133" y="991095"/>
                  </a:lnTo>
                  <a:lnTo>
                    <a:pt x="0" y="993228"/>
                  </a:lnTo>
                  <a:lnTo>
                    <a:pt x="9525" y="995857"/>
                  </a:lnTo>
                  <a:close/>
                </a:path>
                <a:path w="9525" h="1339214">
                  <a:moveTo>
                    <a:pt x="9525" y="976807"/>
                  </a:moveTo>
                  <a:lnTo>
                    <a:pt x="4762" y="972045"/>
                  </a:lnTo>
                  <a:lnTo>
                    <a:pt x="2133" y="972045"/>
                  </a:lnTo>
                  <a:lnTo>
                    <a:pt x="0" y="974166"/>
                  </a:lnTo>
                  <a:lnTo>
                    <a:pt x="9525" y="976807"/>
                  </a:lnTo>
                  <a:close/>
                </a:path>
                <a:path w="9525" h="1339214">
                  <a:moveTo>
                    <a:pt x="9525" y="957745"/>
                  </a:moveTo>
                  <a:lnTo>
                    <a:pt x="4762" y="952982"/>
                  </a:lnTo>
                  <a:lnTo>
                    <a:pt x="2133" y="952982"/>
                  </a:lnTo>
                  <a:lnTo>
                    <a:pt x="0" y="955116"/>
                  </a:lnTo>
                  <a:lnTo>
                    <a:pt x="9525" y="957745"/>
                  </a:lnTo>
                  <a:close/>
                </a:path>
                <a:path w="9525" h="1339214">
                  <a:moveTo>
                    <a:pt x="9525" y="938682"/>
                  </a:moveTo>
                  <a:lnTo>
                    <a:pt x="4762" y="933919"/>
                  </a:lnTo>
                  <a:lnTo>
                    <a:pt x="2133" y="933919"/>
                  </a:lnTo>
                  <a:lnTo>
                    <a:pt x="0" y="936053"/>
                  </a:lnTo>
                  <a:lnTo>
                    <a:pt x="9525" y="938682"/>
                  </a:lnTo>
                  <a:close/>
                </a:path>
                <a:path w="9525" h="1339214">
                  <a:moveTo>
                    <a:pt x="9525" y="919619"/>
                  </a:moveTo>
                  <a:lnTo>
                    <a:pt x="4762" y="914857"/>
                  </a:lnTo>
                  <a:lnTo>
                    <a:pt x="2133" y="914857"/>
                  </a:lnTo>
                  <a:lnTo>
                    <a:pt x="0" y="916990"/>
                  </a:lnTo>
                  <a:lnTo>
                    <a:pt x="9525" y="919619"/>
                  </a:lnTo>
                  <a:close/>
                </a:path>
                <a:path w="9525" h="1339214">
                  <a:moveTo>
                    <a:pt x="9525" y="900569"/>
                  </a:moveTo>
                  <a:lnTo>
                    <a:pt x="4762" y="895807"/>
                  </a:lnTo>
                  <a:lnTo>
                    <a:pt x="2133" y="895807"/>
                  </a:lnTo>
                  <a:lnTo>
                    <a:pt x="0" y="897928"/>
                  </a:lnTo>
                  <a:lnTo>
                    <a:pt x="9525" y="900569"/>
                  </a:lnTo>
                  <a:close/>
                </a:path>
                <a:path w="9525" h="1339214">
                  <a:moveTo>
                    <a:pt x="9525" y="881507"/>
                  </a:moveTo>
                  <a:lnTo>
                    <a:pt x="4762" y="876744"/>
                  </a:lnTo>
                  <a:lnTo>
                    <a:pt x="2133" y="876744"/>
                  </a:lnTo>
                  <a:lnTo>
                    <a:pt x="0" y="878878"/>
                  </a:lnTo>
                  <a:lnTo>
                    <a:pt x="9525" y="881507"/>
                  </a:lnTo>
                  <a:close/>
                </a:path>
                <a:path w="9525" h="1339214">
                  <a:moveTo>
                    <a:pt x="9525" y="862444"/>
                  </a:moveTo>
                  <a:lnTo>
                    <a:pt x="4762" y="857681"/>
                  </a:lnTo>
                  <a:lnTo>
                    <a:pt x="2133" y="857681"/>
                  </a:lnTo>
                  <a:lnTo>
                    <a:pt x="0" y="859815"/>
                  </a:lnTo>
                  <a:lnTo>
                    <a:pt x="9525" y="862444"/>
                  </a:lnTo>
                  <a:close/>
                </a:path>
                <a:path w="9525" h="1339214">
                  <a:moveTo>
                    <a:pt x="9525" y="843381"/>
                  </a:moveTo>
                  <a:lnTo>
                    <a:pt x="4762" y="838619"/>
                  </a:lnTo>
                  <a:lnTo>
                    <a:pt x="2133" y="838619"/>
                  </a:lnTo>
                  <a:lnTo>
                    <a:pt x="0" y="840752"/>
                  </a:lnTo>
                  <a:lnTo>
                    <a:pt x="9525" y="843381"/>
                  </a:lnTo>
                  <a:close/>
                </a:path>
                <a:path w="9525" h="1339214">
                  <a:moveTo>
                    <a:pt x="9525" y="824331"/>
                  </a:moveTo>
                  <a:lnTo>
                    <a:pt x="4762" y="819569"/>
                  </a:lnTo>
                  <a:lnTo>
                    <a:pt x="2133" y="819569"/>
                  </a:lnTo>
                  <a:lnTo>
                    <a:pt x="0" y="821702"/>
                  </a:lnTo>
                  <a:lnTo>
                    <a:pt x="9525" y="824331"/>
                  </a:lnTo>
                  <a:close/>
                </a:path>
                <a:path w="9525" h="1339214">
                  <a:moveTo>
                    <a:pt x="9525" y="805268"/>
                  </a:moveTo>
                  <a:lnTo>
                    <a:pt x="4762" y="800506"/>
                  </a:lnTo>
                  <a:lnTo>
                    <a:pt x="2133" y="800506"/>
                  </a:lnTo>
                  <a:lnTo>
                    <a:pt x="0" y="802640"/>
                  </a:lnTo>
                  <a:lnTo>
                    <a:pt x="9525" y="805268"/>
                  </a:lnTo>
                  <a:close/>
                </a:path>
                <a:path w="9525" h="1339214">
                  <a:moveTo>
                    <a:pt x="9525" y="786206"/>
                  </a:moveTo>
                  <a:lnTo>
                    <a:pt x="4762" y="781443"/>
                  </a:lnTo>
                  <a:lnTo>
                    <a:pt x="2133" y="781443"/>
                  </a:lnTo>
                  <a:lnTo>
                    <a:pt x="0" y="783577"/>
                  </a:lnTo>
                  <a:lnTo>
                    <a:pt x="9525" y="786206"/>
                  </a:lnTo>
                  <a:close/>
                </a:path>
                <a:path w="9525" h="1339214">
                  <a:moveTo>
                    <a:pt x="9525" y="767143"/>
                  </a:moveTo>
                  <a:lnTo>
                    <a:pt x="4762" y="762381"/>
                  </a:lnTo>
                  <a:lnTo>
                    <a:pt x="2133" y="762381"/>
                  </a:lnTo>
                  <a:lnTo>
                    <a:pt x="0" y="764514"/>
                  </a:lnTo>
                  <a:lnTo>
                    <a:pt x="9525" y="767143"/>
                  </a:lnTo>
                  <a:close/>
                </a:path>
                <a:path w="9525" h="1339214">
                  <a:moveTo>
                    <a:pt x="9525" y="748093"/>
                  </a:moveTo>
                  <a:lnTo>
                    <a:pt x="4762" y="743331"/>
                  </a:lnTo>
                  <a:lnTo>
                    <a:pt x="2133" y="743331"/>
                  </a:lnTo>
                  <a:lnTo>
                    <a:pt x="0" y="745464"/>
                  </a:lnTo>
                  <a:lnTo>
                    <a:pt x="9525" y="748093"/>
                  </a:lnTo>
                  <a:close/>
                </a:path>
                <a:path w="9525" h="1339214">
                  <a:moveTo>
                    <a:pt x="9525" y="729030"/>
                  </a:moveTo>
                  <a:lnTo>
                    <a:pt x="4762" y="724268"/>
                  </a:lnTo>
                  <a:lnTo>
                    <a:pt x="2133" y="724268"/>
                  </a:lnTo>
                  <a:lnTo>
                    <a:pt x="0" y="726401"/>
                  </a:lnTo>
                  <a:lnTo>
                    <a:pt x="9525" y="729030"/>
                  </a:lnTo>
                  <a:close/>
                </a:path>
                <a:path w="9525" h="1339214">
                  <a:moveTo>
                    <a:pt x="9525" y="709968"/>
                  </a:moveTo>
                  <a:lnTo>
                    <a:pt x="4762" y="705205"/>
                  </a:lnTo>
                  <a:lnTo>
                    <a:pt x="2133" y="705205"/>
                  </a:lnTo>
                  <a:lnTo>
                    <a:pt x="0" y="707339"/>
                  </a:lnTo>
                  <a:lnTo>
                    <a:pt x="9525" y="709968"/>
                  </a:lnTo>
                  <a:close/>
                </a:path>
                <a:path w="9525" h="1339214">
                  <a:moveTo>
                    <a:pt x="9525" y="690905"/>
                  </a:moveTo>
                  <a:lnTo>
                    <a:pt x="4762" y="686142"/>
                  </a:lnTo>
                  <a:lnTo>
                    <a:pt x="2133" y="686142"/>
                  </a:lnTo>
                  <a:lnTo>
                    <a:pt x="0" y="688276"/>
                  </a:lnTo>
                  <a:lnTo>
                    <a:pt x="9525" y="690905"/>
                  </a:lnTo>
                  <a:close/>
                </a:path>
                <a:path w="9525" h="1339214">
                  <a:moveTo>
                    <a:pt x="9525" y="671855"/>
                  </a:moveTo>
                  <a:lnTo>
                    <a:pt x="4762" y="667092"/>
                  </a:lnTo>
                  <a:lnTo>
                    <a:pt x="2133" y="667092"/>
                  </a:lnTo>
                  <a:lnTo>
                    <a:pt x="0" y="669226"/>
                  </a:lnTo>
                  <a:lnTo>
                    <a:pt x="9525" y="671855"/>
                  </a:lnTo>
                  <a:close/>
                </a:path>
                <a:path w="9525" h="1339214">
                  <a:moveTo>
                    <a:pt x="9525" y="652792"/>
                  </a:moveTo>
                  <a:lnTo>
                    <a:pt x="4762" y="648030"/>
                  </a:lnTo>
                  <a:lnTo>
                    <a:pt x="2133" y="648030"/>
                  </a:lnTo>
                  <a:lnTo>
                    <a:pt x="0" y="650163"/>
                  </a:lnTo>
                  <a:lnTo>
                    <a:pt x="9525" y="652792"/>
                  </a:lnTo>
                  <a:close/>
                </a:path>
                <a:path w="9525" h="1339214">
                  <a:moveTo>
                    <a:pt x="9525" y="633730"/>
                  </a:moveTo>
                  <a:lnTo>
                    <a:pt x="4762" y="628967"/>
                  </a:lnTo>
                  <a:lnTo>
                    <a:pt x="2133" y="628967"/>
                  </a:lnTo>
                  <a:lnTo>
                    <a:pt x="0" y="631101"/>
                  </a:lnTo>
                  <a:lnTo>
                    <a:pt x="9525" y="633730"/>
                  </a:lnTo>
                  <a:close/>
                </a:path>
                <a:path w="9525" h="1339214">
                  <a:moveTo>
                    <a:pt x="9525" y="614667"/>
                  </a:moveTo>
                  <a:lnTo>
                    <a:pt x="4762" y="609904"/>
                  </a:lnTo>
                  <a:lnTo>
                    <a:pt x="2133" y="609904"/>
                  </a:lnTo>
                  <a:lnTo>
                    <a:pt x="0" y="612038"/>
                  </a:lnTo>
                  <a:lnTo>
                    <a:pt x="9525" y="614667"/>
                  </a:lnTo>
                  <a:close/>
                </a:path>
                <a:path w="9525" h="1339214">
                  <a:moveTo>
                    <a:pt x="9525" y="595617"/>
                  </a:moveTo>
                  <a:lnTo>
                    <a:pt x="4762" y="590854"/>
                  </a:lnTo>
                  <a:lnTo>
                    <a:pt x="2133" y="590854"/>
                  </a:lnTo>
                  <a:lnTo>
                    <a:pt x="0" y="592988"/>
                  </a:lnTo>
                  <a:lnTo>
                    <a:pt x="9525" y="595617"/>
                  </a:lnTo>
                  <a:close/>
                </a:path>
                <a:path w="9525" h="1339214">
                  <a:moveTo>
                    <a:pt x="9525" y="576554"/>
                  </a:moveTo>
                  <a:lnTo>
                    <a:pt x="4762" y="571792"/>
                  </a:lnTo>
                  <a:lnTo>
                    <a:pt x="2133" y="571792"/>
                  </a:lnTo>
                  <a:lnTo>
                    <a:pt x="0" y="573925"/>
                  </a:lnTo>
                  <a:lnTo>
                    <a:pt x="9525" y="576554"/>
                  </a:lnTo>
                  <a:close/>
                </a:path>
                <a:path w="9525" h="1339214">
                  <a:moveTo>
                    <a:pt x="9525" y="557491"/>
                  </a:moveTo>
                  <a:lnTo>
                    <a:pt x="4762" y="552729"/>
                  </a:lnTo>
                  <a:lnTo>
                    <a:pt x="2133" y="552729"/>
                  </a:lnTo>
                  <a:lnTo>
                    <a:pt x="0" y="554863"/>
                  </a:lnTo>
                  <a:lnTo>
                    <a:pt x="9525" y="557491"/>
                  </a:lnTo>
                  <a:close/>
                </a:path>
                <a:path w="9525" h="1339214">
                  <a:moveTo>
                    <a:pt x="9525" y="538429"/>
                  </a:moveTo>
                  <a:lnTo>
                    <a:pt x="4762" y="533666"/>
                  </a:lnTo>
                  <a:lnTo>
                    <a:pt x="2133" y="533666"/>
                  </a:lnTo>
                  <a:lnTo>
                    <a:pt x="0" y="535800"/>
                  </a:lnTo>
                  <a:lnTo>
                    <a:pt x="9525" y="538429"/>
                  </a:lnTo>
                  <a:close/>
                </a:path>
                <a:path w="9525" h="1339214">
                  <a:moveTo>
                    <a:pt x="9525" y="519379"/>
                  </a:moveTo>
                  <a:lnTo>
                    <a:pt x="4762" y="514616"/>
                  </a:lnTo>
                  <a:lnTo>
                    <a:pt x="2133" y="514616"/>
                  </a:lnTo>
                  <a:lnTo>
                    <a:pt x="0" y="516750"/>
                  </a:lnTo>
                  <a:lnTo>
                    <a:pt x="9525" y="519379"/>
                  </a:lnTo>
                  <a:close/>
                </a:path>
                <a:path w="9525" h="1339214">
                  <a:moveTo>
                    <a:pt x="9525" y="500316"/>
                  </a:moveTo>
                  <a:lnTo>
                    <a:pt x="4762" y="495554"/>
                  </a:lnTo>
                  <a:lnTo>
                    <a:pt x="2133" y="495554"/>
                  </a:lnTo>
                  <a:lnTo>
                    <a:pt x="0" y="497687"/>
                  </a:lnTo>
                  <a:lnTo>
                    <a:pt x="9525" y="500316"/>
                  </a:lnTo>
                  <a:close/>
                </a:path>
                <a:path w="9525" h="1339214">
                  <a:moveTo>
                    <a:pt x="9525" y="481253"/>
                  </a:moveTo>
                  <a:lnTo>
                    <a:pt x="4762" y="476491"/>
                  </a:lnTo>
                  <a:lnTo>
                    <a:pt x="2133" y="476491"/>
                  </a:lnTo>
                  <a:lnTo>
                    <a:pt x="0" y="478624"/>
                  </a:lnTo>
                  <a:lnTo>
                    <a:pt x="9525" y="481253"/>
                  </a:lnTo>
                  <a:close/>
                </a:path>
                <a:path w="9525" h="1339214">
                  <a:moveTo>
                    <a:pt x="9525" y="462191"/>
                  </a:moveTo>
                  <a:lnTo>
                    <a:pt x="4762" y="457428"/>
                  </a:lnTo>
                  <a:lnTo>
                    <a:pt x="2133" y="457428"/>
                  </a:lnTo>
                  <a:lnTo>
                    <a:pt x="0" y="459562"/>
                  </a:lnTo>
                  <a:lnTo>
                    <a:pt x="9525" y="462191"/>
                  </a:lnTo>
                  <a:close/>
                </a:path>
                <a:path w="9525" h="1339214">
                  <a:moveTo>
                    <a:pt x="9525" y="443141"/>
                  </a:moveTo>
                  <a:lnTo>
                    <a:pt x="4762" y="438378"/>
                  </a:lnTo>
                  <a:lnTo>
                    <a:pt x="2133" y="438378"/>
                  </a:lnTo>
                  <a:lnTo>
                    <a:pt x="0" y="440512"/>
                  </a:lnTo>
                  <a:lnTo>
                    <a:pt x="9525" y="443141"/>
                  </a:lnTo>
                  <a:close/>
                </a:path>
                <a:path w="9525" h="1339214">
                  <a:moveTo>
                    <a:pt x="9525" y="424078"/>
                  </a:moveTo>
                  <a:lnTo>
                    <a:pt x="4762" y="419315"/>
                  </a:lnTo>
                  <a:lnTo>
                    <a:pt x="2133" y="419315"/>
                  </a:lnTo>
                  <a:lnTo>
                    <a:pt x="0" y="421449"/>
                  </a:lnTo>
                  <a:lnTo>
                    <a:pt x="9525" y="424078"/>
                  </a:lnTo>
                  <a:close/>
                </a:path>
                <a:path w="9525" h="1339214">
                  <a:moveTo>
                    <a:pt x="9525" y="405015"/>
                  </a:moveTo>
                  <a:lnTo>
                    <a:pt x="4762" y="400253"/>
                  </a:lnTo>
                  <a:lnTo>
                    <a:pt x="2133" y="400253"/>
                  </a:lnTo>
                  <a:lnTo>
                    <a:pt x="0" y="402386"/>
                  </a:lnTo>
                  <a:lnTo>
                    <a:pt x="9525" y="405015"/>
                  </a:lnTo>
                  <a:close/>
                </a:path>
                <a:path w="9525" h="1339214">
                  <a:moveTo>
                    <a:pt x="9525" y="385953"/>
                  </a:moveTo>
                  <a:lnTo>
                    <a:pt x="4762" y="381190"/>
                  </a:lnTo>
                  <a:lnTo>
                    <a:pt x="2133" y="381190"/>
                  </a:lnTo>
                  <a:lnTo>
                    <a:pt x="0" y="383324"/>
                  </a:lnTo>
                  <a:lnTo>
                    <a:pt x="9525" y="385953"/>
                  </a:lnTo>
                  <a:close/>
                </a:path>
                <a:path w="9525" h="1339214">
                  <a:moveTo>
                    <a:pt x="9525" y="366903"/>
                  </a:moveTo>
                  <a:lnTo>
                    <a:pt x="4762" y="362140"/>
                  </a:lnTo>
                  <a:lnTo>
                    <a:pt x="2133" y="362140"/>
                  </a:lnTo>
                  <a:lnTo>
                    <a:pt x="0" y="364274"/>
                  </a:lnTo>
                  <a:lnTo>
                    <a:pt x="9525" y="366903"/>
                  </a:lnTo>
                  <a:close/>
                </a:path>
                <a:path w="9525" h="1339214">
                  <a:moveTo>
                    <a:pt x="9525" y="347840"/>
                  </a:moveTo>
                  <a:lnTo>
                    <a:pt x="4762" y="343077"/>
                  </a:lnTo>
                  <a:lnTo>
                    <a:pt x="2133" y="343077"/>
                  </a:lnTo>
                  <a:lnTo>
                    <a:pt x="0" y="345211"/>
                  </a:lnTo>
                  <a:lnTo>
                    <a:pt x="9525" y="347840"/>
                  </a:lnTo>
                  <a:close/>
                </a:path>
                <a:path w="9525" h="1339214">
                  <a:moveTo>
                    <a:pt x="9525" y="328777"/>
                  </a:moveTo>
                  <a:lnTo>
                    <a:pt x="4762" y="324015"/>
                  </a:lnTo>
                  <a:lnTo>
                    <a:pt x="2133" y="324015"/>
                  </a:lnTo>
                  <a:lnTo>
                    <a:pt x="0" y="326148"/>
                  </a:lnTo>
                  <a:lnTo>
                    <a:pt x="9525" y="328777"/>
                  </a:lnTo>
                  <a:close/>
                </a:path>
                <a:path w="9525" h="1339214">
                  <a:moveTo>
                    <a:pt x="9525" y="309714"/>
                  </a:moveTo>
                  <a:lnTo>
                    <a:pt x="4762" y="304952"/>
                  </a:lnTo>
                  <a:lnTo>
                    <a:pt x="2133" y="304952"/>
                  </a:lnTo>
                  <a:lnTo>
                    <a:pt x="0" y="307086"/>
                  </a:lnTo>
                  <a:lnTo>
                    <a:pt x="9525" y="309714"/>
                  </a:lnTo>
                  <a:close/>
                </a:path>
                <a:path w="9525" h="1339214">
                  <a:moveTo>
                    <a:pt x="9525" y="290664"/>
                  </a:moveTo>
                  <a:lnTo>
                    <a:pt x="4762" y="285902"/>
                  </a:lnTo>
                  <a:lnTo>
                    <a:pt x="2133" y="285902"/>
                  </a:lnTo>
                  <a:lnTo>
                    <a:pt x="0" y="288036"/>
                  </a:lnTo>
                  <a:lnTo>
                    <a:pt x="9525" y="290664"/>
                  </a:lnTo>
                  <a:close/>
                </a:path>
                <a:path w="9525" h="1339214">
                  <a:moveTo>
                    <a:pt x="9525" y="271602"/>
                  </a:moveTo>
                  <a:lnTo>
                    <a:pt x="4762" y="266839"/>
                  </a:lnTo>
                  <a:lnTo>
                    <a:pt x="2133" y="266839"/>
                  </a:lnTo>
                  <a:lnTo>
                    <a:pt x="0" y="268973"/>
                  </a:lnTo>
                  <a:lnTo>
                    <a:pt x="9525" y="271602"/>
                  </a:lnTo>
                  <a:close/>
                </a:path>
                <a:path w="9525" h="1339214">
                  <a:moveTo>
                    <a:pt x="9525" y="252539"/>
                  </a:moveTo>
                  <a:lnTo>
                    <a:pt x="4762" y="247777"/>
                  </a:lnTo>
                  <a:lnTo>
                    <a:pt x="2133" y="247777"/>
                  </a:lnTo>
                  <a:lnTo>
                    <a:pt x="0" y="249910"/>
                  </a:lnTo>
                  <a:lnTo>
                    <a:pt x="9525" y="252539"/>
                  </a:lnTo>
                  <a:close/>
                </a:path>
                <a:path w="9525" h="1339214">
                  <a:moveTo>
                    <a:pt x="9525" y="233476"/>
                  </a:moveTo>
                  <a:lnTo>
                    <a:pt x="4762" y="228714"/>
                  </a:lnTo>
                  <a:lnTo>
                    <a:pt x="2133" y="228714"/>
                  </a:lnTo>
                  <a:lnTo>
                    <a:pt x="0" y="230847"/>
                  </a:lnTo>
                  <a:lnTo>
                    <a:pt x="9525" y="233476"/>
                  </a:lnTo>
                  <a:close/>
                </a:path>
                <a:path w="9525" h="1339214">
                  <a:moveTo>
                    <a:pt x="9525" y="214426"/>
                  </a:moveTo>
                  <a:lnTo>
                    <a:pt x="4762" y="209664"/>
                  </a:lnTo>
                  <a:lnTo>
                    <a:pt x="2133" y="209664"/>
                  </a:lnTo>
                  <a:lnTo>
                    <a:pt x="0" y="211797"/>
                  </a:lnTo>
                  <a:lnTo>
                    <a:pt x="9525" y="214426"/>
                  </a:lnTo>
                  <a:close/>
                </a:path>
                <a:path w="9525" h="1339214">
                  <a:moveTo>
                    <a:pt x="9525" y="195364"/>
                  </a:moveTo>
                  <a:lnTo>
                    <a:pt x="4762" y="190601"/>
                  </a:lnTo>
                  <a:lnTo>
                    <a:pt x="2133" y="190601"/>
                  </a:lnTo>
                  <a:lnTo>
                    <a:pt x="0" y="192735"/>
                  </a:lnTo>
                  <a:lnTo>
                    <a:pt x="9525" y="195364"/>
                  </a:lnTo>
                  <a:close/>
                </a:path>
                <a:path w="9525" h="1339214">
                  <a:moveTo>
                    <a:pt x="9525" y="176301"/>
                  </a:moveTo>
                  <a:lnTo>
                    <a:pt x="4762" y="171538"/>
                  </a:lnTo>
                  <a:lnTo>
                    <a:pt x="2133" y="171538"/>
                  </a:lnTo>
                  <a:lnTo>
                    <a:pt x="0" y="173672"/>
                  </a:lnTo>
                  <a:lnTo>
                    <a:pt x="9525" y="176301"/>
                  </a:lnTo>
                  <a:close/>
                </a:path>
                <a:path w="9525" h="1339214">
                  <a:moveTo>
                    <a:pt x="9525" y="157238"/>
                  </a:moveTo>
                  <a:lnTo>
                    <a:pt x="4762" y="152476"/>
                  </a:lnTo>
                  <a:lnTo>
                    <a:pt x="2133" y="152476"/>
                  </a:lnTo>
                  <a:lnTo>
                    <a:pt x="0" y="154609"/>
                  </a:lnTo>
                  <a:lnTo>
                    <a:pt x="9525" y="157238"/>
                  </a:lnTo>
                  <a:close/>
                </a:path>
                <a:path w="9525" h="1339214">
                  <a:moveTo>
                    <a:pt x="9525" y="138188"/>
                  </a:moveTo>
                  <a:lnTo>
                    <a:pt x="4762" y="133426"/>
                  </a:lnTo>
                  <a:lnTo>
                    <a:pt x="2133" y="133426"/>
                  </a:lnTo>
                  <a:lnTo>
                    <a:pt x="0" y="135559"/>
                  </a:lnTo>
                  <a:lnTo>
                    <a:pt x="9525" y="138188"/>
                  </a:lnTo>
                  <a:close/>
                </a:path>
                <a:path w="9525" h="1339214">
                  <a:moveTo>
                    <a:pt x="9525" y="119126"/>
                  </a:moveTo>
                  <a:lnTo>
                    <a:pt x="4762" y="114363"/>
                  </a:lnTo>
                  <a:lnTo>
                    <a:pt x="2133" y="114363"/>
                  </a:lnTo>
                  <a:lnTo>
                    <a:pt x="0" y="116497"/>
                  </a:lnTo>
                  <a:lnTo>
                    <a:pt x="9525" y="119126"/>
                  </a:lnTo>
                  <a:close/>
                </a:path>
                <a:path w="9525" h="1339214">
                  <a:moveTo>
                    <a:pt x="9525" y="100063"/>
                  </a:moveTo>
                  <a:lnTo>
                    <a:pt x="4762" y="95300"/>
                  </a:lnTo>
                  <a:lnTo>
                    <a:pt x="2133" y="95300"/>
                  </a:lnTo>
                  <a:lnTo>
                    <a:pt x="0" y="97434"/>
                  </a:lnTo>
                  <a:lnTo>
                    <a:pt x="9525" y="100063"/>
                  </a:lnTo>
                  <a:close/>
                </a:path>
                <a:path w="9525" h="1339214">
                  <a:moveTo>
                    <a:pt x="9525" y="81000"/>
                  </a:moveTo>
                  <a:lnTo>
                    <a:pt x="4762" y="76238"/>
                  </a:lnTo>
                  <a:lnTo>
                    <a:pt x="2133" y="76238"/>
                  </a:lnTo>
                  <a:lnTo>
                    <a:pt x="0" y="78371"/>
                  </a:lnTo>
                  <a:lnTo>
                    <a:pt x="9525" y="81000"/>
                  </a:lnTo>
                  <a:close/>
                </a:path>
                <a:path w="9525" h="1339214">
                  <a:moveTo>
                    <a:pt x="9525" y="61950"/>
                  </a:moveTo>
                  <a:lnTo>
                    <a:pt x="4762" y="57188"/>
                  </a:lnTo>
                  <a:lnTo>
                    <a:pt x="2133" y="57188"/>
                  </a:lnTo>
                  <a:lnTo>
                    <a:pt x="0" y="59321"/>
                  </a:lnTo>
                  <a:lnTo>
                    <a:pt x="9525" y="61950"/>
                  </a:lnTo>
                  <a:close/>
                </a:path>
                <a:path w="9525" h="1339214">
                  <a:moveTo>
                    <a:pt x="9525" y="42887"/>
                  </a:moveTo>
                  <a:lnTo>
                    <a:pt x="4762" y="38125"/>
                  </a:lnTo>
                  <a:lnTo>
                    <a:pt x="2133" y="38125"/>
                  </a:lnTo>
                  <a:lnTo>
                    <a:pt x="0" y="40259"/>
                  </a:lnTo>
                  <a:lnTo>
                    <a:pt x="9525" y="42887"/>
                  </a:lnTo>
                  <a:close/>
                </a:path>
                <a:path w="9525" h="1339214">
                  <a:moveTo>
                    <a:pt x="9525" y="23825"/>
                  </a:moveTo>
                  <a:lnTo>
                    <a:pt x="4762" y="19062"/>
                  </a:lnTo>
                  <a:lnTo>
                    <a:pt x="2133" y="19062"/>
                  </a:lnTo>
                  <a:lnTo>
                    <a:pt x="0" y="21196"/>
                  </a:lnTo>
                  <a:lnTo>
                    <a:pt x="9525" y="23825"/>
                  </a:lnTo>
                  <a:close/>
                </a:path>
                <a:path w="9525" h="1339214">
                  <a:moveTo>
                    <a:pt x="9525" y="4762"/>
                  </a:moveTo>
                  <a:lnTo>
                    <a:pt x="4762" y="0"/>
                  </a:lnTo>
                  <a:lnTo>
                    <a:pt x="2133" y="0"/>
                  </a:lnTo>
                  <a:lnTo>
                    <a:pt x="0" y="2133"/>
                  </a:lnTo>
                  <a:lnTo>
                    <a:pt x="9525" y="4762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7381837" y="5622467"/>
              <a:ext cx="408305" cy="940435"/>
            </a:xfrm>
            <a:custGeom>
              <a:avLst/>
              <a:gdLst/>
              <a:ahLst/>
              <a:cxnLst/>
              <a:rect l="l" t="t" r="r" b="b"/>
              <a:pathLst>
                <a:path w="408304" h="940434">
                  <a:moveTo>
                    <a:pt x="4762" y="932865"/>
                  </a:moveTo>
                  <a:lnTo>
                    <a:pt x="2628" y="930732"/>
                  </a:lnTo>
                  <a:lnTo>
                    <a:pt x="0" y="940257"/>
                  </a:lnTo>
                  <a:lnTo>
                    <a:pt x="4762" y="935494"/>
                  </a:lnTo>
                  <a:lnTo>
                    <a:pt x="4762" y="932865"/>
                  </a:lnTo>
                  <a:close/>
                </a:path>
                <a:path w="408304" h="940434">
                  <a:moveTo>
                    <a:pt x="23812" y="932865"/>
                  </a:moveTo>
                  <a:lnTo>
                    <a:pt x="21678" y="930732"/>
                  </a:lnTo>
                  <a:lnTo>
                    <a:pt x="19050" y="940257"/>
                  </a:lnTo>
                  <a:lnTo>
                    <a:pt x="23812" y="935494"/>
                  </a:lnTo>
                  <a:lnTo>
                    <a:pt x="23812" y="932865"/>
                  </a:lnTo>
                  <a:close/>
                </a:path>
                <a:path w="408304" h="940434">
                  <a:moveTo>
                    <a:pt x="42875" y="932865"/>
                  </a:moveTo>
                  <a:lnTo>
                    <a:pt x="40741" y="930732"/>
                  </a:lnTo>
                  <a:lnTo>
                    <a:pt x="38112" y="940257"/>
                  </a:lnTo>
                  <a:lnTo>
                    <a:pt x="42875" y="935494"/>
                  </a:lnTo>
                  <a:lnTo>
                    <a:pt x="42875" y="932865"/>
                  </a:lnTo>
                  <a:close/>
                </a:path>
                <a:path w="408304" h="940434">
                  <a:moveTo>
                    <a:pt x="61937" y="932865"/>
                  </a:moveTo>
                  <a:lnTo>
                    <a:pt x="59804" y="930732"/>
                  </a:lnTo>
                  <a:lnTo>
                    <a:pt x="57175" y="940257"/>
                  </a:lnTo>
                  <a:lnTo>
                    <a:pt x="61937" y="935494"/>
                  </a:lnTo>
                  <a:lnTo>
                    <a:pt x="61937" y="932865"/>
                  </a:lnTo>
                  <a:close/>
                </a:path>
                <a:path w="408304" h="940434">
                  <a:moveTo>
                    <a:pt x="80987" y="932865"/>
                  </a:moveTo>
                  <a:lnTo>
                    <a:pt x="78867" y="930732"/>
                  </a:lnTo>
                  <a:lnTo>
                    <a:pt x="76225" y="940257"/>
                  </a:lnTo>
                  <a:lnTo>
                    <a:pt x="80987" y="935494"/>
                  </a:lnTo>
                  <a:lnTo>
                    <a:pt x="80987" y="932865"/>
                  </a:lnTo>
                  <a:close/>
                </a:path>
                <a:path w="408304" h="940434">
                  <a:moveTo>
                    <a:pt x="100050" y="932865"/>
                  </a:moveTo>
                  <a:lnTo>
                    <a:pt x="97917" y="930732"/>
                  </a:lnTo>
                  <a:lnTo>
                    <a:pt x="95288" y="940257"/>
                  </a:lnTo>
                  <a:lnTo>
                    <a:pt x="100050" y="935494"/>
                  </a:lnTo>
                  <a:lnTo>
                    <a:pt x="100050" y="932865"/>
                  </a:lnTo>
                  <a:close/>
                </a:path>
                <a:path w="408304" h="940434">
                  <a:moveTo>
                    <a:pt x="119113" y="932865"/>
                  </a:moveTo>
                  <a:lnTo>
                    <a:pt x="116979" y="930732"/>
                  </a:lnTo>
                  <a:lnTo>
                    <a:pt x="114350" y="940257"/>
                  </a:lnTo>
                  <a:lnTo>
                    <a:pt x="119113" y="935494"/>
                  </a:lnTo>
                  <a:lnTo>
                    <a:pt x="119113" y="932865"/>
                  </a:lnTo>
                  <a:close/>
                </a:path>
                <a:path w="408304" h="940434">
                  <a:moveTo>
                    <a:pt x="138176" y="932865"/>
                  </a:moveTo>
                  <a:lnTo>
                    <a:pt x="136042" y="930732"/>
                  </a:lnTo>
                  <a:lnTo>
                    <a:pt x="133413" y="940257"/>
                  </a:lnTo>
                  <a:lnTo>
                    <a:pt x="138176" y="935494"/>
                  </a:lnTo>
                  <a:lnTo>
                    <a:pt x="138176" y="932865"/>
                  </a:lnTo>
                  <a:close/>
                </a:path>
                <a:path w="408304" h="940434">
                  <a:moveTo>
                    <a:pt x="157226" y="932865"/>
                  </a:moveTo>
                  <a:lnTo>
                    <a:pt x="155105" y="930732"/>
                  </a:lnTo>
                  <a:lnTo>
                    <a:pt x="152463" y="940257"/>
                  </a:lnTo>
                  <a:lnTo>
                    <a:pt x="157226" y="935494"/>
                  </a:lnTo>
                  <a:lnTo>
                    <a:pt x="157226" y="932865"/>
                  </a:lnTo>
                  <a:close/>
                </a:path>
                <a:path w="408304" h="940434">
                  <a:moveTo>
                    <a:pt x="176288" y="932865"/>
                  </a:moveTo>
                  <a:lnTo>
                    <a:pt x="174155" y="930732"/>
                  </a:lnTo>
                  <a:lnTo>
                    <a:pt x="171526" y="940257"/>
                  </a:lnTo>
                  <a:lnTo>
                    <a:pt x="176288" y="935494"/>
                  </a:lnTo>
                  <a:lnTo>
                    <a:pt x="176288" y="932865"/>
                  </a:lnTo>
                  <a:close/>
                </a:path>
                <a:path w="408304" h="940434">
                  <a:moveTo>
                    <a:pt x="195351" y="932865"/>
                  </a:moveTo>
                  <a:lnTo>
                    <a:pt x="193217" y="930732"/>
                  </a:lnTo>
                  <a:lnTo>
                    <a:pt x="190588" y="940257"/>
                  </a:lnTo>
                  <a:lnTo>
                    <a:pt x="195351" y="935494"/>
                  </a:lnTo>
                  <a:lnTo>
                    <a:pt x="195351" y="932865"/>
                  </a:lnTo>
                  <a:close/>
                </a:path>
                <a:path w="408304" h="940434">
                  <a:moveTo>
                    <a:pt x="214414" y="932865"/>
                  </a:moveTo>
                  <a:lnTo>
                    <a:pt x="212280" y="930732"/>
                  </a:lnTo>
                  <a:lnTo>
                    <a:pt x="209651" y="940257"/>
                  </a:lnTo>
                  <a:lnTo>
                    <a:pt x="214414" y="935494"/>
                  </a:lnTo>
                  <a:lnTo>
                    <a:pt x="214414" y="932865"/>
                  </a:lnTo>
                  <a:close/>
                </a:path>
                <a:path w="408304" h="940434">
                  <a:moveTo>
                    <a:pt x="233464" y="932865"/>
                  </a:moveTo>
                  <a:lnTo>
                    <a:pt x="231343" y="930732"/>
                  </a:lnTo>
                  <a:lnTo>
                    <a:pt x="228701" y="940257"/>
                  </a:lnTo>
                  <a:lnTo>
                    <a:pt x="233464" y="935494"/>
                  </a:lnTo>
                  <a:lnTo>
                    <a:pt x="233464" y="932865"/>
                  </a:lnTo>
                  <a:close/>
                </a:path>
                <a:path w="408304" h="940434">
                  <a:moveTo>
                    <a:pt x="252526" y="932865"/>
                  </a:moveTo>
                  <a:lnTo>
                    <a:pt x="250393" y="930732"/>
                  </a:lnTo>
                  <a:lnTo>
                    <a:pt x="247764" y="940257"/>
                  </a:lnTo>
                  <a:lnTo>
                    <a:pt x="252526" y="935494"/>
                  </a:lnTo>
                  <a:lnTo>
                    <a:pt x="252526" y="932865"/>
                  </a:lnTo>
                  <a:close/>
                </a:path>
                <a:path w="408304" h="940434">
                  <a:moveTo>
                    <a:pt x="271589" y="932865"/>
                  </a:moveTo>
                  <a:lnTo>
                    <a:pt x="269455" y="930732"/>
                  </a:lnTo>
                  <a:lnTo>
                    <a:pt x="266827" y="940257"/>
                  </a:lnTo>
                  <a:lnTo>
                    <a:pt x="271589" y="935494"/>
                  </a:lnTo>
                  <a:lnTo>
                    <a:pt x="271589" y="932865"/>
                  </a:lnTo>
                  <a:close/>
                </a:path>
                <a:path w="408304" h="940434">
                  <a:moveTo>
                    <a:pt x="290652" y="932865"/>
                  </a:moveTo>
                  <a:lnTo>
                    <a:pt x="288518" y="930732"/>
                  </a:lnTo>
                  <a:lnTo>
                    <a:pt x="285889" y="940257"/>
                  </a:lnTo>
                  <a:lnTo>
                    <a:pt x="290652" y="935494"/>
                  </a:lnTo>
                  <a:lnTo>
                    <a:pt x="290652" y="932865"/>
                  </a:lnTo>
                  <a:close/>
                </a:path>
                <a:path w="408304" h="940434">
                  <a:moveTo>
                    <a:pt x="309702" y="932865"/>
                  </a:moveTo>
                  <a:lnTo>
                    <a:pt x="307581" y="930732"/>
                  </a:lnTo>
                  <a:lnTo>
                    <a:pt x="304939" y="940257"/>
                  </a:lnTo>
                  <a:lnTo>
                    <a:pt x="309702" y="935494"/>
                  </a:lnTo>
                  <a:lnTo>
                    <a:pt x="309702" y="932865"/>
                  </a:lnTo>
                  <a:close/>
                </a:path>
                <a:path w="408304" h="940434">
                  <a:moveTo>
                    <a:pt x="328764" y="932865"/>
                  </a:moveTo>
                  <a:lnTo>
                    <a:pt x="326631" y="930732"/>
                  </a:lnTo>
                  <a:lnTo>
                    <a:pt x="324002" y="940257"/>
                  </a:lnTo>
                  <a:lnTo>
                    <a:pt x="328764" y="935494"/>
                  </a:lnTo>
                  <a:lnTo>
                    <a:pt x="328764" y="932865"/>
                  </a:lnTo>
                  <a:close/>
                </a:path>
                <a:path w="408304" h="940434">
                  <a:moveTo>
                    <a:pt x="347827" y="932865"/>
                  </a:moveTo>
                  <a:lnTo>
                    <a:pt x="345694" y="930732"/>
                  </a:lnTo>
                  <a:lnTo>
                    <a:pt x="343065" y="940257"/>
                  </a:lnTo>
                  <a:lnTo>
                    <a:pt x="347827" y="935494"/>
                  </a:lnTo>
                  <a:lnTo>
                    <a:pt x="347827" y="932865"/>
                  </a:lnTo>
                  <a:close/>
                </a:path>
                <a:path w="408304" h="940434">
                  <a:moveTo>
                    <a:pt x="366890" y="932865"/>
                  </a:moveTo>
                  <a:lnTo>
                    <a:pt x="364756" y="930732"/>
                  </a:lnTo>
                  <a:lnTo>
                    <a:pt x="362127" y="940257"/>
                  </a:lnTo>
                  <a:lnTo>
                    <a:pt x="366890" y="935494"/>
                  </a:lnTo>
                  <a:lnTo>
                    <a:pt x="366890" y="932865"/>
                  </a:lnTo>
                  <a:close/>
                </a:path>
                <a:path w="408304" h="940434">
                  <a:moveTo>
                    <a:pt x="385940" y="932865"/>
                  </a:moveTo>
                  <a:lnTo>
                    <a:pt x="383819" y="930732"/>
                  </a:lnTo>
                  <a:lnTo>
                    <a:pt x="381177" y="940257"/>
                  </a:lnTo>
                  <a:lnTo>
                    <a:pt x="385940" y="935494"/>
                  </a:lnTo>
                  <a:lnTo>
                    <a:pt x="385940" y="932865"/>
                  </a:lnTo>
                  <a:close/>
                </a:path>
                <a:path w="408304" h="940434">
                  <a:moveTo>
                    <a:pt x="405003" y="932865"/>
                  </a:moveTo>
                  <a:lnTo>
                    <a:pt x="402869" y="930732"/>
                  </a:lnTo>
                  <a:lnTo>
                    <a:pt x="400240" y="940257"/>
                  </a:lnTo>
                  <a:lnTo>
                    <a:pt x="405003" y="935494"/>
                  </a:lnTo>
                  <a:lnTo>
                    <a:pt x="405003" y="932865"/>
                  </a:lnTo>
                  <a:close/>
                </a:path>
                <a:path w="408304" h="940434">
                  <a:moveTo>
                    <a:pt x="408178" y="919619"/>
                  </a:moveTo>
                  <a:lnTo>
                    <a:pt x="403415" y="914857"/>
                  </a:lnTo>
                  <a:lnTo>
                    <a:pt x="400786" y="914857"/>
                  </a:lnTo>
                  <a:lnTo>
                    <a:pt x="398653" y="916990"/>
                  </a:lnTo>
                  <a:lnTo>
                    <a:pt x="408178" y="919619"/>
                  </a:lnTo>
                  <a:close/>
                </a:path>
                <a:path w="408304" h="940434">
                  <a:moveTo>
                    <a:pt x="408178" y="900557"/>
                  </a:moveTo>
                  <a:lnTo>
                    <a:pt x="403415" y="895794"/>
                  </a:lnTo>
                  <a:lnTo>
                    <a:pt x="400786" y="895794"/>
                  </a:lnTo>
                  <a:lnTo>
                    <a:pt x="398653" y="897928"/>
                  </a:lnTo>
                  <a:lnTo>
                    <a:pt x="408178" y="900557"/>
                  </a:lnTo>
                  <a:close/>
                </a:path>
                <a:path w="408304" h="940434">
                  <a:moveTo>
                    <a:pt x="408178" y="881494"/>
                  </a:moveTo>
                  <a:lnTo>
                    <a:pt x="403415" y="876731"/>
                  </a:lnTo>
                  <a:lnTo>
                    <a:pt x="400786" y="876731"/>
                  </a:lnTo>
                  <a:lnTo>
                    <a:pt x="398653" y="878865"/>
                  </a:lnTo>
                  <a:lnTo>
                    <a:pt x="408178" y="881494"/>
                  </a:lnTo>
                  <a:close/>
                </a:path>
                <a:path w="408304" h="940434">
                  <a:moveTo>
                    <a:pt x="408178" y="862431"/>
                  </a:moveTo>
                  <a:lnTo>
                    <a:pt x="403415" y="857669"/>
                  </a:lnTo>
                  <a:lnTo>
                    <a:pt x="400786" y="857669"/>
                  </a:lnTo>
                  <a:lnTo>
                    <a:pt x="398653" y="859802"/>
                  </a:lnTo>
                  <a:lnTo>
                    <a:pt x="408178" y="862431"/>
                  </a:lnTo>
                  <a:close/>
                </a:path>
                <a:path w="408304" h="940434">
                  <a:moveTo>
                    <a:pt x="408178" y="843381"/>
                  </a:moveTo>
                  <a:lnTo>
                    <a:pt x="403415" y="838619"/>
                  </a:lnTo>
                  <a:lnTo>
                    <a:pt x="400786" y="838619"/>
                  </a:lnTo>
                  <a:lnTo>
                    <a:pt x="398653" y="840752"/>
                  </a:lnTo>
                  <a:lnTo>
                    <a:pt x="408178" y="843381"/>
                  </a:lnTo>
                  <a:close/>
                </a:path>
                <a:path w="408304" h="940434">
                  <a:moveTo>
                    <a:pt x="408178" y="824318"/>
                  </a:moveTo>
                  <a:lnTo>
                    <a:pt x="403415" y="819556"/>
                  </a:lnTo>
                  <a:lnTo>
                    <a:pt x="400786" y="819556"/>
                  </a:lnTo>
                  <a:lnTo>
                    <a:pt x="398653" y="821690"/>
                  </a:lnTo>
                  <a:lnTo>
                    <a:pt x="408178" y="824318"/>
                  </a:lnTo>
                  <a:close/>
                </a:path>
                <a:path w="408304" h="940434">
                  <a:moveTo>
                    <a:pt x="408178" y="805256"/>
                  </a:moveTo>
                  <a:lnTo>
                    <a:pt x="403415" y="800493"/>
                  </a:lnTo>
                  <a:lnTo>
                    <a:pt x="400786" y="800493"/>
                  </a:lnTo>
                  <a:lnTo>
                    <a:pt x="398653" y="802627"/>
                  </a:lnTo>
                  <a:lnTo>
                    <a:pt x="408178" y="805256"/>
                  </a:lnTo>
                  <a:close/>
                </a:path>
                <a:path w="408304" h="940434">
                  <a:moveTo>
                    <a:pt x="408178" y="786193"/>
                  </a:moveTo>
                  <a:lnTo>
                    <a:pt x="403415" y="781431"/>
                  </a:lnTo>
                  <a:lnTo>
                    <a:pt x="400786" y="781431"/>
                  </a:lnTo>
                  <a:lnTo>
                    <a:pt x="398653" y="783564"/>
                  </a:lnTo>
                  <a:lnTo>
                    <a:pt x="408178" y="786193"/>
                  </a:lnTo>
                  <a:close/>
                </a:path>
                <a:path w="408304" h="940434">
                  <a:moveTo>
                    <a:pt x="408178" y="767143"/>
                  </a:moveTo>
                  <a:lnTo>
                    <a:pt x="403415" y="762381"/>
                  </a:lnTo>
                  <a:lnTo>
                    <a:pt x="400786" y="762381"/>
                  </a:lnTo>
                  <a:lnTo>
                    <a:pt x="398653" y="764514"/>
                  </a:lnTo>
                  <a:lnTo>
                    <a:pt x="408178" y="767143"/>
                  </a:lnTo>
                  <a:close/>
                </a:path>
                <a:path w="408304" h="940434">
                  <a:moveTo>
                    <a:pt x="408178" y="748080"/>
                  </a:moveTo>
                  <a:lnTo>
                    <a:pt x="403415" y="743318"/>
                  </a:lnTo>
                  <a:lnTo>
                    <a:pt x="400786" y="743318"/>
                  </a:lnTo>
                  <a:lnTo>
                    <a:pt x="398653" y="745451"/>
                  </a:lnTo>
                  <a:lnTo>
                    <a:pt x="408178" y="748080"/>
                  </a:lnTo>
                  <a:close/>
                </a:path>
                <a:path w="408304" h="940434">
                  <a:moveTo>
                    <a:pt x="408178" y="729018"/>
                  </a:moveTo>
                  <a:lnTo>
                    <a:pt x="403415" y="724255"/>
                  </a:lnTo>
                  <a:lnTo>
                    <a:pt x="400786" y="724255"/>
                  </a:lnTo>
                  <a:lnTo>
                    <a:pt x="398653" y="726389"/>
                  </a:lnTo>
                  <a:lnTo>
                    <a:pt x="408178" y="729018"/>
                  </a:lnTo>
                  <a:close/>
                </a:path>
                <a:path w="408304" h="940434">
                  <a:moveTo>
                    <a:pt x="408178" y="709968"/>
                  </a:moveTo>
                  <a:lnTo>
                    <a:pt x="403415" y="705205"/>
                  </a:lnTo>
                  <a:lnTo>
                    <a:pt x="400786" y="705205"/>
                  </a:lnTo>
                  <a:lnTo>
                    <a:pt x="398653" y="707326"/>
                  </a:lnTo>
                  <a:lnTo>
                    <a:pt x="408178" y="709968"/>
                  </a:lnTo>
                  <a:close/>
                </a:path>
                <a:path w="408304" h="940434">
                  <a:moveTo>
                    <a:pt x="408178" y="690905"/>
                  </a:moveTo>
                  <a:lnTo>
                    <a:pt x="403415" y="686142"/>
                  </a:lnTo>
                  <a:lnTo>
                    <a:pt x="400786" y="686142"/>
                  </a:lnTo>
                  <a:lnTo>
                    <a:pt x="398653" y="688276"/>
                  </a:lnTo>
                  <a:lnTo>
                    <a:pt x="408178" y="690905"/>
                  </a:lnTo>
                  <a:close/>
                </a:path>
                <a:path w="408304" h="940434">
                  <a:moveTo>
                    <a:pt x="408178" y="671842"/>
                  </a:moveTo>
                  <a:lnTo>
                    <a:pt x="403415" y="667080"/>
                  </a:lnTo>
                  <a:lnTo>
                    <a:pt x="400786" y="667080"/>
                  </a:lnTo>
                  <a:lnTo>
                    <a:pt x="398653" y="669213"/>
                  </a:lnTo>
                  <a:lnTo>
                    <a:pt x="408178" y="671842"/>
                  </a:lnTo>
                  <a:close/>
                </a:path>
                <a:path w="408304" h="940434">
                  <a:moveTo>
                    <a:pt x="408178" y="652780"/>
                  </a:moveTo>
                  <a:lnTo>
                    <a:pt x="403415" y="648017"/>
                  </a:lnTo>
                  <a:lnTo>
                    <a:pt x="400786" y="648017"/>
                  </a:lnTo>
                  <a:lnTo>
                    <a:pt x="398653" y="650151"/>
                  </a:lnTo>
                  <a:lnTo>
                    <a:pt x="408178" y="652780"/>
                  </a:lnTo>
                  <a:close/>
                </a:path>
                <a:path w="408304" h="940434">
                  <a:moveTo>
                    <a:pt x="408178" y="633730"/>
                  </a:moveTo>
                  <a:lnTo>
                    <a:pt x="403415" y="628967"/>
                  </a:lnTo>
                  <a:lnTo>
                    <a:pt x="400786" y="628967"/>
                  </a:lnTo>
                  <a:lnTo>
                    <a:pt x="398653" y="631088"/>
                  </a:lnTo>
                  <a:lnTo>
                    <a:pt x="408178" y="633730"/>
                  </a:lnTo>
                  <a:close/>
                </a:path>
                <a:path w="408304" h="940434">
                  <a:moveTo>
                    <a:pt x="408178" y="614667"/>
                  </a:moveTo>
                  <a:lnTo>
                    <a:pt x="403415" y="609904"/>
                  </a:lnTo>
                  <a:lnTo>
                    <a:pt x="400786" y="609904"/>
                  </a:lnTo>
                  <a:lnTo>
                    <a:pt x="398653" y="612038"/>
                  </a:lnTo>
                  <a:lnTo>
                    <a:pt x="408178" y="614667"/>
                  </a:lnTo>
                  <a:close/>
                </a:path>
                <a:path w="408304" h="940434">
                  <a:moveTo>
                    <a:pt x="408178" y="595604"/>
                  </a:moveTo>
                  <a:lnTo>
                    <a:pt x="403415" y="590842"/>
                  </a:lnTo>
                  <a:lnTo>
                    <a:pt x="400786" y="590842"/>
                  </a:lnTo>
                  <a:lnTo>
                    <a:pt x="398653" y="592975"/>
                  </a:lnTo>
                  <a:lnTo>
                    <a:pt x="408178" y="595604"/>
                  </a:lnTo>
                  <a:close/>
                </a:path>
                <a:path w="408304" h="940434">
                  <a:moveTo>
                    <a:pt x="408178" y="576541"/>
                  </a:moveTo>
                  <a:lnTo>
                    <a:pt x="403415" y="571779"/>
                  </a:lnTo>
                  <a:lnTo>
                    <a:pt x="400786" y="571779"/>
                  </a:lnTo>
                  <a:lnTo>
                    <a:pt x="398653" y="573913"/>
                  </a:lnTo>
                  <a:lnTo>
                    <a:pt x="408178" y="576541"/>
                  </a:lnTo>
                  <a:close/>
                </a:path>
                <a:path w="408304" h="940434">
                  <a:moveTo>
                    <a:pt x="408178" y="557491"/>
                  </a:moveTo>
                  <a:lnTo>
                    <a:pt x="403415" y="552729"/>
                  </a:lnTo>
                  <a:lnTo>
                    <a:pt x="400786" y="552729"/>
                  </a:lnTo>
                  <a:lnTo>
                    <a:pt x="398653" y="554850"/>
                  </a:lnTo>
                  <a:lnTo>
                    <a:pt x="408178" y="557491"/>
                  </a:lnTo>
                  <a:close/>
                </a:path>
                <a:path w="408304" h="940434">
                  <a:moveTo>
                    <a:pt x="408178" y="538429"/>
                  </a:moveTo>
                  <a:lnTo>
                    <a:pt x="403415" y="533666"/>
                  </a:lnTo>
                  <a:lnTo>
                    <a:pt x="400786" y="533666"/>
                  </a:lnTo>
                  <a:lnTo>
                    <a:pt x="398653" y="535800"/>
                  </a:lnTo>
                  <a:lnTo>
                    <a:pt x="408178" y="538429"/>
                  </a:lnTo>
                  <a:close/>
                </a:path>
                <a:path w="408304" h="940434">
                  <a:moveTo>
                    <a:pt x="408178" y="519366"/>
                  </a:moveTo>
                  <a:lnTo>
                    <a:pt x="403415" y="514604"/>
                  </a:lnTo>
                  <a:lnTo>
                    <a:pt x="400786" y="514604"/>
                  </a:lnTo>
                  <a:lnTo>
                    <a:pt x="398653" y="516737"/>
                  </a:lnTo>
                  <a:lnTo>
                    <a:pt x="408178" y="519366"/>
                  </a:lnTo>
                  <a:close/>
                </a:path>
                <a:path w="408304" h="940434">
                  <a:moveTo>
                    <a:pt x="408178" y="500303"/>
                  </a:moveTo>
                  <a:lnTo>
                    <a:pt x="403415" y="495541"/>
                  </a:lnTo>
                  <a:lnTo>
                    <a:pt x="400786" y="495541"/>
                  </a:lnTo>
                  <a:lnTo>
                    <a:pt x="398653" y="497674"/>
                  </a:lnTo>
                  <a:lnTo>
                    <a:pt x="408178" y="500303"/>
                  </a:lnTo>
                  <a:close/>
                </a:path>
                <a:path w="408304" h="940434">
                  <a:moveTo>
                    <a:pt x="408178" y="481253"/>
                  </a:moveTo>
                  <a:lnTo>
                    <a:pt x="403415" y="476491"/>
                  </a:lnTo>
                  <a:lnTo>
                    <a:pt x="400786" y="476491"/>
                  </a:lnTo>
                  <a:lnTo>
                    <a:pt x="398653" y="478612"/>
                  </a:lnTo>
                  <a:lnTo>
                    <a:pt x="408178" y="481253"/>
                  </a:lnTo>
                  <a:close/>
                </a:path>
                <a:path w="408304" h="940434">
                  <a:moveTo>
                    <a:pt x="408178" y="462191"/>
                  </a:moveTo>
                  <a:lnTo>
                    <a:pt x="403415" y="457428"/>
                  </a:lnTo>
                  <a:lnTo>
                    <a:pt x="400786" y="457428"/>
                  </a:lnTo>
                  <a:lnTo>
                    <a:pt x="398653" y="459562"/>
                  </a:lnTo>
                  <a:lnTo>
                    <a:pt x="408178" y="462191"/>
                  </a:lnTo>
                  <a:close/>
                </a:path>
                <a:path w="408304" h="940434">
                  <a:moveTo>
                    <a:pt x="408178" y="443128"/>
                  </a:moveTo>
                  <a:lnTo>
                    <a:pt x="403415" y="438365"/>
                  </a:lnTo>
                  <a:lnTo>
                    <a:pt x="400786" y="438365"/>
                  </a:lnTo>
                  <a:lnTo>
                    <a:pt x="398653" y="440499"/>
                  </a:lnTo>
                  <a:lnTo>
                    <a:pt x="408178" y="443128"/>
                  </a:lnTo>
                  <a:close/>
                </a:path>
                <a:path w="408304" h="940434">
                  <a:moveTo>
                    <a:pt x="408178" y="424065"/>
                  </a:moveTo>
                  <a:lnTo>
                    <a:pt x="403415" y="419303"/>
                  </a:lnTo>
                  <a:lnTo>
                    <a:pt x="400786" y="419303"/>
                  </a:lnTo>
                  <a:lnTo>
                    <a:pt x="398653" y="421436"/>
                  </a:lnTo>
                  <a:lnTo>
                    <a:pt x="408178" y="424065"/>
                  </a:lnTo>
                  <a:close/>
                </a:path>
                <a:path w="408304" h="940434">
                  <a:moveTo>
                    <a:pt x="408178" y="405015"/>
                  </a:moveTo>
                  <a:lnTo>
                    <a:pt x="403415" y="400253"/>
                  </a:lnTo>
                  <a:lnTo>
                    <a:pt x="400786" y="400253"/>
                  </a:lnTo>
                  <a:lnTo>
                    <a:pt x="398653" y="402374"/>
                  </a:lnTo>
                  <a:lnTo>
                    <a:pt x="408178" y="405015"/>
                  </a:lnTo>
                  <a:close/>
                </a:path>
                <a:path w="408304" h="940434">
                  <a:moveTo>
                    <a:pt x="408178" y="385953"/>
                  </a:moveTo>
                  <a:lnTo>
                    <a:pt x="403415" y="381190"/>
                  </a:lnTo>
                  <a:lnTo>
                    <a:pt x="400786" y="381190"/>
                  </a:lnTo>
                  <a:lnTo>
                    <a:pt x="398653" y="383324"/>
                  </a:lnTo>
                  <a:lnTo>
                    <a:pt x="408178" y="385953"/>
                  </a:lnTo>
                  <a:close/>
                </a:path>
                <a:path w="408304" h="940434">
                  <a:moveTo>
                    <a:pt x="408178" y="366890"/>
                  </a:moveTo>
                  <a:lnTo>
                    <a:pt x="403415" y="362127"/>
                  </a:lnTo>
                  <a:lnTo>
                    <a:pt x="400786" y="362127"/>
                  </a:lnTo>
                  <a:lnTo>
                    <a:pt x="398653" y="364261"/>
                  </a:lnTo>
                  <a:lnTo>
                    <a:pt x="408178" y="366890"/>
                  </a:lnTo>
                  <a:close/>
                </a:path>
                <a:path w="408304" h="940434">
                  <a:moveTo>
                    <a:pt x="408178" y="347827"/>
                  </a:moveTo>
                  <a:lnTo>
                    <a:pt x="403415" y="343065"/>
                  </a:lnTo>
                  <a:lnTo>
                    <a:pt x="400786" y="343065"/>
                  </a:lnTo>
                  <a:lnTo>
                    <a:pt x="398653" y="345198"/>
                  </a:lnTo>
                  <a:lnTo>
                    <a:pt x="408178" y="347827"/>
                  </a:lnTo>
                  <a:close/>
                </a:path>
                <a:path w="408304" h="940434">
                  <a:moveTo>
                    <a:pt x="408178" y="328777"/>
                  </a:moveTo>
                  <a:lnTo>
                    <a:pt x="403415" y="324015"/>
                  </a:lnTo>
                  <a:lnTo>
                    <a:pt x="400786" y="324015"/>
                  </a:lnTo>
                  <a:lnTo>
                    <a:pt x="398653" y="326136"/>
                  </a:lnTo>
                  <a:lnTo>
                    <a:pt x="408178" y="328777"/>
                  </a:lnTo>
                  <a:close/>
                </a:path>
                <a:path w="408304" h="940434">
                  <a:moveTo>
                    <a:pt x="408178" y="309714"/>
                  </a:moveTo>
                  <a:lnTo>
                    <a:pt x="403415" y="304952"/>
                  </a:lnTo>
                  <a:lnTo>
                    <a:pt x="400786" y="304952"/>
                  </a:lnTo>
                  <a:lnTo>
                    <a:pt x="398653" y="307086"/>
                  </a:lnTo>
                  <a:lnTo>
                    <a:pt x="408178" y="309714"/>
                  </a:lnTo>
                  <a:close/>
                </a:path>
                <a:path w="408304" h="940434">
                  <a:moveTo>
                    <a:pt x="408178" y="290652"/>
                  </a:moveTo>
                  <a:lnTo>
                    <a:pt x="403415" y="285889"/>
                  </a:lnTo>
                  <a:lnTo>
                    <a:pt x="400786" y="285889"/>
                  </a:lnTo>
                  <a:lnTo>
                    <a:pt x="398653" y="288023"/>
                  </a:lnTo>
                  <a:lnTo>
                    <a:pt x="408178" y="290652"/>
                  </a:lnTo>
                  <a:close/>
                </a:path>
                <a:path w="408304" h="940434">
                  <a:moveTo>
                    <a:pt x="408178" y="271589"/>
                  </a:moveTo>
                  <a:lnTo>
                    <a:pt x="403415" y="266827"/>
                  </a:lnTo>
                  <a:lnTo>
                    <a:pt x="400786" y="266827"/>
                  </a:lnTo>
                  <a:lnTo>
                    <a:pt x="398653" y="268960"/>
                  </a:lnTo>
                  <a:lnTo>
                    <a:pt x="408178" y="271589"/>
                  </a:lnTo>
                  <a:close/>
                </a:path>
                <a:path w="408304" h="940434">
                  <a:moveTo>
                    <a:pt x="408178" y="252539"/>
                  </a:moveTo>
                  <a:lnTo>
                    <a:pt x="403415" y="247777"/>
                  </a:lnTo>
                  <a:lnTo>
                    <a:pt x="400786" y="247777"/>
                  </a:lnTo>
                  <a:lnTo>
                    <a:pt x="398653" y="249897"/>
                  </a:lnTo>
                  <a:lnTo>
                    <a:pt x="408178" y="252539"/>
                  </a:lnTo>
                  <a:close/>
                </a:path>
                <a:path w="408304" h="940434">
                  <a:moveTo>
                    <a:pt x="408178" y="233476"/>
                  </a:moveTo>
                  <a:lnTo>
                    <a:pt x="403415" y="228714"/>
                  </a:lnTo>
                  <a:lnTo>
                    <a:pt x="400786" y="228714"/>
                  </a:lnTo>
                  <a:lnTo>
                    <a:pt x="398653" y="230847"/>
                  </a:lnTo>
                  <a:lnTo>
                    <a:pt x="408178" y="233476"/>
                  </a:lnTo>
                  <a:close/>
                </a:path>
                <a:path w="408304" h="940434">
                  <a:moveTo>
                    <a:pt x="408178" y="214414"/>
                  </a:moveTo>
                  <a:lnTo>
                    <a:pt x="403415" y="209651"/>
                  </a:lnTo>
                  <a:lnTo>
                    <a:pt x="400786" y="209651"/>
                  </a:lnTo>
                  <a:lnTo>
                    <a:pt x="398653" y="211785"/>
                  </a:lnTo>
                  <a:lnTo>
                    <a:pt x="408178" y="214414"/>
                  </a:lnTo>
                  <a:close/>
                </a:path>
                <a:path w="408304" h="940434">
                  <a:moveTo>
                    <a:pt x="408178" y="195351"/>
                  </a:moveTo>
                  <a:lnTo>
                    <a:pt x="403415" y="190588"/>
                  </a:lnTo>
                  <a:lnTo>
                    <a:pt x="400786" y="190588"/>
                  </a:lnTo>
                  <a:lnTo>
                    <a:pt x="398653" y="192722"/>
                  </a:lnTo>
                  <a:lnTo>
                    <a:pt x="408178" y="195351"/>
                  </a:lnTo>
                  <a:close/>
                </a:path>
                <a:path w="408304" h="940434">
                  <a:moveTo>
                    <a:pt x="408178" y="176301"/>
                  </a:moveTo>
                  <a:lnTo>
                    <a:pt x="403415" y="171538"/>
                  </a:lnTo>
                  <a:lnTo>
                    <a:pt x="400786" y="171538"/>
                  </a:lnTo>
                  <a:lnTo>
                    <a:pt x="398653" y="173659"/>
                  </a:lnTo>
                  <a:lnTo>
                    <a:pt x="408178" y="176301"/>
                  </a:lnTo>
                  <a:close/>
                </a:path>
                <a:path w="408304" h="940434">
                  <a:moveTo>
                    <a:pt x="408178" y="157238"/>
                  </a:moveTo>
                  <a:lnTo>
                    <a:pt x="403415" y="152476"/>
                  </a:lnTo>
                  <a:lnTo>
                    <a:pt x="400786" y="152476"/>
                  </a:lnTo>
                  <a:lnTo>
                    <a:pt x="398653" y="154609"/>
                  </a:lnTo>
                  <a:lnTo>
                    <a:pt x="408178" y="157238"/>
                  </a:lnTo>
                  <a:close/>
                </a:path>
                <a:path w="408304" h="940434">
                  <a:moveTo>
                    <a:pt x="408178" y="138176"/>
                  </a:moveTo>
                  <a:lnTo>
                    <a:pt x="403415" y="133413"/>
                  </a:lnTo>
                  <a:lnTo>
                    <a:pt x="400786" y="133413"/>
                  </a:lnTo>
                  <a:lnTo>
                    <a:pt x="398653" y="135547"/>
                  </a:lnTo>
                  <a:lnTo>
                    <a:pt x="408178" y="138176"/>
                  </a:lnTo>
                  <a:close/>
                </a:path>
                <a:path w="408304" h="940434">
                  <a:moveTo>
                    <a:pt x="408178" y="119113"/>
                  </a:moveTo>
                  <a:lnTo>
                    <a:pt x="403415" y="114350"/>
                  </a:lnTo>
                  <a:lnTo>
                    <a:pt x="400786" y="114350"/>
                  </a:lnTo>
                  <a:lnTo>
                    <a:pt x="398653" y="116484"/>
                  </a:lnTo>
                  <a:lnTo>
                    <a:pt x="408178" y="119113"/>
                  </a:lnTo>
                  <a:close/>
                </a:path>
                <a:path w="408304" h="940434">
                  <a:moveTo>
                    <a:pt x="408178" y="100063"/>
                  </a:moveTo>
                  <a:lnTo>
                    <a:pt x="403415" y="95300"/>
                  </a:lnTo>
                  <a:lnTo>
                    <a:pt x="400786" y="95300"/>
                  </a:lnTo>
                  <a:lnTo>
                    <a:pt x="398653" y="97421"/>
                  </a:lnTo>
                  <a:lnTo>
                    <a:pt x="408178" y="100063"/>
                  </a:lnTo>
                  <a:close/>
                </a:path>
                <a:path w="408304" h="940434">
                  <a:moveTo>
                    <a:pt x="408178" y="81000"/>
                  </a:moveTo>
                  <a:lnTo>
                    <a:pt x="403415" y="76238"/>
                  </a:lnTo>
                  <a:lnTo>
                    <a:pt x="400786" y="76238"/>
                  </a:lnTo>
                  <a:lnTo>
                    <a:pt x="398653" y="78371"/>
                  </a:lnTo>
                  <a:lnTo>
                    <a:pt x="408178" y="81000"/>
                  </a:lnTo>
                  <a:close/>
                </a:path>
                <a:path w="408304" h="940434">
                  <a:moveTo>
                    <a:pt x="408178" y="61937"/>
                  </a:moveTo>
                  <a:lnTo>
                    <a:pt x="403415" y="57175"/>
                  </a:lnTo>
                  <a:lnTo>
                    <a:pt x="400786" y="57175"/>
                  </a:lnTo>
                  <a:lnTo>
                    <a:pt x="398653" y="59309"/>
                  </a:lnTo>
                  <a:lnTo>
                    <a:pt x="408178" y="61937"/>
                  </a:lnTo>
                  <a:close/>
                </a:path>
                <a:path w="408304" h="940434">
                  <a:moveTo>
                    <a:pt x="408178" y="42875"/>
                  </a:moveTo>
                  <a:lnTo>
                    <a:pt x="403415" y="38112"/>
                  </a:lnTo>
                  <a:lnTo>
                    <a:pt x="400786" y="38112"/>
                  </a:lnTo>
                  <a:lnTo>
                    <a:pt x="398653" y="40246"/>
                  </a:lnTo>
                  <a:lnTo>
                    <a:pt x="408178" y="42875"/>
                  </a:lnTo>
                  <a:close/>
                </a:path>
                <a:path w="408304" h="940434">
                  <a:moveTo>
                    <a:pt x="408178" y="23825"/>
                  </a:moveTo>
                  <a:lnTo>
                    <a:pt x="403415" y="19062"/>
                  </a:lnTo>
                  <a:lnTo>
                    <a:pt x="400786" y="19062"/>
                  </a:lnTo>
                  <a:lnTo>
                    <a:pt x="398653" y="21183"/>
                  </a:lnTo>
                  <a:lnTo>
                    <a:pt x="408178" y="23825"/>
                  </a:lnTo>
                  <a:close/>
                </a:path>
                <a:path w="408304" h="940434">
                  <a:moveTo>
                    <a:pt x="408178" y="4762"/>
                  </a:moveTo>
                  <a:lnTo>
                    <a:pt x="403415" y="0"/>
                  </a:lnTo>
                  <a:lnTo>
                    <a:pt x="400786" y="0"/>
                  </a:lnTo>
                  <a:lnTo>
                    <a:pt x="398653" y="2133"/>
                  </a:lnTo>
                  <a:lnTo>
                    <a:pt x="408178" y="4762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6047664" y="6553200"/>
              <a:ext cx="1339215" cy="9525"/>
            </a:xfrm>
            <a:custGeom>
              <a:avLst/>
              <a:gdLst/>
              <a:ahLst/>
              <a:cxnLst/>
              <a:rect l="l" t="t" r="r" b="b"/>
              <a:pathLst>
                <a:path w="1339215" h="9525">
                  <a:moveTo>
                    <a:pt x="4762" y="2133"/>
                  </a:moveTo>
                  <a:lnTo>
                    <a:pt x="2628" y="0"/>
                  </a:lnTo>
                  <a:lnTo>
                    <a:pt x="0" y="9525"/>
                  </a:lnTo>
                  <a:lnTo>
                    <a:pt x="4762" y="4762"/>
                  </a:lnTo>
                  <a:lnTo>
                    <a:pt x="4762" y="2133"/>
                  </a:lnTo>
                  <a:close/>
                </a:path>
                <a:path w="1339215" h="9525">
                  <a:moveTo>
                    <a:pt x="23825" y="2133"/>
                  </a:moveTo>
                  <a:lnTo>
                    <a:pt x="21691" y="0"/>
                  </a:lnTo>
                  <a:lnTo>
                    <a:pt x="19062" y="9525"/>
                  </a:lnTo>
                  <a:lnTo>
                    <a:pt x="23825" y="4762"/>
                  </a:lnTo>
                  <a:lnTo>
                    <a:pt x="23825" y="2133"/>
                  </a:lnTo>
                  <a:close/>
                </a:path>
                <a:path w="1339215" h="9525">
                  <a:moveTo>
                    <a:pt x="42887" y="2133"/>
                  </a:moveTo>
                  <a:lnTo>
                    <a:pt x="40754" y="0"/>
                  </a:lnTo>
                  <a:lnTo>
                    <a:pt x="38125" y="9525"/>
                  </a:lnTo>
                  <a:lnTo>
                    <a:pt x="42887" y="4762"/>
                  </a:lnTo>
                  <a:lnTo>
                    <a:pt x="42887" y="2133"/>
                  </a:lnTo>
                  <a:close/>
                </a:path>
                <a:path w="1339215" h="9525">
                  <a:moveTo>
                    <a:pt x="61937" y="2133"/>
                  </a:moveTo>
                  <a:lnTo>
                    <a:pt x="59804" y="0"/>
                  </a:lnTo>
                  <a:lnTo>
                    <a:pt x="57175" y="9525"/>
                  </a:lnTo>
                  <a:lnTo>
                    <a:pt x="61937" y="4762"/>
                  </a:lnTo>
                  <a:lnTo>
                    <a:pt x="61937" y="2133"/>
                  </a:lnTo>
                  <a:close/>
                </a:path>
                <a:path w="1339215" h="9525">
                  <a:moveTo>
                    <a:pt x="81000" y="2133"/>
                  </a:moveTo>
                  <a:lnTo>
                    <a:pt x="78867" y="0"/>
                  </a:lnTo>
                  <a:lnTo>
                    <a:pt x="76238" y="9525"/>
                  </a:lnTo>
                  <a:lnTo>
                    <a:pt x="81000" y="4762"/>
                  </a:lnTo>
                  <a:lnTo>
                    <a:pt x="81000" y="2133"/>
                  </a:lnTo>
                  <a:close/>
                </a:path>
                <a:path w="1339215" h="9525">
                  <a:moveTo>
                    <a:pt x="100063" y="2133"/>
                  </a:moveTo>
                  <a:lnTo>
                    <a:pt x="97929" y="0"/>
                  </a:lnTo>
                  <a:lnTo>
                    <a:pt x="95300" y="9525"/>
                  </a:lnTo>
                  <a:lnTo>
                    <a:pt x="100063" y="4762"/>
                  </a:lnTo>
                  <a:lnTo>
                    <a:pt x="100063" y="2133"/>
                  </a:lnTo>
                  <a:close/>
                </a:path>
                <a:path w="1339215" h="9525">
                  <a:moveTo>
                    <a:pt x="119126" y="2133"/>
                  </a:moveTo>
                  <a:lnTo>
                    <a:pt x="116992" y="0"/>
                  </a:lnTo>
                  <a:lnTo>
                    <a:pt x="114363" y="9525"/>
                  </a:lnTo>
                  <a:lnTo>
                    <a:pt x="119126" y="4762"/>
                  </a:lnTo>
                  <a:lnTo>
                    <a:pt x="119126" y="2133"/>
                  </a:lnTo>
                  <a:close/>
                </a:path>
                <a:path w="1339215" h="9525">
                  <a:moveTo>
                    <a:pt x="138176" y="2133"/>
                  </a:moveTo>
                  <a:lnTo>
                    <a:pt x="136042" y="0"/>
                  </a:lnTo>
                  <a:lnTo>
                    <a:pt x="133413" y="9525"/>
                  </a:lnTo>
                  <a:lnTo>
                    <a:pt x="138176" y="4762"/>
                  </a:lnTo>
                  <a:lnTo>
                    <a:pt x="138176" y="2133"/>
                  </a:lnTo>
                  <a:close/>
                </a:path>
                <a:path w="1339215" h="9525">
                  <a:moveTo>
                    <a:pt x="157238" y="2133"/>
                  </a:moveTo>
                  <a:lnTo>
                    <a:pt x="155105" y="0"/>
                  </a:lnTo>
                  <a:lnTo>
                    <a:pt x="152476" y="9525"/>
                  </a:lnTo>
                  <a:lnTo>
                    <a:pt x="157238" y="4762"/>
                  </a:lnTo>
                  <a:lnTo>
                    <a:pt x="157238" y="2133"/>
                  </a:lnTo>
                  <a:close/>
                </a:path>
                <a:path w="1339215" h="9525">
                  <a:moveTo>
                    <a:pt x="176301" y="2133"/>
                  </a:moveTo>
                  <a:lnTo>
                    <a:pt x="174167" y="0"/>
                  </a:lnTo>
                  <a:lnTo>
                    <a:pt x="171538" y="9525"/>
                  </a:lnTo>
                  <a:lnTo>
                    <a:pt x="176301" y="4762"/>
                  </a:lnTo>
                  <a:lnTo>
                    <a:pt x="176301" y="2133"/>
                  </a:lnTo>
                  <a:close/>
                </a:path>
                <a:path w="1339215" h="9525">
                  <a:moveTo>
                    <a:pt x="195364" y="2133"/>
                  </a:moveTo>
                  <a:lnTo>
                    <a:pt x="193230" y="0"/>
                  </a:lnTo>
                  <a:lnTo>
                    <a:pt x="190601" y="9525"/>
                  </a:lnTo>
                  <a:lnTo>
                    <a:pt x="195364" y="4762"/>
                  </a:lnTo>
                  <a:lnTo>
                    <a:pt x="195364" y="2133"/>
                  </a:lnTo>
                  <a:close/>
                </a:path>
                <a:path w="1339215" h="9525">
                  <a:moveTo>
                    <a:pt x="214414" y="2133"/>
                  </a:moveTo>
                  <a:lnTo>
                    <a:pt x="212280" y="0"/>
                  </a:lnTo>
                  <a:lnTo>
                    <a:pt x="209651" y="9525"/>
                  </a:lnTo>
                  <a:lnTo>
                    <a:pt x="214414" y="4762"/>
                  </a:lnTo>
                  <a:lnTo>
                    <a:pt x="214414" y="2133"/>
                  </a:lnTo>
                  <a:close/>
                </a:path>
                <a:path w="1339215" h="9525">
                  <a:moveTo>
                    <a:pt x="233476" y="2133"/>
                  </a:moveTo>
                  <a:lnTo>
                    <a:pt x="231343" y="0"/>
                  </a:lnTo>
                  <a:lnTo>
                    <a:pt x="228714" y="9525"/>
                  </a:lnTo>
                  <a:lnTo>
                    <a:pt x="233476" y="4762"/>
                  </a:lnTo>
                  <a:lnTo>
                    <a:pt x="233476" y="2133"/>
                  </a:lnTo>
                  <a:close/>
                </a:path>
                <a:path w="1339215" h="9525">
                  <a:moveTo>
                    <a:pt x="252539" y="2133"/>
                  </a:moveTo>
                  <a:lnTo>
                    <a:pt x="250405" y="0"/>
                  </a:lnTo>
                  <a:lnTo>
                    <a:pt x="247777" y="9525"/>
                  </a:lnTo>
                  <a:lnTo>
                    <a:pt x="252539" y="4762"/>
                  </a:lnTo>
                  <a:lnTo>
                    <a:pt x="252539" y="2133"/>
                  </a:lnTo>
                  <a:close/>
                </a:path>
                <a:path w="1339215" h="9525">
                  <a:moveTo>
                    <a:pt x="271602" y="2133"/>
                  </a:moveTo>
                  <a:lnTo>
                    <a:pt x="269468" y="0"/>
                  </a:lnTo>
                  <a:lnTo>
                    <a:pt x="266839" y="9525"/>
                  </a:lnTo>
                  <a:lnTo>
                    <a:pt x="271602" y="4762"/>
                  </a:lnTo>
                  <a:lnTo>
                    <a:pt x="271602" y="2133"/>
                  </a:lnTo>
                  <a:close/>
                </a:path>
                <a:path w="1339215" h="9525">
                  <a:moveTo>
                    <a:pt x="290652" y="2133"/>
                  </a:moveTo>
                  <a:lnTo>
                    <a:pt x="288518" y="0"/>
                  </a:lnTo>
                  <a:lnTo>
                    <a:pt x="285889" y="9525"/>
                  </a:lnTo>
                  <a:lnTo>
                    <a:pt x="290652" y="4762"/>
                  </a:lnTo>
                  <a:lnTo>
                    <a:pt x="290652" y="2133"/>
                  </a:lnTo>
                  <a:close/>
                </a:path>
                <a:path w="1339215" h="9525">
                  <a:moveTo>
                    <a:pt x="309714" y="2133"/>
                  </a:moveTo>
                  <a:lnTo>
                    <a:pt x="307581" y="0"/>
                  </a:lnTo>
                  <a:lnTo>
                    <a:pt x="304952" y="9525"/>
                  </a:lnTo>
                  <a:lnTo>
                    <a:pt x="309714" y="4762"/>
                  </a:lnTo>
                  <a:lnTo>
                    <a:pt x="309714" y="2133"/>
                  </a:lnTo>
                  <a:close/>
                </a:path>
                <a:path w="1339215" h="9525">
                  <a:moveTo>
                    <a:pt x="328777" y="2133"/>
                  </a:moveTo>
                  <a:lnTo>
                    <a:pt x="326644" y="0"/>
                  </a:lnTo>
                  <a:lnTo>
                    <a:pt x="324015" y="9525"/>
                  </a:lnTo>
                  <a:lnTo>
                    <a:pt x="328777" y="4762"/>
                  </a:lnTo>
                  <a:lnTo>
                    <a:pt x="328777" y="2133"/>
                  </a:lnTo>
                  <a:close/>
                </a:path>
                <a:path w="1339215" h="9525">
                  <a:moveTo>
                    <a:pt x="347840" y="2133"/>
                  </a:moveTo>
                  <a:lnTo>
                    <a:pt x="345706" y="0"/>
                  </a:lnTo>
                  <a:lnTo>
                    <a:pt x="343077" y="9525"/>
                  </a:lnTo>
                  <a:lnTo>
                    <a:pt x="347840" y="4762"/>
                  </a:lnTo>
                  <a:lnTo>
                    <a:pt x="347840" y="2133"/>
                  </a:lnTo>
                  <a:close/>
                </a:path>
                <a:path w="1339215" h="9525">
                  <a:moveTo>
                    <a:pt x="366890" y="2133"/>
                  </a:moveTo>
                  <a:lnTo>
                    <a:pt x="364756" y="0"/>
                  </a:lnTo>
                  <a:lnTo>
                    <a:pt x="362127" y="9525"/>
                  </a:lnTo>
                  <a:lnTo>
                    <a:pt x="366890" y="4762"/>
                  </a:lnTo>
                  <a:lnTo>
                    <a:pt x="366890" y="2133"/>
                  </a:lnTo>
                  <a:close/>
                </a:path>
                <a:path w="1339215" h="9525">
                  <a:moveTo>
                    <a:pt x="385953" y="2133"/>
                  </a:moveTo>
                  <a:lnTo>
                    <a:pt x="383819" y="0"/>
                  </a:lnTo>
                  <a:lnTo>
                    <a:pt x="381190" y="9525"/>
                  </a:lnTo>
                  <a:lnTo>
                    <a:pt x="385953" y="4762"/>
                  </a:lnTo>
                  <a:lnTo>
                    <a:pt x="385953" y="2133"/>
                  </a:lnTo>
                  <a:close/>
                </a:path>
                <a:path w="1339215" h="9525">
                  <a:moveTo>
                    <a:pt x="405015" y="2133"/>
                  </a:moveTo>
                  <a:lnTo>
                    <a:pt x="402882" y="0"/>
                  </a:lnTo>
                  <a:lnTo>
                    <a:pt x="400253" y="9525"/>
                  </a:lnTo>
                  <a:lnTo>
                    <a:pt x="405015" y="4762"/>
                  </a:lnTo>
                  <a:lnTo>
                    <a:pt x="405015" y="2133"/>
                  </a:lnTo>
                  <a:close/>
                </a:path>
                <a:path w="1339215" h="9525">
                  <a:moveTo>
                    <a:pt x="424078" y="2133"/>
                  </a:moveTo>
                  <a:lnTo>
                    <a:pt x="421944" y="0"/>
                  </a:lnTo>
                  <a:lnTo>
                    <a:pt x="419315" y="9525"/>
                  </a:lnTo>
                  <a:lnTo>
                    <a:pt x="424078" y="4762"/>
                  </a:lnTo>
                  <a:lnTo>
                    <a:pt x="424078" y="2133"/>
                  </a:lnTo>
                  <a:close/>
                </a:path>
                <a:path w="1339215" h="9525">
                  <a:moveTo>
                    <a:pt x="443128" y="2133"/>
                  </a:moveTo>
                  <a:lnTo>
                    <a:pt x="440994" y="0"/>
                  </a:lnTo>
                  <a:lnTo>
                    <a:pt x="438365" y="9525"/>
                  </a:lnTo>
                  <a:lnTo>
                    <a:pt x="443128" y="4762"/>
                  </a:lnTo>
                  <a:lnTo>
                    <a:pt x="443128" y="2133"/>
                  </a:lnTo>
                  <a:close/>
                </a:path>
                <a:path w="1339215" h="9525">
                  <a:moveTo>
                    <a:pt x="462191" y="2133"/>
                  </a:moveTo>
                  <a:lnTo>
                    <a:pt x="460057" y="0"/>
                  </a:lnTo>
                  <a:lnTo>
                    <a:pt x="457428" y="9525"/>
                  </a:lnTo>
                  <a:lnTo>
                    <a:pt x="462191" y="4762"/>
                  </a:lnTo>
                  <a:lnTo>
                    <a:pt x="462191" y="2133"/>
                  </a:lnTo>
                  <a:close/>
                </a:path>
                <a:path w="1339215" h="9525">
                  <a:moveTo>
                    <a:pt x="481253" y="2133"/>
                  </a:moveTo>
                  <a:lnTo>
                    <a:pt x="479120" y="0"/>
                  </a:lnTo>
                  <a:lnTo>
                    <a:pt x="476491" y="9525"/>
                  </a:lnTo>
                  <a:lnTo>
                    <a:pt x="481253" y="4762"/>
                  </a:lnTo>
                  <a:lnTo>
                    <a:pt x="481253" y="2133"/>
                  </a:lnTo>
                  <a:close/>
                </a:path>
                <a:path w="1339215" h="9525">
                  <a:moveTo>
                    <a:pt x="500316" y="2133"/>
                  </a:moveTo>
                  <a:lnTo>
                    <a:pt x="498182" y="0"/>
                  </a:lnTo>
                  <a:lnTo>
                    <a:pt x="495554" y="9525"/>
                  </a:lnTo>
                  <a:lnTo>
                    <a:pt x="500316" y="4762"/>
                  </a:lnTo>
                  <a:lnTo>
                    <a:pt x="500316" y="2133"/>
                  </a:lnTo>
                  <a:close/>
                </a:path>
                <a:path w="1339215" h="9525">
                  <a:moveTo>
                    <a:pt x="519366" y="2133"/>
                  </a:moveTo>
                  <a:lnTo>
                    <a:pt x="517232" y="0"/>
                  </a:lnTo>
                  <a:lnTo>
                    <a:pt x="514604" y="9525"/>
                  </a:lnTo>
                  <a:lnTo>
                    <a:pt x="519366" y="4762"/>
                  </a:lnTo>
                  <a:lnTo>
                    <a:pt x="519366" y="2133"/>
                  </a:lnTo>
                  <a:close/>
                </a:path>
                <a:path w="1339215" h="9525">
                  <a:moveTo>
                    <a:pt x="538429" y="2133"/>
                  </a:moveTo>
                  <a:lnTo>
                    <a:pt x="536295" y="0"/>
                  </a:lnTo>
                  <a:lnTo>
                    <a:pt x="533666" y="9525"/>
                  </a:lnTo>
                  <a:lnTo>
                    <a:pt x="538429" y="4762"/>
                  </a:lnTo>
                  <a:lnTo>
                    <a:pt x="538429" y="2133"/>
                  </a:lnTo>
                  <a:close/>
                </a:path>
                <a:path w="1339215" h="9525">
                  <a:moveTo>
                    <a:pt x="557491" y="2133"/>
                  </a:moveTo>
                  <a:lnTo>
                    <a:pt x="555358" y="0"/>
                  </a:lnTo>
                  <a:lnTo>
                    <a:pt x="552729" y="9525"/>
                  </a:lnTo>
                  <a:lnTo>
                    <a:pt x="557491" y="4762"/>
                  </a:lnTo>
                  <a:lnTo>
                    <a:pt x="557491" y="2133"/>
                  </a:lnTo>
                  <a:close/>
                </a:path>
                <a:path w="1339215" h="9525">
                  <a:moveTo>
                    <a:pt x="576554" y="2133"/>
                  </a:moveTo>
                  <a:lnTo>
                    <a:pt x="574421" y="0"/>
                  </a:lnTo>
                  <a:lnTo>
                    <a:pt x="571792" y="9525"/>
                  </a:lnTo>
                  <a:lnTo>
                    <a:pt x="576554" y="4762"/>
                  </a:lnTo>
                  <a:lnTo>
                    <a:pt x="576554" y="2133"/>
                  </a:lnTo>
                  <a:close/>
                </a:path>
                <a:path w="1339215" h="9525">
                  <a:moveTo>
                    <a:pt x="595604" y="2133"/>
                  </a:moveTo>
                  <a:lnTo>
                    <a:pt x="593471" y="0"/>
                  </a:lnTo>
                  <a:lnTo>
                    <a:pt x="590842" y="9525"/>
                  </a:lnTo>
                  <a:lnTo>
                    <a:pt x="595604" y="4762"/>
                  </a:lnTo>
                  <a:lnTo>
                    <a:pt x="595604" y="2133"/>
                  </a:lnTo>
                  <a:close/>
                </a:path>
                <a:path w="1339215" h="9525">
                  <a:moveTo>
                    <a:pt x="614667" y="2133"/>
                  </a:moveTo>
                  <a:lnTo>
                    <a:pt x="612533" y="0"/>
                  </a:lnTo>
                  <a:lnTo>
                    <a:pt x="609904" y="9525"/>
                  </a:lnTo>
                  <a:lnTo>
                    <a:pt x="614667" y="4762"/>
                  </a:lnTo>
                  <a:lnTo>
                    <a:pt x="614667" y="2133"/>
                  </a:lnTo>
                  <a:close/>
                </a:path>
                <a:path w="1339215" h="9525">
                  <a:moveTo>
                    <a:pt x="633730" y="2133"/>
                  </a:moveTo>
                  <a:lnTo>
                    <a:pt x="631596" y="0"/>
                  </a:lnTo>
                  <a:lnTo>
                    <a:pt x="628967" y="9525"/>
                  </a:lnTo>
                  <a:lnTo>
                    <a:pt x="633730" y="4762"/>
                  </a:lnTo>
                  <a:lnTo>
                    <a:pt x="633730" y="2133"/>
                  </a:lnTo>
                  <a:close/>
                </a:path>
                <a:path w="1339215" h="9525">
                  <a:moveTo>
                    <a:pt x="652792" y="2133"/>
                  </a:moveTo>
                  <a:lnTo>
                    <a:pt x="650659" y="0"/>
                  </a:lnTo>
                  <a:lnTo>
                    <a:pt x="648030" y="9525"/>
                  </a:lnTo>
                  <a:lnTo>
                    <a:pt x="652792" y="4762"/>
                  </a:lnTo>
                  <a:lnTo>
                    <a:pt x="652792" y="2133"/>
                  </a:lnTo>
                  <a:close/>
                </a:path>
                <a:path w="1339215" h="9525">
                  <a:moveTo>
                    <a:pt x="671842" y="2133"/>
                  </a:moveTo>
                  <a:lnTo>
                    <a:pt x="669709" y="0"/>
                  </a:lnTo>
                  <a:lnTo>
                    <a:pt x="667080" y="9525"/>
                  </a:lnTo>
                  <a:lnTo>
                    <a:pt x="671842" y="4762"/>
                  </a:lnTo>
                  <a:lnTo>
                    <a:pt x="671842" y="2133"/>
                  </a:lnTo>
                  <a:close/>
                </a:path>
                <a:path w="1339215" h="9525">
                  <a:moveTo>
                    <a:pt x="690905" y="2133"/>
                  </a:moveTo>
                  <a:lnTo>
                    <a:pt x="688771" y="0"/>
                  </a:lnTo>
                  <a:lnTo>
                    <a:pt x="686142" y="9525"/>
                  </a:lnTo>
                  <a:lnTo>
                    <a:pt x="690905" y="4762"/>
                  </a:lnTo>
                  <a:lnTo>
                    <a:pt x="690905" y="2133"/>
                  </a:lnTo>
                  <a:close/>
                </a:path>
                <a:path w="1339215" h="9525">
                  <a:moveTo>
                    <a:pt x="709968" y="2133"/>
                  </a:moveTo>
                  <a:lnTo>
                    <a:pt x="707834" y="0"/>
                  </a:lnTo>
                  <a:lnTo>
                    <a:pt x="705205" y="9525"/>
                  </a:lnTo>
                  <a:lnTo>
                    <a:pt x="709968" y="4762"/>
                  </a:lnTo>
                  <a:lnTo>
                    <a:pt x="709968" y="2133"/>
                  </a:lnTo>
                  <a:close/>
                </a:path>
                <a:path w="1339215" h="9525">
                  <a:moveTo>
                    <a:pt x="729030" y="2133"/>
                  </a:moveTo>
                  <a:lnTo>
                    <a:pt x="726897" y="0"/>
                  </a:lnTo>
                  <a:lnTo>
                    <a:pt x="724268" y="9525"/>
                  </a:lnTo>
                  <a:lnTo>
                    <a:pt x="729030" y="4762"/>
                  </a:lnTo>
                  <a:lnTo>
                    <a:pt x="729030" y="2133"/>
                  </a:lnTo>
                  <a:close/>
                </a:path>
                <a:path w="1339215" h="9525">
                  <a:moveTo>
                    <a:pt x="748080" y="2133"/>
                  </a:moveTo>
                  <a:lnTo>
                    <a:pt x="745947" y="0"/>
                  </a:lnTo>
                  <a:lnTo>
                    <a:pt x="743318" y="9525"/>
                  </a:lnTo>
                  <a:lnTo>
                    <a:pt x="748080" y="4762"/>
                  </a:lnTo>
                  <a:lnTo>
                    <a:pt x="748080" y="2133"/>
                  </a:lnTo>
                  <a:close/>
                </a:path>
                <a:path w="1339215" h="9525">
                  <a:moveTo>
                    <a:pt x="767143" y="2133"/>
                  </a:moveTo>
                  <a:lnTo>
                    <a:pt x="765009" y="0"/>
                  </a:lnTo>
                  <a:lnTo>
                    <a:pt x="762381" y="9525"/>
                  </a:lnTo>
                  <a:lnTo>
                    <a:pt x="767143" y="4762"/>
                  </a:lnTo>
                  <a:lnTo>
                    <a:pt x="767143" y="2133"/>
                  </a:lnTo>
                  <a:close/>
                </a:path>
                <a:path w="1339215" h="9525">
                  <a:moveTo>
                    <a:pt x="786206" y="2133"/>
                  </a:moveTo>
                  <a:lnTo>
                    <a:pt x="784072" y="0"/>
                  </a:lnTo>
                  <a:lnTo>
                    <a:pt x="781443" y="9525"/>
                  </a:lnTo>
                  <a:lnTo>
                    <a:pt x="786206" y="4762"/>
                  </a:lnTo>
                  <a:lnTo>
                    <a:pt x="786206" y="2133"/>
                  </a:lnTo>
                  <a:close/>
                </a:path>
                <a:path w="1339215" h="9525">
                  <a:moveTo>
                    <a:pt x="805268" y="2133"/>
                  </a:moveTo>
                  <a:lnTo>
                    <a:pt x="803135" y="0"/>
                  </a:lnTo>
                  <a:lnTo>
                    <a:pt x="800506" y="9525"/>
                  </a:lnTo>
                  <a:lnTo>
                    <a:pt x="805268" y="4762"/>
                  </a:lnTo>
                  <a:lnTo>
                    <a:pt x="805268" y="2133"/>
                  </a:lnTo>
                  <a:close/>
                </a:path>
                <a:path w="1339215" h="9525">
                  <a:moveTo>
                    <a:pt x="824318" y="2133"/>
                  </a:moveTo>
                  <a:lnTo>
                    <a:pt x="822185" y="0"/>
                  </a:lnTo>
                  <a:lnTo>
                    <a:pt x="819556" y="9525"/>
                  </a:lnTo>
                  <a:lnTo>
                    <a:pt x="824318" y="4762"/>
                  </a:lnTo>
                  <a:lnTo>
                    <a:pt x="824318" y="2133"/>
                  </a:lnTo>
                  <a:close/>
                </a:path>
                <a:path w="1339215" h="9525">
                  <a:moveTo>
                    <a:pt x="843381" y="2133"/>
                  </a:moveTo>
                  <a:lnTo>
                    <a:pt x="841248" y="0"/>
                  </a:lnTo>
                  <a:lnTo>
                    <a:pt x="838619" y="9525"/>
                  </a:lnTo>
                  <a:lnTo>
                    <a:pt x="843381" y="4762"/>
                  </a:lnTo>
                  <a:lnTo>
                    <a:pt x="843381" y="2133"/>
                  </a:lnTo>
                  <a:close/>
                </a:path>
                <a:path w="1339215" h="9525">
                  <a:moveTo>
                    <a:pt x="862444" y="2133"/>
                  </a:moveTo>
                  <a:lnTo>
                    <a:pt x="860310" y="0"/>
                  </a:lnTo>
                  <a:lnTo>
                    <a:pt x="857681" y="9525"/>
                  </a:lnTo>
                  <a:lnTo>
                    <a:pt x="862444" y="4762"/>
                  </a:lnTo>
                  <a:lnTo>
                    <a:pt x="862444" y="2133"/>
                  </a:lnTo>
                  <a:close/>
                </a:path>
                <a:path w="1339215" h="9525">
                  <a:moveTo>
                    <a:pt x="881507" y="2133"/>
                  </a:moveTo>
                  <a:lnTo>
                    <a:pt x="879373" y="0"/>
                  </a:lnTo>
                  <a:lnTo>
                    <a:pt x="876744" y="9525"/>
                  </a:lnTo>
                  <a:lnTo>
                    <a:pt x="881507" y="4762"/>
                  </a:lnTo>
                  <a:lnTo>
                    <a:pt x="881507" y="2133"/>
                  </a:lnTo>
                  <a:close/>
                </a:path>
                <a:path w="1339215" h="9525">
                  <a:moveTo>
                    <a:pt x="900557" y="2133"/>
                  </a:moveTo>
                  <a:lnTo>
                    <a:pt x="898423" y="0"/>
                  </a:lnTo>
                  <a:lnTo>
                    <a:pt x="895794" y="9525"/>
                  </a:lnTo>
                  <a:lnTo>
                    <a:pt x="900557" y="4762"/>
                  </a:lnTo>
                  <a:lnTo>
                    <a:pt x="900557" y="2133"/>
                  </a:lnTo>
                  <a:close/>
                </a:path>
                <a:path w="1339215" h="9525">
                  <a:moveTo>
                    <a:pt x="919619" y="2133"/>
                  </a:moveTo>
                  <a:lnTo>
                    <a:pt x="917486" y="0"/>
                  </a:lnTo>
                  <a:lnTo>
                    <a:pt x="914857" y="9525"/>
                  </a:lnTo>
                  <a:lnTo>
                    <a:pt x="919619" y="4762"/>
                  </a:lnTo>
                  <a:lnTo>
                    <a:pt x="919619" y="2133"/>
                  </a:lnTo>
                  <a:close/>
                </a:path>
                <a:path w="1339215" h="9525">
                  <a:moveTo>
                    <a:pt x="938682" y="2133"/>
                  </a:moveTo>
                  <a:lnTo>
                    <a:pt x="936548" y="0"/>
                  </a:lnTo>
                  <a:lnTo>
                    <a:pt x="933919" y="9525"/>
                  </a:lnTo>
                  <a:lnTo>
                    <a:pt x="938682" y="4762"/>
                  </a:lnTo>
                  <a:lnTo>
                    <a:pt x="938682" y="2133"/>
                  </a:lnTo>
                  <a:close/>
                </a:path>
                <a:path w="1339215" h="9525">
                  <a:moveTo>
                    <a:pt x="957745" y="2133"/>
                  </a:moveTo>
                  <a:lnTo>
                    <a:pt x="955611" y="0"/>
                  </a:lnTo>
                  <a:lnTo>
                    <a:pt x="952982" y="9525"/>
                  </a:lnTo>
                  <a:lnTo>
                    <a:pt x="957745" y="4762"/>
                  </a:lnTo>
                  <a:lnTo>
                    <a:pt x="957745" y="2133"/>
                  </a:lnTo>
                  <a:close/>
                </a:path>
                <a:path w="1339215" h="9525">
                  <a:moveTo>
                    <a:pt x="976795" y="2133"/>
                  </a:moveTo>
                  <a:lnTo>
                    <a:pt x="974661" y="0"/>
                  </a:lnTo>
                  <a:lnTo>
                    <a:pt x="972032" y="9525"/>
                  </a:lnTo>
                  <a:lnTo>
                    <a:pt x="976795" y="4762"/>
                  </a:lnTo>
                  <a:lnTo>
                    <a:pt x="976795" y="2133"/>
                  </a:lnTo>
                  <a:close/>
                </a:path>
                <a:path w="1339215" h="9525">
                  <a:moveTo>
                    <a:pt x="995857" y="2133"/>
                  </a:moveTo>
                  <a:lnTo>
                    <a:pt x="993724" y="0"/>
                  </a:lnTo>
                  <a:lnTo>
                    <a:pt x="991095" y="9525"/>
                  </a:lnTo>
                  <a:lnTo>
                    <a:pt x="995857" y="4762"/>
                  </a:lnTo>
                  <a:lnTo>
                    <a:pt x="995857" y="2133"/>
                  </a:lnTo>
                  <a:close/>
                </a:path>
                <a:path w="1339215" h="9525">
                  <a:moveTo>
                    <a:pt x="1014920" y="2133"/>
                  </a:moveTo>
                  <a:lnTo>
                    <a:pt x="1012786" y="0"/>
                  </a:lnTo>
                  <a:lnTo>
                    <a:pt x="1010158" y="9525"/>
                  </a:lnTo>
                  <a:lnTo>
                    <a:pt x="1014920" y="4762"/>
                  </a:lnTo>
                  <a:lnTo>
                    <a:pt x="1014920" y="2133"/>
                  </a:lnTo>
                  <a:close/>
                </a:path>
                <a:path w="1339215" h="9525">
                  <a:moveTo>
                    <a:pt x="1033983" y="2133"/>
                  </a:moveTo>
                  <a:lnTo>
                    <a:pt x="1031849" y="0"/>
                  </a:lnTo>
                  <a:lnTo>
                    <a:pt x="1029220" y="9525"/>
                  </a:lnTo>
                  <a:lnTo>
                    <a:pt x="1033983" y="4762"/>
                  </a:lnTo>
                  <a:lnTo>
                    <a:pt x="1033983" y="2133"/>
                  </a:lnTo>
                  <a:close/>
                </a:path>
                <a:path w="1339215" h="9525">
                  <a:moveTo>
                    <a:pt x="1053033" y="2133"/>
                  </a:moveTo>
                  <a:lnTo>
                    <a:pt x="1050899" y="0"/>
                  </a:lnTo>
                  <a:lnTo>
                    <a:pt x="1048270" y="9525"/>
                  </a:lnTo>
                  <a:lnTo>
                    <a:pt x="1053033" y="4762"/>
                  </a:lnTo>
                  <a:lnTo>
                    <a:pt x="1053033" y="2133"/>
                  </a:lnTo>
                  <a:close/>
                </a:path>
                <a:path w="1339215" h="9525">
                  <a:moveTo>
                    <a:pt x="1072095" y="2133"/>
                  </a:moveTo>
                  <a:lnTo>
                    <a:pt x="1069962" y="0"/>
                  </a:lnTo>
                  <a:lnTo>
                    <a:pt x="1067333" y="9525"/>
                  </a:lnTo>
                  <a:lnTo>
                    <a:pt x="1072095" y="4762"/>
                  </a:lnTo>
                  <a:lnTo>
                    <a:pt x="1072095" y="2133"/>
                  </a:lnTo>
                  <a:close/>
                </a:path>
                <a:path w="1339215" h="9525">
                  <a:moveTo>
                    <a:pt x="1091158" y="2133"/>
                  </a:moveTo>
                  <a:lnTo>
                    <a:pt x="1089025" y="0"/>
                  </a:lnTo>
                  <a:lnTo>
                    <a:pt x="1086396" y="9525"/>
                  </a:lnTo>
                  <a:lnTo>
                    <a:pt x="1091158" y="4762"/>
                  </a:lnTo>
                  <a:lnTo>
                    <a:pt x="1091158" y="2133"/>
                  </a:lnTo>
                  <a:close/>
                </a:path>
                <a:path w="1339215" h="9525">
                  <a:moveTo>
                    <a:pt x="1110221" y="2133"/>
                  </a:moveTo>
                  <a:lnTo>
                    <a:pt x="1108087" y="0"/>
                  </a:lnTo>
                  <a:lnTo>
                    <a:pt x="1105458" y="9525"/>
                  </a:lnTo>
                  <a:lnTo>
                    <a:pt x="1110221" y="4762"/>
                  </a:lnTo>
                  <a:lnTo>
                    <a:pt x="1110221" y="2133"/>
                  </a:lnTo>
                  <a:close/>
                </a:path>
                <a:path w="1339215" h="9525">
                  <a:moveTo>
                    <a:pt x="1129271" y="2133"/>
                  </a:moveTo>
                  <a:lnTo>
                    <a:pt x="1127137" y="0"/>
                  </a:lnTo>
                  <a:lnTo>
                    <a:pt x="1124508" y="9525"/>
                  </a:lnTo>
                  <a:lnTo>
                    <a:pt x="1129271" y="4762"/>
                  </a:lnTo>
                  <a:lnTo>
                    <a:pt x="1129271" y="2133"/>
                  </a:lnTo>
                  <a:close/>
                </a:path>
                <a:path w="1339215" h="9525">
                  <a:moveTo>
                    <a:pt x="1148334" y="2133"/>
                  </a:moveTo>
                  <a:lnTo>
                    <a:pt x="1146200" y="0"/>
                  </a:lnTo>
                  <a:lnTo>
                    <a:pt x="1143571" y="9525"/>
                  </a:lnTo>
                  <a:lnTo>
                    <a:pt x="1148334" y="4762"/>
                  </a:lnTo>
                  <a:lnTo>
                    <a:pt x="1148334" y="2133"/>
                  </a:lnTo>
                  <a:close/>
                </a:path>
                <a:path w="1339215" h="9525">
                  <a:moveTo>
                    <a:pt x="1167396" y="2133"/>
                  </a:moveTo>
                  <a:lnTo>
                    <a:pt x="1165263" y="0"/>
                  </a:lnTo>
                  <a:lnTo>
                    <a:pt x="1162634" y="9525"/>
                  </a:lnTo>
                  <a:lnTo>
                    <a:pt x="1167396" y="4762"/>
                  </a:lnTo>
                  <a:lnTo>
                    <a:pt x="1167396" y="2133"/>
                  </a:lnTo>
                  <a:close/>
                </a:path>
                <a:path w="1339215" h="9525">
                  <a:moveTo>
                    <a:pt x="1186459" y="2133"/>
                  </a:moveTo>
                  <a:lnTo>
                    <a:pt x="1184325" y="0"/>
                  </a:lnTo>
                  <a:lnTo>
                    <a:pt x="1181696" y="9525"/>
                  </a:lnTo>
                  <a:lnTo>
                    <a:pt x="1186459" y="4762"/>
                  </a:lnTo>
                  <a:lnTo>
                    <a:pt x="1186459" y="2133"/>
                  </a:lnTo>
                  <a:close/>
                </a:path>
                <a:path w="1339215" h="9525">
                  <a:moveTo>
                    <a:pt x="1205509" y="2133"/>
                  </a:moveTo>
                  <a:lnTo>
                    <a:pt x="1203375" y="0"/>
                  </a:lnTo>
                  <a:lnTo>
                    <a:pt x="1200746" y="9525"/>
                  </a:lnTo>
                  <a:lnTo>
                    <a:pt x="1205509" y="4762"/>
                  </a:lnTo>
                  <a:lnTo>
                    <a:pt x="1205509" y="2133"/>
                  </a:lnTo>
                  <a:close/>
                </a:path>
                <a:path w="1339215" h="9525">
                  <a:moveTo>
                    <a:pt x="1224572" y="2133"/>
                  </a:moveTo>
                  <a:lnTo>
                    <a:pt x="1222438" y="0"/>
                  </a:lnTo>
                  <a:lnTo>
                    <a:pt x="1219809" y="9525"/>
                  </a:lnTo>
                  <a:lnTo>
                    <a:pt x="1224572" y="4762"/>
                  </a:lnTo>
                  <a:lnTo>
                    <a:pt x="1224572" y="2133"/>
                  </a:lnTo>
                  <a:close/>
                </a:path>
                <a:path w="1339215" h="9525">
                  <a:moveTo>
                    <a:pt x="1243634" y="2133"/>
                  </a:moveTo>
                  <a:lnTo>
                    <a:pt x="1241501" y="0"/>
                  </a:lnTo>
                  <a:lnTo>
                    <a:pt x="1238872" y="9525"/>
                  </a:lnTo>
                  <a:lnTo>
                    <a:pt x="1243634" y="4762"/>
                  </a:lnTo>
                  <a:lnTo>
                    <a:pt x="1243634" y="2133"/>
                  </a:lnTo>
                  <a:close/>
                </a:path>
                <a:path w="1339215" h="9525">
                  <a:moveTo>
                    <a:pt x="1262697" y="2133"/>
                  </a:moveTo>
                  <a:lnTo>
                    <a:pt x="1260563" y="0"/>
                  </a:lnTo>
                  <a:lnTo>
                    <a:pt x="1257935" y="9525"/>
                  </a:lnTo>
                  <a:lnTo>
                    <a:pt x="1262697" y="4762"/>
                  </a:lnTo>
                  <a:lnTo>
                    <a:pt x="1262697" y="2133"/>
                  </a:lnTo>
                  <a:close/>
                </a:path>
                <a:path w="1339215" h="9525">
                  <a:moveTo>
                    <a:pt x="1281747" y="2133"/>
                  </a:moveTo>
                  <a:lnTo>
                    <a:pt x="1279613" y="0"/>
                  </a:lnTo>
                  <a:lnTo>
                    <a:pt x="1276985" y="9525"/>
                  </a:lnTo>
                  <a:lnTo>
                    <a:pt x="1281747" y="4762"/>
                  </a:lnTo>
                  <a:lnTo>
                    <a:pt x="1281747" y="2133"/>
                  </a:lnTo>
                  <a:close/>
                </a:path>
                <a:path w="1339215" h="9525">
                  <a:moveTo>
                    <a:pt x="1300810" y="2133"/>
                  </a:moveTo>
                  <a:lnTo>
                    <a:pt x="1298676" y="0"/>
                  </a:lnTo>
                  <a:lnTo>
                    <a:pt x="1296047" y="9525"/>
                  </a:lnTo>
                  <a:lnTo>
                    <a:pt x="1300810" y="4762"/>
                  </a:lnTo>
                  <a:lnTo>
                    <a:pt x="1300810" y="2133"/>
                  </a:lnTo>
                  <a:close/>
                </a:path>
                <a:path w="1339215" h="9525">
                  <a:moveTo>
                    <a:pt x="1319872" y="2133"/>
                  </a:moveTo>
                  <a:lnTo>
                    <a:pt x="1317739" y="0"/>
                  </a:lnTo>
                  <a:lnTo>
                    <a:pt x="1315110" y="9525"/>
                  </a:lnTo>
                  <a:lnTo>
                    <a:pt x="1319872" y="4762"/>
                  </a:lnTo>
                  <a:lnTo>
                    <a:pt x="1319872" y="2133"/>
                  </a:lnTo>
                  <a:close/>
                </a:path>
                <a:path w="1339215" h="9525">
                  <a:moveTo>
                    <a:pt x="1338935" y="2133"/>
                  </a:moveTo>
                  <a:lnTo>
                    <a:pt x="1336802" y="0"/>
                  </a:lnTo>
                  <a:lnTo>
                    <a:pt x="1334173" y="9525"/>
                  </a:lnTo>
                  <a:lnTo>
                    <a:pt x="1338935" y="4762"/>
                  </a:lnTo>
                  <a:lnTo>
                    <a:pt x="1338935" y="213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4713503" y="6553200"/>
              <a:ext cx="1339215" cy="9525"/>
            </a:xfrm>
            <a:custGeom>
              <a:avLst/>
              <a:gdLst/>
              <a:ahLst/>
              <a:cxnLst/>
              <a:rect l="l" t="t" r="r" b="b"/>
              <a:pathLst>
                <a:path w="1339214" h="9525">
                  <a:moveTo>
                    <a:pt x="4762" y="2133"/>
                  </a:moveTo>
                  <a:lnTo>
                    <a:pt x="2628" y="0"/>
                  </a:lnTo>
                  <a:lnTo>
                    <a:pt x="0" y="9525"/>
                  </a:lnTo>
                  <a:lnTo>
                    <a:pt x="4762" y="4762"/>
                  </a:lnTo>
                  <a:lnTo>
                    <a:pt x="4762" y="2133"/>
                  </a:lnTo>
                  <a:close/>
                </a:path>
                <a:path w="1339214" h="9525">
                  <a:moveTo>
                    <a:pt x="23825" y="2133"/>
                  </a:moveTo>
                  <a:lnTo>
                    <a:pt x="21691" y="0"/>
                  </a:lnTo>
                  <a:lnTo>
                    <a:pt x="19062" y="9525"/>
                  </a:lnTo>
                  <a:lnTo>
                    <a:pt x="23825" y="4762"/>
                  </a:lnTo>
                  <a:lnTo>
                    <a:pt x="23825" y="2133"/>
                  </a:lnTo>
                  <a:close/>
                </a:path>
                <a:path w="1339214" h="9525">
                  <a:moveTo>
                    <a:pt x="42875" y="2133"/>
                  </a:moveTo>
                  <a:lnTo>
                    <a:pt x="40741" y="0"/>
                  </a:lnTo>
                  <a:lnTo>
                    <a:pt x="38112" y="9525"/>
                  </a:lnTo>
                  <a:lnTo>
                    <a:pt x="42875" y="4762"/>
                  </a:lnTo>
                  <a:lnTo>
                    <a:pt x="42875" y="2133"/>
                  </a:lnTo>
                  <a:close/>
                </a:path>
                <a:path w="1339214" h="9525">
                  <a:moveTo>
                    <a:pt x="61937" y="2133"/>
                  </a:moveTo>
                  <a:lnTo>
                    <a:pt x="59804" y="0"/>
                  </a:lnTo>
                  <a:lnTo>
                    <a:pt x="57175" y="9525"/>
                  </a:lnTo>
                  <a:lnTo>
                    <a:pt x="61937" y="4762"/>
                  </a:lnTo>
                  <a:lnTo>
                    <a:pt x="61937" y="2133"/>
                  </a:lnTo>
                  <a:close/>
                </a:path>
                <a:path w="1339214" h="9525">
                  <a:moveTo>
                    <a:pt x="81000" y="2133"/>
                  </a:moveTo>
                  <a:lnTo>
                    <a:pt x="78867" y="0"/>
                  </a:lnTo>
                  <a:lnTo>
                    <a:pt x="76238" y="9525"/>
                  </a:lnTo>
                  <a:lnTo>
                    <a:pt x="81000" y="4762"/>
                  </a:lnTo>
                  <a:lnTo>
                    <a:pt x="81000" y="2133"/>
                  </a:lnTo>
                  <a:close/>
                </a:path>
                <a:path w="1339214" h="9525">
                  <a:moveTo>
                    <a:pt x="100063" y="2133"/>
                  </a:moveTo>
                  <a:lnTo>
                    <a:pt x="97929" y="0"/>
                  </a:lnTo>
                  <a:lnTo>
                    <a:pt x="95300" y="9525"/>
                  </a:lnTo>
                  <a:lnTo>
                    <a:pt x="100063" y="4762"/>
                  </a:lnTo>
                  <a:lnTo>
                    <a:pt x="100063" y="2133"/>
                  </a:lnTo>
                  <a:close/>
                </a:path>
                <a:path w="1339214" h="9525">
                  <a:moveTo>
                    <a:pt x="119113" y="2133"/>
                  </a:moveTo>
                  <a:lnTo>
                    <a:pt x="116979" y="0"/>
                  </a:lnTo>
                  <a:lnTo>
                    <a:pt x="114350" y="9525"/>
                  </a:lnTo>
                  <a:lnTo>
                    <a:pt x="119113" y="4762"/>
                  </a:lnTo>
                  <a:lnTo>
                    <a:pt x="119113" y="2133"/>
                  </a:lnTo>
                  <a:close/>
                </a:path>
                <a:path w="1339214" h="9525">
                  <a:moveTo>
                    <a:pt x="138176" y="2133"/>
                  </a:moveTo>
                  <a:lnTo>
                    <a:pt x="136042" y="0"/>
                  </a:lnTo>
                  <a:lnTo>
                    <a:pt x="133413" y="9525"/>
                  </a:lnTo>
                  <a:lnTo>
                    <a:pt x="138176" y="4762"/>
                  </a:lnTo>
                  <a:lnTo>
                    <a:pt x="138176" y="2133"/>
                  </a:lnTo>
                  <a:close/>
                </a:path>
                <a:path w="1339214" h="9525">
                  <a:moveTo>
                    <a:pt x="157238" y="2133"/>
                  </a:moveTo>
                  <a:lnTo>
                    <a:pt x="155105" y="0"/>
                  </a:lnTo>
                  <a:lnTo>
                    <a:pt x="152476" y="9525"/>
                  </a:lnTo>
                  <a:lnTo>
                    <a:pt x="157238" y="4762"/>
                  </a:lnTo>
                  <a:lnTo>
                    <a:pt x="157238" y="2133"/>
                  </a:lnTo>
                  <a:close/>
                </a:path>
                <a:path w="1339214" h="9525">
                  <a:moveTo>
                    <a:pt x="176301" y="2133"/>
                  </a:moveTo>
                  <a:lnTo>
                    <a:pt x="174167" y="0"/>
                  </a:lnTo>
                  <a:lnTo>
                    <a:pt x="171538" y="9525"/>
                  </a:lnTo>
                  <a:lnTo>
                    <a:pt x="176301" y="4762"/>
                  </a:lnTo>
                  <a:lnTo>
                    <a:pt x="176301" y="2133"/>
                  </a:lnTo>
                  <a:close/>
                </a:path>
                <a:path w="1339214" h="9525">
                  <a:moveTo>
                    <a:pt x="195351" y="2133"/>
                  </a:moveTo>
                  <a:lnTo>
                    <a:pt x="193217" y="0"/>
                  </a:lnTo>
                  <a:lnTo>
                    <a:pt x="190588" y="9525"/>
                  </a:lnTo>
                  <a:lnTo>
                    <a:pt x="195351" y="4762"/>
                  </a:lnTo>
                  <a:lnTo>
                    <a:pt x="195351" y="2133"/>
                  </a:lnTo>
                  <a:close/>
                </a:path>
                <a:path w="1339214" h="9525">
                  <a:moveTo>
                    <a:pt x="214414" y="2133"/>
                  </a:moveTo>
                  <a:lnTo>
                    <a:pt x="212280" y="0"/>
                  </a:lnTo>
                  <a:lnTo>
                    <a:pt x="209651" y="9525"/>
                  </a:lnTo>
                  <a:lnTo>
                    <a:pt x="214414" y="4762"/>
                  </a:lnTo>
                  <a:lnTo>
                    <a:pt x="214414" y="2133"/>
                  </a:lnTo>
                  <a:close/>
                </a:path>
                <a:path w="1339214" h="9525">
                  <a:moveTo>
                    <a:pt x="233476" y="2133"/>
                  </a:moveTo>
                  <a:lnTo>
                    <a:pt x="231343" y="0"/>
                  </a:lnTo>
                  <a:lnTo>
                    <a:pt x="228714" y="9525"/>
                  </a:lnTo>
                  <a:lnTo>
                    <a:pt x="233476" y="4762"/>
                  </a:lnTo>
                  <a:lnTo>
                    <a:pt x="233476" y="2133"/>
                  </a:lnTo>
                  <a:close/>
                </a:path>
                <a:path w="1339214" h="9525">
                  <a:moveTo>
                    <a:pt x="252539" y="2133"/>
                  </a:moveTo>
                  <a:lnTo>
                    <a:pt x="250405" y="0"/>
                  </a:lnTo>
                  <a:lnTo>
                    <a:pt x="247777" y="9525"/>
                  </a:lnTo>
                  <a:lnTo>
                    <a:pt x="252539" y="4762"/>
                  </a:lnTo>
                  <a:lnTo>
                    <a:pt x="252539" y="2133"/>
                  </a:lnTo>
                  <a:close/>
                </a:path>
                <a:path w="1339214" h="9525">
                  <a:moveTo>
                    <a:pt x="271589" y="2133"/>
                  </a:moveTo>
                  <a:lnTo>
                    <a:pt x="269455" y="0"/>
                  </a:lnTo>
                  <a:lnTo>
                    <a:pt x="266827" y="9525"/>
                  </a:lnTo>
                  <a:lnTo>
                    <a:pt x="271589" y="4762"/>
                  </a:lnTo>
                  <a:lnTo>
                    <a:pt x="271589" y="2133"/>
                  </a:lnTo>
                  <a:close/>
                </a:path>
                <a:path w="1339214" h="9525">
                  <a:moveTo>
                    <a:pt x="290652" y="2133"/>
                  </a:moveTo>
                  <a:lnTo>
                    <a:pt x="288518" y="0"/>
                  </a:lnTo>
                  <a:lnTo>
                    <a:pt x="285889" y="9525"/>
                  </a:lnTo>
                  <a:lnTo>
                    <a:pt x="290652" y="4762"/>
                  </a:lnTo>
                  <a:lnTo>
                    <a:pt x="290652" y="2133"/>
                  </a:lnTo>
                  <a:close/>
                </a:path>
                <a:path w="1339214" h="9525">
                  <a:moveTo>
                    <a:pt x="309714" y="2133"/>
                  </a:moveTo>
                  <a:lnTo>
                    <a:pt x="307581" y="0"/>
                  </a:lnTo>
                  <a:lnTo>
                    <a:pt x="304952" y="9525"/>
                  </a:lnTo>
                  <a:lnTo>
                    <a:pt x="309714" y="4762"/>
                  </a:lnTo>
                  <a:lnTo>
                    <a:pt x="309714" y="2133"/>
                  </a:lnTo>
                  <a:close/>
                </a:path>
                <a:path w="1339214" h="9525">
                  <a:moveTo>
                    <a:pt x="328764" y="2133"/>
                  </a:moveTo>
                  <a:lnTo>
                    <a:pt x="326644" y="0"/>
                  </a:lnTo>
                  <a:lnTo>
                    <a:pt x="324002" y="9525"/>
                  </a:lnTo>
                  <a:lnTo>
                    <a:pt x="328764" y="4762"/>
                  </a:lnTo>
                  <a:lnTo>
                    <a:pt x="328764" y="2133"/>
                  </a:lnTo>
                  <a:close/>
                </a:path>
                <a:path w="1339214" h="9525">
                  <a:moveTo>
                    <a:pt x="347827" y="2133"/>
                  </a:moveTo>
                  <a:lnTo>
                    <a:pt x="345694" y="0"/>
                  </a:lnTo>
                  <a:lnTo>
                    <a:pt x="343065" y="9525"/>
                  </a:lnTo>
                  <a:lnTo>
                    <a:pt x="347827" y="4762"/>
                  </a:lnTo>
                  <a:lnTo>
                    <a:pt x="347827" y="2133"/>
                  </a:lnTo>
                  <a:close/>
                </a:path>
                <a:path w="1339214" h="9525">
                  <a:moveTo>
                    <a:pt x="366890" y="2133"/>
                  </a:moveTo>
                  <a:lnTo>
                    <a:pt x="364756" y="0"/>
                  </a:lnTo>
                  <a:lnTo>
                    <a:pt x="362127" y="9525"/>
                  </a:lnTo>
                  <a:lnTo>
                    <a:pt x="366890" y="4762"/>
                  </a:lnTo>
                  <a:lnTo>
                    <a:pt x="366890" y="2133"/>
                  </a:lnTo>
                  <a:close/>
                </a:path>
                <a:path w="1339214" h="9525">
                  <a:moveTo>
                    <a:pt x="385953" y="2133"/>
                  </a:moveTo>
                  <a:lnTo>
                    <a:pt x="383819" y="0"/>
                  </a:lnTo>
                  <a:lnTo>
                    <a:pt x="381190" y="9525"/>
                  </a:lnTo>
                  <a:lnTo>
                    <a:pt x="385953" y="4762"/>
                  </a:lnTo>
                  <a:lnTo>
                    <a:pt x="385953" y="2133"/>
                  </a:lnTo>
                  <a:close/>
                </a:path>
                <a:path w="1339214" h="9525">
                  <a:moveTo>
                    <a:pt x="405003" y="2133"/>
                  </a:moveTo>
                  <a:lnTo>
                    <a:pt x="402882" y="0"/>
                  </a:lnTo>
                  <a:lnTo>
                    <a:pt x="400240" y="9525"/>
                  </a:lnTo>
                  <a:lnTo>
                    <a:pt x="405003" y="4762"/>
                  </a:lnTo>
                  <a:lnTo>
                    <a:pt x="405003" y="2133"/>
                  </a:lnTo>
                  <a:close/>
                </a:path>
                <a:path w="1339214" h="9525">
                  <a:moveTo>
                    <a:pt x="424065" y="2133"/>
                  </a:moveTo>
                  <a:lnTo>
                    <a:pt x="421932" y="0"/>
                  </a:lnTo>
                  <a:lnTo>
                    <a:pt x="419303" y="9525"/>
                  </a:lnTo>
                  <a:lnTo>
                    <a:pt x="424065" y="4762"/>
                  </a:lnTo>
                  <a:lnTo>
                    <a:pt x="424065" y="2133"/>
                  </a:lnTo>
                  <a:close/>
                </a:path>
                <a:path w="1339214" h="9525">
                  <a:moveTo>
                    <a:pt x="443128" y="2133"/>
                  </a:moveTo>
                  <a:lnTo>
                    <a:pt x="440994" y="0"/>
                  </a:lnTo>
                  <a:lnTo>
                    <a:pt x="438365" y="9525"/>
                  </a:lnTo>
                  <a:lnTo>
                    <a:pt x="443128" y="4762"/>
                  </a:lnTo>
                  <a:lnTo>
                    <a:pt x="443128" y="2133"/>
                  </a:lnTo>
                  <a:close/>
                </a:path>
                <a:path w="1339214" h="9525">
                  <a:moveTo>
                    <a:pt x="462191" y="2133"/>
                  </a:moveTo>
                  <a:lnTo>
                    <a:pt x="460057" y="0"/>
                  </a:lnTo>
                  <a:lnTo>
                    <a:pt x="457428" y="9525"/>
                  </a:lnTo>
                  <a:lnTo>
                    <a:pt x="462191" y="4762"/>
                  </a:lnTo>
                  <a:lnTo>
                    <a:pt x="462191" y="2133"/>
                  </a:lnTo>
                  <a:close/>
                </a:path>
                <a:path w="1339214" h="9525">
                  <a:moveTo>
                    <a:pt x="481241" y="2133"/>
                  </a:moveTo>
                  <a:lnTo>
                    <a:pt x="479120" y="0"/>
                  </a:lnTo>
                  <a:lnTo>
                    <a:pt x="476478" y="9525"/>
                  </a:lnTo>
                  <a:lnTo>
                    <a:pt x="481241" y="4762"/>
                  </a:lnTo>
                  <a:lnTo>
                    <a:pt x="481241" y="2133"/>
                  </a:lnTo>
                  <a:close/>
                </a:path>
                <a:path w="1339214" h="9525">
                  <a:moveTo>
                    <a:pt x="500303" y="2133"/>
                  </a:moveTo>
                  <a:lnTo>
                    <a:pt x="498170" y="0"/>
                  </a:lnTo>
                  <a:lnTo>
                    <a:pt x="495541" y="9525"/>
                  </a:lnTo>
                  <a:lnTo>
                    <a:pt x="500303" y="4762"/>
                  </a:lnTo>
                  <a:lnTo>
                    <a:pt x="500303" y="2133"/>
                  </a:lnTo>
                  <a:close/>
                </a:path>
                <a:path w="1339214" h="9525">
                  <a:moveTo>
                    <a:pt x="519366" y="2133"/>
                  </a:moveTo>
                  <a:lnTo>
                    <a:pt x="517232" y="0"/>
                  </a:lnTo>
                  <a:lnTo>
                    <a:pt x="514604" y="9525"/>
                  </a:lnTo>
                  <a:lnTo>
                    <a:pt x="519366" y="4762"/>
                  </a:lnTo>
                  <a:lnTo>
                    <a:pt x="519366" y="2133"/>
                  </a:lnTo>
                  <a:close/>
                </a:path>
                <a:path w="1339214" h="9525">
                  <a:moveTo>
                    <a:pt x="538429" y="2133"/>
                  </a:moveTo>
                  <a:lnTo>
                    <a:pt x="536295" y="0"/>
                  </a:lnTo>
                  <a:lnTo>
                    <a:pt x="533666" y="9525"/>
                  </a:lnTo>
                  <a:lnTo>
                    <a:pt x="538429" y="4762"/>
                  </a:lnTo>
                  <a:lnTo>
                    <a:pt x="538429" y="2133"/>
                  </a:lnTo>
                  <a:close/>
                </a:path>
                <a:path w="1339214" h="9525">
                  <a:moveTo>
                    <a:pt x="557479" y="2133"/>
                  </a:moveTo>
                  <a:lnTo>
                    <a:pt x="555358" y="0"/>
                  </a:lnTo>
                  <a:lnTo>
                    <a:pt x="552716" y="9525"/>
                  </a:lnTo>
                  <a:lnTo>
                    <a:pt x="557479" y="4762"/>
                  </a:lnTo>
                  <a:lnTo>
                    <a:pt x="557479" y="2133"/>
                  </a:lnTo>
                  <a:close/>
                </a:path>
                <a:path w="1339214" h="9525">
                  <a:moveTo>
                    <a:pt x="576541" y="2133"/>
                  </a:moveTo>
                  <a:lnTo>
                    <a:pt x="574408" y="0"/>
                  </a:lnTo>
                  <a:lnTo>
                    <a:pt x="571779" y="9525"/>
                  </a:lnTo>
                  <a:lnTo>
                    <a:pt x="576541" y="4762"/>
                  </a:lnTo>
                  <a:lnTo>
                    <a:pt x="576541" y="2133"/>
                  </a:lnTo>
                  <a:close/>
                </a:path>
                <a:path w="1339214" h="9525">
                  <a:moveTo>
                    <a:pt x="595604" y="2133"/>
                  </a:moveTo>
                  <a:lnTo>
                    <a:pt x="593471" y="0"/>
                  </a:lnTo>
                  <a:lnTo>
                    <a:pt x="590842" y="9525"/>
                  </a:lnTo>
                  <a:lnTo>
                    <a:pt x="595604" y="4762"/>
                  </a:lnTo>
                  <a:lnTo>
                    <a:pt x="595604" y="2133"/>
                  </a:lnTo>
                  <a:close/>
                </a:path>
                <a:path w="1339214" h="9525">
                  <a:moveTo>
                    <a:pt x="614667" y="2133"/>
                  </a:moveTo>
                  <a:lnTo>
                    <a:pt x="612533" y="0"/>
                  </a:lnTo>
                  <a:lnTo>
                    <a:pt x="609904" y="9525"/>
                  </a:lnTo>
                  <a:lnTo>
                    <a:pt x="614667" y="4762"/>
                  </a:lnTo>
                  <a:lnTo>
                    <a:pt x="614667" y="2133"/>
                  </a:lnTo>
                  <a:close/>
                </a:path>
                <a:path w="1339214" h="9525">
                  <a:moveTo>
                    <a:pt x="633717" y="2133"/>
                  </a:moveTo>
                  <a:lnTo>
                    <a:pt x="631596" y="0"/>
                  </a:lnTo>
                  <a:lnTo>
                    <a:pt x="628954" y="9525"/>
                  </a:lnTo>
                  <a:lnTo>
                    <a:pt x="633717" y="4762"/>
                  </a:lnTo>
                  <a:lnTo>
                    <a:pt x="633717" y="2133"/>
                  </a:lnTo>
                  <a:close/>
                </a:path>
                <a:path w="1339214" h="9525">
                  <a:moveTo>
                    <a:pt x="652780" y="2133"/>
                  </a:moveTo>
                  <a:lnTo>
                    <a:pt x="650646" y="0"/>
                  </a:lnTo>
                  <a:lnTo>
                    <a:pt x="648017" y="9525"/>
                  </a:lnTo>
                  <a:lnTo>
                    <a:pt x="652780" y="4762"/>
                  </a:lnTo>
                  <a:lnTo>
                    <a:pt x="652780" y="2133"/>
                  </a:lnTo>
                  <a:close/>
                </a:path>
                <a:path w="1339214" h="9525">
                  <a:moveTo>
                    <a:pt x="671842" y="2133"/>
                  </a:moveTo>
                  <a:lnTo>
                    <a:pt x="669709" y="0"/>
                  </a:lnTo>
                  <a:lnTo>
                    <a:pt x="667080" y="9525"/>
                  </a:lnTo>
                  <a:lnTo>
                    <a:pt x="671842" y="4762"/>
                  </a:lnTo>
                  <a:lnTo>
                    <a:pt x="671842" y="2133"/>
                  </a:lnTo>
                  <a:close/>
                </a:path>
                <a:path w="1339214" h="9525">
                  <a:moveTo>
                    <a:pt x="690905" y="2133"/>
                  </a:moveTo>
                  <a:lnTo>
                    <a:pt x="688771" y="0"/>
                  </a:lnTo>
                  <a:lnTo>
                    <a:pt x="686142" y="9525"/>
                  </a:lnTo>
                  <a:lnTo>
                    <a:pt x="690905" y="4762"/>
                  </a:lnTo>
                  <a:lnTo>
                    <a:pt x="690905" y="2133"/>
                  </a:lnTo>
                  <a:close/>
                </a:path>
                <a:path w="1339214" h="9525">
                  <a:moveTo>
                    <a:pt x="709955" y="2133"/>
                  </a:moveTo>
                  <a:lnTo>
                    <a:pt x="707834" y="0"/>
                  </a:lnTo>
                  <a:lnTo>
                    <a:pt x="705192" y="9525"/>
                  </a:lnTo>
                  <a:lnTo>
                    <a:pt x="709955" y="4762"/>
                  </a:lnTo>
                  <a:lnTo>
                    <a:pt x="709955" y="2133"/>
                  </a:lnTo>
                  <a:close/>
                </a:path>
                <a:path w="1339214" h="9525">
                  <a:moveTo>
                    <a:pt x="729018" y="2133"/>
                  </a:moveTo>
                  <a:lnTo>
                    <a:pt x="726884" y="0"/>
                  </a:lnTo>
                  <a:lnTo>
                    <a:pt x="724255" y="9525"/>
                  </a:lnTo>
                  <a:lnTo>
                    <a:pt x="729018" y="4762"/>
                  </a:lnTo>
                  <a:lnTo>
                    <a:pt x="729018" y="2133"/>
                  </a:lnTo>
                  <a:close/>
                </a:path>
                <a:path w="1339214" h="9525">
                  <a:moveTo>
                    <a:pt x="748080" y="2133"/>
                  </a:moveTo>
                  <a:lnTo>
                    <a:pt x="745947" y="0"/>
                  </a:lnTo>
                  <a:lnTo>
                    <a:pt x="743318" y="9525"/>
                  </a:lnTo>
                  <a:lnTo>
                    <a:pt x="748080" y="4762"/>
                  </a:lnTo>
                  <a:lnTo>
                    <a:pt x="748080" y="2133"/>
                  </a:lnTo>
                  <a:close/>
                </a:path>
                <a:path w="1339214" h="9525">
                  <a:moveTo>
                    <a:pt x="767143" y="2133"/>
                  </a:moveTo>
                  <a:lnTo>
                    <a:pt x="765009" y="0"/>
                  </a:lnTo>
                  <a:lnTo>
                    <a:pt x="762381" y="9525"/>
                  </a:lnTo>
                  <a:lnTo>
                    <a:pt x="767143" y="4762"/>
                  </a:lnTo>
                  <a:lnTo>
                    <a:pt x="767143" y="2133"/>
                  </a:lnTo>
                  <a:close/>
                </a:path>
                <a:path w="1339214" h="9525">
                  <a:moveTo>
                    <a:pt x="786193" y="2133"/>
                  </a:moveTo>
                  <a:lnTo>
                    <a:pt x="784072" y="0"/>
                  </a:lnTo>
                  <a:lnTo>
                    <a:pt x="781431" y="9525"/>
                  </a:lnTo>
                  <a:lnTo>
                    <a:pt x="786193" y="4762"/>
                  </a:lnTo>
                  <a:lnTo>
                    <a:pt x="786193" y="2133"/>
                  </a:lnTo>
                  <a:close/>
                </a:path>
                <a:path w="1339214" h="9525">
                  <a:moveTo>
                    <a:pt x="805256" y="2133"/>
                  </a:moveTo>
                  <a:lnTo>
                    <a:pt x="803122" y="0"/>
                  </a:lnTo>
                  <a:lnTo>
                    <a:pt x="800493" y="9525"/>
                  </a:lnTo>
                  <a:lnTo>
                    <a:pt x="805256" y="4762"/>
                  </a:lnTo>
                  <a:lnTo>
                    <a:pt x="805256" y="2133"/>
                  </a:lnTo>
                  <a:close/>
                </a:path>
                <a:path w="1339214" h="9525">
                  <a:moveTo>
                    <a:pt x="824318" y="2133"/>
                  </a:moveTo>
                  <a:lnTo>
                    <a:pt x="822185" y="0"/>
                  </a:lnTo>
                  <a:lnTo>
                    <a:pt x="819556" y="9525"/>
                  </a:lnTo>
                  <a:lnTo>
                    <a:pt x="824318" y="4762"/>
                  </a:lnTo>
                  <a:lnTo>
                    <a:pt x="824318" y="2133"/>
                  </a:lnTo>
                  <a:close/>
                </a:path>
                <a:path w="1339214" h="9525">
                  <a:moveTo>
                    <a:pt x="843381" y="2133"/>
                  </a:moveTo>
                  <a:lnTo>
                    <a:pt x="841248" y="0"/>
                  </a:lnTo>
                  <a:lnTo>
                    <a:pt x="838619" y="9525"/>
                  </a:lnTo>
                  <a:lnTo>
                    <a:pt x="843381" y="4762"/>
                  </a:lnTo>
                  <a:lnTo>
                    <a:pt x="843381" y="2133"/>
                  </a:lnTo>
                  <a:close/>
                </a:path>
                <a:path w="1339214" h="9525">
                  <a:moveTo>
                    <a:pt x="862431" y="2133"/>
                  </a:moveTo>
                  <a:lnTo>
                    <a:pt x="860310" y="0"/>
                  </a:lnTo>
                  <a:lnTo>
                    <a:pt x="857669" y="9525"/>
                  </a:lnTo>
                  <a:lnTo>
                    <a:pt x="862431" y="4762"/>
                  </a:lnTo>
                  <a:lnTo>
                    <a:pt x="862431" y="2133"/>
                  </a:lnTo>
                  <a:close/>
                </a:path>
                <a:path w="1339214" h="9525">
                  <a:moveTo>
                    <a:pt x="881494" y="2133"/>
                  </a:moveTo>
                  <a:lnTo>
                    <a:pt x="879360" y="0"/>
                  </a:lnTo>
                  <a:lnTo>
                    <a:pt x="876731" y="9525"/>
                  </a:lnTo>
                  <a:lnTo>
                    <a:pt x="881494" y="4762"/>
                  </a:lnTo>
                  <a:lnTo>
                    <a:pt x="881494" y="2133"/>
                  </a:lnTo>
                  <a:close/>
                </a:path>
                <a:path w="1339214" h="9525">
                  <a:moveTo>
                    <a:pt x="900557" y="2133"/>
                  </a:moveTo>
                  <a:lnTo>
                    <a:pt x="898423" y="0"/>
                  </a:lnTo>
                  <a:lnTo>
                    <a:pt x="895794" y="9525"/>
                  </a:lnTo>
                  <a:lnTo>
                    <a:pt x="900557" y="4762"/>
                  </a:lnTo>
                  <a:lnTo>
                    <a:pt x="900557" y="2133"/>
                  </a:lnTo>
                  <a:close/>
                </a:path>
                <a:path w="1339214" h="9525">
                  <a:moveTo>
                    <a:pt x="919619" y="2133"/>
                  </a:moveTo>
                  <a:lnTo>
                    <a:pt x="917486" y="0"/>
                  </a:lnTo>
                  <a:lnTo>
                    <a:pt x="914857" y="9525"/>
                  </a:lnTo>
                  <a:lnTo>
                    <a:pt x="919619" y="4762"/>
                  </a:lnTo>
                  <a:lnTo>
                    <a:pt x="919619" y="2133"/>
                  </a:lnTo>
                  <a:close/>
                </a:path>
                <a:path w="1339214" h="9525">
                  <a:moveTo>
                    <a:pt x="938669" y="2133"/>
                  </a:moveTo>
                  <a:lnTo>
                    <a:pt x="936548" y="0"/>
                  </a:lnTo>
                  <a:lnTo>
                    <a:pt x="933907" y="9525"/>
                  </a:lnTo>
                  <a:lnTo>
                    <a:pt x="938669" y="4762"/>
                  </a:lnTo>
                  <a:lnTo>
                    <a:pt x="938669" y="2133"/>
                  </a:lnTo>
                  <a:close/>
                </a:path>
                <a:path w="1339214" h="9525">
                  <a:moveTo>
                    <a:pt x="957732" y="2133"/>
                  </a:moveTo>
                  <a:lnTo>
                    <a:pt x="955598" y="0"/>
                  </a:lnTo>
                  <a:lnTo>
                    <a:pt x="952969" y="9525"/>
                  </a:lnTo>
                  <a:lnTo>
                    <a:pt x="957732" y="4762"/>
                  </a:lnTo>
                  <a:lnTo>
                    <a:pt x="957732" y="2133"/>
                  </a:lnTo>
                  <a:close/>
                </a:path>
                <a:path w="1339214" h="9525">
                  <a:moveTo>
                    <a:pt x="976795" y="2133"/>
                  </a:moveTo>
                  <a:lnTo>
                    <a:pt x="974661" y="0"/>
                  </a:lnTo>
                  <a:lnTo>
                    <a:pt x="972032" y="9525"/>
                  </a:lnTo>
                  <a:lnTo>
                    <a:pt x="976795" y="4762"/>
                  </a:lnTo>
                  <a:lnTo>
                    <a:pt x="976795" y="2133"/>
                  </a:lnTo>
                  <a:close/>
                </a:path>
                <a:path w="1339214" h="9525">
                  <a:moveTo>
                    <a:pt x="995857" y="2133"/>
                  </a:moveTo>
                  <a:lnTo>
                    <a:pt x="993724" y="0"/>
                  </a:lnTo>
                  <a:lnTo>
                    <a:pt x="991095" y="9525"/>
                  </a:lnTo>
                  <a:lnTo>
                    <a:pt x="995857" y="4762"/>
                  </a:lnTo>
                  <a:lnTo>
                    <a:pt x="995857" y="2133"/>
                  </a:lnTo>
                  <a:close/>
                </a:path>
                <a:path w="1339214" h="9525">
                  <a:moveTo>
                    <a:pt x="1014907" y="2133"/>
                  </a:moveTo>
                  <a:lnTo>
                    <a:pt x="1012786" y="0"/>
                  </a:lnTo>
                  <a:lnTo>
                    <a:pt x="1010145" y="9525"/>
                  </a:lnTo>
                  <a:lnTo>
                    <a:pt x="1014907" y="4762"/>
                  </a:lnTo>
                  <a:lnTo>
                    <a:pt x="1014907" y="2133"/>
                  </a:lnTo>
                  <a:close/>
                </a:path>
                <a:path w="1339214" h="9525">
                  <a:moveTo>
                    <a:pt x="1033970" y="2133"/>
                  </a:moveTo>
                  <a:lnTo>
                    <a:pt x="1031836" y="0"/>
                  </a:lnTo>
                  <a:lnTo>
                    <a:pt x="1029208" y="9525"/>
                  </a:lnTo>
                  <a:lnTo>
                    <a:pt x="1033970" y="4762"/>
                  </a:lnTo>
                  <a:lnTo>
                    <a:pt x="1033970" y="2133"/>
                  </a:lnTo>
                  <a:close/>
                </a:path>
                <a:path w="1339214" h="9525">
                  <a:moveTo>
                    <a:pt x="1053033" y="2133"/>
                  </a:moveTo>
                  <a:lnTo>
                    <a:pt x="1050899" y="0"/>
                  </a:lnTo>
                  <a:lnTo>
                    <a:pt x="1048270" y="9525"/>
                  </a:lnTo>
                  <a:lnTo>
                    <a:pt x="1053033" y="4762"/>
                  </a:lnTo>
                  <a:lnTo>
                    <a:pt x="1053033" y="2133"/>
                  </a:lnTo>
                  <a:close/>
                </a:path>
                <a:path w="1339214" h="9525">
                  <a:moveTo>
                    <a:pt x="1072095" y="2133"/>
                  </a:moveTo>
                  <a:lnTo>
                    <a:pt x="1069962" y="0"/>
                  </a:lnTo>
                  <a:lnTo>
                    <a:pt x="1067333" y="9525"/>
                  </a:lnTo>
                  <a:lnTo>
                    <a:pt x="1072095" y="4762"/>
                  </a:lnTo>
                  <a:lnTo>
                    <a:pt x="1072095" y="2133"/>
                  </a:lnTo>
                  <a:close/>
                </a:path>
                <a:path w="1339214" h="9525">
                  <a:moveTo>
                    <a:pt x="1091145" y="2133"/>
                  </a:moveTo>
                  <a:lnTo>
                    <a:pt x="1089025" y="0"/>
                  </a:lnTo>
                  <a:lnTo>
                    <a:pt x="1086383" y="9525"/>
                  </a:lnTo>
                  <a:lnTo>
                    <a:pt x="1091145" y="4762"/>
                  </a:lnTo>
                  <a:lnTo>
                    <a:pt x="1091145" y="2133"/>
                  </a:lnTo>
                  <a:close/>
                </a:path>
                <a:path w="1339214" h="9525">
                  <a:moveTo>
                    <a:pt x="1110208" y="2133"/>
                  </a:moveTo>
                  <a:lnTo>
                    <a:pt x="1108075" y="0"/>
                  </a:lnTo>
                  <a:lnTo>
                    <a:pt x="1105446" y="9525"/>
                  </a:lnTo>
                  <a:lnTo>
                    <a:pt x="1110208" y="4762"/>
                  </a:lnTo>
                  <a:lnTo>
                    <a:pt x="1110208" y="2133"/>
                  </a:lnTo>
                  <a:close/>
                </a:path>
                <a:path w="1339214" h="9525">
                  <a:moveTo>
                    <a:pt x="1129271" y="2133"/>
                  </a:moveTo>
                  <a:lnTo>
                    <a:pt x="1127137" y="0"/>
                  </a:lnTo>
                  <a:lnTo>
                    <a:pt x="1124508" y="9525"/>
                  </a:lnTo>
                  <a:lnTo>
                    <a:pt x="1129271" y="4762"/>
                  </a:lnTo>
                  <a:lnTo>
                    <a:pt x="1129271" y="2133"/>
                  </a:lnTo>
                  <a:close/>
                </a:path>
                <a:path w="1339214" h="9525">
                  <a:moveTo>
                    <a:pt x="1148334" y="2133"/>
                  </a:moveTo>
                  <a:lnTo>
                    <a:pt x="1146200" y="0"/>
                  </a:lnTo>
                  <a:lnTo>
                    <a:pt x="1143571" y="9525"/>
                  </a:lnTo>
                  <a:lnTo>
                    <a:pt x="1148334" y="4762"/>
                  </a:lnTo>
                  <a:lnTo>
                    <a:pt x="1148334" y="2133"/>
                  </a:lnTo>
                  <a:close/>
                </a:path>
                <a:path w="1339214" h="9525">
                  <a:moveTo>
                    <a:pt x="1167384" y="2133"/>
                  </a:moveTo>
                  <a:lnTo>
                    <a:pt x="1165263" y="0"/>
                  </a:lnTo>
                  <a:lnTo>
                    <a:pt x="1162621" y="9525"/>
                  </a:lnTo>
                  <a:lnTo>
                    <a:pt x="1167384" y="4762"/>
                  </a:lnTo>
                  <a:lnTo>
                    <a:pt x="1167384" y="2133"/>
                  </a:lnTo>
                  <a:close/>
                </a:path>
                <a:path w="1339214" h="9525">
                  <a:moveTo>
                    <a:pt x="1186446" y="2133"/>
                  </a:moveTo>
                  <a:lnTo>
                    <a:pt x="1184313" y="0"/>
                  </a:lnTo>
                  <a:lnTo>
                    <a:pt x="1181684" y="9525"/>
                  </a:lnTo>
                  <a:lnTo>
                    <a:pt x="1186446" y="4762"/>
                  </a:lnTo>
                  <a:lnTo>
                    <a:pt x="1186446" y="2133"/>
                  </a:lnTo>
                  <a:close/>
                </a:path>
                <a:path w="1339214" h="9525">
                  <a:moveTo>
                    <a:pt x="1205509" y="2133"/>
                  </a:moveTo>
                  <a:lnTo>
                    <a:pt x="1203375" y="0"/>
                  </a:lnTo>
                  <a:lnTo>
                    <a:pt x="1200746" y="9525"/>
                  </a:lnTo>
                  <a:lnTo>
                    <a:pt x="1205509" y="4762"/>
                  </a:lnTo>
                  <a:lnTo>
                    <a:pt x="1205509" y="2133"/>
                  </a:lnTo>
                  <a:close/>
                </a:path>
                <a:path w="1339214" h="9525">
                  <a:moveTo>
                    <a:pt x="1224572" y="2133"/>
                  </a:moveTo>
                  <a:lnTo>
                    <a:pt x="1222438" y="0"/>
                  </a:lnTo>
                  <a:lnTo>
                    <a:pt x="1219809" y="9525"/>
                  </a:lnTo>
                  <a:lnTo>
                    <a:pt x="1224572" y="4762"/>
                  </a:lnTo>
                  <a:lnTo>
                    <a:pt x="1224572" y="2133"/>
                  </a:lnTo>
                  <a:close/>
                </a:path>
                <a:path w="1339214" h="9525">
                  <a:moveTo>
                    <a:pt x="1243622" y="2133"/>
                  </a:moveTo>
                  <a:lnTo>
                    <a:pt x="1241501" y="0"/>
                  </a:lnTo>
                  <a:lnTo>
                    <a:pt x="1238859" y="9525"/>
                  </a:lnTo>
                  <a:lnTo>
                    <a:pt x="1243622" y="4762"/>
                  </a:lnTo>
                  <a:lnTo>
                    <a:pt x="1243622" y="2133"/>
                  </a:lnTo>
                  <a:close/>
                </a:path>
                <a:path w="1339214" h="9525">
                  <a:moveTo>
                    <a:pt x="1262684" y="2133"/>
                  </a:moveTo>
                  <a:lnTo>
                    <a:pt x="1260551" y="0"/>
                  </a:lnTo>
                  <a:lnTo>
                    <a:pt x="1257922" y="9525"/>
                  </a:lnTo>
                  <a:lnTo>
                    <a:pt x="1262684" y="4762"/>
                  </a:lnTo>
                  <a:lnTo>
                    <a:pt x="1262684" y="2133"/>
                  </a:lnTo>
                  <a:close/>
                </a:path>
                <a:path w="1339214" h="9525">
                  <a:moveTo>
                    <a:pt x="1281747" y="2133"/>
                  </a:moveTo>
                  <a:lnTo>
                    <a:pt x="1279613" y="0"/>
                  </a:lnTo>
                  <a:lnTo>
                    <a:pt x="1276985" y="9525"/>
                  </a:lnTo>
                  <a:lnTo>
                    <a:pt x="1281747" y="4762"/>
                  </a:lnTo>
                  <a:lnTo>
                    <a:pt x="1281747" y="2133"/>
                  </a:lnTo>
                  <a:close/>
                </a:path>
                <a:path w="1339214" h="9525">
                  <a:moveTo>
                    <a:pt x="1300810" y="2133"/>
                  </a:moveTo>
                  <a:lnTo>
                    <a:pt x="1298676" y="0"/>
                  </a:lnTo>
                  <a:lnTo>
                    <a:pt x="1296047" y="9525"/>
                  </a:lnTo>
                  <a:lnTo>
                    <a:pt x="1300810" y="4762"/>
                  </a:lnTo>
                  <a:lnTo>
                    <a:pt x="1300810" y="2133"/>
                  </a:lnTo>
                  <a:close/>
                </a:path>
                <a:path w="1339214" h="9525">
                  <a:moveTo>
                    <a:pt x="1319860" y="2133"/>
                  </a:moveTo>
                  <a:lnTo>
                    <a:pt x="1317726" y="0"/>
                  </a:lnTo>
                  <a:lnTo>
                    <a:pt x="1315097" y="9525"/>
                  </a:lnTo>
                  <a:lnTo>
                    <a:pt x="1319860" y="4762"/>
                  </a:lnTo>
                  <a:lnTo>
                    <a:pt x="1319860" y="2133"/>
                  </a:lnTo>
                  <a:close/>
                </a:path>
                <a:path w="1339214" h="9525">
                  <a:moveTo>
                    <a:pt x="1338922" y="2133"/>
                  </a:moveTo>
                  <a:lnTo>
                    <a:pt x="1336789" y="0"/>
                  </a:lnTo>
                  <a:lnTo>
                    <a:pt x="1334160" y="9525"/>
                  </a:lnTo>
                  <a:lnTo>
                    <a:pt x="1338922" y="4762"/>
                  </a:lnTo>
                  <a:lnTo>
                    <a:pt x="1338922" y="213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3379330" y="6553200"/>
              <a:ext cx="1339215" cy="9525"/>
            </a:xfrm>
            <a:custGeom>
              <a:avLst/>
              <a:gdLst/>
              <a:ahLst/>
              <a:cxnLst/>
              <a:rect l="l" t="t" r="r" b="b"/>
              <a:pathLst>
                <a:path w="1339214" h="9525">
                  <a:moveTo>
                    <a:pt x="4762" y="2133"/>
                  </a:moveTo>
                  <a:lnTo>
                    <a:pt x="2641" y="0"/>
                  </a:lnTo>
                  <a:lnTo>
                    <a:pt x="0" y="9525"/>
                  </a:lnTo>
                  <a:lnTo>
                    <a:pt x="4762" y="4762"/>
                  </a:lnTo>
                  <a:lnTo>
                    <a:pt x="4762" y="2133"/>
                  </a:lnTo>
                  <a:close/>
                </a:path>
                <a:path w="1339214" h="9525">
                  <a:moveTo>
                    <a:pt x="23825" y="2133"/>
                  </a:moveTo>
                  <a:lnTo>
                    <a:pt x="21691" y="0"/>
                  </a:lnTo>
                  <a:lnTo>
                    <a:pt x="19062" y="9525"/>
                  </a:lnTo>
                  <a:lnTo>
                    <a:pt x="23825" y="4762"/>
                  </a:lnTo>
                  <a:lnTo>
                    <a:pt x="23825" y="2133"/>
                  </a:lnTo>
                  <a:close/>
                </a:path>
                <a:path w="1339214" h="9525">
                  <a:moveTo>
                    <a:pt x="42887" y="2133"/>
                  </a:moveTo>
                  <a:lnTo>
                    <a:pt x="40754" y="0"/>
                  </a:lnTo>
                  <a:lnTo>
                    <a:pt x="38125" y="9525"/>
                  </a:lnTo>
                  <a:lnTo>
                    <a:pt x="42887" y="4762"/>
                  </a:lnTo>
                  <a:lnTo>
                    <a:pt x="42887" y="2133"/>
                  </a:lnTo>
                  <a:close/>
                </a:path>
                <a:path w="1339214" h="9525">
                  <a:moveTo>
                    <a:pt x="61950" y="2133"/>
                  </a:moveTo>
                  <a:lnTo>
                    <a:pt x="59817" y="0"/>
                  </a:lnTo>
                  <a:lnTo>
                    <a:pt x="57188" y="9525"/>
                  </a:lnTo>
                  <a:lnTo>
                    <a:pt x="61950" y="4762"/>
                  </a:lnTo>
                  <a:lnTo>
                    <a:pt x="61950" y="2133"/>
                  </a:lnTo>
                  <a:close/>
                </a:path>
                <a:path w="1339214" h="9525">
                  <a:moveTo>
                    <a:pt x="81000" y="2133"/>
                  </a:moveTo>
                  <a:lnTo>
                    <a:pt x="78879" y="0"/>
                  </a:lnTo>
                  <a:lnTo>
                    <a:pt x="76238" y="9525"/>
                  </a:lnTo>
                  <a:lnTo>
                    <a:pt x="81000" y="4762"/>
                  </a:lnTo>
                  <a:lnTo>
                    <a:pt x="81000" y="2133"/>
                  </a:lnTo>
                  <a:close/>
                </a:path>
                <a:path w="1339214" h="9525">
                  <a:moveTo>
                    <a:pt x="100063" y="2133"/>
                  </a:moveTo>
                  <a:lnTo>
                    <a:pt x="97929" y="0"/>
                  </a:lnTo>
                  <a:lnTo>
                    <a:pt x="95300" y="9525"/>
                  </a:lnTo>
                  <a:lnTo>
                    <a:pt x="100063" y="4762"/>
                  </a:lnTo>
                  <a:lnTo>
                    <a:pt x="100063" y="2133"/>
                  </a:lnTo>
                  <a:close/>
                </a:path>
                <a:path w="1339214" h="9525">
                  <a:moveTo>
                    <a:pt x="119126" y="2133"/>
                  </a:moveTo>
                  <a:lnTo>
                    <a:pt x="116992" y="0"/>
                  </a:lnTo>
                  <a:lnTo>
                    <a:pt x="114363" y="9525"/>
                  </a:lnTo>
                  <a:lnTo>
                    <a:pt x="119126" y="4762"/>
                  </a:lnTo>
                  <a:lnTo>
                    <a:pt x="119126" y="2133"/>
                  </a:lnTo>
                  <a:close/>
                </a:path>
                <a:path w="1339214" h="9525">
                  <a:moveTo>
                    <a:pt x="138188" y="2133"/>
                  </a:moveTo>
                  <a:lnTo>
                    <a:pt x="136055" y="0"/>
                  </a:lnTo>
                  <a:lnTo>
                    <a:pt x="133426" y="9525"/>
                  </a:lnTo>
                  <a:lnTo>
                    <a:pt x="138188" y="4762"/>
                  </a:lnTo>
                  <a:lnTo>
                    <a:pt x="138188" y="2133"/>
                  </a:lnTo>
                  <a:close/>
                </a:path>
                <a:path w="1339214" h="9525">
                  <a:moveTo>
                    <a:pt x="157238" y="2133"/>
                  </a:moveTo>
                  <a:lnTo>
                    <a:pt x="155117" y="0"/>
                  </a:lnTo>
                  <a:lnTo>
                    <a:pt x="152476" y="9525"/>
                  </a:lnTo>
                  <a:lnTo>
                    <a:pt x="157238" y="4762"/>
                  </a:lnTo>
                  <a:lnTo>
                    <a:pt x="157238" y="2133"/>
                  </a:lnTo>
                  <a:close/>
                </a:path>
                <a:path w="1339214" h="9525">
                  <a:moveTo>
                    <a:pt x="176301" y="2133"/>
                  </a:moveTo>
                  <a:lnTo>
                    <a:pt x="174167" y="0"/>
                  </a:lnTo>
                  <a:lnTo>
                    <a:pt x="171538" y="9525"/>
                  </a:lnTo>
                  <a:lnTo>
                    <a:pt x="176301" y="4762"/>
                  </a:lnTo>
                  <a:lnTo>
                    <a:pt x="176301" y="2133"/>
                  </a:lnTo>
                  <a:close/>
                </a:path>
                <a:path w="1339214" h="9525">
                  <a:moveTo>
                    <a:pt x="195364" y="2133"/>
                  </a:moveTo>
                  <a:lnTo>
                    <a:pt x="193230" y="0"/>
                  </a:lnTo>
                  <a:lnTo>
                    <a:pt x="190601" y="9525"/>
                  </a:lnTo>
                  <a:lnTo>
                    <a:pt x="195364" y="4762"/>
                  </a:lnTo>
                  <a:lnTo>
                    <a:pt x="195364" y="2133"/>
                  </a:lnTo>
                  <a:close/>
                </a:path>
                <a:path w="1339214" h="9525">
                  <a:moveTo>
                    <a:pt x="214426" y="2133"/>
                  </a:moveTo>
                  <a:lnTo>
                    <a:pt x="212293" y="0"/>
                  </a:lnTo>
                  <a:lnTo>
                    <a:pt x="209664" y="9525"/>
                  </a:lnTo>
                  <a:lnTo>
                    <a:pt x="214426" y="4762"/>
                  </a:lnTo>
                  <a:lnTo>
                    <a:pt x="214426" y="2133"/>
                  </a:lnTo>
                  <a:close/>
                </a:path>
                <a:path w="1339214" h="9525">
                  <a:moveTo>
                    <a:pt x="233476" y="2133"/>
                  </a:moveTo>
                  <a:lnTo>
                    <a:pt x="231355" y="0"/>
                  </a:lnTo>
                  <a:lnTo>
                    <a:pt x="228714" y="9525"/>
                  </a:lnTo>
                  <a:lnTo>
                    <a:pt x="233476" y="4762"/>
                  </a:lnTo>
                  <a:lnTo>
                    <a:pt x="233476" y="2133"/>
                  </a:lnTo>
                  <a:close/>
                </a:path>
                <a:path w="1339214" h="9525">
                  <a:moveTo>
                    <a:pt x="252539" y="2133"/>
                  </a:moveTo>
                  <a:lnTo>
                    <a:pt x="250405" y="0"/>
                  </a:lnTo>
                  <a:lnTo>
                    <a:pt x="247777" y="9525"/>
                  </a:lnTo>
                  <a:lnTo>
                    <a:pt x="252539" y="4762"/>
                  </a:lnTo>
                  <a:lnTo>
                    <a:pt x="252539" y="2133"/>
                  </a:lnTo>
                  <a:close/>
                </a:path>
                <a:path w="1339214" h="9525">
                  <a:moveTo>
                    <a:pt x="271602" y="2133"/>
                  </a:moveTo>
                  <a:lnTo>
                    <a:pt x="269468" y="0"/>
                  </a:lnTo>
                  <a:lnTo>
                    <a:pt x="266839" y="9525"/>
                  </a:lnTo>
                  <a:lnTo>
                    <a:pt x="271602" y="4762"/>
                  </a:lnTo>
                  <a:lnTo>
                    <a:pt x="271602" y="2133"/>
                  </a:lnTo>
                  <a:close/>
                </a:path>
                <a:path w="1339214" h="9525">
                  <a:moveTo>
                    <a:pt x="290664" y="2133"/>
                  </a:moveTo>
                  <a:lnTo>
                    <a:pt x="288531" y="0"/>
                  </a:lnTo>
                  <a:lnTo>
                    <a:pt x="285902" y="9525"/>
                  </a:lnTo>
                  <a:lnTo>
                    <a:pt x="290664" y="4762"/>
                  </a:lnTo>
                  <a:lnTo>
                    <a:pt x="290664" y="2133"/>
                  </a:lnTo>
                  <a:close/>
                </a:path>
                <a:path w="1339214" h="9525">
                  <a:moveTo>
                    <a:pt x="309714" y="2133"/>
                  </a:moveTo>
                  <a:lnTo>
                    <a:pt x="307581" y="0"/>
                  </a:lnTo>
                  <a:lnTo>
                    <a:pt x="304952" y="9525"/>
                  </a:lnTo>
                  <a:lnTo>
                    <a:pt x="309714" y="4762"/>
                  </a:lnTo>
                  <a:lnTo>
                    <a:pt x="309714" y="2133"/>
                  </a:lnTo>
                  <a:close/>
                </a:path>
                <a:path w="1339214" h="9525">
                  <a:moveTo>
                    <a:pt x="328777" y="2133"/>
                  </a:moveTo>
                  <a:lnTo>
                    <a:pt x="326644" y="0"/>
                  </a:lnTo>
                  <a:lnTo>
                    <a:pt x="324015" y="9525"/>
                  </a:lnTo>
                  <a:lnTo>
                    <a:pt x="328777" y="4762"/>
                  </a:lnTo>
                  <a:lnTo>
                    <a:pt x="328777" y="2133"/>
                  </a:lnTo>
                  <a:close/>
                </a:path>
                <a:path w="1339214" h="9525">
                  <a:moveTo>
                    <a:pt x="347840" y="2133"/>
                  </a:moveTo>
                  <a:lnTo>
                    <a:pt x="345706" y="0"/>
                  </a:lnTo>
                  <a:lnTo>
                    <a:pt x="343077" y="9525"/>
                  </a:lnTo>
                  <a:lnTo>
                    <a:pt x="347840" y="4762"/>
                  </a:lnTo>
                  <a:lnTo>
                    <a:pt x="347840" y="2133"/>
                  </a:lnTo>
                  <a:close/>
                </a:path>
                <a:path w="1339214" h="9525">
                  <a:moveTo>
                    <a:pt x="366903" y="2133"/>
                  </a:moveTo>
                  <a:lnTo>
                    <a:pt x="364769" y="0"/>
                  </a:lnTo>
                  <a:lnTo>
                    <a:pt x="362140" y="9525"/>
                  </a:lnTo>
                  <a:lnTo>
                    <a:pt x="366903" y="4762"/>
                  </a:lnTo>
                  <a:lnTo>
                    <a:pt x="366903" y="2133"/>
                  </a:lnTo>
                  <a:close/>
                </a:path>
                <a:path w="1339214" h="9525">
                  <a:moveTo>
                    <a:pt x="385953" y="2133"/>
                  </a:moveTo>
                  <a:lnTo>
                    <a:pt x="383819" y="0"/>
                  </a:lnTo>
                  <a:lnTo>
                    <a:pt x="381190" y="9525"/>
                  </a:lnTo>
                  <a:lnTo>
                    <a:pt x="385953" y="4762"/>
                  </a:lnTo>
                  <a:lnTo>
                    <a:pt x="385953" y="2133"/>
                  </a:lnTo>
                  <a:close/>
                </a:path>
                <a:path w="1339214" h="9525">
                  <a:moveTo>
                    <a:pt x="405015" y="2133"/>
                  </a:moveTo>
                  <a:lnTo>
                    <a:pt x="402882" y="0"/>
                  </a:lnTo>
                  <a:lnTo>
                    <a:pt x="400253" y="9525"/>
                  </a:lnTo>
                  <a:lnTo>
                    <a:pt x="405015" y="4762"/>
                  </a:lnTo>
                  <a:lnTo>
                    <a:pt x="405015" y="2133"/>
                  </a:lnTo>
                  <a:close/>
                </a:path>
                <a:path w="1339214" h="9525">
                  <a:moveTo>
                    <a:pt x="424078" y="2133"/>
                  </a:moveTo>
                  <a:lnTo>
                    <a:pt x="421944" y="0"/>
                  </a:lnTo>
                  <a:lnTo>
                    <a:pt x="419315" y="9525"/>
                  </a:lnTo>
                  <a:lnTo>
                    <a:pt x="424078" y="4762"/>
                  </a:lnTo>
                  <a:lnTo>
                    <a:pt x="424078" y="2133"/>
                  </a:lnTo>
                  <a:close/>
                </a:path>
                <a:path w="1339214" h="9525">
                  <a:moveTo>
                    <a:pt x="443141" y="2133"/>
                  </a:moveTo>
                  <a:lnTo>
                    <a:pt x="441007" y="0"/>
                  </a:lnTo>
                  <a:lnTo>
                    <a:pt x="438378" y="9525"/>
                  </a:lnTo>
                  <a:lnTo>
                    <a:pt x="443141" y="4762"/>
                  </a:lnTo>
                  <a:lnTo>
                    <a:pt x="443141" y="2133"/>
                  </a:lnTo>
                  <a:close/>
                </a:path>
                <a:path w="1339214" h="9525">
                  <a:moveTo>
                    <a:pt x="462191" y="2133"/>
                  </a:moveTo>
                  <a:lnTo>
                    <a:pt x="460057" y="0"/>
                  </a:lnTo>
                  <a:lnTo>
                    <a:pt x="457428" y="9525"/>
                  </a:lnTo>
                  <a:lnTo>
                    <a:pt x="462191" y="4762"/>
                  </a:lnTo>
                  <a:lnTo>
                    <a:pt x="462191" y="2133"/>
                  </a:lnTo>
                  <a:close/>
                </a:path>
                <a:path w="1339214" h="9525">
                  <a:moveTo>
                    <a:pt x="481253" y="2133"/>
                  </a:moveTo>
                  <a:lnTo>
                    <a:pt x="479120" y="0"/>
                  </a:lnTo>
                  <a:lnTo>
                    <a:pt x="476491" y="9525"/>
                  </a:lnTo>
                  <a:lnTo>
                    <a:pt x="481253" y="4762"/>
                  </a:lnTo>
                  <a:lnTo>
                    <a:pt x="481253" y="2133"/>
                  </a:lnTo>
                  <a:close/>
                </a:path>
                <a:path w="1339214" h="9525">
                  <a:moveTo>
                    <a:pt x="500316" y="2133"/>
                  </a:moveTo>
                  <a:lnTo>
                    <a:pt x="498182" y="0"/>
                  </a:lnTo>
                  <a:lnTo>
                    <a:pt x="495554" y="9525"/>
                  </a:lnTo>
                  <a:lnTo>
                    <a:pt x="500316" y="4762"/>
                  </a:lnTo>
                  <a:lnTo>
                    <a:pt x="500316" y="2133"/>
                  </a:lnTo>
                  <a:close/>
                </a:path>
                <a:path w="1339214" h="9525">
                  <a:moveTo>
                    <a:pt x="519379" y="2133"/>
                  </a:moveTo>
                  <a:lnTo>
                    <a:pt x="517245" y="0"/>
                  </a:lnTo>
                  <a:lnTo>
                    <a:pt x="514616" y="9525"/>
                  </a:lnTo>
                  <a:lnTo>
                    <a:pt x="519379" y="4762"/>
                  </a:lnTo>
                  <a:lnTo>
                    <a:pt x="519379" y="2133"/>
                  </a:lnTo>
                  <a:close/>
                </a:path>
                <a:path w="1339214" h="9525">
                  <a:moveTo>
                    <a:pt x="538429" y="2133"/>
                  </a:moveTo>
                  <a:lnTo>
                    <a:pt x="536295" y="0"/>
                  </a:lnTo>
                  <a:lnTo>
                    <a:pt x="533666" y="9525"/>
                  </a:lnTo>
                  <a:lnTo>
                    <a:pt x="538429" y="4762"/>
                  </a:lnTo>
                  <a:lnTo>
                    <a:pt x="538429" y="2133"/>
                  </a:lnTo>
                  <a:close/>
                </a:path>
                <a:path w="1339214" h="9525">
                  <a:moveTo>
                    <a:pt x="557491" y="2133"/>
                  </a:moveTo>
                  <a:lnTo>
                    <a:pt x="555358" y="0"/>
                  </a:lnTo>
                  <a:lnTo>
                    <a:pt x="552729" y="9525"/>
                  </a:lnTo>
                  <a:lnTo>
                    <a:pt x="557491" y="4762"/>
                  </a:lnTo>
                  <a:lnTo>
                    <a:pt x="557491" y="2133"/>
                  </a:lnTo>
                  <a:close/>
                </a:path>
                <a:path w="1339214" h="9525">
                  <a:moveTo>
                    <a:pt x="576554" y="2133"/>
                  </a:moveTo>
                  <a:lnTo>
                    <a:pt x="574421" y="0"/>
                  </a:lnTo>
                  <a:lnTo>
                    <a:pt x="571792" y="9525"/>
                  </a:lnTo>
                  <a:lnTo>
                    <a:pt x="576554" y="4762"/>
                  </a:lnTo>
                  <a:lnTo>
                    <a:pt x="576554" y="2133"/>
                  </a:lnTo>
                  <a:close/>
                </a:path>
                <a:path w="1339214" h="9525">
                  <a:moveTo>
                    <a:pt x="595617" y="2133"/>
                  </a:moveTo>
                  <a:lnTo>
                    <a:pt x="593483" y="0"/>
                  </a:lnTo>
                  <a:lnTo>
                    <a:pt x="590854" y="9525"/>
                  </a:lnTo>
                  <a:lnTo>
                    <a:pt x="595617" y="4762"/>
                  </a:lnTo>
                  <a:lnTo>
                    <a:pt x="595617" y="2133"/>
                  </a:lnTo>
                  <a:close/>
                </a:path>
                <a:path w="1339214" h="9525">
                  <a:moveTo>
                    <a:pt x="614667" y="2133"/>
                  </a:moveTo>
                  <a:lnTo>
                    <a:pt x="612533" y="0"/>
                  </a:lnTo>
                  <a:lnTo>
                    <a:pt x="609904" y="9525"/>
                  </a:lnTo>
                  <a:lnTo>
                    <a:pt x="614667" y="4762"/>
                  </a:lnTo>
                  <a:lnTo>
                    <a:pt x="614667" y="2133"/>
                  </a:lnTo>
                  <a:close/>
                </a:path>
                <a:path w="1339214" h="9525">
                  <a:moveTo>
                    <a:pt x="633730" y="2133"/>
                  </a:moveTo>
                  <a:lnTo>
                    <a:pt x="631596" y="0"/>
                  </a:lnTo>
                  <a:lnTo>
                    <a:pt x="628967" y="9525"/>
                  </a:lnTo>
                  <a:lnTo>
                    <a:pt x="633730" y="4762"/>
                  </a:lnTo>
                  <a:lnTo>
                    <a:pt x="633730" y="2133"/>
                  </a:lnTo>
                  <a:close/>
                </a:path>
                <a:path w="1339214" h="9525">
                  <a:moveTo>
                    <a:pt x="652792" y="2133"/>
                  </a:moveTo>
                  <a:lnTo>
                    <a:pt x="650659" y="0"/>
                  </a:lnTo>
                  <a:lnTo>
                    <a:pt x="648030" y="9525"/>
                  </a:lnTo>
                  <a:lnTo>
                    <a:pt x="652792" y="4762"/>
                  </a:lnTo>
                  <a:lnTo>
                    <a:pt x="652792" y="2133"/>
                  </a:lnTo>
                  <a:close/>
                </a:path>
                <a:path w="1339214" h="9525">
                  <a:moveTo>
                    <a:pt x="671855" y="2133"/>
                  </a:moveTo>
                  <a:lnTo>
                    <a:pt x="669721" y="0"/>
                  </a:lnTo>
                  <a:lnTo>
                    <a:pt x="667092" y="9525"/>
                  </a:lnTo>
                  <a:lnTo>
                    <a:pt x="671855" y="4762"/>
                  </a:lnTo>
                  <a:lnTo>
                    <a:pt x="671855" y="2133"/>
                  </a:lnTo>
                  <a:close/>
                </a:path>
                <a:path w="1339214" h="9525">
                  <a:moveTo>
                    <a:pt x="690905" y="2133"/>
                  </a:moveTo>
                  <a:lnTo>
                    <a:pt x="688771" y="0"/>
                  </a:lnTo>
                  <a:lnTo>
                    <a:pt x="686142" y="9525"/>
                  </a:lnTo>
                  <a:lnTo>
                    <a:pt x="690905" y="4762"/>
                  </a:lnTo>
                  <a:lnTo>
                    <a:pt x="690905" y="2133"/>
                  </a:lnTo>
                  <a:close/>
                </a:path>
                <a:path w="1339214" h="9525">
                  <a:moveTo>
                    <a:pt x="709968" y="2133"/>
                  </a:moveTo>
                  <a:lnTo>
                    <a:pt x="707834" y="0"/>
                  </a:lnTo>
                  <a:lnTo>
                    <a:pt x="705205" y="9525"/>
                  </a:lnTo>
                  <a:lnTo>
                    <a:pt x="709968" y="4762"/>
                  </a:lnTo>
                  <a:lnTo>
                    <a:pt x="709968" y="2133"/>
                  </a:lnTo>
                  <a:close/>
                </a:path>
                <a:path w="1339214" h="9525">
                  <a:moveTo>
                    <a:pt x="729030" y="2133"/>
                  </a:moveTo>
                  <a:lnTo>
                    <a:pt x="726897" y="0"/>
                  </a:lnTo>
                  <a:lnTo>
                    <a:pt x="724268" y="9525"/>
                  </a:lnTo>
                  <a:lnTo>
                    <a:pt x="729030" y="4762"/>
                  </a:lnTo>
                  <a:lnTo>
                    <a:pt x="729030" y="2133"/>
                  </a:lnTo>
                  <a:close/>
                </a:path>
                <a:path w="1339214" h="9525">
                  <a:moveTo>
                    <a:pt x="748093" y="2133"/>
                  </a:moveTo>
                  <a:lnTo>
                    <a:pt x="745959" y="0"/>
                  </a:lnTo>
                  <a:lnTo>
                    <a:pt x="743331" y="9525"/>
                  </a:lnTo>
                  <a:lnTo>
                    <a:pt x="748093" y="4762"/>
                  </a:lnTo>
                  <a:lnTo>
                    <a:pt x="748093" y="2133"/>
                  </a:lnTo>
                  <a:close/>
                </a:path>
                <a:path w="1339214" h="9525">
                  <a:moveTo>
                    <a:pt x="767143" y="2133"/>
                  </a:moveTo>
                  <a:lnTo>
                    <a:pt x="765009" y="0"/>
                  </a:lnTo>
                  <a:lnTo>
                    <a:pt x="762381" y="9525"/>
                  </a:lnTo>
                  <a:lnTo>
                    <a:pt x="767143" y="4762"/>
                  </a:lnTo>
                  <a:lnTo>
                    <a:pt x="767143" y="2133"/>
                  </a:lnTo>
                  <a:close/>
                </a:path>
                <a:path w="1339214" h="9525">
                  <a:moveTo>
                    <a:pt x="786206" y="2133"/>
                  </a:moveTo>
                  <a:lnTo>
                    <a:pt x="784072" y="0"/>
                  </a:lnTo>
                  <a:lnTo>
                    <a:pt x="781443" y="9525"/>
                  </a:lnTo>
                  <a:lnTo>
                    <a:pt x="786206" y="4762"/>
                  </a:lnTo>
                  <a:lnTo>
                    <a:pt x="786206" y="2133"/>
                  </a:lnTo>
                  <a:close/>
                </a:path>
                <a:path w="1339214" h="9525">
                  <a:moveTo>
                    <a:pt x="805268" y="2133"/>
                  </a:moveTo>
                  <a:lnTo>
                    <a:pt x="803135" y="0"/>
                  </a:lnTo>
                  <a:lnTo>
                    <a:pt x="800506" y="9525"/>
                  </a:lnTo>
                  <a:lnTo>
                    <a:pt x="805268" y="4762"/>
                  </a:lnTo>
                  <a:lnTo>
                    <a:pt x="805268" y="2133"/>
                  </a:lnTo>
                  <a:close/>
                </a:path>
                <a:path w="1339214" h="9525">
                  <a:moveTo>
                    <a:pt x="824331" y="2133"/>
                  </a:moveTo>
                  <a:lnTo>
                    <a:pt x="822198" y="0"/>
                  </a:lnTo>
                  <a:lnTo>
                    <a:pt x="819569" y="9525"/>
                  </a:lnTo>
                  <a:lnTo>
                    <a:pt x="824331" y="4762"/>
                  </a:lnTo>
                  <a:lnTo>
                    <a:pt x="824331" y="2133"/>
                  </a:lnTo>
                  <a:close/>
                </a:path>
                <a:path w="1339214" h="9525">
                  <a:moveTo>
                    <a:pt x="843381" y="2133"/>
                  </a:moveTo>
                  <a:lnTo>
                    <a:pt x="841248" y="0"/>
                  </a:lnTo>
                  <a:lnTo>
                    <a:pt x="838619" y="9525"/>
                  </a:lnTo>
                  <a:lnTo>
                    <a:pt x="843381" y="4762"/>
                  </a:lnTo>
                  <a:lnTo>
                    <a:pt x="843381" y="2133"/>
                  </a:lnTo>
                  <a:close/>
                </a:path>
                <a:path w="1339214" h="9525">
                  <a:moveTo>
                    <a:pt x="862444" y="2133"/>
                  </a:moveTo>
                  <a:lnTo>
                    <a:pt x="860310" y="0"/>
                  </a:lnTo>
                  <a:lnTo>
                    <a:pt x="857681" y="9525"/>
                  </a:lnTo>
                  <a:lnTo>
                    <a:pt x="862444" y="4762"/>
                  </a:lnTo>
                  <a:lnTo>
                    <a:pt x="862444" y="2133"/>
                  </a:lnTo>
                  <a:close/>
                </a:path>
                <a:path w="1339214" h="9525">
                  <a:moveTo>
                    <a:pt x="881507" y="2133"/>
                  </a:moveTo>
                  <a:lnTo>
                    <a:pt x="879373" y="0"/>
                  </a:lnTo>
                  <a:lnTo>
                    <a:pt x="876744" y="9525"/>
                  </a:lnTo>
                  <a:lnTo>
                    <a:pt x="881507" y="4762"/>
                  </a:lnTo>
                  <a:lnTo>
                    <a:pt x="881507" y="2133"/>
                  </a:lnTo>
                  <a:close/>
                </a:path>
                <a:path w="1339214" h="9525">
                  <a:moveTo>
                    <a:pt x="900569" y="2133"/>
                  </a:moveTo>
                  <a:lnTo>
                    <a:pt x="898436" y="0"/>
                  </a:lnTo>
                  <a:lnTo>
                    <a:pt x="895807" y="9525"/>
                  </a:lnTo>
                  <a:lnTo>
                    <a:pt x="900569" y="4762"/>
                  </a:lnTo>
                  <a:lnTo>
                    <a:pt x="900569" y="2133"/>
                  </a:lnTo>
                  <a:close/>
                </a:path>
                <a:path w="1339214" h="9525">
                  <a:moveTo>
                    <a:pt x="919619" y="2133"/>
                  </a:moveTo>
                  <a:lnTo>
                    <a:pt x="917486" y="0"/>
                  </a:lnTo>
                  <a:lnTo>
                    <a:pt x="914857" y="9525"/>
                  </a:lnTo>
                  <a:lnTo>
                    <a:pt x="919619" y="4762"/>
                  </a:lnTo>
                  <a:lnTo>
                    <a:pt x="919619" y="2133"/>
                  </a:lnTo>
                  <a:close/>
                </a:path>
                <a:path w="1339214" h="9525">
                  <a:moveTo>
                    <a:pt x="938682" y="2133"/>
                  </a:moveTo>
                  <a:lnTo>
                    <a:pt x="936548" y="0"/>
                  </a:lnTo>
                  <a:lnTo>
                    <a:pt x="933919" y="9525"/>
                  </a:lnTo>
                  <a:lnTo>
                    <a:pt x="938682" y="4762"/>
                  </a:lnTo>
                  <a:lnTo>
                    <a:pt x="938682" y="2133"/>
                  </a:lnTo>
                  <a:close/>
                </a:path>
                <a:path w="1339214" h="9525">
                  <a:moveTo>
                    <a:pt x="957745" y="2133"/>
                  </a:moveTo>
                  <a:lnTo>
                    <a:pt x="955611" y="0"/>
                  </a:lnTo>
                  <a:lnTo>
                    <a:pt x="952982" y="9525"/>
                  </a:lnTo>
                  <a:lnTo>
                    <a:pt x="957745" y="4762"/>
                  </a:lnTo>
                  <a:lnTo>
                    <a:pt x="957745" y="2133"/>
                  </a:lnTo>
                  <a:close/>
                </a:path>
                <a:path w="1339214" h="9525">
                  <a:moveTo>
                    <a:pt x="976807" y="2133"/>
                  </a:moveTo>
                  <a:lnTo>
                    <a:pt x="974674" y="0"/>
                  </a:lnTo>
                  <a:lnTo>
                    <a:pt x="972045" y="9525"/>
                  </a:lnTo>
                  <a:lnTo>
                    <a:pt x="976807" y="4762"/>
                  </a:lnTo>
                  <a:lnTo>
                    <a:pt x="976807" y="2133"/>
                  </a:lnTo>
                  <a:close/>
                </a:path>
                <a:path w="1339214" h="9525">
                  <a:moveTo>
                    <a:pt x="995857" y="2133"/>
                  </a:moveTo>
                  <a:lnTo>
                    <a:pt x="993724" y="0"/>
                  </a:lnTo>
                  <a:lnTo>
                    <a:pt x="991095" y="9525"/>
                  </a:lnTo>
                  <a:lnTo>
                    <a:pt x="995857" y="4762"/>
                  </a:lnTo>
                  <a:lnTo>
                    <a:pt x="995857" y="2133"/>
                  </a:lnTo>
                  <a:close/>
                </a:path>
                <a:path w="1339214" h="9525">
                  <a:moveTo>
                    <a:pt x="1014920" y="2133"/>
                  </a:moveTo>
                  <a:lnTo>
                    <a:pt x="1012786" y="0"/>
                  </a:lnTo>
                  <a:lnTo>
                    <a:pt x="1010158" y="9525"/>
                  </a:lnTo>
                  <a:lnTo>
                    <a:pt x="1014920" y="4762"/>
                  </a:lnTo>
                  <a:lnTo>
                    <a:pt x="1014920" y="2133"/>
                  </a:lnTo>
                  <a:close/>
                </a:path>
                <a:path w="1339214" h="9525">
                  <a:moveTo>
                    <a:pt x="1033983" y="2133"/>
                  </a:moveTo>
                  <a:lnTo>
                    <a:pt x="1031849" y="0"/>
                  </a:lnTo>
                  <a:lnTo>
                    <a:pt x="1029220" y="9525"/>
                  </a:lnTo>
                  <a:lnTo>
                    <a:pt x="1033983" y="4762"/>
                  </a:lnTo>
                  <a:lnTo>
                    <a:pt x="1033983" y="2133"/>
                  </a:lnTo>
                  <a:close/>
                </a:path>
                <a:path w="1339214" h="9525">
                  <a:moveTo>
                    <a:pt x="1053045" y="2133"/>
                  </a:moveTo>
                  <a:lnTo>
                    <a:pt x="1050912" y="0"/>
                  </a:lnTo>
                  <a:lnTo>
                    <a:pt x="1048283" y="9525"/>
                  </a:lnTo>
                  <a:lnTo>
                    <a:pt x="1053045" y="4762"/>
                  </a:lnTo>
                  <a:lnTo>
                    <a:pt x="1053045" y="2133"/>
                  </a:lnTo>
                  <a:close/>
                </a:path>
                <a:path w="1339214" h="9525">
                  <a:moveTo>
                    <a:pt x="1072095" y="2133"/>
                  </a:moveTo>
                  <a:lnTo>
                    <a:pt x="1069962" y="0"/>
                  </a:lnTo>
                  <a:lnTo>
                    <a:pt x="1067333" y="9525"/>
                  </a:lnTo>
                  <a:lnTo>
                    <a:pt x="1072095" y="4762"/>
                  </a:lnTo>
                  <a:lnTo>
                    <a:pt x="1072095" y="2133"/>
                  </a:lnTo>
                  <a:close/>
                </a:path>
                <a:path w="1339214" h="9525">
                  <a:moveTo>
                    <a:pt x="1091158" y="2133"/>
                  </a:moveTo>
                  <a:lnTo>
                    <a:pt x="1089025" y="0"/>
                  </a:lnTo>
                  <a:lnTo>
                    <a:pt x="1086396" y="9525"/>
                  </a:lnTo>
                  <a:lnTo>
                    <a:pt x="1091158" y="4762"/>
                  </a:lnTo>
                  <a:lnTo>
                    <a:pt x="1091158" y="2133"/>
                  </a:lnTo>
                  <a:close/>
                </a:path>
                <a:path w="1339214" h="9525">
                  <a:moveTo>
                    <a:pt x="1110221" y="2133"/>
                  </a:moveTo>
                  <a:lnTo>
                    <a:pt x="1108087" y="0"/>
                  </a:lnTo>
                  <a:lnTo>
                    <a:pt x="1105458" y="9525"/>
                  </a:lnTo>
                  <a:lnTo>
                    <a:pt x="1110221" y="4762"/>
                  </a:lnTo>
                  <a:lnTo>
                    <a:pt x="1110221" y="2133"/>
                  </a:lnTo>
                  <a:close/>
                </a:path>
                <a:path w="1339214" h="9525">
                  <a:moveTo>
                    <a:pt x="1129284" y="2133"/>
                  </a:moveTo>
                  <a:lnTo>
                    <a:pt x="1127150" y="0"/>
                  </a:lnTo>
                  <a:lnTo>
                    <a:pt x="1124521" y="9525"/>
                  </a:lnTo>
                  <a:lnTo>
                    <a:pt x="1129284" y="4762"/>
                  </a:lnTo>
                  <a:lnTo>
                    <a:pt x="1129284" y="2133"/>
                  </a:lnTo>
                  <a:close/>
                </a:path>
                <a:path w="1339214" h="9525">
                  <a:moveTo>
                    <a:pt x="1148334" y="2133"/>
                  </a:moveTo>
                  <a:lnTo>
                    <a:pt x="1146200" y="0"/>
                  </a:lnTo>
                  <a:lnTo>
                    <a:pt x="1143571" y="9525"/>
                  </a:lnTo>
                  <a:lnTo>
                    <a:pt x="1148334" y="4762"/>
                  </a:lnTo>
                  <a:lnTo>
                    <a:pt x="1148334" y="2133"/>
                  </a:lnTo>
                  <a:close/>
                </a:path>
                <a:path w="1339214" h="9525">
                  <a:moveTo>
                    <a:pt x="1167396" y="2133"/>
                  </a:moveTo>
                  <a:lnTo>
                    <a:pt x="1165263" y="0"/>
                  </a:lnTo>
                  <a:lnTo>
                    <a:pt x="1162634" y="9525"/>
                  </a:lnTo>
                  <a:lnTo>
                    <a:pt x="1167396" y="4762"/>
                  </a:lnTo>
                  <a:lnTo>
                    <a:pt x="1167396" y="2133"/>
                  </a:lnTo>
                  <a:close/>
                </a:path>
                <a:path w="1339214" h="9525">
                  <a:moveTo>
                    <a:pt x="1186459" y="2133"/>
                  </a:moveTo>
                  <a:lnTo>
                    <a:pt x="1184325" y="0"/>
                  </a:lnTo>
                  <a:lnTo>
                    <a:pt x="1181696" y="9525"/>
                  </a:lnTo>
                  <a:lnTo>
                    <a:pt x="1186459" y="4762"/>
                  </a:lnTo>
                  <a:lnTo>
                    <a:pt x="1186459" y="2133"/>
                  </a:lnTo>
                  <a:close/>
                </a:path>
                <a:path w="1339214" h="9525">
                  <a:moveTo>
                    <a:pt x="1205522" y="2133"/>
                  </a:moveTo>
                  <a:lnTo>
                    <a:pt x="1203388" y="0"/>
                  </a:lnTo>
                  <a:lnTo>
                    <a:pt x="1200759" y="9525"/>
                  </a:lnTo>
                  <a:lnTo>
                    <a:pt x="1205522" y="4762"/>
                  </a:lnTo>
                  <a:lnTo>
                    <a:pt x="1205522" y="2133"/>
                  </a:lnTo>
                  <a:close/>
                </a:path>
                <a:path w="1339214" h="9525">
                  <a:moveTo>
                    <a:pt x="1224572" y="2133"/>
                  </a:moveTo>
                  <a:lnTo>
                    <a:pt x="1222438" y="0"/>
                  </a:lnTo>
                  <a:lnTo>
                    <a:pt x="1219809" y="9525"/>
                  </a:lnTo>
                  <a:lnTo>
                    <a:pt x="1224572" y="4762"/>
                  </a:lnTo>
                  <a:lnTo>
                    <a:pt x="1224572" y="2133"/>
                  </a:lnTo>
                  <a:close/>
                </a:path>
                <a:path w="1339214" h="9525">
                  <a:moveTo>
                    <a:pt x="1243634" y="2133"/>
                  </a:moveTo>
                  <a:lnTo>
                    <a:pt x="1241501" y="0"/>
                  </a:lnTo>
                  <a:lnTo>
                    <a:pt x="1238872" y="9525"/>
                  </a:lnTo>
                  <a:lnTo>
                    <a:pt x="1243634" y="4762"/>
                  </a:lnTo>
                  <a:lnTo>
                    <a:pt x="1243634" y="2133"/>
                  </a:lnTo>
                  <a:close/>
                </a:path>
                <a:path w="1339214" h="9525">
                  <a:moveTo>
                    <a:pt x="1262697" y="2133"/>
                  </a:moveTo>
                  <a:lnTo>
                    <a:pt x="1260563" y="0"/>
                  </a:lnTo>
                  <a:lnTo>
                    <a:pt x="1257935" y="9525"/>
                  </a:lnTo>
                  <a:lnTo>
                    <a:pt x="1262697" y="4762"/>
                  </a:lnTo>
                  <a:lnTo>
                    <a:pt x="1262697" y="2133"/>
                  </a:lnTo>
                  <a:close/>
                </a:path>
                <a:path w="1339214" h="9525">
                  <a:moveTo>
                    <a:pt x="1281760" y="2133"/>
                  </a:moveTo>
                  <a:lnTo>
                    <a:pt x="1279626" y="0"/>
                  </a:lnTo>
                  <a:lnTo>
                    <a:pt x="1276997" y="9525"/>
                  </a:lnTo>
                  <a:lnTo>
                    <a:pt x="1281760" y="4762"/>
                  </a:lnTo>
                  <a:lnTo>
                    <a:pt x="1281760" y="2133"/>
                  </a:lnTo>
                  <a:close/>
                </a:path>
                <a:path w="1339214" h="9525">
                  <a:moveTo>
                    <a:pt x="1300810" y="2133"/>
                  </a:moveTo>
                  <a:lnTo>
                    <a:pt x="1298676" y="0"/>
                  </a:lnTo>
                  <a:lnTo>
                    <a:pt x="1296047" y="9525"/>
                  </a:lnTo>
                  <a:lnTo>
                    <a:pt x="1300810" y="4762"/>
                  </a:lnTo>
                  <a:lnTo>
                    <a:pt x="1300810" y="2133"/>
                  </a:lnTo>
                  <a:close/>
                </a:path>
                <a:path w="1339214" h="9525">
                  <a:moveTo>
                    <a:pt x="1319872" y="2133"/>
                  </a:moveTo>
                  <a:lnTo>
                    <a:pt x="1317739" y="0"/>
                  </a:lnTo>
                  <a:lnTo>
                    <a:pt x="1315110" y="9525"/>
                  </a:lnTo>
                  <a:lnTo>
                    <a:pt x="1319872" y="4762"/>
                  </a:lnTo>
                  <a:lnTo>
                    <a:pt x="1319872" y="2133"/>
                  </a:lnTo>
                  <a:close/>
                </a:path>
                <a:path w="1339214" h="9525">
                  <a:moveTo>
                    <a:pt x="1338935" y="2133"/>
                  </a:moveTo>
                  <a:lnTo>
                    <a:pt x="1336802" y="0"/>
                  </a:lnTo>
                  <a:lnTo>
                    <a:pt x="1334173" y="9525"/>
                  </a:lnTo>
                  <a:lnTo>
                    <a:pt x="1338935" y="4762"/>
                  </a:lnTo>
                  <a:lnTo>
                    <a:pt x="1338935" y="213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2712250" y="6553200"/>
              <a:ext cx="672465" cy="9525"/>
            </a:xfrm>
            <a:custGeom>
              <a:avLst/>
              <a:gdLst/>
              <a:ahLst/>
              <a:cxnLst/>
              <a:rect l="l" t="t" r="r" b="b"/>
              <a:pathLst>
                <a:path w="672464" h="9525">
                  <a:moveTo>
                    <a:pt x="4762" y="2133"/>
                  </a:moveTo>
                  <a:lnTo>
                    <a:pt x="2628" y="0"/>
                  </a:lnTo>
                  <a:lnTo>
                    <a:pt x="0" y="9525"/>
                  </a:lnTo>
                  <a:lnTo>
                    <a:pt x="4762" y="4762"/>
                  </a:lnTo>
                  <a:lnTo>
                    <a:pt x="4762" y="2133"/>
                  </a:lnTo>
                  <a:close/>
                </a:path>
                <a:path w="672464" h="9525">
                  <a:moveTo>
                    <a:pt x="23825" y="2133"/>
                  </a:moveTo>
                  <a:lnTo>
                    <a:pt x="21691" y="0"/>
                  </a:lnTo>
                  <a:lnTo>
                    <a:pt x="19062" y="9525"/>
                  </a:lnTo>
                  <a:lnTo>
                    <a:pt x="23825" y="4762"/>
                  </a:lnTo>
                  <a:lnTo>
                    <a:pt x="23825" y="2133"/>
                  </a:lnTo>
                  <a:close/>
                </a:path>
                <a:path w="672464" h="9525">
                  <a:moveTo>
                    <a:pt x="42887" y="2133"/>
                  </a:moveTo>
                  <a:lnTo>
                    <a:pt x="40754" y="0"/>
                  </a:lnTo>
                  <a:lnTo>
                    <a:pt x="38125" y="9525"/>
                  </a:lnTo>
                  <a:lnTo>
                    <a:pt x="42887" y="4762"/>
                  </a:lnTo>
                  <a:lnTo>
                    <a:pt x="42887" y="2133"/>
                  </a:lnTo>
                  <a:close/>
                </a:path>
                <a:path w="672464" h="9525">
                  <a:moveTo>
                    <a:pt x="61937" y="2133"/>
                  </a:moveTo>
                  <a:lnTo>
                    <a:pt x="59817" y="0"/>
                  </a:lnTo>
                  <a:lnTo>
                    <a:pt x="57175" y="9525"/>
                  </a:lnTo>
                  <a:lnTo>
                    <a:pt x="61937" y="4762"/>
                  </a:lnTo>
                  <a:lnTo>
                    <a:pt x="61937" y="2133"/>
                  </a:lnTo>
                  <a:close/>
                </a:path>
                <a:path w="672464" h="9525">
                  <a:moveTo>
                    <a:pt x="81000" y="2133"/>
                  </a:moveTo>
                  <a:lnTo>
                    <a:pt x="78867" y="0"/>
                  </a:lnTo>
                  <a:lnTo>
                    <a:pt x="76238" y="9525"/>
                  </a:lnTo>
                  <a:lnTo>
                    <a:pt x="81000" y="4762"/>
                  </a:lnTo>
                  <a:lnTo>
                    <a:pt x="81000" y="2133"/>
                  </a:lnTo>
                  <a:close/>
                </a:path>
                <a:path w="672464" h="9525">
                  <a:moveTo>
                    <a:pt x="100063" y="2133"/>
                  </a:moveTo>
                  <a:lnTo>
                    <a:pt x="97929" y="0"/>
                  </a:lnTo>
                  <a:lnTo>
                    <a:pt x="95300" y="9525"/>
                  </a:lnTo>
                  <a:lnTo>
                    <a:pt x="100063" y="4762"/>
                  </a:lnTo>
                  <a:lnTo>
                    <a:pt x="100063" y="2133"/>
                  </a:lnTo>
                  <a:close/>
                </a:path>
                <a:path w="672464" h="9525">
                  <a:moveTo>
                    <a:pt x="119126" y="2133"/>
                  </a:moveTo>
                  <a:lnTo>
                    <a:pt x="116992" y="0"/>
                  </a:lnTo>
                  <a:lnTo>
                    <a:pt x="114363" y="9525"/>
                  </a:lnTo>
                  <a:lnTo>
                    <a:pt x="119126" y="4762"/>
                  </a:lnTo>
                  <a:lnTo>
                    <a:pt x="119126" y="2133"/>
                  </a:lnTo>
                  <a:close/>
                </a:path>
                <a:path w="672464" h="9525">
                  <a:moveTo>
                    <a:pt x="138176" y="2133"/>
                  </a:moveTo>
                  <a:lnTo>
                    <a:pt x="136055" y="0"/>
                  </a:lnTo>
                  <a:lnTo>
                    <a:pt x="133413" y="9525"/>
                  </a:lnTo>
                  <a:lnTo>
                    <a:pt x="138176" y="4762"/>
                  </a:lnTo>
                  <a:lnTo>
                    <a:pt x="138176" y="2133"/>
                  </a:lnTo>
                  <a:close/>
                </a:path>
                <a:path w="672464" h="9525">
                  <a:moveTo>
                    <a:pt x="157238" y="2133"/>
                  </a:moveTo>
                  <a:lnTo>
                    <a:pt x="155105" y="0"/>
                  </a:lnTo>
                  <a:lnTo>
                    <a:pt x="152476" y="9525"/>
                  </a:lnTo>
                  <a:lnTo>
                    <a:pt x="157238" y="4762"/>
                  </a:lnTo>
                  <a:lnTo>
                    <a:pt x="157238" y="2133"/>
                  </a:lnTo>
                  <a:close/>
                </a:path>
                <a:path w="672464" h="9525">
                  <a:moveTo>
                    <a:pt x="176301" y="2133"/>
                  </a:moveTo>
                  <a:lnTo>
                    <a:pt x="174167" y="0"/>
                  </a:lnTo>
                  <a:lnTo>
                    <a:pt x="171538" y="9525"/>
                  </a:lnTo>
                  <a:lnTo>
                    <a:pt x="176301" y="4762"/>
                  </a:lnTo>
                  <a:lnTo>
                    <a:pt x="176301" y="2133"/>
                  </a:lnTo>
                  <a:close/>
                </a:path>
                <a:path w="672464" h="9525">
                  <a:moveTo>
                    <a:pt x="195364" y="2133"/>
                  </a:moveTo>
                  <a:lnTo>
                    <a:pt x="193230" y="0"/>
                  </a:lnTo>
                  <a:lnTo>
                    <a:pt x="190601" y="9525"/>
                  </a:lnTo>
                  <a:lnTo>
                    <a:pt x="195364" y="4762"/>
                  </a:lnTo>
                  <a:lnTo>
                    <a:pt x="195364" y="2133"/>
                  </a:lnTo>
                  <a:close/>
                </a:path>
                <a:path w="672464" h="9525">
                  <a:moveTo>
                    <a:pt x="214414" y="2133"/>
                  </a:moveTo>
                  <a:lnTo>
                    <a:pt x="212293" y="0"/>
                  </a:lnTo>
                  <a:lnTo>
                    <a:pt x="209651" y="9525"/>
                  </a:lnTo>
                  <a:lnTo>
                    <a:pt x="214414" y="4762"/>
                  </a:lnTo>
                  <a:lnTo>
                    <a:pt x="214414" y="2133"/>
                  </a:lnTo>
                  <a:close/>
                </a:path>
                <a:path w="672464" h="9525">
                  <a:moveTo>
                    <a:pt x="233476" y="2133"/>
                  </a:moveTo>
                  <a:lnTo>
                    <a:pt x="231343" y="0"/>
                  </a:lnTo>
                  <a:lnTo>
                    <a:pt x="228714" y="9525"/>
                  </a:lnTo>
                  <a:lnTo>
                    <a:pt x="233476" y="4762"/>
                  </a:lnTo>
                  <a:lnTo>
                    <a:pt x="233476" y="2133"/>
                  </a:lnTo>
                  <a:close/>
                </a:path>
                <a:path w="672464" h="9525">
                  <a:moveTo>
                    <a:pt x="252539" y="2133"/>
                  </a:moveTo>
                  <a:lnTo>
                    <a:pt x="250405" y="0"/>
                  </a:lnTo>
                  <a:lnTo>
                    <a:pt x="247777" y="9525"/>
                  </a:lnTo>
                  <a:lnTo>
                    <a:pt x="252539" y="4762"/>
                  </a:lnTo>
                  <a:lnTo>
                    <a:pt x="252539" y="2133"/>
                  </a:lnTo>
                  <a:close/>
                </a:path>
                <a:path w="672464" h="9525">
                  <a:moveTo>
                    <a:pt x="271602" y="2133"/>
                  </a:moveTo>
                  <a:lnTo>
                    <a:pt x="269468" y="0"/>
                  </a:lnTo>
                  <a:lnTo>
                    <a:pt x="266839" y="9525"/>
                  </a:lnTo>
                  <a:lnTo>
                    <a:pt x="271602" y="4762"/>
                  </a:lnTo>
                  <a:lnTo>
                    <a:pt x="271602" y="2133"/>
                  </a:lnTo>
                  <a:close/>
                </a:path>
                <a:path w="672464" h="9525">
                  <a:moveTo>
                    <a:pt x="290652" y="2133"/>
                  </a:moveTo>
                  <a:lnTo>
                    <a:pt x="288531" y="0"/>
                  </a:lnTo>
                  <a:lnTo>
                    <a:pt x="285889" y="9525"/>
                  </a:lnTo>
                  <a:lnTo>
                    <a:pt x="290652" y="4762"/>
                  </a:lnTo>
                  <a:lnTo>
                    <a:pt x="290652" y="2133"/>
                  </a:lnTo>
                  <a:close/>
                </a:path>
                <a:path w="672464" h="9525">
                  <a:moveTo>
                    <a:pt x="309714" y="2133"/>
                  </a:moveTo>
                  <a:lnTo>
                    <a:pt x="307581" y="0"/>
                  </a:lnTo>
                  <a:lnTo>
                    <a:pt x="304952" y="9525"/>
                  </a:lnTo>
                  <a:lnTo>
                    <a:pt x="309714" y="4762"/>
                  </a:lnTo>
                  <a:lnTo>
                    <a:pt x="309714" y="2133"/>
                  </a:lnTo>
                  <a:close/>
                </a:path>
                <a:path w="672464" h="9525">
                  <a:moveTo>
                    <a:pt x="328777" y="2133"/>
                  </a:moveTo>
                  <a:lnTo>
                    <a:pt x="326644" y="0"/>
                  </a:lnTo>
                  <a:lnTo>
                    <a:pt x="324015" y="9525"/>
                  </a:lnTo>
                  <a:lnTo>
                    <a:pt x="328777" y="4762"/>
                  </a:lnTo>
                  <a:lnTo>
                    <a:pt x="328777" y="2133"/>
                  </a:lnTo>
                  <a:close/>
                </a:path>
                <a:path w="672464" h="9525">
                  <a:moveTo>
                    <a:pt x="347840" y="2133"/>
                  </a:moveTo>
                  <a:lnTo>
                    <a:pt x="345706" y="0"/>
                  </a:lnTo>
                  <a:lnTo>
                    <a:pt x="343077" y="9525"/>
                  </a:lnTo>
                  <a:lnTo>
                    <a:pt x="347840" y="4762"/>
                  </a:lnTo>
                  <a:lnTo>
                    <a:pt x="347840" y="2133"/>
                  </a:lnTo>
                  <a:close/>
                </a:path>
                <a:path w="672464" h="9525">
                  <a:moveTo>
                    <a:pt x="366890" y="2133"/>
                  </a:moveTo>
                  <a:lnTo>
                    <a:pt x="364769" y="0"/>
                  </a:lnTo>
                  <a:lnTo>
                    <a:pt x="362127" y="9525"/>
                  </a:lnTo>
                  <a:lnTo>
                    <a:pt x="366890" y="4762"/>
                  </a:lnTo>
                  <a:lnTo>
                    <a:pt x="366890" y="2133"/>
                  </a:lnTo>
                  <a:close/>
                </a:path>
                <a:path w="672464" h="9525">
                  <a:moveTo>
                    <a:pt x="385953" y="2133"/>
                  </a:moveTo>
                  <a:lnTo>
                    <a:pt x="383819" y="0"/>
                  </a:lnTo>
                  <a:lnTo>
                    <a:pt x="381190" y="9525"/>
                  </a:lnTo>
                  <a:lnTo>
                    <a:pt x="385953" y="4762"/>
                  </a:lnTo>
                  <a:lnTo>
                    <a:pt x="385953" y="2133"/>
                  </a:lnTo>
                  <a:close/>
                </a:path>
                <a:path w="672464" h="9525">
                  <a:moveTo>
                    <a:pt x="405015" y="2133"/>
                  </a:moveTo>
                  <a:lnTo>
                    <a:pt x="402882" y="0"/>
                  </a:lnTo>
                  <a:lnTo>
                    <a:pt x="400253" y="9525"/>
                  </a:lnTo>
                  <a:lnTo>
                    <a:pt x="405015" y="4762"/>
                  </a:lnTo>
                  <a:lnTo>
                    <a:pt x="405015" y="2133"/>
                  </a:lnTo>
                  <a:close/>
                </a:path>
                <a:path w="672464" h="9525">
                  <a:moveTo>
                    <a:pt x="424078" y="2133"/>
                  </a:moveTo>
                  <a:lnTo>
                    <a:pt x="421944" y="0"/>
                  </a:lnTo>
                  <a:lnTo>
                    <a:pt x="419315" y="9525"/>
                  </a:lnTo>
                  <a:lnTo>
                    <a:pt x="424078" y="4762"/>
                  </a:lnTo>
                  <a:lnTo>
                    <a:pt x="424078" y="2133"/>
                  </a:lnTo>
                  <a:close/>
                </a:path>
                <a:path w="672464" h="9525">
                  <a:moveTo>
                    <a:pt x="443128" y="2133"/>
                  </a:moveTo>
                  <a:lnTo>
                    <a:pt x="441007" y="0"/>
                  </a:lnTo>
                  <a:lnTo>
                    <a:pt x="438365" y="9525"/>
                  </a:lnTo>
                  <a:lnTo>
                    <a:pt x="443128" y="4762"/>
                  </a:lnTo>
                  <a:lnTo>
                    <a:pt x="443128" y="2133"/>
                  </a:lnTo>
                  <a:close/>
                </a:path>
                <a:path w="672464" h="9525">
                  <a:moveTo>
                    <a:pt x="462191" y="2133"/>
                  </a:moveTo>
                  <a:lnTo>
                    <a:pt x="460057" y="0"/>
                  </a:lnTo>
                  <a:lnTo>
                    <a:pt x="457428" y="9525"/>
                  </a:lnTo>
                  <a:lnTo>
                    <a:pt x="462191" y="4762"/>
                  </a:lnTo>
                  <a:lnTo>
                    <a:pt x="462191" y="2133"/>
                  </a:lnTo>
                  <a:close/>
                </a:path>
                <a:path w="672464" h="9525">
                  <a:moveTo>
                    <a:pt x="481253" y="2133"/>
                  </a:moveTo>
                  <a:lnTo>
                    <a:pt x="479120" y="0"/>
                  </a:lnTo>
                  <a:lnTo>
                    <a:pt x="476491" y="9525"/>
                  </a:lnTo>
                  <a:lnTo>
                    <a:pt x="481253" y="4762"/>
                  </a:lnTo>
                  <a:lnTo>
                    <a:pt x="481253" y="2133"/>
                  </a:lnTo>
                  <a:close/>
                </a:path>
                <a:path w="672464" h="9525">
                  <a:moveTo>
                    <a:pt x="500316" y="2133"/>
                  </a:moveTo>
                  <a:lnTo>
                    <a:pt x="498182" y="0"/>
                  </a:lnTo>
                  <a:lnTo>
                    <a:pt x="495554" y="9525"/>
                  </a:lnTo>
                  <a:lnTo>
                    <a:pt x="500316" y="4762"/>
                  </a:lnTo>
                  <a:lnTo>
                    <a:pt x="500316" y="2133"/>
                  </a:lnTo>
                  <a:close/>
                </a:path>
                <a:path w="672464" h="9525">
                  <a:moveTo>
                    <a:pt x="519366" y="2133"/>
                  </a:moveTo>
                  <a:lnTo>
                    <a:pt x="517245" y="0"/>
                  </a:lnTo>
                  <a:lnTo>
                    <a:pt x="514604" y="9525"/>
                  </a:lnTo>
                  <a:lnTo>
                    <a:pt x="519366" y="4762"/>
                  </a:lnTo>
                  <a:lnTo>
                    <a:pt x="519366" y="2133"/>
                  </a:lnTo>
                  <a:close/>
                </a:path>
                <a:path w="672464" h="9525">
                  <a:moveTo>
                    <a:pt x="538429" y="2133"/>
                  </a:moveTo>
                  <a:lnTo>
                    <a:pt x="536295" y="0"/>
                  </a:lnTo>
                  <a:lnTo>
                    <a:pt x="533666" y="9525"/>
                  </a:lnTo>
                  <a:lnTo>
                    <a:pt x="538429" y="4762"/>
                  </a:lnTo>
                  <a:lnTo>
                    <a:pt x="538429" y="2133"/>
                  </a:lnTo>
                  <a:close/>
                </a:path>
                <a:path w="672464" h="9525">
                  <a:moveTo>
                    <a:pt x="557491" y="2133"/>
                  </a:moveTo>
                  <a:lnTo>
                    <a:pt x="555358" y="0"/>
                  </a:lnTo>
                  <a:lnTo>
                    <a:pt x="552729" y="9525"/>
                  </a:lnTo>
                  <a:lnTo>
                    <a:pt x="557491" y="4762"/>
                  </a:lnTo>
                  <a:lnTo>
                    <a:pt x="557491" y="2133"/>
                  </a:lnTo>
                  <a:close/>
                </a:path>
                <a:path w="672464" h="9525">
                  <a:moveTo>
                    <a:pt x="576554" y="2133"/>
                  </a:moveTo>
                  <a:lnTo>
                    <a:pt x="574421" y="0"/>
                  </a:lnTo>
                  <a:lnTo>
                    <a:pt x="571792" y="9525"/>
                  </a:lnTo>
                  <a:lnTo>
                    <a:pt x="576554" y="4762"/>
                  </a:lnTo>
                  <a:lnTo>
                    <a:pt x="576554" y="2133"/>
                  </a:lnTo>
                  <a:close/>
                </a:path>
                <a:path w="672464" h="9525">
                  <a:moveTo>
                    <a:pt x="595604" y="2133"/>
                  </a:moveTo>
                  <a:lnTo>
                    <a:pt x="593471" y="0"/>
                  </a:lnTo>
                  <a:lnTo>
                    <a:pt x="590842" y="9525"/>
                  </a:lnTo>
                  <a:lnTo>
                    <a:pt x="595604" y="4762"/>
                  </a:lnTo>
                  <a:lnTo>
                    <a:pt x="595604" y="2133"/>
                  </a:lnTo>
                  <a:close/>
                </a:path>
                <a:path w="672464" h="9525">
                  <a:moveTo>
                    <a:pt x="614667" y="2133"/>
                  </a:moveTo>
                  <a:lnTo>
                    <a:pt x="612533" y="0"/>
                  </a:lnTo>
                  <a:lnTo>
                    <a:pt x="609904" y="9525"/>
                  </a:lnTo>
                  <a:lnTo>
                    <a:pt x="614667" y="4762"/>
                  </a:lnTo>
                  <a:lnTo>
                    <a:pt x="614667" y="2133"/>
                  </a:lnTo>
                  <a:close/>
                </a:path>
                <a:path w="672464" h="9525">
                  <a:moveTo>
                    <a:pt x="633730" y="2133"/>
                  </a:moveTo>
                  <a:lnTo>
                    <a:pt x="631596" y="0"/>
                  </a:lnTo>
                  <a:lnTo>
                    <a:pt x="628967" y="9525"/>
                  </a:lnTo>
                  <a:lnTo>
                    <a:pt x="633730" y="4762"/>
                  </a:lnTo>
                  <a:lnTo>
                    <a:pt x="633730" y="2133"/>
                  </a:lnTo>
                  <a:close/>
                </a:path>
                <a:path w="672464" h="9525">
                  <a:moveTo>
                    <a:pt x="652792" y="2133"/>
                  </a:moveTo>
                  <a:lnTo>
                    <a:pt x="650659" y="0"/>
                  </a:lnTo>
                  <a:lnTo>
                    <a:pt x="648030" y="9525"/>
                  </a:lnTo>
                  <a:lnTo>
                    <a:pt x="652792" y="4762"/>
                  </a:lnTo>
                  <a:lnTo>
                    <a:pt x="652792" y="2133"/>
                  </a:lnTo>
                  <a:close/>
                </a:path>
                <a:path w="672464" h="9525">
                  <a:moveTo>
                    <a:pt x="671842" y="2133"/>
                  </a:moveTo>
                  <a:lnTo>
                    <a:pt x="669721" y="0"/>
                  </a:lnTo>
                  <a:lnTo>
                    <a:pt x="667080" y="9525"/>
                  </a:lnTo>
                  <a:lnTo>
                    <a:pt x="671842" y="4762"/>
                  </a:lnTo>
                  <a:lnTo>
                    <a:pt x="671842" y="213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1778876" y="3902989"/>
              <a:ext cx="7304405" cy="1770380"/>
            </a:xfrm>
            <a:custGeom>
              <a:avLst/>
              <a:gdLst/>
              <a:ahLst/>
              <a:cxnLst/>
              <a:rect l="l" t="t" r="r" b="b"/>
              <a:pathLst>
                <a:path w="7304405" h="1770379">
                  <a:moveTo>
                    <a:pt x="30810" y="916876"/>
                  </a:moveTo>
                  <a:lnTo>
                    <a:pt x="25539" y="909523"/>
                  </a:lnTo>
                  <a:lnTo>
                    <a:pt x="9944" y="906932"/>
                  </a:lnTo>
                  <a:lnTo>
                    <a:pt x="2590" y="912202"/>
                  </a:lnTo>
                  <a:lnTo>
                    <a:pt x="0" y="927773"/>
                  </a:lnTo>
                  <a:lnTo>
                    <a:pt x="5270" y="935126"/>
                  </a:lnTo>
                  <a:lnTo>
                    <a:pt x="20866" y="937717"/>
                  </a:lnTo>
                  <a:lnTo>
                    <a:pt x="28219" y="932446"/>
                  </a:lnTo>
                  <a:lnTo>
                    <a:pt x="30810" y="916876"/>
                  </a:lnTo>
                  <a:close/>
                </a:path>
                <a:path w="7304405" h="1770379">
                  <a:moveTo>
                    <a:pt x="100990" y="927595"/>
                  </a:moveTo>
                  <a:lnTo>
                    <a:pt x="99809" y="920953"/>
                  </a:lnTo>
                  <a:lnTo>
                    <a:pt x="99720" y="914234"/>
                  </a:lnTo>
                  <a:lnTo>
                    <a:pt x="99187" y="913739"/>
                  </a:lnTo>
                  <a:lnTo>
                    <a:pt x="99161" y="913320"/>
                  </a:lnTo>
                  <a:lnTo>
                    <a:pt x="98323" y="912622"/>
                  </a:lnTo>
                  <a:lnTo>
                    <a:pt x="98234" y="912050"/>
                  </a:lnTo>
                  <a:lnTo>
                    <a:pt x="95554" y="910196"/>
                  </a:lnTo>
                  <a:lnTo>
                    <a:pt x="93243" y="907923"/>
                  </a:lnTo>
                  <a:lnTo>
                    <a:pt x="92824" y="907935"/>
                  </a:lnTo>
                  <a:lnTo>
                    <a:pt x="92278" y="907453"/>
                  </a:lnTo>
                  <a:lnTo>
                    <a:pt x="91706" y="907503"/>
                  </a:lnTo>
                  <a:lnTo>
                    <a:pt x="90817" y="906868"/>
                  </a:lnTo>
                  <a:lnTo>
                    <a:pt x="84150" y="908050"/>
                  </a:lnTo>
                  <a:lnTo>
                    <a:pt x="77431" y="908138"/>
                  </a:lnTo>
                  <a:lnTo>
                    <a:pt x="76898" y="908685"/>
                  </a:lnTo>
                  <a:lnTo>
                    <a:pt x="76517" y="908710"/>
                  </a:lnTo>
                  <a:lnTo>
                    <a:pt x="75819" y="909535"/>
                  </a:lnTo>
                  <a:lnTo>
                    <a:pt x="75247" y="909624"/>
                  </a:lnTo>
                  <a:lnTo>
                    <a:pt x="73355" y="912329"/>
                  </a:lnTo>
                  <a:lnTo>
                    <a:pt x="71120" y="914628"/>
                  </a:lnTo>
                  <a:lnTo>
                    <a:pt x="71120" y="915047"/>
                  </a:lnTo>
                  <a:lnTo>
                    <a:pt x="70650" y="915593"/>
                  </a:lnTo>
                  <a:lnTo>
                    <a:pt x="70688" y="916139"/>
                  </a:lnTo>
                  <a:lnTo>
                    <a:pt x="70142" y="916927"/>
                  </a:lnTo>
                  <a:lnTo>
                    <a:pt x="66344" y="916292"/>
                  </a:lnTo>
                  <a:lnTo>
                    <a:pt x="58991" y="921550"/>
                  </a:lnTo>
                  <a:lnTo>
                    <a:pt x="56413" y="937120"/>
                  </a:lnTo>
                  <a:lnTo>
                    <a:pt x="61671" y="944473"/>
                  </a:lnTo>
                  <a:lnTo>
                    <a:pt x="77279" y="947064"/>
                  </a:lnTo>
                  <a:lnTo>
                    <a:pt x="84632" y="941806"/>
                  </a:lnTo>
                  <a:lnTo>
                    <a:pt x="85445" y="936853"/>
                  </a:lnTo>
                  <a:lnTo>
                    <a:pt x="86931" y="936599"/>
                  </a:lnTo>
                  <a:lnTo>
                    <a:pt x="93624" y="936498"/>
                  </a:lnTo>
                  <a:lnTo>
                    <a:pt x="94132" y="935977"/>
                  </a:lnTo>
                  <a:lnTo>
                    <a:pt x="94538" y="935939"/>
                  </a:lnTo>
                  <a:lnTo>
                    <a:pt x="95237" y="935126"/>
                  </a:lnTo>
                  <a:lnTo>
                    <a:pt x="95808" y="935012"/>
                  </a:lnTo>
                  <a:lnTo>
                    <a:pt x="97663" y="932345"/>
                  </a:lnTo>
                  <a:lnTo>
                    <a:pt x="99936" y="930021"/>
                  </a:lnTo>
                  <a:lnTo>
                    <a:pt x="99923" y="929614"/>
                  </a:lnTo>
                  <a:lnTo>
                    <a:pt x="100406" y="929055"/>
                  </a:lnTo>
                  <a:lnTo>
                    <a:pt x="100355" y="928509"/>
                  </a:lnTo>
                  <a:lnTo>
                    <a:pt x="100990" y="927595"/>
                  </a:lnTo>
                  <a:close/>
                </a:path>
                <a:path w="7304405" h="1770379">
                  <a:moveTo>
                    <a:pt x="157416" y="924521"/>
                  </a:moveTo>
                  <a:lnTo>
                    <a:pt x="156946" y="918768"/>
                  </a:lnTo>
                  <a:lnTo>
                    <a:pt x="156946" y="918108"/>
                  </a:lnTo>
                  <a:lnTo>
                    <a:pt x="157289" y="917625"/>
                  </a:lnTo>
                  <a:lnTo>
                    <a:pt x="156921" y="915568"/>
                  </a:lnTo>
                  <a:lnTo>
                    <a:pt x="156895" y="913472"/>
                  </a:lnTo>
                  <a:lnTo>
                    <a:pt x="156502" y="913117"/>
                  </a:lnTo>
                  <a:lnTo>
                    <a:pt x="156159" y="908786"/>
                  </a:lnTo>
                  <a:lnTo>
                    <a:pt x="155638" y="908354"/>
                  </a:lnTo>
                  <a:lnTo>
                    <a:pt x="154533" y="902081"/>
                  </a:lnTo>
                  <a:lnTo>
                    <a:pt x="147116" y="896899"/>
                  </a:lnTo>
                  <a:lnTo>
                    <a:pt x="131559" y="899655"/>
                  </a:lnTo>
                  <a:lnTo>
                    <a:pt x="126377" y="907072"/>
                  </a:lnTo>
                  <a:lnTo>
                    <a:pt x="126580" y="908265"/>
                  </a:lnTo>
                  <a:lnTo>
                    <a:pt x="116611" y="907427"/>
                  </a:lnTo>
                  <a:lnTo>
                    <a:pt x="109702" y="913257"/>
                  </a:lnTo>
                  <a:lnTo>
                    <a:pt x="108381" y="928992"/>
                  </a:lnTo>
                  <a:lnTo>
                    <a:pt x="114211" y="935901"/>
                  </a:lnTo>
                  <a:lnTo>
                    <a:pt x="114566" y="935939"/>
                  </a:lnTo>
                  <a:lnTo>
                    <a:pt x="112814" y="946480"/>
                  </a:lnTo>
                  <a:lnTo>
                    <a:pt x="118084" y="953833"/>
                  </a:lnTo>
                  <a:lnTo>
                    <a:pt x="133680" y="956424"/>
                  </a:lnTo>
                  <a:lnTo>
                    <a:pt x="141033" y="951153"/>
                  </a:lnTo>
                  <a:lnTo>
                    <a:pt x="143573" y="935837"/>
                  </a:lnTo>
                  <a:lnTo>
                    <a:pt x="150799" y="935736"/>
                  </a:lnTo>
                  <a:lnTo>
                    <a:pt x="157111" y="929246"/>
                  </a:lnTo>
                  <a:lnTo>
                    <a:pt x="157035" y="924953"/>
                  </a:lnTo>
                  <a:lnTo>
                    <a:pt x="157416" y="924521"/>
                  </a:lnTo>
                  <a:close/>
                </a:path>
                <a:path w="7304405" h="1770379">
                  <a:moveTo>
                    <a:pt x="214414" y="919975"/>
                  </a:moveTo>
                  <a:lnTo>
                    <a:pt x="214109" y="916305"/>
                  </a:lnTo>
                  <a:lnTo>
                    <a:pt x="214071" y="912698"/>
                  </a:lnTo>
                  <a:lnTo>
                    <a:pt x="213804" y="912456"/>
                  </a:lnTo>
                  <a:lnTo>
                    <a:pt x="213436" y="907859"/>
                  </a:lnTo>
                  <a:lnTo>
                    <a:pt x="213588" y="907643"/>
                  </a:lnTo>
                  <a:lnTo>
                    <a:pt x="213283" y="905992"/>
                  </a:lnTo>
                  <a:lnTo>
                    <a:pt x="213156" y="904252"/>
                  </a:lnTo>
                  <a:lnTo>
                    <a:pt x="212953" y="904087"/>
                  </a:lnTo>
                  <a:lnTo>
                    <a:pt x="210845" y="892111"/>
                  </a:lnTo>
                  <a:lnTo>
                    <a:pt x="203428" y="886929"/>
                  </a:lnTo>
                  <a:lnTo>
                    <a:pt x="187858" y="889685"/>
                  </a:lnTo>
                  <a:lnTo>
                    <a:pt x="182676" y="897089"/>
                  </a:lnTo>
                  <a:lnTo>
                    <a:pt x="184873" y="909548"/>
                  </a:lnTo>
                  <a:lnTo>
                    <a:pt x="185166" y="913193"/>
                  </a:lnTo>
                  <a:lnTo>
                    <a:pt x="173583" y="912215"/>
                  </a:lnTo>
                  <a:lnTo>
                    <a:pt x="166674" y="918044"/>
                  </a:lnTo>
                  <a:lnTo>
                    <a:pt x="165354" y="933780"/>
                  </a:lnTo>
                  <a:lnTo>
                    <a:pt x="171196" y="940689"/>
                  </a:lnTo>
                  <a:lnTo>
                    <a:pt x="171716" y="940739"/>
                  </a:lnTo>
                  <a:lnTo>
                    <a:pt x="169227" y="955827"/>
                  </a:lnTo>
                  <a:lnTo>
                    <a:pt x="174498" y="963193"/>
                  </a:lnTo>
                  <a:lnTo>
                    <a:pt x="190093" y="965771"/>
                  </a:lnTo>
                  <a:lnTo>
                    <a:pt x="197446" y="960513"/>
                  </a:lnTo>
                  <a:lnTo>
                    <a:pt x="200025" y="944943"/>
                  </a:lnTo>
                  <a:lnTo>
                    <a:pt x="194767" y="937590"/>
                  </a:lnTo>
                  <a:lnTo>
                    <a:pt x="192595" y="937234"/>
                  </a:lnTo>
                  <a:lnTo>
                    <a:pt x="193852" y="936167"/>
                  </a:lnTo>
                  <a:lnTo>
                    <a:pt x="193929" y="935164"/>
                  </a:lnTo>
                  <a:lnTo>
                    <a:pt x="207975" y="934961"/>
                  </a:lnTo>
                  <a:lnTo>
                    <a:pt x="214287" y="928484"/>
                  </a:lnTo>
                  <a:lnTo>
                    <a:pt x="214172" y="920267"/>
                  </a:lnTo>
                  <a:lnTo>
                    <a:pt x="214414" y="919975"/>
                  </a:lnTo>
                  <a:close/>
                </a:path>
                <a:path w="7304405" h="1770379">
                  <a:moveTo>
                    <a:pt x="271449" y="927709"/>
                  </a:moveTo>
                  <a:lnTo>
                    <a:pt x="271284" y="915581"/>
                  </a:lnTo>
                  <a:lnTo>
                    <a:pt x="271411" y="915441"/>
                  </a:lnTo>
                  <a:lnTo>
                    <a:pt x="271259" y="913663"/>
                  </a:lnTo>
                  <a:lnTo>
                    <a:pt x="271246" y="911936"/>
                  </a:lnTo>
                  <a:lnTo>
                    <a:pt x="271119" y="911821"/>
                  </a:lnTo>
                  <a:lnTo>
                    <a:pt x="270154" y="899706"/>
                  </a:lnTo>
                  <a:lnTo>
                    <a:pt x="269087" y="898817"/>
                  </a:lnTo>
                  <a:lnTo>
                    <a:pt x="269887" y="897674"/>
                  </a:lnTo>
                  <a:lnTo>
                    <a:pt x="267144" y="882129"/>
                  </a:lnTo>
                  <a:lnTo>
                    <a:pt x="259727" y="876947"/>
                  </a:lnTo>
                  <a:lnTo>
                    <a:pt x="244157" y="879703"/>
                  </a:lnTo>
                  <a:lnTo>
                    <a:pt x="238975" y="887120"/>
                  </a:lnTo>
                  <a:lnTo>
                    <a:pt x="241668" y="902322"/>
                  </a:lnTo>
                  <a:lnTo>
                    <a:pt x="242671" y="915123"/>
                  </a:lnTo>
                  <a:lnTo>
                    <a:pt x="242709" y="918032"/>
                  </a:lnTo>
                  <a:lnTo>
                    <a:pt x="230568" y="917003"/>
                  </a:lnTo>
                  <a:lnTo>
                    <a:pt x="223647" y="922845"/>
                  </a:lnTo>
                  <a:lnTo>
                    <a:pt x="222326" y="938568"/>
                  </a:lnTo>
                  <a:lnTo>
                    <a:pt x="228168" y="945476"/>
                  </a:lnTo>
                  <a:lnTo>
                    <a:pt x="233375" y="945921"/>
                  </a:lnTo>
                  <a:lnTo>
                    <a:pt x="228219" y="949617"/>
                  </a:lnTo>
                  <a:lnTo>
                    <a:pt x="225640" y="965187"/>
                  </a:lnTo>
                  <a:lnTo>
                    <a:pt x="230898" y="972540"/>
                  </a:lnTo>
                  <a:lnTo>
                    <a:pt x="246494" y="975131"/>
                  </a:lnTo>
                  <a:lnTo>
                    <a:pt x="253860" y="969860"/>
                  </a:lnTo>
                  <a:lnTo>
                    <a:pt x="256438" y="954290"/>
                  </a:lnTo>
                  <a:lnTo>
                    <a:pt x="251167" y="946937"/>
                  </a:lnTo>
                  <a:lnTo>
                    <a:pt x="244970" y="945921"/>
                  </a:lnTo>
                  <a:lnTo>
                    <a:pt x="250837" y="940968"/>
                  </a:lnTo>
                  <a:lnTo>
                    <a:pt x="251383" y="934377"/>
                  </a:lnTo>
                  <a:lnTo>
                    <a:pt x="265150" y="934199"/>
                  </a:lnTo>
                  <a:lnTo>
                    <a:pt x="271449" y="927709"/>
                  </a:lnTo>
                  <a:close/>
                </a:path>
                <a:path w="7304405" h="1770379">
                  <a:moveTo>
                    <a:pt x="312839" y="963650"/>
                  </a:moveTo>
                  <a:lnTo>
                    <a:pt x="307581" y="956297"/>
                  </a:lnTo>
                  <a:lnTo>
                    <a:pt x="291985" y="953706"/>
                  </a:lnTo>
                  <a:lnTo>
                    <a:pt x="284632" y="958964"/>
                  </a:lnTo>
                  <a:lnTo>
                    <a:pt x="282041" y="974534"/>
                  </a:lnTo>
                  <a:lnTo>
                    <a:pt x="287312" y="981900"/>
                  </a:lnTo>
                  <a:lnTo>
                    <a:pt x="302907" y="984478"/>
                  </a:lnTo>
                  <a:lnTo>
                    <a:pt x="310261" y="979220"/>
                  </a:lnTo>
                  <a:lnTo>
                    <a:pt x="312839" y="963650"/>
                  </a:lnTo>
                  <a:close/>
                </a:path>
                <a:path w="7304405" h="1770379">
                  <a:moveTo>
                    <a:pt x="328625" y="926947"/>
                  </a:moveTo>
                  <a:lnTo>
                    <a:pt x="328422" y="911161"/>
                  </a:lnTo>
                  <a:lnTo>
                    <a:pt x="328295" y="911047"/>
                  </a:lnTo>
                  <a:lnTo>
                    <a:pt x="328409" y="910907"/>
                  </a:lnTo>
                  <a:lnTo>
                    <a:pt x="327152" y="895172"/>
                  </a:lnTo>
                  <a:lnTo>
                    <a:pt x="323278" y="891882"/>
                  </a:lnTo>
                  <a:lnTo>
                    <a:pt x="326199" y="887704"/>
                  </a:lnTo>
                  <a:lnTo>
                    <a:pt x="323443" y="872159"/>
                  </a:lnTo>
                  <a:lnTo>
                    <a:pt x="316026" y="866978"/>
                  </a:lnTo>
                  <a:lnTo>
                    <a:pt x="300456" y="869734"/>
                  </a:lnTo>
                  <a:lnTo>
                    <a:pt x="295275" y="877150"/>
                  </a:lnTo>
                  <a:lnTo>
                    <a:pt x="298030" y="892683"/>
                  </a:lnTo>
                  <a:lnTo>
                    <a:pt x="300951" y="894740"/>
                  </a:lnTo>
                  <a:lnTo>
                    <a:pt x="298640" y="897445"/>
                  </a:lnTo>
                  <a:lnTo>
                    <a:pt x="299821" y="912368"/>
                  </a:lnTo>
                  <a:lnTo>
                    <a:pt x="299961" y="922832"/>
                  </a:lnTo>
                  <a:lnTo>
                    <a:pt x="287540" y="921791"/>
                  </a:lnTo>
                  <a:lnTo>
                    <a:pt x="280631" y="927633"/>
                  </a:lnTo>
                  <a:lnTo>
                    <a:pt x="279311" y="943356"/>
                  </a:lnTo>
                  <a:lnTo>
                    <a:pt x="285153" y="950264"/>
                  </a:lnTo>
                  <a:lnTo>
                    <a:pt x="300901" y="951585"/>
                  </a:lnTo>
                  <a:lnTo>
                    <a:pt x="307809" y="945756"/>
                  </a:lnTo>
                  <a:lnTo>
                    <a:pt x="308825" y="933615"/>
                  </a:lnTo>
                  <a:lnTo>
                    <a:pt x="322313" y="933424"/>
                  </a:lnTo>
                  <a:lnTo>
                    <a:pt x="328625" y="926947"/>
                  </a:lnTo>
                  <a:close/>
                </a:path>
                <a:path w="7304405" h="1770379">
                  <a:moveTo>
                    <a:pt x="369252" y="973010"/>
                  </a:moveTo>
                  <a:lnTo>
                    <a:pt x="363994" y="965644"/>
                  </a:lnTo>
                  <a:lnTo>
                    <a:pt x="348399" y="963066"/>
                  </a:lnTo>
                  <a:lnTo>
                    <a:pt x="341033" y="968324"/>
                  </a:lnTo>
                  <a:lnTo>
                    <a:pt x="338455" y="983894"/>
                  </a:lnTo>
                  <a:lnTo>
                    <a:pt x="343712" y="991247"/>
                  </a:lnTo>
                  <a:lnTo>
                    <a:pt x="359308" y="993838"/>
                  </a:lnTo>
                  <a:lnTo>
                    <a:pt x="366674" y="988580"/>
                  </a:lnTo>
                  <a:lnTo>
                    <a:pt x="369252" y="973010"/>
                  </a:lnTo>
                  <a:close/>
                </a:path>
                <a:path w="7304405" h="1770379">
                  <a:moveTo>
                    <a:pt x="385800" y="926172"/>
                  </a:moveTo>
                  <a:lnTo>
                    <a:pt x="385584" y="910399"/>
                  </a:lnTo>
                  <a:lnTo>
                    <a:pt x="383603" y="908481"/>
                  </a:lnTo>
                  <a:lnTo>
                    <a:pt x="385406" y="906373"/>
                  </a:lnTo>
                  <a:lnTo>
                    <a:pt x="384149" y="890638"/>
                  </a:lnTo>
                  <a:lnTo>
                    <a:pt x="377456" y="884936"/>
                  </a:lnTo>
                  <a:lnTo>
                    <a:pt x="382498" y="877722"/>
                  </a:lnTo>
                  <a:lnTo>
                    <a:pt x="379742" y="862190"/>
                  </a:lnTo>
                  <a:lnTo>
                    <a:pt x="372325" y="857008"/>
                  </a:lnTo>
                  <a:lnTo>
                    <a:pt x="356768" y="859764"/>
                  </a:lnTo>
                  <a:lnTo>
                    <a:pt x="351574" y="867181"/>
                  </a:lnTo>
                  <a:lnTo>
                    <a:pt x="354330" y="882713"/>
                  </a:lnTo>
                  <a:lnTo>
                    <a:pt x="360591" y="887095"/>
                  </a:lnTo>
                  <a:lnTo>
                    <a:pt x="355638" y="892911"/>
                  </a:lnTo>
                  <a:lnTo>
                    <a:pt x="356895" y="908646"/>
                  </a:lnTo>
                  <a:lnTo>
                    <a:pt x="358076" y="909662"/>
                  </a:lnTo>
                  <a:lnTo>
                    <a:pt x="356984" y="910780"/>
                  </a:lnTo>
                  <a:lnTo>
                    <a:pt x="357200" y="926566"/>
                  </a:lnTo>
                  <a:lnTo>
                    <a:pt x="358406" y="927747"/>
                  </a:lnTo>
                  <a:lnTo>
                    <a:pt x="344512" y="926579"/>
                  </a:lnTo>
                  <a:lnTo>
                    <a:pt x="337604" y="932421"/>
                  </a:lnTo>
                  <a:lnTo>
                    <a:pt x="336283" y="948143"/>
                  </a:lnTo>
                  <a:lnTo>
                    <a:pt x="342125" y="955052"/>
                  </a:lnTo>
                  <a:lnTo>
                    <a:pt x="357873" y="956386"/>
                  </a:lnTo>
                  <a:lnTo>
                    <a:pt x="364794" y="950544"/>
                  </a:lnTo>
                  <a:lnTo>
                    <a:pt x="366115" y="934821"/>
                  </a:lnTo>
                  <a:lnTo>
                    <a:pt x="364451" y="932865"/>
                  </a:lnTo>
                  <a:lnTo>
                    <a:pt x="379488" y="932662"/>
                  </a:lnTo>
                  <a:lnTo>
                    <a:pt x="385800" y="926172"/>
                  </a:lnTo>
                  <a:close/>
                </a:path>
                <a:path w="7304405" h="1770379">
                  <a:moveTo>
                    <a:pt x="423087" y="939609"/>
                  </a:moveTo>
                  <a:lnTo>
                    <a:pt x="417245" y="932700"/>
                  </a:lnTo>
                  <a:lnTo>
                    <a:pt x="401497" y="931367"/>
                  </a:lnTo>
                  <a:lnTo>
                    <a:pt x="394589" y="937209"/>
                  </a:lnTo>
                  <a:lnTo>
                    <a:pt x="393268" y="952931"/>
                  </a:lnTo>
                  <a:lnTo>
                    <a:pt x="399097" y="959840"/>
                  </a:lnTo>
                  <a:lnTo>
                    <a:pt x="414858" y="961174"/>
                  </a:lnTo>
                  <a:lnTo>
                    <a:pt x="421767" y="955332"/>
                  </a:lnTo>
                  <a:lnTo>
                    <a:pt x="423087" y="939609"/>
                  </a:lnTo>
                  <a:close/>
                </a:path>
                <a:path w="7304405" h="1770379">
                  <a:moveTo>
                    <a:pt x="425665" y="982357"/>
                  </a:moveTo>
                  <a:lnTo>
                    <a:pt x="420395" y="975004"/>
                  </a:lnTo>
                  <a:lnTo>
                    <a:pt x="404799" y="972413"/>
                  </a:lnTo>
                  <a:lnTo>
                    <a:pt x="397446" y="977684"/>
                  </a:lnTo>
                  <a:lnTo>
                    <a:pt x="394855" y="993241"/>
                  </a:lnTo>
                  <a:lnTo>
                    <a:pt x="400126" y="1000607"/>
                  </a:lnTo>
                  <a:lnTo>
                    <a:pt x="415721" y="1003198"/>
                  </a:lnTo>
                  <a:lnTo>
                    <a:pt x="423075" y="997927"/>
                  </a:lnTo>
                  <a:lnTo>
                    <a:pt x="425665" y="982357"/>
                  </a:lnTo>
                  <a:close/>
                </a:path>
                <a:path w="7304405" h="1770379">
                  <a:moveTo>
                    <a:pt x="438797" y="867752"/>
                  </a:moveTo>
                  <a:lnTo>
                    <a:pt x="436041" y="852208"/>
                  </a:lnTo>
                  <a:lnTo>
                    <a:pt x="428637" y="847026"/>
                  </a:lnTo>
                  <a:lnTo>
                    <a:pt x="413067" y="849782"/>
                  </a:lnTo>
                  <a:lnTo>
                    <a:pt x="407885" y="857199"/>
                  </a:lnTo>
                  <a:lnTo>
                    <a:pt x="410641" y="872744"/>
                  </a:lnTo>
                  <a:lnTo>
                    <a:pt x="418045" y="877925"/>
                  </a:lnTo>
                  <a:lnTo>
                    <a:pt x="433616" y="875169"/>
                  </a:lnTo>
                  <a:lnTo>
                    <a:pt x="438797" y="867752"/>
                  </a:lnTo>
                  <a:close/>
                </a:path>
                <a:path w="7304405" h="1770379">
                  <a:moveTo>
                    <a:pt x="442976" y="925410"/>
                  </a:moveTo>
                  <a:lnTo>
                    <a:pt x="442760" y="909624"/>
                  </a:lnTo>
                  <a:lnTo>
                    <a:pt x="438937" y="905903"/>
                  </a:lnTo>
                  <a:lnTo>
                    <a:pt x="442404" y="901839"/>
                  </a:lnTo>
                  <a:lnTo>
                    <a:pt x="441147" y="886104"/>
                  </a:lnTo>
                  <a:lnTo>
                    <a:pt x="434263" y="880237"/>
                  </a:lnTo>
                  <a:lnTo>
                    <a:pt x="418503" y="881494"/>
                  </a:lnTo>
                  <a:lnTo>
                    <a:pt x="412635" y="888377"/>
                  </a:lnTo>
                  <a:lnTo>
                    <a:pt x="413893" y="904100"/>
                  </a:lnTo>
                  <a:lnTo>
                    <a:pt x="417182" y="906919"/>
                  </a:lnTo>
                  <a:lnTo>
                    <a:pt x="414159" y="910018"/>
                  </a:lnTo>
                  <a:lnTo>
                    <a:pt x="414375" y="925791"/>
                  </a:lnTo>
                  <a:lnTo>
                    <a:pt x="420852" y="932103"/>
                  </a:lnTo>
                  <a:lnTo>
                    <a:pt x="436664" y="931887"/>
                  </a:lnTo>
                  <a:lnTo>
                    <a:pt x="442976" y="925410"/>
                  </a:lnTo>
                  <a:close/>
                </a:path>
                <a:path w="7304405" h="1770379">
                  <a:moveTo>
                    <a:pt x="480072" y="944397"/>
                  </a:moveTo>
                  <a:lnTo>
                    <a:pt x="474230" y="937488"/>
                  </a:lnTo>
                  <a:lnTo>
                    <a:pt x="458470" y="936155"/>
                  </a:lnTo>
                  <a:lnTo>
                    <a:pt x="451561" y="941997"/>
                  </a:lnTo>
                  <a:lnTo>
                    <a:pt x="450240" y="957719"/>
                  </a:lnTo>
                  <a:lnTo>
                    <a:pt x="456082" y="964641"/>
                  </a:lnTo>
                  <a:lnTo>
                    <a:pt x="471830" y="965962"/>
                  </a:lnTo>
                  <a:lnTo>
                    <a:pt x="478739" y="960120"/>
                  </a:lnTo>
                  <a:lnTo>
                    <a:pt x="480072" y="944397"/>
                  </a:lnTo>
                  <a:close/>
                </a:path>
                <a:path w="7304405" h="1770379">
                  <a:moveTo>
                    <a:pt x="482066" y="991717"/>
                  </a:moveTo>
                  <a:lnTo>
                    <a:pt x="476808" y="984351"/>
                  </a:lnTo>
                  <a:lnTo>
                    <a:pt x="461213" y="981773"/>
                  </a:lnTo>
                  <a:lnTo>
                    <a:pt x="453847" y="987031"/>
                  </a:lnTo>
                  <a:lnTo>
                    <a:pt x="451269" y="1002601"/>
                  </a:lnTo>
                  <a:lnTo>
                    <a:pt x="456539" y="1009954"/>
                  </a:lnTo>
                  <a:lnTo>
                    <a:pt x="472135" y="1012545"/>
                  </a:lnTo>
                  <a:lnTo>
                    <a:pt x="479488" y="1007275"/>
                  </a:lnTo>
                  <a:lnTo>
                    <a:pt x="482066" y="991717"/>
                  </a:lnTo>
                  <a:close/>
                </a:path>
                <a:path w="7304405" h="1770379">
                  <a:moveTo>
                    <a:pt x="495096" y="857783"/>
                  </a:moveTo>
                  <a:lnTo>
                    <a:pt x="492353" y="842238"/>
                  </a:lnTo>
                  <a:lnTo>
                    <a:pt x="484936" y="837057"/>
                  </a:lnTo>
                  <a:lnTo>
                    <a:pt x="469366" y="839812"/>
                  </a:lnTo>
                  <a:lnTo>
                    <a:pt x="464185" y="847229"/>
                  </a:lnTo>
                  <a:lnTo>
                    <a:pt x="466940" y="862774"/>
                  </a:lnTo>
                  <a:lnTo>
                    <a:pt x="474357" y="867956"/>
                  </a:lnTo>
                  <a:lnTo>
                    <a:pt x="489915" y="865187"/>
                  </a:lnTo>
                  <a:lnTo>
                    <a:pt x="495096" y="857783"/>
                  </a:lnTo>
                  <a:close/>
                </a:path>
                <a:path w="7304405" h="1770379">
                  <a:moveTo>
                    <a:pt x="500151" y="924636"/>
                  </a:moveTo>
                  <a:lnTo>
                    <a:pt x="499935" y="908862"/>
                  </a:lnTo>
                  <a:lnTo>
                    <a:pt x="494258" y="903338"/>
                  </a:lnTo>
                  <a:lnTo>
                    <a:pt x="499402" y="897305"/>
                  </a:lnTo>
                  <a:lnTo>
                    <a:pt x="498144" y="881570"/>
                  </a:lnTo>
                  <a:lnTo>
                    <a:pt x="491261" y="875703"/>
                  </a:lnTo>
                  <a:lnTo>
                    <a:pt x="475500" y="876947"/>
                  </a:lnTo>
                  <a:lnTo>
                    <a:pt x="469633" y="883843"/>
                  </a:lnTo>
                  <a:lnTo>
                    <a:pt x="470890" y="899566"/>
                  </a:lnTo>
                  <a:lnTo>
                    <a:pt x="476275" y="904176"/>
                  </a:lnTo>
                  <a:lnTo>
                    <a:pt x="471335" y="909243"/>
                  </a:lnTo>
                  <a:lnTo>
                    <a:pt x="471551" y="925029"/>
                  </a:lnTo>
                  <a:lnTo>
                    <a:pt x="478028" y="931329"/>
                  </a:lnTo>
                  <a:lnTo>
                    <a:pt x="493839" y="931125"/>
                  </a:lnTo>
                  <a:lnTo>
                    <a:pt x="500151" y="924636"/>
                  </a:lnTo>
                  <a:close/>
                </a:path>
                <a:path w="7304405" h="1770379">
                  <a:moveTo>
                    <a:pt x="537044" y="949185"/>
                  </a:moveTo>
                  <a:lnTo>
                    <a:pt x="531202" y="942276"/>
                  </a:lnTo>
                  <a:lnTo>
                    <a:pt x="515454" y="940955"/>
                  </a:lnTo>
                  <a:lnTo>
                    <a:pt x="508546" y="946785"/>
                  </a:lnTo>
                  <a:lnTo>
                    <a:pt x="507212" y="962520"/>
                  </a:lnTo>
                  <a:lnTo>
                    <a:pt x="513054" y="969429"/>
                  </a:lnTo>
                  <a:lnTo>
                    <a:pt x="528815" y="970749"/>
                  </a:lnTo>
                  <a:lnTo>
                    <a:pt x="535724" y="964907"/>
                  </a:lnTo>
                  <a:lnTo>
                    <a:pt x="537044" y="949185"/>
                  </a:lnTo>
                  <a:close/>
                </a:path>
                <a:path w="7304405" h="1770379">
                  <a:moveTo>
                    <a:pt x="538480" y="1001064"/>
                  </a:moveTo>
                  <a:lnTo>
                    <a:pt x="533209" y="993711"/>
                  </a:lnTo>
                  <a:lnTo>
                    <a:pt x="517613" y="991120"/>
                  </a:lnTo>
                  <a:lnTo>
                    <a:pt x="510260" y="996391"/>
                  </a:lnTo>
                  <a:lnTo>
                    <a:pt x="507682" y="1011961"/>
                  </a:lnTo>
                  <a:lnTo>
                    <a:pt x="512940" y="1019314"/>
                  </a:lnTo>
                  <a:lnTo>
                    <a:pt x="528535" y="1021905"/>
                  </a:lnTo>
                  <a:lnTo>
                    <a:pt x="535901" y="1016635"/>
                  </a:lnTo>
                  <a:lnTo>
                    <a:pt x="538480" y="1001064"/>
                  </a:lnTo>
                  <a:close/>
                </a:path>
                <a:path w="7304405" h="1770379">
                  <a:moveTo>
                    <a:pt x="551408" y="847801"/>
                  </a:moveTo>
                  <a:lnTo>
                    <a:pt x="548652" y="832269"/>
                  </a:lnTo>
                  <a:lnTo>
                    <a:pt x="541235" y="827087"/>
                  </a:lnTo>
                  <a:lnTo>
                    <a:pt x="525665" y="829843"/>
                  </a:lnTo>
                  <a:lnTo>
                    <a:pt x="520484" y="837260"/>
                  </a:lnTo>
                  <a:lnTo>
                    <a:pt x="523240" y="852792"/>
                  </a:lnTo>
                  <a:lnTo>
                    <a:pt x="530656" y="857973"/>
                  </a:lnTo>
                  <a:lnTo>
                    <a:pt x="546227" y="855218"/>
                  </a:lnTo>
                  <a:lnTo>
                    <a:pt x="551408" y="847801"/>
                  </a:lnTo>
                  <a:close/>
                </a:path>
                <a:path w="7304405" h="1770379">
                  <a:moveTo>
                    <a:pt x="556399" y="892771"/>
                  </a:moveTo>
                  <a:lnTo>
                    <a:pt x="555142" y="877036"/>
                  </a:lnTo>
                  <a:lnTo>
                    <a:pt x="548259" y="871169"/>
                  </a:lnTo>
                  <a:lnTo>
                    <a:pt x="532498" y="872413"/>
                  </a:lnTo>
                  <a:lnTo>
                    <a:pt x="526630" y="879297"/>
                  </a:lnTo>
                  <a:lnTo>
                    <a:pt x="527888" y="895032"/>
                  </a:lnTo>
                  <a:lnTo>
                    <a:pt x="534771" y="900899"/>
                  </a:lnTo>
                  <a:lnTo>
                    <a:pt x="550532" y="899655"/>
                  </a:lnTo>
                  <a:lnTo>
                    <a:pt x="556399" y="892771"/>
                  </a:lnTo>
                  <a:close/>
                </a:path>
                <a:path w="7304405" h="1770379">
                  <a:moveTo>
                    <a:pt x="557326" y="923874"/>
                  </a:moveTo>
                  <a:lnTo>
                    <a:pt x="557110" y="908088"/>
                  </a:lnTo>
                  <a:lnTo>
                    <a:pt x="550633" y="901776"/>
                  </a:lnTo>
                  <a:lnTo>
                    <a:pt x="534822" y="901992"/>
                  </a:lnTo>
                  <a:lnTo>
                    <a:pt x="528510" y="908469"/>
                  </a:lnTo>
                  <a:lnTo>
                    <a:pt x="528726" y="924255"/>
                  </a:lnTo>
                  <a:lnTo>
                    <a:pt x="535203" y="930567"/>
                  </a:lnTo>
                  <a:lnTo>
                    <a:pt x="551014" y="930351"/>
                  </a:lnTo>
                  <a:lnTo>
                    <a:pt x="557326" y="923874"/>
                  </a:lnTo>
                  <a:close/>
                </a:path>
                <a:path w="7304405" h="1770379">
                  <a:moveTo>
                    <a:pt x="594017" y="953973"/>
                  </a:moveTo>
                  <a:lnTo>
                    <a:pt x="588187" y="947064"/>
                  </a:lnTo>
                  <a:lnTo>
                    <a:pt x="572427" y="945743"/>
                  </a:lnTo>
                  <a:lnTo>
                    <a:pt x="565518" y="951572"/>
                  </a:lnTo>
                  <a:lnTo>
                    <a:pt x="564197" y="967308"/>
                  </a:lnTo>
                  <a:lnTo>
                    <a:pt x="570039" y="974217"/>
                  </a:lnTo>
                  <a:lnTo>
                    <a:pt x="585787" y="975537"/>
                  </a:lnTo>
                  <a:lnTo>
                    <a:pt x="592696" y="969695"/>
                  </a:lnTo>
                  <a:lnTo>
                    <a:pt x="594017" y="953973"/>
                  </a:lnTo>
                  <a:close/>
                </a:path>
                <a:path w="7304405" h="1770379">
                  <a:moveTo>
                    <a:pt x="594880" y="1010424"/>
                  </a:moveTo>
                  <a:lnTo>
                    <a:pt x="589622" y="1003058"/>
                  </a:lnTo>
                  <a:lnTo>
                    <a:pt x="574027" y="1000480"/>
                  </a:lnTo>
                  <a:lnTo>
                    <a:pt x="566661" y="1005738"/>
                  </a:lnTo>
                  <a:lnTo>
                    <a:pt x="564083" y="1021308"/>
                  </a:lnTo>
                  <a:lnTo>
                    <a:pt x="569353" y="1028674"/>
                  </a:lnTo>
                  <a:lnTo>
                    <a:pt x="584949" y="1031252"/>
                  </a:lnTo>
                  <a:lnTo>
                    <a:pt x="592302" y="1025994"/>
                  </a:lnTo>
                  <a:lnTo>
                    <a:pt x="594880" y="1010424"/>
                  </a:lnTo>
                  <a:close/>
                </a:path>
                <a:path w="7304405" h="1770379">
                  <a:moveTo>
                    <a:pt x="607707" y="837831"/>
                  </a:moveTo>
                  <a:lnTo>
                    <a:pt x="604951" y="822286"/>
                  </a:lnTo>
                  <a:lnTo>
                    <a:pt x="597535" y="817105"/>
                  </a:lnTo>
                  <a:lnTo>
                    <a:pt x="581964" y="819873"/>
                  </a:lnTo>
                  <a:lnTo>
                    <a:pt x="576783" y="827278"/>
                  </a:lnTo>
                  <a:lnTo>
                    <a:pt x="579539" y="842822"/>
                  </a:lnTo>
                  <a:lnTo>
                    <a:pt x="586955" y="848004"/>
                  </a:lnTo>
                  <a:lnTo>
                    <a:pt x="602526" y="845248"/>
                  </a:lnTo>
                  <a:lnTo>
                    <a:pt x="607707" y="837831"/>
                  </a:lnTo>
                  <a:close/>
                </a:path>
                <a:path w="7304405" h="1770379">
                  <a:moveTo>
                    <a:pt x="613397" y="888225"/>
                  </a:moveTo>
                  <a:lnTo>
                    <a:pt x="612140" y="872502"/>
                  </a:lnTo>
                  <a:lnTo>
                    <a:pt x="605256" y="866622"/>
                  </a:lnTo>
                  <a:lnTo>
                    <a:pt x="589508" y="867879"/>
                  </a:lnTo>
                  <a:lnTo>
                    <a:pt x="583628" y="874763"/>
                  </a:lnTo>
                  <a:lnTo>
                    <a:pt x="584885" y="890498"/>
                  </a:lnTo>
                  <a:lnTo>
                    <a:pt x="591769" y="896366"/>
                  </a:lnTo>
                  <a:lnTo>
                    <a:pt x="607529" y="895108"/>
                  </a:lnTo>
                  <a:lnTo>
                    <a:pt x="613397" y="888225"/>
                  </a:lnTo>
                  <a:close/>
                </a:path>
                <a:path w="7304405" h="1770379">
                  <a:moveTo>
                    <a:pt x="614502" y="923099"/>
                  </a:moveTo>
                  <a:lnTo>
                    <a:pt x="614286" y="907326"/>
                  </a:lnTo>
                  <a:lnTo>
                    <a:pt x="607796" y="901014"/>
                  </a:lnTo>
                  <a:lnTo>
                    <a:pt x="591997" y="901230"/>
                  </a:lnTo>
                  <a:lnTo>
                    <a:pt x="585685" y="907707"/>
                  </a:lnTo>
                  <a:lnTo>
                    <a:pt x="585901" y="923480"/>
                  </a:lnTo>
                  <a:lnTo>
                    <a:pt x="592378" y="929792"/>
                  </a:lnTo>
                  <a:lnTo>
                    <a:pt x="608190" y="929589"/>
                  </a:lnTo>
                  <a:lnTo>
                    <a:pt x="614502" y="923099"/>
                  </a:lnTo>
                  <a:close/>
                </a:path>
                <a:path w="7304405" h="1770379">
                  <a:moveTo>
                    <a:pt x="651002" y="958761"/>
                  </a:moveTo>
                  <a:lnTo>
                    <a:pt x="645160" y="951852"/>
                  </a:lnTo>
                  <a:lnTo>
                    <a:pt x="629412" y="950531"/>
                  </a:lnTo>
                  <a:lnTo>
                    <a:pt x="622490" y="956373"/>
                  </a:lnTo>
                  <a:lnTo>
                    <a:pt x="621169" y="972096"/>
                  </a:lnTo>
                  <a:lnTo>
                    <a:pt x="627011" y="979004"/>
                  </a:lnTo>
                  <a:lnTo>
                    <a:pt x="642772" y="980325"/>
                  </a:lnTo>
                  <a:lnTo>
                    <a:pt x="649681" y="974496"/>
                  </a:lnTo>
                  <a:lnTo>
                    <a:pt x="651002" y="958761"/>
                  </a:lnTo>
                  <a:close/>
                </a:path>
                <a:path w="7304405" h="1770379">
                  <a:moveTo>
                    <a:pt x="651294" y="1019771"/>
                  </a:moveTo>
                  <a:lnTo>
                    <a:pt x="646023" y="1012418"/>
                  </a:lnTo>
                  <a:lnTo>
                    <a:pt x="630428" y="1009827"/>
                  </a:lnTo>
                  <a:lnTo>
                    <a:pt x="623074" y="1015098"/>
                  </a:lnTo>
                  <a:lnTo>
                    <a:pt x="620496" y="1030668"/>
                  </a:lnTo>
                  <a:lnTo>
                    <a:pt x="625754" y="1038021"/>
                  </a:lnTo>
                  <a:lnTo>
                    <a:pt x="641362" y="1040612"/>
                  </a:lnTo>
                  <a:lnTo>
                    <a:pt x="648716" y="1035342"/>
                  </a:lnTo>
                  <a:lnTo>
                    <a:pt x="651294" y="1019771"/>
                  </a:lnTo>
                  <a:close/>
                </a:path>
                <a:path w="7304405" h="1770379">
                  <a:moveTo>
                    <a:pt x="664006" y="827862"/>
                  </a:moveTo>
                  <a:lnTo>
                    <a:pt x="661250" y="812317"/>
                  </a:lnTo>
                  <a:lnTo>
                    <a:pt x="653834" y="807135"/>
                  </a:lnTo>
                  <a:lnTo>
                    <a:pt x="638276" y="809891"/>
                  </a:lnTo>
                  <a:lnTo>
                    <a:pt x="633095" y="817308"/>
                  </a:lnTo>
                  <a:lnTo>
                    <a:pt x="635838" y="832853"/>
                  </a:lnTo>
                  <a:lnTo>
                    <a:pt x="643255" y="838034"/>
                  </a:lnTo>
                  <a:lnTo>
                    <a:pt x="658825" y="835266"/>
                  </a:lnTo>
                  <a:lnTo>
                    <a:pt x="664006" y="827862"/>
                  </a:lnTo>
                  <a:close/>
                </a:path>
                <a:path w="7304405" h="1770379">
                  <a:moveTo>
                    <a:pt x="670394" y="883691"/>
                  </a:moveTo>
                  <a:lnTo>
                    <a:pt x="669150" y="867968"/>
                  </a:lnTo>
                  <a:lnTo>
                    <a:pt x="662266" y="862088"/>
                  </a:lnTo>
                  <a:lnTo>
                    <a:pt x="646506" y="863346"/>
                  </a:lnTo>
                  <a:lnTo>
                    <a:pt x="640626" y="870229"/>
                  </a:lnTo>
                  <a:lnTo>
                    <a:pt x="641883" y="885964"/>
                  </a:lnTo>
                  <a:lnTo>
                    <a:pt x="648766" y="891832"/>
                  </a:lnTo>
                  <a:lnTo>
                    <a:pt x="664527" y="890574"/>
                  </a:lnTo>
                  <a:lnTo>
                    <a:pt x="670394" y="883691"/>
                  </a:lnTo>
                  <a:close/>
                </a:path>
                <a:path w="7304405" h="1770379">
                  <a:moveTo>
                    <a:pt x="671664" y="922337"/>
                  </a:moveTo>
                  <a:lnTo>
                    <a:pt x="671461" y="906551"/>
                  </a:lnTo>
                  <a:lnTo>
                    <a:pt x="664972" y="900239"/>
                  </a:lnTo>
                  <a:lnTo>
                    <a:pt x="649160" y="900455"/>
                  </a:lnTo>
                  <a:lnTo>
                    <a:pt x="642861" y="906932"/>
                  </a:lnTo>
                  <a:lnTo>
                    <a:pt x="643064" y="922718"/>
                  </a:lnTo>
                  <a:lnTo>
                    <a:pt x="649554" y="929030"/>
                  </a:lnTo>
                  <a:lnTo>
                    <a:pt x="665365" y="928814"/>
                  </a:lnTo>
                  <a:lnTo>
                    <a:pt x="671664" y="922337"/>
                  </a:lnTo>
                  <a:close/>
                </a:path>
                <a:path w="7304405" h="1770379">
                  <a:moveTo>
                    <a:pt x="707707" y="1029131"/>
                  </a:moveTo>
                  <a:lnTo>
                    <a:pt x="702437" y="1021778"/>
                  </a:lnTo>
                  <a:lnTo>
                    <a:pt x="686841" y="1019187"/>
                  </a:lnTo>
                  <a:lnTo>
                    <a:pt x="679488" y="1024458"/>
                  </a:lnTo>
                  <a:lnTo>
                    <a:pt x="676897" y="1040015"/>
                  </a:lnTo>
                  <a:lnTo>
                    <a:pt x="682167" y="1047381"/>
                  </a:lnTo>
                  <a:lnTo>
                    <a:pt x="697763" y="1049959"/>
                  </a:lnTo>
                  <a:lnTo>
                    <a:pt x="705116" y="1044702"/>
                  </a:lnTo>
                  <a:lnTo>
                    <a:pt x="707707" y="1029131"/>
                  </a:lnTo>
                  <a:close/>
                </a:path>
                <a:path w="7304405" h="1770379">
                  <a:moveTo>
                    <a:pt x="707974" y="963549"/>
                  </a:moveTo>
                  <a:lnTo>
                    <a:pt x="702132" y="956640"/>
                  </a:lnTo>
                  <a:lnTo>
                    <a:pt x="686384" y="955319"/>
                  </a:lnTo>
                  <a:lnTo>
                    <a:pt x="679475" y="961161"/>
                  </a:lnTo>
                  <a:lnTo>
                    <a:pt x="678154" y="976884"/>
                  </a:lnTo>
                  <a:lnTo>
                    <a:pt x="683996" y="983792"/>
                  </a:lnTo>
                  <a:lnTo>
                    <a:pt x="699744" y="985113"/>
                  </a:lnTo>
                  <a:lnTo>
                    <a:pt x="706653" y="979284"/>
                  </a:lnTo>
                  <a:lnTo>
                    <a:pt x="707974" y="963549"/>
                  </a:lnTo>
                  <a:close/>
                </a:path>
                <a:path w="7304405" h="1770379">
                  <a:moveTo>
                    <a:pt x="720305" y="817880"/>
                  </a:moveTo>
                  <a:lnTo>
                    <a:pt x="717562" y="802347"/>
                  </a:lnTo>
                  <a:lnTo>
                    <a:pt x="710145" y="797166"/>
                  </a:lnTo>
                  <a:lnTo>
                    <a:pt x="694575" y="799922"/>
                  </a:lnTo>
                  <a:lnTo>
                    <a:pt x="689394" y="807339"/>
                  </a:lnTo>
                  <a:lnTo>
                    <a:pt x="692150" y="822871"/>
                  </a:lnTo>
                  <a:lnTo>
                    <a:pt x="699566" y="828052"/>
                  </a:lnTo>
                  <a:lnTo>
                    <a:pt x="715124" y="825296"/>
                  </a:lnTo>
                  <a:lnTo>
                    <a:pt x="720305" y="817880"/>
                  </a:lnTo>
                  <a:close/>
                </a:path>
                <a:path w="7304405" h="1770379">
                  <a:moveTo>
                    <a:pt x="727392" y="879157"/>
                  </a:moveTo>
                  <a:lnTo>
                    <a:pt x="726147" y="863422"/>
                  </a:lnTo>
                  <a:lnTo>
                    <a:pt x="719264" y="857554"/>
                  </a:lnTo>
                  <a:lnTo>
                    <a:pt x="703503" y="858812"/>
                  </a:lnTo>
                  <a:lnTo>
                    <a:pt x="697623" y="865695"/>
                  </a:lnTo>
                  <a:lnTo>
                    <a:pt x="698881" y="881430"/>
                  </a:lnTo>
                  <a:lnTo>
                    <a:pt x="705764" y="887298"/>
                  </a:lnTo>
                  <a:lnTo>
                    <a:pt x="721525" y="886040"/>
                  </a:lnTo>
                  <a:lnTo>
                    <a:pt x="727392" y="879157"/>
                  </a:lnTo>
                  <a:close/>
                </a:path>
                <a:path w="7304405" h="1770379">
                  <a:moveTo>
                    <a:pt x="728840" y="921562"/>
                  </a:moveTo>
                  <a:lnTo>
                    <a:pt x="728637" y="905789"/>
                  </a:lnTo>
                  <a:lnTo>
                    <a:pt x="722147" y="899477"/>
                  </a:lnTo>
                  <a:lnTo>
                    <a:pt x="706335" y="899693"/>
                  </a:lnTo>
                  <a:lnTo>
                    <a:pt x="700024" y="906170"/>
                  </a:lnTo>
                  <a:lnTo>
                    <a:pt x="700239" y="921943"/>
                  </a:lnTo>
                  <a:lnTo>
                    <a:pt x="706729" y="928255"/>
                  </a:lnTo>
                  <a:lnTo>
                    <a:pt x="722528" y="928052"/>
                  </a:lnTo>
                  <a:lnTo>
                    <a:pt x="728840" y="921562"/>
                  </a:lnTo>
                  <a:close/>
                </a:path>
                <a:path w="7304405" h="1770379">
                  <a:moveTo>
                    <a:pt x="764108" y="1038479"/>
                  </a:moveTo>
                  <a:lnTo>
                    <a:pt x="758850" y="1031125"/>
                  </a:lnTo>
                  <a:lnTo>
                    <a:pt x="743242" y="1028547"/>
                  </a:lnTo>
                  <a:lnTo>
                    <a:pt x="735888" y="1033805"/>
                  </a:lnTo>
                  <a:lnTo>
                    <a:pt x="733310" y="1049375"/>
                  </a:lnTo>
                  <a:lnTo>
                    <a:pt x="738581" y="1056728"/>
                  </a:lnTo>
                  <a:lnTo>
                    <a:pt x="754176" y="1059319"/>
                  </a:lnTo>
                  <a:lnTo>
                    <a:pt x="761530" y="1054049"/>
                  </a:lnTo>
                  <a:lnTo>
                    <a:pt x="764108" y="1038479"/>
                  </a:lnTo>
                  <a:close/>
                </a:path>
                <a:path w="7304405" h="1770379">
                  <a:moveTo>
                    <a:pt x="764959" y="968336"/>
                  </a:moveTo>
                  <a:lnTo>
                    <a:pt x="759117" y="961428"/>
                  </a:lnTo>
                  <a:lnTo>
                    <a:pt x="743356" y="960107"/>
                  </a:lnTo>
                  <a:lnTo>
                    <a:pt x="736447" y="965949"/>
                  </a:lnTo>
                  <a:lnTo>
                    <a:pt x="735126" y="981671"/>
                  </a:lnTo>
                  <a:lnTo>
                    <a:pt x="740968" y="988580"/>
                  </a:lnTo>
                  <a:lnTo>
                    <a:pt x="756716" y="989901"/>
                  </a:lnTo>
                  <a:lnTo>
                    <a:pt x="763638" y="984072"/>
                  </a:lnTo>
                  <a:lnTo>
                    <a:pt x="764959" y="968336"/>
                  </a:lnTo>
                  <a:close/>
                </a:path>
                <a:path w="7304405" h="1770379">
                  <a:moveTo>
                    <a:pt x="776617" y="807910"/>
                  </a:moveTo>
                  <a:lnTo>
                    <a:pt x="773861" y="792365"/>
                  </a:lnTo>
                  <a:lnTo>
                    <a:pt x="766445" y="787184"/>
                  </a:lnTo>
                  <a:lnTo>
                    <a:pt x="750874" y="789952"/>
                  </a:lnTo>
                  <a:lnTo>
                    <a:pt x="745693" y="797356"/>
                  </a:lnTo>
                  <a:lnTo>
                    <a:pt x="748449" y="812901"/>
                  </a:lnTo>
                  <a:lnTo>
                    <a:pt x="755865" y="818083"/>
                  </a:lnTo>
                  <a:lnTo>
                    <a:pt x="771436" y="815327"/>
                  </a:lnTo>
                  <a:lnTo>
                    <a:pt x="776617" y="807910"/>
                  </a:lnTo>
                  <a:close/>
                </a:path>
                <a:path w="7304405" h="1770379">
                  <a:moveTo>
                    <a:pt x="784390" y="874623"/>
                  </a:moveTo>
                  <a:lnTo>
                    <a:pt x="783145" y="858888"/>
                  </a:lnTo>
                  <a:lnTo>
                    <a:pt x="776262" y="853020"/>
                  </a:lnTo>
                  <a:lnTo>
                    <a:pt x="760501" y="854278"/>
                  </a:lnTo>
                  <a:lnTo>
                    <a:pt x="754634" y="861161"/>
                  </a:lnTo>
                  <a:lnTo>
                    <a:pt x="755878" y="876884"/>
                  </a:lnTo>
                  <a:lnTo>
                    <a:pt x="762762" y="882764"/>
                  </a:lnTo>
                  <a:lnTo>
                    <a:pt x="778522" y="881507"/>
                  </a:lnTo>
                  <a:lnTo>
                    <a:pt x="784390" y="874623"/>
                  </a:lnTo>
                  <a:close/>
                </a:path>
                <a:path w="7304405" h="1770379">
                  <a:moveTo>
                    <a:pt x="786015" y="920800"/>
                  </a:moveTo>
                  <a:lnTo>
                    <a:pt x="785799" y="905014"/>
                  </a:lnTo>
                  <a:lnTo>
                    <a:pt x="779322" y="898702"/>
                  </a:lnTo>
                  <a:lnTo>
                    <a:pt x="763511" y="898918"/>
                  </a:lnTo>
                  <a:lnTo>
                    <a:pt x="757199" y="905395"/>
                  </a:lnTo>
                  <a:lnTo>
                    <a:pt x="757415" y="921181"/>
                  </a:lnTo>
                  <a:lnTo>
                    <a:pt x="763892" y="927493"/>
                  </a:lnTo>
                  <a:lnTo>
                    <a:pt x="779703" y="927277"/>
                  </a:lnTo>
                  <a:lnTo>
                    <a:pt x="786015" y="920800"/>
                  </a:lnTo>
                  <a:close/>
                </a:path>
                <a:path w="7304405" h="1770379">
                  <a:moveTo>
                    <a:pt x="820521" y="1047838"/>
                  </a:moveTo>
                  <a:lnTo>
                    <a:pt x="815251" y="1040485"/>
                  </a:lnTo>
                  <a:lnTo>
                    <a:pt x="799655" y="1037894"/>
                  </a:lnTo>
                  <a:lnTo>
                    <a:pt x="792302" y="1043165"/>
                  </a:lnTo>
                  <a:lnTo>
                    <a:pt x="789724" y="1058735"/>
                  </a:lnTo>
                  <a:lnTo>
                    <a:pt x="794981" y="1066088"/>
                  </a:lnTo>
                  <a:lnTo>
                    <a:pt x="810577" y="1068666"/>
                  </a:lnTo>
                  <a:lnTo>
                    <a:pt x="817943" y="1063409"/>
                  </a:lnTo>
                  <a:lnTo>
                    <a:pt x="820521" y="1047838"/>
                  </a:lnTo>
                  <a:close/>
                </a:path>
                <a:path w="7304405" h="1770379">
                  <a:moveTo>
                    <a:pt x="821931" y="973137"/>
                  </a:moveTo>
                  <a:lnTo>
                    <a:pt x="816089" y="966228"/>
                  </a:lnTo>
                  <a:lnTo>
                    <a:pt x="800341" y="964895"/>
                  </a:lnTo>
                  <a:lnTo>
                    <a:pt x="793432" y="970737"/>
                  </a:lnTo>
                  <a:lnTo>
                    <a:pt x="792111" y="986459"/>
                  </a:lnTo>
                  <a:lnTo>
                    <a:pt x="797941" y="993368"/>
                  </a:lnTo>
                  <a:lnTo>
                    <a:pt x="813701" y="994702"/>
                  </a:lnTo>
                  <a:lnTo>
                    <a:pt x="820610" y="988860"/>
                  </a:lnTo>
                  <a:lnTo>
                    <a:pt x="821931" y="973137"/>
                  </a:lnTo>
                  <a:close/>
                </a:path>
                <a:path w="7304405" h="1770379">
                  <a:moveTo>
                    <a:pt x="832916" y="797941"/>
                  </a:moveTo>
                  <a:lnTo>
                    <a:pt x="830160" y="782396"/>
                  </a:lnTo>
                  <a:lnTo>
                    <a:pt x="822744" y="777214"/>
                  </a:lnTo>
                  <a:lnTo>
                    <a:pt x="807173" y="779970"/>
                  </a:lnTo>
                  <a:lnTo>
                    <a:pt x="801992" y="787387"/>
                  </a:lnTo>
                  <a:lnTo>
                    <a:pt x="804748" y="802932"/>
                  </a:lnTo>
                  <a:lnTo>
                    <a:pt x="812165" y="808113"/>
                  </a:lnTo>
                  <a:lnTo>
                    <a:pt x="827735" y="805345"/>
                  </a:lnTo>
                  <a:lnTo>
                    <a:pt x="832916" y="797941"/>
                  </a:lnTo>
                  <a:close/>
                </a:path>
                <a:path w="7304405" h="1770379">
                  <a:moveTo>
                    <a:pt x="841387" y="870089"/>
                  </a:moveTo>
                  <a:lnTo>
                    <a:pt x="840143" y="854354"/>
                  </a:lnTo>
                  <a:lnTo>
                    <a:pt x="833259" y="848487"/>
                  </a:lnTo>
                  <a:lnTo>
                    <a:pt x="817499" y="849744"/>
                  </a:lnTo>
                  <a:lnTo>
                    <a:pt x="811631" y="856627"/>
                  </a:lnTo>
                  <a:lnTo>
                    <a:pt x="812876" y="872350"/>
                  </a:lnTo>
                  <a:lnTo>
                    <a:pt x="819759" y="878217"/>
                  </a:lnTo>
                  <a:lnTo>
                    <a:pt x="835520" y="876973"/>
                  </a:lnTo>
                  <a:lnTo>
                    <a:pt x="841387" y="870089"/>
                  </a:lnTo>
                  <a:close/>
                </a:path>
                <a:path w="7304405" h="1770379">
                  <a:moveTo>
                    <a:pt x="843191" y="920026"/>
                  </a:moveTo>
                  <a:lnTo>
                    <a:pt x="842975" y="904252"/>
                  </a:lnTo>
                  <a:lnTo>
                    <a:pt x="836498" y="897940"/>
                  </a:lnTo>
                  <a:lnTo>
                    <a:pt x="820686" y="898144"/>
                  </a:lnTo>
                  <a:lnTo>
                    <a:pt x="814374" y="904633"/>
                  </a:lnTo>
                  <a:lnTo>
                    <a:pt x="814590" y="920407"/>
                  </a:lnTo>
                  <a:lnTo>
                    <a:pt x="821067" y="926719"/>
                  </a:lnTo>
                  <a:lnTo>
                    <a:pt x="836879" y="926515"/>
                  </a:lnTo>
                  <a:lnTo>
                    <a:pt x="843191" y="920026"/>
                  </a:lnTo>
                  <a:close/>
                </a:path>
                <a:path w="7304405" h="1770379">
                  <a:moveTo>
                    <a:pt x="876922" y="1057198"/>
                  </a:moveTo>
                  <a:lnTo>
                    <a:pt x="871664" y="1049832"/>
                  </a:lnTo>
                  <a:lnTo>
                    <a:pt x="856068" y="1047254"/>
                  </a:lnTo>
                  <a:lnTo>
                    <a:pt x="848702" y="1052512"/>
                  </a:lnTo>
                  <a:lnTo>
                    <a:pt x="846124" y="1068082"/>
                  </a:lnTo>
                  <a:lnTo>
                    <a:pt x="851395" y="1075436"/>
                  </a:lnTo>
                  <a:lnTo>
                    <a:pt x="866990" y="1078026"/>
                  </a:lnTo>
                  <a:lnTo>
                    <a:pt x="874344" y="1072756"/>
                  </a:lnTo>
                  <a:lnTo>
                    <a:pt x="876922" y="1057198"/>
                  </a:lnTo>
                  <a:close/>
                </a:path>
                <a:path w="7304405" h="1770379">
                  <a:moveTo>
                    <a:pt x="878903" y="977925"/>
                  </a:moveTo>
                  <a:lnTo>
                    <a:pt x="873074" y="971016"/>
                  </a:lnTo>
                  <a:lnTo>
                    <a:pt x="857313" y="969683"/>
                  </a:lnTo>
                  <a:lnTo>
                    <a:pt x="850404" y="975525"/>
                  </a:lnTo>
                  <a:lnTo>
                    <a:pt x="849083" y="991247"/>
                  </a:lnTo>
                  <a:lnTo>
                    <a:pt x="854925" y="998169"/>
                  </a:lnTo>
                  <a:lnTo>
                    <a:pt x="870673" y="999490"/>
                  </a:lnTo>
                  <a:lnTo>
                    <a:pt x="877582" y="993648"/>
                  </a:lnTo>
                  <a:lnTo>
                    <a:pt x="878903" y="977925"/>
                  </a:lnTo>
                  <a:close/>
                </a:path>
                <a:path w="7304405" h="1770379">
                  <a:moveTo>
                    <a:pt x="889215" y="787958"/>
                  </a:moveTo>
                  <a:lnTo>
                    <a:pt x="886460" y="772426"/>
                  </a:lnTo>
                  <a:lnTo>
                    <a:pt x="879043" y="767245"/>
                  </a:lnTo>
                  <a:lnTo>
                    <a:pt x="863485" y="770001"/>
                  </a:lnTo>
                  <a:lnTo>
                    <a:pt x="858304" y="777417"/>
                  </a:lnTo>
                  <a:lnTo>
                    <a:pt x="861047" y="792949"/>
                  </a:lnTo>
                  <a:lnTo>
                    <a:pt x="868464" y="798131"/>
                  </a:lnTo>
                  <a:lnTo>
                    <a:pt x="884034" y="795375"/>
                  </a:lnTo>
                  <a:lnTo>
                    <a:pt x="889215" y="787958"/>
                  </a:lnTo>
                  <a:close/>
                </a:path>
                <a:path w="7304405" h="1770379">
                  <a:moveTo>
                    <a:pt x="898385" y="865555"/>
                  </a:moveTo>
                  <a:lnTo>
                    <a:pt x="897140" y="849820"/>
                  </a:lnTo>
                  <a:lnTo>
                    <a:pt x="890257" y="843953"/>
                  </a:lnTo>
                  <a:lnTo>
                    <a:pt x="874496" y="845197"/>
                  </a:lnTo>
                  <a:lnTo>
                    <a:pt x="868629" y="852081"/>
                  </a:lnTo>
                  <a:lnTo>
                    <a:pt x="869873" y="867816"/>
                  </a:lnTo>
                  <a:lnTo>
                    <a:pt x="876757" y="873683"/>
                  </a:lnTo>
                  <a:lnTo>
                    <a:pt x="892517" y="872439"/>
                  </a:lnTo>
                  <a:lnTo>
                    <a:pt x="898385" y="865555"/>
                  </a:lnTo>
                  <a:close/>
                </a:path>
                <a:path w="7304405" h="1770379">
                  <a:moveTo>
                    <a:pt x="900366" y="919264"/>
                  </a:moveTo>
                  <a:lnTo>
                    <a:pt x="900150" y="903478"/>
                  </a:lnTo>
                  <a:lnTo>
                    <a:pt x="893673" y="897166"/>
                  </a:lnTo>
                  <a:lnTo>
                    <a:pt x="877862" y="897382"/>
                  </a:lnTo>
                  <a:lnTo>
                    <a:pt x="871550" y="903859"/>
                  </a:lnTo>
                  <a:lnTo>
                    <a:pt x="871766" y="919645"/>
                  </a:lnTo>
                  <a:lnTo>
                    <a:pt x="878243" y="925957"/>
                  </a:lnTo>
                  <a:lnTo>
                    <a:pt x="894054" y="925741"/>
                  </a:lnTo>
                  <a:lnTo>
                    <a:pt x="900366" y="919264"/>
                  </a:lnTo>
                  <a:close/>
                </a:path>
                <a:path w="7304405" h="1770379">
                  <a:moveTo>
                    <a:pt x="933335" y="1066546"/>
                  </a:moveTo>
                  <a:lnTo>
                    <a:pt x="928065" y="1059192"/>
                  </a:lnTo>
                  <a:lnTo>
                    <a:pt x="912469" y="1056601"/>
                  </a:lnTo>
                  <a:lnTo>
                    <a:pt x="905116" y="1061872"/>
                  </a:lnTo>
                  <a:lnTo>
                    <a:pt x="902538" y="1077442"/>
                  </a:lnTo>
                  <a:lnTo>
                    <a:pt x="907796" y="1084795"/>
                  </a:lnTo>
                  <a:lnTo>
                    <a:pt x="923391" y="1087386"/>
                  </a:lnTo>
                  <a:lnTo>
                    <a:pt x="930757" y="1082116"/>
                  </a:lnTo>
                  <a:lnTo>
                    <a:pt x="933335" y="1066546"/>
                  </a:lnTo>
                  <a:close/>
                </a:path>
                <a:path w="7304405" h="1770379">
                  <a:moveTo>
                    <a:pt x="935888" y="982713"/>
                  </a:moveTo>
                  <a:lnTo>
                    <a:pt x="930046" y="975804"/>
                  </a:lnTo>
                  <a:lnTo>
                    <a:pt x="914285" y="974483"/>
                  </a:lnTo>
                  <a:lnTo>
                    <a:pt x="907376" y="980313"/>
                  </a:lnTo>
                  <a:lnTo>
                    <a:pt x="906068" y="996048"/>
                  </a:lnTo>
                  <a:lnTo>
                    <a:pt x="911898" y="1002957"/>
                  </a:lnTo>
                  <a:lnTo>
                    <a:pt x="927658" y="1004277"/>
                  </a:lnTo>
                  <a:lnTo>
                    <a:pt x="934567" y="998435"/>
                  </a:lnTo>
                  <a:lnTo>
                    <a:pt x="935888" y="982713"/>
                  </a:lnTo>
                  <a:close/>
                </a:path>
                <a:path w="7304405" h="1770379">
                  <a:moveTo>
                    <a:pt x="945515" y="777989"/>
                  </a:moveTo>
                  <a:lnTo>
                    <a:pt x="942759" y="762444"/>
                  </a:lnTo>
                  <a:lnTo>
                    <a:pt x="935355" y="757262"/>
                  </a:lnTo>
                  <a:lnTo>
                    <a:pt x="919784" y="760031"/>
                  </a:lnTo>
                  <a:lnTo>
                    <a:pt x="914603" y="767435"/>
                  </a:lnTo>
                  <a:lnTo>
                    <a:pt x="917359" y="782980"/>
                  </a:lnTo>
                  <a:lnTo>
                    <a:pt x="924763" y="788162"/>
                  </a:lnTo>
                  <a:lnTo>
                    <a:pt x="940333" y="785406"/>
                  </a:lnTo>
                  <a:lnTo>
                    <a:pt x="945515" y="777989"/>
                  </a:lnTo>
                  <a:close/>
                </a:path>
                <a:path w="7304405" h="1770379">
                  <a:moveTo>
                    <a:pt x="955382" y="861009"/>
                  </a:moveTo>
                  <a:lnTo>
                    <a:pt x="954138" y="845286"/>
                  </a:lnTo>
                  <a:lnTo>
                    <a:pt x="947254" y="839419"/>
                  </a:lnTo>
                  <a:lnTo>
                    <a:pt x="931494" y="840663"/>
                  </a:lnTo>
                  <a:lnTo>
                    <a:pt x="925626" y="847547"/>
                  </a:lnTo>
                  <a:lnTo>
                    <a:pt x="926871" y="863282"/>
                  </a:lnTo>
                  <a:lnTo>
                    <a:pt x="933754" y="869149"/>
                  </a:lnTo>
                  <a:lnTo>
                    <a:pt x="949515" y="867892"/>
                  </a:lnTo>
                  <a:lnTo>
                    <a:pt x="955382" y="861009"/>
                  </a:lnTo>
                  <a:close/>
                </a:path>
                <a:path w="7304405" h="1770379">
                  <a:moveTo>
                    <a:pt x="957541" y="918489"/>
                  </a:moveTo>
                  <a:lnTo>
                    <a:pt x="957326" y="902716"/>
                  </a:lnTo>
                  <a:lnTo>
                    <a:pt x="950836" y="896404"/>
                  </a:lnTo>
                  <a:lnTo>
                    <a:pt x="935037" y="896607"/>
                  </a:lnTo>
                  <a:lnTo>
                    <a:pt x="928725" y="903097"/>
                  </a:lnTo>
                  <a:lnTo>
                    <a:pt x="928941" y="918870"/>
                  </a:lnTo>
                  <a:lnTo>
                    <a:pt x="935418" y="925182"/>
                  </a:lnTo>
                  <a:lnTo>
                    <a:pt x="951230" y="924979"/>
                  </a:lnTo>
                  <a:lnTo>
                    <a:pt x="957541" y="918489"/>
                  </a:lnTo>
                  <a:close/>
                </a:path>
                <a:path w="7304405" h="1770379">
                  <a:moveTo>
                    <a:pt x="989749" y="1075905"/>
                  </a:moveTo>
                  <a:lnTo>
                    <a:pt x="984478" y="1068539"/>
                  </a:lnTo>
                  <a:lnTo>
                    <a:pt x="968883" y="1065961"/>
                  </a:lnTo>
                  <a:lnTo>
                    <a:pt x="961529" y="1071219"/>
                  </a:lnTo>
                  <a:lnTo>
                    <a:pt x="958938" y="1086789"/>
                  </a:lnTo>
                  <a:lnTo>
                    <a:pt x="964209" y="1094155"/>
                  </a:lnTo>
                  <a:lnTo>
                    <a:pt x="979805" y="1096733"/>
                  </a:lnTo>
                  <a:lnTo>
                    <a:pt x="987158" y="1091476"/>
                  </a:lnTo>
                  <a:lnTo>
                    <a:pt x="989749" y="1075905"/>
                  </a:lnTo>
                  <a:close/>
                </a:path>
                <a:path w="7304405" h="1770379">
                  <a:moveTo>
                    <a:pt x="992860" y="987501"/>
                  </a:moveTo>
                  <a:lnTo>
                    <a:pt x="987018" y="980592"/>
                  </a:lnTo>
                  <a:lnTo>
                    <a:pt x="971270" y="979271"/>
                  </a:lnTo>
                  <a:lnTo>
                    <a:pt x="964361" y="985113"/>
                  </a:lnTo>
                  <a:lnTo>
                    <a:pt x="963041" y="1000836"/>
                  </a:lnTo>
                  <a:lnTo>
                    <a:pt x="968883" y="1007745"/>
                  </a:lnTo>
                  <a:lnTo>
                    <a:pt x="984631" y="1009065"/>
                  </a:lnTo>
                  <a:lnTo>
                    <a:pt x="991539" y="1003223"/>
                  </a:lnTo>
                  <a:lnTo>
                    <a:pt x="992860" y="987501"/>
                  </a:lnTo>
                  <a:close/>
                </a:path>
                <a:path w="7304405" h="1770379">
                  <a:moveTo>
                    <a:pt x="1001826" y="768019"/>
                  </a:moveTo>
                  <a:lnTo>
                    <a:pt x="999070" y="752475"/>
                  </a:lnTo>
                  <a:lnTo>
                    <a:pt x="991654" y="747293"/>
                  </a:lnTo>
                  <a:lnTo>
                    <a:pt x="976083" y="750049"/>
                  </a:lnTo>
                  <a:lnTo>
                    <a:pt x="970902" y="757466"/>
                  </a:lnTo>
                  <a:lnTo>
                    <a:pt x="973658" y="773010"/>
                  </a:lnTo>
                  <a:lnTo>
                    <a:pt x="981075" y="778192"/>
                  </a:lnTo>
                  <a:lnTo>
                    <a:pt x="996632" y="775436"/>
                  </a:lnTo>
                  <a:lnTo>
                    <a:pt x="1001826" y="768019"/>
                  </a:lnTo>
                  <a:close/>
                </a:path>
                <a:path w="7304405" h="1770379">
                  <a:moveTo>
                    <a:pt x="1012380" y="856475"/>
                  </a:moveTo>
                  <a:lnTo>
                    <a:pt x="1011135" y="840752"/>
                  </a:lnTo>
                  <a:lnTo>
                    <a:pt x="1004252" y="834872"/>
                  </a:lnTo>
                  <a:lnTo>
                    <a:pt x="988491" y="836129"/>
                  </a:lnTo>
                  <a:lnTo>
                    <a:pt x="982624" y="843013"/>
                  </a:lnTo>
                  <a:lnTo>
                    <a:pt x="983869" y="858748"/>
                  </a:lnTo>
                  <a:lnTo>
                    <a:pt x="990752" y="864616"/>
                  </a:lnTo>
                  <a:lnTo>
                    <a:pt x="1006513" y="863358"/>
                  </a:lnTo>
                  <a:lnTo>
                    <a:pt x="1012380" y="856475"/>
                  </a:lnTo>
                  <a:close/>
                </a:path>
                <a:path w="7304405" h="1770379">
                  <a:moveTo>
                    <a:pt x="1014704" y="917727"/>
                  </a:moveTo>
                  <a:lnTo>
                    <a:pt x="1014501" y="901941"/>
                  </a:lnTo>
                  <a:lnTo>
                    <a:pt x="1008011" y="895629"/>
                  </a:lnTo>
                  <a:lnTo>
                    <a:pt x="992212" y="895845"/>
                  </a:lnTo>
                  <a:lnTo>
                    <a:pt x="985901" y="902322"/>
                  </a:lnTo>
                  <a:lnTo>
                    <a:pt x="986104" y="918108"/>
                  </a:lnTo>
                  <a:lnTo>
                    <a:pt x="992593" y="924420"/>
                  </a:lnTo>
                  <a:lnTo>
                    <a:pt x="1008405" y="924204"/>
                  </a:lnTo>
                  <a:lnTo>
                    <a:pt x="1014704" y="917727"/>
                  </a:lnTo>
                  <a:close/>
                </a:path>
                <a:path w="7304405" h="1770379">
                  <a:moveTo>
                    <a:pt x="1046149" y="1085253"/>
                  </a:moveTo>
                  <a:lnTo>
                    <a:pt x="1040892" y="1077899"/>
                  </a:lnTo>
                  <a:lnTo>
                    <a:pt x="1025283" y="1075309"/>
                  </a:lnTo>
                  <a:lnTo>
                    <a:pt x="1017930" y="1080579"/>
                  </a:lnTo>
                  <a:lnTo>
                    <a:pt x="1015352" y="1096149"/>
                  </a:lnTo>
                  <a:lnTo>
                    <a:pt x="1020622" y="1103503"/>
                  </a:lnTo>
                  <a:lnTo>
                    <a:pt x="1036218" y="1106093"/>
                  </a:lnTo>
                  <a:lnTo>
                    <a:pt x="1043571" y="1100823"/>
                  </a:lnTo>
                  <a:lnTo>
                    <a:pt x="1046149" y="1085253"/>
                  </a:lnTo>
                  <a:close/>
                </a:path>
                <a:path w="7304405" h="1770379">
                  <a:moveTo>
                    <a:pt x="1049845" y="992289"/>
                  </a:moveTo>
                  <a:lnTo>
                    <a:pt x="1044003" y="985380"/>
                  </a:lnTo>
                  <a:lnTo>
                    <a:pt x="1028242" y="984059"/>
                  </a:lnTo>
                  <a:lnTo>
                    <a:pt x="1021334" y="989901"/>
                  </a:lnTo>
                  <a:lnTo>
                    <a:pt x="1020013" y="1005624"/>
                  </a:lnTo>
                  <a:lnTo>
                    <a:pt x="1025855" y="1012532"/>
                  </a:lnTo>
                  <a:lnTo>
                    <a:pt x="1041615" y="1013853"/>
                  </a:lnTo>
                  <a:lnTo>
                    <a:pt x="1048524" y="1008011"/>
                  </a:lnTo>
                  <a:lnTo>
                    <a:pt x="1049845" y="992289"/>
                  </a:lnTo>
                  <a:close/>
                </a:path>
                <a:path w="7304405" h="1770379">
                  <a:moveTo>
                    <a:pt x="1058125" y="758037"/>
                  </a:moveTo>
                  <a:lnTo>
                    <a:pt x="1055370" y="742505"/>
                  </a:lnTo>
                  <a:lnTo>
                    <a:pt x="1047953" y="737323"/>
                  </a:lnTo>
                  <a:lnTo>
                    <a:pt x="1032383" y="740079"/>
                  </a:lnTo>
                  <a:lnTo>
                    <a:pt x="1027201" y="747496"/>
                  </a:lnTo>
                  <a:lnTo>
                    <a:pt x="1029957" y="763028"/>
                  </a:lnTo>
                  <a:lnTo>
                    <a:pt x="1037374" y="768210"/>
                  </a:lnTo>
                  <a:lnTo>
                    <a:pt x="1052944" y="765454"/>
                  </a:lnTo>
                  <a:lnTo>
                    <a:pt x="1058125" y="758037"/>
                  </a:lnTo>
                  <a:close/>
                </a:path>
                <a:path w="7304405" h="1770379">
                  <a:moveTo>
                    <a:pt x="1069378" y="851941"/>
                  </a:moveTo>
                  <a:lnTo>
                    <a:pt x="1068133" y="836206"/>
                  </a:lnTo>
                  <a:lnTo>
                    <a:pt x="1061250" y="830338"/>
                  </a:lnTo>
                  <a:lnTo>
                    <a:pt x="1045489" y="831596"/>
                  </a:lnTo>
                  <a:lnTo>
                    <a:pt x="1039622" y="838479"/>
                  </a:lnTo>
                  <a:lnTo>
                    <a:pt x="1040866" y="854214"/>
                  </a:lnTo>
                  <a:lnTo>
                    <a:pt x="1047750" y="860082"/>
                  </a:lnTo>
                  <a:lnTo>
                    <a:pt x="1063510" y="858824"/>
                  </a:lnTo>
                  <a:lnTo>
                    <a:pt x="1069378" y="851941"/>
                  </a:lnTo>
                  <a:close/>
                </a:path>
                <a:path w="7304405" h="1770379">
                  <a:moveTo>
                    <a:pt x="1071880" y="916952"/>
                  </a:moveTo>
                  <a:lnTo>
                    <a:pt x="1071676" y="901179"/>
                  </a:lnTo>
                  <a:lnTo>
                    <a:pt x="1065187" y="894867"/>
                  </a:lnTo>
                  <a:lnTo>
                    <a:pt x="1049375" y="895070"/>
                  </a:lnTo>
                  <a:lnTo>
                    <a:pt x="1043076" y="901560"/>
                  </a:lnTo>
                  <a:lnTo>
                    <a:pt x="1043279" y="917333"/>
                  </a:lnTo>
                  <a:lnTo>
                    <a:pt x="1049769" y="923645"/>
                  </a:lnTo>
                  <a:lnTo>
                    <a:pt x="1065568" y="923429"/>
                  </a:lnTo>
                  <a:lnTo>
                    <a:pt x="1071880" y="916952"/>
                  </a:lnTo>
                  <a:close/>
                </a:path>
                <a:path w="7304405" h="1770379">
                  <a:moveTo>
                    <a:pt x="1102563" y="1094600"/>
                  </a:moveTo>
                  <a:lnTo>
                    <a:pt x="1097292" y="1087247"/>
                  </a:lnTo>
                  <a:lnTo>
                    <a:pt x="1081697" y="1084668"/>
                  </a:lnTo>
                  <a:lnTo>
                    <a:pt x="1074331" y="1089939"/>
                  </a:lnTo>
                  <a:lnTo>
                    <a:pt x="1071765" y="1105509"/>
                  </a:lnTo>
                  <a:lnTo>
                    <a:pt x="1077023" y="1112862"/>
                  </a:lnTo>
                  <a:lnTo>
                    <a:pt x="1092631" y="1115441"/>
                  </a:lnTo>
                  <a:lnTo>
                    <a:pt x="1099985" y="1110170"/>
                  </a:lnTo>
                  <a:lnTo>
                    <a:pt x="1102563" y="1094600"/>
                  </a:lnTo>
                  <a:close/>
                </a:path>
                <a:path w="7304405" h="1770379">
                  <a:moveTo>
                    <a:pt x="1106817" y="997077"/>
                  </a:moveTo>
                  <a:lnTo>
                    <a:pt x="1100975" y="990168"/>
                  </a:lnTo>
                  <a:lnTo>
                    <a:pt x="1085227" y="988847"/>
                  </a:lnTo>
                  <a:lnTo>
                    <a:pt x="1078318" y="994689"/>
                  </a:lnTo>
                  <a:lnTo>
                    <a:pt x="1076998" y="1010412"/>
                  </a:lnTo>
                  <a:lnTo>
                    <a:pt x="1082840" y="1017320"/>
                  </a:lnTo>
                  <a:lnTo>
                    <a:pt x="1098588" y="1018641"/>
                  </a:lnTo>
                  <a:lnTo>
                    <a:pt x="1105496" y="1012799"/>
                  </a:lnTo>
                  <a:lnTo>
                    <a:pt x="1106817" y="997077"/>
                  </a:lnTo>
                  <a:close/>
                </a:path>
                <a:path w="7304405" h="1770379">
                  <a:moveTo>
                    <a:pt x="1114425" y="748068"/>
                  </a:moveTo>
                  <a:lnTo>
                    <a:pt x="1111669" y="732523"/>
                  </a:lnTo>
                  <a:lnTo>
                    <a:pt x="1104252" y="727341"/>
                  </a:lnTo>
                  <a:lnTo>
                    <a:pt x="1088682" y="730110"/>
                  </a:lnTo>
                  <a:lnTo>
                    <a:pt x="1083500" y="737527"/>
                  </a:lnTo>
                  <a:lnTo>
                    <a:pt x="1086256" y="753059"/>
                  </a:lnTo>
                  <a:lnTo>
                    <a:pt x="1093673" y="758240"/>
                  </a:lnTo>
                  <a:lnTo>
                    <a:pt x="1109243" y="755484"/>
                  </a:lnTo>
                  <a:lnTo>
                    <a:pt x="1114425" y="748068"/>
                  </a:lnTo>
                  <a:close/>
                </a:path>
                <a:path w="7304405" h="1770379">
                  <a:moveTo>
                    <a:pt x="1126388" y="847407"/>
                  </a:moveTo>
                  <a:lnTo>
                    <a:pt x="1125131" y="831672"/>
                  </a:lnTo>
                  <a:lnTo>
                    <a:pt x="1118247" y="825804"/>
                  </a:lnTo>
                  <a:lnTo>
                    <a:pt x="1102487" y="827062"/>
                  </a:lnTo>
                  <a:lnTo>
                    <a:pt x="1096619" y="833945"/>
                  </a:lnTo>
                  <a:lnTo>
                    <a:pt x="1097864" y="849668"/>
                  </a:lnTo>
                  <a:lnTo>
                    <a:pt x="1104747" y="855548"/>
                  </a:lnTo>
                  <a:lnTo>
                    <a:pt x="1120508" y="854290"/>
                  </a:lnTo>
                  <a:lnTo>
                    <a:pt x="1126388" y="847407"/>
                  </a:lnTo>
                  <a:close/>
                </a:path>
                <a:path w="7304405" h="1770379">
                  <a:moveTo>
                    <a:pt x="1129055" y="916190"/>
                  </a:moveTo>
                  <a:lnTo>
                    <a:pt x="1128839" y="900404"/>
                  </a:lnTo>
                  <a:lnTo>
                    <a:pt x="1122362" y="894092"/>
                  </a:lnTo>
                  <a:lnTo>
                    <a:pt x="1106551" y="894308"/>
                  </a:lnTo>
                  <a:lnTo>
                    <a:pt x="1100239" y="900785"/>
                  </a:lnTo>
                  <a:lnTo>
                    <a:pt x="1100455" y="916571"/>
                  </a:lnTo>
                  <a:lnTo>
                    <a:pt x="1106932" y="922883"/>
                  </a:lnTo>
                  <a:lnTo>
                    <a:pt x="1122743" y="922667"/>
                  </a:lnTo>
                  <a:lnTo>
                    <a:pt x="1129055" y="916190"/>
                  </a:lnTo>
                  <a:close/>
                </a:path>
                <a:path w="7304405" h="1770379">
                  <a:moveTo>
                    <a:pt x="1158963" y="1103960"/>
                  </a:moveTo>
                  <a:lnTo>
                    <a:pt x="1153693" y="1096606"/>
                  </a:lnTo>
                  <a:lnTo>
                    <a:pt x="1138097" y="1094028"/>
                  </a:lnTo>
                  <a:lnTo>
                    <a:pt x="1130744" y="1099286"/>
                  </a:lnTo>
                  <a:lnTo>
                    <a:pt x="1128166" y="1114856"/>
                  </a:lnTo>
                  <a:lnTo>
                    <a:pt x="1133436" y="1122210"/>
                  </a:lnTo>
                  <a:lnTo>
                    <a:pt x="1149032" y="1124800"/>
                  </a:lnTo>
                  <a:lnTo>
                    <a:pt x="1156385" y="1119530"/>
                  </a:lnTo>
                  <a:lnTo>
                    <a:pt x="1158963" y="1103960"/>
                  </a:lnTo>
                  <a:close/>
                </a:path>
                <a:path w="7304405" h="1770379">
                  <a:moveTo>
                    <a:pt x="1163802" y="1001864"/>
                  </a:moveTo>
                  <a:lnTo>
                    <a:pt x="1157960" y="994956"/>
                  </a:lnTo>
                  <a:lnTo>
                    <a:pt x="1142199" y="993635"/>
                  </a:lnTo>
                  <a:lnTo>
                    <a:pt x="1135291" y="999477"/>
                  </a:lnTo>
                  <a:lnTo>
                    <a:pt x="1133970" y="1015199"/>
                  </a:lnTo>
                  <a:lnTo>
                    <a:pt x="1139812" y="1022108"/>
                  </a:lnTo>
                  <a:lnTo>
                    <a:pt x="1155573" y="1023429"/>
                  </a:lnTo>
                  <a:lnTo>
                    <a:pt x="1162481" y="1017600"/>
                  </a:lnTo>
                  <a:lnTo>
                    <a:pt x="1163802" y="1001864"/>
                  </a:lnTo>
                  <a:close/>
                </a:path>
                <a:path w="7304405" h="1770379">
                  <a:moveTo>
                    <a:pt x="1170724" y="738098"/>
                  </a:moveTo>
                  <a:lnTo>
                    <a:pt x="1167968" y="722553"/>
                  </a:lnTo>
                  <a:lnTo>
                    <a:pt x="1160551" y="717372"/>
                  </a:lnTo>
                  <a:lnTo>
                    <a:pt x="1144993" y="720128"/>
                  </a:lnTo>
                  <a:lnTo>
                    <a:pt x="1139812" y="727544"/>
                  </a:lnTo>
                  <a:lnTo>
                    <a:pt x="1142555" y="743089"/>
                  </a:lnTo>
                  <a:lnTo>
                    <a:pt x="1149972" y="748271"/>
                  </a:lnTo>
                  <a:lnTo>
                    <a:pt x="1165542" y="745515"/>
                  </a:lnTo>
                  <a:lnTo>
                    <a:pt x="1170724" y="738098"/>
                  </a:lnTo>
                  <a:close/>
                </a:path>
                <a:path w="7304405" h="1770379">
                  <a:moveTo>
                    <a:pt x="1183386" y="842873"/>
                  </a:moveTo>
                  <a:lnTo>
                    <a:pt x="1182128" y="827138"/>
                  </a:lnTo>
                  <a:lnTo>
                    <a:pt x="1175245" y="821270"/>
                  </a:lnTo>
                  <a:lnTo>
                    <a:pt x="1159484" y="822528"/>
                  </a:lnTo>
                  <a:lnTo>
                    <a:pt x="1153617" y="829411"/>
                  </a:lnTo>
                  <a:lnTo>
                    <a:pt x="1154861" y="845134"/>
                  </a:lnTo>
                  <a:lnTo>
                    <a:pt x="1161745" y="851014"/>
                  </a:lnTo>
                  <a:lnTo>
                    <a:pt x="1177505" y="849757"/>
                  </a:lnTo>
                  <a:lnTo>
                    <a:pt x="1183386" y="842873"/>
                  </a:lnTo>
                  <a:close/>
                </a:path>
                <a:path w="7304405" h="1770379">
                  <a:moveTo>
                    <a:pt x="1186230" y="915416"/>
                  </a:moveTo>
                  <a:lnTo>
                    <a:pt x="1186014" y="899642"/>
                  </a:lnTo>
                  <a:lnTo>
                    <a:pt x="1179537" y="893330"/>
                  </a:lnTo>
                  <a:lnTo>
                    <a:pt x="1163726" y="893533"/>
                  </a:lnTo>
                  <a:lnTo>
                    <a:pt x="1157414" y="900023"/>
                  </a:lnTo>
                  <a:lnTo>
                    <a:pt x="1157630" y="915797"/>
                  </a:lnTo>
                  <a:lnTo>
                    <a:pt x="1164107" y="922108"/>
                  </a:lnTo>
                  <a:lnTo>
                    <a:pt x="1179918" y="921893"/>
                  </a:lnTo>
                  <a:lnTo>
                    <a:pt x="1186230" y="915416"/>
                  </a:lnTo>
                  <a:close/>
                </a:path>
                <a:path w="7304405" h="1770379">
                  <a:moveTo>
                    <a:pt x="1215377" y="1113307"/>
                  </a:moveTo>
                  <a:lnTo>
                    <a:pt x="1210106" y="1105954"/>
                  </a:lnTo>
                  <a:lnTo>
                    <a:pt x="1194511" y="1103376"/>
                  </a:lnTo>
                  <a:lnTo>
                    <a:pt x="1187157" y="1108646"/>
                  </a:lnTo>
                  <a:lnTo>
                    <a:pt x="1184579" y="1124216"/>
                  </a:lnTo>
                  <a:lnTo>
                    <a:pt x="1189850" y="1131570"/>
                  </a:lnTo>
                  <a:lnTo>
                    <a:pt x="1205445" y="1134148"/>
                  </a:lnTo>
                  <a:lnTo>
                    <a:pt x="1212799" y="1128877"/>
                  </a:lnTo>
                  <a:lnTo>
                    <a:pt x="1215377" y="1113307"/>
                  </a:lnTo>
                  <a:close/>
                </a:path>
                <a:path w="7304405" h="1770379">
                  <a:moveTo>
                    <a:pt x="1220774" y="1006652"/>
                  </a:moveTo>
                  <a:lnTo>
                    <a:pt x="1214932" y="999744"/>
                  </a:lnTo>
                  <a:lnTo>
                    <a:pt x="1199184" y="998423"/>
                  </a:lnTo>
                  <a:lnTo>
                    <a:pt x="1192276" y="1004265"/>
                  </a:lnTo>
                  <a:lnTo>
                    <a:pt x="1190955" y="1019987"/>
                  </a:lnTo>
                  <a:lnTo>
                    <a:pt x="1196797" y="1026896"/>
                  </a:lnTo>
                  <a:lnTo>
                    <a:pt x="1212545" y="1028217"/>
                  </a:lnTo>
                  <a:lnTo>
                    <a:pt x="1219454" y="1022388"/>
                  </a:lnTo>
                  <a:lnTo>
                    <a:pt x="1220774" y="1006652"/>
                  </a:lnTo>
                  <a:close/>
                </a:path>
                <a:path w="7304405" h="1770379">
                  <a:moveTo>
                    <a:pt x="1227023" y="728116"/>
                  </a:moveTo>
                  <a:lnTo>
                    <a:pt x="1224280" y="712584"/>
                  </a:lnTo>
                  <a:lnTo>
                    <a:pt x="1216863" y="707402"/>
                  </a:lnTo>
                  <a:lnTo>
                    <a:pt x="1201293" y="710158"/>
                  </a:lnTo>
                  <a:lnTo>
                    <a:pt x="1196111" y="717575"/>
                  </a:lnTo>
                  <a:lnTo>
                    <a:pt x="1198867" y="733107"/>
                  </a:lnTo>
                  <a:lnTo>
                    <a:pt x="1206284" y="738301"/>
                  </a:lnTo>
                  <a:lnTo>
                    <a:pt x="1221841" y="735533"/>
                  </a:lnTo>
                  <a:lnTo>
                    <a:pt x="1227023" y="728116"/>
                  </a:lnTo>
                  <a:close/>
                </a:path>
                <a:path w="7304405" h="1770379">
                  <a:moveTo>
                    <a:pt x="1240383" y="838339"/>
                  </a:moveTo>
                  <a:lnTo>
                    <a:pt x="1239126" y="822604"/>
                  </a:lnTo>
                  <a:lnTo>
                    <a:pt x="1232242" y="816737"/>
                  </a:lnTo>
                  <a:lnTo>
                    <a:pt x="1216482" y="817981"/>
                  </a:lnTo>
                  <a:lnTo>
                    <a:pt x="1210614" y="824865"/>
                  </a:lnTo>
                  <a:lnTo>
                    <a:pt x="1211859" y="840600"/>
                  </a:lnTo>
                  <a:lnTo>
                    <a:pt x="1218742" y="846467"/>
                  </a:lnTo>
                  <a:lnTo>
                    <a:pt x="1234503" y="845223"/>
                  </a:lnTo>
                  <a:lnTo>
                    <a:pt x="1240383" y="838339"/>
                  </a:lnTo>
                  <a:close/>
                </a:path>
                <a:path w="7304405" h="1770379">
                  <a:moveTo>
                    <a:pt x="1243406" y="914654"/>
                  </a:moveTo>
                  <a:lnTo>
                    <a:pt x="1243190" y="898867"/>
                  </a:lnTo>
                  <a:lnTo>
                    <a:pt x="1236713" y="892556"/>
                  </a:lnTo>
                  <a:lnTo>
                    <a:pt x="1220901" y="892771"/>
                  </a:lnTo>
                  <a:lnTo>
                    <a:pt x="1214589" y="899248"/>
                  </a:lnTo>
                  <a:lnTo>
                    <a:pt x="1214805" y="915035"/>
                  </a:lnTo>
                  <a:lnTo>
                    <a:pt x="1221282" y="921346"/>
                  </a:lnTo>
                  <a:lnTo>
                    <a:pt x="1237094" y="921131"/>
                  </a:lnTo>
                  <a:lnTo>
                    <a:pt x="1243406" y="914654"/>
                  </a:lnTo>
                  <a:close/>
                </a:path>
                <a:path w="7304405" h="1770379">
                  <a:moveTo>
                    <a:pt x="1271778" y="1122667"/>
                  </a:moveTo>
                  <a:lnTo>
                    <a:pt x="1266520" y="1115314"/>
                  </a:lnTo>
                  <a:lnTo>
                    <a:pt x="1250911" y="1112735"/>
                  </a:lnTo>
                  <a:lnTo>
                    <a:pt x="1243558" y="1118006"/>
                  </a:lnTo>
                  <a:lnTo>
                    <a:pt x="1240993" y="1133576"/>
                  </a:lnTo>
                  <a:lnTo>
                    <a:pt x="1246251" y="1140929"/>
                  </a:lnTo>
                  <a:lnTo>
                    <a:pt x="1261846" y="1143508"/>
                  </a:lnTo>
                  <a:lnTo>
                    <a:pt x="1269212" y="1138237"/>
                  </a:lnTo>
                  <a:lnTo>
                    <a:pt x="1271778" y="1122667"/>
                  </a:lnTo>
                  <a:close/>
                </a:path>
                <a:path w="7304405" h="1770379">
                  <a:moveTo>
                    <a:pt x="1277747" y="1011453"/>
                  </a:moveTo>
                  <a:lnTo>
                    <a:pt x="1271917" y="1004544"/>
                  </a:lnTo>
                  <a:lnTo>
                    <a:pt x="1256157" y="1003211"/>
                  </a:lnTo>
                  <a:lnTo>
                    <a:pt x="1249248" y="1009053"/>
                  </a:lnTo>
                  <a:lnTo>
                    <a:pt x="1247927" y="1024788"/>
                  </a:lnTo>
                  <a:lnTo>
                    <a:pt x="1253769" y="1031697"/>
                  </a:lnTo>
                  <a:lnTo>
                    <a:pt x="1269517" y="1033018"/>
                  </a:lnTo>
                  <a:lnTo>
                    <a:pt x="1276438" y="1027176"/>
                  </a:lnTo>
                  <a:lnTo>
                    <a:pt x="1277747" y="1011453"/>
                  </a:lnTo>
                  <a:close/>
                </a:path>
                <a:path w="7304405" h="1770379">
                  <a:moveTo>
                    <a:pt x="1283335" y="718146"/>
                  </a:moveTo>
                  <a:lnTo>
                    <a:pt x="1280579" y="702614"/>
                  </a:lnTo>
                  <a:lnTo>
                    <a:pt x="1273162" y="697420"/>
                  </a:lnTo>
                  <a:lnTo>
                    <a:pt x="1257592" y="700189"/>
                  </a:lnTo>
                  <a:lnTo>
                    <a:pt x="1252410" y="707605"/>
                  </a:lnTo>
                  <a:lnTo>
                    <a:pt x="1255166" y="723138"/>
                  </a:lnTo>
                  <a:lnTo>
                    <a:pt x="1262583" y="728319"/>
                  </a:lnTo>
                  <a:lnTo>
                    <a:pt x="1278153" y="725563"/>
                  </a:lnTo>
                  <a:lnTo>
                    <a:pt x="1283335" y="718146"/>
                  </a:lnTo>
                  <a:close/>
                </a:path>
                <a:path w="7304405" h="1770379">
                  <a:moveTo>
                    <a:pt x="1297381" y="833805"/>
                  </a:moveTo>
                  <a:lnTo>
                    <a:pt x="1296123" y="818070"/>
                  </a:lnTo>
                  <a:lnTo>
                    <a:pt x="1289240" y="812203"/>
                  </a:lnTo>
                  <a:lnTo>
                    <a:pt x="1273479" y="813447"/>
                  </a:lnTo>
                  <a:lnTo>
                    <a:pt x="1267612" y="820331"/>
                  </a:lnTo>
                  <a:lnTo>
                    <a:pt x="1268869" y="836066"/>
                  </a:lnTo>
                  <a:lnTo>
                    <a:pt x="1275753" y="841933"/>
                  </a:lnTo>
                  <a:lnTo>
                    <a:pt x="1291513" y="840689"/>
                  </a:lnTo>
                  <a:lnTo>
                    <a:pt x="1297381" y="833805"/>
                  </a:lnTo>
                  <a:close/>
                </a:path>
                <a:path w="7304405" h="1770379">
                  <a:moveTo>
                    <a:pt x="1300581" y="913879"/>
                  </a:moveTo>
                  <a:lnTo>
                    <a:pt x="1300365" y="898105"/>
                  </a:lnTo>
                  <a:lnTo>
                    <a:pt x="1293888" y="891794"/>
                  </a:lnTo>
                  <a:lnTo>
                    <a:pt x="1278077" y="891997"/>
                  </a:lnTo>
                  <a:lnTo>
                    <a:pt x="1271765" y="898486"/>
                  </a:lnTo>
                  <a:lnTo>
                    <a:pt x="1271981" y="914260"/>
                  </a:lnTo>
                  <a:lnTo>
                    <a:pt x="1278458" y="920572"/>
                  </a:lnTo>
                  <a:lnTo>
                    <a:pt x="1294269" y="920356"/>
                  </a:lnTo>
                  <a:lnTo>
                    <a:pt x="1300581" y="913879"/>
                  </a:lnTo>
                  <a:close/>
                </a:path>
                <a:path w="7304405" h="1770379">
                  <a:moveTo>
                    <a:pt x="1328191" y="1132027"/>
                  </a:moveTo>
                  <a:lnTo>
                    <a:pt x="1322920" y="1124661"/>
                  </a:lnTo>
                  <a:lnTo>
                    <a:pt x="1307325" y="1122083"/>
                  </a:lnTo>
                  <a:lnTo>
                    <a:pt x="1299972" y="1127353"/>
                  </a:lnTo>
                  <a:lnTo>
                    <a:pt x="1297393" y="1142923"/>
                  </a:lnTo>
                  <a:lnTo>
                    <a:pt x="1302664" y="1150277"/>
                  </a:lnTo>
                  <a:lnTo>
                    <a:pt x="1318260" y="1152855"/>
                  </a:lnTo>
                  <a:lnTo>
                    <a:pt x="1325613" y="1147597"/>
                  </a:lnTo>
                  <a:lnTo>
                    <a:pt x="1328191" y="1132027"/>
                  </a:lnTo>
                  <a:close/>
                </a:path>
                <a:path w="7304405" h="1770379">
                  <a:moveTo>
                    <a:pt x="1334731" y="1016241"/>
                  </a:moveTo>
                  <a:lnTo>
                    <a:pt x="1328889" y="1009332"/>
                  </a:lnTo>
                  <a:lnTo>
                    <a:pt x="1313129" y="1008011"/>
                  </a:lnTo>
                  <a:lnTo>
                    <a:pt x="1306220" y="1013841"/>
                  </a:lnTo>
                  <a:lnTo>
                    <a:pt x="1304912" y="1029576"/>
                  </a:lnTo>
                  <a:lnTo>
                    <a:pt x="1310741" y="1036485"/>
                  </a:lnTo>
                  <a:lnTo>
                    <a:pt x="1326502" y="1037805"/>
                  </a:lnTo>
                  <a:lnTo>
                    <a:pt x="1333411" y="1031963"/>
                  </a:lnTo>
                  <a:lnTo>
                    <a:pt x="1334731" y="1016241"/>
                  </a:lnTo>
                  <a:close/>
                </a:path>
                <a:path w="7304405" h="1770379">
                  <a:moveTo>
                    <a:pt x="1339634" y="708177"/>
                  </a:moveTo>
                  <a:lnTo>
                    <a:pt x="1336878" y="692632"/>
                  </a:lnTo>
                  <a:lnTo>
                    <a:pt x="1329461" y="687451"/>
                  </a:lnTo>
                  <a:lnTo>
                    <a:pt x="1313891" y="690206"/>
                  </a:lnTo>
                  <a:lnTo>
                    <a:pt x="1308709" y="697623"/>
                  </a:lnTo>
                  <a:lnTo>
                    <a:pt x="1311465" y="713168"/>
                  </a:lnTo>
                  <a:lnTo>
                    <a:pt x="1318882" y="718350"/>
                  </a:lnTo>
                  <a:lnTo>
                    <a:pt x="1334452" y="715594"/>
                  </a:lnTo>
                  <a:lnTo>
                    <a:pt x="1339634" y="708177"/>
                  </a:lnTo>
                  <a:close/>
                </a:path>
                <a:path w="7304405" h="1770379">
                  <a:moveTo>
                    <a:pt x="1354378" y="829259"/>
                  </a:moveTo>
                  <a:lnTo>
                    <a:pt x="1353121" y="813536"/>
                  </a:lnTo>
                  <a:lnTo>
                    <a:pt x="1346238" y="807656"/>
                  </a:lnTo>
                  <a:lnTo>
                    <a:pt x="1330477" y="808913"/>
                  </a:lnTo>
                  <a:lnTo>
                    <a:pt x="1324610" y="815797"/>
                  </a:lnTo>
                  <a:lnTo>
                    <a:pt x="1325867" y="831532"/>
                  </a:lnTo>
                  <a:lnTo>
                    <a:pt x="1332750" y="837399"/>
                  </a:lnTo>
                  <a:lnTo>
                    <a:pt x="1348511" y="836142"/>
                  </a:lnTo>
                  <a:lnTo>
                    <a:pt x="1354378" y="829259"/>
                  </a:lnTo>
                  <a:close/>
                </a:path>
                <a:path w="7304405" h="1770379">
                  <a:moveTo>
                    <a:pt x="1357757" y="913117"/>
                  </a:moveTo>
                  <a:lnTo>
                    <a:pt x="1357541" y="897331"/>
                  </a:lnTo>
                  <a:lnTo>
                    <a:pt x="1351051" y="891019"/>
                  </a:lnTo>
                  <a:lnTo>
                    <a:pt x="1335252" y="891235"/>
                  </a:lnTo>
                  <a:lnTo>
                    <a:pt x="1328940" y="897712"/>
                  </a:lnTo>
                  <a:lnTo>
                    <a:pt x="1329143" y="913498"/>
                  </a:lnTo>
                  <a:lnTo>
                    <a:pt x="1335633" y="919810"/>
                  </a:lnTo>
                  <a:lnTo>
                    <a:pt x="1351445" y="919594"/>
                  </a:lnTo>
                  <a:lnTo>
                    <a:pt x="1357757" y="913117"/>
                  </a:lnTo>
                  <a:close/>
                </a:path>
                <a:path w="7304405" h="1770379">
                  <a:moveTo>
                    <a:pt x="1384604" y="1141374"/>
                  </a:moveTo>
                  <a:lnTo>
                    <a:pt x="1379334" y="1134021"/>
                  </a:lnTo>
                  <a:lnTo>
                    <a:pt x="1363738" y="1131443"/>
                  </a:lnTo>
                  <a:lnTo>
                    <a:pt x="1356372" y="1136713"/>
                  </a:lnTo>
                  <a:lnTo>
                    <a:pt x="1353807" y="1152283"/>
                  </a:lnTo>
                  <a:lnTo>
                    <a:pt x="1359065" y="1159637"/>
                  </a:lnTo>
                  <a:lnTo>
                    <a:pt x="1374673" y="1162215"/>
                  </a:lnTo>
                  <a:lnTo>
                    <a:pt x="1382026" y="1156944"/>
                  </a:lnTo>
                  <a:lnTo>
                    <a:pt x="1384604" y="1141374"/>
                  </a:lnTo>
                  <a:close/>
                </a:path>
                <a:path w="7304405" h="1770379">
                  <a:moveTo>
                    <a:pt x="1391704" y="1021029"/>
                  </a:moveTo>
                  <a:lnTo>
                    <a:pt x="1385862" y="1014120"/>
                  </a:lnTo>
                  <a:lnTo>
                    <a:pt x="1370114" y="1012799"/>
                  </a:lnTo>
                  <a:lnTo>
                    <a:pt x="1363205" y="1018641"/>
                  </a:lnTo>
                  <a:lnTo>
                    <a:pt x="1361884" y="1034364"/>
                  </a:lnTo>
                  <a:lnTo>
                    <a:pt x="1367726" y="1041273"/>
                  </a:lnTo>
                  <a:lnTo>
                    <a:pt x="1383474" y="1042593"/>
                  </a:lnTo>
                  <a:lnTo>
                    <a:pt x="1390383" y="1036751"/>
                  </a:lnTo>
                  <a:lnTo>
                    <a:pt x="1391704" y="1021029"/>
                  </a:lnTo>
                  <a:close/>
                </a:path>
                <a:path w="7304405" h="1770379">
                  <a:moveTo>
                    <a:pt x="1395933" y="698195"/>
                  </a:moveTo>
                  <a:lnTo>
                    <a:pt x="1393177" y="682663"/>
                  </a:lnTo>
                  <a:lnTo>
                    <a:pt x="1385760" y="677481"/>
                  </a:lnTo>
                  <a:lnTo>
                    <a:pt x="1370203" y="680237"/>
                  </a:lnTo>
                  <a:lnTo>
                    <a:pt x="1365021" y="687654"/>
                  </a:lnTo>
                  <a:lnTo>
                    <a:pt x="1367764" y="703186"/>
                  </a:lnTo>
                  <a:lnTo>
                    <a:pt x="1375181" y="708380"/>
                  </a:lnTo>
                  <a:lnTo>
                    <a:pt x="1390751" y="705612"/>
                  </a:lnTo>
                  <a:lnTo>
                    <a:pt x="1395933" y="698195"/>
                  </a:lnTo>
                  <a:close/>
                </a:path>
                <a:path w="7304405" h="1770379">
                  <a:moveTo>
                    <a:pt x="1411376" y="824725"/>
                  </a:moveTo>
                  <a:lnTo>
                    <a:pt x="1410119" y="809002"/>
                  </a:lnTo>
                  <a:lnTo>
                    <a:pt x="1403235" y="803122"/>
                  </a:lnTo>
                  <a:lnTo>
                    <a:pt x="1387475" y="804379"/>
                  </a:lnTo>
                  <a:lnTo>
                    <a:pt x="1381607" y="811263"/>
                  </a:lnTo>
                  <a:lnTo>
                    <a:pt x="1382864" y="826998"/>
                  </a:lnTo>
                  <a:lnTo>
                    <a:pt x="1389748" y="832866"/>
                  </a:lnTo>
                  <a:lnTo>
                    <a:pt x="1405509" y="831608"/>
                  </a:lnTo>
                  <a:lnTo>
                    <a:pt x="1411376" y="824725"/>
                  </a:lnTo>
                  <a:close/>
                </a:path>
                <a:path w="7304405" h="1770379">
                  <a:moveTo>
                    <a:pt x="1414919" y="912342"/>
                  </a:moveTo>
                  <a:lnTo>
                    <a:pt x="1414716" y="896556"/>
                  </a:lnTo>
                  <a:lnTo>
                    <a:pt x="1408226" y="890257"/>
                  </a:lnTo>
                  <a:lnTo>
                    <a:pt x="1392415" y="890460"/>
                  </a:lnTo>
                  <a:lnTo>
                    <a:pt x="1386116" y="896950"/>
                  </a:lnTo>
                  <a:lnTo>
                    <a:pt x="1386319" y="912723"/>
                  </a:lnTo>
                  <a:lnTo>
                    <a:pt x="1392809" y="919035"/>
                  </a:lnTo>
                  <a:lnTo>
                    <a:pt x="1408620" y="918819"/>
                  </a:lnTo>
                  <a:lnTo>
                    <a:pt x="1414919" y="912342"/>
                  </a:lnTo>
                  <a:close/>
                </a:path>
                <a:path w="7304405" h="1770379">
                  <a:moveTo>
                    <a:pt x="1441005" y="1150734"/>
                  </a:moveTo>
                  <a:lnTo>
                    <a:pt x="1435735" y="1143381"/>
                  </a:lnTo>
                  <a:lnTo>
                    <a:pt x="1420139" y="1140790"/>
                  </a:lnTo>
                  <a:lnTo>
                    <a:pt x="1412786" y="1146060"/>
                  </a:lnTo>
                  <a:lnTo>
                    <a:pt x="1410208" y="1161630"/>
                  </a:lnTo>
                  <a:lnTo>
                    <a:pt x="1415478" y="1168984"/>
                  </a:lnTo>
                  <a:lnTo>
                    <a:pt x="1431074" y="1171562"/>
                  </a:lnTo>
                  <a:lnTo>
                    <a:pt x="1438427" y="1166304"/>
                  </a:lnTo>
                  <a:lnTo>
                    <a:pt x="1441005" y="1150734"/>
                  </a:lnTo>
                  <a:close/>
                </a:path>
                <a:path w="7304405" h="1770379">
                  <a:moveTo>
                    <a:pt x="1448689" y="1025817"/>
                  </a:moveTo>
                  <a:lnTo>
                    <a:pt x="1442847" y="1018908"/>
                  </a:lnTo>
                  <a:lnTo>
                    <a:pt x="1427086" y="1017587"/>
                  </a:lnTo>
                  <a:lnTo>
                    <a:pt x="1420177" y="1023429"/>
                  </a:lnTo>
                  <a:lnTo>
                    <a:pt x="1418856" y="1039152"/>
                  </a:lnTo>
                  <a:lnTo>
                    <a:pt x="1424698" y="1046060"/>
                  </a:lnTo>
                  <a:lnTo>
                    <a:pt x="1440459" y="1047381"/>
                  </a:lnTo>
                  <a:lnTo>
                    <a:pt x="1447368" y="1041539"/>
                  </a:lnTo>
                  <a:lnTo>
                    <a:pt x="1448689" y="1025817"/>
                  </a:lnTo>
                  <a:close/>
                </a:path>
                <a:path w="7304405" h="1770379">
                  <a:moveTo>
                    <a:pt x="1452232" y="688225"/>
                  </a:moveTo>
                  <a:lnTo>
                    <a:pt x="1449476" y="672693"/>
                  </a:lnTo>
                  <a:lnTo>
                    <a:pt x="1442072" y="667512"/>
                  </a:lnTo>
                  <a:lnTo>
                    <a:pt x="1426502" y="670267"/>
                  </a:lnTo>
                  <a:lnTo>
                    <a:pt x="1421320" y="677684"/>
                  </a:lnTo>
                  <a:lnTo>
                    <a:pt x="1424076" y="693216"/>
                  </a:lnTo>
                  <a:lnTo>
                    <a:pt x="1431480" y="698398"/>
                  </a:lnTo>
                  <a:lnTo>
                    <a:pt x="1447050" y="695642"/>
                  </a:lnTo>
                  <a:lnTo>
                    <a:pt x="1452232" y="688225"/>
                  </a:lnTo>
                  <a:close/>
                </a:path>
                <a:path w="7304405" h="1770379">
                  <a:moveTo>
                    <a:pt x="1468374" y="820191"/>
                  </a:moveTo>
                  <a:lnTo>
                    <a:pt x="1467116" y="804456"/>
                  </a:lnTo>
                  <a:lnTo>
                    <a:pt x="1460233" y="798588"/>
                  </a:lnTo>
                  <a:lnTo>
                    <a:pt x="1444472" y="799846"/>
                  </a:lnTo>
                  <a:lnTo>
                    <a:pt x="1438605" y="806729"/>
                  </a:lnTo>
                  <a:lnTo>
                    <a:pt x="1439862" y="822464"/>
                  </a:lnTo>
                  <a:lnTo>
                    <a:pt x="1446745" y="828332"/>
                  </a:lnTo>
                  <a:lnTo>
                    <a:pt x="1462506" y="827074"/>
                  </a:lnTo>
                  <a:lnTo>
                    <a:pt x="1468374" y="820191"/>
                  </a:lnTo>
                  <a:close/>
                </a:path>
                <a:path w="7304405" h="1770379">
                  <a:moveTo>
                    <a:pt x="1472095" y="911567"/>
                  </a:moveTo>
                  <a:lnTo>
                    <a:pt x="1471891" y="895794"/>
                  </a:lnTo>
                  <a:lnTo>
                    <a:pt x="1465402" y="889482"/>
                  </a:lnTo>
                  <a:lnTo>
                    <a:pt x="1449590" y="889698"/>
                  </a:lnTo>
                  <a:lnTo>
                    <a:pt x="1443278" y="896175"/>
                  </a:lnTo>
                  <a:lnTo>
                    <a:pt x="1443494" y="911961"/>
                  </a:lnTo>
                  <a:lnTo>
                    <a:pt x="1449984" y="918273"/>
                  </a:lnTo>
                  <a:lnTo>
                    <a:pt x="1465783" y="918057"/>
                  </a:lnTo>
                  <a:lnTo>
                    <a:pt x="1472095" y="911567"/>
                  </a:lnTo>
                  <a:close/>
                </a:path>
                <a:path w="7304405" h="1770379">
                  <a:moveTo>
                    <a:pt x="1497418" y="1160081"/>
                  </a:moveTo>
                  <a:lnTo>
                    <a:pt x="1492148" y="1152728"/>
                  </a:lnTo>
                  <a:lnTo>
                    <a:pt x="1476552" y="1150150"/>
                  </a:lnTo>
                  <a:lnTo>
                    <a:pt x="1469199" y="1155420"/>
                  </a:lnTo>
                  <a:lnTo>
                    <a:pt x="1466621" y="1170990"/>
                  </a:lnTo>
                  <a:lnTo>
                    <a:pt x="1471891" y="1178344"/>
                  </a:lnTo>
                  <a:lnTo>
                    <a:pt x="1487487" y="1180922"/>
                  </a:lnTo>
                  <a:lnTo>
                    <a:pt x="1494840" y="1175651"/>
                  </a:lnTo>
                  <a:lnTo>
                    <a:pt x="1497418" y="1160081"/>
                  </a:lnTo>
                  <a:close/>
                </a:path>
                <a:path w="7304405" h="1770379">
                  <a:moveTo>
                    <a:pt x="1505661" y="1030605"/>
                  </a:moveTo>
                  <a:lnTo>
                    <a:pt x="1499819" y="1023696"/>
                  </a:lnTo>
                  <a:lnTo>
                    <a:pt x="1484071" y="1022375"/>
                  </a:lnTo>
                  <a:lnTo>
                    <a:pt x="1477162" y="1028217"/>
                  </a:lnTo>
                  <a:lnTo>
                    <a:pt x="1475841" y="1043940"/>
                  </a:lnTo>
                  <a:lnTo>
                    <a:pt x="1481683" y="1050848"/>
                  </a:lnTo>
                  <a:lnTo>
                    <a:pt x="1497431" y="1052169"/>
                  </a:lnTo>
                  <a:lnTo>
                    <a:pt x="1504340" y="1046327"/>
                  </a:lnTo>
                  <a:lnTo>
                    <a:pt x="1505661" y="1030605"/>
                  </a:lnTo>
                  <a:close/>
                </a:path>
                <a:path w="7304405" h="1770379">
                  <a:moveTo>
                    <a:pt x="1508531" y="678256"/>
                  </a:moveTo>
                  <a:lnTo>
                    <a:pt x="1505788" y="662711"/>
                  </a:lnTo>
                  <a:lnTo>
                    <a:pt x="1498371" y="657529"/>
                  </a:lnTo>
                  <a:lnTo>
                    <a:pt x="1482801" y="660285"/>
                  </a:lnTo>
                  <a:lnTo>
                    <a:pt x="1477619" y="667702"/>
                  </a:lnTo>
                  <a:lnTo>
                    <a:pt x="1480375" y="683247"/>
                  </a:lnTo>
                  <a:lnTo>
                    <a:pt x="1487792" y="688428"/>
                  </a:lnTo>
                  <a:lnTo>
                    <a:pt x="1503349" y="685673"/>
                  </a:lnTo>
                  <a:lnTo>
                    <a:pt x="1508531" y="678256"/>
                  </a:lnTo>
                  <a:close/>
                </a:path>
                <a:path w="7304405" h="1770379">
                  <a:moveTo>
                    <a:pt x="1525371" y="815657"/>
                  </a:moveTo>
                  <a:lnTo>
                    <a:pt x="1524114" y="799922"/>
                  </a:lnTo>
                  <a:lnTo>
                    <a:pt x="1517230" y="794054"/>
                  </a:lnTo>
                  <a:lnTo>
                    <a:pt x="1501470" y="795312"/>
                  </a:lnTo>
                  <a:lnTo>
                    <a:pt x="1495602" y="802195"/>
                  </a:lnTo>
                  <a:lnTo>
                    <a:pt x="1496860" y="817918"/>
                  </a:lnTo>
                  <a:lnTo>
                    <a:pt x="1503743" y="823798"/>
                  </a:lnTo>
                  <a:lnTo>
                    <a:pt x="1519504" y="822540"/>
                  </a:lnTo>
                  <a:lnTo>
                    <a:pt x="1525371" y="815657"/>
                  </a:lnTo>
                  <a:close/>
                </a:path>
                <a:path w="7304405" h="1770379">
                  <a:moveTo>
                    <a:pt x="1529270" y="910805"/>
                  </a:moveTo>
                  <a:lnTo>
                    <a:pt x="1529054" y="895019"/>
                  </a:lnTo>
                  <a:lnTo>
                    <a:pt x="1522577" y="888720"/>
                  </a:lnTo>
                  <a:lnTo>
                    <a:pt x="1506766" y="888923"/>
                  </a:lnTo>
                  <a:lnTo>
                    <a:pt x="1500454" y="895413"/>
                  </a:lnTo>
                  <a:lnTo>
                    <a:pt x="1500670" y="911186"/>
                  </a:lnTo>
                  <a:lnTo>
                    <a:pt x="1507147" y="917498"/>
                  </a:lnTo>
                  <a:lnTo>
                    <a:pt x="1522958" y="917282"/>
                  </a:lnTo>
                  <a:lnTo>
                    <a:pt x="1529270" y="910805"/>
                  </a:lnTo>
                  <a:close/>
                </a:path>
                <a:path w="7304405" h="1770379">
                  <a:moveTo>
                    <a:pt x="1553819" y="1169441"/>
                  </a:moveTo>
                  <a:lnTo>
                    <a:pt x="1548561" y="1162088"/>
                  </a:lnTo>
                  <a:lnTo>
                    <a:pt x="1532953" y="1159510"/>
                  </a:lnTo>
                  <a:lnTo>
                    <a:pt x="1525600" y="1164767"/>
                  </a:lnTo>
                  <a:lnTo>
                    <a:pt x="1523022" y="1180338"/>
                  </a:lnTo>
                  <a:lnTo>
                    <a:pt x="1528292" y="1187691"/>
                  </a:lnTo>
                  <a:lnTo>
                    <a:pt x="1543888" y="1190282"/>
                  </a:lnTo>
                  <a:lnTo>
                    <a:pt x="1551254" y="1185011"/>
                  </a:lnTo>
                  <a:lnTo>
                    <a:pt x="1553819" y="1169441"/>
                  </a:lnTo>
                  <a:close/>
                </a:path>
                <a:path w="7304405" h="1770379">
                  <a:moveTo>
                    <a:pt x="1562646" y="1035392"/>
                  </a:moveTo>
                  <a:lnTo>
                    <a:pt x="1556804" y="1028484"/>
                  </a:lnTo>
                  <a:lnTo>
                    <a:pt x="1541043" y="1027163"/>
                  </a:lnTo>
                  <a:lnTo>
                    <a:pt x="1534134" y="1033005"/>
                  </a:lnTo>
                  <a:lnTo>
                    <a:pt x="1532813" y="1048727"/>
                  </a:lnTo>
                  <a:lnTo>
                    <a:pt x="1538655" y="1055636"/>
                  </a:lnTo>
                  <a:lnTo>
                    <a:pt x="1554416" y="1056957"/>
                  </a:lnTo>
                  <a:lnTo>
                    <a:pt x="1561325" y="1051115"/>
                  </a:lnTo>
                  <a:lnTo>
                    <a:pt x="1562646" y="1035392"/>
                  </a:lnTo>
                  <a:close/>
                </a:path>
                <a:path w="7304405" h="1770379">
                  <a:moveTo>
                    <a:pt x="1564843" y="668286"/>
                  </a:moveTo>
                  <a:lnTo>
                    <a:pt x="1562087" y="652741"/>
                  </a:lnTo>
                  <a:lnTo>
                    <a:pt x="1554670" y="647560"/>
                  </a:lnTo>
                  <a:lnTo>
                    <a:pt x="1539100" y="650316"/>
                  </a:lnTo>
                  <a:lnTo>
                    <a:pt x="1533918" y="657733"/>
                  </a:lnTo>
                  <a:lnTo>
                    <a:pt x="1536674" y="673277"/>
                  </a:lnTo>
                  <a:lnTo>
                    <a:pt x="1544091" y="678459"/>
                  </a:lnTo>
                  <a:lnTo>
                    <a:pt x="1559661" y="675690"/>
                  </a:lnTo>
                  <a:lnTo>
                    <a:pt x="1564843" y="668286"/>
                  </a:lnTo>
                  <a:close/>
                </a:path>
                <a:path w="7304405" h="1770379">
                  <a:moveTo>
                    <a:pt x="1582369" y="811123"/>
                  </a:moveTo>
                  <a:lnTo>
                    <a:pt x="1581124" y="795388"/>
                  </a:lnTo>
                  <a:lnTo>
                    <a:pt x="1574241" y="789520"/>
                  </a:lnTo>
                  <a:lnTo>
                    <a:pt x="1558480" y="790778"/>
                  </a:lnTo>
                  <a:lnTo>
                    <a:pt x="1552600" y="797661"/>
                  </a:lnTo>
                  <a:lnTo>
                    <a:pt x="1553857" y="813384"/>
                  </a:lnTo>
                  <a:lnTo>
                    <a:pt x="1560741" y="819251"/>
                  </a:lnTo>
                  <a:lnTo>
                    <a:pt x="1576501" y="818007"/>
                  </a:lnTo>
                  <a:lnTo>
                    <a:pt x="1582369" y="811123"/>
                  </a:lnTo>
                  <a:close/>
                </a:path>
                <a:path w="7304405" h="1770379">
                  <a:moveTo>
                    <a:pt x="1586445" y="910031"/>
                  </a:moveTo>
                  <a:lnTo>
                    <a:pt x="1586230" y="894257"/>
                  </a:lnTo>
                  <a:lnTo>
                    <a:pt x="1579753" y="887945"/>
                  </a:lnTo>
                  <a:lnTo>
                    <a:pt x="1563941" y="888161"/>
                  </a:lnTo>
                  <a:lnTo>
                    <a:pt x="1557629" y="894638"/>
                  </a:lnTo>
                  <a:lnTo>
                    <a:pt x="1557845" y="910424"/>
                  </a:lnTo>
                  <a:lnTo>
                    <a:pt x="1564322" y="916736"/>
                  </a:lnTo>
                  <a:lnTo>
                    <a:pt x="1580134" y="916520"/>
                  </a:lnTo>
                  <a:lnTo>
                    <a:pt x="1586445" y="910031"/>
                  </a:lnTo>
                  <a:close/>
                </a:path>
                <a:path w="7304405" h="1770379">
                  <a:moveTo>
                    <a:pt x="1610233" y="1178788"/>
                  </a:moveTo>
                  <a:lnTo>
                    <a:pt x="1604962" y="1171435"/>
                  </a:lnTo>
                  <a:lnTo>
                    <a:pt x="1589366" y="1168857"/>
                  </a:lnTo>
                  <a:lnTo>
                    <a:pt x="1582013" y="1174127"/>
                  </a:lnTo>
                  <a:lnTo>
                    <a:pt x="1579435" y="1189697"/>
                  </a:lnTo>
                  <a:lnTo>
                    <a:pt x="1584706" y="1197051"/>
                  </a:lnTo>
                  <a:lnTo>
                    <a:pt x="1600301" y="1199629"/>
                  </a:lnTo>
                  <a:lnTo>
                    <a:pt x="1607654" y="1194358"/>
                  </a:lnTo>
                  <a:lnTo>
                    <a:pt x="1610233" y="1178788"/>
                  </a:lnTo>
                  <a:close/>
                </a:path>
                <a:path w="7304405" h="1770379">
                  <a:moveTo>
                    <a:pt x="1619618" y="1040180"/>
                  </a:moveTo>
                  <a:lnTo>
                    <a:pt x="1613776" y="1033272"/>
                  </a:lnTo>
                  <a:lnTo>
                    <a:pt x="1598028" y="1031951"/>
                  </a:lnTo>
                  <a:lnTo>
                    <a:pt x="1591119" y="1037793"/>
                  </a:lnTo>
                  <a:lnTo>
                    <a:pt x="1589798" y="1053515"/>
                  </a:lnTo>
                  <a:lnTo>
                    <a:pt x="1595640" y="1060424"/>
                  </a:lnTo>
                  <a:lnTo>
                    <a:pt x="1611388" y="1061745"/>
                  </a:lnTo>
                  <a:lnTo>
                    <a:pt x="1618297" y="1055916"/>
                  </a:lnTo>
                  <a:lnTo>
                    <a:pt x="1619618" y="1040180"/>
                  </a:lnTo>
                  <a:close/>
                </a:path>
                <a:path w="7304405" h="1770379">
                  <a:moveTo>
                    <a:pt x="1621142" y="658317"/>
                  </a:moveTo>
                  <a:lnTo>
                    <a:pt x="1618399" y="642772"/>
                  </a:lnTo>
                  <a:lnTo>
                    <a:pt x="1610982" y="637590"/>
                  </a:lnTo>
                  <a:lnTo>
                    <a:pt x="1595412" y="640334"/>
                  </a:lnTo>
                  <a:lnTo>
                    <a:pt x="1590230" y="647750"/>
                  </a:lnTo>
                  <a:lnTo>
                    <a:pt x="1592973" y="663295"/>
                  </a:lnTo>
                  <a:lnTo>
                    <a:pt x="1600390" y="668477"/>
                  </a:lnTo>
                  <a:lnTo>
                    <a:pt x="1615948" y="665721"/>
                  </a:lnTo>
                  <a:lnTo>
                    <a:pt x="1621142" y="658317"/>
                  </a:lnTo>
                  <a:close/>
                </a:path>
                <a:path w="7304405" h="1770379">
                  <a:moveTo>
                    <a:pt x="1639366" y="806589"/>
                  </a:moveTo>
                  <a:lnTo>
                    <a:pt x="1638122" y="790854"/>
                  </a:lnTo>
                  <a:lnTo>
                    <a:pt x="1631238" y="784987"/>
                  </a:lnTo>
                  <a:lnTo>
                    <a:pt x="1615478" y="786231"/>
                  </a:lnTo>
                  <a:lnTo>
                    <a:pt x="1609598" y="793115"/>
                  </a:lnTo>
                  <a:lnTo>
                    <a:pt x="1610855" y="808850"/>
                  </a:lnTo>
                  <a:lnTo>
                    <a:pt x="1617738" y="814717"/>
                  </a:lnTo>
                  <a:lnTo>
                    <a:pt x="1633499" y="813473"/>
                  </a:lnTo>
                  <a:lnTo>
                    <a:pt x="1639366" y="806589"/>
                  </a:lnTo>
                  <a:close/>
                </a:path>
                <a:path w="7304405" h="1770379">
                  <a:moveTo>
                    <a:pt x="1643621" y="909269"/>
                  </a:moveTo>
                  <a:lnTo>
                    <a:pt x="1643405" y="893483"/>
                  </a:lnTo>
                  <a:lnTo>
                    <a:pt x="1636928" y="887183"/>
                  </a:lnTo>
                  <a:lnTo>
                    <a:pt x="1621116" y="887387"/>
                  </a:lnTo>
                  <a:lnTo>
                    <a:pt x="1614805" y="893876"/>
                  </a:lnTo>
                  <a:lnTo>
                    <a:pt x="1615020" y="909650"/>
                  </a:lnTo>
                  <a:lnTo>
                    <a:pt x="1621497" y="915962"/>
                  </a:lnTo>
                  <a:lnTo>
                    <a:pt x="1637309" y="915746"/>
                  </a:lnTo>
                  <a:lnTo>
                    <a:pt x="1643621" y="909269"/>
                  </a:lnTo>
                  <a:close/>
                </a:path>
                <a:path w="7304405" h="1770379">
                  <a:moveTo>
                    <a:pt x="1666646" y="1188161"/>
                  </a:moveTo>
                  <a:lnTo>
                    <a:pt x="1661375" y="1180795"/>
                  </a:lnTo>
                  <a:lnTo>
                    <a:pt x="1645780" y="1178204"/>
                  </a:lnTo>
                  <a:lnTo>
                    <a:pt x="1638427" y="1183474"/>
                  </a:lnTo>
                  <a:lnTo>
                    <a:pt x="1635836" y="1199045"/>
                  </a:lnTo>
                  <a:lnTo>
                    <a:pt x="1641106" y="1206398"/>
                  </a:lnTo>
                  <a:lnTo>
                    <a:pt x="1656702" y="1208989"/>
                  </a:lnTo>
                  <a:lnTo>
                    <a:pt x="1664055" y="1203718"/>
                  </a:lnTo>
                  <a:lnTo>
                    <a:pt x="1666646" y="1188161"/>
                  </a:lnTo>
                  <a:close/>
                </a:path>
                <a:path w="7304405" h="1770379">
                  <a:moveTo>
                    <a:pt x="1676590" y="1044968"/>
                  </a:moveTo>
                  <a:lnTo>
                    <a:pt x="1670761" y="1038059"/>
                  </a:lnTo>
                  <a:lnTo>
                    <a:pt x="1655000" y="1036739"/>
                  </a:lnTo>
                  <a:lnTo>
                    <a:pt x="1648091" y="1042581"/>
                  </a:lnTo>
                  <a:lnTo>
                    <a:pt x="1646770" y="1058316"/>
                  </a:lnTo>
                  <a:lnTo>
                    <a:pt x="1652612" y="1065225"/>
                  </a:lnTo>
                  <a:lnTo>
                    <a:pt x="1668360" y="1066546"/>
                  </a:lnTo>
                  <a:lnTo>
                    <a:pt x="1675269" y="1060704"/>
                  </a:lnTo>
                  <a:lnTo>
                    <a:pt x="1676590" y="1044968"/>
                  </a:lnTo>
                  <a:close/>
                </a:path>
                <a:path w="7304405" h="1770379">
                  <a:moveTo>
                    <a:pt x="1677441" y="648347"/>
                  </a:moveTo>
                  <a:lnTo>
                    <a:pt x="1674698" y="632802"/>
                  </a:lnTo>
                  <a:lnTo>
                    <a:pt x="1667281" y="627608"/>
                  </a:lnTo>
                  <a:lnTo>
                    <a:pt x="1651711" y="630364"/>
                  </a:lnTo>
                  <a:lnTo>
                    <a:pt x="1646529" y="637781"/>
                  </a:lnTo>
                  <a:lnTo>
                    <a:pt x="1649272" y="653313"/>
                  </a:lnTo>
                  <a:lnTo>
                    <a:pt x="1656689" y="658507"/>
                  </a:lnTo>
                  <a:lnTo>
                    <a:pt x="1672259" y="655751"/>
                  </a:lnTo>
                  <a:lnTo>
                    <a:pt x="1677441" y="648347"/>
                  </a:lnTo>
                  <a:close/>
                </a:path>
                <a:path w="7304405" h="1770379">
                  <a:moveTo>
                    <a:pt x="1696364" y="802043"/>
                  </a:moveTo>
                  <a:lnTo>
                    <a:pt x="1695119" y="786320"/>
                  </a:lnTo>
                  <a:lnTo>
                    <a:pt x="1688236" y="780453"/>
                  </a:lnTo>
                  <a:lnTo>
                    <a:pt x="1672475" y="781697"/>
                  </a:lnTo>
                  <a:lnTo>
                    <a:pt x="1666595" y="788581"/>
                  </a:lnTo>
                  <a:lnTo>
                    <a:pt x="1667852" y="804316"/>
                  </a:lnTo>
                  <a:lnTo>
                    <a:pt x="1674736" y="810183"/>
                  </a:lnTo>
                  <a:lnTo>
                    <a:pt x="1690497" y="808939"/>
                  </a:lnTo>
                  <a:lnTo>
                    <a:pt x="1696364" y="802043"/>
                  </a:lnTo>
                  <a:close/>
                </a:path>
                <a:path w="7304405" h="1770379">
                  <a:moveTo>
                    <a:pt x="1700796" y="908494"/>
                  </a:moveTo>
                  <a:lnTo>
                    <a:pt x="1700580" y="892721"/>
                  </a:lnTo>
                  <a:lnTo>
                    <a:pt x="1694091" y="886409"/>
                  </a:lnTo>
                  <a:lnTo>
                    <a:pt x="1678292" y="886625"/>
                  </a:lnTo>
                  <a:lnTo>
                    <a:pt x="1671980" y="893102"/>
                  </a:lnTo>
                  <a:lnTo>
                    <a:pt x="1672196" y="908888"/>
                  </a:lnTo>
                  <a:lnTo>
                    <a:pt x="1678673" y="915200"/>
                  </a:lnTo>
                  <a:lnTo>
                    <a:pt x="1694484" y="914984"/>
                  </a:lnTo>
                  <a:lnTo>
                    <a:pt x="1700796" y="908494"/>
                  </a:lnTo>
                  <a:close/>
                </a:path>
                <a:path w="7304405" h="1770379">
                  <a:moveTo>
                    <a:pt x="1723047" y="1197508"/>
                  </a:moveTo>
                  <a:lnTo>
                    <a:pt x="1717789" y="1190155"/>
                  </a:lnTo>
                  <a:lnTo>
                    <a:pt x="1702193" y="1187564"/>
                  </a:lnTo>
                  <a:lnTo>
                    <a:pt x="1694827" y="1192822"/>
                  </a:lnTo>
                  <a:lnTo>
                    <a:pt x="1692249" y="1208392"/>
                  </a:lnTo>
                  <a:lnTo>
                    <a:pt x="1697507" y="1215758"/>
                  </a:lnTo>
                  <a:lnTo>
                    <a:pt x="1713115" y="1218336"/>
                  </a:lnTo>
                  <a:lnTo>
                    <a:pt x="1720469" y="1213078"/>
                  </a:lnTo>
                  <a:lnTo>
                    <a:pt x="1723047" y="1197508"/>
                  </a:lnTo>
                  <a:close/>
                </a:path>
                <a:path w="7304405" h="1770379">
                  <a:moveTo>
                    <a:pt x="1733575" y="1049769"/>
                  </a:moveTo>
                  <a:lnTo>
                    <a:pt x="1727733" y="1042860"/>
                  </a:lnTo>
                  <a:lnTo>
                    <a:pt x="1711972" y="1041539"/>
                  </a:lnTo>
                  <a:lnTo>
                    <a:pt x="1705063" y="1047369"/>
                  </a:lnTo>
                  <a:lnTo>
                    <a:pt x="1703755" y="1063104"/>
                  </a:lnTo>
                  <a:lnTo>
                    <a:pt x="1709585" y="1070013"/>
                  </a:lnTo>
                  <a:lnTo>
                    <a:pt x="1725345" y="1071333"/>
                  </a:lnTo>
                  <a:lnTo>
                    <a:pt x="1732254" y="1065491"/>
                  </a:lnTo>
                  <a:lnTo>
                    <a:pt x="1733575" y="1049769"/>
                  </a:lnTo>
                  <a:close/>
                </a:path>
                <a:path w="7304405" h="1770379">
                  <a:moveTo>
                    <a:pt x="1733740" y="638365"/>
                  </a:moveTo>
                  <a:lnTo>
                    <a:pt x="1730997" y="622833"/>
                  </a:lnTo>
                  <a:lnTo>
                    <a:pt x="1723580" y="617639"/>
                  </a:lnTo>
                  <a:lnTo>
                    <a:pt x="1708023" y="620395"/>
                  </a:lnTo>
                  <a:lnTo>
                    <a:pt x="1702828" y="627799"/>
                  </a:lnTo>
                  <a:lnTo>
                    <a:pt x="1705571" y="643343"/>
                  </a:lnTo>
                  <a:lnTo>
                    <a:pt x="1712988" y="648525"/>
                  </a:lnTo>
                  <a:lnTo>
                    <a:pt x="1728558" y="645782"/>
                  </a:lnTo>
                  <a:lnTo>
                    <a:pt x="1733740" y="638365"/>
                  </a:lnTo>
                  <a:close/>
                </a:path>
                <a:path w="7304405" h="1770379">
                  <a:moveTo>
                    <a:pt x="1753362" y="797509"/>
                  </a:moveTo>
                  <a:lnTo>
                    <a:pt x="1752117" y="781786"/>
                  </a:lnTo>
                  <a:lnTo>
                    <a:pt x="1745234" y="775906"/>
                  </a:lnTo>
                  <a:lnTo>
                    <a:pt x="1729473" y="777163"/>
                  </a:lnTo>
                  <a:lnTo>
                    <a:pt x="1723605" y="784047"/>
                  </a:lnTo>
                  <a:lnTo>
                    <a:pt x="1724850" y="799782"/>
                  </a:lnTo>
                  <a:lnTo>
                    <a:pt x="1731733" y="805649"/>
                  </a:lnTo>
                  <a:lnTo>
                    <a:pt x="1747494" y="804392"/>
                  </a:lnTo>
                  <a:lnTo>
                    <a:pt x="1753362" y="797509"/>
                  </a:lnTo>
                  <a:close/>
                </a:path>
                <a:path w="7304405" h="1770379">
                  <a:moveTo>
                    <a:pt x="1757959" y="907732"/>
                  </a:moveTo>
                  <a:lnTo>
                    <a:pt x="1757756" y="891946"/>
                  </a:lnTo>
                  <a:lnTo>
                    <a:pt x="1751266" y="885647"/>
                  </a:lnTo>
                  <a:lnTo>
                    <a:pt x="1735467" y="885850"/>
                  </a:lnTo>
                  <a:lnTo>
                    <a:pt x="1729155" y="892340"/>
                  </a:lnTo>
                  <a:lnTo>
                    <a:pt x="1729359" y="908113"/>
                  </a:lnTo>
                  <a:lnTo>
                    <a:pt x="1735848" y="914425"/>
                  </a:lnTo>
                  <a:lnTo>
                    <a:pt x="1751660" y="914209"/>
                  </a:lnTo>
                  <a:lnTo>
                    <a:pt x="1757959" y="907732"/>
                  </a:lnTo>
                  <a:close/>
                </a:path>
                <a:path w="7304405" h="1770379">
                  <a:moveTo>
                    <a:pt x="1779460" y="1206868"/>
                  </a:moveTo>
                  <a:lnTo>
                    <a:pt x="1774190" y="1199502"/>
                  </a:lnTo>
                  <a:lnTo>
                    <a:pt x="1758594" y="1196924"/>
                  </a:lnTo>
                  <a:lnTo>
                    <a:pt x="1751241" y="1202182"/>
                  </a:lnTo>
                  <a:lnTo>
                    <a:pt x="1748663" y="1217752"/>
                  </a:lnTo>
                  <a:lnTo>
                    <a:pt x="1753920" y="1225105"/>
                  </a:lnTo>
                  <a:lnTo>
                    <a:pt x="1769516" y="1227696"/>
                  </a:lnTo>
                  <a:lnTo>
                    <a:pt x="1776882" y="1222438"/>
                  </a:lnTo>
                  <a:lnTo>
                    <a:pt x="1779460" y="1206868"/>
                  </a:lnTo>
                  <a:close/>
                </a:path>
                <a:path w="7304405" h="1770379">
                  <a:moveTo>
                    <a:pt x="1790039" y="628396"/>
                  </a:moveTo>
                  <a:lnTo>
                    <a:pt x="1787296" y="612851"/>
                  </a:lnTo>
                  <a:lnTo>
                    <a:pt x="1779892" y="607669"/>
                  </a:lnTo>
                  <a:lnTo>
                    <a:pt x="1764322" y="610412"/>
                  </a:lnTo>
                  <a:lnTo>
                    <a:pt x="1759127" y="617829"/>
                  </a:lnTo>
                  <a:lnTo>
                    <a:pt x="1761883" y="633374"/>
                  </a:lnTo>
                  <a:lnTo>
                    <a:pt x="1769287" y="638556"/>
                  </a:lnTo>
                  <a:lnTo>
                    <a:pt x="1784858" y="635812"/>
                  </a:lnTo>
                  <a:lnTo>
                    <a:pt x="1790039" y="628396"/>
                  </a:lnTo>
                  <a:close/>
                </a:path>
                <a:path w="7304405" h="1770379">
                  <a:moveTo>
                    <a:pt x="1790547" y="1054557"/>
                  </a:moveTo>
                  <a:lnTo>
                    <a:pt x="1784705" y="1047648"/>
                  </a:lnTo>
                  <a:lnTo>
                    <a:pt x="1768957" y="1046327"/>
                  </a:lnTo>
                  <a:lnTo>
                    <a:pt x="1762048" y="1052156"/>
                  </a:lnTo>
                  <a:lnTo>
                    <a:pt x="1760728" y="1067892"/>
                  </a:lnTo>
                  <a:lnTo>
                    <a:pt x="1766570" y="1074801"/>
                  </a:lnTo>
                  <a:lnTo>
                    <a:pt x="1782318" y="1076121"/>
                  </a:lnTo>
                  <a:lnTo>
                    <a:pt x="1789226" y="1070279"/>
                  </a:lnTo>
                  <a:lnTo>
                    <a:pt x="1790547" y="1054557"/>
                  </a:lnTo>
                  <a:close/>
                </a:path>
                <a:path w="7304405" h="1770379">
                  <a:moveTo>
                    <a:pt x="1810359" y="792975"/>
                  </a:moveTo>
                  <a:lnTo>
                    <a:pt x="1809115" y="777240"/>
                  </a:lnTo>
                  <a:lnTo>
                    <a:pt x="1802231" y="771372"/>
                  </a:lnTo>
                  <a:lnTo>
                    <a:pt x="1786470" y="772629"/>
                  </a:lnTo>
                  <a:lnTo>
                    <a:pt x="1780603" y="779513"/>
                  </a:lnTo>
                  <a:lnTo>
                    <a:pt x="1781848" y="795248"/>
                  </a:lnTo>
                  <a:lnTo>
                    <a:pt x="1788731" y="801116"/>
                  </a:lnTo>
                  <a:lnTo>
                    <a:pt x="1804492" y="799858"/>
                  </a:lnTo>
                  <a:lnTo>
                    <a:pt x="1810359" y="792975"/>
                  </a:lnTo>
                  <a:close/>
                </a:path>
                <a:path w="7304405" h="1770379">
                  <a:moveTo>
                    <a:pt x="1815134" y="906957"/>
                  </a:moveTo>
                  <a:lnTo>
                    <a:pt x="1814931" y="891184"/>
                  </a:lnTo>
                  <a:lnTo>
                    <a:pt x="1808441" y="884872"/>
                  </a:lnTo>
                  <a:lnTo>
                    <a:pt x="1792630" y="885088"/>
                  </a:lnTo>
                  <a:lnTo>
                    <a:pt x="1786331" y="891565"/>
                  </a:lnTo>
                  <a:lnTo>
                    <a:pt x="1786534" y="907351"/>
                  </a:lnTo>
                  <a:lnTo>
                    <a:pt x="1793024" y="913663"/>
                  </a:lnTo>
                  <a:lnTo>
                    <a:pt x="1808822" y="913447"/>
                  </a:lnTo>
                  <a:lnTo>
                    <a:pt x="1815134" y="906957"/>
                  </a:lnTo>
                  <a:close/>
                </a:path>
                <a:path w="7304405" h="1770379">
                  <a:moveTo>
                    <a:pt x="1835873" y="1216215"/>
                  </a:moveTo>
                  <a:lnTo>
                    <a:pt x="1830603" y="1208862"/>
                  </a:lnTo>
                  <a:lnTo>
                    <a:pt x="1815007" y="1206271"/>
                  </a:lnTo>
                  <a:lnTo>
                    <a:pt x="1807654" y="1211541"/>
                  </a:lnTo>
                  <a:lnTo>
                    <a:pt x="1805063" y="1227099"/>
                  </a:lnTo>
                  <a:lnTo>
                    <a:pt x="1810334" y="1234465"/>
                  </a:lnTo>
                  <a:lnTo>
                    <a:pt x="1825929" y="1237056"/>
                  </a:lnTo>
                  <a:lnTo>
                    <a:pt x="1833283" y="1231785"/>
                  </a:lnTo>
                  <a:lnTo>
                    <a:pt x="1835873" y="1216215"/>
                  </a:lnTo>
                  <a:close/>
                </a:path>
                <a:path w="7304405" h="1770379">
                  <a:moveTo>
                    <a:pt x="1846351" y="618426"/>
                  </a:moveTo>
                  <a:lnTo>
                    <a:pt x="1843608" y="602881"/>
                  </a:lnTo>
                  <a:lnTo>
                    <a:pt x="1836191" y="597700"/>
                  </a:lnTo>
                  <a:lnTo>
                    <a:pt x="1820621" y="600443"/>
                  </a:lnTo>
                  <a:lnTo>
                    <a:pt x="1815439" y="607860"/>
                  </a:lnTo>
                  <a:lnTo>
                    <a:pt x="1818182" y="623392"/>
                  </a:lnTo>
                  <a:lnTo>
                    <a:pt x="1825586" y="628586"/>
                  </a:lnTo>
                  <a:lnTo>
                    <a:pt x="1841157" y="625830"/>
                  </a:lnTo>
                  <a:lnTo>
                    <a:pt x="1846351" y="618426"/>
                  </a:lnTo>
                  <a:close/>
                </a:path>
                <a:path w="7304405" h="1770379">
                  <a:moveTo>
                    <a:pt x="1847532" y="1059345"/>
                  </a:moveTo>
                  <a:lnTo>
                    <a:pt x="1841690" y="1052436"/>
                  </a:lnTo>
                  <a:lnTo>
                    <a:pt x="1825929" y="1051115"/>
                  </a:lnTo>
                  <a:lnTo>
                    <a:pt x="1819021" y="1056957"/>
                  </a:lnTo>
                  <a:lnTo>
                    <a:pt x="1817700" y="1072680"/>
                  </a:lnTo>
                  <a:lnTo>
                    <a:pt x="1823542" y="1079588"/>
                  </a:lnTo>
                  <a:lnTo>
                    <a:pt x="1839302" y="1080909"/>
                  </a:lnTo>
                  <a:lnTo>
                    <a:pt x="1846211" y="1075067"/>
                  </a:lnTo>
                  <a:lnTo>
                    <a:pt x="1847532" y="1059345"/>
                  </a:lnTo>
                  <a:close/>
                </a:path>
                <a:path w="7304405" h="1770379">
                  <a:moveTo>
                    <a:pt x="1854682" y="1278242"/>
                  </a:moveTo>
                  <a:lnTo>
                    <a:pt x="1853869" y="1262481"/>
                  </a:lnTo>
                  <a:lnTo>
                    <a:pt x="1847151" y="1256423"/>
                  </a:lnTo>
                  <a:lnTo>
                    <a:pt x="1831365" y="1257236"/>
                  </a:lnTo>
                  <a:lnTo>
                    <a:pt x="1825307" y="1263954"/>
                  </a:lnTo>
                  <a:lnTo>
                    <a:pt x="1826120" y="1279715"/>
                  </a:lnTo>
                  <a:lnTo>
                    <a:pt x="1832838" y="1285773"/>
                  </a:lnTo>
                  <a:lnTo>
                    <a:pt x="1848624" y="1284960"/>
                  </a:lnTo>
                  <a:lnTo>
                    <a:pt x="1854682" y="1278242"/>
                  </a:lnTo>
                  <a:close/>
                </a:path>
                <a:path w="7304405" h="1770379">
                  <a:moveTo>
                    <a:pt x="1872310" y="906195"/>
                  </a:moveTo>
                  <a:lnTo>
                    <a:pt x="1872094" y="890409"/>
                  </a:lnTo>
                  <a:lnTo>
                    <a:pt x="1865617" y="884097"/>
                  </a:lnTo>
                  <a:lnTo>
                    <a:pt x="1849805" y="884313"/>
                  </a:lnTo>
                  <a:lnTo>
                    <a:pt x="1843493" y="890803"/>
                  </a:lnTo>
                  <a:lnTo>
                    <a:pt x="1843709" y="906576"/>
                  </a:lnTo>
                  <a:lnTo>
                    <a:pt x="1850186" y="912888"/>
                  </a:lnTo>
                  <a:lnTo>
                    <a:pt x="1865998" y="912672"/>
                  </a:lnTo>
                  <a:lnTo>
                    <a:pt x="1872310" y="906195"/>
                  </a:lnTo>
                  <a:close/>
                </a:path>
                <a:path w="7304405" h="1770379">
                  <a:moveTo>
                    <a:pt x="1885607" y="775474"/>
                  </a:moveTo>
                  <a:lnTo>
                    <a:pt x="1879460" y="768845"/>
                  </a:lnTo>
                  <a:lnTo>
                    <a:pt x="1863661" y="768223"/>
                  </a:lnTo>
                  <a:lnTo>
                    <a:pt x="1862315" y="769480"/>
                  </a:lnTo>
                  <a:lnTo>
                    <a:pt x="1859229" y="766838"/>
                  </a:lnTo>
                  <a:lnTo>
                    <a:pt x="1843468" y="768096"/>
                  </a:lnTo>
                  <a:lnTo>
                    <a:pt x="1837601" y="774979"/>
                  </a:lnTo>
                  <a:lnTo>
                    <a:pt x="1838845" y="790714"/>
                  </a:lnTo>
                  <a:lnTo>
                    <a:pt x="1845729" y="796582"/>
                  </a:lnTo>
                  <a:lnTo>
                    <a:pt x="1861223" y="795350"/>
                  </a:lnTo>
                  <a:lnTo>
                    <a:pt x="1862556" y="796785"/>
                  </a:lnTo>
                  <a:lnTo>
                    <a:pt x="1878355" y="797394"/>
                  </a:lnTo>
                  <a:lnTo>
                    <a:pt x="1884997" y="791248"/>
                  </a:lnTo>
                  <a:lnTo>
                    <a:pt x="1885607" y="775474"/>
                  </a:lnTo>
                  <a:close/>
                </a:path>
                <a:path w="7304405" h="1770379">
                  <a:moveTo>
                    <a:pt x="1892274" y="1225575"/>
                  </a:moveTo>
                  <a:lnTo>
                    <a:pt x="1887016" y="1218209"/>
                  </a:lnTo>
                  <a:lnTo>
                    <a:pt x="1871421" y="1215631"/>
                  </a:lnTo>
                  <a:lnTo>
                    <a:pt x="1864055" y="1220889"/>
                  </a:lnTo>
                  <a:lnTo>
                    <a:pt x="1861477" y="1236459"/>
                  </a:lnTo>
                  <a:lnTo>
                    <a:pt x="1866734" y="1243812"/>
                  </a:lnTo>
                  <a:lnTo>
                    <a:pt x="1882330" y="1246403"/>
                  </a:lnTo>
                  <a:lnTo>
                    <a:pt x="1889696" y="1241145"/>
                  </a:lnTo>
                  <a:lnTo>
                    <a:pt x="1892274" y="1225575"/>
                  </a:lnTo>
                  <a:close/>
                </a:path>
                <a:path w="7304405" h="1770379">
                  <a:moveTo>
                    <a:pt x="1902650" y="608444"/>
                  </a:moveTo>
                  <a:lnTo>
                    <a:pt x="1899907" y="592912"/>
                  </a:lnTo>
                  <a:lnTo>
                    <a:pt x="1892490" y="587717"/>
                  </a:lnTo>
                  <a:lnTo>
                    <a:pt x="1876920" y="590473"/>
                  </a:lnTo>
                  <a:lnTo>
                    <a:pt x="1871738" y="597877"/>
                  </a:lnTo>
                  <a:lnTo>
                    <a:pt x="1874481" y="613422"/>
                  </a:lnTo>
                  <a:lnTo>
                    <a:pt x="1881898" y="618604"/>
                  </a:lnTo>
                  <a:lnTo>
                    <a:pt x="1897468" y="615861"/>
                  </a:lnTo>
                  <a:lnTo>
                    <a:pt x="1902650" y="608444"/>
                  </a:lnTo>
                  <a:close/>
                </a:path>
                <a:path w="7304405" h="1770379">
                  <a:moveTo>
                    <a:pt x="1904504" y="1064133"/>
                  </a:moveTo>
                  <a:lnTo>
                    <a:pt x="1898662" y="1057224"/>
                  </a:lnTo>
                  <a:lnTo>
                    <a:pt x="1882914" y="1055903"/>
                  </a:lnTo>
                  <a:lnTo>
                    <a:pt x="1876005" y="1061745"/>
                  </a:lnTo>
                  <a:lnTo>
                    <a:pt x="1874685" y="1077468"/>
                  </a:lnTo>
                  <a:lnTo>
                    <a:pt x="1880527" y="1084376"/>
                  </a:lnTo>
                  <a:lnTo>
                    <a:pt x="1896275" y="1085697"/>
                  </a:lnTo>
                  <a:lnTo>
                    <a:pt x="1903183" y="1079855"/>
                  </a:lnTo>
                  <a:lnTo>
                    <a:pt x="1904504" y="1064133"/>
                  </a:lnTo>
                  <a:close/>
                </a:path>
                <a:path w="7304405" h="1770379">
                  <a:moveTo>
                    <a:pt x="1911794" y="1275283"/>
                  </a:moveTo>
                  <a:lnTo>
                    <a:pt x="1910969" y="1259522"/>
                  </a:lnTo>
                  <a:lnTo>
                    <a:pt x="1904250" y="1253464"/>
                  </a:lnTo>
                  <a:lnTo>
                    <a:pt x="1888464" y="1254290"/>
                  </a:lnTo>
                  <a:lnTo>
                    <a:pt x="1882406" y="1261008"/>
                  </a:lnTo>
                  <a:lnTo>
                    <a:pt x="1883219" y="1276769"/>
                  </a:lnTo>
                  <a:lnTo>
                    <a:pt x="1889937" y="1282827"/>
                  </a:lnTo>
                  <a:lnTo>
                    <a:pt x="1905736" y="1282001"/>
                  </a:lnTo>
                  <a:lnTo>
                    <a:pt x="1911794" y="1275283"/>
                  </a:lnTo>
                  <a:close/>
                </a:path>
                <a:path w="7304405" h="1770379">
                  <a:moveTo>
                    <a:pt x="1923821" y="427685"/>
                  </a:moveTo>
                  <a:lnTo>
                    <a:pt x="1918131" y="420649"/>
                  </a:lnTo>
                  <a:lnTo>
                    <a:pt x="1902409" y="418998"/>
                  </a:lnTo>
                  <a:lnTo>
                    <a:pt x="1895373" y="424700"/>
                  </a:lnTo>
                  <a:lnTo>
                    <a:pt x="1893722" y="440385"/>
                  </a:lnTo>
                  <a:lnTo>
                    <a:pt x="1899424" y="447421"/>
                  </a:lnTo>
                  <a:lnTo>
                    <a:pt x="1915147" y="449072"/>
                  </a:lnTo>
                  <a:lnTo>
                    <a:pt x="1922170" y="443382"/>
                  </a:lnTo>
                  <a:lnTo>
                    <a:pt x="1923821" y="427685"/>
                  </a:lnTo>
                  <a:close/>
                </a:path>
                <a:path w="7304405" h="1770379">
                  <a:moveTo>
                    <a:pt x="1929485" y="905421"/>
                  </a:moveTo>
                  <a:lnTo>
                    <a:pt x="1929269" y="889647"/>
                  </a:lnTo>
                  <a:lnTo>
                    <a:pt x="1922792" y="883335"/>
                  </a:lnTo>
                  <a:lnTo>
                    <a:pt x="1906981" y="883551"/>
                  </a:lnTo>
                  <a:lnTo>
                    <a:pt x="1900669" y="890028"/>
                  </a:lnTo>
                  <a:lnTo>
                    <a:pt x="1900885" y="905814"/>
                  </a:lnTo>
                  <a:lnTo>
                    <a:pt x="1907362" y="912114"/>
                  </a:lnTo>
                  <a:lnTo>
                    <a:pt x="1923173" y="911910"/>
                  </a:lnTo>
                  <a:lnTo>
                    <a:pt x="1929485" y="905421"/>
                  </a:lnTo>
                  <a:close/>
                </a:path>
                <a:path w="7304405" h="1770379">
                  <a:moveTo>
                    <a:pt x="1942744" y="777697"/>
                  </a:moveTo>
                  <a:lnTo>
                    <a:pt x="1936597" y="771055"/>
                  </a:lnTo>
                  <a:lnTo>
                    <a:pt x="1923288" y="770547"/>
                  </a:lnTo>
                  <a:lnTo>
                    <a:pt x="1923110" y="768172"/>
                  </a:lnTo>
                  <a:lnTo>
                    <a:pt x="1916226" y="762304"/>
                  </a:lnTo>
                  <a:lnTo>
                    <a:pt x="1900466" y="763562"/>
                  </a:lnTo>
                  <a:lnTo>
                    <a:pt x="1894598" y="770445"/>
                  </a:lnTo>
                  <a:lnTo>
                    <a:pt x="1895843" y="786168"/>
                  </a:lnTo>
                  <a:lnTo>
                    <a:pt x="1902726" y="792048"/>
                  </a:lnTo>
                  <a:lnTo>
                    <a:pt x="1913585" y="791184"/>
                  </a:lnTo>
                  <a:lnTo>
                    <a:pt x="1913547" y="792353"/>
                  </a:lnTo>
                  <a:lnTo>
                    <a:pt x="1919693" y="798995"/>
                  </a:lnTo>
                  <a:lnTo>
                    <a:pt x="1935492" y="799604"/>
                  </a:lnTo>
                  <a:lnTo>
                    <a:pt x="1942134" y="793470"/>
                  </a:lnTo>
                  <a:lnTo>
                    <a:pt x="1942744" y="777697"/>
                  </a:lnTo>
                  <a:close/>
                </a:path>
                <a:path w="7304405" h="1770379">
                  <a:moveTo>
                    <a:pt x="1948688" y="1234922"/>
                  </a:moveTo>
                  <a:lnTo>
                    <a:pt x="1943417" y="1227569"/>
                  </a:lnTo>
                  <a:lnTo>
                    <a:pt x="1927821" y="1224978"/>
                  </a:lnTo>
                  <a:lnTo>
                    <a:pt x="1920468" y="1230249"/>
                  </a:lnTo>
                  <a:lnTo>
                    <a:pt x="1917877" y="1245819"/>
                  </a:lnTo>
                  <a:lnTo>
                    <a:pt x="1923148" y="1253172"/>
                  </a:lnTo>
                  <a:lnTo>
                    <a:pt x="1938743" y="1255763"/>
                  </a:lnTo>
                  <a:lnTo>
                    <a:pt x="1946097" y="1250492"/>
                  </a:lnTo>
                  <a:lnTo>
                    <a:pt x="1948688" y="1234922"/>
                  </a:lnTo>
                  <a:close/>
                </a:path>
                <a:path w="7304405" h="1770379">
                  <a:moveTo>
                    <a:pt x="1958949" y="598474"/>
                  </a:moveTo>
                  <a:lnTo>
                    <a:pt x="1956206" y="582930"/>
                  </a:lnTo>
                  <a:lnTo>
                    <a:pt x="1948789" y="577748"/>
                  </a:lnTo>
                  <a:lnTo>
                    <a:pt x="1933219" y="580491"/>
                  </a:lnTo>
                  <a:lnTo>
                    <a:pt x="1928037" y="587908"/>
                  </a:lnTo>
                  <a:lnTo>
                    <a:pt x="1930781" y="603453"/>
                  </a:lnTo>
                  <a:lnTo>
                    <a:pt x="1938197" y="608634"/>
                  </a:lnTo>
                  <a:lnTo>
                    <a:pt x="1953768" y="605891"/>
                  </a:lnTo>
                  <a:lnTo>
                    <a:pt x="1958949" y="598474"/>
                  </a:lnTo>
                  <a:close/>
                </a:path>
                <a:path w="7304405" h="1770379">
                  <a:moveTo>
                    <a:pt x="1961489" y="1068920"/>
                  </a:moveTo>
                  <a:lnTo>
                    <a:pt x="1955647" y="1062012"/>
                  </a:lnTo>
                  <a:lnTo>
                    <a:pt x="1939886" y="1060691"/>
                  </a:lnTo>
                  <a:lnTo>
                    <a:pt x="1932978" y="1066533"/>
                  </a:lnTo>
                  <a:lnTo>
                    <a:pt x="1931657" y="1082255"/>
                  </a:lnTo>
                  <a:lnTo>
                    <a:pt x="1937499" y="1089164"/>
                  </a:lnTo>
                  <a:lnTo>
                    <a:pt x="1953260" y="1090485"/>
                  </a:lnTo>
                  <a:lnTo>
                    <a:pt x="1960168" y="1084643"/>
                  </a:lnTo>
                  <a:lnTo>
                    <a:pt x="1961489" y="1068920"/>
                  </a:lnTo>
                  <a:close/>
                </a:path>
                <a:path w="7304405" h="1770379">
                  <a:moveTo>
                    <a:pt x="1968893" y="1272336"/>
                  </a:moveTo>
                  <a:lnTo>
                    <a:pt x="1968080" y="1256576"/>
                  </a:lnTo>
                  <a:lnTo>
                    <a:pt x="1961362" y="1250518"/>
                  </a:lnTo>
                  <a:lnTo>
                    <a:pt x="1945563" y="1251331"/>
                  </a:lnTo>
                  <a:lnTo>
                    <a:pt x="1939505" y="1258049"/>
                  </a:lnTo>
                  <a:lnTo>
                    <a:pt x="1940331" y="1273810"/>
                  </a:lnTo>
                  <a:lnTo>
                    <a:pt x="1947049" y="1279867"/>
                  </a:lnTo>
                  <a:lnTo>
                    <a:pt x="1962835" y="1279055"/>
                  </a:lnTo>
                  <a:lnTo>
                    <a:pt x="1968893" y="1272336"/>
                  </a:lnTo>
                  <a:close/>
                </a:path>
                <a:path w="7304405" h="1770379">
                  <a:moveTo>
                    <a:pt x="1980692" y="433654"/>
                  </a:moveTo>
                  <a:lnTo>
                    <a:pt x="1974989" y="426618"/>
                  </a:lnTo>
                  <a:lnTo>
                    <a:pt x="1959267" y="424967"/>
                  </a:lnTo>
                  <a:lnTo>
                    <a:pt x="1952244" y="430669"/>
                  </a:lnTo>
                  <a:lnTo>
                    <a:pt x="1950593" y="446354"/>
                  </a:lnTo>
                  <a:lnTo>
                    <a:pt x="1956282" y="453390"/>
                  </a:lnTo>
                  <a:lnTo>
                    <a:pt x="1972005" y="455041"/>
                  </a:lnTo>
                  <a:lnTo>
                    <a:pt x="1979041" y="449351"/>
                  </a:lnTo>
                  <a:lnTo>
                    <a:pt x="1980692" y="433654"/>
                  </a:lnTo>
                  <a:close/>
                </a:path>
                <a:path w="7304405" h="1770379">
                  <a:moveTo>
                    <a:pt x="1986661" y="904659"/>
                  </a:moveTo>
                  <a:lnTo>
                    <a:pt x="1986445" y="888873"/>
                  </a:lnTo>
                  <a:lnTo>
                    <a:pt x="1979968" y="882561"/>
                  </a:lnTo>
                  <a:lnTo>
                    <a:pt x="1964156" y="882777"/>
                  </a:lnTo>
                  <a:lnTo>
                    <a:pt x="1957844" y="889266"/>
                  </a:lnTo>
                  <a:lnTo>
                    <a:pt x="1958060" y="905040"/>
                  </a:lnTo>
                  <a:lnTo>
                    <a:pt x="1964537" y="911352"/>
                  </a:lnTo>
                  <a:lnTo>
                    <a:pt x="1980349" y="911136"/>
                  </a:lnTo>
                  <a:lnTo>
                    <a:pt x="1986661" y="904659"/>
                  </a:lnTo>
                  <a:close/>
                </a:path>
                <a:path w="7304405" h="1770379">
                  <a:moveTo>
                    <a:pt x="1999881" y="779907"/>
                  </a:moveTo>
                  <a:lnTo>
                    <a:pt x="1993734" y="773264"/>
                  </a:lnTo>
                  <a:lnTo>
                    <a:pt x="1980819" y="772769"/>
                  </a:lnTo>
                  <a:lnTo>
                    <a:pt x="1980107" y="763638"/>
                  </a:lnTo>
                  <a:lnTo>
                    <a:pt x="1973224" y="757770"/>
                  </a:lnTo>
                  <a:lnTo>
                    <a:pt x="1957463" y="759015"/>
                  </a:lnTo>
                  <a:lnTo>
                    <a:pt x="1951596" y="765898"/>
                  </a:lnTo>
                  <a:lnTo>
                    <a:pt x="1952840" y="781634"/>
                  </a:lnTo>
                  <a:lnTo>
                    <a:pt x="1959724" y="787501"/>
                  </a:lnTo>
                  <a:lnTo>
                    <a:pt x="1970989" y="786612"/>
                  </a:lnTo>
                  <a:lnTo>
                    <a:pt x="1970684" y="794575"/>
                  </a:lnTo>
                  <a:lnTo>
                    <a:pt x="1976831" y="801204"/>
                  </a:lnTo>
                  <a:lnTo>
                    <a:pt x="1992630" y="801827"/>
                  </a:lnTo>
                  <a:lnTo>
                    <a:pt x="1999272" y="795680"/>
                  </a:lnTo>
                  <a:lnTo>
                    <a:pt x="1999881" y="779907"/>
                  </a:lnTo>
                  <a:close/>
                </a:path>
                <a:path w="7304405" h="1770379">
                  <a:moveTo>
                    <a:pt x="2015248" y="588505"/>
                  </a:moveTo>
                  <a:lnTo>
                    <a:pt x="2012505" y="572960"/>
                  </a:lnTo>
                  <a:lnTo>
                    <a:pt x="2005101" y="567778"/>
                  </a:lnTo>
                  <a:lnTo>
                    <a:pt x="1989531" y="570522"/>
                  </a:lnTo>
                  <a:lnTo>
                    <a:pt x="1984336" y="577938"/>
                  </a:lnTo>
                  <a:lnTo>
                    <a:pt x="1987080" y="593471"/>
                  </a:lnTo>
                  <a:lnTo>
                    <a:pt x="1994496" y="598665"/>
                  </a:lnTo>
                  <a:lnTo>
                    <a:pt x="2010067" y="595909"/>
                  </a:lnTo>
                  <a:lnTo>
                    <a:pt x="2015248" y="588505"/>
                  </a:lnTo>
                  <a:close/>
                </a:path>
                <a:path w="7304405" h="1770379">
                  <a:moveTo>
                    <a:pt x="2018461" y="1073708"/>
                  </a:moveTo>
                  <a:lnTo>
                    <a:pt x="2012619" y="1066800"/>
                  </a:lnTo>
                  <a:lnTo>
                    <a:pt x="1996871" y="1065479"/>
                  </a:lnTo>
                  <a:lnTo>
                    <a:pt x="1989963" y="1071321"/>
                  </a:lnTo>
                  <a:lnTo>
                    <a:pt x="1988642" y="1087043"/>
                  </a:lnTo>
                  <a:lnTo>
                    <a:pt x="1994484" y="1093952"/>
                  </a:lnTo>
                  <a:lnTo>
                    <a:pt x="2010232" y="1095273"/>
                  </a:lnTo>
                  <a:lnTo>
                    <a:pt x="2017141" y="1089444"/>
                  </a:lnTo>
                  <a:lnTo>
                    <a:pt x="2018461" y="1073708"/>
                  </a:lnTo>
                  <a:close/>
                </a:path>
                <a:path w="7304405" h="1770379">
                  <a:moveTo>
                    <a:pt x="2025992" y="1269390"/>
                  </a:moveTo>
                  <a:lnTo>
                    <a:pt x="2025180" y="1253629"/>
                  </a:lnTo>
                  <a:lnTo>
                    <a:pt x="2018461" y="1247571"/>
                  </a:lnTo>
                  <a:lnTo>
                    <a:pt x="2004415" y="1248295"/>
                  </a:lnTo>
                  <a:lnTo>
                    <a:pt x="2005088" y="1244282"/>
                  </a:lnTo>
                  <a:lnTo>
                    <a:pt x="1999830" y="1236929"/>
                  </a:lnTo>
                  <a:lnTo>
                    <a:pt x="1984235" y="1234338"/>
                  </a:lnTo>
                  <a:lnTo>
                    <a:pt x="1976869" y="1239596"/>
                  </a:lnTo>
                  <a:lnTo>
                    <a:pt x="1974291" y="1255166"/>
                  </a:lnTo>
                  <a:lnTo>
                    <a:pt x="1979549" y="1262519"/>
                  </a:lnTo>
                  <a:lnTo>
                    <a:pt x="1995157" y="1265110"/>
                  </a:lnTo>
                  <a:lnTo>
                    <a:pt x="1997062" y="1263751"/>
                  </a:lnTo>
                  <a:lnTo>
                    <a:pt x="1997430" y="1270863"/>
                  </a:lnTo>
                  <a:lnTo>
                    <a:pt x="2004148" y="1276921"/>
                  </a:lnTo>
                  <a:lnTo>
                    <a:pt x="2019935" y="1276108"/>
                  </a:lnTo>
                  <a:lnTo>
                    <a:pt x="2025992" y="1269390"/>
                  </a:lnTo>
                  <a:close/>
                </a:path>
                <a:path w="7304405" h="1770379">
                  <a:moveTo>
                    <a:pt x="2037549" y="439623"/>
                  </a:moveTo>
                  <a:lnTo>
                    <a:pt x="2031860" y="432587"/>
                  </a:lnTo>
                  <a:lnTo>
                    <a:pt x="2016137" y="430936"/>
                  </a:lnTo>
                  <a:lnTo>
                    <a:pt x="2009101" y="436638"/>
                  </a:lnTo>
                  <a:lnTo>
                    <a:pt x="2007463" y="452335"/>
                  </a:lnTo>
                  <a:lnTo>
                    <a:pt x="2013153" y="459359"/>
                  </a:lnTo>
                  <a:lnTo>
                    <a:pt x="2028875" y="461010"/>
                  </a:lnTo>
                  <a:lnTo>
                    <a:pt x="2035898" y="455320"/>
                  </a:lnTo>
                  <a:lnTo>
                    <a:pt x="2037549" y="439623"/>
                  </a:lnTo>
                  <a:close/>
                </a:path>
                <a:path w="7304405" h="1770379">
                  <a:moveTo>
                    <a:pt x="2043836" y="903884"/>
                  </a:moveTo>
                  <a:lnTo>
                    <a:pt x="2043620" y="888111"/>
                  </a:lnTo>
                  <a:lnTo>
                    <a:pt x="2037143" y="881799"/>
                  </a:lnTo>
                  <a:lnTo>
                    <a:pt x="2021332" y="882015"/>
                  </a:lnTo>
                  <a:lnTo>
                    <a:pt x="2015020" y="888492"/>
                  </a:lnTo>
                  <a:lnTo>
                    <a:pt x="2015236" y="904278"/>
                  </a:lnTo>
                  <a:lnTo>
                    <a:pt x="2021713" y="910577"/>
                  </a:lnTo>
                  <a:lnTo>
                    <a:pt x="2037524" y="910374"/>
                  </a:lnTo>
                  <a:lnTo>
                    <a:pt x="2043836" y="903884"/>
                  </a:lnTo>
                  <a:close/>
                </a:path>
                <a:path w="7304405" h="1770379">
                  <a:moveTo>
                    <a:pt x="2057019" y="782129"/>
                  </a:moveTo>
                  <a:lnTo>
                    <a:pt x="2050872" y="775487"/>
                  </a:lnTo>
                  <a:lnTo>
                    <a:pt x="2038223" y="775004"/>
                  </a:lnTo>
                  <a:lnTo>
                    <a:pt x="2038362" y="774839"/>
                  </a:lnTo>
                  <a:lnTo>
                    <a:pt x="2037105" y="759104"/>
                  </a:lnTo>
                  <a:lnTo>
                    <a:pt x="2030222" y="753237"/>
                  </a:lnTo>
                  <a:lnTo>
                    <a:pt x="2014461" y="754481"/>
                  </a:lnTo>
                  <a:lnTo>
                    <a:pt x="2008593" y="761365"/>
                  </a:lnTo>
                  <a:lnTo>
                    <a:pt x="2009838" y="777100"/>
                  </a:lnTo>
                  <a:lnTo>
                    <a:pt x="2016721" y="782967"/>
                  </a:lnTo>
                  <a:lnTo>
                    <a:pt x="2028380" y="782053"/>
                  </a:lnTo>
                  <a:lnTo>
                    <a:pt x="2027821" y="796785"/>
                  </a:lnTo>
                  <a:lnTo>
                    <a:pt x="2033968" y="803427"/>
                  </a:lnTo>
                  <a:lnTo>
                    <a:pt x="2049767" y="804037"/>
                  </a:lnTo>
                  <a:lnTo>
                    <a:pt x="2056409" y="797890"/>
                  </a:lnTo>
                  <a:lnTo>
                    <a:pt x="2057019" y="782129"/>
                  </a:lnTo>
                  <a:close/>
                </a:path>
                <a:path w="7304405" h="1770379">
                  <a:moveTo>
                    <a:pt x="2071560" y="578523"/>
                  </a:moveTo>
                  <a:lnTo>
                    <a:pt x="2068804" y="562991"/>
                  </a:lnTo>
                  <a:lnTo>
                    <a:pt x="2061400" y="557796"/>
                  </a:lnTo>
                  <a:lnTo>
                    <a:pt x="2045830" y="560552"/>
                  </a:lnTo>
                  <a:lnTo>
                    <a:pt x="2040648" y="567956"/>
                  </a:lnTo>
                  <a:lnTo>
                    <a:pt x="2043391" y="583501"/>
                  </a:lnTo>
                  <a:lnTo>
                    <a:pt x="2050796" y="588695"/>
                  </a:lnTo>
                  <a:lnTo>
                    <a:pt x="2066366" y="585939"/>
                  </a:lnTo>
                  <a:lnTo>
                    <a:pt x="2071560" y="578523"/>
                  </a:lnTo>
                  <a:close/>
                </a:path>
                <a:path w="7304405" h="1770379">
                  <a:moveTo>
                    <a:pt x="2075434" y="1078496"/>
                  </a:moveTo>
                  <a:lnTo>
                    <a:pt x="2069604" y="1071587"/>
                  </a:lnTo>
                  <a:lnTo>
                    <a:pt x="2053844" y="1070267"/>
                  </a:lnTo>
                  <a:lnTo>
                    <a:pt x="2046935" y="1076109"/>
                  </a:lnTo>
                  <a:lnTo>
                    <a:pt x="2045614" y="1091831"/>
                  </a:lnTo>
                  <a:lnTo>
                    <a:pt x="2051456" y="1098740"/>
                  </a:lnTo>
                  <a:lnTo>
                    <a:pt x="2067204" y="1100074"/>
                  </a:lnTo>
                  <a:lnTo>
                    <a:pt x="2074113" y="1094232"/>
                  </a:lnTo>
                  <a:lnTo>
                    <a:pt x="2075434" y="1078496"/>
                  </a:lnTo>
                  <a:close/>
                </a:path>
                <a:path w="7304405" h="1770379">
                  <a:moveTo>
                    <a:pt x="2083092" y="1266431"/>
                  </a:moveTo>
                  <a:lnTo>
                    <a:pt x="2082279" y="1250670"/>
                  </a:lnTo>
                  <a:lnTo>
                    <a:pt x="2075561" y="1244612"/>
                  </a:lnTo>
                  <a:lnTo>
                    <a:pt x="2059774" y="1245438"/>
                  </a:lnTo>
                  <a:lnTo>
                    <a:pt x="2057463" y="1248003"/>
                  </a:lnTo>
                  <a:lnTo>
                    <a:pt x="2056231" y="1246276"/>
                  </a:lnTo>
                  <a:lnTo>
                    <a:pt x="2040636" y="1243685"/>
                  </a:lnTo>
                  <a:lnTo>
                    <a:pt x="2033282" y="1248956"/>
                  </a:lnTo>
                  <a:lnTo>
                    <a:pt x="2030704" y="1264526"/>
                  </a:lnTo>
                  <a:lnTo>
                    <a:pt x="2035962" y="1271879"/>
                  </a:lnTo>
                  <a:lnTo>
                    <a:pt x="2051558" y="1274470"/>
                  </a:lnTo>
                  <a:lnTo>
                    <a:pt x="2057260" y="1270393"/>
                  </a:lnTo>
                  <a:lnTo>
                    <a:pt x="2061248" y="1273975"/>
                  </a:lnTo>
                  <a:lnTo>
                    <a:pt x="2077034" y="1273149"/>
                  </a:lnTo>
                  <a:lnTo>
                    <a:pt x="2083092" y="1266431"/>
                  </a:lnTo>
                  <a:close/>
                </a:path>
                <a:path w="7304405" h="1770379">
                  <a:moveTo>
                    <a:pt x="2094420" y="445592"/>
                  </a:moveTo>
                  <a:lnTo>
                    <a:pt x="2088730" y="438556"/>
                  </a:lnTo>
                  <a:lnTo>
                    <a:pt x="2072995" y="436905"/>
                  </a:lnTo>
                  <a:lnTo>
                    <a:pt x="2065972" y="442607"/>
                  </a:lnTo>
                  <a:lnTo>
                    <a:pt x="2064321" y="458304"/>
                  </a:lnTo>
                  <a:lnTo>
                    <a:pt x="2070011" y="465328"/>
                  </a:lnTo>
                  <a:lnTo>
                    <a:pt x="2085746" y="466979"/>
                  </a:lnTo>
                  <a:lnTo>
                    <a:pt x="2092769" y="461289"/>
                  </a:lnTo>
                  <a:lnTo>
                    <a:pt x="2094420" y="445592"/>
                  </a:lnTo>
                  <a:close/>
                </a:path>
                <a:path w="7304405" h="1770379">
                  <a:moveTo>
                    <a:pt x="2095360" y="770293"/>
                  </a:moveTo>
                  <a:lnTo>
                    <a:pt x="2094103" y="754570"/>
                  </a:lnTo>
                  <a:lnTo>
                    <a:pt x="2087219" y="748703"/>
                  </a:lnTo>
                  <a:lnTo>
                    <a:pt x="2071458" y="749947"/>
                  </a:lnTo>
                  <a:lnTo>
                    <a:pt x="2065591" y="756831"/>
                  </a:lnTo>
                  <a:lnTo>
                    <a:pt x="2066836" y="772566"/>
                  </a:lnTo>
                  <a:lnTo>
                    <a:pt x="2073719" y="778433"/>
                  </a:lnTo>
                  <a:lnTo>
                    <a:pt x="2089480" y="777176"/>
                  </a:lnTo>
                  <a:lnTo>
                    <a:pt x="2095360" y="770293"/>
                  </a:lnTo>
                  <a:close/>
                </a:path>
                <a:path w="7304405" h="1770379">
                  <a:moveTo>
                    <a:pt x="2100999" y="903122"/>
                  </a:moveTo>
                  <a:lnTo>
                    <a:pt x="2100795" y="887336"/>
                  </a:lnTo>
                  <a:lnTo>
                    <a:pt x="2094306" y="881024"/>
                  </a:lnTo>
                  <a:lnTo>
                    <a:pt x="2078507" y="881240"/>
                  </a:lnTo>
                  <a:lnTo>
                    <a:pt x="2072195" y="887730"/>
                  </a:lnTo>
                  <a:lnTo>
                    <a:pt x="2072398" y="903503"/>
                  </a:lnTo>
                  <a:lnTo>
                    <a:pt x="2078888" y="909815"/>
                  </a:lnTo>
                  <a:lnTo>
                    <a:pt x="2094699" y="909599"/>
                  </a:lnTo>
                  <a:lnTo>
                    <a:pt x="2100999" y="903122"/>
                  </a:lnTo>
                  <a:close/>
                </a:path>
                <a:path w="7304405" h="1770379">
                  <a:moveTo>
                    <a:pt x="2114156" y="784339"/>
                  </a:moveTo>
                  <a:lnTo>
                    <a:pt x="2108009" y="777697"/>
                  </a:lnTo>
                  <a:lnTo>
                    <a:pt x="2092210" y="777087"/>
                  </a:lnTo>
                  <a:lnTo>
                    <a:pt x="2085568" y="783234"/>
                  </a:lnTo>
                  <a:lnTo>
                    <a:pt x="2084959" y="798995"/>
                  </a:lnTo>
                  <a:lnTo>
                    <a:pt x="2091105" y="805637"/>
                  </a:lnTo>
                  <a:lnTo>
                    <a:pt x="2106904" y="806246"/>
                  </a:lnTo>
                  <a:lnTo>
                    <a:pt x="2113546" y="800112"/>
                  </a:lnTo>
                  <a:lnTo>
                    <a:pt x="2114156" y="784339"/>
                  </a:lnTo>
                  <a:close/>
                </a:path>
                <a:path w="7304405" h="1770379">
                  <a:moveTo>
                    <a:pt x="2127859" y="568553"/>
                  </a:moveTo>
                  <a:lnTo>
                    <a:pt x="2125116" y="553008"/>
                  </a:lnTo>
                  <a:lnTo>
                    <a:pt x="2117699" y="547827"/>
                  </a:lnTo>
                  <a:lnTo>
                    <a:pt x="2102129" y="550583"/>
                  </a:lnTo>
                  <a:lnTo>
                    <a:pt x="2096947" y="557987"/>
                  </a:lnTo>
                  <a:lnTo>
                    <a:pt x="2099691" y="573532"/>
                  </a:lnTo>
                  <a:lnTo>
                    <a:pt x="2107107" y="578713"/>
                  </a:lnTo>
                  <a:lnTo>
                    <a:pt x="2122665" y="575970"/>
                  </a:lnTo>
                  <a:lnTo>
                    <a:pt x="2127859" y="568553"/>
                  </a:lnTo>
                  <a:close/>
                </a:path>
                <a:path w="7304405" h="1770379">
                  <a:moveTo>
                    <a:pt x="2132419" y="1083297"/>
                  </a:moveTo>
                  <a:lnTo>
                    <a:pt x="2126577" y="1076388"/>
                  </a:lnTo>
                  <a:lnTo>
                    <a:pt x="2110816" y="1075055"/>
                  </a:lnTo>
                  <a:lnTo>
                    <a:pt x="2103907" y="1080897"/>
                  </a:lnTo>
                  <a:lnTo>
                    <a:pt x="2102599" y="1096632"/>
                  </a:lnTo>
                  <a:lnTo>
                    <a:pt x="2108428" y="1103541"/>
                  </a:lnTo>
                  <a:lnTo>
                    <a:pt x="2124189" y="1104861"/>
                  </a:lnTo>
                  <a:lnTo>
                    <a:pt x="2131098" y="1099019"/>
                  </a:lnTo>
                  <a:lnTo>
                    <a:pt x="2132419" y="1083297"/>
                  </a:lnTo>
                  <a:close/>
                </a:path>
                <a:path w="7304405" h="1770379">
                  <a:moveTo>
                    <a:pt x="2134374" y="1695538"/>
                  </a:moveTo>
                  <a:lnTo>
                    <a:pt x="2132266" y="1679905"/>
                  </a:lnTo>
                  <a:lnTo>
                    <a:pt x="2125078" y="1674418"/>
                  </a:lnTo>
                  <a:lnTo>
                    <a:pt x="2109406" y="1676514"/>
                  </a:lnTo>
                  <a:lnTo>
                    <a:pt x="2103920" y="1683715"/>
                  </a:lnTo>
                  <a:lnTo>
                    <a:pt x="2106028" y="1699348"/>
                  </a:lnTo>
                  <a:lnTo>
                    <a:pt x="2113216" y="1704835"/>
                  </a:lnTo>
                  <a:lnTo>
                    <a:pt x="2128888" y="1702739"/>
                  </a:lnTo>
                  <a:lnTo>
                    <a:pt x="2134374" y="1695538"/>
                  </a:lnTo>
                  <a:close/>
                </a:path>
                <a:path w="7304405" h="1770379">
                  <a:moveTo>
                    <a:pt x="2134666" y="10401"/>
                  </a:moveTo>
                  <a:lnTo>
                    <a:pt x="2129561" y="2921"/>
                  </a:lnTo>
                  <a:lnTo>
                    <a:pt x="2114016" y="0"/>
                  </a:lnTo>
                  <a:lnTo>
                    <a:pt x="2106549" y="5105"/>
                  </a:lnTo>
                  <a:lnTo>
                    <a:pt x="2103628" y="20612"/>
                  </a:lnTo>
                  <a:lnTo>
                    <a:pt x="2108733" y="28079"/>
                  </a:lnTo>
                  <a:lnTo>
                    <a:pt x="2124278" y="31013"/>
                  </a:lnTo>
                  <a:lnTo>
                    <a:pt x="2131745" y="25908"/>
                  </a:lnTo>
                  <a:lnTo>
                    <a:pt x="2134666" y="10401"/>
                  </a:lnTo>
                  <a:close/>
                </a:path>
                <a:path w="7304405" h="1770379">
                  <a:moveTo>
                    <a:pt x="2140204" y="1263484"/>
                  </a:moveTo>
                  <a:lnTo>
                    <a:pt x="2139378" y="1247724"/>
                  </a:lnTo>
                  <a:lnTo>
                    <a:pt x="2132660" y="1241666"/>
                  </a:lnTo>
                  <a:lnTo>
                    <a:pt x="2116874" y="1242479"/>
                  </a:lnTo>
                  <a:lnTo>
                    <a:pt x="2110816" y="1249197"/>
                  </a:lnTo>
                  <a:lnTo>
                    <a:pt x="2111133" y="1255395"/>
                  </a:lnTo>
                  <a:lnTo>
                    <a:pt x="2097049" y="1253045"/>
                  </a:lnTo>
                  <a:lnTo>
                    <a:pt x="2089696" y="1258303"/>
                  </a:lnTo>
                  <a:lnTo>
                    <a:pt x="2087105" y="1273873"/>
                  </a:lnTo>
                  <a:lnTo>
                    <a:pt x="2092375" y="1281239"/>
                  </a:lnTo>
                  <a:lnTo>
                    <a:pt x="2107971" y="1283817"/>
                  </a:lnTo>
                  <a:lnTo>
                    <a:pt x="2115324" y="1278559"/>
                  </a:lnTo>
                  <a:lnTo>
                    <a:pt x="2116798" y="1269631"/>
                  </a:lnTo>
                  <a:lnTo>
                    <a:pt x="2118347" y="1271016"/>
                  </a:lnTo>
                  <a:lnTo>
                    <a:pt x="2134146" y="1270203"/>
                  </a:lnTo>
                  <a:lnTo>
                    <a:pt x="2140204" y="1263484"/>
                  </a:lnTo>
                  <a:close/>
                </a:path>
                <a:path w="7304405" h="1770379">
                  <a:moveTo>
                    <a:pt x="2151291" y="451561"/>
                  </a:moveTo>
                  <a:lnTo>
                    <a:pt x="2145588" y="444525"/>
                  </a:lnTo>
                  <a:lnTo>
                    <a:pt x="2129866" y="442874"/>
                  </a:lnTo>
                  <a:lnTo>
                    <a:pt x="2122843" y="448576"/>
                  </a:lnTo>
                  <a:lnTo>
                    <a:pt x="2121192" y="464273"/>
                  </a:lnTo>
                  <a:lnTo>
                    <a:pt x="2126881" y="471297"/>
                  </a:lnTo>
                  <a:lnTo>
                    <a:pt x="2142604" y="472948"/>
                  </a:lnTo>
                  <a:lnTo>
                    <a:pt x="2149640" y="467258"/>
                  </a:lnTo>
                  <a:lnTo>
                    <a:pt x="2151291" y="451561"/>
                  </a:lnTo>
                  <a:close/>
                </a:path>
                <a:path w="7304405" h="1770379">
                  <a:moveTo>
                    <a:pt x="2152358" y="765759"/>
                  </a:moveTo>
                  <a:lnTo>
                    <a:pt x="2151100" y="750036"/>
                  </a:lnTo>
                  <a:lnTo>
                    <a:pt x="2144217" y="744156"/>
                  </a:lnTo>
                  <a:lnTo>
                    <a:pt x="2128456" y="745413"/>
                  </a:lnTo>
                  <a:lnTo>
                    <a:pt x="2122589" y="752297"/>
                  </a:lnTo>
                  <a:lnTo>
                    <a:pt x="2123833" y="768032"/>
                  </a:lnTo>
                  <a:lnTo>
                    <a:pt x="2130717" y="773899"/>
                  </a:lnTo>
                  <a:lnTo>
                    <a:pt x="2146477" y="772642"/>
                  </a:lnTo>
                  <a:lnTo>
                    <a:pt x="2152358" y="765759"/>
                  </a:lnTo>
                  <a:close/>
                </a:path>
                <a:path w="7304405" h="1770379">
                  <a:moveTo>
                    <a:pt x="2158174" y="902347"/>
                  </a:moveTo>
                  <a:lnTo>
                    <a:pt x="2157971" y="886574"/>
                  </a:lnTo>
                  <a:lnTo>
                    <a:pt x="2151481" y="880262"/>
                  </a:lnTo>
                  <a:lnTo>
                    <a:pt x="2135670" y="880478"/>
                  </a:lnTo>
                  <a:lnTo>
                    <a:pt x="2129371" y="886955"/>
                  </a:lnTo>
                  <a:lnTo>
                    <a:pt x="2129574" y="902741"/>
                  </a:lnTo>
                  <a:lnTo>
                    <a:pt x="2136063" y="909040"/>
                  </a:lnTo>
                  <a:lnTo>
                    <a:pt x="2151862" y="908837"/>
                  </a:lnTo>
                  <a:lnTo>
                    <a:pt x="2158174" y="902347"/>
                  </a:lnTo>
                  <a:close/>
                </a:path>
                <a:path w="7304405" h="1770379">
                  <a:moveTo>
                    <a:pt x="2171293" y="786549"/>
                  </a:moveTo>
                  <a:lnTo>
                    <a:pt x="2165146" y="779907"/>
                  </a:lnTo>
                  <a:lnTo>
                    <a:pt x="2149348" y="779297"/>
                  </a:lnTo>
                  <a:lnTo>
                    <a:pt x="2142706" y="785444"/>
                  </a:lnTo>
                  <a:lnTo>
                    <a:pt x="2142096" y="801217"/>
                  </a:lnTo>
                  <a:lnTo>
                    <a:pt x="2148243" y="807859"/>
                  </a:lnTo>
                  <a:lnTo>
                    <a:pt x="2164042" y="808469"/>
                  </a:lnTo>
                  <a:lnTo>
                    <a:pt x="2170671" y="802322"/>
                  </a:lnTo>
                  <a:lnTo>
                    <a:pt x="2171293" y="786549"/>
                  </a:lnTo>
                  <a:close/>
                </a:path>
                <a:path w="7304405" h="1770379">
                  <a:moveTo>
                    <a:pt x="2174316" y="1272349"/>
                  </a:moveTo>
                  <a:lnTo>
                    <a:pt x="2169058" y="1264983"/>
                  </a:lnTo>
                  <a:lnTo>
                    <a:pt x="2153462" y="1262405"/>
                  </a:lnTo>
                  <a:lnTo>
                    <a:pt x="2146096" y="1267663"/>
                  </a:lnTo>
                  <a:lnTo>
                    <a:pt x="2143518" y="1283233"/>
                  </a:lnTo>
                  <a:lnTo>
                    <a:pt x="2148776" y="1290586"/>
                  </a:lnTo>
                  <a:lnTo>
                    <a:pt x="2164372" y="1293177"/>
                  </a:lnTo>
                  <a:lnTo>
                    <a:pt x="2171738" y="1287919"/>
                  </a:lnTo>
                  <a:lnTo>
                    <a:pt x="2174316" y="1272349"/>
                  </a:lnTo>
                  <a:close/>
                </a:path>
                <a:path w="7304405" h="1770379">
                  <a:moveTo>
                    <a:pt x="2184158" y="558584"/>
                  </a:moveTo>
                  <a:lnTo>
                    <a:pt x="2181415" y="543039"/>
                  </a:lnTo>
                  <a:lnTo>
                    <a:pt x="2173998" y="537857"/>
                  </a:lnTo>
                  <a:lnTo>
                    <a:pt x="2158428" y="540600"/>
                  </a:lnTo>
                  <a:lnTo>
                    <a:pt x="2153247" y="548017"/>
                  </a:lnTo>
                  <a:lnTo>
                    <a:pt x="2155990" y="563562"/>
                  </a:lnTo>
                  <a:lnTo>
                    <a:pt x="2163407" y="568744"/>
                  </a:lnTo>
                  <a:lnTo>
                    <a:pt x="2178977" y="565988"/>
                  </a:lnTo>
                  <a:lnTo>
                    <a:pt x="2184158" y="558584"/>
                  </a:lnTo>
                  <a:close/>
                </a:path>
                <a:path w="7304405" h="1770379">
                  <a:moveTo>
                    <a:pt x="2189391" y="1088085"/>
                  </a:moveTo>
                  <a:lnTo>
                    <a:pt x="2183549" y="1081176"/>
                  </a:lnTo>
                  <a:lnTo>
                    <a:pt x="2167801" y="1079855"/>
                  </a:lnTo>
                  <a:lnTo>
                    <a:pt x="2160892" y="1085684"/>
                  </a:lnTo>
                  <a:lnTo>
                    <a:pt x="2159571" y="1101420"/>
                  </a:lnTo>
                  <a:lnTo>
                    <a:pt x="2165413" y="1108329"/>
                  </a:lnTo>
                  <a:lnTo>
                    <a:pt x="2181161" y="1109649"/>
                  </a:lnTo>
                  <a:lnTo>
                    <a:pt x="2188070" y="1103807"/>
                  </a:lnTo>
                  <a:lnTo>
                    <a:pt x="2189391" y="1088085"/>
                  </a:lnTo>
                  <a:close/>
                </a:path>
                <a:path w="7304405" h="1770379">
                  <a:moveTo>
                    <a:pt x="2190851" y="20967"/>
                  </a:moveTo>
                  <a:lnTo>
                    <a:pt x="2185746" y="13500"/>
                  </a:lnTo>
                  <a:lnTo>
                    <a:pt x="2170214" y="10579"/>
                  </a:lnTo>
                  <a:lnTo>
                    <a:pt x="2162746" y="15684"/>
                  </a:lnTo>
                  <a:lnTo>
                    <a:pt x="2159825" y="31191"/>
                  </a:lnTo>
                  <a:lnTo>
                    <a:pt x="2164931" y="38658"/>
                  </a:lnTo>
                  <a:lnTo>
                    <a:pt x="2180463" y="41579"/>
                  </a:lnTo>
                  <a:lnTo>
                    <a:pt x="2187930" y="36487"/>
                  </a:lnTo>
                  <a:lnTo>
                    <a:pt x="2190851" y="20967"/>
                  </a:lnTo>
                  <a:close/>
                </a:path>
                <a:path w="7304405" h="1770379">
                  <a:moveTo>
                    <a:pt x="2191042" y="1687918"/>
                  </a:moveTo>
                  <a:lnTo>
                    <a:pt x="2188934" y="1672285"/>
                  </a:lnTo>
                  <a:lnTo>
                    <a:pt x="2181745" y="1666798"/>
                  </a:lnTo>
                  <a:lnTo>
                    <a:pt x="2166074" y="1668907"/>
                  </a:lnTo>
                  <a:lnTo>
                    <a:pt x="2160587" y="1676095"/>
                  </a:lnTo>
                  <a:lnTo>
                    <a:pt x="2162695" y="1691728"/>
                  </a:lnTo>
                  <a:lnTo>
                    <a:pt x="2169884" y="1697228"/>
                  </a:lnTo>
                  <a:lnTo>
                    <a:pt x="2185555" y="1695119"/>
                  </a:lnTo>
                  <a:lnTo>
                    <a:pt x="2191042" y="1687918"/>
                  </a:lnTo>
                  <a:close/>
                </a:path>
                <a:path w="7304405" h="1770379">
                  <a:moveTo>
                    <a:pt x="2197303" y="1260538"/>
                  </a:moveTo>
                  <a:lnTo>
                    <a:pt x="2196490" y="1244777"/>
                  </a:lnTo>
                  <a:lnTo>
                    <a:pt x="2189772" y="1238719"/>
                  </a:lnTo>
                  <a:lnTo>
                    <a:pt x="2173973" y="1239532"/>
                  </a:lnTo>
                  <a:lnTo>
                    <a:pt x="2167915" y="1246251"/>
                  </a:lnTo>
                  <a:lnTo>
                    <a:pt x="2168741" y="1262011"/>
                  </a:lnTo>
                  <a:lnTo>
                    <a:pt x="2175459" y="1268069"/>
                  </a:lnTo>
                  <a:lnTo>
                    <a:pt x="2191245" y="1267256"/>
                  </a:lnTo>
                  <a:lnTo>
                    <a:pt x="2197303" y="1260538"/>
                  </a:lnTo>
                  <a:close/>
                </a:path>
                <a:path w="7304405" h="1770379">
                  <a:moveTo>
                    <a:pt x="2208149" y="457530"/>
                  </a:moveTo>
                  <a:lnTo>
                    <a:pt x="2202459" y="450507"/>
                  </a:lnTo>
                  <a:lnTo>
                    <a:pt x="2186736" y="448843"/>
                  </a:lnTo>
                  <a:lnTo>
                    <a:pt x="2179701" y="454545"/>
                  </a:lnTo>
                  <a:lnTo>
                    <a:pt x="2178050" y="470242"/>
                  </a:lnTo>
                  <a:lnTo>
                    <a:pt x="2183752" y="477266"/>
                  </a:lnTo>
                  <a:lnTo>
                    <a:pt x="2199475" y="478917"/>
                  </a:lnTo>
                  <a:lnTo>
                    <a:pt x="2206498" y="473227"/>
                  </a:lnTo>
                  <a:lnTo>
                    <a:pt x="2208149" y="457530"/>
                  </a:lnTo>
                  <a:close/>
                </a:path>
                <a:path w="7304405" h="1770379">
                  <a:moveTo>
                    <a:pt x="2209355" y="761225"/>
                  </a:moveTo>
                  <a:lnTo>
                    <a:pt x="2208098" y="745490"/>
                  </a:lnTo>
                  <a:lnTo>
                    <a:pt x="2201214" y="739622"/>
                  </a:lnTo>
                  <a:lnTo>
                    <a:pt x="2185454" y="740879"/>
                  </a:lnTo>
                  <a:lnTo>
                    <a:pt x="2179586" y="747763"/>
                  </a:lnTo>
                  <a:lnTo>
                    <a:pt x="2180844" y="763498"/>
                  </a:lnTo>
                  <a:lnTo>
                    <a:pt x="2187727" y="769366"/>
                  </a:lnTo>
                  <a:lnTo>
                    <a:pt x="2203475" y="768108"/>
                  </a:lnTo>
                  <a:lnTo>
                    <a:pt x="2209355" y="761225"/>
                  </a:lnTo>
                  <a:close/>
                </a:path>
                <a:path w="7304405" h="1770379">
                  <a:moveTo>
                    <a:pt x="2215350" y="901585"/>
                  </a:moveTo>
                  <a:lnTo>
                    <a:pt x="2215134" y="885799"/>
                  </a:lnTo>
                  <a:lnTo>
                    <a:pt x="2208657" y="879487"/>
                  </a:lnTo>
                  <a:lnTo>
                    <a:pt x="2192845" y="879703"/>
                  </a:lnTo>
                  <a:lnTo>
                    <a:pt x="2186533" y="886193"/>
                  </a:lnTo>
                  <a:lnTo>
                    <a:pt x="2186749" y="901966"/>
                  </a:lnTo>
                  <a:lnTo>
                    <a:pt x="2193239" y="908278"/>
                  </a:lnTo>
                  <a:lnTo>
                    <a:pt x="2209038" y="908062"/>
                  </a:lnTo>
                  <a:lnTo>
                    <a:pt x="2215350" y="901585"/>
                  </a:lnTo>
                  <a:close/>
                </a:path>
                <a:path w="7304405" h="1770379">
                  <a:moveTo>
                    <a:pt x="2228418" y="788771"/>
                  </a:moveTo>
                  <a:lnTo>
                    <a:pt x="2222284" y="782129"/>
                  </a:lnTo>
                  <a:lnTo>
                    <a:pt x="2206485" y="781519"/>
                  </a:lnTo>
                  <a:lnTo>
                    <a:pt x="2199843" y="787654"/>
                  </a:lnTo>
                  <a:lnTo>
                    <a:pt x="2199233" y="803427"/>
                  </a:lnTo>
                  <a:lnTo>
                    <a:pt x="2205380" y="810069"/>
                  </a:lnTo>
                  <a:lnTo>
                    <a:pt x="2221179" y="810679"/>
                  </a:lnTo>
                  <a:lnTo>
                    <a:pt x="2227808" y="804532"/>
                  </a:lnTo>
                  <a:lnTo>
                    <a:pt x="2228418" y="788771"/>
                  </a:lnTo>
                  <a:close/>
                </a:path>
                <a:path w="7304405" h="1770379">
                  <a:moveTo>
                    <a:pt x="2230729" y="1281696"/>
                  </a:moveTo>
                  <a:lnTo>
                    <a:pt x="2225459" y="1274343"/>
                  </a:lnTo>
                  <a:lnTo>
                    <a:pt x="2209863" y="1271752"/>
                  </a:lnTo>
                  <a:lnTo>
                    <a:pt x="2202510" y="1277023"/>
                  </a:lnTo>
                  <a:lnTo>
                    <a:pt x="2199919" y="1292580"/>
                  </a:lnTo>
                  <a:lnTo>
                    <a:pt x="2205190" y="1299946"/>
                  </a:lnTo>
                  <a:lnTo>
                    <a:pt x="2220785" y="1302537"/>
                  </a:lnTo>
                  <a:lnTo>
                    <a:pt x="2228138" y="1297266"/>
                  </a:lnTo>
                  <a:lnTo>
                    <a:pt x="2230729" y="1281696"/>
                  </a:lnTo>
                  <a:close/>
                </a:path>
                <a:path w="7304405" h="1770379">
                  <a:moveTo>
                    <a:pt x="2240457" y="548614"/>
                  </a:moveTo>
                  <a:lnTo>
                    <a:pt x="2237727" y="533069"/>
                  </a:lnTo>
                  <a:lnTo>
                    <a:pt x="2230310" y="527888"/>
                  </a:lnTo>
                  <a:lnTo>
                    <a:pt x="2214740" y="530618"/>
                  </a:lnTo>
                  <a:lnTo>
                    <a:pt x="2209558" y="538035"/>
                  </a:lnTo>
                  <a:lnTo>
                    <a:pt x="2212289" y="553567"/>
                  </a:lnTo>
                  <a:lnTo>
                    <a:pt x="2219693" y="558761"/>
                  </a:lnTo>
                  <a:lnTo>
                    <a:pt x="2235263" y="556031"/>
                  </a:lnTo>
                  <a:lnTo>
                    <a:pt x="2240457" y="548614"/>
                  </a:lnTo>
                  <a:close/>
                </a:path>
                <a:path w="7304405" h="1770379">
                  <a:moveTo>
                    <a:pt x="2246376" y="1092873"/>
                  </a:moveTo>
                  <a:lnTo>
                    <a:pt x="2240534" y="1085964"/>
                  </a:lnTo>
                  <a:lnTo>
                    <a:pt x="2224773" y="1084643"/>
                  </a:lnTo>
                  <a:lnTo>
                    <a:pt x="2217864" y="1090485"/>
                  </a:lnTo>
                  <a:lnTo>
                    <a:pt x="2216543" y="1106208"/>
                  </a:lnTo>
                  <a:lnTo>
                    <a:pt x="2222385" y="1113116"/>
                  </a:lnTo>
                  <a:lnTo>
                    <a:pt x="2238146" y="1114437"/>
                  </a:lnTo>
                  <a:lnTo>
                    <a:pt x="2245055" y="1108595"/>
                  </a:lnTo>
                  <a:lnTo>
                    <a:pt x="2246376" y="1092873"/>
                  </a:lnTo>
                  <a:close/>
                </a:path>
                <a:path w="7304405" h="1770379">
                  <a:moveTo>
                    <a:pt x="2247049" y="31546"/>
                  </a:moveTo>
                  <a:lnTo>
                    <a:pt x="2241943" y="24079"/>
                  </a:lnTo>
                  <a:lnTo>
                    <a:pt x="2226399" y="21158"/>
                  </a:lnTo>
                  <a:lnTo>
                    <a:pt x="2218931" y="26250"/>
                  </a:lnTo>
                  <a:lnTo>
                    <a:pt x="2216023" y="41770"/>
                  </a:lnTo>
                  <a:lnTo>
                    <a:pt x="2221115" y="49237"/>
                  </a:lnTo>
                  <a:lnTo>
                    <a:pt x="2236660" y="52158"/>
                  </a:lnTo>
                  <a:lnTo>
                    <a:pt x="2244128" y="47053"/>
                  </a:lnTo>
                  <a:lnTo>
                    <a:pt x="2247049" y="31546"/>
                  </a:lnTo>
                  <a:close/>
                </a:path>
                <a:path w="7304405" h="1770379">
                  <a:moveTo>
                    <a:pt x="2247709" y="1680311"/>
                  </a:moveTo>
                  <a:lnTo>
                    <a:pt x="2245614" y="1664665"/>
                  </a:lnTo>
                  <a:lnTo>
                    <a:pt x="2238413" y="1659178"/>
                  </a:lnTo>
                  <a:lnTo>
                    <a:pt x="2222741" y="1661287"/>
                  </a:lnTo>
                  <a:lnTo>
                    <a:pt x="2217255" y="1668475"/>
                  </a:lnTo>
                  <a:lnTo>
                    <a:pt x="2219363" y="1684121"/>
                  </a:lnTo>
                  <a:lnTo>
                    <a:pt x="2226551" y="1689608"/>
                  </a:lnTo>
                  <a:lnTo>
                    <a:pt x="2242223" y="1687499"/>
                  </a:lnTo>
                  <a:lnTo>
                    <a:pt x="2247709" y="1680311"/>
                  </a:lnTo>
                  <a:close/>
                </a:path>
                <a:path w="7304405" h="1770379">
                  <a:moveTo>
                    <a:pt x="2254402" y="1257579"/>
                  </a:moveTo>
                  <a:lnTo>
                    <a:pt x="2253589" y="1241818"/>
                  </a:lnTo>
                  <a:lnTo>
                    <a:pt x="2246871" y="1235760"/>
                  </a:lnTo>
                  <a:lnTo>
                    <a:pt x="2231085" y="1236586"/>
                  </a:lnTo>
                  <a:lnTo>
                    <a:pt x="2225027" y="1243304"/>
                  </a:lnTo>
                  <a:lnTo>
                    <a:pt x="2225840" y="1259065"/>
                  </a:lnTo>
                  <a:lnTo>
                    <a:pt x="2232558" y="1265123"/>
                  </a:lnTo>
                  <a:lnTo>
                    <a:pt x="2248344" y="1264297"/>
                  </a:lnTo>
                  <a:lnTo>
                    <a:pt x="2254402" y="1257579"/>
                  </a:lnTo>
                  <a:close/>
                </a:path>
                <a:path w="7304405" h="1770379">
                  <a:moveTo>
                    <a:pt x="2265019" y="463499"/>
                  </a:moveTo>
                  <a:lnTo>
                    <a:pt x="2259330" y="456476"/>
                  </a:lnTo>
                  <a:lnTo>
                    <a:pt x="2243594" y="454825"/>
                  </a:lnTo>
                  <a:lnTo>
                    <a:pt x="2236571" y="460514"/>
                  </a:lnTo>
                  <a:lnTo>
                    <a:pt x="2234920" y="476211"/>
                  </a:lnTo>
                  <a:lnTo>
                    <a:pt x="2240610" y="483235"/>
                  </a:lnTo>
                  <a:lnTo>
                    <a:pt x="2256332" y="484886"/>
                  </a:lnTo>
                  <a:lnTo>
                    <a:pt x="2263368" y="479196"/>
                  </a:lnTo>
                  <a:lnTo>
                    <a:pt x="2265019" y="463499"/>
                  </a:lnTo>
                  <a:close/>
                </a:path>
                <a:path w="7304405" h="1770379">
                  <a:moveTo>
                    <a:pt x="2266353" y="756691"/>
                  </a:moveTo>
                  <a:lnTo>
                    <a:pt x="2265095" y="740956"/>
                  </a:lnTo>
                  <a:lnTo>
                    <a:pt x="2258212" y="735088"/>
                  </a:lnTo>
                  <a:lnTo>
                    <a:pt x="2242451" y="736346"/>
                  </a:lnTo>
                  <a:lnTo>
                    <a:pt x="2236584" y="743229"/>
                  </a:lnTo>
                  <a:lnTo>
                    <a:pt x="2237841" y="758952"/>
                  </a:lnTo>
                  <a:lnTo>
                    <a:pt x="2244725" y="764832"/>
                  </a:lnTo>
                  <a:lnTo>
                    <a:pt x="2260485" y="763574"/>
                  </a:lnTo>
                  <a:lnTo>
                    <a:pt x="2266353" y="756691"/>
                  </a:lnTo>
                  <a:close/>
                </a:path>
                <a:path w="7304405" h="1770379">
                  <a:moveTo>
                    <a:pt x="2272525" y="900811"/>
                  </a:moveTo>
                  <a:lnTo>
                    <a:pt x="2272309" y="885037"/>
                  </a:lnTo>
                  <a:lnTo>
                    <a:pt x="2265832" y="878725"/>
                  </a:lnTo>
                  <a:lnTo>
                    <a:pt x="2250021" y="878941"/>
                  </a:lnTo>
                  <a:lnTo>
                    <a:pt x="2243709" y="885418"/>
                  </a:lnTo>
                  <a:lnTo>
                    <a:pt x="2243925" y="901204"/>
                  </a:lnTo>
                  <a:lnTo>
                    <a:pt x="2250402" y="907503"/>
                  </a:lnTo>
                  <a:lnTo>
                    <a:pt x="2266213" y="907300"/>
                  </a:lnTo>
                  <a:lnTo>
                    <a:pt x="2272525" y="900811"/>
                  </a:lnTo>
                  <a:close/>
                </a:path>
                <a:path w="7304405" h="1770379">
                  <a:moveTo>
                    <a:pt x="2285555" y="790981"/>
                  </a:moveTo>
                  <a:lnTo>
                    <a:pt x="2279421" y="784339"/>
                  </a:lnTo>
                  <a:lnTo>
                    <a:pt x="2263622" y="783729"/>
                  </a:lnTo>
                  <a:lnTo>
                    <a:pt x="2256980" y="789876"/>
                  </a:lnTo>
                  <a:lnTo>
                    <a:pt x="2256371" y="805637"/>
                  </a:lnTo>
                  <a:lnTo>
                    <a:pt x="2262505" y="812279"/>
                  </a:lnTo>
                  <a:lnTo>
                    <a:pt x="2278303" y="812888"/>
                  </a:lnTo>
                  <a:lnTo>
                    <a:pt x="2284946" y="806754"/>
                  </a:lnTo>
                  <a:lnTo>
                    <a:pt x="2285555" y="790981"/>
                  </a:lnTo>
                  <a:close/>
                </a:path>
                <a:path w="7304405" h="1770379">
                  <a:moveTo>
                    <a:pt x="2287130" y="1291056"/>
                  </a:moveTo>
                  <a:lnTo>
                    <a:pt x="2281872" y="1283690"/>
                  </a:lnTo>
                  <a:lnTo>
                    <a:pt x="2266277" y="1281112"/>
                  </a:lnTo>
                  <a:lnTo>
                    <a:pt x="2258911" y="1286370"/>
                  </a:lnTo>
                  <a:lnTo>
                    <a:pt x="2256332" y="1301940"/>
                  </a:lnTo>
                  <a:lnTo>
                    <a:pt x="2261590" y="1309293"/>
                  </a:lnTo>
                  <a:lnTo>
                    <a:pt x="2277199" y="1311884"/>
                  </a:lnTo>
                  <a:lnTo>
                    <a:pt x="2284552" y="1306626"/>
                  </a:lnTo>
                  <a:lnTo>
                    <a:pt x="2287130" y="1291056"/>
                  </a:lnTo>
                  <a:close/>
                </a:path>
                <a:path w="7304405" h="1770379">
                  <a:moveTo>
                    <a:pt x="2296757" y="538645"/>
                  </a:moveTo>
                  <a:lnTo>
                    <a:pt x="2294026" y="523100"/>
                  </a:lnTo>
                  <a:lnTo>
                    <a:pt x="2286622" y="517906"/>
                  </a:lnTo>
                  <a:lnTo>
                    <a:pt x="2271052" y="520649"/>
                  </a:lnTo>
                  <a:lnTo>
                    <a:pt x="2265857" y="528053"/>
                  </a:lnTo>
                  <a:lnTo>
                    <a:pt x="2268588" y="543598"/>
                  </a:lnTo>
                  <a:lnTo>
                    <a:pt x="2275992" y="548792"/>
                  </a:lnTo>
                  <a:lnTo>
                    <a:pt x="2291562" y="546049"/>
                  </a:lnTo>
                  <a:lnTo>
                    <a:pt x="2296757" y="538645"/>
                  </a:lnTo>
                  <a:close/>
                </a:path>
                <a:path w="7304405" h="1770379">
                  <a:moveTo>
                    <a:pt x="2303234" y="42125"/>
                  </a:moveTo>
                  <a:lnTo>
                    <a:pt x="2298141" y="34658"/>
                  </a:lnTo>
                  <a:lnTo>
                    <a:pt x="2282596" y="31724"/>
                  </a:lnTo>
                  <a:lnTo>
                    <a:pt x="2275128" y="36830"/>
                  </a:lnTo>
                  <a:lnTo>
                    <a:pt x="2272207" y="52336"/>
                  </a:lnTo>
                  <a:lnTo>
                    <a:pt x="2277313" y="59804"/>
                  </a:lnTo>
                  <a:lnTo>
                    <a:pt x="2292845" y="62738"/>
                  </a:lnTo>
                  <a:lnTo>
                    <a:pt x="2300313" y="57632"/>
                  </a:lnTo>
                  <a:lnTo>
                    <a:pt x="2303234" y="42125"/>
                  </a:lnTo>
                  <a:close/>
                </a:path>
                <a:path w="7304405" h="1770379">
                  <a:moveTo>
                    <a:pt x="2303348" y="1097661"/>
                  </a:moveTo>
                  <a:lnTo>
                    <a:pt x="2297506" y="1090752"/>
                  </a:lnTo>
                  <a:lnTo>
                    <a:pt x="2281758" y="1089431"/>
                  </a:lnTo>
                  <a:lnTo>
                    <a:pt x="2274849" y="1095273"/>
                  </a:lnTo>
                  <a:lnTo>
                    <a:pt x="2273528" y="1110996"/>
                  </a:lnTo>
                  <a:lnTo>
                    <a:pt x="2279370" y="1117904"/>
                  </a:lnTo>
                  <a:lnTo>
                    <a:pt x="2295118" y="1119225"/>
                  </a:lnTo>
                  <a:lnTo>
                    <a:pt x="2302027" y="1113383"/>
                  </a:lnTo>
                  <a:lnTo>
                    <a:pt x="2303348" y="1097661"/>
                  </a:lnTo>
                  <a:close/>
                </a:path>
                <a:path w="7304405" h="1770379">
                  <a:moveTo>
                    <a:pt x="2304377" y="1672691"/>
                  </a:moveTo>
                  <a:lnTo>
                    <a:pt x="2302281" y="1657045"/>
                  </a:lnTo>
                  <a:lnTo>
                    <a:pt x="2295080" y="1651558"/>
                  </a:lnTo>
                  <a:lnTo>
                    <a:pt x="2279421" y="1653667"/>
                  </a:lnTo>
                  <a:lnTo>
                    <a:pt x="2273922" y="1660855"/>
                  </a:lnTo>
                  <a:lnTo>
                    <a:pt x="2276030" y="1676501"/>
                  </a:lnTo>
                  <a:lnTo>
                    <a:pt x="2283218" y="1681988"/>
                  </a:lnTo>
                  <a:lnTo>
                    <a:pt x="2298890" y="1679879"/>
                  </a:lnTo>
                  <a:lnTo>
                    <a:pt x="2304377" y="1672691"/>
                  </a:lnTo>
                  <a:close/>
                </a:path>
                <a:path w="7304405" h="1770379">
                  <a:moveTo>
                    <a:pt x="2311501" y="1254633"/>
                  </a:moveTo>
                  <a:lnTo>
                    <a:pt x="2310688" y="1238872"/>
                  </a:lnTo>
                  <a:lnTo>
                    <a:pt x="2303970" y="1232814"/>
                  </a:lnTo>
                  <a:lnTo>
                    <a:pt x="2288184" y="1233627"/>
                  </a:lnTo>
                  <a:lnTo>
                    <a:pt x="2282126" y="1240345"/>
                  </a:lnTo>
                  <a:lnTo>
                    <a:pt x="2282939" y="1256106"/>
                  </a:lnTo>
                  <a:lnTo>
                    <a:pt x="2289657" y="1262164"/>
                  </a:lnTo>
                  <a:lnTo>
                    <a:pt x="2305443" y="1261351"/>
                  </a:lnTo>
                  <a:lnTo>
                    <a:pt x="2311501" y="1254633"/>
                  </a:lnTo>
                  <a:close/>
                </a:path>
                <a:path w="7304405" h="1770379">
                  <a:moveTo>
                    <a:pt x="2321877" y="469468"/>
                  </a:moveTo>
                  <a:lnTo>
                    <a:pt x="2316188" y="462445"/>
                  </a:lnTo>
                  <a:lnTo>
                    <a:pt x="2300465" y="460794"/>
                  </a:lnTo>
                  <a:lnTo>
                    <a:pt x="2293442" y="466483"/>
                  </a:lnTo>
                  <a:lnTo>
                    <a:pt x="2291791" y="482180"/>
                  </a:lnTo>
                  <a:lnTo>
                    <a:pt x="2297480" y="489204"/>
                  </a:lnTo>
                  <a:lnTo>
                    <a:pt x="2313203" y="490855"/>
                  </a:lnTo>
                  <a:lnTo>
                    <a:pt x="2320239" y="485165"/>
                  </a:lnTo>
                  <a:lnTo>
                    <a:pt x="2321877" y="469468"/>
                  </a:lnTo>
                  <a:close/>
                </a:path>
                <a:path w="7304405" h="1770379">
                  <a:moveTo>
                    <a:pt x="2323350" y="752157"/>
                  </a:moveTo>
                  <a:lnTo>
                    <a:pt x="2322093" y="736422"/>
                  </a:lnTo>
                  <a:lnTo>
                    <a:pt x="2315210" y="730554"/>
                  </a:lnTo>
                  <a:lnTo>
                    <a:pt x="2299449" y="731812"/>
                  </a:lnTo>
                  <a:lnTo>
                    <a:pt x="2293582" y="738695"/>
                  </a:lnTo>
                  <a:lnTo>
                    <a:pt x="2294839" y="754418"/>
                  </a:lnTo>
                  <a:lnTo>
                    <a:pt x="2301722" y="760285"/>
                  </a:lnTo>
                  <a:lnTo>
                    <a:pt x="2317483" y="759040"/>
                  </a:lnTo>
                  <a:lnTo>
                    <a:pt x="2323350" y="752157"/>
                  </a:lnTo>
                  <a:close/>
                </a:path>
                <a:path w="7304405" h="1770379">
                  <a:moveTo>
                    <a:pt x="2329700" y="900049"/>
                  </a:moveTo>
                  <a:lnTo>
                    <a:pt x="2329484" y="884262"/>
                  </a:lnTo>
                  <a:lnTo>
                    <a:pt x="2323007" y="877951"/>
                  </a:lnTo>
                  <a:lnTo>
                    <a:pt x="2307196" y="878166"/>
                  </a:lnTo>
                  <a:lnTo>
                    <a:pt x="2300884" y="884656"/>
                  </a:lnTo>
                  <a:lnTo>
                    <a:pt x="2301100" y="900430"/>
                  </a:lnTo>
                  <a:lnTo>
                    <a:pt x="2307577" y="906741"/>
                  </a:lnTo>
                  <a:lnTo>
                    <a:pt x="2323388" y="906526"/>
                  </a:lnTo>
                  <a:lnTo>
                    <a:pt x="2329700" y="900049"/>
                  </a:lnTo>
                  <a:close/>
                </a:path>
                <a:path w="7304405" h="1770379">
                  <a:moveTo>
                    <a:pt x="2342692" y="793191"/>
                  </a:moveTo>
                  <a:lnTo>
                    <a:pt x="2336546" y="786561"/>
                  </a:lnTo>
                  <a:lnTo>
                    <a:pt x="2320747" y="785939"/>
                  </a:lnTo>
                  <a:lnTo>
                    <a:pt x="2314117" y="792086"/>
                  </a:lnTo>
                  <a:lnTo>
                    <a:pt x="2313508" y="807859"/>
                  </a:lnTo>
                  <a:lnTo>
                    <a:pt x="2319642" y="814501"/>
                  </a:lnTo>
                  <a:lnTo>
                    <a:pt x="2335441" y="815111"/>
                  </a:lnTo>
                  <a:lnTo>
                    <a:pt x="2342083" y="808964"/>
                  </a:lnTo>
                  <a:lnTo>
                    <a:pt x="2342692" y="793191"/>
                  </a:lnTo>
                  <a:close/>
                </a:path>
                <a:path w="7304405" h="1770379">
                  <a:moveTo>
                    <a:pt x="2343543" y="1300403"/>
                  </a:moveTo>
                  <a:lnTo>
                    <a:pt x="2338273" y="1293050"/>
                  </a:lnTo>
                  <a:lnTo>
                    <a:pt x="2322677" y="1290459"/>
                  </a:lnTo>
                  <a:lnTo>
                    <a:pt x="2315324" y="1295730"/>
                  </a:lnTo>
                  <a:lnTo>
                    <a:pt x="2312746" y="1311300"/>
                  </a:lnTo>
                  <a:lnTo>
                    <a:pt x="2318004" y="1318653"/>
                  </a:lnTo>
                  <a:lnTo>
                    <a:pt x="2333599" y="1321244"/>
                  </a:lnTo>
                  <a:lnTo>
                    <a:pt x="2340953" y="1315974"/>
                  </a:lnTo>
                  <a:lnTo>
                    <a:pt x="2343543" y="1300403"/>
                  </a:lnTo>
                  <a:close/>
                </a:path>
                <a:path w="7304405" h="1770379">
                  <a:moveTo>
                    <a:pt x="2353056" y="528675"/>
                  </a:moveTo>
                  <a:lnTo>
                    <a:pt x="2350325" y="513130"/>
                  </a:lnTo>
                  <a:lnTo>
                    <a:pt x="2342921" y="507936"/>
                  </a:lnTo>
                  <a:lnTo>
                    <a:pt x="2327351" y="510679"/>
                  </a:lnTo>
                  <a:lnTo>
                    <a:pt x="2322157" y="518083"/>
                  </a:lnTo>
                  <a:lnTo>
                    <a:pt x="2324887" y="533628"/>
                  </a:lnTo>
                  <a:lnTo>
                    <a:pt x="2332304" y="538822"/>
                  </a:lnTo>
                  <a:lnTo>
                    <a:pt x="2347874" y="536079"/>
                  </a:lnTo>
                  <a:lnTo>
                    <a:pt x="2353056" y="528675"/>
                  </a:lnTo>
                  <a:close/>
                </a:path>
                <a:path w="7304405" h="1770379">
                  <a:moveTo>
                    <a:pt x="2359431" y="52692"/>
                  </a:moveTo>
                  <a:lnTo>
                    <a:pt x="2354326" y="45224"/>
                  </a:lnTo>
                  <a:lnTo>
                    <a:pt x="2338794" y="42303"/>
                  </a:lnTo>
                  <a:lnTo>
                    <a:pt x="2331326" y="47409"/>
                  </a:lnTo>
                  <a:lnTo>
                    <a:pt x="2328405" y="62915"/>
                  </a:lnTo>
                  <a:lnTo>
                    <a:pt x="2333498" y="70383"/>
                  </a:lnTo>
                  <a:lnTo>
                    <a:pt x="2349042" y="73304"/>
                  </a:lnTo>
                  <a:lnTo>
                    <a:pt x="2356510" y="68211"/>
                  </a:lnTo>
                  <a:lnTo>
                    <a:pt x="2359431" y="52692"/>
                  </a:lnTo>
                  <a:close/>
                </a:path>
                <a:path w="7304405" h="1770379">
                  <a:moveTo>
                    <a:pt x="2360320" y="1102448"/>
                  </a:moveTo>
                  <a:lnTo>
                    <a:pt x="2354491" y="1095540"/>
                  </a:lnTo>
                  <a:lnTo>
                    <a:pt x="2338730" y="1094219"/>
                  </a:lnTo>
                  <a:lnTo>
                    <a:pt x="2331821" y="1100061"/>
                  </a:lnTo>
                  <a:lnTo>
                    <a:pt x="2330500" y="1115783"/>
                  </a:lnTo>
                  <a:lnTo>
                    <a:pt x="2336342" y="1122692"/>
                  </a:lnTo>
                  <a:lnTo>
                    <a:pt x="2352103" y="1124013"/>
                  </a:lnTo>
                  <a:lnTo>
                    <a:pt x="2359012" y="1118171"/>
                  </a:lnTo>
                  <a:lnTo>
                    <a:pt x="2360320" y="1102448"/>
                  </a:lnTo>
                  <a:close/>
                </a:path>
                <a:path w="7304405" h="1770379">
                  <a:moveTo>
                    <a:pt x="2361044" y="1665071"/>
                  </a:moveTo>
                  <a:lnTo>
                    <a:pt x="2358948" y="1649425"/>
                  </a:lnTo>
                  <a:lnTo>
                    <a:pt x="2351748" y="1643938"/>
                  </a:lnTo>
                  <a:lnTo>
                    <a:pt x="2336088" y="1646047"/>
                  </a:lnTo>
                  <a:lnTo>
                    <a:pt x="2330602" y="1653235"/>
                  </a:lnTo>
                  <a:lnTo>
                    <a:pt x="2332698" y="1668881"/>
                  </a:lnTo>
                  <a:lnTo>
                    <a:pt x="2339886" y="1674368"/>
                  </a:lnTo>
                  <a:lnTo>
                    <a:pt x="2355558" y="1672259"/>
                  </a:lnTo>
                  <a:lnTo>
                    <a:pt x="2361044" y="1665071"/>
                  </a:lnTo>
                  <a:close/>
                </a:path>
                <a:path w="7304405" h="1770379">
                  <a:moveTo>
                    <a:pt x="2368613" y="1251686"/>
                  </a:moveTo>
                  <a:lnTo>
                    <a:pt x="2367788" y="1235925"/>
                  </a:lnTo>
                  <a:lnTo>
                    <a:pt x="2361069" y="1229868"/>
                  </a:lnTo>
                  <a:lnTo>
                    <a:pt x="2345283" y="1230680"/>
                  </a:lnTo>
                  <a:lnTo>
                    <a:pt x="2339225" y="1237399"/>
                  </a:lnTo>
                  <a:lnTo>
                    <a:pt x="2340038" y="1253159"/>
                  </a:lnTo>
                  <a:lnTo>
                    <a:pt x="2346756" y="1259217"/>
                  </a:lnTo>
                  <a:lnTo>
                    <a:pt x="2362555" y="1258404"/>
                  </a:lnTo>
                  <a:lnTo>
                    <a:pt x="2368613" y="1251686"/>
                  </a:lnTo>
                  <a:close/>
                </a:path>
                <a:path w="7304405" h="1770379">
                  <a:moveTo>
                    <a:pt x="2378748" y="475437"/>
                  </a:moveTo>
                  <a:lnTo>
                    <a:pt x="2373058" y="468414"/>
                  </a:lnTo>
                  <a:lnTo>
                    <a:pt x="2357336" y="466763"/>
                  </a:lnTo>
                  <a:lnTo>
                    <a:pt x="2350300" y="472452"/>
                  </a:lnTo>
                  <a:lnTo>
                    <a:pt x="2348649" y="488149"/>
                  </a:lnTo>
                  <a:lnTo>
                    <a:pt x="2354351" y="495173"/>
                  </a:lnTo>
                  <a:lnTo>
                    <a:pt x="2370074" y="496824"/>
                  </a:lnTo>
                  <a:lnTo>
                    <a:pt x="2377097" y="491134"/>
                  </a:lnTo>
                  <a:lnTo>
                    <a:pt x="2378748" y="475437"/>
                  </a:lnTo>
                  <a:close/>
                </a:path>
                <a:path w="7304405" h="1770379">
                  <a:moveTo>
                    <a:pt x="2380348" y="747623"/>
                  </a:moveTo>
                  <a:lnTo>
                    <a:pt x="2379091" y="731888"/>
                  </a:lnTo>
                  <a:lnTo>
                    <a:pt x="2372207" y="726020"/>
                  </a:lnTo>
                  <a:lnTo>
                    <a:pt x="2356447" y="727265"/>
                  </a:lnTo>
                  <a:lnTo>
                    <a:pt x="2350579" y="734148"/>
                  </a:lnTo>
                  <a:lnTo>
                    <a:pt x="2351836" y="749884"/>
                  </a:lnTo>
                  <a:lnTo>
                    <a:pt x="2358720" y="755751"/>
                  </a:lnTo>
                  <a:lnTo>
                    <a:pt x="2374481" y="754507"/>
                  </a:lnTo>
                  <a:lnTo>
                    <a:pt x="2380348" y="747623"/>
                  </a:lnTo>
                  <a:close/>
                </a:path>
                <a:path w="7304405" h="1770379">
                  <a:moveTo>
                    <a:pt x="2386876" y="899274"/>
                  </a:moveTo>
                  <a:lnTo>
                    <a:pt x="2386660" y="883500"/>
                  </a:lnTo>
                  <a:lnTo>
                    <a:pt x="2380170" y="877189"/>
                  </a:lnTo>
                  <a:lnTo>
                    <a:pt x="2364371" y="877404"/>
                  </a:lnTo>
                  <a:lnTo>
                    <a:pt x="2358059" y="883881"/>
                  </a:lnTo>
                  <a:lnTo>
                    <a:pt x="2358275" y="899668"/>
                  </a:lnTo>
                  <a:lnTo>
                    <a:pt x="2364752" y="905967"/>
                  </a:lnTo>
                  <a:lnTo>
                    <a:pt x="2380564" y="905764"/>
                  </a:lnTo>
                  <a:lnTo>
                    <a:pt x="2386876" y="899274"/>
                  </a:lnTo>
                  <a:close/>
                </a:path>
                <a:path w="7304405" h="1770379">
                  <a:moveTo>
                    <a:pt x="2399830" y="795413"/>
                  </a:moveTo>
                  <a:lnTo>
                    <a:pt x="2393683" y="788771"/>
                  </a:lnTo>
                  <a:lnTo>
                    <a:pt x="2377884" y="788162"/>
                  </a:lnTo>
                  <a:lnTo>
                    <a:pt x="2371255" y="794296"/>
                  </a:lnTo>
                  <a:lnTo>
                    <a:pt x="2370632" y="810069"/>
                  </a:lnTo>
                  <a:lnTo>
                    <a:pt x="2376779" y="816711"/>
                  </a:lnTo>
                  <a:lnTo>
                    <a:pt x="2392578" y="817321"/>
                  </a:lnTo>
                  <a:lnTo>
                    <a:pt x="2399220" y="811174"/>
                  </a:lnTo>
                  <a:lnTo>
                    <a:pt x="2399830" y="795413"/>
                  </a:lnTo>
                  <a:close/>
                </a:path>
                <a:path w="7304405" h="1770379">
                  <a:moveTo>
                    <a:pt x="2399944" y="1309763"/>
                  </a:moveTo>
                  <a:lnTo>
                    <a:pt x="2394686" y="1302410"/>
                  </a:lnTo>
                  <a:lnTo>
                    <a:pt x="2379091" y="1299819"/>
                  </a:lnTo>
                  <a:lnTo>
                    <a:pt x="2371737" y="1305077"/>
                  </a:lnTo>
                  <a:lnTo>
                    <a:pt x="2369147" y="1320647"/>
                  </a:lnTo>
                  <a:lnTo>
                    <a:pt x="2374417" y="1328013"/>
                  </a:lnTo>
                  <a:lnTo>
                    <a:pt x="2390013" y="1330591"/>
                  </a:lnTo>
                  <a:lnTo>
                    <a:pt x="2397366" y="1325333"/>
                  </a:lnTo>
                  <a:lnTo>
                    <a:pt x="2399944" y="1309763"/>
                  </a:lnTo>
                  <a:close/>
                </a:path>
                <a:path w="7304405" h="1770379">
                  <a:moveTo>
                    <a:pt x="2409367" y="518693"/>
                  </a:moveTo>
                  <a:lnTo>
                    <a:pt x="2406624" y="503148"/>
                  </a:lnTo>
                  <a:lnTo>
                    <a:pt x="2399220" y="497967"/>
                  </a:lnTo>
                  <a:lnTo>
                    <a:pt x="2383650" y="500697"/>
                  </a:lnTo>
                  <a:lnTo>
                    <a:pt x="2378456" y="508114"/>
                  </a:lnTo>
                  <a:lnTo>
                    <a:pt x="2381186" y="523646"/>
                  </a:lnTo>
                  <a:lnTo>
                    <a:pt x="2388603" y="528840"/>
                  </a:lnTo>
                  <a:lnTo>
                    <a:pt x="2404173" y="526110"/>
                  </a:lnTo>
                  <a:lnTo>
                    <a:pt x="2409367" y="518693"/>
                  </a:lnTo>
                  <a:close/>
                </a:path>
                <a:path w="7304405" h="1770379">
                  <a:moveTo>
                    <a:pt x="2415616" y="63271"/>
                  </a:moveTo>
                  <a:lnTo>
                    <a:pt x="2410523" y="55803"/>
                  </a:lnTo>
                  <a:lnTo>
                    <a:pt x="2394978" y="52882"/>
                  </a:lnTo>
                  <a:lnTo>
                    <a:pt x="2387511" y="57975"/>
                  </a:lnTo>
                  <a:lnTo>
                    <a:pt x="2384590" y="73494"/>
                  </a:lnTo>
                  <a:lnTo>
                    <a:pt x="2389695" y="80962"/>
                  </a:lnTo>
                  <a:lnTo>
                    <a:pt x="2405240" y="83883"/>
                  </a:lnTo>
                  <a:lnTo>
                    <a:pt x="2412708" y="78778"/>
                  </a:lnTo>
                  <a:lnTo>
                    <a:pt x="2415616" y="63271"/>
                  </a:lnTo>
                  <a:close/>
                </a:path>
                <a:path w="7304405" h="1770379">
                  <a:moveTo>
                    <a:pt x="2417305" y="1107236"/>
                  </a:moveTo>
                  <a:lnTo>
                    <a:pt x="2411463" y="1100328"/>
                  </a:lnTo>
                  <a:lnTo>
                    <a:pt x="2395715" y="1099007"/>
                  </a:lnTo>
                  <a:lnTo>
                    <a:pt x="2388806" y="1104849"/>
                  </a:lnTo>
                  <a:lnTo>
                    <a:pt x="2387485" y="1120571"/>
                  </a:lnTo>
                  <a:lnTo>
                    <a:pt x="2393315" y="1127480"/>
                  </a:lnTo>
                  <a:lnTo>
                    <a:pt x="2409075" y="1128801"/>
                  </a:lnTo>
                  <a:lnTo>
                    <a:pt x="2415984" y="1122972"/>
                  </a:lnTo>
                  <a:lnTo>
                    <a:pt x="2417305" y="1107236"/>
                  </a:lnTo>
                  <a:close/>
                </a:path>
                <a:path w="7304405" h="1770379">
                  <a:moveTo>
                    <a:pt x="2417711" y="1657451"/>
                  </a:moveTo>
                  <a:lnTo>
                    <a:pt x="2415616" y="1641805"/>
                  </a:lnTo>
                  <a:lnTo>
                    <a:pt x="2408415" y="1636318"/>
                  </a:lnTo>
                  <a:lnTo>
                    <a:pt x="2392756" y="1638427"/>
                  </a:lnTo>
                  <a:lnTo>
                    <a:pt x="2387269" y="1645627"/>
                  </a:lnTo>
                  <a:lnTo>
                    <a:pt x="2389365" y="1661261"/>
                  </a:lnTo>
                  <a:lnTo>
                    <a:pt x="2396566" y="1666748"/>
                  </a:lnTo>
                  <a:lnTo>
                    <a:pt x="2412225" y="1664639"/>
                  </a:lnTo>
                  <a:lnTo>
                    <a:pt x="2417711" y="1657451"/>
                  </a:lnTo>
                  <a:close/>
                </a:path>
                <a:path w="7304405" h="1770379">
                  <a:moveTo>
                    <a:pt x="2425712" y="1248727"/>
                  </a:moveTo>
                  <a:lnTo>
                    <a:pt x="2424900" y="1232966"/>
                  </a:lnTo>
                  <a:lnTo>
                    <a:pt x="2418181" y="1226908"/>
                  </a:lnTo>
                  <a:lnTo>
                    <a:pt x="2402382" y="1227734"/>
                  </a:lnTo>
                  <a:lnTo>
                    <a:pt x="2396325" y="1234440"/>
                  </a:lnTo>
                  <a:lnTo>
                    <a:pt x="2397150" y="1250200"/>
                  </a:lnTo>
                  <a:lnTo>
                    <a:pt x="2403856" y="1256271"/>
                  </a:lnTo>
                  <a:lnTo>
                    <a:pt x="2419654" y="1255445"/>
                  </a:lnTo>
                  <a:lnTo>
                    <a:pt x="2425712" y="1248727"/>
                  </a:lnTo>
                  <a:close/>
                </a:path>
                <a:path w="7304405" h="1770379">
                  <a:moveTo>
                    <a:pt x="2435618" y="481406"/>
                  </a:moveTo>
                  <a:lnTo>
                    <a:pt x="2429916" y="474383"/>
                  </a:lnTo>
                  <a:lnTo>
                    <a:pt x="2414193" y="472732"/>
                  </a:lnTo>
                  <a:lnTo>
                    <a:pt x="2407170" y="478421"/>
                  </a:lnTo>
                  <a:lnTo>
                    <a:pt x="2405519" y="494118"/>
                  </a:lnTo>
                  <a:lnTo>
                    <a:pt x="2411209" y="501142"/>
                  </a:lnTo>
                  <a:lnTo>
                    <a:pt x="2426932" y="502805"/>
                  </a:lnTo>
                  <a:lnTo>
                    <a:pt x="2433967" y="497103"/>
                  </a:lnTo>
                  <a:lnTo>
                    <a:pt x="2435618" y="481406"/>
                  </a:lnTo>
                  <a:close/>
                </a:path>
                <a:path w="7304405" h="1770379">
                  <a:moveTo>
                    <a:pt x="2437346" y="743089"/>
                  </a:moveTo>
                  <a:lnTo>
                    <a:pt x="2436088" y="727354"/>
                  </a:lnTo>
                  <a:lnTo>
                    <a:pt x="2429205" y="721487"/>
                  </a:lnTo>
                  <a:lnTo>
                    <a:pt x="2413444" y="722731"/>
                  </a:lnTo>
                  <a:lnTo>
                    <a:pt x="2407577" y="729615"/>
                  </a:lnTo>
                  <a:lnTo>
                    <a:pt x="2408834" y="745350"/>
                  </a:lnTo>
                  <a:lnTo>
                    <a:pt x="2415717" y="751217"/>
                  </a:lnTo>
                  <a:lnTo>
                    <a:pt x="2431478" y="749973"/>
                  </a:lnTo>
                  <a:lnTo>
                    <a:pt x="2437346" y="743089"/>
                  </a:lnTo>
                  <a:close/>
                </a:path>
                <a:path w="7304405" h="1770379">
                  <a:moveTo>
                    <a:pt x="2444051" y="898512"/>
                  </a:moveTo>
                  <a:lnTo>
                    <a:pt x="2443835" y="882726"/>
                  </a:lnTo>
                  <a:lnTo>
                    <a:pt x="2437346" y="876414"/>
                  </a:lnTo>
                  <a:lnTo>
                    <a:pt x="2421547" y="876630"/>
                  </a:lnTo>
                  <a:lnTo>
                    <a:pt x="2415235" y="883119"/>
                  </a:lnTo>
                  <a:lnTo>
                    <a:pt x="2415438" y="898893"/>
                  </a:lnTo>
                  <a:lnTo>
                    <a:pt x="2421928" y="905205"/>
                  </a:lnTo>
                  <a:lnTo>
                    <a:pt x="2437739" y="904989"/>
                  </a:lnTo>
                  <a:lnTo>
                    <a:pt x="2444051" y="898512"/>
                  </a:lnTo>
                  <a:close/>
                </a:path>
                <a:path w="7304405" h="1770379">
                  <a:moveTo>
                    <a:pt x="2456357" y="1319110"/>
                  </a:moveTo>
                  <a:lnTo>
                    <a:pt x="2451100" y="1311757"/>
                  </a:lnTo>
                  <a:lnTo>
                    <a:pt x="2435504" y="1309166"/>
                  </a:lnTo>
                  <a:lnTo>
                    <a:pt x="2428138" y="1314437"/>
                  </a:lnTo>
                  <a:lnTo>
                    <a:pt x="2425560" y="1330007"/>
                  </a:lnTo>
                  <a:lnTo>
                    <a:pt x="2430818" y="1337360"/>
                  </a:lnTo>
                  <a:lnTo>
                    <a:pt x="2446413" y="1339951"/>
                  </a:lnTo>
                  <a:lnTo>
                    <a:pt x="2453779" y="1334681"/>
                  </a:lnTo>
                  <a:lnTo>
                    <a:pt x="2456357" y="1319110"/>
                  </a:lnTo>
                  <a:close/>
                </a:path>
                <a:path w="7304405" h="1770379">
                  <a:moveTo>
                    <a:pt x="2456967" y="797623"/>
                  </a:moveTo>
                  <a:lnTo>
                    <a:pt x="2450820" y="790981"/>
                  </a:lnTo>
                  <a:lnTo>
                    <a:pt x="2435021" y="790371"/>
                  </a:lnTo>
                  <a:lnTo>
                    <a:pt x="2428379" y="796518"/>
                  </a:lnTo>
                  <a:lnTo>
                    <a:pt x="2427770" y="812292"/>
                  </a:lnTo>
                  <a:lnTo>
                    <a:pt x="2433917" y="818921"/>
                  </a:lnTo>
                  <a:lnTo>
                    <a:pt x="2449715" y="819543"/>
                  </a:lnTo>
                  <a:lnTo>
                    <a:pt x="2456357" y="813396"/>
                  </a:lnTo>
                  <a:lnTo>
                    <a:pt x="2456967" y="797623"/>
                  </a:lnTo>
                  <a:close/>
                </a:path>
                <a:path w="7304405" h="1770379">
                  <a:moveTo>
                    <a:pt x="2471813" y="73850"/>
                  </a:moveTo>
                  <a:lnTo>
                    <a:pt x="2466708" y="66370"/>
                  </a:lnTo>
                  <a:lnTo>
                    <a:pt x="2451176" y="63449"/>
                  </a:lnTo>
                  <a:lnTo>
                    <a:pt x="2443708" y="68554"/>
                  </a:lnTo>
                  <a:lnTo>
                    <a:pt x="2440787" y="84061"/>
                  </a:lnTo>
                  <a:lnTo>
                    <a:pt x="2445893" y="91541"/>
                  </a:lnTo>
                  <a:lnTo>
                    <a:pt x="2461425" y="94462"/>
                  </a:lnTo>
                  <a:lnTo>
                    <a:pt x="2468892" y="89357"/>
                  </a:lnTo>
                  <a:lnTo>
                    <a:pt x="2471813" y="73850"/>
                  </a:lnTo>
                  <a:close/>
                </a:path>
                <a:path w="7304405" h="1770379">
                  <a:moveTo>
                    <a:pt x="2474277" y="1112024"/>
                  </a:moveTo>
                  <a:lnTo>
                    <a:pt x="2468435" y="1105115"/>
                  </a:lnTo>
                  <a:lnTo>
                    <a:pt x="2452687" y="1103795"/>
                  </a:lnTo>
                  <a:lnTo>
                    <a:pt x="2445778" y="1109637"/>
                  </a:lnTo>
                  <a:lnTo>
                    <a:pt x="2444458" y="1125359"/>
                  </a:lnTo>
                  <a:lnTo>
                    <a:pt x="2450300" y="1132268"/>
                  </a:lnTo>
                  <a:lnTo>
                    <a:pt x="2466048" y="1133589"/>
                  </a:lnTo>
                  <a:lnTo>
                    <a:pt x="2472956" y="1127760"/>
                  </a:lnTo>
                  <a:lnTo>
                    <a:pt x="2474277" y="1112024"/>
                  </a:lnTo>
                  <a:close/>
                </a:path>
                <a:path w="7304405" h="1770379">
                  <a:moveTo>
                    <a:pt x="2474391" y="1649831"/>
                  </a:moveTo>
                  <a:lnTo>
                    <a:pt x="2472283" y="1634197"/>
                  </a:lnTo>
                  <a:lnTo>
                    <a:pt x="2465095" y="1628711"/>
                  </a:lnTo>
                  <a:lnTo>
                    <a:pt x="2449423" y="1630819"/>
                  </a:lnTo>
                  <a:lnTo>
                    <a:pt x="2443937" y="1638007"/>
                  </a:lnTo>
                  <a:lnTo>
                    <a:pt x="2446032" y="1653641"/>
                  </a:lnTo>
                  <a:lnTo>
                    <a:pt x="2453233" y="1659140"/>
                  </a:lnTo>
                  <a:lnTo>
                    <a:pt x="2468905" y="1657032"/>
                  </a:lnTo>
                  <a:lnTo>
                    <a:pt x="2474391" y="1649831"/>
                  </a:lnTo>
                  <a:close/>
                </a:path>
                <a:path w="7304405" h="1770379">
                  <a:moveTo>
                    <a:pt x="2482812" y="1245781"/>
                  </a:moveTo>
                  <a:lnTo>
                    <a:pt x="2481999" y="1230020"/>
                  </a:lnTo>
                  <a:lnTo>
                    <a:pt x="2475280" y="1223962"/>
                  </a:lnTo>
                  <a:lnTo>
                    <a:pt x="2459494" y="1224775"/>
                  </a:lnTo>
                  <a:lnTo>
                    <a:pt x="2453436" y="1231493"/>
                  </a:lnTo>
                  <a:lnTo>
                    <a:pt x="2454249" y="1247254"/>
                  </a:lnTo>
                  <a:lnTo>
                    <a:pt x="2460968" y="1253312"/>
                  </a:lnTo>
                  <a:lnTo>
                    <a:pt x="2476754" y="1252499"/>
                  </a:lnTo>
                  <a:lnTo>
                    <a:pt x="2482812" y="1245781"/>
                  </a:lnTo>
                  <a:close/>
                </a:path>
                <a:path w="7304405" h="1770379">
                  <a:moveTo>
                    <a:pt x="2494343" y="738543"/>
                  </a:moveTo>
                  <a:lnTo>
                    <a:pt x="2493086" y="722820"/>
                  </a:lnTo>
                  <a:lnTo>
                    <a:pt x="2486202" y="716940"/>
                  </a:lnTo>
                  <a:lnTo>
                    <a:pt x="2470442" y="718197"/>
                  </a:lnTo>
                  <a:lnTo>
                    <a:pt x="2464574" y="725081"/>
                  </a:lnTo>
                  <a:lnTo>
                    <a:pt x="2465832" y="740816"/>
                  </a:lnTo>
                  <a:lnTo>
                    <a:pt x="2472715" y="746683"/>
                  </a:lnTo>
                  <a:lnTo>
                    <a:pt x="2488476" y="745426"/>
                  </a:lnTo>
                  <a:lnTo>
                    <a:pt x="2494343" y="738543"/>
                  </a:lnTo>
                  <a:close/>
                </a:path>
                <a:path w="7304405" h="1770379">
                  <a:moveTo>
                    <a:pt x="2501214" y="897737"/>
                  </a:moveTo>
                  <a:lnTo>
                    <a:pt x="2501011" y="881964"/>
                  </a:lnTo>
                  <a:lnTo>
                    <a:pt x="2494521" y="875652"/>
                  </a:lnTo>
                  <a:lnTo>
                    <a:pt x="2478709" y="875868"/>
                  </a:lnTo>
                  <a:lnTo>
                    <a:pt x="2472410" y="882345"/>
                  </a:lnTo>
                  <a:lnTo>
                    <a:pt x="2472613" y="898131"/>
                  </a:lnTo>
                  <a:lnTo>
                    <a:pt x="2479103" y="904430"/>
                  </a:lnTo>
                  <a:lnTo>
                    <a:pt x="2494915" y="904227"/>
                  </a:lnTo>
                  <a:lnTo>
                    <a:pt x="2501214" y="897737"/>
                  </a:lnTo>
                  <a:close/>
                </a:path>
                <a:path w="7304405" h="1770379">
                  <a:moveTo>
                    <a:pt x="2512771" y="1328470"/>
                  </a:moveTo>
                  <a:lnTo>
                    <a:pt x="2507500" y="1321117"/>
                  </a:lnTo>
                  <a:lnTo>
                    <a:pt x="2491905" y="1318526"/>
                  </a:lnTo>
                  <a:lnTo>
                    <a:pt x="2484551" y="1323784"/>
                  </a:lnTo>
                  <a:lnTo>
                    <a:pt x="2481961" y="1339354"/>
                  </a:lnTo>
                  <a:lnTo>
                    <a:pt x="2487231" y="1346720"/>
                  </a:lnTo>
                  <a:lnTo>
                    <a:pt x="2502827" y="1349298"/>
                  </a:lnTo>
                  <a:lnTo>
                    <a:pt x="2510180" y="1344041"/>
                  </a:lnTo>
                  <a:lnTo>
                    <a:pt x="2512771" y="1328470"/>
                  </a:lnTo>
                  <a:close/>
                </a:path>
                <a:path w="7304405" h="1770379">
                  <a:moveTo>
                    <a:pt x="2514104" y="799833"/>
                  </a:moveTo>
                  <a:lnTo>
                    <a:pt x="2507958" y="793203"/>
                  </a:lnTo>
                  <a:lnTo>
                    <a:pt x="2492159" y="792581"/>
                  </a:lnTo>
                  <a:lnTo>
                    <a:pt x="2485517" y="798728"/>
                  </a:lnTo>
                  <a:lnTo>
                    <a:pt x="2484907" y="814501"/>
                  </a:lnTo>
                  <a:lnTo>
                    <a:pt x="2491054" y="821143"/>
                  </a:lnTo>
                  <a:lnTo>
                    <a:pt x="2506853" y="821753"/>
                  </a:lnTo>
                  <a:lnTo>
                    <a:pt x="2513495" y="815606"/>
                  </a:lnTo>
                  <a:lnTo>
                    <a:pt x="2514104" y="799833"/>
                  </a:lnTo>
                  <a:close/>
                </a:path>
                <a:path w="7304405" h="1770379">
                  <a:moveTo>
                    <a:pt x="2528011" y="84416"/>
                  </a:moveTo>
                  <a:lnTo>
                    <a:pt x="2522905" y="76949"/>
                  </a:lnTo>
                  <a:lnTo>
                    <a:pt x="2507361" y="74028"/>
                  </a:lnTo>
                  <a:lnTo>
                    <a:pt x="2499893" y="79133"/>
                  </a:lnTo>
                  <a:lnTo>
                    <a:pt x="2496985" y="94640"/>
                  </a:lnTo>
                  <a:lnTo>
                    <a:pt x="2502077" y="102108"/>
                  </a:lnTo>
                  <a:lnTo>
                    <a:pt x="2517622" y="105029"/>
                  </a:lnTo>
                  <a:lnTo>
                    <a:pt x="2525090" y="99923"/>
                  </a:lnTo>
                  <a:lnTo>
                    <a:pt x="2528011" y="84416"/>
                  </a:lnTo>
                  <a:close/>
                </a:path>
                <a:path w="7304405" h="1770379">
                  <a:moveTo>
                    <a:pt x="2531059" y="1642211"/>
                  </a:moveTo>
                  <a:lnTo>
                    <a:pt x="2528951" y="1626577"/>
                  </a:lnTo>
                  <a:lnTo>
                    <a:pt x="2521762" y="1621091"/>
                  </a:lnTo>
                  <a:lnTo>
                    <a:pt x="2506091" y="1623199"/>
                  </a:lnTo>
                  <a:lnTo>
                    <a:pt x="2500604" y="1630387"/>
                  </a:lnTo>
                  <a:lnTo>
                    <a:pt x="2502712" y="1646034"/>
                  </a:lnTo>
                  <a:lnTo>
                    <a:pt x="2509901" y="1651520"/>
                  </a:lnTo>
                  <a:lnTo>
                    <a:pt x="2525572" y="1649412"/>
                  </a:lnTo>
                  <a:lnTo>
                    <a:pt x="2531059" y="1642211"/>
                  </a:lnTo>
                  <a:close/>
                </a:path>
                <a:path w="7304405" h="1770379">
                  <a:moveTo>
                    <a:pt x="2531262" y="1116825"/>
                  </a:moveTo>
                  <a:lnTo>
                    <a:pt x="2525420" y="1109903"/>
                  </a:lnTo>
                  <a:lnTo>
                    <a:pt x="2509659" y="1108583"/>
                  </a:lnTo>
                  <a:lnTo>
                    <a:pt x="2502751" y="1114425"/>
                  </a:lnTo>
                  <a:lnTo>
                    <a:pt x="2501430" y="1130160"/>
                  </a:lnTo>
                  <a:lnTo>
                    <a:pt x="2507272" y="1137069"/>
                  </a:lnTo>
                  <a:lnTo>
                    <a:pt x="2523032" y="1138389"/>
                  </a:lnTo>
                  <a:lnTo>
                    <a:pt x="2529941" y="1132547"/>
                  </a:lnTo>
                  <a:lnTo>
                    <a:pt x="2531262" y="1116825"/>
                  </a:lnTo>
                  <a:close/>
                </a:path>
                <a:path w="7304405" h="1770379">
                  <a:moveTo>
                    <a:pt x="2539911" y="1242834"/>
                  </a:moveTo>
                  <a:lnTo>
                    <a:pt x="2539098" y="1227074"/>
                  </a:lnTo>
                  <a:lnTo>
                    <a:pt x="2532380" y="1221016"/>
                  </a:lnTo>
                  <a:lnTo>
                    <a:pt x="2516594" y="1221828"/>
                  </a:lnTo>
                  <a:lnTo>
                    <a:pt x="2510536" y="1228547"/>
                  </a:lnTo>
                  <a:lnTo>
                    <a:pt x="2511348" y="1244307"/>
                  </a:lnTo>
                  <a:lnTo>
                    <a:pt x="2518067" y="1250365"/>
                  </a:lnTo>
                  <a:lnTo>
                    <a:pt x="2533853" y="1249553"/>
                  </a:lnTo>
                  <a:lnTo>
                    <a:pt x="2539911" y="1242834"/>
                  </a:lnTo>
                  <a:close/>
                </a:path>
                <a:path w="7304405" h="1770379">
                  <a:moveTo>
                    <a:pt x="2549347" y="493344"/>
                  </a:moveTo>
                  <a:lnTo>
                    <a:pt x="2543657" y="486321"/>
                  </a:lnTo>
                  <a:lnTo>
                    <a:pt x="2527935" y="484670"/>
                  </a:lnTo>
                  <a:lnTo>
                    <a:pt x="2520899" y="490359"/>
                  </a:lnTo>
                  <a:lnTo>
                    <a:pt x="2520734" y="491820"/>
                  </a:lnTo>
                  <a:lnTo>
                    <a:pt x="2519235" y="483209"/>
                  </a:lnTo>
                  <a:lnTo>
                    <a:pt x="2511831" y="478015"/>
                  </a:lnTo>
                  <a:lnTo>
                    <a:pt x="2496248" y="480758"/>
                  </a:lnTo>
                  <a:lnTo>
                    <a:pt x="2492006" y="486816"/>
                  </a:lnTo>
                  <a:lnTo>
                    <a:pt x="2486787" y="480352"/>
                  </a:lnTo>
                  <a:lnTo>
                    <a:pt x="2471064" y="478701"/>
                  </a:lnTo>
                  <a:lnTo>
                    <a:pt x="2464028" y="484390"/>
                  </a:lnTo>
                  <a:lnTo>
                    <a:pt x="2463038" y="493814"/>
                  </a:lnTo>
                  <a:lnTo>
                    <a:pt x="2462936" y="493179"/>
                  </a:lnTo>
                  <a:lnTo>
                    <a:pt x="2455519" y="487984"/>
                  </a:lnTo>
                  <a:lnTo>
                    <a:pt x="2439949" y="490728"/>
                  </a:lnTo>
                  <a:lnTo>
                    <a:pt x="2434755" y="498132"/>
                  </a:lnTo>
                  <a:lnTo>
                    <a:pt x="2437498" y="513676"/>
                  </a:lnTo>
                  <a:lnTo>
                    <a:pt x="2444902" y="518871"/>
                  </a:lnTo>
                  <a:lnTo>
                    <a:pt x="2460472" y="516128"/>
                  </a:lnTo>
                  <a:lnTo>
                    <a:pt x="2465667" y="508723"/>
                  </a:lnTo>
                  <a:lnTo>
                    <a:pt x="2464638" y="502869"/>
                  </a:lnTo>
                  <a:lnTo>
                    <a:pt x="2468080" y="507123"/>
                  </a:lnTo>
                  <a:lnTo>
                    <a:pt x="2483802" y="508774"/>
                  </a:lnTo>
                  <a:lnTo>
                    <a:pt x="2490838" y="503072"/>
                  </a:lnTo>
                  <a:lnTo>
                    <a:pt x="2491892" y="492912"/>
                  </a:lnTo>
                  <a:lnTo>
                    <a:pt x="2493797" y="503707"/>
                  </a:lnTo>
                  <a:lnTo>
                    <a:pt x="2501201" y="508901"/>
                  </a:lnTo>
                  <a:lnTo>
                    <a:pt x="2516771" y="506158"/>
                  </a:lnTo>
                  <a:lnTo>
                    <a:pt x="2519667" y="502031"/>
                  </a:lnTo>
                  <a:lnTo>
                    <a:pt x="2519248" y="506056"/>
                  </a:lnTo>
                  <a:lnTo>
                    <a:pt x="2524950" y="513092"/>
                  </a:lnTo>
                  <a:lnTo>
                    <a:pt x="2540673" y="514743"/>
                  </a:lnTo>
                  <a:lnTo>
                    <a:pt x="2547696" y="509041"/>
                  </a:lnTo>
                  <a:lnTo>
                    <a:pt x="2549347" y="493344"/>
                  </a:lnTo>
                  <a:close/>
                </a:path>
                <a:path w="7304405" h="1770379">
                  <a:moveTo>
                    <a:pt x="2551341" y="734009"/>
                  </a:moveTo>
                  <a:lnTo>
                    <a:pt x="2550096" y="718273"/>
                  </a:lnTo>
                  <a:lnTo>
                    <a:pt x="2543200" y="712406"/>
                  </a:lnTo>
                  <a:lnTo>
                    <a:pt x="2527452" y="713663"/>
                  </a:lnTo>
                  <a:lnTo>
                    <a:pt x="2521572" y="720547"/>
                  </a:lnTo>
                  <a:lnTo>
                    <a:pt x="2522829" y="736282"/>
                  </a:lnTo>
                  <a:lnTo>
                    <a:pt x="2529713" y="742149"/>
                  </a:lnTo>
                  <a:lnTo>
                    <a:pt x="2545473" y="740892"/>
                  </a:lnTo>
                  <a:lnTo>
                    <a:pt x="2551341" y="734009"/>
                  </a:lnTo>
                  <a:close/>
                </a:path>
                <a:path w="7304405" h="1770379">
                  <a:moveTo>
                    <a:pt x="2558389" y="896975"/>
                  </a:moveTo>
                  <a:lnTo>
                    <a:pt x="2558173" y="881189"/>
                  </a:lnTo>
                  <a:lnTo>
                    <a:pt x="2551696" y="874877"/>
                  </a:lnTo>
                  <a:lnTo>
                    <a:pt x="2535885" y="875093"/>
                  </a:lnTo>
                  <a:lnTo>
                    <a:pt x="2529573" y="881570"/>
                  </a:lnTo>
                  <a:lnTo>
                    <a:pt x="2529789" y="897356"/>
                  </a:lnTo>
                  <a:lnTo>
                    <a:pt x="2536266" y="903668"/>
                  </a:lnTo>
                  <a:lnTo>
                    <a:pt x="2552077" y="903452"/>
                  </a:lnTo>
                  <a:lnTo>
                    <a:pt x="2558389" y="896975"/>
                  </a:lnTo>
                  <a:close/>
                </a:path>
                <a:path w="7304405" h="1770379">
                  <a:moveTo>
                    <a:pt x="2569172" y="1337830"/>
                  </a:moveTo>
                  <a:lnTo>
                    <a:pt x="2563914" y="1330464"/>
                  </a:lnTo>
                  <a:lnTo>
                    <a:pt x="2548318" y="1327873"/>
                  </a:lnTo>
                  <a:lnTo>
                    <a:pt x="2540952" y="1333144"/>
                  </a:lnTo>
                  <a:lnTo>
                    <a:pt x="2538374" y="1348714"/>
                  </a:lnTo>
                  <a:lnTo>
                    <a:pt x="2543632" y="1356067"/>
                  </a:lnTo>
                  <a:lnTo>
                    <a:pt x="2559227" y="1358658"/>
                  </a:lnTo>
                  <a:lnTo>
                    <a:pt x="2566593" y="1353388"/>
                  </a:lnTo>
                  <a:lnTo>
                    <a:pt x="2569172" y="1337830"/>
                  </a:lnTo>
                  <a:close/>
                </a:path>
                <a:path w="7304405" h="1770379">
                  <a:moveTo>
                    <a:pt x="2571242" y="802055"/>
                  </a:moveTo>
                  <a:lnTo>
                    <a:pt x="2565095" y="795413"/>
                  </a:lnTo>
                  <a:lnTo>
                    <a:pt x="2549296" y="794804"/>
                  </a:lnTo>
                  <a:lnTo>
                    <a:pt x="2542654" y="800950"/>
                  </a:lnTo>
                  <a:lnTo>
                    <a:pt x="2542044" y="816711"/>
                  </a:lnTo>
                  <a:lnTo>
                    <a:pt x="2548191" y="823353"/>
                  </a:lnTo>
                  <a:lnTo>
                    <a:pt x="2563990" y="823963"/>
                  </a:lnTo>
                  <a:lnTo>
                    <a:pt x="2570632" y="817829"/>
                  </a:lnTo>
                  <a:lnTo>
                    <a:pt x="2571242" y="802055"/>
                  </a:lnTo>
                  <a:close/>
                </a:path>
                <a:path w="7304405" h="1770379">
                  <a:moveTo>
                    <a:pt x="2578265" y="488772"/>
                  </a:moveTo>
                  <a:lnTo>
                    <a:pt x="2575534" y="473240"/>
                  </a:lnTo>
                  <a:lnTo>
                    <a:pt x="2568130" y="468045"/>
                  </a:lnTo>
                  <a:lnTo>
                    <a:pt x="2552560" y="470776"/>
                  </a:lnTo>
                  <a:lnTo>
                    <a:pt x="2547366" y="478193"/>
                  </a:lnTo>
                  <a:lnTo>
                    <a:pt x="2550096" y="493737"/>
                  </a:lnTo>
                  <a:lnTo>
                    <a:pt x="2557500" y="498919"/>
                  </a:lnTo>
                  <a:lnTo>
                    <a:pt x="2573083" y="496189"/>
                  </a:lnTo>
                  <a:lnTo>
                    <a:pt x="2578265" y="488772"/>
                  </a:lnTo>
                  <a:close/>
                </a:path>
                <a:path w="7304405" h="1770379">
                  <a:moveTo>
                    <a:pt x="2584196" y="94996"/>
                  </a:moveTo>
                  <a:lnTo>
                    <a:pt x="2579090" y="87528"/>
                  </a:lnTo>
                  <a:lnTo>
                    <a:pt x="2563558" y="84607"/>
                  </a:lnTo>
                  <a:lnTo>
                    <a:pt x="2556091" y="89712"/>
                  </a:lnTo>
                  <a:lnTo>
                    <a:pt x="2553170" y="105219"/>
                  </a:lnTo>
                  <a:lnTo>
                    <a:pt x="2558275" y="112687"/>
                  </a:lnTo>
                  <a:lnTo>
                    <a:pt x="2573820" y="115608"/>
                  </a:lnTo>
                  <a:lnTo>
                    <a:pt x="2581287" y="110502"/>
                  </a:lnTo>
                  <a:lnTo>
                    <a:pt x="2584196" y="94996"/>
                  </a:lnTo>
                  <a:close/>
                </a:path>
                <a:path w="7304405" h="1770379">
                  <a:moveTo>
                    <a:pt x="2587726" y="1634604"/>
                  </a:moveTo>
                  <a:lnTo>
                    <a:pt x="2585618" y="1618957"/>
                  </a:lnTo>
                  <a:lnTo>
                    <a:pt x="2578430" y="1613471"/>
                  </a:lnTo>
                  <a:lnTo>
                    <a:pt x="2562758" y="1615579"/>
                  </a:lnTo>
                  <a:lnTo>
                    <a:pt x="2557272" y="1622767"/>
                  </a:lnTo>
                  <a:lnTo>
                    <a:pt x="2559380" y="1638414"/>
                  </a:lnTo>
                  <a:lnTo>
                    <a:pt x="2566568" y="1643900"/>
                  </a:lnTo>
                  <a:lnTo>
                    <a:pt x="2582240" y="1641792"/>
                  </a:lnTo>
                  <a:lnTo>
                    <a:pt x="2587726" y="1634604"/>
                  </a:lnTo>
                  <a:close/>
                </a:path>
                <a:path w="7304405" h="1770379">
                  <a:moveTo>
                    <a:pt x="2588234" y="1121613"/>
                  </a:moveTo>
                  <a:lnTo>
                    <a:pt x="2582392" y="1114704"/>
                  </a:lnTo>
                  <a:lnTo>
                    <a:pt x="2566644" y="1113383"/>
                  </a:lnTo>
                  <a:lnTo>
                    <a:pt x="2559735" y="1119212"/>
                  </a:lnTo>
                  <a:lnTo>
                    <a:pt x="2558415" y="1134948"/>
                  </a:lnTo>
                  <a:lnTo>
                    <a:pt x="2564257" y="1141857"/>
                  </a:lnTo>
                  <a:lnTo>
                    <a:pt x="2580005" y="1143177"/>
                  </a:lnTo>
                  <a:lnTo>
                    <a:pt x="2586913" y="1137335"/>
                  </a:lnTo>
                  <a:lnTo>
                    <a:pt x="2588234" y="1121613"/>
                  </a:lnTo>
                  <a:close/>
                </a:path>
                <a:path w="7304405" h="1770379">
                  <a:moveTo>
                    <a:pt x="2597023" y="1239875"/>
                  </a:moveTo>
                  <a:lnTo>
                    <a:pt x="2596197" y="1224114"/>
                  </a:lnTo>
                  <a:lnTo>
                    <a:pt x="2589479" y="1218057"/>
                  </a:lnTo>
                  <a:lnTo>
                    <a:pt x="2573693" y="1218882"/>
                  </a:lnTo>
                  <a:lnTo>
                    <a:pt x="2567635" y="1225600"/>
                  </a:lnTo>
                  <a:lnTo>
                    <a:pt x="2568448" y="1241361"/>
                  </a:lnTo>
                  <a:lnTo>
                    <a:pt x="2575166" y="1247419"/>
                  </a:lnTo>
                  <a:lnTo>
                    <a:pt x="2590965" y="1246593"/>
                  </a:lnTo>
                  <a:lnTo>
                    <a:pt x="2597023" y="1239875"/>
                  </a:lnTo>
                  <a:close/>
                </a:path>
                <a:path w="7304405" h="1770379">
                  <a:moveTo>
                    <a:pt x="2606217" y="499313"/>
                  </a:moveTo>
                  <a:lnTo>
                    <a:pt x="2600515" y="492290"/>
                  </a:lnTo>
                  <a:lnTo>
                    <a:pt x="2584793" y="490639"/>
                  </a:lnTo>
                  <a:lnTo>
                    <a:pt x="2577769" y="496328"/>
                  </a:lnTo>
                  <a:lnTo>
                    <a:pt x="2576118" y="512025"/>
                  </a:lnTo>
                  <a:lnTo>
                    <a:pt x="2581808" y="519061"/>
                  </a:lnTo>
                  <a:lnTo>
                    <a:pt x="2597531" y="520712"/>
                  </a:lnTo>
                  <a:lnTo>
                    <a:pt x="2604566" y="515010"/>
                  </a:lnTo>
                  <a:lnTo>
                    <a:pt x="2606217" y="499313"/>
                  </a:lnTo>
                  <a:close/>
                </a:path>
                <a:path w="7304405" h="1770379">
                  <a:moveTo>
                    <a:pt x="2608338" y="729475"/>
                  </a:moveTo>
                  <a:lnTo>
                    <a:pt x="2607094" y="713740"/>
                  </a:lnTo>
                  <a:lnTo>
                    <a:pt x="2600210" y="707872"/>
                  </a:lnTo>
                  <a:lnTo>
                    <a:pt x="2584450" y="709129"/>
                  </a:lnTo>
                  <a:lnTo>
                    <a:pt x="2578570" y="716013"/>
                  </a:lnTo>
                  <a:lnTo>
                    <a:pt x="2579827" y="731748"/>
                  </a:lnTo>
                  <a:lnTo>
                    <a:pt x="2586710" y="737616"/>
                  </a:lnTo>
                  <a:lnTo>
                    <a:pt x="2602471" y="736358"/>
                  </a:lnTo>
                  <a:lnTo>
                    <a:pt x="2608338" y="729475"/>
                  </a:lnTo>
                  <a:close/>
                </a:path>
                <a:path w="7304405" h="1770379">
                  <a:moveTo>
                    <a:pt x="2615565" y="896200"/>
                  </a:moveTo>
                  <a:lnTo>
                    <a:pt x="2615349" y="880427"/>
                  </a:lnTo>
                  <a:lnTo>
                    <a:pt x="2608872" y="874115"/>
                  </a:lnTo>
                  <a:lnTo>
                    <a:pt x="2593060" y="874331"/>
                  </a:lnTo>
                  <a:lnTo>
                    <a:pt x="2586748" y="880808"/>
                  </a:lnTo>
                  <a:lnTo>
                    <a:pt x="2586964" y="896581"/>
                  </a:lnTo>
                  <a:lnTo>
                    <a:pt x="2593441" y="902893"/>
                  </a:lnTo>
                  <a:lnTo>
                    <a:pt x="2609253" y="902690"/>
                  </a:lnTo>
                  <a:lnTo>
                    <a:pt x="2615565" y="896200"/>
                  </a:lnTo>
                  <a:close/>
                </a:path>
                <a:path w="7304405" h="1770379">
                  <a:moveTo>
                    <a:pt x="2625585" y="1347177"/>
                  </a:moveTo>
                  <a:lnTo>
                    <a:pt x="2620314" y="1339824"/>
                  </a:lnTo>
                  <a:lnTo>
                    <a:pt x="2604719" y="1337233"/>
                  </a:lnTo>
                  <a:lnTo>
                    <a:pt x="2597366" y="1342491"/>
                  </a:lnTo>
                  <a:lnTo>
                    <a:pt x="2594787" y="1358061"/>
                  </a:lnTo>
                  <a:lnTo>
                    <a:pt x="2600045" y="1365427"/>
                  </a:lnTo>
                  <a:lnTo>
                    <a:pt x="2615641" y="1368005"/>
                  </a:lnTo>
                  <a:lnTo>
                    <a:pt x="2622994" y="1362748"/>
                  </a:lnTo>
                  <a:lnTo>
                    <a:pt x="2625585" y="1347177"/>
                  </a:lnTo>
                  <a:close/>
                </a:path>
                <a:path w="7304405" h="1770379">
                  <a:moveTo>
                    <a:pt x="2628379" y="804265"/>
                  </a:moveTo>
                  <a:lnTo>
                    <a:pt x="2622232" y="797623"/>
                  </a:lnTo>
                  <a:lnTo>
                    <a:pt x="2606433" y="797013"/>
                  </a:lnTo>
                  <a:lnTo>
                    <a:pt x="2599791" y="803160"/>
                  </a:lnTo>
                  <a:lnTo>
                    <a:pt x="2599182" y="818934"/>
                  </a:lnTo>
                  <a:lnTo>
                    <a:pt x="2605328" y="825563"/>
                  </a:lnTo>
                  <a:lnTo>
                    <a:pt x="2621127" y="826185"/>
                  </a:lnTo>
                  <a:lnTo>
                    <a:pt x="2627757" y="820039"/>
                  </a:lnTo>
                  <a:lnTo>
                    <a:pt x="2628379" y="804265"/>
                  </a:lnTo>
                  <a:close/>
                </a:path>
                <a:path w="7304405" h="1770379">
                  <a:moveTo>
                    <a:pt x="2634577" y="478802"/>
                  </a:moveTo>
                  <a:lnTo>
                    <a:pt x="2631833" y="463257"/>
                  </a:lnTo>
                  <a:lnTo>
                    <a:pt x="2624429" y="458063"/>
                  </a:lnTo>
                  <a:lnTo>
                    <a:pt x="2608859" y="460806"/>
                  </a:lnTo>
                  <a:lnTo>
                    <a:pt x="2603665" y="468210"/>
                  </a:lnTo>
                  <a:lnTo>
                    <a:pt x="2606395" y="483755"/>
                  </a:lnTo>
                  <a:lnTo>
                    <a:pt x="2613812" y="488950"/>
                  </a:lnTo>
                  <a:lnTo>
                    <a:pt x="2629382" y="486206"/>
                  </a:lnTo>
                  <a:lnTo>
                    <a:pt x="2634577" y="478802"/>
                  </a:lnTo>
                  <a:close/>
                </a:path>
                <a:path w="7304405" h="1770379">
                  <a:moveTo>
                    <a:pt x="2640393" y="105562"/>
                  </a:moveTo>
                  <a:lnTo>
                    <a:pt x="2635288" y="98094"/>
                  </a:lnTo>
                  <a:lnTo>
                    <a:pt x="2619743" y="95173"/>
                  </a:lnTo>
                  <a:lnTo>
                    <a:pt x="2612275" y="100279"/>
                  </a:lnTo>
                  <a:lnTo>
                    <a:pt x="2609367" y="115798"/>
                  </a:lnTo>
                  <a:lnTo>
                    <a:pt x="2614472" y="123266"/>
                  </a:lnTo>
                  <a:lnTo>
                    <a:pt x="2630005" y="126187"/>
                  </a:lnTo>
                  <a:lnTo>
                    <a:pt x="2637472" y="121081"/>
                  </a:lnTo>
                  <a:lnTo>
                    <a:pt x="2640393" y="105562"/>
                  </a:lnTo>
                  <a:close/>
                </a:path>
                <a:path w="7304405" h="1770379">
                  <a:moveTo>
                    <a:pt x="2644394" y="1626984"/>
                  </a:moveTo>
                  <a:lnTo>
                    <a:pt x="2642285" y="1611337"/>
                  </a:lnTo>
                  <a:lnTo>
                    <a:pt x="2635097" y="1605851"/>
                  </a:lnTo>
                  <a:lnTo>
                    <a:pt x="2619425" y="1607959"/>
                  </a:lnTo>
                  <a:lnTo>
                    <a:pt x="2613939" y="1615147"/>
                  </a:lnTo>
                  <a:lnTo>
                    <a:pt x="2616047" y="1630794"/>
                  </a:lnTo>
                  <a:lnTo>
                    <a:pt x="2623235" y="1636280"/>
                  </a:lnTo>
                  <a:lnTo>
                    <a:pt x="2638907" y="1634172"/>
                  </a:lnTo>
                  <a:lnTo>
                    <a:pt x="2644394" y="1626984"/>
                  </a:lnTo>
                  <a:close/>
                </a:path>
                <a:path w="7304405" h="1770379">
                  <a:moveTo>
                    <a:pt x="2645219" y="1126401"/>
                  </a:moveTo>
                  <a:lnTo>
                    <a:pt x="2639377" y="1119492"/>
                  </a:lnTo>
                  <a:lnTo>
                    <a:pt x="2623616" y="1118171"/>
                  </a:lnTo>
                  <a:lnTo>
                    <a:pt x="2616708" y="1124013"/>
                  </a:lnTo>
                  <a:lnTo>
                    <a:pt x="2615387" y="1139736"/>
                  </a:lnTo>
                  <a:lnTo>
                    <a:pt x="2621229" y="1146644"/>
                  </a:lnTo>
                  <a:lnTo>
                    <a:pt x="2636990" y="1147965"/>
                  </a:lnTo>
                  <a:lnTo>
                    <a:pt x="2643898" y="1142123"/>
                  </a:lnTo>
                  <a:lnTo>
                    <a:pt x="2645219" y="1126401"/>
                  </a:lnTo>
                  <a:close/>
                </a:path>
                <a:path w="7304405" h="1770379">
                  <a:moveTo>
                    <a:pt x="2654122" y="1236929"/>
                  </a:moveTo>
                  <a:lnTo>
                    <a:pt x="2653309" y="1221168"/>
                  </a:lnTo>
                  <a:lnTo>
                    <a:pt x="2646591" y="1215110"/>
                  </a:lnTo>
                  <a:lnTo>
                    <a:pt x="2630792" y="1215923"/>
                  </a:lnTo>
                  <a:lnTo>
                    <a:pt x="2624734" y="1222641"/>
                  </a:lnTo>
                  <a:lnTo>
                    <a:pt x="2625560" y="1238402"/>
                  </a:lnTo>
                  <a:lnTo>
                    <a:pt x="2632278" y="1244460"/>
                  </a:lnTo>
                  <a:lnTo>
                    <a:pt x="2648064" y="1243647"/>
                  </a:lnTo>
                  <a:lnTo>
                    <a:pt x="2654122" y="1236929"/>
                  </a:lnTo>
                  <a:close/>
                </a:path>
                <a:path w="7304405" h="1770379">
                  <a:moveTo>
                    <a:pt x="2663075" y="505294"/>
                  </a:moveTo>
                  <a:lnTo>
                    <a:pt x="2657386" y="498259"/>
                  </a:lnTo>
                  <a:lnTo>
                    <a:pt x="2641663" y="496608"/>
                  </a:lnTo>
                  <a:lnTo>
                    <a:pt x="2634627" y="502297"/>
                  </a:lnTo>
                  <a:lnTo>
                    <a:pt x="2632989" y="517994"/>
                  </a:lnTo>
                  <a:lnTo>
                    <a:pt x="2638679" y="525030"/>
                  </a:lnTo>
                  <a:lnTo>
                    <a:pt x="2654401" y="526681"/>
                  </a:lnTo>
                  <a:lnTo>
                    <a:pt x="2661437" y="520979"/>
                  </a:lnTo>
                  <a:lnTo>
                    <a:pt x="2663075" y="505294"/>
                  </a:lnTo>
                  <a:close/>
                </a:path>
                <a:path w="7304405" h="1770379">
                  <a:moveTo>
                    <a:pt x="2665336" y="724941"/>
                  </a:moveTo>
                  <a:lnTo>
                    <a:pt x="2664091" y="709206"/>
                  </a:lnTo>
                  <a:lnTo>
                    <a:pt x="2657208" y="703338"/>
                  </a:lnTo>
                  <a:lnTo>
                    <a:pt x="2641447" y="704596"/>
                  </a:lnTo>
                  <a:lnTo>
                    <a:pt x="2635567" y="711479"/>
                  </a:lnTo>
                  <a:lnTo>
                    <a:pt x="2636824" y="727202"/>
                  </a:lnTo>
                  <a:lnTo>
                    <a:pt x="2643708" y="733082"/>
                  </a:lnTo>
                  <a:lnTo>
                    <a:pt x="2659469" y="731824"/>
                  </a:lnTo>
                  <a:lnTo>
                    <a:pt x="2665336" y="724941"/>
                  </a:lnTo>
                  <a:close/>
                </a:path>
                <a:path w="7304405" h="1770379">
                  <a:moveTo>
                    <a:pt x="2672740" y="895438"/>
                  </a:moveTo>
                  <a:lnTo>
                    <a:pt x="2672524" y="879652"/>
                  </a:lnTo>
                  <a:lnTo>
                    <a:pt x="2666047" y="873340"/>
                  </a:lnTo>
                  <a:lnTo>
                    <a:pt x="2650236" y="873556"/>
                  </a:lnTo>
                  <a:lnTo>
                    <a:pt x="2643924" y="880033"/>
                  </a:lnTo>
                  <a:lnTo>
                    <a:pt x="2644140" y="895819"/>
                  </a:lnTo>
                  <a:lnTo>
                    <a:pt x="2650617" y="902131"/>
                  </a:lnTo>
                  <a:lnTo>
                    <a:pt x="2666428" y="901915"/>
                  </a:lnTo>
                  <a:lnTo>
                    <a:pt x="2672740" y="895438"/>
                  </a:lnTo>
                  <a:close/>
                </a:path>
                <a:path w="7304405" h="1770379">
                  <a:moveTo>
                    <a:pt x="2681986" y="1356537"/>
                  </a:moveTo>
                  <a:lnTo>
                    <a:pt x="2676728" y="1349171"/>
                  </a:lnTo>
                  <a:lnTo>
                    <a:pt x="2661132" y="1346593"/>
                  </a:lnTo>
                  <a:lnTo>
                    <a:pt x="2653779" y="1351851"/>
                  </a:lnTo>
                  <a:lnTo>
                    <a:pt x="2651188" y="1367421"/>
                  </a:lnTo>
                  <a:lnTo>
                    <a:pt x="2656459" y="1374775"/>
                  </a:lnTo>
                  <a:lnTo>
                    <a:pt x="2672054" y="1377365"/>
                  </a:lnTo>
                  <a:lnTo>
                    <a:pt x="2679408" y="1372108"/>
                  </a:lnTo>
                  <a:lnTo>
                    <a:pt x="2681986" y="1356537"/>
                  </a:lnTo>
                  <a:close/>
                </a:path>
                <a:path w="7304405" h="1770379">
                  <a:moveTo>
                    <a:pt x="2685504" y="806488"/>
                  </a:moveTo>
                  <a:lnTo>
                    <a:pt x="2679369" y="799846"/>
                  </a:lnTo>
                  <a:lnTo>
                    <a:pt x="2663571" y="799223"/>
                  </a:lnTo>
                  <a:lnTo>
                    <a:pt x="2656929" y="805370"/>
                  </a:lnTo>
                  <a:lnTo>
                    <a:pt x="2656319" y="821143"/>
                  </a:lnTo>
                  <a:lnTo>
                    <a:pt x="2662466" y="827786"/>
                  </a:lnTo>
                  <a:lnTo>
                    <a:pt x="2678252" y="828395"/>
                  </a:lnTo>
                  <a:lnTo>
                    <a:pt x="2684894" y="822248"/>
                  </a:lnTo>
                  <a:lnTo>
                    <a:pt x="2685504" y="806488"/>
                  </a:lnTo>
                  <a:close/>
                </a:path>
                <a:path w="7304405" h="1770379">
                  <a:moveTo>
                    <a:pt x="2690876" y="468833"/>
                  </a:moveTo>
                  <a:lnTo>
                    <a:pt x="2688145" y="453288"/>
                  </a:lnTo>
                  <a:lnTo>
                    <a:pt x="2680728" y="448094"/>
                  </a:lnTo>
                  <a:lnTo>
                    <a:pt x="2665158" y="450837"/>
                  </a:lnTo>
                  <a:lnTo>
                    <a:pt x="2659964" y="458241"/>
                  </a:lnTo>
                  <a:lnTo>
                    <a:pt x="2662707" y="473786"/>
                  </a:lnTo>
                  <a:lnTo>
                    <a:pt x="2670111" y="478980"/>
                  </a:lnTo>
                  <a:lnTo>
                    <a:pt x="2685681" y="476237"/>
                  </a:lnTo>
                  <a:lnTo>
                    <a:pt x="2690876" y="468833"/>
                  </a:lnTo>
                  <a:close/>
                </a:path>
                <a:path w="7304405" h="1770379">
                  <a:moveTo>
                    <a:pt x="2696578" y="116141"/>
                  </a:moveTo>
                  <a:lnTo>
                    <a:pt x="2691485" y="108673"/>
                  </a:lnTo>
                  <a:lnTo>
                    <a:pt x="2675940" y="105752"/>
                  </a:lnTo>
                  <a:lnTo>
                    <a:pt x="2668473" y="110858"/>
                  </a:lnTo>
                  <a:lnTo>
                    <a:pt x="2665552" y="126365"/>
                  </a:lnTo>
                  <a:lnTo>
                    <a:pt x="2670657" y="133832"/>
                  </a:lnTo>
                  <a:lnTo>
                    <a:pt x="2686189" y="136753"/>
                  </a:lnTo>
                  <a:lnTo>
                    <a:pt x="2693670" y="131660"/>
                  </a:lnTo>
                  <a:lnTo>
                    <a:pt x="2696578" y="116141"/>
                  </a:lnTo>
                  <a:close/>
                </a:path>
                <a:path w="7304405" h="1770379">
                  <a:moveTo>
                    <a:pt x="2701061" y="1619364"/>
                  </a:moveTo>
                  <a:lnTo>
                    <a:pt x="2698953" y="1603730"/>
                  </a:lnTo>
                  <a:lnTo>
                    <a:pt x="2691765" y="1598231"/>
                  </a:lnTo>
                  <a:lnTo>
                    <a:pt x="2676093" y="1600339"/>
                  </a:lnTo>
                  <a:lnTo>
                    <a:pt x="2670606" y="1607540"/>
                  </a:lnTo>
                  <a:lnTo>
                    <a:pt x="2672715" y="1623174"/>
                  </a:lnTo>
                  <a:lnTo>
                    <a:pt x="2679903" y="1628660"/>
                  </a:lnTo>
                  <a:lnTo>
                    <a:pt x="2695575" y="1626552"/>
                  </a:lnTo>
                  <a:lnTo>
                    <a:pt x="2701061" y="1619364"/>
                  </a:lnTo>
                  <a:close/>
                </a:path>
                <a:path w="7304405" h="1770379">
                  <a:moveTo>
                    <a:pt x="2702191" y="1131189"/>
                  </a:moveTo>
                  <a:lnTo>
                    <a:pt x="2696349" y="1124280"/>
                  </a:lnTo>
                  <a:lnTo>
                    <a:pt x="2680601" y="1122959"/>
                  </a:lnTo>
                  <a:lnTo>
                    <a:pt x="2673693" y="1128801"/>
                  </a:lnTo>
                  <a:lnTo>
                    <a:pt x="2672372" y="1144524"/>
                  </a:lnTo>
                  <a:lnTo>
                    <a:pt x="2678214" y="1151432"/>
                  </a:lnTo>
                  <a:lnTo>
                    <a:pt x="2693962" y="1152753"/>
                  </a:lnTo>
                  <a:lnTo>
                    <a:pt x="2700871" y="1146911"/>
                  </a:lnTo>
                  <a:lnTo>
                    <a:pt x="2702191" y="1131189"/>
                  </a:lnTo>
                  <a:close/>
                </a:path>
                <a:path w="7304405" h="1770379">
                  <a:moveTo>
                    <a:pt x="2711221" y="1233982"/>
                  </a:moveTo>
                  <a:lnTo>
                    <a:pt x="2710408" y="1218222"/>
                  </a:lnTo>
                  <a:lnTo>
                    <a:pt x="2703690" y="1212164"/>
                  </a:lnTo>
                  <a:lnTo>
                    <a:pt x="2687904" y="1212977"/>
                  </a:lnTo>
                  <a:lnTo>
                    <a:pt x="2681846" y="1219695"/>
                  </a:lnTo>
                  <a:lnTo>
                    <a:pt x="2682659" y="1235456"/>
                  </a:lnTo>
                  <a:lnTo>
                    <a:pt x="2689377" y="1241513"/>
                  </a:lnTo>
                  <a:lnTo>
                    <a:pt x="2705163" y="1240701"/>
                  </a:lnTo>
                  <a:lnTo>
                    <a:pt x="2711221" y="1233982"/>
                  </a:lnTo>
                  <a:close/>
                </a:path>
                <a:path w="7304405" h="1770379">
                  <a:moveTo>
                    <a:pt x="2719946" y="511263"/>
                  </a:moveTo>
                  <a:lnTo>
                    <a:pt x="2714256" y="504228"/>
                  </a:lnTo>
                  <a:lnTo>
                    <a:pt x="2698521" y="502577"/>
                  </a:lnTo>
                  <a:lnTo>
                    <a:pt x="2691498" y="508279"/>
                  </a:lnTo>
                  <a:lnTo>
                    <a:pt x="2689847" y="523963"/>
                  </a:lnTo>
                  <a:lnTo>
                    <a:pt x="2695549" y="530999"/>
                  </a:lnTo>
                  <a:lnTo>
                    <a:pt x="2711272" y="532650"/>
                  </a:lnTo>
                  <a:lnTo>
                    <a:pt x="2718295" y="526948"/>
                  </a:lnTo>
                  <a:lnTo>
                    <a:pt x="2719946" y="511263"/>
                  </a:lnTo>
                  <a:close/>
                </a:path>
                <a:path w="7304405" h="1770379">
                  <a:moveTo>
                    <a:pt x="2722334" y="720407"/>
                  </a:moveTo>
                  <a:lnTo>
                    <a:pt x="2721089" y="704672"/>
                  </a:lnTo>
                  <a:lnTo>
                    <a:pt x="2714206" y="698804"/>
                  </a:lnTo>
                  <a:lnTo>
                    <a:pt x="2698445" y="700049"/>
                  </a:lnTo>
                  <a:lnTo>
                    <a:pt x="2692565" y="706945"/>
                  </a:lnTo>
                  <a:lnTo>
                    <a:pt x="2693822" y="722668"/>
                  </a:lnTo>
                  <a:lnTo>
                    <a:pt x="2700705" y="728535"/>
                  </a:lnTo>
                  <a:lnTo>
                    <a:pt x="2716466" y="727290"/>
                  </a:lnTo>
                  <a:lnTo>
                    <a:pt x="2722334" y="720407"/>
                  </a:lnTo>
                  <a:close/>
                </a:path>
                <a:path w="7304405" h="1770379">
                  <a:moveTo>
                    <a:pt x="2729915" y="894664"/>
                  </a:moveTo>
                  <a:lnTo>
                    <a:pt x="2729700" y="878890"/>
                  </a:lnTo>
                  <a:lnTo>
                    <a:pt x="2723223" y="872578"/>
                  </a:lnTo>
                  <a:lnTo>
                    <a:pt x="2707411" y="872782"/>
                  </a:lnTo>
                  <a:lnTo>
                    <a:pt x="2701099" y="879271"/>
                  </a:lnTo>
                  <a:lnTo>
                    <a:pt x="2701315" y="895045"/>
                  </a:lnTo>
                  <a:lnTo>
                    <a:pt x="2707792" y="901357"/>
                  </a:lnTo>
                  <a:lnTo>
                    <a:pt x="2723604" y="901153"/>
                  </a:lnTo>
                  <a:lnTo>
                    <a:pt x="2729915" y="894664"/>
                  </a:lnTo>
                  <a:close/>
                </a:path>
                <a:path w="7304405" h="1770379">
                  <a:moveTo>
                    <a:pt x="2738399" y="1365885"/>
                  </a:moveTo>
                  <a:lnTo>
                    <a:pt x="2733141" y="1358531"/>
                  </a:lnTo>
                  <a:lnTo>
                    <a:pt x="2717533" y="1355940"/>
                  </a:lnTo>
                  <a:lnTo>
                    <a:pt x="2710180" y="1361211"/>
                  </a:lnTo>
                  <a:lnTo>
                    <a:pt x="2707602" y="1376768"/>
                  </a:lnTo>
                  <a:lnTo>
                    <a:pt x="2712859" y="1384134"/>
                  </a:lnTo>
                  <a:lnTo>
                    <a:pt x="2728455" y="1386725"/>
                  </a:lnTo>
                  <a:lnTo>
                    <a:pt x="2735821" y="1381455"/>
                  </a:lnTo>
                  <a:lnTo>
                    <a:pt x="2738399" y="1365885"/>
                  </a:lnTo>
                  <a:close/>
                </a:path>
                <a:path w="7304405" h="1770379">
                  <a:moveTo>
                    <a:pt x="2742641" y="808697"/>
                  </a:moveTo>
                  <a:lnTo>
                    <a:pt x="2736494" y="802055"/>
                  </a:lnTo>
                  <a:lnTo>
                    <a:pt x="2720695" y="801446"/>
                  </a:lnTo>
                  <a:lnTo>
                    <a:pt x="2714066" y="807593"/>
                  </a:lnTo>
                  <a:lnTo>
                    <a:pt x="2713456" y="823353"/>
                  </a:lnTo>
                  <a:lnTo>
                    <a:pt x="2719590" y="829995"/>
                  </a:lnTo>
                  <a:lnTo>
                    <a:pt x="2735389" y="830605"/>
                  </a:lnTo>
                  <a:lnTo>
                    <a:pt x="2742031" y="824458"/>
                  </a:lnTo>
                  <a:lnTo>
                    <a:pt x="2742641" y="808697"/>
                  </a:lnTo>
                  <a:close/>
                </a:path>
                <a:path w="7304405" h="1770379">
                  <a:moveTo>
                    <a:pt x="2747175" y="458851"/>
                  </a:moveTo>
                  <a:lnTo>
                    <a:pt x="2744444" y="443318"/>
                  </a:lnTo>
                  <a:lnTo>
                    <a:pt x="2737027" y="438124"/>
                  </a:lnTo>
                  <a:lnTo>
                    <a:pt x="2721457" y="440855"/>
                  </a:lnTo>
                  <a:lnTo>
                    <a:pt x="2716276" y="448271"/>
                  </a:lnTo>
                  <a:lnTo>
                    <a:pt x="2719006" y="463816"/>
                  </a:lnTo>
                  <a:lnTo>
                    <a:pt x="2726410" y="468998"/>
                  </a:lnTo>
                  <a:lnTo>
                    <a:pt x="2741980" y="466267"/>
                  </a:lnTo>
                  <a:lnTo>
                    <a:pt x="2747175" y="458851"/>
                  </a:lnTo>
                  <a:close/>
                </a:path>
                <a:path w="7304405" h="1770379">
                  <a:moveTo>
                    <a:pt x="2752775" y="126720"/>
                  </a:moveTo>
                  <a:lnTo>
                    <a:pt x="2747670" y="119253"/>
                  </a:lnTo>
                  <a:lnTo>
                    <a:pt x="2732138" y="116332"/>
                  </a:lnTo>
                  <a:lnTo>
                    <a:pt x="2724670" y="121424"/>
                  </a:lnTo>
                  <a:lnTo>
                    <a:pt x="2721749" y="136944"/>
                  </a:lnTo>
                  <a:lnTo>
                    <a:pt x="2726855" y="144411"/>
                  </a:lnTo>
                  <a:lnTo>
                    <a:pt x="2742387" y="147332"/>
                  </a:lnTo>
                  <a:lnTo>
                    <a:pt x="2749854" y="142227"/>
                  </a:lnTo>
                  <a:lnTo>
                    <a:pt x="2752775" y="126720"/>
                  </a:lnTo>
                  <a:close/>
                </a:path>
                <a:path w="7304405" h="1770379">
                  <a:moveTo>
                    <a:pt x="2757728" y="1611744"/>
                  </a:moveTo>
                  <a:lnTo>
                    <a:pt x="2755633" y="1596110"/>
                  </a:lnTo>
                  <a:lnTo>
                    <a:pt x="2748432" y="1590624"/>
                  </a:lnTo>
                  <a:lnTo>
                    <a:pt x="2732773" y="1592719"/>
                  </a:lnTo>
                  <a:lnTo>
                    <a:pt x="2727274" y="1599920"/>
                  </a:lnTo>
                  <a:lnTo>
                    <a:pt x="2729382" y="1615554"/>
                  </a:lnTo>
                  <a:lnTo>
                    <a:pt x="2736570" y="1621040"/>
                  </a:lnTo>
                  <a:lnTo>
                    <a:pt x="2752242" y="1618945"/>
                  </a:lnTo>
                  <a:lnTo>
                    <a:pt x="2757728" y="1611744"/>
                  </a:lnTo>
                  <a:close/>
                </a:path>
                <a:path w="7304405" h="1770379">
                  <a:moveTo>
                    <a:pt x="2759164" y="1135976"/>
                  </a:moveTo>
                  <a:lnTo>
                    <a:pt x="2753334" y="1129068"/>
                  </a:lnTo>
                  <a:lnTo>
                    <a:pt x="2737574" y="1127747"/>
                  </a:lnTo>
                  <a:lnTo>
                    <a:pt x="2730665" y="1133589"/>
                  </a:lnTo>
                  <a:lnTo>
                    <a:pt x="2729344" y="1149311"/>
                  </a:lnTo>
                  <a:lnTo>
                    <a:pt x="2735186" y="1156220"/>
                  </a:lnTo>
                  <a:lnTo>
                    <a:pt x="2750947" y="1157541"/>
                  </a:lnTo>
                  <a:lnTo>
                    <a:pt x="2757855" y="1151699"/>
                  </a:lnTo>
                  <a:lnTo>
                    <a:pt x="2759164" y="1135976"/>
                  </a:lnTo>
                  <a:close/>
                </a:path>
                <a:path w="7304405" h="1770379">
                  <a:moveTo>
                    <a:pt x="2768320" y="1231023"/>
                  </a:moveTo>
                  <a:lnTo>
                    <a:pt x="2767507" y="1215263"/>
                  </a:lnTo>
                  <a:lnTo>
                    <a:pt x="2760789" y="1209205"/>
                  </a:lnTo>
                  <a:lnTo>
                    <a:pt x="2745003" y="1210030"/>
                  </a:lnTo>
                  <a:lnTo>
                    <a:pt x="2738945" y="1216748"/>
                  </a:lnTo>
                  <a:lnTo>
                    <a:pt x="2739758" y="1232509"/>
                  </a:lnTo>
                  <a:lnTo>
                    <a:pt x="2746476" y="1238567"/>
                  </a:lnTo>
                  <a:lnTo>
                    <a:pt x="2762262" y="1237742"/>
                  </a:lnTo>
                  <a:lnTo>
                    <a:pt x="2768320" y="1231023"/>
                  </a:lnTo>
                  <a:close/>
                </a:path>
                <a:path w="7304405" h="1770379">
                  <a:moveTo>
                    <a:pt x="2776817" y="517232"/>
                  </a:moveTo>
                  <a:lnTo>
                    <a:pt x="2771114" y="510197"/>
                  </a:lnTo>
                  <a:lnTo>
                    <a:pt x="2755392" y="508546"/>
                  </a:lnTo>
                  <a:lnTo>
                    <a:pt x="2748369" y="514248"/>
                  </a:lnTo>
                  <a:lnTo>
                    <a:pt x="2746718" y="529932"/>
                  </a:lnTo>
                  <a:lnTo>
                    <a:pt x="2752407" y="536968"/>
                  </a:lnTo>
                  <a:lnTo>
                    <a:pt x="2768130" y="538619"/>
                  </a:lnTo>
                  <a:lnTo>
                    <a:pt x="2775166" y="532930"/>
                  </a:lnTo>
                  <a:lnTo>
                    <a:pt x="2776817" y="517232"/>
                  </a:lnTo>
                  <a:close/>
                </a:path>
                <a:path w="7304405" h="1770379">
                  <a:moveTo>
                    <a:pt x="2779331" y="715873"/>
                  </a:moveTo>
                  <a:lnTo>
                    <a:pt x="2778087" y="700138"/>
                  </a:lnTo>
                  <a:lnTo>
                    <a:pt x="2771203" y="694270"/>
                  </a:lnTo>
                  <a:lnTo>
                    <a:pt x="2755442" y="695515"/>
                  </a:lnTo>
                  <a:lnTo>
                    <a:pt x="2749575" y="702398"/>
                  </a:lnTo>
                  <a:lnTo>
                    <a:pt x="2750820" y="718134"/>
                  </a:lnTo>
                  <a:lnTo>
                    <a:pt x="2757703" y="724001"/>
                  </a:lnTo>
                  <a:lnTo>
                    <a:pt x="2773464" y="722757"/>
                  </a:lnTo>
                  <a:lnTo>
                    <a:pt x="2779331" y="715873"/>
                  </a:lnTo>
                  <a:close/>
                </a:path>
                <a:path w="7304405" h="1770379">
                  <a:moveTo>
                    <a:pt x="2787078" y="893902"/>
                  </a:moveTo>
                  <a:lnTo>
                    <a:pt x="2786875" y="878116"/>
                  </a:lnTo>
                  <a:lnTo>
                    <a:pt x="2780385" y="871804"/>
                  </a:lnTo>
                  <a:lnTo>
                    <a:pt x="2764586" y="872020"/>
                  </a:lnTo>
                  <a:lnTo>
                    <a:pt x="2758275" y="878497"/>
                  </a:lnTo>
                  <a:lnTo>
                    <a:pt x="2758478" y="894283"/>
                  </a:lnTo>
                  <a:lnTo>
                    <a:pt x="2764967" y="900595"/>
                  </a:lnTo>
                  <a:lnTo>
                    <a:pt x="2780779" y="900379"/>
                  </a:lnTo>
                  <a:lnTo>
                    <a:pt x="2787078" y="893902"/>
                  </a:lnTo>
                  <a:close/>
                </a:path>
                <a:path w="7304405" h="1770379">
                  <a:moveTo>
                    <a:pt x="2794812" y="1375244"/>
                  </a:moveTo>
                  <a:lnTo>
                    <a:pt x="2789542" y="1367878"/>
                  </a:lnTo>
                  <a:lnTo>
                    <a:pt x="2773946" y="1365300"/>
                  </a:lnTo>
                  <a:lnTo>
                    <a:pt x="2766593" y="1370558"/>
                  </a:lnTo>
                  <a:lnTo>
                    <a:pt x="2764002" y="1386128"/>
                  </a:lnTo>
                  <a:lnTo>
                    <a:pt x="2769273" y="1393482"/>
                  </a:lnTo>
                  <a:lnTo>
                    <a:pt x="2784868" y="1396072"/>
                  </a:lnTo>
                  <a:lnTo>
                    <a:pt x="2792222" y="1390815"/>
                  </a:lnTo>
                  <a:lnTo>
                    <a:pt x="2794812" y="1375244"/>
                  </a:lnTo>
                  <a:close/>
                </a:path>
                <a:path w="7304405" h="1770379">
                  <a:moveTo>
                    <a:pt x="2799778" y="810907"/>
                  </a:moveTo>
                  <a:lnTo>
                    <a:pt x="2793631" y="804265"/>
                  </a:lnTo>
                  <a:lnTo>
                    <a:pt x="2777833" y="803656"/>
                  </a:lnTo>
                  <a:lnTo>
                    <a:pt x="2771203" y="809802"/>
                  </a:lnTo>
                  <a:lnTo>
                    <a:pt x="2770594" y="825576"/>
                  </a:lnTo>
                  <a:lnTo>
                    <a:pt x="2776728" y="832218"/>
                  </a:lnTo>
                  <a:lnTo>
                    <a:pt x="2792526" y="832827"/>
                  </a:lnTo>
                  <a:lnTo>
                    <a:pt x="2799169" y="826681"/>
                  </a:lnTo>
                  <a:lnTo>
                    <a:pt x="2799778" y="810907"/>
                  </a:lnTo>
                  <a:close/>
                </a:path>
                <a:path w="7304405" h="1770379">
                  <a:moveTo>
                    <a:pt x="2803474" y="448881"/>
                  </a:moveTo>
                  <a:lnTo>
                    <a:pt x="2800743" y="433336"/>
                  </a:lnTo>
                  <a:lnTo>
                    <a:pt x="2793339" y="428142"/>
                  </a:lnTo>
                  <a:lnTo>
                    <a:pt x="2777769" y="430885"/>
                  </a:lnTo>
                  <a:lnTo>
                    <a:pt x="2772575" y="438289"/>
                  </a:lnTo>
                  <a:lnTo>
                    <a:pt x="2775305" y="453834"/>
                  </a:lnTo>
                  <a:lnTo>
                    <a:pt x="2782709" y="459028"/>
                  </a:lnTo>
                  <a:lnTo>
                    <a:pt x="2798280" y="456285"/>
                  </a:lnTo>
                  <a:lnTo>
                    <a:pt x="2803474" y="448881"/>
                  </a:lnTo>
                  <a:close/>
                </a:path>
                <a:path w="7304405" h="1770379">
                  <a:moveTo>
                    <a:pt x="2808973" y="137299"/>
                  </a:moveTo>
                  <a:lnTo>
                    <a:pt x="2803868" y="129832"/>
                  </a:lnTo>
                  <a:lnTo>
                    <a:pt x="2788323" y="126898"/>
                  </a:lnTo>
                  <a:lnTo>
                    <a:pt x="2780855" y="132003"/>
                  </a:lnTo>
                  <a:lnTo>
                    <a:pt x="2777934" y="147510"/>
                  </a:lnTo>
                  <a:lnTo>
                    <a:pt x="2783040" y="154978"/>
                  </a:lnTo>
                  <a:lnTo>
                    <a:pt x="2798584" y="157911"/>
                  </a:lnTo>
                  <a:lnTo>
                    <a:pt x="2806052" y="152806"/>
                  </a:lnTo>
                  <a:lnTo>
                    <a:pt x="2808973" y="137299"/>
                  </a:lnTo>
                  <a:close/>
                </a:path>
                <a:path w="7304405" h="1770379">
                  <a:moveTo>
                    <a:pt x="2814396" y="1604137"/>
                  </a:moveTo>
                  <a:lnTo>
                    <a:pt x="2812300" y="1588490"/>
                  </a:lnTo>
                  <a:lnTo>
                    <a:pt x="2805099" y="1583004"/>
                  </a:lnTo>
                  <a:lnTo>
                    <a:pt x="2789440" y="1585112"/>
                  </a:lnTo>
                  <a:lnTo>
                    <a:pt x="2783954" y="1592300"/>
                  </a:lnTo>
                  <a:lnTo>
                    <a:pt x="2786049" y="1607934"/>
                  </a:lnTo>
                  <a:lnTo>
                    <a:pt x="2793238" y="1613433"/>
                  </a:lnTo>
                  <a:lnTo>
                    <a:pt x="2808909" y="1611325"/>
                  </a:lnTo>
                  <a:lnTo>
                    <a:pt x="2814396" y="1604137"/>
                  </a:lnTo>
                  <a:close/>
                </a:path>
                <a:path w="7304405" h="1770379">
                  <a:moveTo>
                    <a:pt x="2816148" y="1140764"/>
                  </a:moveTo>
                  <a:lnTo>
                    <a:pt x="2810306" y="1133856"/>
                  </a:lnTo>
                  <a:lnTo>
                    <a:pt x="2794546" y="1132535"/>
                  </a:lnTo>
                  <a:lnTo>
                    <a:pt x="2787637" y="1138377"/>
                  </a:lnTo>
                  <a:lnTo>
                    <a:pt x="2786329" y="1154099"/>
                  </a:lnTo>
                  <a:lnTo>
                    <a:pt x="2792158" y="1161008"/>
                  </a:lnTo>
                  <a:lnTo>
                    <a:pt x="2807919" y="1162329"/>
                  </a:lnTo>
                  <a:lnTo>
                    <a:pt x="2814828" y="1156487"/>
                  </a:lnTo>
                  <a:lnTo>
                    <a:pt x="2816148" y="1140764"/>
                  </a:lnTo>
                  <a:close/>
                </a:path>
                <a:path w="7304405" h="1770379">
                  <a:moveTo>
                    <a:pt x="2825432" y="1228077"/>
                  </a:moveTo>
                  <a:lnTo>
                    <a:pt x="2824607" y="1212316"/>
                  </a:lnTo>
                  <a:lnTo>
                    <a:pt x="2817888" y="1206258"/>
                  </a:lnTo>
                  <a:lnTo>
                    <a:pt x="2802102" y="1207071"/>
                  </a:lnTo>
                  <a:lnTo>
                    <a:pt x="2796044" y="1213789"/>
                  </a:lnTo>
                  <a:lnTo>
                    <a:pt x="2796857" y="1229550"/>
                  </a:lnTo>
                  <a:lnTo>
                    <a:pt x="2803575" y="1235608"/>
                  </a:lnTo>
                  <a:lnTo>
                    <a:pt x="2819374" y="1234795"/>
                  </a:lnTo>
                  <a:lnTo>
                    <a:pt x="2825432" y="1228077"/>
                  </a:lnTo>
                  <a:close/>
                </a:path>
                <a:path w="7304405" h="1770379">
                  <a:moveTo>
                    <a:pt x="2833674" y="523201"/>
                  </a:moveTo>
                  <a:lnTo>
                    <a:pt x="2827985" y="516166"/>
                  </a:lnTo>
                  <a:lnTo>
                    <a:pt x="2812262" y="514515"/>
                  </a:lnTo>
                  <a:lnTo>
                    <a:pt x="2805226" y="520217"/>
                  </a:lnTo>
                  <a:lnTo>
                    <a:pt x="2803588" y="535914"/>
                  </a:lnTo>
                  <a:lnTo>
                    <a:pt x="2809278" y="542937"/>
                  </a:lnTo>
                  <a:lnTo>
                    <a:pt x="2825000" y="544588"/>
                  </a:lnTo>
                  <a:lnTo>
                    <a:pt x="2832023" y="538899"/>
                  </a:lnTo>
                  <a:lnTo>
                    <a:pt x="2833674" y="523201"/>
                  </a:lnTo>
                  <a:close/>
                </a:path>
                <a:path w="7304405" h="1770379">
                  <a:moveTo>
                    <a:pt x="2836329" y="711327"/>
                  </a:moveTo>
                  <a:lnTo>
                    <a:pt x="2835084" y="695604"/>
                  </a:lnTo>
                  <a:lnTo>
                    <a:pt x="2828201" y="689737"/>
                  </a:lnTo>
                  <a:lnTo>
                    <a:pt x="2812440" y="690981"/>
                  </a:lnTo>
                  <a:lnTo>
                    <a:pt x="2806573" y="697865"/>
                  </a:lnTo>
                  <a:lnTo>
                    <a:pt x="2807817" y="713600"/>
                  </a:lnTo>
                  <a:lnTo>
                    <a:pt x="2814701" y="719467"/>
                  </a:lnTo>
                  <a:lnTo>
                    <a:pt x="2830461" y="718210"/>
                  </a:lnTo>
                  <a:lnTo>
                    <a:pt x="2836329" y="711327"/>
                  </a:lnTo>
                  <a:close/>
                </a:path>
                <a:path w="7304405" h="1770379">
                  <a:moveTo>
                    <a:pt x="2844254" y="893127"/>
                  </a:moveTo>
                  <a:lnTo>
                    <a:pt x="2844050" y="877354"/>
                  </a:lnTo>
                  <a:lnTo>
                    <a:pt x="2837561" y="871042"/>
                  </a:lnTo>
                  <a:lnTo>
                    <a:pt x="2821749" y="871245"/>
                  </a:lnTo>
                  <a:lnTo>
                    <a:pt x="2815450" y="877735"/>
                  </a:lnTo>
                  <a:lnTo>
                    <a:pt x="2815653" y="893508"/>
                  </a:lnTo>
                  <a:lnTo>
                    <a:pt x="2822143" y="899820"/>
                  </a:lnTo>
                  <a:lnTo>
                    <a:pt x="2837942" y="899617"/>
                  </a:lnTo>
                  <a:lnTo>
                    <a:pt x="2844254" y="893127"/>
                  </a:lnTo>
                  <a:close/>
                </a:path>
                <a:path w="7304405" h="1770379">
                  <a:moveTo>
                    <a:pt x="2851213" y="1384592"/>
                  </a:moveTo>
                  <a:lnTo>
                    <a:pt x="2845955" y="1377238"/>
                  </a:lnTo>
                  <a:lnTo>
                    <a:pt x="2830360" y="1374648"/>
                  </a:lnTo>
                  <a:lnTo>
                    <a:pt x="2822994" y="1379918"/>
                  </a:lnTo>
                  <a:lnTo>
                    <a:pt x="2820416" y="1395488"/>
                  </a:lnTo>
                  <a:lnTo>
                    <a:pt x="2825673" y="1402842"/>
                  </a:lnTo>
                  <a:lnTo>
                    <a:pt x="2841269" y="1405432"/>
                  </a:lnTo>
                  <a:lnTo>
                    <a:pt x="2848635" y="1400162"/>
                  </a:lnTo>
                  <a:lnTo>
                    <a:pt x="2851213" y="1384592"/>
                  </a:lnTo>
                  <a:close/>
                </a:path>
                <a:path w="7304405" h="1770379">
                  <a:moveTo>
                    <a:pt x="2856915" y="813130"/>
                  </a:moveTo>
                  <a:lnTo>
                    <a:pt x="2850769" y="806488"/>
                  </a:lnTo>
                  <a:lnTo>
                    <a:pt x="2834970" y="805878"/>
                  </a:lnTo>
                  <a:lnTo>
                    <a:pt x="2828328" y="812012"/>
                  </a:lnTo>
                  <a:lnTo>
                    <a:pt x="2827718" y="827786"/>
                  </a:lnTo>
                  <a:lnTo>
                    <a:pt x="2833865" y="834428"/>
                  </a:lnTo>
                  <a:lnTo>
                    <a:pt x="2849664" y="835037"/>
                  </a:lnTo>
                  <a:lnTo>
                    <a:pt x="2856306" y="828890"/>
                  </a:lnTo>
                  <a:lnTo>
                    <a:pt x="2856915" y="813130"/>
                  </a:lnTo>
                  <a:close/>
                </a:path>
                <a:path w="7304405" h="1770379">
                  <a:moveTo>
                    <a:pt x="2859786" y="438912"/>
                  </a:moveTo>
                  <a:lnTo>
                    <a:pt x="2857042" y="423367"/>
                  </a:lnTo>
                  <a:lnTo>
                    <a:pt x="2849638" y="418172"/>
                  </a:lnTo>
                  <a:lnTo>
                    <a:pt x="2834068" y="420916"/>
                  </a:lnTo>
                  <a:lnTo>
                    <a:pt x="2828874" y="428320"/>
                  </a:lnTo>
                  <a:lnTo>
                    <a:pt x="2831604" y="443865"/>
                  </a:lnTo>
                  <a:lnTo>
                    <a:pt x="2839021" y="449059"/>
                  </a:lnTo>
                  <a:lnTo>
                    <a:pt x="2854591" y="446316"/>
                  </a:lnTo>
                  <a:lnTo>
                    <a:pt x="2859786" y="438912"/>
                  </a:lnTo>
                  <a:close/>
                </a:path>
                <a:path w="7304405" h="1770379">
                  <a:moveTo>
                    <a:pt x="2865158" y="147866"/>
                  </a:moveTo>
                  <a:lnTo>
                    <a:pt x="2860052" y="140398"/>
                  </a:lnTo>
                  <a:lnTo>
                    <a:pt x="2844520" y="137477"/>
                  </a:lnTo>
                  <a:lnTo>
                    <a:pt x="2837053" y="142582"/>
                  </a:lnTo>
                  <a:lnTo>
                    <a:pt x="2834132" y="158089"/>
                  </a:lnTo>
                  <a:lnTo>
                    <a:pt x="2839237" y="165557"/>
                  </a:lnTo>
                  <a:lnTo>
                    <a:pt x="2854769" y="168478"/>
                  </a:lnTo>
                  <a:lnTo>
                    <a:pt x="2862237" y="163385"/>
                  </a:lnTo>
                  <a:lnTo>
                    <a:pt x="2865158" y="147866"/>
                  </a:lnTo>
                  <a:close/>
                </a:path>
                <a:path w="7304405" h="1770379">
                  <a:moveTo>
                    <a:pt x="2871063" y="1596517"/>
                  </a:moveTo>
                  <a:lnTo>
                    <a:pt x="2868968" y="1580870"/>
                  </a:lnTo>
                  <a:lnTo>
                    <a:pt x="2861780" y="1575384"/>
                  </a:lnTo>
                  <a:lnTo>
                    <a:pt x="2846108" y="1577492"/>
                  </a:lnTo>
                  <a:lnTo>
                    <a:pt x="2840621" y="1584680"/>
                  </a:lnTo>
                  <a:lnTo>
                    <a:pt x="2842717" y="1600327"/>
                  </a:lnTo>
                  <a:lnTo>
                    <a:pt x="2849905" y="1605813"/>
                  </a:lnTo>
                  <a:lnTo>
                    <a:pt x="2865577" y="1603705"/>
                  </a:lnTo>
                  <a:lnTo>
                    <a:pt x="2871063" y="1596517"/>
                  </a:lnTo>
                  <a:close/>
                </a:path>
                <a:path w="7304405" h="1770379">
                  <a:moveTo>
                    <a:pt x="2873121" y="1145552"/>
                  </a:moveTo>
                  <a:lnTo>
                    <a:pt x="2867279" y="1138643"/>
                  </a:lnTo>
                  <a:lnTo>
                    <a:pt x="2851531" y="1137323"/>
                  </a:lnTo>
                  <a:lnTo>
                    <a:pt x="2844622" y="1143165"/>
                  </a:lnTo>
                  <a:lnTo>
                    <a:pt x="2843301" y="1158887"/>
                  </a:lnTo>
                  <a:lnTo>
                    <a:pt x="2849143" y="1165796"/>
                  </a:lnTo>
                  <a:lnTo>
                    <a:pt x="2864891" y="1167117"/>
                  </a:lnTo>
                  <a:lnTo>
                    <a:pt x="2871800" y="1161288"/>
                  </a:lnTo>
                  <a:lnTo>
                    <a:pt x="2873121" y="1145552"/>
                  </a:lnTo>
                  <a:close/>
                </a:path>
                <a:path w="7304405" h="1770379">
                  <a:moveTo>
                    <a:pt x="2882531" y="1225130"/>
                  </a:moveTo>
                  <a:lnTo>
                    <a:pt x="2881719" y="1209370"/>
                  </a:lnTo>
                  <a:lnTo>
                    <a:pt x="2875000" y="1203312"/>
                  </a:lnTo>
                  <a:lnTo>
                    <a:pt x="2859201" y="1204125"/>
                  </a:lnTo>
                  <a:lnTo>
                    <a:pt x="2853144" y="1210843"/>
                  </a:lnTo>
                  <a:lnTo>
                    <a:pt x="2853969" y="1226604"/>
                  </a:lnTo>
                  <a:lnTo>
                    <a:pt x="2860687" y="1232662"/>
                  </a:lnTo>
                  <a:lnTo>
                    <a:pt x="2876473" y="1231849"/>
                  </a:lnTo>
                  <a:lnTo>
                    <a:pt x="2882531" y="1225130"/>
                  </a:lnTo>
                  <a:close/>
                </a:path>
                <a:path w="7304405" h="1770379">
                  <a:moveTo>
                    <a:pt x="2890545" y="529170"/>
                  </a:moveTo>
                  <a:lnTo>
                    <a:pt x="2884843" y="522135"/>
                  </a:lnTo>
                  <a:lnTo>
                    <a:pt x="2869120" y="520484"/>
                  </a:lnTo>
                  <a:lnTo>
                    <a:pt x="2862097" y="526186"/>
                  </a:lnTo>
                  <a:lnTo>
                    <a:pt x="2860446" y="541883"/>
                  </a:lnTo>
                  <a:lnTo>
                    <a:pt x="2866148" y="548906"/>
                  </a:lnTo>
                  <a:lnTo>
                    <a:pt x="2881871" y="550557"/>
                  </a:lnTo>
                  <a:lnTo>
                    <a:pt x="2888894" y="544868"/>
                  </a:lnTo>
                  <a:lnTo>
                    <a:pt x="2890545" y="529170"/>
                  </a:lnTo>
                  <a:close/>
                </a:path>
                <a:path w="7304405" h="1770379">
                  <a:moveTo>
                    <a:pt x="2893326" y="706793"/>
                  </a:moveTo>
                  <a:lnTo>
                    <a:pt x="2892082" y="691070"/>
                  </a:lnTo>
                  <a:lnTo>
                    <a:pt x="2885198" y="685190"/>
                  </a:lnTo>
                  <a:lnTo>
                    <a:pt x="2869438" y="686447"/>
                  </a:lnTo>
                  <a:lnTo>
                    <a:pt x="2863570" y="693331"/>
                  </a:lnTo>
                  <a:lnTo>
                    <a:pt x="2864815" y="709066"/>
                  </a:lnTo>
                  <a:lnTo>
                    <a:pt x="2871698" y="714933"/>
                  </a:lnTo>
                  <a:lnTo>
                    <a:pt x="2887459" y="713676"/>
                  </a:lnTo>
                  <a:lnTo>
                    <a:pt x="2893326" y="706793"/>
                  </a:lnTo>
                  <a:close/>
                </a:path>
                <a:path w="7304405" h="1770379">
                  <a:moveTo>
                    <a:pt x="2901429" y="892365"/>
                  </a:moveTo>
                  <a:lnTo>
                    <a:pt x="2901213" y="876579"/>
                  </a:lnTo>
                  <a:lnTo>
                    <a:pt x="2894736" y="870267"/>
                  </a:lnTo>
                  <a:lnTo>
                    <a:pt x="2878925" y="870483"/>
                  </a:lnTo>
                  <a:lnTo>
                    <a:pt x="2872613" y="876960"/>
                  </a:lnTo>
                  <a:lnTo>
                    <a:pt x="2872829" y="892746"/>
                  </a:lnTo>
                  <a:lnTo>
                    <a:pt x="2879306" y="899058"/>
                  </a:lnTo>
                  <a:lnTo>
                    <a:pt x="2895117" y="898842"/>
                  </a:lnTo>
                  <a:lnTo>
                    <a:pt x="2901429" y="892365"/>
                  </a:lnTo>
                  <a:close/>
                </a:path>
                <a:path w="7304405" h="1770379">
                  <a:moveTo>
                    <a:pt x="2907627" y="1393952"/>
                  </a:moveTo>
                  <a:lnTo>
                    <a:pt x="2902356" y="1386598"/>
                  </a:lnTo>
                  <a:lnTo>
                    <a:pt x="2886760" y="1384007"/>
                  </a:lnTo>
                  <a:lnTo>
                    <a:pt x="2879407" y="1389265"/>
                  </a:lnTo>
                  <a:lnTo>
                    <a:pt x="2876829" y="1404835"/>
                  </a:lnTo>
                  <a:lnTo>
                    <a:pt x="2882087" y="1412189"/>
                  </a:lnTo>
                  <a:lnTo>
                    <a:pt x="2897682" y="1414780"/>
                  </a:lnTo>
                  <a:lnTo>
                    <a:pt x="2905036" y="1409522"/>
                  </a:lnTo>
                  <a:lnTo>
                    <a:pt x="2907627" y="1393952"/>
                  </a:lnTo>
                  <a:close/>
                </a:path>
                <a:path w="7304405" h="1770379">
                  <a:moveTo>
                    <a:pt x="2914053" y="815340"/>
                  </a:moveTo>
                  <a:lnTo>
                    <a:pt x="2907906" y="808697"/>
                  </a:lnTo>
                  <a:lnTo>
                    <a:pt x="2892107" y="808088"/>
                  </a:lnTo>
                  <a:lnTo>
                    <a:pt x="2885465" y="814235"/>
                  </a:lnTo>
                  <a:lnTo>
                    <a:pt x="2884855" y="829995"/>
                  </a:lnTo>
                  <a:lnTo>
                    <a:pt x="2891002" y="836637"/>
                  </a:lnTo>
                  <a:lnTo>
                    <a:pt x="2906801" y="837247"/>
                  </a:lnTo>
                  <a:lnTo>
                    <a:pt x="2913443" y="831113"/>
                  </a:lnTo>
                  <a:lnTo>
                    <a:pt x="2914053" y="815340"/>
                  </a:lnTo>
                  <a:close/>
                </a:path>
                <a:path w="7304405" h="1770379">
                  <a:moveTo>
                    <a:pt x="2916085" y="428929"/>
                  </a:moveTo>
                  <a:lnTo>
                    <a:pt x="2913342" y="413397"/>
                  </a:lnTo>
                  <a:lnTo>
                    <a:pt x="2905937" y="408203"/>
                  </a:lnTo>
                  <a:lnTo>
                    <a:pt x="2890367" y="410933"/>
                  </a:lnTo>
                  <a:lnTo>
                    <a:pt x="2885173" y="418350"/>
                  </a:lnTo>
                  <a:lnTo>
                    <a:pt x="2887916" y="433895"/>
                  </a:lnTo>
                  <a:lnTo>
                    <a:pt x="2895320" y="439077"/>
                  </a:lnTo>
                  <a:lnTo>
                    <a:pt x="2910890" y="436346"/>
                  </a:lnTo>
                  <a:lnTo>
                    <a:pt x="2916085" y="428929"/>
                  </a:lnTo>
                  <a:close/>
                </a:path>
                <a:path w="7304405" h="1770379">
                  <a:moveTo>
                    <a:pt x="2921355" y="158445"/>
                  </a:moveTo>
                  <a:lnTo>
                    <a:pt x="2916250" y="150977"/>
                  </a:lnTo>
                  <a:lnTo>
                    <a:pt x="2900705" y="148056"/>
                  </a:lnTo>
                  <a:lnTo>
                    <a:pt x="2893237" y="153149"/>
                  </a:lnTo>
                  <a:lnTo>
                    <a:pt x="2890316" y="168668"/>
                  </a:lnTo>
                  <a:lnTo>
                    <a:pt x="2895422" y="176136"/>
                  </a:lnTo>
                  <a:lnTo>
                    <a:pt x="2910967" y="179057"/>
                  </a:lnTo>
                  <a:lnTo>
                    <a:pt x="2918434" y="173951"/>
                  </a:lnTo>
                  <a:lnTo>
                    <a:pt x="2921355" y="158445"/>
                  </a:lnTo>
                  <a:close/>
                </a:path>
                <a:path w="7304405" h="1770379">
                  <a:moveTo>
                    <a:pt x="2927731" y="1588897"/>
                  </a:moveTo>
                  <a:lnTo>
                    <a:pt x="2925635" y="1573250"/>
                  </a:lnTo>
                  <a:lnTo>
                    <a:pt x="2918447" y="1567764"/>
                  </a:lnTo>
                  <a:lnTo>
                    <a:pt x="2902775" y="1569872"/>
                  </a:lnTo>
                  <a:lnTo>
                    <a:pt x="2897289" y="1577060"/>
                  </a:lnTo>
                  <a:lnTo>
                    <a:pt x="2899384" y="1592707"/>
                  </a:lnTo>
                  <a:lnTo>
                    <a:pt x="2906585" y="1598193"/>
                  </a:lnTo>
                  <a:lnTo>
                    <a:pt x="2922244" y="1596085"/>
                  </a:lnTo>
                  <a:lnTo>
                    <a:pt x="2927731" y="1588897"/>
                  </a:lnTo>
                  <a:close/>
                </a:path>
                <a:path w="7304405" h="1770379">
                  <a:moveTo>
                    <a:pt x="2930106" y="1150340"/>
                  </a:moveTo>
                  <a:lnTo>
                    <a:pt x="2924264" y="1143431"/>
                  </a:lnTo>
                  <a:lnTo>
                    <a:pt x="2908503" y="1142111"/>
                  </a:lnTo>
                  <a:lnTo>
                    <a:pt x="2901594" y="1147953"/>
                  </a:lnTo>
                  <a:lnTo>
                    <a:pt x="2900273" y="1163675"/>
                  </a:lnTo>
                  <a:lnTo>
                    <a:pt x="2906115" y="1170597"/>
                  </a:lnTo>
                  <a:lnTo>
                    <a:pt x="2921876" y="1171917"/>
                  </a:lnTo>
                  <a:lnTo>
                    <a:pt x="2928785" y="1166075"/>
                  </a:lnTo>
                  <a:lnTo>
                    <a:pt x="2930106" y="1150340"/>
                  </a:lnTo>
                  <a:close/>
                </a:path>
                <a:path w="7304405" h="1770379">
                  <a:moveTo>
                    <a:pt x="2939631" y="1222171"/>
                  </a:moveTo>
                  <a:lnTo>
                    <a:pt x="2938818" y="1206411"/>
                  </a:lnTo>
                  <a:lnTo>
                    <a:pt x="2932099" y="1200353"/>
                  </a:lnTo>
                  <a:lnTo>
                    <a:pt x="2916313" y="1201178"/>
                  </a:lnTo>
                  <a:lnTo>
                    <a:pt x="2910255" y="1207897"/>
                  </a:lnTo>
                  <a:lnTo>
                    <a:pt x="2911068" y="1223657"/>
                  </a:lnTo>
                  <a:lnTo>
                    <a:pt x="2917787" y="1229715"/>
                  </a:lnTo>
                  <a:lnTo>
                    <a:pt x="2933573" y="1228890"/>
                  </a:lnTo>
                  <a:lnTo>
                    <a:pt x="2939631" y="1222171"/>
                  </a:lnTo>
                  <a:close/>
                </a:path>
                <a:path w="7304405" h="1770379">
                  <a:moveTo>
                    <a:pt x="2947403" y="535139"/>
                  </a:moveTo>
                  <a:lnTo>
                    <a:pt x="2941713" y="528104"/>
                  </a:lnTo>
                  <a:lnTo>
                    <a:pt x="2925991" y="526453"/>
                  </a:lnTo>
                  <a:lnTo>
                    <a:pt x="2918968" y="532155"/>
                  </a:lnTo>
                  <a:lnTo>
                    <a:pt x="2917317" y="547852"/>
                  </a:lnTo>
                  <a:lnTo>
                    <a:pt x="2923006" y="554875"/>
                  </a:lnTo>
                  <a:lnTo>
                    <a:pt x="2938729" y="556526"/>
                  </a:lnTo>
                  <a:lnTo>
                    <a:pt x="2945765" y="550837"/>
                  </a:lnTo>
                  <a:lnTo>
                    <a:pt x="2947403" y="535139"/>
                  </a:lnTo>
                  <a:close/>
                </a:path>
                <a:path w="7304405" h="1770379">
                  <a:moveTo>
                    <a:pt x="2950324" y="702259"/>
                  </a:moveTo>
                  <a:lnTo>
                    <a:pt x="2949079" y="686523"/>
                  </a:lnTo>
                  <a:lnTo>
                    <a:pt x="2942196" y="680656"/>
                  </a:lnTo>
                  <a:lnTo>
                    <a:pt x="2926435" y="681913"/>
                  </a:lnTo>
                  <a:lnTo>
                    <a:pt x="2920568" y="688797"/>
                  </a:lnTo>
                  <a:lnTo>
                    <a:pt x="2921812" y="704532"/>
                  </a:lnTo>
                  <a:lnTo>
                    <a:pt x="2928696" y="710399"/>
                  </a:lnTo>
                  <a:lnTo>
                    <a:pt x="2944457" y="709142"/>
                  </a:lnTo>
                  <a:lnTo>
                    <a:pt x="2950324" y="702259"/>
                  </a:lnTo>
                  <a:close/>
                </a:path>
                <a:path w="7304405" h="1770379">
                  <a:moveTo>
                    <a:pt x="2958604" y="891590"/>
                  </a:moveTo>
                  <a:lnTo>
                    <a:pt x="2958388" y="875817"/>
                  </a:lnTo>
                  <a:lnTo>
                    <a:pt x="2951911" y="869505"/>
                  </a:lnTo>
                  <a:lnTo>
                    <a:pt x="2936100" y="869708"/>
                  </a:lnTo>
                  <a:lnTo>
                    <a:pt x="2929788" y="876198"/>
                  </a:lnTo>
                  <a:lnTo>
                    <a:pt x="2930004" y="891971"/>
                  </a:lnTo>
                  <a:lnTo>
                    <a:pt x="2936481" y="898283"/>
                  </a:lnTo>
                  <a:lnTo>
                    <a:pt x="2952292" y="898080"/>
                  </a:lnTo>
                  <a:lnTo>
                    <a:pt x="2958604" y="891590"/>
                  </a:lnTo>
                  <a:close/>
                </a:path>
                <a:path w="7304405" h="1770379">
                  <a:moveTo>
                    <a:pt x="2964027" y="1403299"/>
                  </a:moveTo>
                  <a:lnTo>
                    <a:pt x="2958769" y="1395945"/>
                  </a:lnTo>
                  <a:lnTo>
                    <a:pt x="2943174" y="1393355"/>
                  </a:lnTo>
                  <a:lnTo>
                    <a:pt x="2935821" y="1398625"/>
                  </a:lnTo>
                  <a:lnTo>
                    <a:pt x="2933230" y="1414195"/>
                  </a:lnTo>
                  <a:lnTo>
                    <a:pt x="2938500" y="1421549"/>
                  </a:lnTo>
                  <a:lnTo>
                    <a:pt x="2954096" y="1424139"/>
                  </a:lnTo>
                  <a:lnTo>
                    <a:pt x="2961449" y="1418869"/>
                  </a:lnTo>
                  <a:lnTo>
                    <a:pt x="2964027" y="1403299"/>
                  </a:lnTo>
                  <a:close/>
                </a:path>
                <a:path w="7304405" h="1770379">
                  <a:moveTo>
                    <a:pt x="2971190" y="817549"/>
                  </a:moveTo>
                  <a:lnTo>
                    <a:pt x="2965043" y="810907"/>
                  </a:lnTo>
                  <a:lnTo>
                    <a:pt x="2949244" y="810298"/>
                  </a:lnTo>
                  <a:lnTo>
                    <a:pt x="2942602" y="816444"/>
                  </a:lnTo>
                  <a:lnTo>
                    <a:pt x="2941993" y="832218"/>
                  </a:lnTo>
                  <a:lnTo>
                    <a:pt x="2948140" y="838860"/>
                  </a:lnTo>
                  <a:lnTo>
                    <a:pt x="2963938" y="839470"/>
                  </a:lnTo>
                  <a:lnTo>
                    <a:pt x="2970580" y="833323"/>
                  </a:lnTo>
                  <a:lnTo>
                    <a:pt x="2971190" y="817549"/>
                  </a:lnTo>
                  <a:close/>
                </a:path>
                <a:path w="7304405" h="1770379">
                  <a:moveTo>
                    <a:pt x="2972384" y="418960"/>
                  </a:moveTo>
                  <a:lnTo>
                    <a:pt x="2969653" y="403415"/>
                  </a:lnTo>
                  <a:lnTo>
                    <a:pt x="2962237" y="398221"/>
                  </a:lnTo>
                  <a:lnTo>
                    <a:pt x="2946666" y="400964"/>
                  </a:lnTo>
                  <a:lnTo>
                    <a:pt x="2941472" y="408368"/>
                  </a:lnTo>
                  <a:lnTo>
                    <a:pt x="2944215" y="423913"/>
                  </a:lnTo>
                  <a:lnTo>
                    <a:pt x="2951619" y="429107"/>
                  </a:lnTo>
                  <a:lnTo>
                    <a:pt x="2967190" y="426364"/>
                  </a:lnTo>
                  <a:lnTo>
                    <a:pt x="2972384" y="418960"/>
                  </a:lnTo>
                  <a:close/>
                </a:path>
                <a:path w="7304405" h="1770379">
                  <a:moveTo>
                    <a:pt x="2977540" y="169024"/>
                  </a:moveTo>
                  <a:lnTo>
                    <a:pt x="2972435" y="161556"/>
                  </a:lnTo>
                  <a:lnTo>
                    <a:pt x="2956903" y="158623"/>
                  </a:lnTo>
                  <a:lnTo>
                    <a:pt x="2949435" y="163728"/>
                  </a:lnTo>
                  <a:lnTo>
                    <a:pt x="2946514" y="179235"/>
                  </a:lnTo>
                  <a:lnTo>
                    <a:pt x="2951619" y="186702"/>
                  </a:lnTo>
                  <a:lnTo>
                    <a:pt x="2967151" y="189636"/>
                  </a:lnTo>
                  <a:lnTo>
                    <a:pt x="2974619" y="184531"/>
                  </a:lnTo>
                  <a:lnTo>
                    <a:pt x="2977540" y="169024"/>
                  </a:lnTo>
                  <a:close/>
                </a:path>
                <a:path w="7304405" h="1770379">
                  <a:moveTo>
                    <a:pt x="2984411" y="1581277"/>
                  </a:moveTo>
                  <a:lnTo>
                    <a:pt x="2982303" y="1565643"/>
                  </a:lnTo>
                  <a:lnTo>
                    <a:pt x="2975114" y="1560144"/>
                  </a:lnTo>
                  <a:lnTo>
                    <a:pt x="2959443" y="1562252"/>
                  </a:lnTo>
                  <a:lnTo>
                    <a:pt x="2953956" y="1569440"/>
                  </a:lnTo>
                  <a:lnTo>
                    <a:pt x="2956052" y="1585087"/>
                  </a:lnTo>
                  <a:lnTo>
                    <a:pt x="2963253" y="1590573"/>
                  </a:lnTo>
                  <a:lnTo>
                    <a:pt x="2978912" y="1588465"/>
                  </a:lnTo>
                  <a:lnTo>
                    <a:pt x="2984411" y="1581277"/>
                  </a:lnTo>
                  <a:close/>
                </a:path>
                <a:path w="7304405" h="1770379">
                  <a:moveTo>
                    <a:pt x="2987078" y="1155141"/>
                  </a:moveTo>
                  <a:lnTo>
                    <a:pt x="2981236" y="1148232"/>
                  </a:lnTo>
                  <a:lnTo>
                    <a:pt x="2965488" y="1146911"/>
                  </a:lnTo>
                  <a:lnTo>
                    <a:pt x="2958579" y="1152740"/>
                  </a:lnTo>
                  <a:lnTo>
                    <a:pt x="2957258" y="1168476"/>
                  </a:lnTo>
                  <a:lnTo>
                    <a:pt x="2963100" y="1175385"/>
                  </a:lnTo>
                  <a:lnTo>
                    <a:pt x="2978848" y="1176705"/>
                  </a:lnTo>
                  <a:lnTo>
                    <a:pt x="2985757" y="1170863"/>
                  </a:lnTo>
                  <a:lnTo>
                    <a:pt x="2987078" y="1155141"/>
                  </a:lnTo>
                  <a:close/>
                </a:path>
                <a:path w="7304405" h="1770379">
                  <a:moveTo>
                    <a:pt x="2996730" y="1219225"/>
                  </a:moveTo>
                  <a:lnTo>
                    <a:pt x="2995917" y="1203464"/>
                  </a:lnTo>
                  <a:lnTo>
                    <a:pt x="2989199" y="1197406"/>
                  </a:lnTo>
                  <a:lnTo>
                    <a:pt x="2973413" y="1198219"/>
                  </a:lnTo>
                  <a:lnTo>
                    <a:pt x="2967355" y="1204937"/>
                  </a:lnTo>
                  <a:lnTo>
                    <a:pt x="2968167" y="1220698"/>
                  </a:lnTo>
                  <a:lnTo>
                    <a:pt x="2974886" y="1226756"/>
                  </a:lnTo>
                  <a:lnTo>
                    <a:pt x="2990672" y="1225943"/>
                  </a:lnTo>
                  <a:lnTo>
                    <a:pt x="2996730" y="1219225"/>
                  </a:lnTo>
                  <a:close/>
                </a:path>
                <a:path w="7304405" h="1770379">
                  <a:moveTo>
                    <a:pt x="3004274" y="541108"/>
                  </a:moveTo>
                  <a:lnTo>
                    <a:pt x="2998584" y="534085"/>
                  </a:lnTo>
                  <a:lnTo>
                    <a:pt x="2982861" y="532422"/>
                  </a:lnTo>
                  <a:lnTo>
                    <a:pt x="2975826" y="538124"/>
                  </a:lnTo>
                  <a:lnTo>
                    <a:pt x="2974175" y="553808"/>
                  </a:lnTo>
                  <a:lnTo>
                    <a:pt x="2979877" y="560844"/>
                  </a:lnTo>
                  <a:lnTo>
                    <a:pt x="2995599" y="562495"/>
                  </a:lnTo>
                  <a:lnTo>
                    <a:pt x="3002623" y="556806"/>
                  </a:lnTo>
                  <a:lnTo>
                    <a:pt x="3004274" y="541108"/>
                  </a:lnTo>
                  <a:close/>
                </a:path>
                <a:path w="7304405" h="1770379">
                  <a:moveTo>
                    <a:pt x="3007322" y="697725"/>
                  </a:moveTo>
                  <a:lnTo>
                    <a:pt x="3006077" y="681990"/>
                  </a:lnTo>
                  <a:lnTo>
                    <a:pt x="2999194" y="676122"/>
                  </a:lnTo>
                  <a:lnTo>
                    <a:pt x="2983433" y="677379"/>
                  </a:lnTo>
                  <a:lnTo>
                    <a:pt x="2977565" y="684263"/>
                  </a:lnTo>
                  <a:lnTo>
                    <a:pt x="2978810" y="699985"/>
                  </a:lnTo>
                  <a:lnTo>
                    <a:pt x="2985693" y="705866"/>
                  </a:lnTo>
                  <a:lnTo>
                    <a:pt x="3001454" y="704608"/>
                  </a:lnTo>
                  <a:lnTo>
                    <a:pt x="3007322" y="697725"/>
                  </a:lnTo>
                  <a:close/>
                </a:path>
                <a:path w="7304405" h="1770379">
                  <a:moveTo>
                    <a:pt x="3015780" y="890828"/>
                  </a:moveTo>
                  <a:lnTo>
                    <a:pt x="3015564" y="875042"/>
                  </a:lnTo>
                  <a:lnTo>
                    <a:pt x="3009087" y="868730"/>
                  </a:lnTo>
                  <a:lnTo>
                    <a:pt x="2993275" y="868946"/>
                  </a:lnTo>
                  <a:lnTo>
                    <a:pt x="2986963" y="875423"/>
                  </a:lnTo>
                  <a:lnTo>
                    <a:pt x="2987179" y="891209"/>
                  </a:lnTo>
                  <a:lnTo>
                    <a:pt x="2993656" y="897521"/>
                  </a:lnTo>
                  <a:lnTo>
                    <a:pt x="3009468" y="897305"/>
                  </a:lnTo>
                  <a:lnTo>
                    <a:pt x="3015780" y="890828"/>
                  </a:lnTo>
                  <a:close/>
                </a:path>
                <a:path w="7304405" h="1770379">
                  <a:moveTo>
                    <a:pt x="3020441" y="1412659"/>
                  </a:moveTo>
                  <a:lnTo>
                    <a:pt x="3015183" y="1405305"/>
                  </a:lnTo>
                  <a:lnTo>
                    <a:pt x="2999575" y="1402715"/>
                  </a:lnTo>
                  <a:lnTo>
                    <a:pt x="2992221" y="1407972"/>
                  </a:lnTo>
                  <a:lnTo>
                    <a:pt x="2989643" y="1423543"/>
                  </a:lnTo>
                  <a:lnTo>
                    <a:pt x="2994901" y="1430909"/>
                  </a:lnTo>
                  <a:lnTo>
                    <a:pt x="3010497" y="1433487"/>
                  </a:lnTo>
                  <a:lnTo>
                    <a:pt x="3017863" y="1428229"/>
                  </a:lnTo>
                  <a:lnTo>
                    <a:pt x="3020441" y="1412659"/>
                  </a:lnTo>
                  <a:close/>
                </a:path>
                <a:path w="7304405" h="1770379">
                  <a:moveTo>
                    <a:pt x="3028327" y="819772"/>
                  </a:moveTo>
                  <a:lnTo>
                    <a:pt x="3022181" y="813130"/>
                  </a:lnTo>
                  <a:lnTo>
                    <a:pt x="3006382" y="812520"/>
                  </a:lnTo>
                  <a:lnTo>
                    <a:pt x="2999740" y="818654"/>
                  </a:lnTo>
                  <a:lnTo>
                    <a:pt x="2999130" y="834428"/>
                  </a:lnTo>
                  <a:lnTo>
                    <a:pt x="3005277" y="841070"/>
                  </a:lnTo>
                  <a:lnTo>
                    <a:pt x="3021076" y="841679"/>
                  </a:lnTo>
                  <a:lnTo>
                    <a:pt x="3027718" y="835533"/>
                  </a:lnTo>
                  <a:lnTo>
                    <a:pt x="3028327" y="819772"/>
                  </a:lnTo>
                  <a:close/>
                </a:path>
                <a:path w="7304405" h="1770379">
                  <a:moveTo>
                    <a:pt x="3028683" y="408990"/>
                  </a:moveTo>
                  <a:lnTo>
                    <a:pt x="3025952" y="393446"/>
                  </a:lnTo>
                  <a:lnTo>
                    <a:pt x="3018548" y="388251"/>
                  </a:lnTo>
                  <a:lnTo>
                    <a:pt x="3002978" y="390994"/>
                  </a:lnTo>
                  <a:lnTo>
                    <a:pt x="2997784" y="398399"/>
                  </a:lnTo>
                  <a:lnTo>
                    <a:pt x="3000514" y="413943"/>
                  </a:lnTo>
                  <a:lnTo>
                    <a:pt x="3007918" y="419138"/>
                  </a:lnTo>
                  <a:lnTo>
                    <a:pt x="3023489" y="416394"/>
                  </a:lnTo>
                  <a:lnTo>
                    <a:pt x="3028683" y="408990"/>
                  </a:lnTo>
                  <a:close/>
                </a:path>
                <a:path w="7304405" h="1770379">
                  <a:moveTo>
                    <a:pt x="3033738" y="179590"/>
                  </a:moveTo>
                  <a:lnTo>
                    <a:pt x="3028632" y="172123"/>
                  </a:lnTo>
                  <a:lnTo>
                    <a:pt x="3013100" y="169202"/>
                  </a:lnTo>
                  <a:lnTo>
                    <a:pt x="3005620" y="174307"/>
                  </a:lnTo>
                  <a:lnTo>
                    <a:pt x="3002711" y="189814"/>
                  </a:lnTo>
                  <a:lnTo>
                    <a:pt x="3007804" y="197281"/>
                  </a:lnTo>
                  <a:lnTo>
                    <a:pt x="3023349" y="200202"/>
                  </a:lnTo>
                  <a:lnTo>
                    <a:pt x="3030817" y="195110"/>
                  </a:lnTo>
                  <a:lnTo>
                    <a:pt x="3033738" y="179590"/>
                  </a:lnTo>
                  <a:close/>
                </a:path>
                <a:path w="7304405" h="1770379">
                  <a:moveTo>
                    <a:pt x="3041078" y="1573657"/>
                  </a:moveTo>
                  <a:lnTo>
                    <a:pt x="3038970" y="1558023"/>
                  </a:lnTo>
                  <a:lnTo>
                    <a:pt x="3031782" y="1552536"/>
                  </a:lnTo>
                  <a:lnTo>
                    <a:pt x="3016110" y="1554632"/>
                  </a:lnTo>
                  <a:lnTo>
                    <a:pt x="3010624" y="1561833"/>
                  </a:lnTo>
                  <a:lnTo>
                    <a:pt x="3012719" y="1577467"/>
                  </a:lnTo>
                  <a:lnTo>
                    <a:pt x="3019920" y="1582953"/>
                  </a:lnTo>
                  <a:lnTo>
                    <a:pt x="3035592" y="1580857"/>
                  </a:lnTo>
                  <a:lnTo>
                    <a:pt x="3041078" y="1573657"/>
                  </a:lnTo>
                  <a:close/>
                </a:path>
                <a:path w="7304405" h="1770379">
                  <a:moveTo>
                    <a:pt x="3044050" y="1159929"/>
                  </a:moveTo>
                  <a:lnTo>
                    <a:pt x="3038221" y="1153020"/>
                  </a:lnTo>
                  <a:lnTo>
                    <a:pt x="3022460" y="1151699"/>
                  </a:lnTo>
                  <a:lnTo>
                    <a:pt x="3015551" y="1157528"/>
                  </a:lnTo>
                  <a:lnTo>
                    <a:pt x="3014230" y="1173264"/>
                  </a:lnTo>
                  <a:lnTo>
                    <a:pt x="3020072" y="1180172"/>
                  </a:lnTo>
                  <a:lnTo>
                    <a:pt x="3035833" y="1181493"/>
                  </a:lnTo>
                  <a:lnTo>
                    <a:pt x="3042742" y="1175651"/>
                  </a:lnTo>
                  <a:lnTo>
                    <a:pt x="3044050" y="1159929"/>
                  </a:lnTo>
                  <a:close/>
                </a:path>
                <a:path w="7304405" h="1770379">
                  <a:moveTo>
                    <a:pt x="3053842" y="1216266"/>
                  </a:moveTo>
                  <a:lnTo>
                    <a:pt x="3053016" y="1200505"/>
                  </a:lnTo>
                  <a:lnTo>
                    <a:pt x="3046298" y="1194447"/>
                  </a:lnTo>
                  <a:lnTo>
                    <a:pt x="3030512" y="1195273"/>
                  </a:lnTo>
                  <a:lnTo>
                    <a:pt x="3024454" y="1201991"/>
                  </a:lnTo>
                  <a:lnTo>
                    <a:pt x="3025267" y="1217752"/>
                  </a:lnTo>
                  <a:lnTo>
                    <a:pt x="3031985" y="1223810"/>
                  </a:lnTo>
                  <a:lnTo>
                    <a:pt x="3047784" y="1222984"/>
                  </a:lnTo>
                  <a:lnTo>
                    <a:pt x="3053842" y="1216266"/>
                  </a:lnTo>
                  <a:close/>
                </a:path>
                <a:path w="7304405" h="1770379">
                  <a:moveTo>
                    <a:pt x="3061144" y="547077"/>
                  </a:moveTo>
                  <a:lnTo>
                    <a:pt x="3055455" y="540054"/>
                  </a:lnTo>
                  <a:lnTo>
                    <a:pt x="3039732" y="538391"/>
                  </a:lnTo>
                  <a:lnTo>
                    <a:pt x="3032696" y="544093"/>
                  </a:lnTo>
                  <a:lnTo>
                    <a:pt x="3031045" y="559790"/>
                  </a:lnTo>
                  <a:lnTo>
                    <a:pt x="3036735" y="566813"/>
                  </a:lnTo>
                  <a:lnTo>
                    <a:pt x="3052457" y="568464"/>
                  </a:lnTo>
                  <a:lnTo>
                    <a:pt x="3059493" y="562775"/>
                  </a:lnTo>
                  <a:lnTo>
                    <a:pt x="3061144" y="547077"/>
                  </a:lnTo>
                  <a:close/>
                </a:path>
                <a:path w="7304405" h="1770379">
                  <a:moveTo>
                    <a:pt x="3064319" y="693191"/>
                  </a:moveTo>
                  <a:lnTo>
                    <a:pt x="3063075" y="677456"/>
                  </a:lnTo>
                  <a:lnTo>
                    <a:pt x="3056191" y="671588"/>
                  </a:lnTo>
                  <a:lnTo>
                    <a:pt x="3040430" y="672846"/>
                  </a:lnTo>
                  <a:lnTo>
                    <a:pt x="3034563" y="679729"/>
                  </a:lnTo>
                  <a:lnTo>
                    <a:pt x="3035808" y="695452"/>
                  </a:lnTo>
                  <a:lnTo>
                    <a:pt x="3042691" y="701332"/>
                  </a:lnTo>
                  <a:lnTo>
                    <a:pt x="3058452" y="700074"/>
                  </a:lnTo>
                  <a:lnTo>
                    <a:pt x="3064319" y="693191"/>
                  </a:lnTo>
                  <a:close/>
                </a:path>
                <a:path w="7304405" h="1770379">
                  <a:moveTo>
                    <a:pt x="3072955" y="890054"/>
                  </a:moveTo>
                  <a:lnTo>
                    <a:pt x="3072739" y="874280"/>
                  </a:lnTo>
                  <a:lnTo>
                    <a:pt x="3066262" y="867968"/>
                  </a:lnTo>
                  <a:lnTo>
                    <a:pt x="3050451" y="868172"/>
                  </a:lnTo>
                  <a:lnTo>
                    <a:pt x="3044139" y="874661"/>
                  </a:lnTo>
                  <a:lnTo>
                    <a:pt x="3044355" y="890435"/>
                  </a:lnTo>
                  <a:lnTo>
                    <a:pt x="3050832" y="896747"/>
                  </a:lnTo>
                  <a:lnTo>
                    <a:pt x="3066643" y="896531"/>
                  </a:lnTo>
                  <a:lnTo>
                    <a:pt x="3072955" y="890054"/>
                  </a:lnTo>
                  <a:close/>
                </a:path>
                <a:path w="7304405" h="1770379">
                  <a:moveTo>
                    <a:pt x="3076854" y="1422019"/>
                  </a:moveTo>
                  <a:lnTo>
                    <a:pt x="3071584" y="1414653"/>
                  </a:lnTo>
                  <a:lnTo>
                    <a:pt x="3055988" y="1412062"/>
                  </a:lnTo>
                  <a:lnTo>
                    <a:pt x="3048635" y="1417332"/>
                  </a:lnTo>
                  <a:lnTo>
                    <a:pt x="3046044" y="1432902"/>
                  </a:lnTo>
                  <a:lnTo>
                    <a:pt x="3051314" y="1440256"/>
                  </a:lnTo>
                  <a:lnTo>
                    <a:pt x="3066910" y="1442847"/>
                  </a:lnTo>
                  <a:lnTo>
                    <a:pt x="3074263" y="1437576"/>
                  </a:lnTo>
                  <a:lnTo>
                    <a:pt x="3076854" y="1422019"/>
                  </a:lnTo>
                  <a:close/>
                </a:path>
                <a:path w="7304405" h="1770379">
                  <a:moveTo>
                    <a:pt x="3084995" y="398995"/>
                  </a:moveTo>
                  <a:lnTo>
                    <a:pt x="3082239" y="383463"/>
                  </a:lnTo>
                  <a:lnTo>
                    <a:pt x="3074835" y="378269"/>
                  </a:lnTo>
                  <a:lnTo>
                    <a:pt x="3059265" y="381025"/>
                  </a:lnTo>
                  <a:lnTo>
                    <a:pt x="3054070" y="388442"/>
                  </a:lnTo>
                  <a:lnTo>
                    <a:pt x="3056826" y="403987"/>
                  </a:lnTo>
                  <a:lnTo>
                    <a:pt x="3064243" y="409168"/>
                  </a:lnTo>
                  <a:lnTo>
                    <a:pt x="3079813" y="406412"/>
                  </a:lnTo>
                  <a:lnTo>
                    <a:pt x="3084995" y="398995"/>
                  </a:lnTo>
                  <a:close/>
                </a:path>
                <a:path w="7304405" h="1770379">
                  <a:moveTo>
                    <a:pt x="3085465" y="821982"/>
                  </a:moveTo>
                  <a:lnTo>
                    <a:pt x="3079318" y="815340"/>
                  </a:lnTo>
                  <a:lnTo>
                    <a:pt x="3063519" y="814730"/>
                  </a:lnTo>
                  <a:lnTo>
                    <a:pt x="3056877" y="820877"/>
                  </a:lnTo>
                  <a:lnTo>
                    <a:pt x="3056267" y="836637"/>
                  </a:lnTo>
                  <a:lnTo>
                    <a:pt x="3062414" y="843280"/>
                  </a:lnTo>
                  <a:lnTo>
                    <a:pt x="3078213" y="843902"/>
                  </a:lnTo>
                  <a:lnTo>
                    <a:pt x="3084842" y="837755"/>
                  </a:lnTo>
                  <a:lnTo>
                    <a:pt x="3085465" y="821982"/>
                  </a:lnTo>
                  <a:close/>
                </a:path>
                <a:path w="7304405" h="1770379">
                  <a:moveTo>
                    <a:pt x="3089922" y="190169"/>
                  </a:moveTo>
                  <a:lnTo>
                    <a:pt x="3084830" y="182702"/>
                  </a:lnTo>
                  <a:lnTo>
                    <a:pt x="3069285" y="179781"/>
                  </a:lnTo>
                  <a:lnTo>
                    <a:pt x="3061817" y="184873"/>
                  </a:lnTo>
                  <a:lnTo>
                    <a:pt x="3058896" y="200393"/>
                  </a:lnTo>
                  <a:lnTo>
                    <a:pt x="3064002" y="207860"/>
                  </a:lnTo>
                  <a:lnTo>
                    <a:pt x="3079534" y="210781"/>
                  </a:lnTo>
                  <a:lnTo>
                    <a:pt x="3087014" y="205676"/>
                  </a:lnTo>
                  <a:lnTo>
                    <a:pt x="3089922" y="190169"/>
                  </a:lnTo>
                  <a:close/>
                </a:path>
                <a:path w="7304405" h="1770379">
                  <a:moveTo>
                    <a:pt x="3097746" y="1566037"/>
                  </a:moveTo>
                  <a:lnTo>
                    <a:pt x="3095637" y="1550403"/>
                  </a:lnTo>
                  <a:lnTo>
                    <a:pt x="3088449" y="1544916"/>
                  </a:lnTo>
                  <a:lnTo>
                    <a:pt x="3072777" y="1547025"/>
                  </a:lnTo>
                  <a:lnTo>
                    <a:pt x="3067291" y="1554213"/>
                  </a:lnTo>
                  <a:lnTo>
                    <a:pt x="3069399" y="1569847"/>
                  </a:lnTo>
                  <a:lnTo>
                    <a:pt x="3076587" y="1575346"/>
                  </a:lnTo>
                  <a:lnTo>
                    <a:pt x="3092259" y="1573237"/>
                  </a:lnTo>
                  <a:lnTo>
                    <a:pt x="3097746" y="1566037"/>
                  </a:lnTo>
                  <a:close/>
                </a:path>
                <a:path w="7304405" h="1770379">
                  <a:moveTo>
                    <a:pt x="3101035" y="1164717"/>
                  </a:moveTo>
                  <a:lnTo>
                    <a:pt x="3095193" y="1157808"/>
                  </a:lnTo>
                  <a:lnTo>
                    <a:pt x="3079445" y="1156487"/>
                  </a:lnTo>
                  <a:lnTo>
                    <a:pt x="3072536" y="1162329"/>
                  </a:lnTo>
                  <a:lnTo>
                    <a:pt x="3071215" y="1178052"/>
                  </a:lnTo>
                  <a:lnTo>
                    <a:pt x="3077045" y="1184960"/>
                  </a:lnTo>
                  <a:lnTo>
                    <a:pt x="3092805" y="1186281"/>
                  </a:lnTo>
                  <a:lnTo>
                    <a:pt x="3099714" y="1180439"/>
                  </a:lnTo>
                  <a:lnTo>
                    <a:pt x="3101035" y="1164717"/>
                  </a:lnTo>
                  <a:close/>
                </a:path>
                <a:path w="7304405" h="1770379">
                  <a:moveTo>
                    <a:pt x="3110941" y="1213319"/>
                  </a:moveTo>
                  <a:lnTo>
                    <a:pt x="3110128" y="1197559"/>
                  </a:lnTo>
                  <a:lnTo>
                    <a:pt x="3103410" y="1191501"/>
                  </a:lnTo>
                  <a:lnTo>
                    <a:pt x="3087611" y="1192326"/>
                  </a:lnTo>
                  <a:lnTo>
                    <a:pt x="3081553" y="1199045"/>
                  </a:lnTo>
                  <a:lnTo>
                    <a:pt x="3082379" y="1214805"/>
                  </a:lnTo>
                  <a:lnTo>
                    <a:pt x="3089097" y="1220863"/>
                  </a:lnTo>
                  <a:lnTo>
                    <a:pt x="3104883" y="1220038"/>
                  </a:lnTo>
                  <a:lnTo>
                    <a:pt x="3110941" y="1213319"/>
                  </a:lnTo>
                  <a:close/>
                </a:path>
                <a:path w="7304405" h="1770379">
                  <a:moveTo>
                    <a:pt x="3118015" y="553046"/>
                  </a:moveTo>
                  <a:lnTo>
                    <a:pt x="3112312" y="546023"/>
                  </a:lnTo>
                  <a:lnTo>
                    <a:pt x="3096590" y="544372"/>
                  </a:lnTo>
                  <a:lnTo>
                    <a:pt x="3089567" y="550062"/>
                  </a:lnTo>
                  <a:lnTo>
                    <a:pt x="3087916" y="565759"/>
                  </a:lnTo>
                  <a:lnTo>
                    <a:pt x="3093605" y="572782"/>
                  </a:lnTo>
                  <a:lnTo>
                    <a:pt x="3109328" y="574433"/>
                  </a:lnTo>
                  <a:lnTo>
                    <a:pt x="3116364" y="568744"/>
                  </a:lnTo>
                  <a:lnTo>
                    <a:pt x="3118015" y="553046"/>
                  </a:lnTo>
                  <a:close/>
                </a:path>
                <a:path w="7304405" h="1770379">
                  <a:moveTo>
                    <a:pt x="3121317" y="688657"/>
                  </a:moveTo>
                  <a:lnTo>
                    <a:pt x="3120072" y="672922"/>
                  </a:lnTo>
                  <a:lnTo>
                    <a:pt x="3113189" y="667054"/>
                  </a:lnTo>
                  <a:lnTo>
                    <a:pt x="3097428" y="668299"/>
                  </a:lnTo>
                  <a:lnTo>
                    <a:pt x="3091561" y="675182"/>
                  </a:lnTo>
                  <a:lnTo>
                    <a:pt x="3092805" y="690918"/>
                  </a:lnTo>
                  <a:lnTo>
                    <a:pt x="3099689" y="696785"/>
                  </a:lnTo>
                  <a:lnTo>
                    <a:pt x="3115449" y="695540"/>
                  </a:lnTo>
                  <a:lnTo>
                    <a:pt x="3121317" y="688657"/>
                  </a:lnTo>
                  <a:close/>
                </a:path>
                <a:path w="7304405" h="1770379">
                  <a:moveTo>
                    <a:pt x="3130118" y="889292"/>
                  </a:moveTo>
                  <a:lnTo>
                    <a:pt x="3129915" y="873506"/>
                  </a:lnTo>
                  <a:lnTo>
                    <a:pt x="3123425" y="867194"/>
                  </a:lnTo>
                  <a:lnTo>
                    <a:pt x="3107626" y="867410"/>
                  </a:lnTo>
                  <a:lnTo>
                    <a:pt x="3101314" y="873887"/>
                  </a:lnTo>
                  <a:lnTo>
                    <a:pt x="3101517" y="889673"/>
                  </a:lnTo>
                  <a:lnTo>
                    <a:pt x="3108007" y="895985"/>
                  </a:lnTo>
                  <a:lnTo>
                    <a:pt x="3123819" y="895769"/>
                  </a:lnTo>
                  <a:lnTo>
                    <a:pt x="3130118" y="889292"/>
                  </a:lnTo>
                  <a:close/>
                </a:path>
                <a:path w="7304405" h="1770379">
                  <a:moveTo>
                    <a:pt x="3133255" y="1431366"/>
                  </a:moveTo>
                  <a:lnTo>
                    <a:pt x="3127997" y="1424012"/>
                  </a:lnTo>
                  <a:lnTo>
                    <a:pt x="3112401" y="1421422"/>
                  </a:lnTo>
                  <a:lnTo>
                    <a:pt x="3105035" y="1426679"/>
                  </a:lnTo>
                  <a:lnTo>
                    <a:pt x="3102457" y="1442250"/>
                  </a:lnTo>
                  <a:lnTo>
                    <a:pt x="3107715" y="1449616"/>
                  </a:lnTo>
                  <a:lnTo>
                    <a:pt x="3123311" y="1452194"/>
                  </a:lnTo>
                  <a:lnTo>
                    <a:pt x="3130677" y="1446936"/>
                  </a:lnTo>
                  <a:lnTo>
                    <a:pt x="3133255" y="1431366"/>
                  </a:lnTo>
                  <a:close/>
                </a:path>
                <a:path w="7304405" h="1770379">
                  <a:moveTo>
                    <a:pt x="3141294" y="389026"/>
                  </a:moveTo>
                  <a:lnTo>
                    <a:pt x="3138551" y="373481"/>
                  </a:lnTo>
                  <a:lnTo>
                    <a:pt x="3131134" y="368300"/>
                  </a:lnTo>
                  <a:lnTo>
                    <a:pt x="3115564" y="371055"/>
                  </a:lnTo>
                  <a:lnTo>
                    <a:pt x="3110382" y="378472"/>
                  </a:lnTo>
                  <a:lnTo>
                    <a:pt x="3113125" y="394004"/>
                  </a:lnTo>
                  <a:lnTo>
                    <a:pt x="3120542" y="399199"/>
                  </a:lnTo>
                  <a:lnTo>
                    <a:pt x="3136112" y="396443"/>
                  </a:lnTo>
                  <a:lnTo>
                    <a:pt x="3141294" y="389026"/>
                  </a:lnTo>
                  <a:close/>
                </a:path>
                <a:path w="7304405" h="1770379">
                  <a:moveTo>
                    <a:pt x="3142589" y="824191"/>
                  </a:moveTo>
                  <a:lnTo>
                    <a:pt x="3136455" y="817562"/>
                  </a:lnTo>
                  <a:lnTo>
                    <a:pt x="3120656" y="816940"/>
                  </a:lnTo>
                  <a:lnTo>
                    <a:pt x="3114014" y="823087"/>
                  </a:lnTo>
                  <a:lnTo>
                    <a:pt x="3113405" y="838860"/>
                  </a:lnTo>
                  <a:lnTo>
                    <a:pt x="3119539" y="845502"/>
                  </a:lnTo>
                  <a:lnTo>
                    <a:pt x="3135338" y="846112"/>
                  </a:lnTo>
                  <a:lnTo>
                    <a:pt x="3141980" y="839965"/>
                  </a:lnTo>
                  <a:lnTo>
                    <a:pt x="3142589" y="824191"/>
                  </a:lnTo>
                  <a:close/>
                </a:path>
                <a:path w="7304405" h="1770379">
                  <a:moveTo>
                    <a:pt x="3146120" y="200748"/>
                  </a:moveTo>
                  <a:lnTo>
                    <a:pt x="3141014" y="193281"/>
                  </a:lnTo>
                  <a:lnTo>
                    <a:pt x="3125482" y="190347"/>
                  </a:lnTo>
                  <a:lnTo>
                    <a:pt x="3118015" y="195453"/>
                  </a:lnTo>
                  <a:lnTo>
                    <a:pt x="3115094" y="210959"/>
                  </a:lnTo>
                  <a:lnTo>
                    <a:pt x="3120199" y="218427"/>
                  </a:lnTo>
                  <a:lnTo>
                    <a:pt x="3135731" y="221361"/>
                  </a:lnTo>
                  <a:lnTo>
                    <a:pt x="3143199" y="216255"/>
                  </a:lnTo>
                  <a:lnTo>
                    <a:pt x="3146120" y="200748"/>
                  </a:lnTo>
                  <a:close/>
                </a:path>
                <a:path w="7304405" h="1770379">
                  <a:moveTo>
                    <a:pt x="3154413" y="1558417"/>
                  </a:moveTo>
                  <a:lnTo>
                    <a:pt x="3152305" y="1542783"/>
                  </a:lnTo>
                  <a:lnTo>
                    <a:pt x="3145117" y="1537296"/>
                  </a:lnTo>
                  <a:lnTo>
                    <a:pt x="3129445" y="1539405"/>
                  </a:lnTo>
                  <a:lnTo>
                    <a:pt x="3123958" y="1546593"/>
                  </a:lnTo>
                  <a:lnTo>
                    <a:pt x="3126067" y="1562239"/>
                  </a:lnTo>
                  <a:lnTo>
                    <a:pt x="3133255" y="1567726"/>
                  </a:lnTo>
                  <a:lnTo>
                    <a:pt x="3148927" y="1565617"/>
                  </a:lnTo>
                  <a:lnTo>
                    <a:pt x="3154413" y="1558417"/>
                  </a:lnTo>
                  <a:close/>
                </a:path>
                <a:path w="7304405" h="1770379">
                  <a:moveTo>
                    <a:pt x="3168040" y="1210373"/>
                  </a:moveTo>
                  <a:lnTo>
                    <a:pt x="3167227" y="1194612"/>
                  </a:lnTo>
                  <a:lnTo>
                    <a:pt x="3160509" y="1188554"/>
                  </a:lnTo>
                  <a:lnTo>
                    <a:pt x="3152241" y="1188986"/>
                  </a:lnTo>
                  <a:lnTo>
                    <a:pt x="3156686" y="1185227"/>
                  </a:lnTo>
                  <a:lnTo>
                    <a:pt x="3158007" y="1169504"/>
                  </a:lnTo>
                  <a:lnTo>
                    <a:pt x="3152165" y="1162596"/>
                  </a:lnTo>
                  <a:lnTo>
                    <a:pt x="3136417" y="1161275"/>
                  </a:lnTo>
                  <a:lnTo>
                    <a:pt x="3129508" y="1167117"/>
                  </a:lnTo>
                  <a:lnTo>
                    <a:pt x="3128187" y="1182839"/>
                  </a:lnTo>
                  <a:lnTo>
                    <a:pt x="3134029" y="1189748"/>
                  </a:lnTo>
                  <a:lnTo>
                    <a:pt x="3143643" y="1190561"/>
                  </a:lnTo>
                  <a:lnTo>
                    <a:pt x="3138665" y="1196086"/>
                  </a:lnTo>
                  <a:lnTo>
                    <a:pt x="3139478" y="1211846"/>
                  </a:lnTo>
                  <a:lnTo>
                    <a:pt x="3146196" y="1217904"/>
                  </a:lnTo>
                  <a:lnTo>
                    <a:pt x="3161982" y="1217091"/>
                  </a:lnTo>
                  <a:lnTo>
                    <a:pt x="3168040" y="1210373"/>
                  </a:lnTo>
                  <a:close/>
                </a:path>
                <a:path w="7304405" h="1770379">
                  <a:moveTo>
                    <a:pt x="3174873" y="559015"/>
                  </a:moveTo>
                  <a:lnTo>
                    <a:pt x="3169183" y="551992"/>
                  </a:lnTo>
                  <a:lnTo>
                    <a:pt x="3153460" y="550341"/>
                  </a:lnTo>
                  <a:lnTo>
                    <a:pt x="3146425" y="556031"/>
                  </a:lnTo>
                  <a:lnTo>
                    <a:pt x="3144774" y="571728"/>
                  </a:lnTo>
                  <a:lnTo>
                    <a:pt x="3150476" y="578751"/>
                  </a:lnTo>
                  <a:lnTo>
                    <a:pt x="3166199" y="580402"/>
                  </a:lnTo>
                  <a:lnTo>
                    <a:pt x="3173222" y="574713"/>
                  </a:lnTo>
                  <a:lnTo>
                    <a:pt x="3174873" y="559015"/>
                  </a:lnTo>
                  <a:close/>
                </a:path>
                <a:path w="7304405" h="1770379">
                  <a:moveTo>
                    <a:pt x="3178327" y="684123"/>
                  </a:moveTo>
                  <a:lnTo>
                    <a:pt x="3177070" y="668388"/>
                  </a:lnTo>
                  <a:lnTo>
                    <a:pt x="3170186" y="662520"/>
                  </a:lnTo>
                  <a:lnTo>
                    <a:pt x="3154426" y="663765"/>
                  </a:lnTo>
                  <a:lnTo>
                    <a:pt x="3148558" y="670648"/>
                  </a:lnTo>
                  <a:lnTo>
                    <a:pt x="3149803" y="686384"/>
                  </a:lnTo>
                  <a:lnTo>
                    <a:pt x="3156686" y="692251"/>
                  </a:lnTo>
                  <a:lnTo>
                    <a:pt x="3172447" y="691007"/>
                  </a:lnTo>
                  <a:lnTo>
                    <a:pt x="3178327" y="684123"/>
                  </a:lnTo>
                  <a:close/>
                </a:path>
                <a:path w="7304405" h="1770379">
                  <a:moveTo>
                    <a:pt x="3187293" y="888517"/>
                  </a:moveTo>
                  <a:lnTo>
                    <a:pt x="3187090" y="872744"/>
                  </a:lnTo>
                  <a:lnTo>
                    <a:pt x="3180600" y="866432"/>
                  </a:lnTo>
                  <a:lnTo>
                    <a:pt x="3164789" y="866635"/>
                  </a:lnTo>
                  <a:lnTo>
                    <a:pt x="3158490" y="873125"/>
                  </a:lnTo>
                  <a:lnTo>
                    <a:pt x="3158693" y="888898"/>
                  </a:lnTo>
                  <a:lnTo>
                    <a:pt x="3165183" y="895210"/>
                  </a:lnTo>
                  <a:lnTo>
                    <a:pt x="3180981" y="894994"/>
                  </a:lnTo>
                  <a:lnTo>
                    <a:pt x="3187293" y="888517"/>
                  </a:lnTo>
                  <a:close/>
                </a:path>
                <a:path w="7304405" h="1770379">
                  <a:moveTo>
                    <a:pt x="3189668" y="1440726"/>
                  </a:moveTo>
                  <a:lnTo>
                    <a:pt x="3184398" y="1433360"/>
                  </a:lnTo>
                  <a:lnTo>
                    <a:pt x="3168802" y="1430782"/>
                  </a:lnTo>
                  <a:lnTo>
                    <a:pt x="3161449" y="1436039"/>
                  </a:lnTo>
                  <a:lnTo>
                    <a:pt x="3158858" y="1451610"/>
                  </a:lnTo>
                  <a:lnTo>
                    <a:pt x="3164128" y="1458963"/>
                  </a:lnTo>
                  <a:lnTo>
                    <a:pt x="3179724" y="1461554"/>
                  </a:lnTo>
                  <a:lnTo>
                    <a:pt x="3187077" y="1456296"/>
                  </a:lnTo>
                  <a:lnTo>
                    <a:pt x="3189668" y="1440726"/>
                  </a:lnTo>
                  <a:close/>
                </a:path>
                <a:path w="7304405" h="1770379">
                  <a:moveTo>
                    <a:pt x="3197593" y="379056"/>
                  </a:moveTo>
                  <a:lnTo>
                    <a:pt x="3194850" y="363512"/>
                  </a:lnTo>
                  <a:lnTo>
                    <a:pt x="3187433" y="358330"/>
                  </a:lnTo>
                  <a:lnTo>
                    <a:pt x="3171863" y="361086"/>
                  </a:lnTo>
                  <a:lnTo>
                    <a:pt x="3166681" y="368490"/>
                  </a:lnTo>
                  <a:lnTo>
                    <a:pt x="3169437" y="384035"/>
                  </a:lnTo>
                  <a:lnTo>
                    <a:pt x="3176841" y="389216"/>
                  </a:lnTo>
                  <a:lnTo>
                    <a:pt x="3192411" y="386461"/>
                  </a:lnTo>
                  <a:lnTo>
                    <a:pt x="3197593" y="379056"/>
                  </a:lnTo>
                  <a:close/>
                </a:path>
                <a:path w="7304405" h="1770379">
                  <a:moveTo>
                    <a:pt x="3199727" y="826414"/>
                  </a:moveTo>
                  <a:lnTo>
                    <a:pt x="3193592" y="819772"/>
                  </a:lnTo>
                  <a:lnTo>
                    <a:pt x="3177794" y="819162"/>
                  </a:lnTo>
                  <a:lnTo>
                    <a:pt x="3171152" y="825296"/>
                  </a:lnTo>
                  <a:lnTo>
                    <a:pt x="3170542" y="841070"/>
                  </a:lnTo>
                  <a:lnTo>
                    <a:pt x="3176676" y="847712"/>
                  </a:lnTo>
                  <a:lnTo>
                    <a:pt x="3192475" y="848321"/>
                  </a:lnTo>
                  <a:lnTo>
                    <a:pt x="3199117" y="842175"/>
                  </a:lnTo>
                  <a:lnTo>
                    <a:pt x="3199727" y="826414"/>
                  </a:lnTo>
                  <a:close/>
                </a:path>
                <a:path w="7304405" h="1770379">
                  <a:moveTo>
                    <a:pt x="3202305" y="211315"/>
                  </a:moveTo>
                  <a:lnTo>
                    <a:pt x="3197199" y="203847"/>
                  </a:lnTo>
                  <a:lnTo>
                    <a:pt x="3181667" y="200926"/>
                  </a:lnTo>
                  <a:lnTo>
                    <a:pt x="3174200" y="206032"/>
                  </a:lnTo>
                  <a:lnTo>
                    <a:pt x="3171291" y="221551"/>
                  </a:lnTo>
                  <a:lnTo>
                    <a:pt x="3176397" y="229019"/>
                  </a:lnTo>
                  <a:lnTo>
                    <a:pt x="3191929" y="231927"/>
                  </a:lnTo>
                  <a:lnTo>
                    <a:pt x="3199396" y="226822"/>
                  </a:lnTo>
                  <a:lnTo>
                    <a:pt x="3202305" y="211315"/>
                  </a:lnTo>
                  <a:close/>
                </a:path>
                <a:path w="7304405" h="1770379">
                  <a:moveTo>
                    <a:pt x="3211080" y="1550809"/>
                  </a:moveTo>
                  <a:lnTo>
                    <a:pt x="3208985" y="1535163"/>
                  </a:lnTo>
                  <a:lnTo>
                    <a:pt x="3201784" y="1529676"/>
                  </a:lnTo>
                  <a:lnTo>
                    <a:pt x="3186112" y="1531785"/>
                  </a:lnTo>
                  <a:lnTo>
                    <a:pt x="3180626" y="1538973"/>
                  </a:lnTo>
                  <a:lnTo>
                    <a:pt x="3182734" y="1554619"/>
                  </a:lnTo>
                  <a:lnTo>
                    <a:pt x="3189922" y="1560106"/>
                  </a:lnTo>
                  <a:lnTo>
                    <a:pt x="3205594" y="1557997"/>
                  </a:lnTo>
                  <a:lnTo>
                    <a:pt x="3211080" y="1550809"/>
                  </a:lnTo>
                  <a:close/>
                </a:path>
                <a:path w="7304405" h="1770379">
                  <a:moveTo>
                    <a:pt x="3225139" y="1207414"/>
                  </a:moveTo>
                  <a:lnTo>
                    <a:pt x="3224326" y="1191653"/>
                  </a:lnTo>
                  <a:lnTo>
                    <a:pt x="3217608" y="1185595"/>
                  </a:lnTo>
                  <a:lnTo>
                    <a:pt x="3214014" y="1185786"/>
                  </a:lnTo>
                  <a:lnTo>
                    <a:pt x="3214992" y="1174292"/>
                  </a:lnTo>
                  <a:lnTo>
                    <a:pt x="3209150" y="1167384"/>
                  </a:lnTo>
                  <a:lnTo>
                    <a:pt x="3193389" y="1166063"/>
                  </a:lnTo>
                  <a:lnTo>
                    <a:pt x="3186480" y="1171905"/>
                  </a:lnTo>
                  <a:lnTo>
                    <a:pt x="3185160" y="1187627"/>
                  </a:lnTo>
                  <a:lnTo>
                    <a:pt x="3191002" y="1194536"/>
                  </a:lnTo>
                  <a:lnTo>
                    <a:pt x="3195853" y="1194955"/>
                  </a:lnTo>
                  <a:lnTo>
                    <a:pt x="3196577" y="1208900"/>
                  </a:lnTo>
                  <a:lnTo>
                    <a:pt x="3203295" y="1214958"/>
                  </a:lnTo>
                  <a:lnTo>
                    <a:pt x="3219081" y="1214132"/>
                  </a:lnTo>
                  <a:lnTo>
                    <a:pt x="3225139" y="1207414"/>
                  </a:lnTo>
                  <a:close/>
                </a:path>
                <a:path w="7304405" h="1770379">
                  <a:moveTo>
                    <a:pt x="3231743" y="564984"/>
                  </a:moveTo>
                  <a:lnTo>
                    <a:pt x="3226054" y="557961"/>
                  </a:lnTo>
                  <a:lnTo>
                    <a:pt x="3210331" y="556310"/>
                  </a:lnTo>
                  <a:lnTo>
                    <a:pt x="3203295" y="562000"/>
                  </a:lnTo>
                  <a:lnTo>
                    <a:pt x="3201644" y="577697"/>
                  </a:lnTo>
                  <a:lnTo>
                    <a:pt x="3207334" y="584720"/>
                  </a:lnTo>
                  <a:lnTo>
                    <a:pt x="3223056" y="586384"/>
                  </a:lnTo>
                  <a:lnTo>
                    <a:pt x="3230092" y="580682"/>
                  </a:lnTo>
                  <a:lnTo>
                    <a:pt x="3231743" y="564984"/>
                  </a:lnTo>
                  <a:close/>
                </a:path>
                <a:path w="7304405" h="1770379">
                  <a:moveTo>
                    <a:pt x="3235325" y="679577"/>
                  </a:moveTo>
                  <a:lnTo>
                    <a:pt x="3234067" y="663854"/>
                  </a:lnTo>
                  <a:lnTo>
                    <a:pt x="3227184" y="657974"/>
                  </a:lnTo>
                  <a:lnTo>
                    <a:pt x="3211423" y="659231"/>
                  </a:lnTo>
                  <a:lnTo>
                    <a:pt x="3205556" y="666115"/>
                  </a:lnTo>
                  <a:lnTo>
                    <a:pt x="3206800" y="681850"/>
                  </a:lnTo>
                  <a:lnTo>
                    <a:pt x="3213684" y="687717"/>
                  </a:lnTo>
                  <a:lnTo>
                    <a:pt x="3229445" y="686460"/>
                  </a:lnTo>
                  <a:lnTo>
                    <a:pt x="3235325" y="679577"/>
                  </a:lnTo>
                  <a:close/>
                </a:path>
                <a:path w="7304405" h="1770379">
                  <a:moveTo>
                    <a:pt x="3244469" y="887755"/>
                  </a:moveTo>
                  <a:lnTo>
                    <a:pt x="3244253" y="871969"/>
                  </a:lnTo>
                  <a:lnTo>
                    <a:pt x="3237776" y="865657"/>
                  </a:lnTo>
                  <a:lnTo>
                    <a:pt x="3221964" y="865873"/>
                  </a:lnTo>
                  <a:lnTo>
                    <a:pt x="3215652" y="872350"/>
                  </a:lnTo>
                  <a:lnTo>
                    <a:pt x="3215868" y="888136"/>
                  </a:lnTo>
                  <a:lnTo>
                    <a:pt x="3222345" y="894448"/>
                  </a:lnTo>
                  <a:lnTo>
                    <a:pt x="3238157" y="894232"/>
                  </a:lnTo>
                  <a:lnTo>
                    <a:pt x="3244469" y="887755"/>
                  </a:lnTo>
                  <a:close/>
                </a:path>
                <a:path w="7304405" h="1770379">
                  <a:moveTo>
                    <a:pt x="3246069" y="1450073"/>
                  </a:moveTo>
                  <a:lnTo>
                    <a:pt x="3240811" y="1442720"/>
                  </a:lnTo>
                  <a:lnTo>
                    <a:pt x="3225215" y="1440129"/>
                  </a:lnTo>
                  <a:lnTo>
                    <a:pt x="3217849" y="1445399"/>
                  </a:lnTo>
                  <a:lnTo>
                    <a:pt x="3215271" y="1460957"/>
                  </a:lnTo>
                  <a:lnTo>
                    <a:pt x="3220529" y="1468323"/>
                  </a:lnTo>
                  <a:lnTo>
                    <a:pt x="3236137" y="1470914"/>
                  </a:lnTo>
                  <a:lnTo>
                    <a:pt x="3243491" y="1465643"/>
                  </a:lnTo>
                  <a:lnTo>
                    <a:pt x="3246069" y="1450073"/>
                  </a:lnTo>
                  <a:close/>
                </a:path>
                <a:path w="7304405" h="1770379">
                  <a:moveTo>
                    <a:pt x="3253905" y="369074"/>
                  </a:moveTo>
                  <a:lnTo>
                    <a:pt x="3251149" y="353542"/>
                  </a:lnTo>
                  <a:lnTo>
                    <a:pt x="3243732" y="348348"/>
                  </a:lnTo>
                  <a:lnTo>
                    <a:pt x="3228162" y="351104"/>
                  </a:lnTo>
                  <a:lnTo>
                    <a:pt x="3222980" y="358521"/>
                  </a:lnTo>
                  <a:lnTo>
                    <a:pt x="3225736" y="374065"/>
                  </a:lnTo>
                  <a:lnTo>
                    <a:pt x="3233140" y="379247"/>
                  </a:lnTo>
                  <a:lnTo>
                    <a:pt x="3248710" y="376491"/>
                  </a:lnTo>
                  <a:lnTo>
                    <a:pt x="3253905" y="369074"/>
                  </a:lnTo>
                  <a:close/>
                </a:path>
                <a:path w="7304405" h="1770379">
                  <a:moveTo>
                    <a:pt x="3256864" y="828624"/>
                  </a:moveTo>
                  <a:lnTo>
                    <a:pt x="3250717" y="821982"/>
                  </a:lnTo>
                  <a:lnTo>
                    <a:pt x="3234918" y="821372"/>
                  </a:lnTo>
                  <a:lnTo>
                    <a:pt x="3228289" y="827519"/>
                  </a:lnTo>
                  <a:lnTo>
                    <a:pt x="3227667" y="843292"/>
                  </a:lnTo>
                  <a:lnTo>
                    <a:pt x="3233813" y="849922"/>
                  </a:lnTo>
                  <a:lnTo>
                    <a:pt x="3249612" y="850544"/>
                  </a:lnTo>
                  <a:lnTo>
                    <a:pt x="3256254" y="844397"/>
                  </a:lnTo>
                  <a:lnTo>
                    <a:pt x="3256864" y="828624"/>
                  </a:lnTo>
                  <a:close/>
                </a:path>
                <a:path w="7304405" h="1770379">
                  <a:moveTo>
                    <a:pt x="3258502" y="221894"/>
                  </a:moveTo>
                  <a:lnTo>
                    <a:pt x="3253397" y="214426"/>
                  </a:lnTo>
                  <a:lnTo>
                    <a:pt x="3237852" y="211505"/>
                  </a:lnTo>
                  <a:lnTo>
                    <a:pt x="3230384" y="216611"/>
                  </a:lnTo>
                  <a:lnTo>
                    <a:pt x="3227476" y="232117"/>
                  </a:lnTo>
                  <a:lnTo>
                    <a:pt x="3232581" y="239585"/>
                  </a:lnTo>
                  <a:lnTo>
                    <a:pt x="3248126" y="242506"/>
                  </a:lnTo>
                  <a:lnTo>
                    <a:pt x="3255594" y="237401"/>
                  </a:lnTo>
                  <a:lnTo>
                    <a:pt x="3258502" y="221894"/>
                  </a:lnTo>
                  <a:close/>
                </a:path>
                <a:path w="7304405" h="1770379">
                  <a:moveTo>
                    <a:pt x="3267748" y="1543189"/>
                  </a:moveTo>
                  <a:lnTo>
                    <a:pt x="3265652" y="1527543"/>
                  </a:lnTo>
                  <a:lnTo>
                    <a:pt x="3258451" y="1522056"/>
                  </a:lnTo>
                  <a:lnTo>
                    <a:pt x="3242792" y="1524165"/>
                  </a:lnTo>
                  <a:lnTo>
                    <a:pt x="3237293" y="1531353"/>
                  </a:lnTo>
                  <a:lnTo>
                    <a:pt x="3239401" y="1546999"/>
                  </a:lnTo>
                  <a:lnTo>
                    <a:pt x="3246590" y="1552486"/>
                  </a:lnTo>
                  <a:lnTo>
                    <a:pt x="3262261" y="1550377"/>
                  </a:lnTo>
                  <a:lnTo>
                    <a:pt x="3267748" y="1543189"/>
                  </a:lnTo>
                  <a:close/>
                </a:path>
                <a:path w="7304405" h="1770379">
                  <a:moveTo>
                    <a:pt x="3282251" y="1204468"/>
                  </a:moveTo>
                  <a:lnTo>
                    <a:pt x="3281426" y="1188707"/>
                  </a:lnTo>
                  <a:lnTo>
                    <a:pt x="3274707" y="1182649"/>
                  </a:lnTo>
                  <a:lnTo>
                    <a:pt x="3271647" y="1182814"/>
                  </a:lnTo>
                  <a:lnTo>
                    <a:pt x="3271964" y="1179093"/>
                  </a:lnTo>
                  <a:lnTo>
                    <a:pt x="3266135" y="1172184"/>
                  </a:lnTo>
                  <a:lnTo>
                    <a:pt x="3250374" y="1170851"/>
                  </a:lnTo>
                  <a:lnTo>
                    <a:pt x="3243465" y="1176680"/>
                  </a:lnTo>
                  <a:lnTo>
                    <a:pt x="3242145" y="1192415"/>
                  </a:lnTo>
                  <a:lnTo>
                    <a:pt x="3247974" y="1199324"/>
                  </a:lnTo>
                  <a:lnTo>
                    <a:pt x="3253346" y="1199781"/>
                  </a:lnTo>
                  <a:lnTo>
                    <a:pt x="3253676" y="1205953"/>
                  </a:lnTo>
                  <a:lnTo>
                    <a:pt x="3260394" y="1212011"/>
                  </a:lnTo>
                  <a:lnTo>
                    <a:pt x="3276193" y="1211186"/>
                  </a:lnTo>
                  <a:lnTo>
                    <a:pt x="3282251" y="1204468"/>
                  </a:lnTo>
                  <a:close/>
                </a:path>
                <a:path w="7304405" h="1770379">
                  <a:moveTo>
                    <a:pt x="3288601" y="570966"/>
                  </a:moveTo>
                  <a:lnTo>
                    <a:pt x="3282912" y="563930"/>
                  </a:lnTo>
                  <a:lnTo>
                    <a:pt x="3267189" y="562279"/>
                  </a:lnTo>
                  <a:lnTo>
                    <a:pt x="3260166" y="567969"/>
                  </a:lnTo>
                  <a:lnTo>
                    <a:pt x="3258515" y="583666"/>
                  </a:lnTo>
                  <a:lnTo>
                    <a:pt x="3264204" y="590689"/>
                  </a:lnTo>
                  <a:lnTo>
                    <a:pt x="3279927" y="592353"/>
                  </a:lnTo>
                  <a:lnTo>
                    <a:pt x="3286950" y="586651"/>
                  </a:lnTo>
                  <a:lnTo>
                    <a:pt x="3288601" y="570966"/>
                  </a:lnTo>
                  <a:close/>
                </a:path>
                <a:path w="7304405" h="1770379">
                  <a:moveTo>
                    <a:pt x="3292322" y="675043"/>
                  </a:moveTo>
                  <a:lnTo>
                    <a:pt x="3291065" y="659320"/>
                  </a:lnTo>
                  <a:lnTo>
                    <a:pt x="3284182" y="653440"/>
                  </a:lnTo>
                  <a:lnTo>
                    <a:pt x="3268421" y="654697"/>
                  </a:lnTo>
                  <a:lnTo>
                    <a:pt x="3262553" y="661581"/>
                  </a:lnTo>
                  <a:lnTo>
                    <a:pt x="3263798" y="677316"/>
                  </a:lnTo>
                  <a:lnTo>
                    <a:pt x="3270681" y="683183"/>
                  </a:lnTo>
                  <a:lnTo>
                    <a:pt x="3286442" y="681926"/>
                  </a:lnTo>
                  <a:lnTo>
                    <a:pt x="3292322" y="675043"/>
                  </a:lnTo>
                  <a:close/>
                </a:path>
                <a:path w="7304405" h="1770379">
                  <a:moveTo>
                    <a:pt x="3301644" y="886980"/>
                  </a:moveTo>
                  <a:lnTo>
                    <a:pt x="3301428" y="871194"/>
                  </a:lnTo>
                  <a:lnTo>
                    <a:pt x="3294951" y="864895"/>
                  </a:lnTo>
                  <a:lnTo>
                    <a:pt x="3279140" y="865098"/>
                  </a:lnTo>
                  <a:lnTo>
                    <a:pt x="3272828" y="871588"/>
                  </a:lnTo>
                  <a:lnTo>
                    <a:pt x="3273044" y="887361"/>
                  </a:lnTo>
                  <a:lnTo>
                    <a:pt x="3279521" y="893673"/>
                  </a:lnTo>
                  <a:lnTo>
                    <a:pt x="3295332" y="893457"/>
                  </a:lnTo>
                  <a:lnTo>
                    <a:pt x="3301644" y="886980"/>
                  </a:lnTo>
                  <a:close/>
                </a:path>
                <a:path w="7304405" h="1770379">
                  <a:moveTo>
                    <a:pt x="3302482" y="1459433"/>
                  </a:moveTo>
                  <a:lnTo>
                    <a:pt x="3297212" y="1452079"/>
                  </a:lnTo>
                  <a:lnTo>
                    <a:pt x="3281616" y="1449489"/>
                  </a:lnTo>
                  <a:lnTo>
                    <a:pt x="3274263" y="1454746"/>
                  </a:lnTo>
                  <a:lnTo>
                    <a:pt x="3271685" y="1470317"/>
                  </a:lnTo>
                  <a:lnTo>
                    <a:pt x="3276943" y="1477670"/>
                  </a:lnTo>
                  <a:lnTo>
                    <a:pt x="3292538" y="1480261"/>
                  </a:lnTo>
                  <a:lnTo>
                    <a:pt x="3299904" y="1475003"/>
                  </a:lnTo>
                  <a:lnTo>
                    <a:pt x="3302482" y="1459433"/>
                  </a:lnTo>
                  <a:close/>
                </a:path>
                <a:path w="7304405" h="1770379">
                  <a:moveTo>
                    <a:pt x="3310204" y="359105"/>
                  </a:moveTo>
                  <a:lnTo>
                    <a:pt x="3307448" y="343560"/>
                  </a:lnTo>
                  <a:lnTo>
                    <a:pt x="3300031" y="338378"/>
                  </a:lnTo>
                  <a:lnTo>
                    <a:pt x="3284474" y="341134"/>
                  </a:lnTo>
                  <a:lnTo>
                    <a:pt x="3279279" y="348551"/>
                  </a:lnTo>
                  <a:lnTo>
                    <a:pt x="3282035" y="364083"/>
                  </a:lnTo>
                  <a:lnTo>
                    <a:pt x="3289452" y="369277"/>
                  </a:lnTo>
                  <a:lnTo>
                    <a:pt x="3305022" y="366522"/>
                  </a:lnTo>
                  <a:lnTo>
                    <a:pt x="3310204" y="359105"/>
                  </a:lnTo>
                  <a:close/>
                </a:path>
                <a:path w="7304405" h="1770379">
                  <a:moveTo>
                    <a:pt x="3314001" y="830834"/>
                  </a:moveTo>
                  <a:lnTo>
                    <a:pt x="3307854" y="824204"/>
                  </a:lnTo>
                  <a:lnTo>
                    <a:pt x="3292056" y="823582"/>
                  </a:lnTo>
                  <a:lnTo>
                    <a:pt x="3285413" y="829729"/>
                  </a:lnTo>
                  <a:lnTo>
                    <a:pt x="3284804" y="845502"/>
                  </a:lnTo>
                  <a:lnTo>
                    <a:pt x="3290951" y="852144"/>
                  </a:lnTo>
                  <a:lnTo>
                    <a:pt x="3306749" y="852754"/>
                  </a:lnTo>
                  <a:lnTo>
                    <a:pt x="3313392" y="846607"/>
                  </a:lnTo>
                  <a:lnTo>
                    <a:pt x="3314001" y="830834"/>
                  </a:lnTo>
                  <a:close/>
                </a:path>
                <a:path w="7304405" h="1770379">
                  <a:moveTo>
                    <a:pt x="3314700" y="232460"/>
                  </a:moveTo>
                  <a:lnTo>
                    <a:pt x="3309594" y="224993"/>
                  </a:lnTo>
                  <a:lnTo>
                    <a:pt x="3294049" y="222072"/>
                  </a:lnTo>
                  <a:lnTo>
                    <a:pt x="3286582" y="227190"/>
                  </a:lnTo>
                  <a:lnTo>
                    <a:pt x="3283674" y="242697"/>
                  </a:lnTo>
                  <a:lnTo>
                    <a:pt x="3288779" y="250164"/>
                  </a:lnTo>
                  <a:lnTo>
                    <a:pt x="3304311" y="253085"/>
                  </a:lnTo>
                  <a:lnTo>
                    <a:pt x="3311779" y="247980"/>
                  </a:lnTo>
                  <a:lnTo>
                    <a:pt x="3314700" y="232460"/>
                  </a:lnTo>
                  <a:close/>
                </a:path>
                <a:path w="7304405" h="1770379">
                  <a:moveTo>
                    <a:pt x="3324415" y="1535569"/>
                  </a:moveTo>
                  <a:lnTo>
                    <a:pt x="3322320" y="1519936"/>
                  </a:lnTo>
                  <a:lnTo>
                    <a:pt x="3315131" y="1514449"/>
                  </a:lnTo>
                  <a:lnTo>
                    <a:pt x="3299460" y="1516545"/>
                  </a:lnTo>
                  <a:lnTo>
                    <a:pt x="3293973" y="1523746"/>
                  </a:lnTo>
                  <a:lnTo>
                    <a:pt x="3296069" y="1539379"/>
                  </a:lnTo>
                  <a:lnTo>
                    <a:pt x="3303257" y="1544866"/>
                  </a:lnTo>
                  <a:lnTo>
                    <a:pt x="3318929" y="1542757"/>
                  </a:lnTo>
                  <a:lnTo>
                    <a:pt x="3324415" y="1535569"/>
                  </a:lnTo>
                  <a:close/>
                </a:path>
                <a:path w="7304405" h="1770379">
                  <a:moveTo>
                    <a:pt x="3339350" y="1201521"/>
                  </a:moveTo>
                  <a:lnTo>
                    <a:pt x="3338538" y="1185760"/>
                  </a:lnTo>
                  <a:lnTo>
                    <a:pt x="3331807" y="1179703"/>
                  </a:lnTo>
                  <a:lnTo>
                    <a:pt x="3325672" y="1180020"/>
                  </a:lnTo>
                  <a:lnTo>
                    <a:pt x="3323107" y="1176972"/>
                  </a:lnTo>
                  <a:lnTo>
                    <a:pt x="3307359" y="1175639"/>
                  </a:lnTo>
                  <a:lnTo>
                    <a:pt x="3300450" y="1181481"/>
                  </a:lnTo>
                  <a:lnTo>
                    <a:pt x="3299117" y="1197203"/>
                  </a:lnTo>
                  <a:lnTo>
                    <a:pt x="3304959" y="1204112"/>
                  </a:lnTo>
                  <a:lnTo>
                    <a:pt x="3312757" y="1204785"/>
                  </a:lnTo>
                  <a:lnTo>
                    <a:pt x="3317506" y="1209052"/>
                  </a:lnTo>
                  <a:lnTo>
                    <a:pt x="3333292" y="1208239"/>
                  </a:lnTo>
                  <a:lnTo>
                    <a:pt x="3339350" y="1201521"/>
                  </a:lnTo>
                  <a:close/>
                </a:path>
                <a:path w="7304405" h="1770379">
                  <a:moveTo>
                    <a:pt x="3345472" y="576935"/>
                  </a:moveTo>
                  <a:lnTo>
                    <a:pt x="3339782" y="569899"/>
                  </a:lnTo>
                  <a:lnTo>
                    <a:pt x="3324060" y="568248"/>
                  </a:lnTo>
                  <a:lnTo>
                    <a:pt x="3317024" y="573938"/>
                  </a:lnTo>
                  <a:lnTo>
                    <a:pt x="3315373" y="589635"/>
                  </a:lnTo>
                  <a:lnTo>
                    <a:pt x="3321062" y="596658"/>
                  </a:lnTo>
                  <a:lnTo>
                    <a:pt x="3336785" y="598322"/>
                  </a:lnTo>
                  <a:lnTo>
                    <a:pt x="3343821" y="592620"/>
                  </a:lnTo>
                  <a:lnTo>
                    <a:pt x="3345472" y="576935"/>
                  </a:lnTo>
                  <a:close/>
                </a:path>
                <a:path w="7304405" h="1770379">
                  <a:moveTo>
                    <a:pt x="3349320" y="670509"/>
                  </a:moveTo>
                  <a:lnTo>
                    <a:pt x="3348063" y="654773"/>
                  </a:lnTo>
                  <a:lnTo>
                    <a:pt x="3341179" y="648906"/>
                  </a:lnTo>
                  <a:lnTo>
                    <a:pt x="3325418" y="650163"/>
                  </a:lnTo>
                  <a:lnTo>
                    <a:pt x="3319551" y="657047"/>
                  </a:lnTo>
                  <a:lnTo>
                    <a:pt x="3320808" y="672782"/>
                  </a:lnTo>
                  <a:lnTo>
                    <a:pt x="3327692" y="678649"/>
                  </a:lnTo>
                  <a:lnTo>
                    <a:pt x="3343452" y="677392"/>
                  </a:lnTo>
                  <a:lnTo>
                    <a:pt x="3349320" y="670509"/>
                  </a:lnTo>
                  <a:close/>
                </a:path>
                <a:path w="7304405" h="1770379">
                  <a:moveTo>
                    <a:pt x="3358819" y="886206"/>
                  </a:moveTo>
                  <a:lnTo>
                    <a:pt x="3358604" y="870432"/>
                  </a:lnTo>
                  <a:lnTo>
                    <a:pt x="3352127" y="864120"/>
                  </a:lnTo>
                  <a:lnTo>
                    <a:pt x="3336315" y="864336"/>
                  </a:lnTo>
                  <a:lnTo>
                    <a:pt x="3330003" y="870813"/>
                  </a:lnTo>
                  <a:lnTo>
                    <a:pt x="3330219" y="886599"/>
                  </a:lnTo>
                  <a:lnTo>
                    <a:pt x="3336696" y="892911"/>
                  </a:lnTo>
                  <a:lnTo>
                    <a:pt x="3352508" y="892695"/>
                  </a:lnTo>
                  <a:lnTo>
                    <a:pt x="3358819" y="886206"/>
                  </a:lnTo>
                  <a:close/>
                </a:path>
                <a:path w="7304405" h="1770379">
                  <a:moveTo>
                    <a:pt x="3358896" y="1468780"/>
                  </a:moveTo>
                  <a:lnTo>
                    <a:pt x="3353625" y="1461427"/>
                  </a:lnTo>
                  <a:lnTo>
                    <a:pt x="3338030" y="1458836"/>
                  </a:lnTo>
                  <a:lnTo>
                    <a:pt x="3330676" y="1464106"/>
                  </a:lnTo>
                  <a:lnTo>
                    <a:pt x="3328085" y="1479677"/>
                  </a:lnTo>
                  <a:lnTo>
                    <a:pt x="3333356" y="1487030"/>
                  </a:lnTo>
                  <a:lnTo>
                    <a:pt x="3348952" y="1489621"/>
                  </a:lnTo>
                  <a:lnTo>
                    <a:pt x="3356305" y="1484350"/>
                  </a:lnTo>
                  <a:lnTo>
                    <a:pt x="3358896" y="1468780"/>
                  </a:lnTo>
                  <a:close/>
                </a:path>
                <a:path w="7304405" h="1770379">
                  <a:moveTo>
                    <a:pt x="3366503" y="349135"/>
                  </a:moveTo>
                  <a:lnTo>
                    <a:pt x="3363747" y="333590"/>
                  </a:lnTo>
                  <a:lnTo>
                    <a:pt x="3356343" y="328409"/>
                  </a:lnTo>
                  <a:lnTo>
                    <a:pt x="3340773" y="331165"/>
                  </a:lnTo>
                  <a:lnTo>
                    <a:pt x="3335591" y="338582"/>
                  </a:lnTo>
                  <a:lnTo>
                    <a:pt x="3338334" y="354114"/>
                  </a:lnTo>
                  <a:lnTo>
                    <a:pt x="3345751" y="359295"/>
                  </a:lnTo>
                  <a:lnTo>
                    <a:pt x="3361321" y="356539"/>
                  </a:lnTo>
                  <a:lnTo>
                    <a:pt x="3366503" y="349135"/>
                  </a:lnTo>
                  <a:close/>
                </a:path>
                <a:path w="7304405" h="1770379">
                  <a:moveTo>
                    <a:pt x="3370884" y="243039"/>
                  </a:moveTo>
                  <a:lnTo>
                    <a:pt x="3365779" y="235572"/>
                  </a:lnTo>
                  <a:lnTo>
                    <a:pt x="3350247" y="232651"/>
                  </a:lnTo>
                  <a:lnTo>
                    <a:pt x="3342779" y="237756"/>
                  </a:lnTo>
                  <a:lnTo>
                    <a:pt x="3339858" y="253276"/>
                  </a:lnTo>
                  <a:lnTo>
                    <a:pt x="3344964" y="260743"/>
                  </a:lnTo>
                  <a:lnTo>
                    <a:pt x="3360509" y="263652"/>
                  </a:lnTo>
                  <a:lnTo>
                    <a:pt x="3367976" y="258546"/>
                  </a:lnTo>
                  <a:lnTo>
                    <a:pt x="3370884" y="243039"/>
                  </a:lnTo>
                  <a:close/>
                </a:path>
                <a:path w="7304405" h="1770379">
                  <a:moveTo>
                    <a:pt x="3371138" y="833056"/>
                  </a:moveTo>
                  <a:lnTo>
                    <a:pt x="3364992" y="826414"/>
                  </a:lnTo>
                  <a:lnTo>
                    <a:pt x="3349193" y="825804"/>
                  </a:lnTo>
                  <a:lnTo>
                    <a:pt x="3342551" y="831951"/>
                  </a:lnTo>
                  <a:lnTo>
                    <a:pt x="3341941" y="847712"/>
                  </a:lnTo>
                  <a:lnTo>
                    <a:pt x="3348088" y="854354"/>
                  </a:lnTo>
                  <a:lnTo>
                    <a:pt x="3363887" y="854964"/>
                  </a:lnTo>
                  <a:lnTo>
                    <a:pt x="3370529" y="848829"/>
                  </a:lnTo>
                  <a:lnTo>
                    <a:pt x="3371138" y="833056"/>
                  </a:lnTo>
                  <a:close/>
                </a:path>
                <a:path w="7304405" h="1770379">
                  <a:moveTo>
                    <a:pt x="3381083" y="1527949"/>
                  </a:moveTo>
                  <a:lnTo>
                    <a:pt x="3378987" y="1512316"/>
                  </a:lnTo>
                  <a:lnTo>
                    <a:pt x="3371799" y="1506829"/>
                  </a:lnTo>
                  <a:lnTo>
                    <a:pt x="3356127" y="1508937"/>
                  </a:lnTo>
                  <a:lnTo>
                    <a:pt x="3350641" y="1516126"/>
                  </a:lnTo>
                  <a:lnTo>
                    <a:pt x="3352736" y="1531759"/>
                  </a:lnTo>
                  <a:lnTo>
                    <a:pt x="3359924" y="1537246"/>
                  </a:lnTo>
                  <a:lnTo>
                    <a:pt x="3375596" y="1535150"/>
                  </a:lnTo>
                  <a:lnTo>
                    <a:pt x="3381083" y="1527949"/>
                  </a:lnTo>
                  <a:close/>
                </a:path>
                <a:path w="7304405" h="1770379">
                  <a:moveTo>
                    <a:pt x="3396450" y="1198562"/>
                  </a:moveTo>
                  <a:lnTo>
                    <a:pt x="3395637" y="1182801"/>
                  </a:lnTo>
                  <a:lnTo>
                    <a:pt x="3388918" y="1176743"/>
                  </a:lnTo>
                  <a:lnTo>
                    <a:pt x="3373132" y="1177569"/>
                  </a:lnTo>
                  <a:lnTo>
                    <a:pt x="3370110" y="1180922"/>
                  </a:lnTo>
                  <a:lnTo>
                    <a:pt x="3364331" y="1180426"/>
                  </a:lnTo>
                  <a:lnTo>
                    <a:pt x="3357422" y="1186268"/>
                  </a:lnTo>
                  <a:lnTo>
                    <a:pt x="3356089" y="1201991"/>
                  </a:lnTo>
                  <a:lnTo>
                    <a:pt x="3361931" y="1208900"/>
                  </a:lnTo>
                  <a:lnTo>
                    <a:pt x="3377679" y="1210233"/>
                  </a:lnTo>
                  <a:lnTo>
                    <a:pt x="3383089" y="1205674"/>
                  </a:lnTo>
                  <a:lnTo>
                    <a:pt x="3390392" y="1205280"/>
                  </a:lnTo>
                  <a:lnTo>
                    <a:pt x="3396450" y="1198562"/>
                  </a:lnTo>
                  <a:close/>
                </a:path>
                <a:path w="7304405" h="1770379">
                  <a:moveTo>
                    <a:pt x="3402342" y="582904"/>
                  </a:moveTo>
                  <a:lnTo>
                    <a:pt x="3396640" y="575868"/>
                  </a:lnTo>
                  <a:lnTo>
                    <a:pt x="3380917" y="574217"/>
                  </a:lnTo>
                  <a:lnTo>
                    <a:pt x="3373894" y="579907"/>
                  </a:lnTo>
                  <a:lnTo>
                    <a:pt x="3372243" y="595604"/>
                  </a:lnTo>
                  <a:lnTo>
                    <a:pt x="3377933" y="602640"/>
                  </a:lnTo>
                  <a:lnTo>
                    <a:pt x="3393656" y="604291"/>
                  </a:lnTo>
                  <a:lnTo>
                    <a:pt x="3400691" y="598589"/>
                  </a:lnTo>
                  <a:lnTo>
                    <a:pt x="3402342" y="582904"/>
                  </a:lnTo>
                  <a:close/>
                </a:path>
                <a:path w="7304405" h="1770379">
                  <a:moveTo>
                    <a:pt x="3406317" y="665962"/>
                  </a:moveTo>
                  <a:lnTo>
                    <a:pt x="3405060" y="650240"/>
                  </a:lnTo>
                  <a:lnTo>
                    <a:pt x="3398177" y="644372"/>
                  </a:lnTo>
                  <a:lnTo>
                    <a:pt x="3382416" y="645629"/>
                  </a:lnTo>
                  <a:lnTo>
                    <a:pt x="3376549" y="652513"/>
                  </a:lnTo>
                  <a:lnTo>
                    <a:pt x="3377806" y="668248"/>
                  </a:lnTo>
                  <a:lnTo>
                    <a:pt x="3384689" y="674116"/>
                  </a:lnTo>
                  <a:lnTo>
                    <a:pt x="3400450" y="672858"/>
                  </a:lnTo>
                  <a:lnTo>
                    <a:pt x="3406317" y="665962"/>
                  </a:lnTo>
                  <a:close/>
                </a:path>
                <a:path w="7304405" h="1770379">
                  <a:moveTo>
                    <a:pt x="3415296" y="1478140"/>
                  </a:moveTo>
                  <a:lnTo>
                    <a:pt x="3410039" y="1470787"/>
                  </a:lnTo>
                  <a:lnTo>
                    <a:pt x="3394443" y="1468196"/>
                  </a:lnTo>
                  <a:lnTo>
                    <a:pt x="3387077" y="1473454"/>
                  </a:lnTo>
                  <a:lnTo>
                    <a:pt x="3384499" y="1489024"/>
                  </a:lnTo>
                  <a:lnTo>
                    <a:pt x="3389757" y="1496390"/>
                  </a:lnTo>
                  <a:lnTo>
                    <a:pt x="3405352" y="1498968"/>
                  </a:lnTo>
                  <a:lnTo>
                    <a:pt x="3412718" y="1493710"/>
                  </a:lnTo>
                  <a:lnTo>
                    <a:pt x="3415296" y="1478140"/>
                  </a:lnTo>
                  <a:close/>
                </a:path>
                <a:path w="7304405" h="1770379">
                  <a:moveTo>
                    <a:pt x="3415995" y="885444"/>
                  </a:moveTo>
                  <a:lnTo>
                    <a:pt x="3415779" y="869657"/>
                  </a:lnTo>
                  <a:lnTo>
                    <a:pt x="3409289" y="863358"/>
                  </a:lnTo>
                  <a:lnTo>
                    <a:pt x="3393490" y="863561"/>
                  </a:lnTo>
                  <a:lnTo>
                    <a:pt x="3387179" y="870051"/>
                  </a:lnTo>
                  <a:lnTo>
                    <a:pt x="3387394" y="885825"/>
                  </a:lnTo>
                  <a:lnTo>
                    <a:pt x="3393871" y="892136"/>
                  </a:lnTo>
                  <a:lnTo>
                    <a:pt x="3409683" y="891921"/>
                  </a:lnTo>
                  <a:lnTo>
                    <a:pt x="3415995" y="885444"/>
                  </a:lnTo>
                  <a:close/>
                </a:path>
                <a:path w="7304405" h="1770379">
                  <a:moveTo>
                    <a:pt x="3422802" y="339153"/>
                  </a:moveTo>
                  <a:lnTo>
                    <a:pt x="3420059" y="323621"/>
                  </a:lnTo>
                  <a:lnTo>
                    <a:pt x="3412642" y="318427"/>
                  </a:lnTo>
                  <a:lnTo>
                    <a:pt x="3397072" y="321183"/>
                  </a:lnTo>
                  <a:lnTo>
                    <a:pt x="3391890" y="328599"/>
                  </a:lnTo>
                  <a:lnTo>
                    <a:pt x="3394633" y="344144"/>
                  </a:lnTo>
                  <a:lnTo>
                    <a:pt x="3402050" y="349326"/>
                  </a:lnTo>
                  <a:lnTo>
                    <a:pt x="3417620" y="346570"/>
                  </a:lnTo>
                  <a:lnTo>
                    <a:pt x="3422802" y="339153"/>
                  </a:lnTo>
                  <a:close/>
                </a:path>
                <a:path w="7304405" h="1770379">
                  <a:moveTo>
                    <a:pt x="3427082" y="253619"/>
                  </a:moveTo>
                  <a:lnTo>
                    <a:pt x="3421977" y="246151"/>
                  </a:lnTo>
                  <a:lnTo>
                    <a:pt x="3406432" y="243230"/>
                  </a:lnTo>
                  <a:lnTo>
                    <a:pt x="3398964" y="248335"/>
                  </a:lnTo>
                  <a:lnTo>
                    <a:pt x="3396056" y="263842"/>
                  </a:lnTo>
                  <a:lnTo>
                    <a:pt x="3401161" y="271310"/>
                  </a:lnTo>
                  <a:lnTo>
                    <a:pt x="3416693" y="274231"/>
                  </a:lnTo>
                  <a:lnTo>
                    <a:pt x="3424161" y="269125"/>
                  </a:lnTo>
                  <a:lnTo>
                    <a:pt x="3427082" y="253619"/>
                  </a:lnTo>
                  <a:close/>
                </a:path>
                <a:path w="7304405" h="1770379">
                  <a:moveTo>
                    <a:pt x="3428276" y="835266"/>
                  </a:moveTo>
                  <a:lnTo>
                    <a:pt x="3422129" y="828624"/>
                  </a:lnTo>
                  <a:lnTo>
                    <a:pt x="3406330" y="828014"/>
                  </a:lnTo>
                  <a:lnTo>
                    <a:pt x="3399688" y="834161"/>
                  </a:lnTo>
                  <a:lnTo>
                    <a:pt x="3399078" y="849934"/>
                  </a:lnTo>
                  <a:lnTo>
                    <a:pt x="3405225" y="856564"/>
                  </a:lnTo>
                  <a:lnTo>
                    <a:pt x="3421024" y="857186"/>
                  </a:lnTo>
                  <a:lnTo>
                    <a:pt x="3427666" y="851039"/>
                  </a:lnTo>
                  <a:lnTo>
                    <a:pt x="3428276" y="835266"/>
                  </a:lnTo>
                  <a:close/>
                </a:path>
                <a:path w="7304405" h="1770379">
                  <a:moveTo>
                    <a:pt x="3437750" y="1520342"/>
                  </a:moveTo>
                  <a:lnTo>
                    <a:pt x="3435654" y="1504696"/>
                  </a:lnTo>
                  <a:lnTo>
                    <a:pt x="3428466" y="1499209"/>
                  </a:lnTo>
                  <a:lnTo>
                    <a:pt x="3412794" y="1501317"/>
                  </a:lnTo>
                  <a:lnTo>
                    <a:pt x="3407308" y="1508506"/>
                  </a:lnTo>
                  <a:lnTo>
                    <a:pt x="3409404" y="1524152"/>
                  </a:lnTo>
                  <a:lnTo>
                    <a:pt x="3416604" y="1529638"/>
                  </a:lnTo>
                  <a:lnTo>
                    <a:pt x="3432264" y="1527530"/>
                  </a:lnTo>
                  <a:lnTo>
                    <a:pt x="3437750" y="1520342"/>
                  </a:lnTo>
                  <a:close/>
                </a:path>
                <a:path w="7304405" h="1770379">
                  <a:moveTo>
                    <a:pt x="3453549" y="1195616"/>
                  </a:moveTo>
                  <a:lnTo>
                    <a:pt x="3452736" y="1179855"/>
                  </a:lnTo>
                  <a:lnTo>
                    <a:pt x="3446018" y="1173797"/>
                  </a:lnTo>
                  <a:lnTo>
                    <a:pt x="3430232" y="1174610"/>
                  </a:lnTo>
                  <a:lnTo>
                    <a:pt x="3424174" y="1181341"/>
                  </a:lnTo>
                  <a:lnTo>
                    <a:pt x="3424377" y="1185481"/>
                  </a:lnTo>
                  <a:lnTo>
                    <a:pt x="3421316" y="1185214"/>
                  </a:lnTo>
                  <a:lnTo>
                    <a:pt x="3414395" y="1191056"/>
                  </a:lnTo>
                  <a:lnTo>
                    <a:pt x="3413074" y="1206779"/>
                  </a:lnTo>
                  <a:lnTo>
                    <a:pt x="3418903" y="1213688"/>
                  </a:lnTo>
                  <a:lnTo>
                    <a:pt x="3434664" y="1215021"/>
                  </a:lnTo>
                  <a:lnTo>
                    <a:pt x="3441573" y="1209192"/>
                  </a:lnTo>
                  <a:lnTo>
                    <a:pt x="3442119" y="1202613"/>
                  </a:lnTo>
                  <a:lnTo>
                    <a:pt x="3447491" y="1202334"/>
                  </a:lnTo>
                  <a:lnTo>
                    <a:pt x="3453549" y="1195616"/>
                  </a:lnTo>
                  <a:close/>
                </a:path>
                <a:path w="7304405" h="1770379">
                  <a:moveTo>
                    <a:pt x="3459200" y="588873"/>
                  </a:moveTo>
                  <a:lnTo>
                    <a:pt x="3453511" y="581837"/>
                  </a:lnTo>
                  <a:lnTo>
                    <a:pt x="3437788" y="580186"/>
                  </a:lnTo>
                  <a:lnTo>
                    <a:pt x="3430752" y="585876"/>
                  </a:lnTo>
                  <a:lnTo>
                    <a:pt x="3429101" y="601573"/>
                  </a:lnTo>
                  <a:lnTo>
                    <a:pt x="3434804" y="608609"/>
                  </a:lnTo>
                  <a:lnTo>
                    <a:pt x="3450526" y="610260"/>
                  </a:lnTo>
                  <a:lnTo>
                    <a:pt x="3457549" y="604570"/>
                  </a:lnTo>
                  <a:lnTo>
                    <a:pt x="3459200" y="588873"/>
                  </a:lnTo>
                  <a:close/>
                </a:path>
                <a:path w="7304405" h="1770379">
                  <a:moveTo>
                    <a:pt x="3463315" y="661428"/>
                  </a:moveTo>
                  <a:lnTo>
                    <a:pt x="3462058" y="645693"/>
                  </a:lnTo>
                  <a:lnTo>
                    <a:pt x="3455174" y="639838"/>
                  </a:lnTo>
                  <a:lnTo>
                    <a:pt x="3439414" y="641096"/>
                  </a:lnTo>
                  <a:lnTo>
                    <a:pt x="3433546" y="647979"/>
                  </a:lnTo>
                  <a:lnTo>
                    <a:pt x="3434804" y="663714"/>
                  </a:lnTo>
                  <a:lnTo>
                    <a:pt x="3441687" y="669582"/>
                  </a:lnTo>
                  <a:lnTo>
                    <a:pt x="3457448" y="668312"/>
                  </a:lnTo>
                  <a:lnTo>
                    <a:pt x="3463315" y="661428"/>
                  </a:lnTo>
                  <a:close/>
                </a:path>
                <a:path w="7304405" h="1770379">
                  <a:moveTo>
                    <a:pt x="3473158" y="884669"/>
                  </a:moveTo>
                  <a:lnTo>
                    <a:pt x="3472954" y="868895"/>
                  </a:lnTo>
                  <a:lnTo>
                    <a:pt x="3466465" y="862584"/>
                  </a:lnTo>
                  <a:lnTo>
                    <a:pt x="3450666" y="862799"/>
                  </a:lnTo>
                  <a:lnTo>
                    <a:pt x="3444354" y="869276"/>
                  </a:lnTo>
                  <a:lnTo>
                    <a:pt x="3444557" y="885063"/>
                  </a:lnTo>
                  <a:lnTo>
                    <a:pt x="3451047" y="891374"/>
                  </a:lnTo>
                  <a:lnTo>
                    <a:pt x="3466858" y="891159"/>
                  </a:lnTo>
                  <a:lnTo>
                    <a:pt x="3473158" y="884669"/>
                  </a:lnTo>
                  <a:close/>
                </a:path>
                <a:path w="7304405" h="1770379">
                  <a:moveTo>
                    <a:pt x="3479101" y="329184"/>
                  </a:moveTo>
                  <a:lnTo>
                    <a:pt x="3476358" y="313639"/>
                  </a:lnTo>
                  <a:lnTo>
                    <a:pt x="3468941" y="308457"/>
                  </a:lnTo>
                  <a:lnTo>
                    <a:pt x="3453371" y="311213"/>
                  </a:lnTo>
                  <a:lnTo>
                    <a:pt x="3448189" y="318630"/>
                  </a:lnTo>
                  <a:lnTo>
                    <a:pt x="3450945" y="334175"/>
                  </a:lnTo>
                  <a:lnTo>
                    <a:pt x="3458349" y="339356"/>
                  </a:lnTo>
                  <a:lnTo>
                    <a:pt x="3473920" y="336600"/>
                  </a:lnTo>
                  <a:lnTo>
                    <a:pt x="3479101" y="329184"/>
                  </a:lnTo>
                  <a:close/>
                </a:path>
                <a:path w="7304405" h="1770379">
                  <a:moveTo>
                    <a:pt x="3483267" y="264185"/>
                  </a:moveTo>
                  <a:lnTo>
                    <a:pt x="3478161" y="256717"/>
                  </a:lnTo>
                  <a:lnTo>
                    <a:pt x="3462629" y="253809"/>
                  </a:lnTo>
                  <a:lnTo>
                    <a:pt x="3455162" y="258914"/>
                  </a:lnTo>
                  <a:lnTo>
                    <a:pt x="3452241" y="274421"/>
                  </a:lnTo>
                  <a:lnTo>
                    <a:pt x="3457359" y="281889"/>
                  </a:lnTo>
                  <a:lnTo>
                    <a:pt x="3472891" y="284810"/>
                  </a:lnTo>
                  <a:lnTo>
                    <a:pt x="3480358" y="279704"/>
                  </a:lnTo>
                  <a:lnTo>
                    <a:pt x="3483267" y="264185"/>
                  </a:lnTo>
                  <a:close/>
                </a:path>
                <a:path w="7304405" h="1770379">
                  <a:moveTo>
                    <a:pt x="3485413" y="837488"/>
                  </a:moveTo>
                  <a:lnTo>
                    <a:pt x="3479266" y="830846"/>
                  </a:lnTo>
                  <a:lnTo>
                    <a:pt x="3463467" y="830224"/>
                  </a:lnTo>
                  <a:lnTo>
                    <a:pt x="3456825" y="836371"/>
                  </a:lnTo>
                  <a:lnTo>
                    <a:pt x="3456216" y="852144"/>
                  </a:lnTo>
                  <a:lnTo>
                    <a:pt x="3462363" y="858786"/>
                  </a:lnTo>
                  <a:lnTo>
                    <a:pt x="3478161" y="859396"/>
                  </a:lnTo>
                  <a:lnTo>
                    <a:pt x="3484791" y="853249"/>
                  </a:lnTo>
                  <a:lnTo>
                    <a:pt x="3485413" y="837488"/>
                  </a:lnTo>
                  <a:close/>
                </a:path>
                <a:path w="7304405" h="1770379">
                  <a:moveTo>
                    <a:pt x="3494430" y="1512722"/>
                  </a:moveTo>
                  <a:lnTo>
                    <a:pt x="3492322" y="1497076"/>
                  </a:lnTo>
                  <a:lnTo>
                    <a:pt x="3485134" y="1491589"/>
                  </a:lnTo>
                  <a:lnTo>
                    <a:pt x="3470694" y="1493532"/>
                  </a:lnTo>
                  <a:lnTo>
                    <a:pt x="3471710" y="1487500"/>
                  </a:lnTo>
                  <a:lnTo>
                    <a:pt x="3466439" y="1480134"/>
                  </a:lnTo>
                  <a:lnTo>
                    <a:pt x="3450844" y="1477543"/>
                  </a:lnTo>
                  <a:lnTo>
                    <a:pt x="3443490" y="1482813"/>
                  </a:lnTo>
                  <a:lnTo>
                    <a:pt x="3440900" y="1498384"/>
                  </a:lnTo>
                  <a:lnTo>
                    <a:pt x="3446170" y="1505737"/>
                  </a:lnTo>
                  <a:lnTo>
                    <a:pt x="3461766" y="1508328"/>
                  </a:lnTo>
                  <a:lnTo>
                    <a:pt x="3464687" y="1506232"/>
                  </a:lnTo>
                  <a:lnTo>
                    <a:pt x="3466071" y="1516532"/>
                  </a:lnTo>
                  <a:lnTo>
                    <a:pt x="3473272" y="1522018"/>
                  </a:lnTo>
                  <a:lnTo>
                    <a:pt x="3488931" y="1519910"/>
                  </a:lnTo>
                  <a:lnTo>
                    <a:pt x="3494430" y="1512722"/>
                  </a:lnTo>
                  <a:close/>
                </a:path>
                <a:path w="7304405" h="1770379">
                  <a:moveTo>
                    <a:pt x="3510661" y="1192669"/>
                  </a:moveTo>
                  <a:lnTo>
                    <a:pt x="3509835" y="1176909"/>
                  </a:lnTo>
                  <a:lnTo>
                    <a:pt x="3503117" y="1170851"/>
                  </a:lnTo>
                  <a:lnTo>
                    <a:pt x="3487331" y="1171663"/>
                  </a:lnTo>
                  <a:lnTo>
                    <a:pt x="3481273" y="1178382"/>
                  </a:lnTo>
                  <a:lnTo>
                    <a:pt x="3481882" y="1190307"/>
                  </a:lnTo>
                  <a:lnTo>
                    <a:pt x="3478288" y="1190002"/>
                  </a:lnTo>
                  <a:lnTo>
                    <a:pt x="3471380" y="1195844"/>
                  </a:lnTo>
                  <a:lnTo>
                    <a:pt x="3470046" y="1211567"/>
                  </a:lnTo>
                  <a:lnTo>
                    <a:pt x="3475888" y="1218476"/>
                  </a:lnTo>
                  <a:lnTo>
                    <a:pt x="3491636" y="1219809"/>
                  </a:lnTo>
                  <a:lnTo>
                    <a:pt x="3498558" y="1213980"/>
                  </a:lnTo>
                  <a:lnTo>
                    <a:pt x="3499751" y="1199642"/>
                  </a:lnTo>
                  <a:lnTo>
                    <a:pt x="3504603" y="1199388"/>
                  </a:lnTo>
                  <a:lnTo>
                    <a:pt x="3510661" y="1192669"/>
                  </a:lnTo>
                  <a:close/>
                </a:path>
                <a:path w="7304405" h="1770379">
                  <a:moveTo>
                    <a:pt x="3516071" y="594842"/>
                  </a:moveTo>
                  <a:lnTo>
                    <a:pt x="3510381" y="587806"/>
                  </a:lnTo>
                  <a:lnTo>
                    <a:pt x="3494659" y="586155"/>
                  </a:lnTo>
                  <a:lnTo>
                    <a:pt x="3487623" y="591845"/>
                  </a:lnTo>
                  <a:lnTo>
                    <a:pt x="3485972" y="607542"/>
                  </a:lnTo>
                  <a:lnTo>
                    <a:pt x="3491661" y="614578"/>
                  </a:lnTo>
                  <a:lnTo>
                    <a:pt x="3507384" y="616229"/>
                  </a:lnTo>
                  <a:lnTo>
                    <a:pt x="3514420" y="610539"/>
                  </a:lnTo>
                  <a:lnTo>
                    <a:pt x="3516071" y="594842"/>
                  </a:lnTo>
                  <a:close/>
                </a:path>
                <a:path w="7304405" h="1770379">
                  <a:moveTo>
                    <a:pt x="3520313" y="656894"/>
                  </a:moveTo>
                  <a:lnTo>
                    <a:pt x="3519055" y="641159"/>
                  </a:lnTo>
                  <a:lnTo>
                    <a:pt x="3512172" y="635292"/>
                  </a:lnTo>
                  <a:lnTo>
                    <a:pt x="3496411" y="636562"/>
                  </a:lnTo>
                  <a:lnTo>
                    <a:pt x="3490544" y="643445"/>
                  </a:lnTo>
                  <a:lnTo>
                    <a:pt x="3491801" y="659180"/>
                  </a:lnTo>
                  <a:lnTo>
                    <a:pt x="3498685" y="665048"/>
                  </a:lnTo>
                  <a:lnTo>
                    <a:pt x="3514445" y="663778"/>
                  </a:lnTo>
                  <a:lnTo>
                    <a:pt x="3520313" y="656894"/>
                  </a:lnTo>
                  <a:close/>
                </a:path>
                <a:path w="7304405" h="1770379">
                  <a:moveTo>
                    <a:pt x="3530333" y="883907"/>
                  </a:moveTo>
                  <a:lnTo>
                    <a:pt x="3530130" y="868121"/>
                  </a:lnTo>
                  <a:lnTo>
                    <a:pt x="3523640" y="861822"/>
                  </a:lnTo>
                  <a:lnTo>
                    <a:pt x="3507829" y="862025"/>
                  </a:lnTo>
                  <a:lnTo>
                    <a:pt x="3501529" y="868514"/>
                  </a:lnTo>
                  <a:lnTo>
                    <a:pt x="3501733" y="884288"/>
                  </a:lnTo>
                  <a:lnTo>
                    <a:pt x="3508222" y="890600"/>
                  </a:lnTo>
                  <a:lnTo>
                    <a:pt x="3524021" y="890384"/>
                  </a:lnTo>
                  <a:lnTo>
                    <a:pt x="3530333" y="883907"/>
                  </a:lnTo>
                  <a:close/>
                </a:path>
                <a:path w="7304405" h="1770379">
                  <a:moveTo>
                    <a:pt x="3535413" y="319214"/>
                  </a:moveTo>
                  <a:lnTo>
                    <a:pt x="3532657" y="303669"/>
                  </a:lnTo>
                  <a:lnTo>
                    <a:pt x="3525240" y="298488"/>
                  </a:lnTo>
                  <a:lnTo>
                    <a:pt x="3509683" y="301244"/>
                  </a:lnTo>
                  <a:lnTo>
                    <a:pt x="3504488" y="308660"/>
                  </a:lnTo>
                  <a:lnTo>
                    <a:pt x="3507244" y="324192"/>
                  </a:lnTo>
                  <a:lnTo>
                    <a:pt x="3514661" y="329374"/>
                  </a:lnTo>
                  <a:lnTo>
                    <a:pt x="3530219" y="326618"/>
                  </a:lnTo>
                  <a:lnTo>
                    <a:pt x="3535413" y="319214"/>
                  </a:lnTo>
                  <a:close/>
                </a:path>
                <a:path w="7304405" h="1770379">
                  <a:moveTo>
                    <a:pt x="3539464" y="274764"/>
                  </a:moveTo>
                  <a:lnTo>
                    <a:pt x="3534359" y="267296"/>
                  </a:lnTo>
                  <a:lnTo>
                    <a:pt x="3518814" y="264375"/>
                  </a:lnTo>
                  <a:lnTo>
                    <a:pt x="3511346" y="269481"/>
                  </a:lnTo>
                  <a:lnTo>
                    <a:pt x="3508438" y="285000"/>
                  </a:lnTo>
                  <a:lnTo>
                    <a:pt x="3513544" y="292468"/>
                  </a:lnTo>
                  <a:lnTo>
                    <a:pt x="3529088" y="295376"/>
                  </a:lnTo>
                  <a:lnTo>
                    <a:pt x="3536556" y="290271"/>
                  </a:lnTo>
                  <a:lnTo>
                    <a:pt x="3539464" y="274764"/>
                  </a:lnTo>
                  <a:close/>
                </a:path>
                <a:path w="7304405" h="1770379">
                  <a:moveTo>
                    <a:pt x="3542538" y="839698"/>
                  </a:moveTo>
                  <a:lnTo>
                    <a:pt x="3536404" y="833056"/>
                  </a:lnTo>
                  <a:lnTo>
                    <a:pt x="3520605" y="832446"/>
                  </a:lnTo>
                  <a:lnTo>
                    <a:pt x="3513963" y="838593"/>
                  </a:lnTo>
                  <a:lnTo>
                    <a:pt x="3513353" y="854354"/>
                  </a:lnTo>
                  <a:lnTo>
                    <a:pt x="3519500" y="860996"/>
                  </a:lnTo>
                  <a:lnTo>
                    <a:pt x="3535299" y="861606"/>
                  </a:lnTo>
                  <a:lnTo>
                    <a:pt x="3541928" y="855472"/>
                  </a:lnTo>
                  <a:lnTo>
                    <a:pt x="3542538" y="839698"/>
                  </a:lnTo>
                  <a:close/>
                </a:path>
                <a:path w="7304405" h="1770379">
                  <a:moveTo>
                    <a:pt x="3551097" y="1505102"/>
                  </a:moveTo>
                  <a:lnTo>
                    <a:pt x="3548989" y="1489456"/>
                  </a:lnTo>
                  <a:lnTo>
                    <a:pt x="3541801" y="1483969"/>
                  </a:lnTo>
                  <a:lnTo>
                    <a:pt x="3526129" y="1486077"/>
                  </a:lnTo>
                  <a:lnTo>
                    <a:pt x="3523170" y="1489951"/>
                  </a:lnTo>
                  <a:lnTo>
                    <a:pt x="3522853" y="1489494"/>
                  </a:lnTo>
                  <a:lnTo>
                    <a:pt x="3507257" y="1486903"/>
                  </a:lnTo>
                  <a:lnTo>
                    <a:pt x="3499891" y="1492161"/>
                  </a:lnTo>
                  <a:lnTo>
                    <a:pt x="3497313" y="1507731"/>
                  </a:lnTo>
                  <a:lnTo>
                    <a:pt x="3502571" y="1515097"/>
                  </a:lnTo>
                  <a:lnTo>
                    <a:pt x="3518179" y="1517675"/>
                  </a:lnTo>
                  <a:lnTo>
                    <a:pt x="3525532" y="1512417"/>
                  </a:lnTo>
                  <a:lnTo>
                    <a:pt x="3525736" y="1511198"/>
                  </a:lnTo>
                  <a:lnTo>
                    <a:pt x="3529939" y="1514398"/>
                  </a:lnTo>
                  <a:lnTo>
                    <a:pt x="3545611" y="1512290"/>
                  </a:lnTo>
                  <a:lnTo>
                    <a:pt x="3551097" y="1505102"/>
                  </a:lnTo>
                  <a:close/>
                </a:path>
                <a:path w="7304405" h="1770379">
                  <a:moveTo>
                    <a:pt x="3567760" y="1189710"/>
                  </a:moveTo>
                  <a:lnTo>
                    <a:pt x="3566947" y="1173949"/>
                  </a:lnTo>
                  <a:lnTo>
                    <a:pt x="3560216" y="1167892"/>
                  </a:lnTo>
                  <a:lnTo>
                    <a:pt x="3544430" y="1168717"/>
                  </a:lnTo>
                  <a:lnTo>
                    <a:pt x="3538372" y="1175435"/>
                  </a:lnTo>
                  <a:lnTo>
                    <a:pt x="3539198" y="1191196"/>
                  </a:lnTo>
                  <a:lnTo>
                    <a:pt x="3543998" y="1195539"/>
                  </a:lnTo>
                  <a:lnTo>
                    <a:pt x="3535273" y="1194803"/>
                  </a:lnTo>
                  <a:lnTo>
                    <a:pt x="3528352" y="1200632"/>
                  </a:lnTo>
                  <a:lnTo>
                    <a:pt x="3527031" y="1216355"/>
                  </a:lnTo>
                  <a:lnTo>
                    <a:pt x="3532860" y="1223276"/>
                  </a:lnTo>
                  <a:lnTo>
                    <a:pt x="3548621" y="1224597"/>
                  </a:lnTo>
                  <a:lnTo>
                    <a:pt x="3555530" y="1218768"/>
                  </a:lnTo>
                  <a:lnTo>
                    <a:pt x="3556863" y="1203045"/>
                  </a:lnTo>
                  <a:lnTo>
                    <a:pt x="3551707" y="1196962"/>
                  </a:lnTo>
                  <a:lnTo>
                    <a:pt x="3561702" y="1196428"/>
                  </a:lnTo>
                  <a:lnTo>
                    <a:pt x="3567760" y="1189710"/>
                  </a:lnTo>
                  <a:close/>
                </a:path>
                <a:path w="7304405" h="1770379">
                  <a:moveTo>
                    <a:pt x="3572941" y="600811"/>
                  </a:moveTo>
                  <a:lnTo>
                    <a:pt x="3567239" y="593775"/>
                  </a:lnTo>
                  <a:lnTo>
                    <a:pt x="3551517" y="592124"/>
                  </a:lnTo>
                  <a:lnTo>
                    <a:pt x="3544493" y="597814"/>
                  </a:lnTo>
                  <a:lnTo>
                    <a:pt x="3542842" y="613511"/>
                  </a:lnTo>
                  <a:lnTo>
                    <a:pt x="3548532" y="620547"/>
                  </a:lnTo>
                  <a:lnTo>
                    <a:pt x="3564255" y="622198"/>
                  </a:lnTo>
                  <a:lnTo>
                    <a:pt x="3571290" y="616508"/>
                  </a:lnTo>
                  <a:lnTo>
                    <a:pt x="3572941" y="600811"/>
                  </a:lnTo>
                  <a:close/>
                </a:path>
                <a:path w="7304405" h="1770379">
                  <a:moveTo>
                    <a:pt x="3577310" y="652360"/>
                  </a:moveTo>
                  <a:lnTo>
                    <a:pt x="3576053" y="636625"/>
                  </a:lnTo>
                  <a:lnTo>
                    <a:pt x="3569170" y="630758"/>
                  </a:lnTo>
                  <a:lnTo>
                    <a:pt x="3553409" y="632028"/>
                  </a:lnTo>
                  <a:lnTo>
                    <a:pt x="3547541" y="638911"/>
                  </a:lnTo>
                  <a:lnTo>
                    <a:pt x="3548799" y="654646"/>
                  </a:lnTo>
                  <a:lnTo>
                    <a:pt x="3555682" y="660501"/>
                  </a:lnTo>
                  <a:lnTo>
                    <a:pt x="3571443" y="659244"/>
                  </a:lnTo>
                  <a:lnTo>
                    <a:pt x="3577310" y="652360"/>
                  </a:lnTo>
                  <a:close/>
                </a:path>
                <a:path w="7304405" h="1770379">
                  <a:moveTo>
                    <a:pt x="3595662" y="285343"/>
                  </a:moveTo>
                  <a:lnTo>
                    <a:pt x="3590544" y="277876"/>
                  </a:lnTo>
                  <a:lnTo>
                    <a:pt x="3575012" y="274955"/>
                  </a:lnTo>
                  <a:lnTo>
                    <a:pt x="3567544" y="280060"/>
                  </a:lnTo>
                  <a:lnTo>
                    <a:pt x="3565245" y="292328"/>
                  </a:lnTo>
                  <a:lnTo>
                    <a:pt x="3560800" y="298678"/>
                  </a:lnTo>
                  <a:lnTo>
                    <a:pt x="3563543" y="314223"/>
                  </a:lnTo>
                  <a:lnTo>
                    <a:pt x="3570960" y="319405"/>
                  </a:lnTo>
                  <a:lnTo>
                    <a:pt x="3586530" y="316649"/>
                  </a:lnTo>
                  <a:lnTo>
                    <a:pt x="3591712" y="309232"/>
                  </a:lnTo>
                  <a:lnTo>
                    <a:pt x="3590493" y="302387"/>
                  </a:lnTo>
                  <a:lnTo>
                    <a:pt x="3592741" y="300850"/>
                  </a:lnTo>
                  <a:lnTo>
                    <a:pt x="3595662" y="285343"/>
                  </a:lnTo>
                  <a:close/>
                </a:path>
                <a:path w="7304405" h="1770379">
                  <a:moveTo>
                    <a:pt x="3599675" y="841908"/>
                  </a:moveTo>
                  <a:lnTo>
                    <a:pt x="3593541" y="835279"/>
                  </a:lnTo>
                  <a:lnTo>
                    <a:pt x="3577742" y="834656"/>
                  </a:lnTo>
                  <a:lnTo>
                    <a:pt x="3571100" y="840803"/>
                  </a:lnTo>
                  <a:lnTo>
                    <a:pt x="3570490" y="856564"/>
                  </a:lnTo>
                  <a:lnTo>
                    <a:pt x="3574707" y="861136"/>
                  </a:lnTo>
                  <a:lnTo>
                    <a:pt x="3565004" y="861263"/>
                  </a:lnTo>
                  <a:lnTo>
                    <a:pt x="3558692" y="867740"/>
                  </a:lnTo>
                  <a:lnTo>
                    <a:pt x="3558908" y="883526"/>
                  </a:lnTo>
                  <a:lnTo>
                    <a:pt x="3565385" y="889838"/>
                  </a:lnTo>
                  <a:lnTo>
                    <a:pt x="3581196" y="889622"/>
                  </a:lnTo>
                  <a:lnTo>
                    <a:pt x="3587508" y="883132"/>
                  </a:lnTo>
                  <a:lnTo>
                    <a:pt x="3587292" y="867359"/>
                  </a:lnTo>
                  <a:lnTo>
                    <a:pt x="3583292" y="863473"/>
                  </a:lnTo>
                  <a:lnTo>
                    <a:pt x="3592423" y="863828"/>
                  </a:lnTo>
                  <a:lnTo>
                    <a:pt x="3599065" y="857681"/>
                  </a:lnTo>
                  <a:lnTo>
                    <a:pt x="3599675" y="841908"/>
                  </a:lnTo>
                  <a:close/>
                </a:path>
                <a:path w="7304405" h="1770379">
                  <a:moveTo>
                    <a:pt x="3607765" y="1497482"/>
                  </a:moveTo>
                  <a:lnTo>
                    <a:pt x="3605657" y="1481848"/>
                  </a:lnTo>
                  <a:lnTo>
                    <a:pt x="3598468" y="1476349"/>
                  </a:lnTo>
                  <a:lnTo>
                    <a:pt x="3582797" y="1478457"/>
                  </a:lnTo>
                  <a:lnTo>
                    <a:pt x="3577310" y="1485658"/>
                  </a:lnTo>
                  <a:lnTo>
                    <a:pt x="3579076" y="1498815"/>
                  </a:lnTo>
                  <a:lnTo>
                    <a:pt x="3563658" y="1496263"/>
                  </a:lnTo>
                  <a:lnTo>
                    <a:pt x="3556304" y="1501521"/>
                  </a:lnTo>
                  <a:lnTo>
                    <a:pt x="3553726" y="1517091"/>
                  </a:lnTo>
                  <a:lnTo>
                    <a:pt x="3558984" y="1524444"/>
                  </a:lnTo>
                  <a:lnTo>
                    <a:pt x="3574580" y="1527035"/>
                  </a:lnTo>
                  <a:lnTo>
                    <a:pt x="3581933" y="1521777"/>
                  </a:lnTo>
                  <a:lnTo>
                    <a:pt x="3584524" y="1506207"/>
                  </a:lnTo>
                  <a:lnTo>
                    <a:pt x="3582911" y="1503972"/>
                  </a:lnTo>
                  <a:lnTo>
                    <a:pt x="3586607" y="1506778"/>
                  </a:lnTo>
                  <a:lnTo>
                    <a:pt x="3602278" y="1504670"/>
                  </a:lnTo>
                  <a:lnTo>
                    <a:pt x="3607765" y="1497482"/>
                  </a:lnTo>
                  <a:close/>
                </a:path>
                <a:path w="7304405" h="1770379">
                  <a:moveTo>
                    <a:pt x="3613835" y="1207833"/>
                  </a:moveTo>
                  <a:lnTo>
                    <a:pt x="3607993" y="1200912"/>
                  </a:lnTo>
                  <a:lnTo>
                    <a:pt x="3592245" y="1199591"/>
                  </a:lnTo>
                  <a:lnTo>
                    <a:pt x="3585337" y="1205420"/>
                  </a:lnTo>
                  <a:lnTo>
                    <a:pt x="3584003" y="1221155"/>
                  </a:lnTo>
                  <a:lnTo>
                    <a:pt x="3589845" y="1228064"/>
                  </a:lnTo>
                  <a:lnTo>
                    <a:pt x="3605593" y="1229398"/>
                  </a:lnTo>
                  <a:lnTo>
                    <a:pt x="3612502" y="1223556"/>
                  </a:lnTo>
                  <a:lnTo>
                    <a:pt x="3613835" y="1207833"/>
                  </a:lnTo>
                  <a:close/>
                </a:path>
                <a:path w="7304405" h="1770379">
                  <a:moveTo>
                    <a:pt x="3624859" y="1186764"/>
                  </a:moveTo>
                  <a:lnTo>
                    <a:pt x="3624046" y="1171003"/>
                  </a:lnTo>
                  <a:lnTo>
                    <a:pt x="3617328" y="1164945"/>
                  </a:lnTo>
                  <a:lnTo>
                    <a:pt x="3601542" y="1165758"/>
                  </a:lnTo>
                  <a:lnTo>
                    <a:pt x="3595484" y="1172489"/>
                  </a:lnTo>
                  <a:lnTo>
                    <a:pt x="3596297" y="1188250"/>
                  </a:lnTo>
                  <a:lnTo>
                    <a:pt x="3603015" y="1194295"/>
                  </a:lnTo>
                  <a:lnTo>
                    <a:pt x="3618801" y="1193482"/>
                  </a:lnTo>
                  <a:lnTo>
                    <a:pt x="3624859" y="1186764"/>
                  </a:lnTo>
                  <a:close/>
                </a:path>
                <a:path w="7304405" h="1770379">
                  <a:moveTo>
                    <a:pt x="3634308" y="647827"/>
                  </a:moveTo>
                  <a:lnTo>
                    <a:pt x="3633051" y="632091"/>
                  </a:lnTo>
                  <a:lnTo>
                    <a:pt x="3626167" y="626224"/>
                  </a:lnTo>
                  <a:lnTo>
                    <a:pt x="3623233" y="626465"/>
                  </a:lnTo>
                  <a:lnTo>
                    <a:pt x="3628148" y="622477"/>
                  </a:lnTo>
                  <a:lnTo>
                    <a:pt x="3629799" y="606780"/>
                  </a:lnTo>
                  <a:lnTo>
                    <a:pt x="3624110" y="599744"/>
                  </a:lnTo>
                  <a:lnTo>
                    <a:pt x="3608387" y="598093"/>
                  </a:lnTo>
                  <a:lnTo>
                    <a:pt x="3601351" y="603783"/>
                  </a:lnTo>
                  <a:lnTo>
                    <a:pt x="3599700" y="619480"/>
                  </a:lnTo>
                  <a:lnTo>
                    <a:pt x="3605403" y="626516"/>
                  </a:lnTo>
                  <a:lnTo>
                    <a:pt x="3612781" y="627303"/>
                  </a:lnTo>
                  <a:lnTo>
                    <a:pt x="3610406" y="627481"/>
                  </a:lnTo>
                  <a:lnTo>
                    <a:pt x="3604539" y="634377"/>
                  </a:lnTo>
                  <a:lnTo>
                    <a:pt x="3605796" y="650100"/>
                  </a:lnTo>
                  <a:lnTo>
                    <a:pt x="3612680" y="655967"/>
                  </a:lnTo>
                  <a:lnTo>
                    <a:pt x="3628440" y="654710"/>
                  </a:lnTo>
                  <a:lnTo>
                    <a:pt x="3634308" y="647827"/>
                  </a:lnTo>
                  <a:close/>
                </a:path>
                <a:path w="7304405" h="1770379">
                  <a:moveTo>
                    <a:pt x="3640925" y="1515554"/>
                  </a:moveTo>
                  <a:lnTo>
                    <a:pt x="3635667" y="1508201"/>
                  </a:lnTo>
                  <a:lnTo>
                    <a:pt x="3620071" y="1505610"/>
                  </a:lnTo>
                  <a:lnTo>
                    <a:pt x="3612718" y="1510880"/>
                  </a:lnTo>
                  <a:lnTo>
                    <a:pt x="3610127" y="1526438"/>
                  </a:lnTo>
                  <a:lnTo>
                    <a:pt x="3615398" y="1533804"/>
                  </a:lnTo>
                  <a:lnTo>
                    <a:pt x="3630993" y="1536395"/>
                  </a:lnTo>
                  <a:lnTo>
                    <a:pt x="3638346" y="1531124"/>
                  </a:lnTo>
                  <a:lnTo>
                    <a:pt x="3640925" y="1515554"/>
                  </a:lnTo>
                  <a:close/>
                </a:path>
                <a:path w="7304405" h="1770379">
                  <a:moveTo>
                    <a:pt x="3651847" y="295910"/>
                  </a:moveTo>
                  <a:lnTo>
                    <a:pt x="3646741" y="288442"/>
                  </a:lnTo>
                  <a:lnTo>
                    <a:pt x="3646068" y="288328"/>
                  </a:lnTo>
                  <a:lnTo>
                    <a:pt x="3645268" y="283718"/>
                  </a:lnTo>
                  <a:lnTo>
                    <a:pt x="3637851" y="278536"/>
                  </a:lnTo>
                  <a:lnTo>
                    <a:pt x="3622281" y="281292"/>
                  </a:lnTo>
                  <a:lnTo>
                    <a:pt x="3617099" y="288709"/>
                  </a:lnTo>
                  <a:lnTo>
                    <a:pt x="3619843" y="304253"/>
                  </a:lnTo>
                  <a:lnTo>
                    <a:pt x="3621011" y="305079"/>
                  </a:lnTo>
                  <a:lnTo>
                    <a:pt x="3620820" y="306146"/>
                  </a:lnTo>
                  <a:lnTo>
                    <a:pt x="3625926" y="313613"/>
                  </a:lnTo>
                  <a:lnTo>
                    <a:pt x="3641471" y="316534"/>
                  </a:lnTo>
                  <a:lnTo>
                    <a:pt x="3648938" y="311429"/>
                  </a:lnTo>
                  <a:lnTo>
                    <a:pt x="3651847" y="295910"/>
                  </a:lnTo>
                  <a:close/>
                </a:path>
                <a:path w="7304405" h="1770379">
                  <a:moveTo>
                    <a:pt x="3656812" y="844130"/>
                  </a:moveTo>
                  <a:lnTo>
                    <a:pt x="3650678" y="837488"/>
                  </a:lnTo>
                  <a:lnTo>
                    <a:pt x="3634879" y="836866"/>
                  </a:lnTo>
                  <a:lnTo>
                    <a:pt x="3628237" y="843013"/>
                  </a:lnTo>
                  <a:lnTo>
                    <a:pt x="3627615" y="858786"/>
                  </a:lnTo>
                  <a:lnTo>
                    <a:pt x="3629101" y="860399"/>
                  </a:lnTo>
                  <a:lnTo>
                    <a:pt x="3622179" y="860488"/>
                  </a:lnTo>
                  <a:lnTo>
                    <a:pt x="3615867" y="866978"/>
                  </a:lnTo>
                  <a:lnTo>
                    <a:pt x="3616083" y="882751"/>
                  </a:lnTo>
                  <a:lnTo>
                    <a:pt x="3622560" y="889063"/>
                  </a:lnTo>
                  <a:lnTo>
                    <a:pt x="3638372" y="888847"/>
                  </a:lnTo>
                  <a:lnTo>
                    <a:pt x="3644684" y="882370"/>
                  </a:lnTo>
                  <a:lnTo>
                    <a:pt x="3644468" y="866584"/>
                  </a:lnTo>
                  <a:lnTo>
                    <a:pt x="3643668" y="865822"/>
                  </a:lnTo>
                  <a:lnTo>
                    <a:pt x="3649561" y="866038"/>
                  </a:lnTo>
                  <a:lnTo>
                    <a:pt x="3656203" y="859891"/>
                  </a:lnTo>
                  <a:lnTo>
                    <a:pt x="3656812" y="844130"/>
                  </a:lnTo>
                  <a:close/>
                </a:path>
                <a:path w="7304405" h="1770379">
                  <a:moveTo>
                    <a:pt x="3664432" y="1489862"/>
                  </a:moveTo>
                  <a:lnTo>
                    <a:pt x="3662324" y="1474228"/>
                  </a:lnTo>
                  <a:lnTo>
                    <a:pt x="3655136" y="1468742"/>
                  </a:lnTo>
                  <a:lnTo>
                    <a:pt x="3639464" y="1470837"/>
                  </a:lnTo>
                  <a:lnTo>
                    <a:pt x="3633978" y="1478038"/>
                  </a:lnTo>
                  <a:lnTo>
                    <a:pt x="3636086" y="1493672"/>
                  </a:lnTo>
                  <a:lnTo>
                    <a:pt x="3643274" y="1499158"/>
                  </a:lnTo>
                  <a:lnTo>
                    <a:pt x="3658946" y="1497063"/>
                  </a:lnTo>
                  <a:lnTo>
                    <a:pt x="3664432" y="1489862"/>
                  </a:lnTo>
                  <a:close/>
                </a:path>
                <a:path w="7304405" h="1770379">
                  <a:moveTo>
                    <a:pt x="3670808" y="1212621"/>
                  </a:moveTo>
                  <a:lnTo>
                    <a:pt x="3664978" y="1205712"/>
                  </a:lnTo>
                  <a:lnTo>
                    <a:pt x="3649218" y="1204379"/>
                  </a:lnTo>
                  <a:lnTo>
                    <a:pt x="3642309" y="1210208"/>
                  </a:lnTo>
                  <a:lnTo>
                    <a:pt x="3640988" y="1225943"/>
                  </a:lnTo>
                  <a:lnTo>
                    <a:pt x="3646817" y="1232852"/>
                  </a:lnTo>
                  <a:lnTo>
                    <a:pt x="3662578" y="1234186"/>
                  </a:lnTo>
                  <a:lnTo>
                    <a:pt x="3669487" y="1228344"/>
                  </a:lnTo>
                  <a:lnTo>
                    <a:pt x="3670808" y="1212621"/>
                  </a:lnTo>
                  <a:close/>
                </a:path>
                <a:path w="7304405" h="1770379">
                  <a:moveTo>
                    <a:pt x="3681958" y="1183817"/>
                  </a:moveTo>
                  <a:lnTo>
                    <a:pt x="3681145" y="1168057"/>
                  </a:lnTo>
                  <a:lnTo>
                    <a:pt x="3674427" y="1161999"/>
                  </a:lnTo>
                  <a:lnTo>
                    <a:pt x="3658641" y="1162812"/>
                  </a:lnTo>
                  <a:lnTo>
                    <a:pt x="3652583" y="1169530"/>
                  </a:lnTo>
                  <a:lnTo>
                    <a:pt x="3653396" y="1185291"/>
                  </a:lnTo>
                  <a:lnTo>
                    <a:pt x="3660114" y="1191348"/>
                  </a:lnTo>
                  <a:lnTo>
                    <a:pt x="3675900" y="1190536"/>
                  </a:lnTo>
                  <a:lnTo>
                    <a:pt x="3681958" y="1183817"/>
                  </a:lnTo>
                  <a:close/>
                </a:path>
                <a:path w="7304405" h="1770379">
                  <a:moveTo>
                    <a:pt x="3691305" y="643293"/>
                  </a:moveTo>
                  <a:lnTo>
                    <a:pt x="3690048" y="627557"/>
                  </a:lnTo>
                  <a:lnTo>
                    <a:pt x="3685514" y="623697"/>
                  </a:lnTo>
                  <a:lnTo>
                    <a:pt x="3686670" y="612749"/>
                  </a:lnTo>
                  <a:lnTo>
                    <a:pt x="3680980" y="605713"/>
                  </a:lnTo>
                  <a:lnTo>
                    <a:pt x="3665258" y="604062"/>
                  </a:lnTo>
                  <a:lnTo>
                    <a:pt x="3658222" y="609752"/>
                  </a:lnTo>
                  <a:lnTo>
                    <a:pt x="3656571" y="625449"/>
                  </a:lnTo>
                  <a:lnTo>
                    <a:pt x="3661689" y="631786"/>
                  </a:lnTo>
                  <a:lnTo>
                    <a:pt x="3662794" y="645566"/>
                  </a:lnTo>
                  <a:lnTo>
                    <a:pt x="3669690" y="651433"/>
                  </a:lnTo>
                  <a:lnTo>
                    <a:pt x="3685438" y="650176"/>
                  </a:lnTo>
                  <a:lnTo>
                    <a:pt x="3691305" y="643293"/>
                  </a:lnTo>
                  <a:close/>
                </a:path>
                <a:path w="7304405" h="1770379">
                  <a:moveTo>
                    <a:pt x="3697338" y="1524914"/>
                  </a:moveTo>
                  <a:lnTo>
                    <a:pt x="3692080" y="1517548"/>
                  </a:lnTo>
                  <a:lnTo>
                    <a:pt x="3676472" y="1514970"/>
                  </a:lnTo>
                  <a:lnTo>
                    <a:pt x="3669119" y="1520228"/>
                  </a:lnTo>
                  <a:lnTo>
                    <a:pt x="3666540" y="1535798"/>
                  </a:lnTo>
                  <a:lnTo>
                    <a:pt x="3671798" y="1543151"/>
                  </a:lnTo>
                  <a:lnTo>
                    <a:pt x="3687394" y="1545742"/>
                  </a:lnTo>
                  <a:lnTo>
                    <a:pt x="3694760" y="1540484"/>
                  </a:lnTo>
                  <a:lnTo>
                    <a:pt x="3697338" y="1524914"/>
                  </a:lnTo>
                  <a:close/>
                </a:path>
                <a:path w="7304405" h="1770379">
                  <a:moveTo>
                    <a:pt x="3708044" y="306489"/>
                  </a:moveTo>
                  <a:lnTo>
                    <a:pt x="3702939" y="299021"/>
                  </a:lnTo>
                  <a:lnTo>
                    <a:pt x="3694709" y="297484"/>
                  </a:lnTo>
                  <a:lnTo>
                    <a:pt x="3699129" y="296697"/>
                  </a:lnTo>
                  <a:lnTo>
                    <a:pt x="3704310" y="289293"/>
                  </a:lnTo>
                  <a:lnTo>
                    <a:pt x="3701567" y="273748"/>
                  </a:lnTo>
                  <a:lnTo>
                    <a:pt x="3694150" y="268566"/>
                  </a:lnTo>
                  <a:lnTo>
                    <a:pt x="3678580" y="271322"/>
                  </a:lnTo>
                  <a:lnTo>
                    <a:pt x="3673398" y="278739"/>
                  </a:lnTo>
                  <a:lnTo>
                    <a:pt x="3676154" y="294271"/>
                  </a:lnTo>
                  <a:lnTo>
                    <a:pt x="3683025" y="299085"/>
                  </a:lnTo>
                  <a:lnTo>
                    <a:pt x="3679926" y="301205"/>
                  </a:lnTo>
                  <a:lnTo>
                    <a:pt x="3677018" y="316725"/>
                  </a:lnTo>
                  <a:lnTo>
                    <a:pt x="3682123" y="324192"/>
                  </a:lnTo>
                  <a:lnTo>
                    <a:pt x="3697655" y="327101"/>
                  </a:lnTo>
                  <a:lnTo>
                    <a:pt x="3705123" y="321995"/>
                  </a:lnTo>
                  <a:lnTo>
                    <a:pt x="3708044" y="306489"/>
                  </a:lnTo>
                  <a:close/>
                </a:path>
                <a:path w="7304405" h="1770379">
                  <a:moveTo>
                    <a:pt x="3713950" y="846340"/>
                  </a:moveTo>
                  <a:lnTo>
                    <a:pt x="3707803" y="839698"/>
                  </a:lnTo>
                  <a:lnTo>
                    <a:pt x="3692017" y="839089"/>
                  </a:lnTo>
                  <a:lnTo>
                    <a:pt x="3685375" y="845235"/>
                  </a:lnTo>
                  <a:lnTo>
                    <a:pt x="3684803" y="859663"/>
                  </a:lnTo>
                  <a:lnTo>
                    <a:pt x="3679355" y="859726"/>
                  </a:lnTo>
                  <a:lnTo>
                    <a:pt x="3673043" y="866203"/>
                  </a:lnTo>
                  <a:lnTo>
                    <a:pt x="3673259" y="881989"/>
                  </a:lnTo>
                  <a:lnTo>
                    <a:pt x="3679736" y="888301"/>
                  </a:lnTo>
                  <a:lnTo>
                    <a:pt x="3695547" y="888085"/>
                  </a:lnTo>
                  <a:lnTo>
                    <a:pt x="3701859" y="881595"/>
                  </a:lnTo>
                  <a:lnTo>
                    <a:pt x="3701669" y="868070"/>
                  </a:lnTo>
                  <a:lnTo>
                    <a:pt x="3706698" y="868260"/>
                  </a:lnTo>
                  <a:lnTo>
                    <a:pt x="3713340" y="862114"/>
                  </a:lnTo>
                  <a:lnTo>
                    <a:pt x="3713950" y="846340"/>
                  </a:lnTo>
                  <a:close/>
                </a:path>
                <a:path w="7304405" h="1770379">
                  <a:moveTo>
                    <a:pt x="3721100" y="1482255"/>
                  </a:moveTo>
                  <a:lnTo>
                    <a:pt x="3719004" y="1466608"/>
                  </a:lnTo>
                  <a:lnTo>
                    <a:pt x="3711803" y="1461122"/>
                  </a:lnTo>
                  <a:lnTo>
                    <a:pt x="3696144" y="1463230"/>
                  </a:lnTo>
                  <a:lnTo>
                    <a:pt x="3690645" y="1470418"/>
                  </a:lnTo>
                  <a:lnTo>
                    <a:pt x="3692753" y="1486052"/>
                  </a:lnTo>
                  <a:lnTo>
                    <a:pt x="3699941" y="1491551"/>
                  </a:lnTo>
                  <a:lnTo>
                    <a:pt x="3715613" y="1489443"/>
                  </a:lnTo>
                  <a:lnTo>
                    <a:pt x="3721100" y="1482255"/>
                  </a:lnTo>
                  <a:close/>
                </a:path>
                <a:path w="7304405" h="1770379">
                  <a:moveTo>
                    <a:pt x="3727793" y="1217409"/>
                  </a:moveTo>
                  <a:lnTo>
                    <a:pt x="3721951" y="1210500"/>
                  </a:lnTo>
                  <a:lnTo>
                    <a:pt x="3706203" y="1209167"/>
                  </a:lnTo>
                  <a:lnTo>
                    <a:pt x="3699294" y="1215009"/>
                  </a:lnTo>
                  <a:lnTo>
                    <a:pt x="3697960" y="1230731"/>
                  </a:lnTo>
                  <a:lnTo>
                    <a:pt x="3703790" y="1237640"/>
                  </a:lnTo>
                  <a:lnTo>
                    <a:pt x="3719550" y="1238973"/>
                  </a:lnTo>
                  <a:lnTo>
                    <a:pt x="3726459" y="1233131"/>
                  </a:lnTo>
                  <a:lnTo>
                    <a:pt x="3727793" y="1217409"/>
                  </a:lnTo>
                  <a:close/>
                </a:path>
                <a:path w="7304405" h="1770379">
                  <a:moveTo>
                    <a:pt x="3739070" y="1180858"/>
                  </a:moveTo>
                  <a:lnTo>
                    <a:pt x="3738245" y="1165098"/>
                  </a:lnTo>
                  <a:lnTo>
                    <a:pt x="3731526" y="1159040"/>
                  </a:lnTo>
                  <a:lnTo>
                    <a:pt x="3715740" y="1159865"/>
                  </a:lnTo>
                  <a:lnTo>
                    <a:pt x="3709682" y="1166583"/>
                  </a:lnTo>
                  <a:lnTo>
                    <a:pt x="3710495" y="1182344"/>
                  </a:lnTo>
                  <a:lnTo>
                    <a:pt x="3717213" y="1188402"/>
                  </a:lnTo>
                  <a:lnTo>
                    <a:pt x="3733012" y="1187577"/>
                  </a:lnTo>
                  <a:lnTo>
                    <a:pt x="3739070" y="1180858"/>
                  </a:lnTo>
                  <a:close/>
                </a:path>
                <a:path w="7304405" h="1770379">
                  <a:moveTo>
                    <a:pt x="3748303" y="638746"/>
                  </a:moveTo>
                  <a:lnTo>
                    <a:pt x="3747046" y="623023"/>
                  </a:lnTo>
                  <a:lnTo>
                    <a:pt x="3743401" y="619937"/>
                  </a:lnTo>
                  <a:lnTo>
                    <a:pt x="3743541" y="618718"/>
                  </a:lnTo>
                  <a:lnTo>
                    <a:pt x="3737838" y="611682"/>
                  </a:lnTo>
                  <a:lnTo>
                    <a:pt x="3722116" y="610031"/>
                  </a:lnTo>
                  <a:lnTo>
                    <a:pt x="3715093" y="615721"/>
                  </a:lnTo>
                  <a:lnTo>
                    <a:pt x="3713442" y="631418"/>
                  </a:lnTo>
                  <a:lnTo>
                    <a:pt x="3719131" y="638454"/>
                  </a:lnTo>
                  <a:lnTo>
                    <a:pt x="3719588" y="638505"/>
                  </a:lnTo>
                  <a:lnTo>
                    <a:pt x="3719792" y="641032"/>
                  </a:lnTo>
                  <a:lnTo>
                    <a:pt x="3726688" y="646899"/>
                  </a:lnTo>
                  <a:lnTo>
                    <a:pt x="3742448" y="645642"/>
                  </a:lnTo>
                  <a:lnTo>
                    <a:pt x="3748303" y="638746"/>
                  </a:lnTo>
                  <a:close/>
                </a:path>
                <a:path w="7304405" h="1770379">
                  <a:moveTo>
                    <a:pt x="3753751" y="1534261"/>
                  </a:moveTo>
                  <a:lnTo>
                    <a:pt x="3748481" y="1526908"/>
                  </a:lnTo>
                  <a:lnTo>
                    <a:pt x="3732885" y="1524317"/>
                  </a:lnTo>
                  <a:lnTo>
                    <a:pt x="3725532" y="1529588"/>
                  </a:lnTo>
                  <a:lnTo>
                    <a:pt x="3722941" y="1545158"/>
                  </a:lnTo>
                  <a:lnTo>
                    <a:pt x="3728212" y="1552511"/>
                  </a:lnTo>
                  <a:lnTo>
                    <a:pt x="3743807" y="1555102"/>
                  </a:lnTo>
                  <a:lnTo>
                    <a:pt x="3751161" y="1549831"/>
                  </a:lnTo>
                  <a:lnTo>
                    <a:pt x="3753751" y="1534261"/>
                  </a:lnTo>
                  <a:close/>
                </a:path>
                <a:path w="7304405" h="1770379">
                  <a:moveTo>
                    <a:pt x="3760622" y="279311"/>
                  </a:moveTo>
                  <a:lnTo>
                    <a:pt x="3757866" y="263779"/>
                  </a:lnTo>
                  <a:lnTo>
                    <a:pt x="3750449" y="258597"/>
                  </a:lnTo>
                  <a:lnTo>
                    <a:pt x="3734879" y="261353"/>
                  </a:lnTo>
                  <a:lnTo>
                    <a:pt x="3729698" y="268757"/>
                  </a:lnTo>
                  <a:lnTo>
                    <a:pt x="3732453" y="284302"/>
                  </a:lnTo>
                  <a:lnTo>
                    <a:pt x="3739870" y="289483"/>
                  </a:lnTo>
                  <a:lnTo>
                    <a:pt x="3755428" y="286727"/>
                  </a:lnTo>
                  <a:lnTo>
                    <a:pt x="3760622" y="279311"/>
                  </a:lnTo>
                  <a:close/>
                </a:path>
                <a:path w="7304405" h="1770379">
                  <a:moveTo>
                    <a:pt x="3764229" y="317068"/>
                  </a:moveTo>
                  <a:lnTo>
                    <a:pt x="3759123" y="309600"/>
                  </a:lnTo>
                  <a:lnTo>
                    <a:pt x="3743591" y="306679"/>
                  </a:lnTo>
                  <a:lnTo>
                    <a:pt x="3736124" y="311785"/>
                  </a:lnTo>
                  <a:lnTo>
                    <a:pt x="3733203" y="327291"/>
                  </a:lnTo>
                  <a:lnTo>
                    <a:pt x="3738308" y="334759"/>
                  </a:lnTo>
                  <a:lnTo>
                    <a:pt x="3753853" y="337680"/>
                  </a:lnTo>
                  <a:lnTo>
                    <a:pt x="3761321" y="332574"/>
                  </a:lnTo>
                  <a:lnTo>
                    <a:pt x="3764229" y="317068"/>
                  </a:lnTo>
                  <a:close/>
                </a:path>
                <a:path w="7304405" h="1770379">
                  <a:moveTo>
                    <a:pt x="3771087" y="848550"/>
                  </a:moveTo>
                  <a:lnTo>
                    <a:pt x="3764940" y="841921"/>
                  </a:lnTo>
                  <a:lnTo>
                    <a:pt x="3749141" y="841298"/>
                  </a:lnTo>
                  <a:lnTo>
                    <a:pt x="3742512" y="847445"/>
                  </a:lnTo>
                  <a:lnTo>
                    <a:pt x="3742055" y="858888"/>
                  </a:lnTo>
                  <a:lnTo>
                    <a:pt x="3736530" y="858951"/>
                  </a:lnTo>
                  <a:lnTo>
                    <a:pt x="3730218" y="865441"/>
                  </a:lnTo>
                  <a:lnTo>
                    <a:pt x="3730434" y="881214"/>
                  </a:lnTo>
                  <a:lnTo>
                    <a:pt x="3736911" y="887526"/>
                  </a:lnTo>
                  <a:lnTo>
                    <a:pt x="3752723" y="887310"/>
                  </a:lnTo>
                  <a:lnTo>
                    <a:pt x="3759035" y="880833"/>
                  </a:lnTo>
                  <a:lnTo>
                    <a:pt x="3758882" y="870280"/>
                  </a:lnTo>
                  <a:lnTo>
                    <a:pt x="3763835" y="870470"/>
                  </a:lnTo>
                  <a:lnTo>
                    <a:pt x="3770477" y="864323"/>
                  </a:lnTo>
                  <a:lnTo>
                    <a:pt x="3771087" y="848550"/>
                  </a:lnTo>
                  <a:close/>
                </a:path>
                <a:path w="7304405" h="1770379">
                  <a:moveTo>
                    <a:pt x="3777767" y="1474635"/>
                  </a:moveTo>
                  <a:lnTo>
                    <a:pt x="3775672" y="1458988"/>
                  </a:lnTo>
                  <a:lnTo>
                    <a:pt x="3768471" y="1453502"/>
                  </a:lnTo>
                  <a:lnTo>
                    <a:pt x="3752812" y="1455610"/>
                  </a:lnTo>
                  <a:lnTo>
                    <a:pt x="3747325" y="1462798"/>
                  </a:lnTo>
                  <a:lnTo>
                    <a:pt x="3749421" y="1478445"/>
                  </a:lnTo>
                  <a:lnTo>
                    <a:pt x="3756609" y="1483931"/>
                  </a:lnTo>
                  <a:lnTo>
                    <a:pt x="3772281" y="1481823"/>
                  </a:lnTo>
                  <a:lnTo>
                    <a:pt x="3777767" y="1474635"/>
                  </a:lnTo>
                  <a:close/>
                </a:path>
                <a:path w="7304405" h="1770379">
                  <a:moveTo>
                    <a:pt x="3784765" y="1222197"/>
                  </a:moveTo>
                  <a:lnTo>
                    <a:pt x="3778935" y="1215288"/>
                  </a:lnTo>
                  <a:lnTo>
                    <a:pt x="3763175" y="1213954"/>
                  </a:lnTo>
                  <a:lnTo>
                    <a:pt x="3756266" y="1219796"/>
                  </a:lnTo>
                  <a:lnTo>
                    <a:pt x="3754932" y="1235519"/>
                  </a:lnTo>
                  <a:lnTo>
                    <a:pt x="3760774" y="1242428"/>
                  </a:lnTo>
                  <a:lnTo>
                    <a:pt x="3776522" y="1243761"/>
                  </a:lnTo>
                  <a:lnTo>
                    <a:pt x="3783444" y="1237919"/>
                  </a:lnTo>
                  <a:lnTo>
                    <a:pt x="3784765" y="1222197"/>
                  </a:lnTo>
                  <a:close/>
                </a:path>
                <a:path w="7304405" h="1770379">
                  <a:moveTo>
                    <a:pt x="3796169" y="1177912"/>
                  </a:moveTo>
                  <a:lnTo>
                    <a:pt x="3795357" y="1162151"/>
                  </a:lnTo>
                  <a:lnTo>
                    <a:pt x="3788626" y="1156093"/>
                  </a:lnTo>
                  <a:lnTo>
                    <a:pt x="3772839" y="1156906"/>
                  </a:lnTo>
                  <a:lnTo>
                    <a:pt x="3766782" y="1163637"/>
                  </a:lnTo>
                  <a:lnTo>
                    <a:pt x="3767607" y="1179385"/>
                  </a:lnTo>
                  <a:lnTo>
                    <a:pt x="3774325" y="1185443"/>
                  </a:lnTo>
                  <a:lnTo>
                    <a:pt x="3790111" y="1184630"/>
                  </a:lnTo>
                  <a:lnTo>
                    <a:pt x="3796169" y="1177912"/>
                  </a:lnTo>
                  <a:close/>
                </a:path>
                <a:path w="7304405" h="1770379">
                  <a:moveTo>
                    <a:pt x="3805301" y="634212"/>
                  </a:moveTo>
                  <a:lnTo>
                    <a:pt x="3804043" y="618490"/>
                  </a:lnTo>
                  <a:lnTo>
                    <a:pt x="3797160" y="612622"/>
                  </a:lnTo>
                  <a:lnTo>
                    <a:pt x="3781399" y="613879"/>
                  </a:lnTo>
                  <a:lnTo>
                    <a:pt x="3779532" y="616064"/>
                  </a:lnTo>
                  <a:lnTo>
                    <a:pt x="3778986" y="616000"/>
                  </a:lnTo>
                  <a:lnTo>
                    <a:pt x="3771950" y="621703"/>
                  </a:lnTo>
                  <a:lnTo>
                    <a:pt x="3770299" y="637387"/>
                  </a:lnTo>
                  <a:lnTo>
                    <a:pt x="3776002" y="644423"/>
                  </a:lnTo>
                  <a:lnTo>
                    <a:pt x="3791724" y="646074"/>
                  </a:lnTo>
                  <a:lnTo>
                    <a:pt x="3797693" y="641248"/>
                  </a:lnTo>
                  <a:lnTo>
                    <a:pt x="3799446" y="641096"/>
                  </a:lnTo>
                  <a:lnTo>
                    <a:pt x="3805301" y="634212"/>
                  </a:lnTo>
                  <a:close/>
                </a:path>
                <a:path w="7304405" h="1770379">
                  <a:moveTo>
                    <a:pt x="3810152" y="1543621"/>
                  </a:moveTo>
                  <a:lnTo>
                    <a:pt x="3804894" y="1536268"/>
                  </a:lnTo>
                  <a:lnTo>
                    <a:pt x="3789299" y="1533677"/>
                  </a:lnTo>
                  <a:lnTo>
                    <a:pt x="3781933" y="1538935"/>
                  </a:lnTo>
                  <a:lnTo>
                    <a:pt x="3779355" y="1554505"/>
                  </a:lnTo>
                  <a:lnTo>
                    <a:pt x="3784612" y="1561858"/>
                  </a:lnTo>
                  <a:lnTo>
                    <a:pt x="3800208" y="1564449"/>
                  </a:lnTo>
                  <a:lnTo>
                    <a:pt x="3807574" y="1559191"/>
                  </a:lnTo>
                  <a:lnTo>
                    <a:pt x="3810152" y="1543621"/>
                  </a:lnTo>
                  <a:close/>
                </a:path>
                <a:path w="7304405" h="1770379">
                  <a:moveTo>
                    <a:pt x="3816921" y="269341"/>
                  </a:moveTo>
                  <a:lnTo>
                    <a:pt x="3814165" y="253796"/>
                  </a:lnTo>
                  <a:lnTo>
                    <a:pt x="3806761" y="248615"/>
                  </a:lnTo>
                  <a:lnTo>
                    <a:pt x="3791191" y="251371"/>
                  </a:lnTo>
                  <a:lnTo>
                    <a:pt x="3785997" y="258787"/>
                  </a:lnTo>
                  <a:lnTo>
                    <a:pt x="3788753" y="274332"/>
                  </a:lnTo>
                  <a:lnTo>
                    <a:pt x="3796169" y="279514"/>
                  </a:lnTo>
                  <a:lnTo>
                    <a:pt x="3811740" y="276758"/>
                  </a:lnTo>
                  <a:lnTo>
                    <a:pt x="3816921" y="269341"/>
                  </a:lnTo>
                  <a:close/>
                </a:path>
                <a:path w="7304405" h="1770379">
                  <a:moveTo>
                    <a:pt x="3820426" y="327634"/>
                  </a:moveTo>
                  <a:lnTo>
                    <a:pt x="3815321" y="320167"/>
                  </a:lnTo>
                  <a:lnTo>
                    <a:pt x="3799776" y="317258"/>
                  </a:lnTo>
                  <a:lnTo>
                    <a:pt x="3792309" y="322364"/>
                  </a:lnTo>
                  <a:lnTo>
                    <a:pt x="3789400" y="337870"/>
                  </a:lnTo>
                  <a:lnTo>
                    <a:pt x="3794506" y="345338"/>
                  </a:lnTo>
                  <a:lnTo>
                    <a:pt x="3810050" y="348259"/>
                  </a:lnTo>
                  <a:lnTo>
                    <a:pt x="3817518" y="343154"/>
                  </a:lnTo>
                  <a:lnTo>
                    <a:pt x="3820426" y="327634"/>
                  </a:lnTo>
                  <a:close/>
                </a:path>
                <a:path w="7304405" h="1770379">
                  <a:moveTo>
                    <a:pt x="3828224" y="850773"/>
                  </a:moveTo>
                  <a:lnTo>
                    <a:pt x="3822077" y="844130"/>
                  </a:lnTo>
                  <a:lnTo>
                    <a:pt x="3806279" y="843521"/>
                  </a:lnTo>
                  <a:lnTo>
                    <a:pt x="3799636" y="849655"/>
                  </a:lnTo>
                  <a:lnTo>
                    <a:pt x="3799306" y="858113"/>
                  </a:lnTo>
                  <a:lnTo>
                    <a:pt x="3793706" y="858189"/>
                  </a:lnTo>
                  <a:lnTo>
                    <a:pt x="3787394" y="864666"/>
                  </a:lnTo>
                  <a:lnTo>
                    <a:pt x="3787597" y="880452"/>
                  </a:lnTo>
                  <a:lnTo>
                    <a:pt x="3794087" y="886752"/>
                  </a:lnTo>
                  <a:lnTo>
                    <a:pt x="3809898" y="886548"/>
                  </a:lnTo>
                  <a:lnTo>
                    <a:pt x="3816197" y="880059"/>
                  </a:lnTo>
                  <a:lnTo>
                    <a:pt x="3816096" y="872502"/>
                  </a:lnTo>
                  <a:lnTo>
                    <a:pt x="3820972" y="872680"/>
                  </a:lnTo>
                  <a:lnTo>
                    <a:pt x="3827615" y="866546"/>
                  </a:lnTo>
                  <a:lnTo>
                    <a:pt x="3828224" y="850773"/>
                  </a:lnTo>
                  <a:close/>
                </a:path>
                <a:path w="7304405" h="1770379">
                  <a:moveTo>
                    <a:pt x="3834434" y="1467015"/>
                  </a:moveTo>
                  <a:lnTo>
                    <a:pt x="3832339" y="1451368"/>
                  </a:lnTo>
                  <a:lnTo>
                    <a:pt x="3825151" y="1445882"/>
                  </a:lnTo>
                  <a:lnTo>
                    <a:pt x="3809479" y="1447990"/>
                  </a:lnTo>
                  <a:lnTo>
                    <a:pt x="3803993" y="1455178"/>
                  </a:lnTo>
                  <a:lnTo>
                    <a:pt x="3806088" y="1470825"/>
                  </a:lnTo>
                  <a:lnTo>
                    <a:pt x="3813276" y="1476311"/>
                  </a:lnTo>
                  <a:lnTo>
                    <a:pt x="3828948" y="1474203"/>
                  </a:lnTo>
                  <a:lnTo>
                    <a:pt x="3834434" y="1467015"/>
                  </a:lnTo>
                  <a:close/>
                </a:path>
                <a:path w="7304405" h="1770379">
                  <a:moveTo>
                    <a:pt x="3841750" y="1226985"/>
                  </a:moveTo>
                  <a:lnTo>
                    <a:pt x="3835908" y="1220076"/>
                  </a:lnTo>
                  <a:lnTo>
                    <a:pt x="3820160" y="1218742"/>
                  </a:lnTo>
                  <a:lnTo>
                    <a:pt x="3813238" y="1224584"/>
                  </a:lnTo>
                  <a:lnTo>
                    <a:pt x="3811917" y="1240307"/>
                  </a:lnTo>
                  <a:lnTo>
                    <a:pt x="3817747" y="1247216"/>
                  </a:lnTo>
                  <a:lnTo>
                    <a:pt x="3833507" y="1248549"/>
                  </a:lnTo>
                  <a:lnTo>
                    <a:pt x="3840416" y="1242720"/>
                  </a:lnTo>
                  <a:lnTo>
                    <a:pt x="3841750" y="1226985"/>
                  </a:lnTo>
                  <a:close/>
                </a:path>
                <a:path w="7304405" h="1770379">
                  <a:moveTo>
                    <a:pt x="3853269" y="1174965"/>
                  </a:moveTo>
                  <a:lnTo>
                    <a:pt x="3852456" y="1159205"/>
                  </a:lnTo>
                  <a:lnTo>
                    <a:pt x="3845737" y="1153147"/>
                  </a:lnTo>
                  <a:lnTo>
                    <a:pt x="3829951" y="1153960"/>
                  </a:lnTo>
                  <a:lnTo>
                    <a:pt x="3823893" y="1160678"/>
                  </a:lnTo>
                  <a:lnTo>
                    <a:pt x="3824706" y="1176439"/>
                  </a:lnTo>
                  <a:lnTo>
                    <a:pt x="3831425" y="1182497"/>
                  </a:lnTo>
                  <a:lnTo>
                    <a:pt x="3847211" y="1181684"/>
                  </a:lnTo>
                  <a:lnTo>
                    <a:pt x="3853269" y="1174965"/>
                  </a:lnTo>
                  <a:close/>
                </a:path>
                <a:path w="7304405" h="1770379">
                  <a:moveTo>
                    <a:pt x="3862311" y="629678"/>
                  </a:moveTo>
                  <a:lnTo>
                    <a:pt x="3861041" y="613943"/>
                  </a:lnTo>
                  <a:lnTo>
                    <a:pt x="3854158" y="608088"/>
                  </a:lnTo>
                  <a:lnTo>
                    <a:pt x="3838397" y="609346"/>
                  </a:lnTo>
                  <a:lnTo>
                    <a:pt x="3832529" y="616229"/>
                  </a:lnTo>
                  <a:lnTo>
                    <a:pt x="3833152" y="624154"/>
                  </a:lnTo>
                  <a:lnTo>
                    <a:pt x="3828821" y="627672"/>
                  </a:lnTo>
                  <a:lnTo>
                    <a:pt x="3827170" y="643356"/>
                  </a:lnTo>
                  <a:lnTo>
                    <a:pt x="3832860" y="650392"/>
                  </a:lnTo>
                  <a:lnTo>
                    <a:pt x="3848582" y="652043"/>
                  </a:lnTo>
                  <a:lnTo>
                    <a:pt x="3855618" y="646353"/>
                  </a:lnTo>
                  <a:lnTo>
                    <a:pt x="3856672" y="636295"/>
                  </a:lnTo>
                  <a:lnTo>
                    <a:pt x="3862311" y="629678"/>
                  </a:lnTo>
                  <a:close/>
                </a:path>
                <a:path w="7304405" h="1770379">
                  <a:moveTo>
                    <a:pt x="3866565" y="1552968"/>
                  </a:moveTo>
                  <a:lnTo>
                    <a:pt x="3861295" y="1545615"/>
                  </a:lnTo>
                  <a:lnTo>
                    <a:pt x="3845699" y="1543024"/>
                  </a:lnTo>
                  <a:lnTo>
                    <a:pt x="3838346" y="1548295"/>
                  </a:lnTo>
                  <a:lnTo>
                    <a:pt x="3835755" y="1563865"/>
                  </a:lnTo>
                  <a:lnTo>
                    <a:pt x="3841026" y="1571218"/>
                  </a:lnTo>
                  <a:lnTo>
                    <a:pt x="3856621" y="1573809"/>
                  </a:lnTo>
                  <a:lnTo>
                    <a:pt x="3863975" y="1568538"/>
                  </a:lnTo>
                  <a:lnTo>
                    <a:pt x="3866565" y="1552968"/>
                  </a:lnTo>
                  <a:close/>
                </a:path>
                <a:path w="7304405" h="1770379">
                  <a:moveTo>
                    <a:pt x="3873220" y="259372"/>
                  </a:moveTo>
                  <a:lnTo>
                    <a:pt x="3870464" y="243827"/>
                  </a:lnTo>
                  <a:lnTo>
                    <a:pt x="3863060" y="238645"/>
                  </a:lnTo>
                  <a:lnTo>
                    <a:pt x="3847490" y="241401"/>
                  </a:lnTo>
                  <a:lnTo>
                    <a:pt x="3842308" y="248818"/>
                  </a:lnTo>
                  <a:lnTo>
                    <a:pt x="3845052" y="264350"/>
                  </a:lnTo>
                  <a:lnTo>
                    <a:pt x="3852468" y="269532"/>
                  </a:lnTo>
                  <a:lnTo>
                    <a:pt x="3868039" y="266776"/>
                  </a:lnTo>
                  <a:lnTo>
                    <a:pt x="3873220" y="259372"/>
                  </a:lnTo>
                  <a:close/>
                </a:path>
                <a:path w="7304405" h="1770379">
                  <a:moveTo>
                    <a:pt x="3876611" y="338213"/>
                  </a:moveTo>
                  <a:lnTo>
                    <a:pt x="3871506" y="330746"/>
                  </a:lnTo>
                  <a:lnTo>
                    <a:pt x="3855974" y="327825"/>
                  </a:lnTo>
                  <a:lnTo>
                    <a:pt x="3848506" y="332930"/>
                  </a:lnTo>
                  <a:lnTo>
                    <a:pt x="3845598" y="348449"/>
                  </a:lnTo>
                  <a:lnTo>
                    <a:pt x="3850703" y="355917"/>
                  </a:lnTo>
                  <a:lnTo>
                    <a:pt x="3866235" y="358825"/>
                  </a:lnTo>
                  <a:lnTo>
                    <a:pt x="3873703" y="353720"/>
                  </a:lnTo>
                  <a:lnTo>
                    <a:pt x="3876611" y="338213"/>
                  </a:lnTo>
                  <a:close/>
                </a:path>
                <a:path w="7304405" h="1770379">
                  <a:moveTo>
                    <a:pt x="3885361" y="852982"/>
                  </a:moveTo>
                  <a:lnTo>
                    <a:pt x="3879215" y="846340"/>
                  </a:lnTo>
                  <a:lnTo>
                    <a:pt x="3863416" y="845731"/>
                  </a:lnTo>
                  <a:lnTo>
                    <a:pt x="3856774" y="851877"/>
                  </a:lnTo>
                  <a:lnTo>
                    <a:pt x="3856558" y="857338"/>
                  </a:lnTo>
                  <a:lnTo>
                    <a:pt x="3850868" y="857415"/>
                  </a:lnTo>
                  <a:lnTo>
                    <a:pt x="3844569" y="863904"/>
                  </a:lnTo>
                  <a:lnTo>
                    <a:pt x="3844772" y="879678"/>
                  </a:lnTo>
                  <a:lnTo>
                    <a:pt x="3851262" y="885990"/>
                  </a:lnTo>
                  <a:lnTo>
                    <a:pt x="3867061" y="885774"/>
                  </a:lnTo>
                  <a:lnTo>
                    <a:pt x="3873373" y="879297"/>
                  </a:lnTo>
                  <a:lnTo>
                    <a:pt x="3873309" y="874725"/>
                  </a:lnTo>
                  <a:lnTo>
                    <a:pt x="3878110" y="874903"/>
                  </a:lnTo>
                  <a:lnTo>
                    <a:pt x="3884739" y="868756"/>
                  </a:lnTo>
                  <a:lnTo>
                    <a:pt x="3885361" y="852982"/>
                  </a:lnTo>
                  <a:close/>
                </a:path>
                <a:path w="7304405" h="1770379">
                  <a:moveTo>
                    <a:pt x="3891102" y="1459395"/>
                  </a:moveTo>
                  <a:lnTo>
                    <a:pt x="3889006" y="1443761"/>
                  </a:lnTo>
                  <a:lnTo>
                    <a:pt x="3881818" y="1438262"/>
                  </a:lnTo>
                  <a:lnTo>
                    <a:pt x="3866146" y="1440370"/>
                  </a:lnTo>
                  <a:lnTo>
                    <a:pt x="3860660" y="1447558"/>
                  </a:lnTo>
                  <a:lnTo>
                    <a:pt x="3862755" y="1463205"/>
                  </a:lnTo>
                  <a:lnTo>
                    <a:pt x="3869944" y="1468691"/>
                  </a:lnTo>
                  <a:lnTo>
                    <a:pt x="3885615" y="1466583"/>
                  </a:lnTo>
                  <a:lnTo>
                    <a:pt x="3891102" y="1459395"/>
                  </a:lnTo>
                  <a:close/>
                </a:path>
                <a:path w="7304405" h="1770379">
                  <a:moveTo>
                    <a:pt x="3898722" y="1231773"/>
                  </a:moveTo>
                  <a:lnTo>
                    <a:pt x="3892893" y="1224864"/>
                  </a:lnTo>
                  <a:lnTo>
                    <a:pt x="3877132" y="1223530"/>
                  </a:lnTo>
                  <a:lnTo>
                    <a:pt x="3870223" y="1229372"/>
                  </a:lnTo>
                  <a:lnTo>
                    <a:pt x="3868890" y="1245095"/>
                  </a:lnTo>
                  <a:lnTo>
                    <a:pt x="3874732" y="1252004"/>
                  </a:lnTo>
                  <a:lnTo>
                    <a:pt x="3890480" y="1253337"/>
                  </a:lnTo>
                  <a:lnTo>
                    <a:pt x="3897401" y="1247508"/>
                  </a:lnTo>
                  <a:lnTo>
                    <a:pt x="3898722" y="1231773"/>
                  </a:lnTo>
                  <a:close/>
                </a:path>
                <a:path w="7304405" h="1770379">
                  <a:moveTo>
                    <a:pt x="3910368" y="1172006"/>
                  </a:moveTo>
                  <a:lnTo>
                    <a:pt x="3909555" y="1156246"/>
                  </a:lnTo>
                  <a:lnTo>
                    <a:pt x="3902837" y="1150188"/>
                  </a:lnTo>
                  <a:lnTo>
                    <a:pt x="3887051" y="1151013"/>
                  </a:lnTo>
                  <a:lnTo>
                    <a:pt x="3880993" y="1157732"/>
                  </a:lnTo>
                  <a:lnTo>
                    <a:pt x="3881805" y="1173492"/>
                  </a:lnTo>
                  <a:lnTo>
                    <a:pt x="3888524" y="1179550"/>
                  </a:lnTo>
                  <a:lnTo>
                    <a:pt x="3904310" y="1178725"/>
                  </a:lnTo>
                  <a:lnTo>
                    <a:pt x="3910368" y="1172006"/>
                  </a:lnTo>
                  <a:close/>
                </a:path>
                <a:path w="7304405" h="1770379">
                  <a:moveTo>
                    <a:pt x="3919309" y="625144"/>
                  </a:moveTo>
                  <a:lnTo>
                    <a:pt x="3918039" y="609409"/>
                  </a:lnTo>
                  <a:lnTo>
                    <a:pt x="3911155" y="603542"/>
                  </a:lnTo>
                  <a:lnTo>
                    <a:pt x="3895394" y="604812"/>
                  </a:lnTo>
                  <a:lnTo>
                    <a:pt x="3889527" y="611695"/>
                  </a:lnTo>
                  <a:lnTo>
                    <a:pt x="3890797" y="627430"/>
                  </a:lnTo>
                  <a:lnTo>
                    <a:pt x="3892029" y="628497"/>
                  </a:lnTo>
                  <a:lnTo>
                    <a:pt x="3885692" y="633641"/>
                  </a:lnTo>
                  <a:lnTo>
                    <a:pt x="3884041" y="649338"/>
                  </a:lnTo>
                  <a:lnTo>
                    <a:pt x="3889730" y="656361"/>
                  </a:lnTo>
                  <a:lnTo>
                    <a:pt x="3905453" y="658012"/>
                  </a:lnTo>
                  <a:lnTo>
                    <a:pt x="3912476" y="652322"/>
                  </a:lnTo>
                  <a:lnTo>
                    <a:pt x="3914127" y="636625"/>
                  </a:lnTo>
                  <a:lnTo>
                    <a:pt x="3910584" y="632269"/>
                  </a:lnTo>
                  <a:lnTo>
                    <a:pt x="3913441" y="632028"/>
                  </a:lnTo>
                  <a:lnTo>
                    <a:pt x="3919309" y="625144"/>
                  </a:lnTo>
                  <a:close/>
                </a:path>
                <a:path w="7304405" h="1770379">
                  <a:moveTo>
                    <a:pt x="3922966" y="1562328"/>
                  </a:moveTo>
                  <a:lnTo>
                    <a:pt x="3917708" y="1554975"/>
                  </a:lnTo>
                  <a:lnTo>
                    <a:pt x="3902113" y="1552384"/>
                  </a:lnTo>
                  <a:lnTo>
                    <a:pt x="3894747" y="1557642"/>
                  </a:lnTo>
                  <a:lnTo>
                    <a:pt x="3892169" y="1573212"/>
                  </a:lnTo>
                  <a:lnTo>
                    <a:pt x="3897439" y="1580578"/>
                  </a:lnTo>
                  <a:lnTo>
                    <a:pt x="3913035" y="1583156"/>
                  </a:lnTo>
                  <a:lnTo>
                    <a:pt x="3920388" y="1577898"/>
                  </a:lnTo>
                  <a:lnTo>
                    <a:pt x="3922966" y="1562328"/>
                  </a:lnTo>
                  <a:close/>
                </a:path>
                <a:path w="7304405" h="1770379">
                  <a:moveTo>
                    <a:pt x="3929519" y="249389"/>
                  </a:moveTo>
                  <a:lnTo>
                    <a:pt x="3926776" y="233857"/>
                  </a:lnTo>
                  <a:lnTo>
                    <a:pt x="3919359" y="228676"/>
                  </a:lnTo>
                  <a:lnTo>
                    <a:pt x="3903789" y="231432"/>
                  </a:lnTo>
                  <a:lnTo>
                    <a:pt x="3898608" y="238836"/>
                  </a:lnTo>
                  <a:lnTo>
                    <a:pt x="3901351" y="254381"/>
                  </a:lnTo>
                  <a:lnTo>
                    <a:pt x="3908768" y="259562"/>
                  </a:lnTo>
                  <a:lnTo>
                    <a:pt x="3924338" y="256806"/>
                  </a:lnTo>
                  <a:lnTo>
                    <a:pt x="3929519" y="249389"/>
                  </a:lnTo>
                  <a:close/>
                </a:path>
                <a:path w="7304405" h="1770379">
                  <a:moveTo>
                    <a:pt x="3932809" y="348792"/>
                  </a:moveTo>
                  <a:lnTo>
                    <a:pt x="3927703" y="341325"/>
                  </a:lnTo>
                  <a:lnTo>
                    <a:pt x="3912158" y="338404"/>
                  </a:lnTo>
                  <a:lnTo>
                    <a:pt x="3904691" y="343509"/>
                  </a:lnTo>
                  <a:lnTo>
                    <a:pt x="3901783" y="359016"/>
                  </a:lnTo>
                  <a:lnTo>
                    <a:pt x="3906888" y="366483"/>
                  </a:lnTo>
                  <a:lnTo>
                    <a:pt x="3922433" y="369404"/>
                  </a:lnTo>
                  <a:lnTo>
                    <a:pt x="3929900" y="364299"/>
                  </a:lnTo>
                  <a:lnTo>
                    <a:pt x="3932809" y="348792"/>
                  </a:lnTo>
                  <a:close/>
                </a:path>
                <a:path w="7304405" h="1770379">
                  <a:moveTo>
                    <a:pt x="3942499" y="855205"/>
                  </a:moveTo>
                  <a:lnTo>
                    <a:pt x="3936352" y="848563"/>
                  </a:lnTo>
                  <a:lnTo>
                    <a:pt x="3920553" y="847940"/>
                  </a:lnTo>
                  <a:lnTo>
                    <a:pt x="3913911" y="854087"/>
                  </a:lnTo>
                  <a:lnTo>
                    <a:pt x="3913809" y="856576"/>
                  </a:lnTo>
                  <a:lnTo>
                    <a:pt x="3908044" y="856653"/>
                  </a:lnTo>
                  <a:lnTo>
                    <a:pt x="3901732" y="863130"/>
                  </a:lnTo>
                  <a:lnTo>
                    <a:pt x="3901948" y="878916"/>
                  </a:lnTo>
                  <a:lnTo>
                    <a:pt x="3908425" y="885215"/>
                  </a:lnTo>
                  <a:lnTo>
                    <a:pt x="3924236" y="885012"/>
                  </a:lnTo>
                  <a:lnTo>
                    <a:pt x="3930548" y="878522"/>
                  </a:lnTo>
                  <a:lnTo>
                    <a:pt x="3930523" y="876935"/>
                  </a:lnTo>
                  <a:lnTo>
                    <a:pt x="3935234" y="877112"/>
                  </a:lnTo>
                  <a:lnTo>
                    <a:pt x="3941876" y="870966"/>
                  </a:lnTo>
                  <a:lnTo>
                    <a:pt x="3942499" y="855205"/>
                  </a:lnTo>
                  <a:close/>
                </a:path>
                <a:path w="7304405" h="1770379">
                  <a:moveTo>
                    <a:pt x="3947782" y="1451775"/>
                  </a:moveTo>
                  <a:lnTo>
                    <a:pt x="3945674" y="1436141"/>
                  </a:lnTo>
                  <a:lnTo>
                    <a:pt x="3938486" y="1430655"/>
                  </a:lnTo>
                  <a:lnTo>
                    <a:pt x="3922814" y="1432750"/>
                  </a:lnTo>
                  <a:lnTo>
                    <a:pt x="3917327" y="1439951"/>
                  </a:lnTo>
                  <a:lnTo>
                    <a:pt x="3919423" y="1455585"/>
                  </a:lnTo>
                  <a:lnTo>
                    <a:pt x="3926624" y="1461071"/>
                  </a:lnTo>
                  <a:lnTo>
                    <a:pt x="3942283" y="1458976"/>
                  </a:lnTo>
                  <a:lnTo>
                    <a:pt x="3947782" y="1451775"/>
                  </a:lnTo>
                  <a:close/>
                </a:path>
                <a:path w="7304405" h="1770379">
                  <a:moveTo>
                    <a:pt x="3955694" y="1236573"/>
                  </a:moveTo>
                  <a:lnTo>
                    <a:pt x="3949865" y="1229652"/>
                  </a:lnTo>
                  <a:lnTo>
                    <a:pt x="3934104" y="1228331"/>
                  </a:lnTo>
                  <a:lnTo>
                    <a:pt x="3927195" y="1234160"/>
                  </a:lnTo>
                  <a:lnTo>
                    <a:pt x="3925874" y="1249883"/>
                  </a:lnTo>
                  <a:lnTo>
                    <a:pt x="3931704" y="1256804"/>
                  </a:lnTo>
                  <a:lnTo>
                    <a:pt x="3947464" y="1258125"/>
                  </a:lnTo>
                  <a:lnTo>
                    <a:pt x="3954373" y="1252296"/>
                  </a:lnTo>
                  <a:lnTo>
                    <a:pt x="3955694" y="1236573"/>
                  </a:lnTo>
                  <a:close/>
                </a:path>
                <a:path w="7304405" h="1770379">
                  <a:moveTo>
                    <a:pt x="3967480" y="1169060"/>
                  </a:moveTo>
                  <a:lnTo>
                    <a:pt x="3966654" y="1153299"/>
                  </a:lnTo>
                  <a:lnTo>
                    <a:pt x="3959936" y="1147241"/>
                  </a:lnTo>
                  <a:lnTo>
                    <a:pt x="3944150" y="1148054"/>
                  </a:lnTo>
                  <a:lnTo>
                    <a:pt x="3938092" y="1154772"/>
                  </a:lnTo>
                  <a:lnTo>
                    <a:pt x="3938905" y="1170533"/>
                  </a:lnTo>
                  <a:lnTo>
                    <a:pt x="3945623" y="1176591"/>
                  </a:lnTo>
                  <a:lnTo>
                    <a:pt x="3961422" y="1175778"/>
                  </a:lnTo>
                  <a:lnTo>
                    <a:pt x="3967480" y="1169060"/>
                  </a:lnTo>
                  <a:close/>
                </a:path>
                <a:path w="7304405" h="1770379">
                  <a:moveTo>
                    <a:pt x="3970998" y="642594"/>
                  </a:moveTo>
                  <a:lnTo>
                    <a:pt x="3965308" y="635571"/>
                  </a:lnTo>
                  <a:lnTo>
                    <a:pt x="3949585" y="633920"/>
                  </a:lnTo>
                  <a:lnTo>
                    <a:pt x="3942550" y="639610"/>
                  </a:lnTo>
                  <a:lnTo>
                    <a:pt x="3940899" y="655307"/>
                  </a:lnTo>
                  <a:lnTo>
                    <a:pt x="3946588" y="662330"/>
                  </a:lnTo>
                  <a:lnTo>
                    <a:pt x="3962311" y="663981"/>
                  </a:lnTo>
                  <a:lnTo>
                    <a:pt x="3969347" y="658291"/>
                  </a:lnTo>
                  <a:lnTo>
                    <a:pt x="3970998" y="642594"/>
                  </a:lnTo>
                  <a:close/>
                </a:path>
                <a:path w="7304405" h="1770379">
                  <a:moveTo>
                    <a:pt x="3976306" y="620610"/>
                  </a:moveTo>
                  <a:lnTo>
                    <a:pt x="3975049" y="604875"/>
                  </a:lnTo>
                  <a:lnTo>
                    <a:pt x="3968153" y="599008"/>
                  </a:lnTo>
                  <a:lnTo>
                    <a:pt x="3952392" y="600278"/>
                  </a:lnTo>
                  <a:lnTo>
                    <a:pt x="3946525" y="607161"/>
                  </a:lnTo>
                  <a:lnTo>
                    <a:pt x="3947795" y="622884"/>
                  </a:lnTo>
                  <a:lnTo>
                    <a:pt x="3954678" y="628751"/>
                  </a:lnTo>
                  <a:lnTo>
                    <a:pt x="3970439" y="627494"/>
                  </a:lnTo>
                  <a:lnTo>
                    <a:pt x="3976306" y="620610"/>
                  </a:lnTo>
                  <a:close/>
                </a:path>
                <a:path w="7304405" h="1770379">
                  <a:moveTo>
                    <a:pt x="3979380" y="1571688"/>
                  </a:moveTo>
                  <a:lnTo>
                    <a:pt x="3974109" y="1564322"/>
                  </a:lnTo>
                  <a:lnTo>
                    <a:pt x="3958513" y="1561731"/>
                  </a:lnTo>
                  <a:lnTo>
                    <a:pt x="3951160" y="1567002"/>
                  </a:lnTo>
                  <a:lnTo>
                    <a:pt x="3948582" y="1582572"/>
                  </a:lnTo>
                  <a:lnTo>
                    <a:pt x="3953840" y="1589925"/>
                  </a:lnTo>
                  <a:lnTo>
                    <a:pt x="3969435" y="1592516"/>
                  </a:lnTo>
                  <a:lnTo>
                    <a:pt x="3976801" y="1587246"/>
                  </a:lnTo>
                  <a:lnTo>
                    <a:pt x="3979380" y="1571688"/>
                  </a:lnTo>
                  <a:close/>
                </a:path>
                <a:path w="7304405" h="1770379">
                  <a:moveTo>
                    <a:pt x="3985831" y="239420"/>
                  </a:moveTo>
                  <a:lnTo>
                    <a:pt x="3983075" y="223875"/>
                  </a:lnTo>
                  <a:lnTo>
                    <a:pt x="3975658" y="218694"/>
                  </a:lnTo>
                  <a:lnTo>
                    <a:pt x="3960088" y="221449"/>
                  </a:lnTo>
                  <a:lnTo>
                    <a:pt x="3954907" y="228866"/>
                  </a:lnTo>
                  <a:lnTo>
                    <a:pt x="3957663" y="244411"/>
                  </a:lnTo>
                  <a:lnTo>
                    <a:pt x="3965067" y="249593"/>
                  </a:lnTo>
                  <a:lnTo>
                    <a:pt x="3980637" y="246837"/>
                  </a:lnTo>
                  <a:lnTo>
                    <a:pt x="3985831" y="239420"/>
                  </a:lnTo>
                  <a:close/>
                </a:path>
                <a:path w="7304405" h="1770379">
                  <a:moveTo>
                    <a:pt x="3989006" y="359359"/>
                  </a:moveTo>
                  <a:lnTo>
                    <a:pt x="3983888" y="351891"/>
                  </a:lnTo>
                  <a:lnTo>
                    <a:pt x="3968356" y="348983"/>
                  </a:lnTo>
                  <a:lnTo>
                    <a:pt x="3960888" y="354088"/>
                  </a:lnTo>
                  <a:lnTo>
                    <a:pt x="3957980" y="369595"/>
                  </a:lnTo>
                  <a:lnTo>
                    <a:pt x="3963085" y="377063"/>
                  </a:lnTo>
                  <a:lnTo>
                    <a:pt x="3978618" y="379984"/>
                  </a:lnTo>
                  <a:lnTo>
                    <a:pt x="3986085" y="374878"/>
                  </a:lnTo>
                  <a:lnTo>
                    <a:pt x="3989006" y="359359"/>
                  </a:lnTo>
                  <a:close/>
                </a:path>
                <a:path w="7304405" h="1770379">
                  <a:moveTo>
                    <a:pt x="3999636" y="857415"/>
                  </a:moveTo>
                  <a:lnTo>
                    <a:pt x="3993489" y="850773"/>
                  </a:lnTo>
                  <a:lnTo>
                    <a:pt x="3977690" y="850163"/>
                  </a:lnTo>
                  <a:lnTo>
                    <a:pt x="3971594" y="855802"/>
                  </a:lnTo>
                  <a:lnTo>
                    <a:pt x="3965219" y="855878"/>
                  </a:lnTo>
                  <a:lnTo>
                    <a:pt x="3958907" y="862368"/>
                  </a:lnTo>
                  <a:lnTo>
                    <a:pt x="3959123" y="878141"/>
                  </a:lnTo>
                  <a:lnTo>
                    <a:pt x="3965600" y="884453"/>
                  </a:lnTo>
                  <a:lnTo>
                    <a:pt x="3981412" y="884237"/>
                  </a:lnTo>
                  <a:lnTo>
                    <a:pt x="3986415" y="879094"/>
                  </a:lnTo>
                  <a:lnTo>
                    <a:pt x="3992372" y="879322"/>
                  </a:lnTo>
                  <a:lnTo>
                    <a:pt x="3999014" y="873188"/>
                  </a:lnTo>
                  <a:lnTo>
                    <a:pt x="3999636" y="857415"/>
                  </a:lnTo>
                  <a:close/>
                </a:path>
                <a:path w="7304405" h="1770379">
                  <a:moveTo>
                    <a:pt x="4004449" y="1444167"/>
                  </a:moveTo>
                  <a:lnTo>
                    <a:pt x="4002341" y="1428521"/>
                  </a:lnTo>
                  <a:lnTo>
                    <a:pt x="3995153" y="1423035"/>
                  </a:lnTo>
                  <a:lnTo>
                    <a:pt x="3979481" y="1425143"/>
                  </a:lnTo>
                  <a:lnTo>
                    <a:pt x="3973995" y="1432331"/>
                  </a:lnTo>
                  <a:lnTo>
                    <a:pt x="3976090" y="1447965"/>
                  </a:lnTo>
                  <a:lnTo>
                    <a:pt x="3983291" y="1453464"/>
                  </a:lnTo>
                  <a:lnTo>
                    <a:pt x="3998963" y="1451356"/>
                  </a:lnTo>
                  <a:lnTo>
                    <a:pt x="4004449" y="1444167"/>
                  </a:lnTo>
                  <a:close/>
                </a:path>
                <a:path w="7304405" h="1770379">
                  <a:moveTo>
                    <a:pt x="4012679" y="1241361"/>
                  </a:moveTo>
                  <a:lnTo>
                    <a:pt x="4006837" y="1234440"/>
                  </a:lnTo>
                  <a:lnTo>
                    <a:pt x="3991089" y="1233119"/>
                  </a:lnTo>
                  <a:lnTo>
                    <a:pt x="3984180" y="1238948"/>
                  </a:lnTo>
                  <a:lnTo>
                    <a:pt x="3982847" y="1254671"/>
                  </a:lnTo>
                  <a:lnTo>
                    <a:pt x="3988689" y="1261592"/>
                  </a:lnTo>
                  <a:lnTo>
                    <a:pt x="4004437" y="1262913"/>
                  </a:lnTo>
                  <a:lnTo>
                    <a:pt x="4011345" y="1257084"/>
                  </a:lnTo>
                  <a:lnTo>
                    <a:pt x="4012679" y="1241361"/>
                  </a:lnTo>
                  <a:close/>
                </a:path>
                <a:path w="7304405" h="1770379">
                  <a:moveTo>
                    <a:pt x="4024579" y="1166114"/>
                  </a:moveTo>
                  <a:lnTo>
                    <a:pt x="4023766" y="1150353"/>
                  </a:lnTo>
                  <a:lnTo>
                    <a:pt x="4017035" y="1144295"/>
                  </a:lnTo>
                  <a:lnTo>
                    <a:pt x="4001249" y="1145108"/>
                  </a:lnTo>
                  <a:lnTo>
                    <a:pt x="3995191" y="1151826"/>
                  </a:lnTo>
                  <a:lnTo>
                    <a:pt x="3996017" y="1167587"/>
                  </a:lnTo>
                  <a:lnTo>
                    <a:pt x="4002735" y="1173645"/>
                  </a:lnTo>
                  <a:lnTo>
                    <a:pt x="4018521" y="1172832"/>
                  </a:lnTo>
                  <a:lnTo>
                    <a:pt x="4024579" y="1166114"/>
                  </a:lnTo>
                  <a:close/>
                </a:path>
                <a:path w="7304405" h="1770379">
                  <a:moveTo>
                    <a:pt x="4027855" y="648563"/>
                  </a:moveTo>
                  <a:lnTo>
                    <a:pt x="4022166" y="641527"/>
                  </a:lnTo>
                  <a:lnTo>
                    <a:pt x="4006443" y="639889"/>
                  </a:lnTo>
                  <a:lnTo>
                    <a:pt x="3999407" y="645579"/>
                  </a:lnTo>
                  <a:lnTo>
                    <a:pt x="3997769" y="661276"/>
                  </a:lnTo>
                  <a:lnTo>
                    <a:pt x="4003471" y="668312"/>
                  </a:lnTo>
                  <a:lnTo>
                    <a:pt x="4019194" y="669950"/>
                  </a:lnTo>
                  <a:lnTo>
                    <a:pt x="4026217" y="664260"/>
                  </a:lnTo>
                  <a:lnTo>
                    <a:pt x="4027855" y="648563"/>
                  </a:lnTo>
                  <a:close/>
                </a:path>
                <a:path w="7304405" h="1770379">
                  <a:moveTo>
                    <a:pt x="4033304" y="616077"/>
                  </a:moveTo>
                  <a:lnTo>
                    <a:pt x="4032046" y="600341"/>
                  </a:lnTo>
                  <a:lnTo>
                    <a:pt x="4025150" y="594474"/>
                  </a:lnTo>
                  <a:lnTo>
                    <a:pt x="4009390" y="595731"/>
                  </a:lnTo>
                  <a:lnTo>
                    <a:pt x="4003522" y="602627"/>
                  </a:lnTo>
                  <a:lnTo>
                    <a:pt x="4004792" y="618350"/>
                  </a:lnTo>
                  <a:lnTo>
                    <a:pt x="4011676" y="624217"/>
                  </a:lnTo>
                  <a:lnTo>
                    <a:pt x="4027436" y="622960"/>
                  </a:lnTo>
                  <a:lnTo>
                    <a:pt x="4033304" y="616077"/>
                  </a:lnTo>
                  <a:close/>
                </a:path>
                <a:path w="7304405" h="1770379">
                  <a:moveTo>
                    <a:pt x="4035793" y="1581035"/>
                  </a:moveTo>
                  <a:lnTo>
                    <a:pt x="4030522" y="1573682"/>
                  </a:lnTo>
                  <a:lnTo>
                    <a:pt x="4014927" y="1571091"/>
                  </a:lnTo>
                  <a:lnTo>
                    <a:pt x="4007574" y="1576349"/>
                  </a:lnTo>
                  <a:lnTo>
                    <a:pt x="4004983" y="1591919"/>
                  </a:lnTo>
                  <a:lnTo>
                    <a:pt x="4010253" y="1599285"/>
                  </a:lnTo>
                  <a:lnTo>
                    <a:pt x="4025849" y="1601863"/>
                  </a:lnTo>
                  <a:lnTo>
                    <a:pt x="4033202" y="1596605"/>
                  </a:lnTo>
                  <a:lnTo>
                    <a:pt x="4035793" y="1581035"/>
                  </a:lnTo>
                  <a:close/>
                </a:path>
                <a:path w="7304405" h="1770379">
                  <a:moveTo>
                    <a:pt x="4042130" y="229450"/>
                  </a:moveTo>
                  <a:lnTo>
                    <a:pt x="4039374" y="213906"/>
                  </a:lnTo>
                  <a:lnTo>
                    <a:pt x="4031958" y="208724"/>
                  </a:lnTo>
                  <a:lnTo>
                    <a:pt x="4016400" y="211480"/>
                  </a:lnTo>
                  <a:lnTo>
                    <a:pt x="4011206" y="218897"/>
                  </a:lnTo>
                  <a:lnTo>
                    <a:pt x="4013962" y="234429"/>
                  </a:lnTo>
                  <a:lnTo>
                    <a:pt x="4021378" y="239610"/>
                  </a:lnTo>
                  <a:lnTo>
                    <a:pt x="4036949" y="236867"/>
                  </a:lnTo>
                  <a:lnTo>
                    <a:pt x="4042130" y="229450"/>
                  </a:lnTo>
                  <a:close/>
                </a:path>
                <a:path w="7304405" h="1770379">
                  <a:moveTo>
                    <a:pt x="4045191" y="369938"/>
                  </a:moveTo>
                  <a:lnTo>
                    <a:pt x="4040086" y="362470"/>
                  </a:lnTo>
                  <a:lnTo>
                    <a:pt x="4024553" y="359549"/>
                  </a:lnTo>
                  <a:lnTo>
                    <a:pt x="4017086" y="364655"/>
                  </a:lnTo>
                  <a:lnTo>
                    <a:pt x="4014165" y="380174"/>
                  </a:lnTo>
                  <a:lnTo>
                    <a:pt x="4019270" y="387642"/>
                  </a:lnTo>
                  <a:lnTo>
                    <a:pt x="4034815" y="390550"/>
                  </a:lnTo>
                  <a:lnTo>
                    <a:pt x="4042283" y="385445"/>
                  </a:lnTo>
                  <a:lnTo>
                    <a:pt x="4045191" y="369938"/>
                  </a:lnTo>
                  <a:close/>
                </a:path>
                <a:path w="7304405" h="1770379">
                  <a:moveTo>
                    <a:pt x="4056761" y="859624"/>
                  </a:moveTo>
                  <a:lnTo>
                    <a:pt x="4050627" y="852982"/>
                  </a:lnTo>
                  <a:lnTo>
                    <a:pt x="4034828" y="852373"/>
                  </a:lnTo>
                  <a:lnTo>
                    <a:pt x="4031996" y="854989"/>
                  </a:lnTo>
                  <a:lnTo>
                    <a:pt x="4022394" y="855116"/>
                  </a:lnTo>
                  <a:lnTo>
                    <a:pt x="4016083" y="861593"/>
                  </a:lnTo>
                  <a:lnTo>
                    <a:pt x="4016298" y="877379"/>
                  </a:lnTo>
                  <a:lnTo>
                    <a:pt x="4022775" y="883678"/>
                  </a:lnTo>
                  <a:lnTo>
                    <a:pt x="4038587" y="883475"/>
                  </a:lnTo>
                  <a:lnTo>
                    <a:pt x="4040797" y="881202"/>
                  </a:lnTo>
                  <a:lnTo>
                    <a:pt x="4049509" y="881545"/>
                  </a:lnTo>
                  <a:lnTo>
                    <a:pt x="4056151" y="875398"/>
                  </a:lnTo>
                  <a:lnTo>
                    <a:pt x="4056761" y="859624"/>
                  </a:lnTo>
                  <a:close/>
                </a:path>
                <a:path w="7304405" h="1770379">
                  <a:moveTo>
                    <a:pt x="4061117" y="1436547"/>
                  </a:moveTo>
                  <a:lnTo>
                    <a:pt x="4059009" y="1420901"/>
                  </a:lnTo>
                  <a:lnTo>
                    <a:pt x="4051820" y="1415415"/>
                  </a:lnTo>
                  <a:lnTo>
                    <a:pt x="4036149" y="1417523"/>
                  </a:lnTo>
                  <a:lnTo>
                    <a:pt x="4030662" y="1424711"/>
                  </a:lnTo>
                  <a:lnTo>
                    <a:pt x="4032770" y="1440357"/>
                  </a:lnTo>
                  <a:lnTo>
                    <a:pt x="4039959" y="1445844"/>
                  </a:lnTo>
                  <a:lnTo>
                    <a:pt x="4055630" y="1443736"/>
                  </a:lnTo>
                  <a:lnTo>
                    <a:pt x="4061117" y="1436547"/>
                  </a:lnTo>
                  <a:close/>
                </a:path>
                <a:path w="7304405" h="1770379">
                  <a:moveTo>
                    <a:pt x="4069651" y="1246149"/>
                  </a:moveTo>
                  <a:lnTo>
                    <a:pt x="4063822" y="1239240"/>
                  </a:lnTo>
                  <a:lnTo>
                    <a:pt x="4048061" y="1237907"/>
                  </a:lnTo>
                  <a:lnTo>
                    <a:pt x="4041152" y="1243736"/>
                  </a:lnTo>
                  <a:lnTo>
                    <a:pt x="4039832" y="1259471"/>
                  </a:lnTo>
                  <a:lnTo>
                    <a:pt x="4045661" y="1266380"/>
                  </a:lnTo>
                  <a:lnTo>
                    <a:pt x="4061422" y="1267714"/>
                  </a:lnTo>
                  <a:lnTo>
                    <a:pt x="4068330" y="1261872"/>
                  </a:lnTo>
                  <a:lnTo>
                    <a:pt x="4069651" y="1246149"/>
                  </a:lnTo>
                  <a:close/>
                </a:path>
                <a:path w="7304405" h="1770379">
                  <a:moveTo>
                    <a:pt x="4081678" y="1163154"/>
                  </a:moveTo>
                  <a:lnTo>
                    <a:pt x="4080865" y="1147394"/>
                  </a:lnTo>
                  <a:lnTo>
                    <a:pt x="4074147" y="1141336"/>
                  </a:lnTo>
                  <a:lnTo>
                    <a:pt x="4058348" y="1142161"/>
                  </a:lnTo>
                  <a:lnTo>
                    <a:pt x="4052303" y="1148880"/>
                  </a:lnTo>
                  <a:lnTo>
                    <a:pt x="4053116" y="1164640"/>
                  </a:lnTo>
                  <a:lnTo>
                    <a:pt x="4059834" y="1170698"/>
                  </a:lnTo>
                  <a:lnTo>
                    <a:pt x="4075620" y="1169873"/>
                  </a:lnTo>
                  <a:lnTo>
                    <a:pt x="4081678" y="1163154"/>
                  </a:lnTo>
                  <a:close/>
                </a:path>
                <a:path w="7304405" h="1770379">
                  <a:moveTo>
                    <a:pt x="4084726" y="654532"/>
                  </a:moveTo>
                  <a:lnTo>
                    <a:pt x="4079036" y="647509"/>
                  </a:lnTo>
                  <a:lnTo>
                    <a:pt x="4063314" y="645858"/>
                  </a:lnTo>
                  <a:lnTo>
                    <a:pt x="4056278" y="651548"/>
                  </a:lnTo>
                  <a:lnTo>
                    <a:pt x="4054640" y="667245"/>
                  </a:lnTo>
                  <a:lnTo>
                    <a:pt x="4060329" y="674281"/>
                  </a:lnTo>
                  <a:lnTo>
                    <a:pt x="4076052" y="675919"/>
                  </a:lnTo>
                  <a:lnTo>
                    <a:pt x="4083088" y="670229"/>
                  </a:lnTo>
                  <a:lnTo>
                    <a:pt x="4084726" y="654532"/>
                  </a:lnTo>
                  <a:close/>
                </a:path>
                <a:path w="7304405" h="1770379">
                  <a:moveTo>
                    <a:pt x="4090301" y="611530"/>
                  </a:moveTo>
                  <a:lnTo>
                    <a:pt x="4089044" y="595807"/>
                  </a:lnTo>
                  <a:lnTo>
                    <a:pt x="4082148" y="589940"/>
                  </a:lnTo>
                  <a:lnTo>
                    <a:pt x="4066387" y="591197"/>
                  </a:lnTo>
                  <a:lnTo>
                    <a:pt x="4060533" y="598081"/>
                  </a:lnTo>
                  <a:lnTo>
                    <a:pt x="4061790" y="613816"/>
                  </a:lnTo>
                  <a:lnTo>
                    <a:pt x="4068673" y="619683"/>
                  </a:lnTo>
                  <a:lnTo>
                    <a:pt x="4084434" y="618426"/>
                  </a:lnTo>
                  <a:lnTo>
                    <a:pt x="4090301" y="611530"/>
                  </a:lnTo>
                  <a:close/>
                </a:path>
                <a:path w="7304405" h="1770379">
                  <a:moveTo>
                    <a:pt x="4092194" y="1590395"/>
                  </a:moveTo>
                  <a:lnTo>
                    <a:pt x="4086936" y="1583029"/>
                  </a:lnTo>
                  <a:lnTo>
                    <a:pt x="4071340" y="1580451"/>
                  </a:lnTo>
                  <a:lnTo>
                    <a:pt x="4063974" y="1585709"/>
                  </a:lnTo>
                  <a:lnTo>
                    <a:pt x="4061396" y="1601279"/>
                  </a:lnTo>
                  <a:lnTo>
                    <a:pt x="4066654" y="1608632"/>
                  </a:lnTo>
                  <a:lnTo>
                    <a:pt x="4082250" y="1611223"/>
                  </a:lnTo>
                  <a:lnTo>
                    <a:pt x="4089616" y="1605965"/>
                  </a:lnTo>
                  <a:lnTo>
                    <a:pt x="4092194" y="1590395"/>
                  </a:lnTo>
                  <a:close/>
                </a:path>
                <a:path w="7304405" h="1770379">
                  <a:moveTo>
                    <a:pt x="4098429" y="219468"/>
                  </a:moveTo>
                  <a:lnTo>
                    <a:pt x="4095673" y="203936"/>
                  </a:lnTo>
                  <a:lnTo>
                    <a:pt x="4088269" y="198755"/>
                  </a:lnTo>
                  <a:lnTo>
                    <a:pt x="4072699" y="201510"/>
                  </a:lnTo>
                  <a:lnTo>
                    <a:pt x="4067518" y="208915"/>
                  </a:lnTo>
                  <a:lnTo>
                    <a:pt x="4070261" y="224459"/>
                  </a:lnTo>
                  <a:lnTo>
                    <a:pt x="4077678" y="229641"/>
                  </a:lnTo>
                  <a:lnTo>
                    <a:pt x="4093248" y="226885"/>
                  </a:lnTo>
                  <a:lnTo>
                    <a:pt x="4098429" y="219468"/>
                  </a:lnTo>
                  <a:close/>
                </a:path>
                <a:path w="7304405" h="1770379">
                  <a:moveTo>
                    <a:pt x="4101388" y="380517"/>
                  </a:moveTo>
                  <a:lnTo>
                    <a:pt x="4096283" y="373049"/>
                  </a:lnTo>
                  <a:lnTo>
                    <a:pt x="4080738" y="370128"/>
                  </a:lnTo>
                  <a:lnTo>
                    <a:pt x="4073271" y="375234"/>
                  </a:lnTo>
                  <a:lnTo>
                    <a:pt x="4070362" y="390740"/>
                  </a:lnTo>
                  <a:lnTo>
                    <a:pt x="4075468" y="398208"/>
                  </a:lnTo>
                  <a:lnTo>
                    <a:pt x="4091000" y="401129"/>
                  </a:lnTo>
                  <a:lnTo>
                    <a:pt x="4098467" y="396024"/>
                  </a:lnTo>
                  <a:lnTo>
                    <a:pt x="4101388" y="380517"/>
                  </a:lnTo>
                  <a:close/>
                </a:path>
                <a:path w="7304405" h="1770379">
                  <a:moveTo>
                    <a:pt x="4113898" y="861847"/>
                  </a:moveTo>
                  <a:lnTo>
                    <a:pt x="4107764" y="855205"/>
                  </a:lnTo>
                  <a:lnTo>
                    <a:pt x="4096004" y="854748"/>
                  </a:lnTo>
                  <a:lnTo>
                    <a:pt x="4095381" y="854125"/>
                  </a:lnTo>
                  <a:lnTo>
                    <a:pt x="4079570" y="854341"/>
                  </a:lnTo>
                  <a:lnTo>
                    <a:pt x="4073258" y="860831"/>
                  </a:lnTo>
                  <a:lnTo>
                    <a:pt x="4073474" y="876604"/>
                  </a:lnTo>
                  <a:lnTo>
                    <a:pt x="4079951" y="882916"/>
                  </a:lnTo>
                  <a:lnTo>
                    <a:pt x="4090492" y="882777"/>
                  </a:lnTo>
                  <a:lnTo>
                    <a:pt x="4090847" y="883145"/>
                  </a:lnTo>
                  <a:lnTo>
                    <a:pt x="4106646" y="883754"/>
                  </a:lnTo>
                  <a:lnTo>
                    <a:pt x="4113288" y="877608"/>
                  </a:lnTo>
                  <a:lnTo>
                    <a:pt x="4113898" y="861847"/>
                  </a:lnTo>
                  <a:close/>
                </a:path>
                <a:path w="7304405" h="1770379">
                  <a:moveTo>
                    <a:pt x="4117784" y="1428927"/>
                  </a:moveTo>
                  <a:lnTo>
                    <a:pt x="4115676" y="1413281"/>
                  </a:lnTo>
                  <a:lnTo>
                    <a:pt x="4108488" y="1407795"/>
                  </a:lnTo>
                  <a:lnTo>
                    <a:pt x="4092816" y="1409903"/>
                  </a:lnTo>
                  <a:lnTo>
                    <a:pt x="4087330" y="1417091"/>
                  </a:lnTo>
                  <a:lnTo>
                    <a:pt x="4089438" y="1432737"/>
                  </a:lnTo>
                  <a:lnTo>
                    <a:pt x="4096626" y="1438224"/>
                  </a:lnTo>
                  <a:lnTo>
                    <a:pt x="4112298" y="1436116"/>
                  </a:lnTo>
                  <a:lnTo>
                    <a:pt x="4117784" y="1428927"/>
                  </a:lnTo>
                  <a:close/>
                </a:path>
                <a:path w="7304405" h="1770379">
                  <a:moveTo>
                    <a:pt x="4126636" y="1250937"/>
                  </a:moveTo>
                  <a:lnTo>
                    <a:pt x="4120794" y="1244028"/>
                  </a:lnTo>
                  <a:lnTo>
                    <a:pt x="4105046" y="1242695"/>
                  </a:lnTo>
                  <a:lnTo>
                    <a:pt x="4098137" y="1248524"/>
                  </a:lnTo>
                  <a:lnTo>
                    <a:pt x="4096804" y="1264259"/>
                  </a:lnTo>
                  <a:lnTo>
                    <a:pt x="4102633" y="1271168"/>
                  </a:lnTo>
                  <a:lnTo>
                    <a:pt x="4118394" y="1272501"/>
                  </a:lnTo>
                  <a:lnTo>
                    <a:pt x="4125303" y="1266659"/>
                  </a:lnTo>
                  <a:lnTo>
                    <a:pt x="4126636" y="1250937"/>
                  </a:lnTo>
                  <a:close/>
                </a:path>
                <a:path w="7304405" h="1770379">
                  <a:moveTo>
                    <a:pt x="4138777" y="1160208"/>
                  </a:moveTo>
                  <a:lnTo>
                    <a:pt x="4137964" y="1144447"/>
                  </a:lnTo>
                  <a:lnTo>
                    <a:pt x="4131246" y="1138389"/>
                  </a:lnTo>
                  <a:lnTo>
                    <a:pt x="4115460" y="1139202"/>
                  </a:lnTo>
                  <a:lnTo>
                    <a:pt x="4109402" y="1145921"/>
                  </a:lnTo>
                  <a:lnTo>
                    <a:pt x="4110215" y="1161681"/>
                  </a:lnTo>
                  <a:lnTo>
                    <a:pt x="4116933" y="1167739"/>
                  </a:lnTo>
                  <a:lnTo>
                    <a:pt x="4132719" y="1166926"/>
                  </a:lnTo>
                  <a:lnTo>
                    <a:pt x="4138777" y="1160208"/>
                  </a:lnTo>
                  <a:close/>
                </a:path>
                <a:path w="7304405" h="1770379">
                  <a:moveTo>
                    <a:pt x="4141597" y="660501"/>
                  </a:moveTo>
                  <a:lnTo>
                    <a:pt x="4135894" y="653478"/>
                  </a:lnTo>
                  <a:lnTo>
                    <a:pt x="4120172" y="651827"/>
                  </a:lnTo>
                  <a:lnTo>
                    <a:pt x="4113149" y="657517"/>
                  </a:lnTo>
                  <a:lnTo>
                    <a:pt x="4111498" y="673214"/>
                  </a:lnTo>
                  <a:lnTo>
                    <a:pt x="4117200" y="680250"/>
                  </a:lnTo>
                  <a:lnTo>
                    <a:pt x="4132923" y="681888"/>
                  </a:lnTo>
                  <a:lnTo>
                    <a:pt x="4139946" y="676198"/>
                  </a:lnTo>
                  <a:lnTo>
                    <a:pt x="4141597" y="660501"/>
                  </a:lnTo>
                  <a:close/>
                </a:path>
                <a:path w="7304405" h="1770379">
                  <a:moveTo>
                    <a:pt x="4147299" y="606996"/>
                  </a:moveTo>
                  <a:lnTo>
                    <a:pt x="4146042" y="591273"/>
                  </a:lnTo>
                  <a:lnTo>
                    <a:pt x="4139146" y="585406"/>
                  </a:lnTo>
                  <a:lnTo>
                    <a:pt x="4123398" y="586663"/>
                  </a:lnTo>
                  <a:lnTo>
                    <a:pt x="4117530" y="593547"/>
                  </a:lnTo>
                  <a:lnTo>
                    <a:pt x="4118787" y="609282"/>
                  </a:lnTo>
                  <a:lnTo>
                    <a:pt x="4125671" y="615149"/>
                  </a:lnTo>
                  <a:lnTo>
                    <a:pt x="4141432" y="613892"/>
                  </a:lnTo>
                  <a:lnTo>
                    <a:pt x="4147299" y="606996"/>
                  </a:lnTo>
                  <a:close/>
                </a:path>
                <a:path w="7304405" h="1770379">
                  <a:moveTo>
                    <a:pt x="4148607" y="1599742"/>
                  </a:moveTo>
                  <a:lnTo>
                    <a:pt x="4143337" y="1592389"/>
                  </a:lnTo>
                  <a:lnTo>
                    <a:pt x="4127741" y="1589798"/>
                  </a:lnTo>
                  <a:lnTo>
                    <a:pt x="4120388" y="1595069"/>
                  </a:lnTo>
                  <a:lnTo>
                    <a:pt x="4117797" y="1610626"/>
                  </a:lnTo>
                  <a:lnTo>
                    <a:pt x="4123067" y="1617992"/>
                  </a:lnTo>
                  <a:lnTo>
                    <a:pt x="4138663" y="1620583"/>
                  </a:lnTo>
                  <a:lnTo>
                    <a:pt x="4146016" y="1615313"/>
                  </a:lnTo>
                  <a:lnTo>
                    <a:pt x="4148607" y="1599742"/>
                  </a:lnTo>
                  <a:close/>
                </a:path>
                <a:path w="7304405" h="1770379">
                  <a:moveTo>
                    <a:pt x="4154728" y="209499"/>
                  </a:moveTo>
                  <a:lnTo>
                    <a:pt x="4151985" y="193967"/>
                  </a:lnTo>
                  <a:lnTo>
                    <a:pt x="4144568" y="188772"/>
                  </a:lnTo>
                  <a:lnTo>
                    <a:pt x="4128998" y="191528"/>
                  </a:lnTo>
                  <a:lnTo>
                    <a:pt x="4123817" y="198945"/>
                  </a:lnTo>
                  <a:lnTo>
                    <a:pt x="4126560" y="214490"/>
                  </a:lnTo>
                  <a:lnTo>
                    <a:pt x="4133977" y="219671"/>
                  </a:lnTo>
                  <a:lnTo>
                    <a:pt x="4149547" y="216916"/>
                  </a:lnTo>
                  <a:lnTo>
                    <a:pt x="4154728" y="209499"/>
                  </a:lnTo>
                  <a:close/>
                </a:path>
                <a:path w="7304405" h="1770379">
                  <a:moveTo>
                    <a:pt x="4157573" y="391083"/>
                  </a:moveTo>
                  <a:lnTo>
                    <a:pt x="4152468" y="383616"/>
                  </a:lnTo>
                  <a:lnTo>
                    <a:pt x="4136936" y="380707"/>
                  </a:lnTo>
                  <a:lnTo>
                    <a:pt x="4129468" y="385813"/>
                  </a:lnTo>
                  <a:lnTo>
                    <a:pt x="4126547" y="401320"/>
                  </a:lnTo>
                  <a:lnTo>
                    <a:pt x="4131653" y="408787"/>
                  </a:lnTo>
                  <a:lnTo>
                    <a:pt x="4147197" y="411708"/>
                  </a:lnTo>
                  <a:lnTo>
                    <a:pt x="4154665" y="406603"/>
                  </a:lnTo>
                  <a:lnTo>
                    <a:pt x="4157573" y="391083"/>
                  </a:lnTo>
                  <a:close/>
                </a:path>
                <a:path w="7304405" h="1770379">
                  <a:moveTo>
                    <a:pt x="4171035" y="864057"/>
                  </a:moveTo>
                  <a:lnTo>
                    <a:pt x="4164888" y="857415"/>
                  </a:lnTo>
                  <a:lnTo>
                    <a:pt x="4156367" y="857097"/>
                  </a:lnTo>
                  <a:lnTo>
                    <a:pt x="4152544" y="853363"/>
                  </a:lnTo>
                  <a:lnTo>
                    <a:pt x="4136745" y="853579"/>
                  </a:lnTo>
                  <a:lnTo>
                    <a:pt x="4130433" y="860056"/>
                  </a:lnTo>
                  <a:lnTo>
                    <a:pt x="4130637" y="875842"/>
                  </a:lnTo>
                  <a:lnTo>
                    <a:pt x="4137126" y="882142"/>
                  </a:lnTo>
                  <a:lnTo>
                    <a:pt x="4144911" y="882053"/>
                  </a:lnTo>
                  <a:lnTo>
                    <a:pt x="4147985" y="885355"/>
                  </a:lnTo>
                  <a:lnTo>
                    <a:pt x="4163784" y="885964"/>
                  </a:lnTo>
                  <a:lnTo>
                    <a:pt x="4170426" y="879830"/>
                  </a:lnTo>
                  <a:lnTo>
                    <a:pt x="4171035" y="864057"/>
                  </a:lnTo>
                  <a:close/>
                </a:path>
                <a:path w="7304405" h="1770379">
                  <a:moveTo>
                    <a:pt x="4174452" y="1421307"/>
                  </a:moveTo>
                  <a:lnTo>
                    <a:pt x="4172356" y="1405661"/>
                  </a:lnTo>
                  <a:lnTo>
                    <a:pt x="4165155" y="1400175"/>
                  </a:lnTo>
                  <a:lnTo>
                    <a:pt x="4149483" y="1402283"/>
                  </a:lnTo>
                  <a:lnTo>
                    <a:pt x="4143997" y="1409471"/>
                  </a:lnTo>
                  <a:lnTo>
                    <a:pt x="4146105" y="1425117"/>
                  </a:lnTo>
                  <a:lnTo>
                    <a:pt x="4153293" y="1430604"/>
                  </a:lnTo>
                  <a:lnTo>
                    <a:pt x="4168965" y="1428496"/>
                  </a:lnTo>
                  <a:lnTo>
                    <a:pt x="4174452" y="1421307"/>
                  </a:lnTo>
                  <a:close/>
                </a:path>
                <a:path w="7304405" h="1770379">
                  <a:moveTo>
                    <a:pt x="4183608" y="1255725"/>
                  </a:moveTo>
                  <a:lnTo>
                    <a:pt x="4177779" y="1248816"/>
                  </a:lnTo>
                  <a:lnTo>
                    <a:pt x="4162018" y="1247482"/>
                  </a:lnTo>
                  <a:lnTo>
                    <a:pt x="4155109" y="1253324"/>
                  </a:lnTo>
                  <a:lnTo>
                    <a:pt x="4153776" y="1269047"/>
                  </a:lnTo>
                  <a:lnTo>
                    <a:pt x="4159618" y="1275956"/>
                  </a:lnTo>
                  <a:lnTo>
                    <a:pt x="4175366" y="1277289"/>
                  </a:lnTo>
                  <a:lnTo>
                    <a:pt x="4182287" y="1271447"/>
                  </a:lnTo>
                  <a:lnTo>
                    <a:pt x="4183608" y="1255725"/>
                  </a:lnTo>
                  <a:close/>
                </a:path>
                <a:path w="7304405" h="1770379">
                  <a:moveTo>
                    <a:pt x="4195889" y="1157262"/>
                  </a:moveTo>
                  <a:lnTo>
                    <a:pt x="4195064" y="1141501"/>
                  </a:lnTo>
                  <a:lnTo>
                    <a:pt x="4188345" y="1135443"/>
                  </a:lnTo>
                  <a:lnTo>
                    <a:pt x="4172559" y="1136256"/>
                  </a:lnTo>
                  <a:lnTo>
                    <a:pt x="4166501" y="1142974"/>
                  </a:lnTo>
                  <a:lnTo>
                    <a:pt x="4167314" y="1158735"/>
                  </a:lnTo>
                  <a:lnTo>
                    <a:pt x="4174032" y="1164793"/>
                  </a:lnTo>
                  <a:lnTo>
                    <a:pt x="4189831" y="1163980"/>
                  </a:lnTo>
                  <a:lnTo>
                    <a:pt x="4195889" y="1157262"/>
                  </a:lnTo>
                  <a:close/>
                </a:path>
                <a:path w="7304405" h="1770379">
                  <a:moveTo>
                    <a:pt x="4198455" y="666470"/>
                  </a:moveTo>
                  <a:lnTo>
                    <a:pt x="4192765" y="659447"/>
                  </a:lnTo>
                  <a:lnTo>
                    <a:pt x="4177042" y="657796"/>
                  </a:lnTo>
                  <a:lnTo>
                    <a:pt x="4170007" y="663498"/>
                  </a:lnTo>
                  <a:lnTo>
                    <a:pt x="4168368" y="679183"/>
                  </a:lnTo>
                  <a:lnTo>
                    <a:pt x="4174058" y="686219"/>
                  </a:lnTo>
                  <a:lnTo>
                    <a:pt x="4189793" y="687857"/>
                  </a:lnTo>
                  <a:lnTo>
                    <a:pt x="4196816" y="682167"/>
                  </a:lnTo>
                  <a:lnTo>
                    <a:pt x="4198455" y="666470"/>
                  </a:lnTo>
                  <a:close/>
                </a:path>
                <a:path w="7304405" h="1770379">
                  <a:moveTo>
                    <a:pt x="4204297" y="602462"/>
                  </a:moveTo>
                  <a:lnTo>
                    <a:pt x="4203039" y="586727"/>
                  </a:lnTo>
                  <a:lnTo>
                    <a:pt x="4196156" y="580872"/>
                  </a:lnTo>
                  <a:lnTo>
                    <a:pt x="4180395" y="582129"/>
                  </a:lnTo>
                  <a:lnTo>
                    <a:pt x="4174528" y="589013"/>
                  </a:lnTo>
                  <a:lnTo>
                    <a:pt x="4175785" y="604748"/>
                  </a:lnTo>
                  <a:lnTo>
                    <a:pt x="4182668" y="610616"/>
                  </a:lnTo>
                  <a:lnTo>
                    <a:pt x="4198429" y="609346"/>
                  </a:lnTo>
                  <a:lnTo>
                    <a:pt x="4204297" y="602462"/>
                  </a:lnTo>
                  <a:close/>
                </a:path>
                <a:path w="7304405" h="1770379">
                  <a:moveTo>
                    <a:pt x="4205008" y="1609102"/>
                  </a:moveTo>
                  <a:lnTo>
                    <a:pt x="4199750" y="1601736"/>
                  </a:lnTo>
                  <a:lnTo>
                    <a:pt x="4184154" y="1599158"/>
                  </a:lnTo>
                  <a:lnTo>
                    <a:pt x="4176788" y="1604416"/>
                  </a:lnTo>
                  <a:lnTo>
                    <a:pt x="4174210" y="1619986"/>
                  </a:lnTo>
                  <a:lnTo>
                    <a:pt x="4179468" y="1627339"/>
                  </a:lnTo>
                  <a:lnTo>
                    <a:pt x="4195064" y="1629930"/>
                  </a:lnTo>
                  <a:lnTo>
                    <a:pt x="4202430" y="1624672"/>
                  </a:lnTo>
                  <a:lnTo>
                    <a:pt x="4205008" y="1609102"/>
                  </a:lnTo>
                  <a:close/>
                </a:path>
                <a:path w="7304405" h="1770379">
                  <a:moveTo>
                    <a:pt x="4211028" y="199529"/>
                  </a:moveTo>
                  <a:lnTo>
                    <a:pt x="4208284" y="183984"/>
                  </a:lnTo>
                  <a:lnTo>
                    <a:pt x="4200868" y="178803"/>
                  </a:lnTo>
                  <a:lnTo>
                    <a:pt x="4185297" y="181559"/>
                  </a:lnTo>
                  <a:lnTo>
                    <a:pt x="4180116" y="188976"/>
                  </a:lnTo>
                  <a:lnTo>
                    <a:pt x="4182872" y="204508"/>
                  </a:lnTo>
                  <a:lnTo>
                    <a:pt x="4190276" y="209702"/>
                  </a:lnTo>
                  <a:lnTo>
                    <a:pt x="4205846" y="206946"/>
                  </a:lnTo>
                  <a:lnTo>
                    <a:pt x="4211028" y="199529"/>
                  </a:lnTo>
                  <a:close/>
                </a:path>
                <a:path w="7304405" h="1770379">
                  <a:moveTo>
                    <a:pt x="4213771" y="401662"/>
                  </a:moveTo>
                  <a:lnTo>
                    <a:pt x="4208665" y="394195"/>
                  </a:lnTo>
                  <a:lnTo>
                    <a:pt x="4193121" y="391274"/>
                  </a:lnTo>
                  <a:lnTo>
                    <a:pt x="4185653" y="396379"/>
                  </a:lnTo>
                  <a:lnTo>
                    <a:pt x="4182745" y="411899"/>
                  </a:lnTo>
                  <a:lnTo>
                    <a:pt x="4187850" y="419366"/>
                  </a:lnTo>
                  <a:lnTo>
                    <a:pt x="4203395" y="422275"/>
                  </a:lnTo>
                  <a:lnTo>
                    <a:pt x="4210863" y="417169"/>
                  </a:lnTo>
                  <a:lnTo>
                    <a:pt x="4213771" y="401662"/>
                  </a:lnTo>
                  <a:close/>
                </a:path>
                <a:path w="7304405" h="1770379">
                  <a:moveTo>
                    <a:pt x="4228173" y="866267"/>
                  </a:moveTo>
                  <a:lnTo>
                    <a:pt x="4222026" y="859624"/>
                  </a:lnTo>
                  <a:lnTo>
                    <a:pt x="4216209" y="859409"/>
                  </a:lnTo>
                  <a:lnTo>
                    <a:pt x="4216209" y="858901"/>
                  </a:lnTo>
                  <a:lnTo>
                    <a:pt x="4209719" y="852589"/>
                  </a:lnTo>
                  <a:lnTo>
                    <a:pt x="4193921" y="852805"/>
                  </a:lnTo>
                  <a:lnTo>
                    <a:pt x="4187609" y="859282"/>
                  </a:lnTo>
                  <a:lnTo>
                    <a:pt x="4187812" y="875068"/>
                  </a:lnTo>
                  <a:lnTo>
                    <a:pt x="4194302" y="881380"/>
                  </a:lnTo>
                  <a:lnTo>
                    <a:pt x="4199331" y="881316"/>
                  </a:lnTo>
                  <a:lnTo>
                    <a:pt x="4205122" y="887564"/>
                  </a:lnTo>
                  <a:lnTo>
                    <a:pt x="4220921" y="888187"/>
                  </a:lnTo>
                  <a:lnTo>
                    <a:pt x="4227563" y="882040"/>
                  </a:lnTo>
                  <a:lnTo>
                    <a:pt x="4228173" y="866267"/>
                  </a:lnTo>
                  <a:close/>
                </a:path>
                <a:path w="7304405" h="1770379">
                  <a:moveTo>
                    <a:pt x="4231119" y="1413687"/>
                  </a:moveTo>
                  <a:lnTo>
                    <a:pt x="4229024" y="1398054"/>
                  </a:lnTo>
                  <a:lnTo>
                    <a:pt x="4221823" y="1392567"/>
                  </a:lnTo>
                  <a:lnTo>
                    <a:pt x="4206163" y="1394663"/>
                  </a:lnTo>
                  <a:lnTo>
                    <a:pt x="4200664" y="1401864"/>
                  </a:lnTo>
                  <a:lnTo>
                    <a:pt x="4202773" y="1417497"/>
                  </a:lnTo>
                  <a:lnTo>
                    <a:pt x="4209961" y="1422984"/>
                  </a:lnTo>
                  <a:lnTo>
                    <a:pt x="4225633" y="1420888"/>
                  </a:lnTo>
                  <a:lnTo>
                    <a:pt x="4231119" y="1413687"/>
                  </a:lnTo>
                  <a:close/>
                </a:path>
                <a:path w="7304405" h="1770379">
                  <a:moveTo>
                    <a:pt x="4240593" y="1260513"/>
                  </a:moveTo>
                  <a:lnTo>
                    <a:pt x="4234751" y="1253604"/>
                  </a:lnTo>
                  <a:lnTo>
                    <a:pt x="4219003" y="1252270"/>
                  </a:lnTo>
                  <a:lnTo>
                    <a:pt x="4212082" y="1258112"/>
                  </a:lnTo>
                  <a:lnTo>
                    <a:pt x="4210761" y="1273835"/>
                  </a:lnTo>
                  <a:lnTo>
                    <a:pt x="4216590" y="1280744"/>
                  </a:lnTo>
                  <a:lnTo>
                    <a:pt x="4232351" y="1282077"/>
                  </a:lnTo>
                  <a:lnTo>
                    <a:pt x="4239260" y="1276235"/>
                  </a:lnTo>
                  <a:lnTo>
                    <a:pt x="4240593" y="1260513"/>
                  </a:lnTo>
                  <a:close/>
                </a:path>
                <a:path w="7304405" h="1770379">
                  <a:moveTo>
                    <a:pt x="4252988" y="1154303"/>
                  </a:moveTo>
                  <a:lnTo>
                    <a:pt x="4252163" y="1138542"/>
                  </a:lnTo>
                  <a:lnTo>
                    <a:pt x="4245445" y="1132484"/>
                  </a:lnTo>
                  <a:lnTo>
                    <a:pt x="4229659" y="1133309"/>
                  </a:lnTo>
                  <a:lnTo>
                    <a:pt x="4223601" y="1140028"/>
                  </a:lnTo>
                  <a:lnTo>
                    <a:pt x="4224426" y="1155788"/>
                  </a:lnTo>
                  <a:lnTo>
                    <a:pt x="4231144" y="1161846"/>
                  </a:lnTo>
                  <a:lnTo>
                    <a:pt x="4246931" y="1161021"/>
                  </a:lnTo>
                  <a:lnTo>
                    <a:pt x="4252988" y="1154303"/>
                  </a:lnTo>
                  <a:close/>
                </a:path>
                <a:path w="7304405" h="1770379">
                  <a:moveTo>
                    <a:pt x="4255325" y="672439"/>
                  </a:moveTo>
                  <a:lnTo>
                    <a:pt x="4249636" y="665416"/>
                  </a:lnTo>
                  <a:lnTo>
                    <a:pt x="4233900" y="663765"/>
                  </a:lnTo>
                  <a:lnTo>
                    <a:pt x="4226877" y="669467"/>
                  </a:lnTo>
                  <a:lnTo>
                    <a:pt x="4225239" y="685152"/>
                  </a:lnTo>
                  <a:lnTo>
                    <a:pt x="4230929" y="692188"/>
                  </a:lnTo>
                  <a:lnTo>
                    <a:pt x="4246651" y="693839"/>
                  </a:lnTo>
                  <a:lnTo>
                    <a:pt x="4253687" y="688136"/>
                  </a:lnTo>
                  <a:lnTo>
                    <a:pt x="4255325" y="672439"/>
                  </a:lnTo>
                  <a:close/>
                </a:path>
                <a:path w="7304405" h="1770379">
                  <a:moveTo>
                    <a:pt x="4261294" y="597928"/>
                  </a:moveTo>
                  <a:lnTo>
                    <a:pt x="4260037" y="582193"/>
                  </a:lnTo>
                  <a:lnTo>
                    <a:pt x="4253154" y="576326"/>
                  </a:lnTo>
                  <a:lnTo>
                    <a:pt x="4237393" y="577596"/>
                  </a:lnTo>
                  <a:lnTo>
                    <a:pt x="4231525" y="584479"/>
                  </a:lnTo>
                  <a:lnTo>
                    <a:pt x="4232783" y="600214"/>
                  </a:lnTo>
                  <a:lnTo>
                    <a:pt x="4239666" y="606082"/>
                  </a:lnTo>
                  <a:lnTo>
                    <a:pt x="4255427" y="604812"/>
                  </a:lnTo>
                  <a:lnTo>
                    <a:pt x="4261294" y="597928"/>
                  </a:lnTo>
                  <a:close/>
                </a:path>
                <a:path w="7304405" h="1770379">
                  <a:moveTo>
                    <a:pt x="4261421" y="1618475"/>
                  </a:moveTo>
                  <a:lnTo>
                    <a:pt x="4256176" y="1611109"/>
                  </a:lnTo>
                  <a:lnTo>
                    <a:pt x="4240581" y="1608505"/>
                  </a:lnTo>
                  <a:lnTo>
                    <a:pt x="4233215" y="1613750"/>
                  </a:lnTo>
                  <a:lnTo>
                    <a:pt x="4230611" y="1629321"/>
                  </a:lnTo>
                  <a:lnTo>
                    <a:pt x="4235869" y="1636687"/>
                  </a:lnTo>
                  <a:lnTo>
                    <a:pt x="4251452" y="1639290"/>
                  </a:lnTo>
                  <a:lnTo>
                    <a:pt x="4258818" y="1634045"/>
                  </a:lnTo>
                  <a:lnTo>
                    <a:pt x="4261421" y="1618475"/>
                  </a:lnTo>
                  <a:close/>
                </a:path>
                <a:path w="7304405" h="1770379">
                  <a:moveTo>
                    <a:pt x="4267339" y="189547"/>
                  </a:moveTo>
                  <a:lnTo>
                    <a:pt x="4264584" y="174015"/>
                  </a:lnTo>
                  <a:lnTo>
                    <a:pt x="4257167" y="168833"/>
                  </a:lnTo>
                  <a:lnTo>
                    <a:pt x="4241597" y="171589"/>
                  </a:lnTo>
                  <a:lnTo>
                    <a:pt x="4236415" y="178993"/>
                  </a:lnTo>
                  <a:lnTo>
                    <a:pt x="4239171" y="194538"/>
                  </a:lnTo>
                  <a:lnTo>
                    <a:pt x="4246588" y="199720"/>
                  </a:lnTo>
                  <a:lnTo>
                    <a:pt x="4262145" y="196964"/>
                  </a:lnTo>
                  <a:lnTo>
                    <a:pt x="4267339" y="189547"/>
                  </a:lnTo>
                  <a:close/>
                </a:path>
                <a:path w="7304405" h="1770379">
                  <a:moveTo>
                    <a:pt x="4269968" y="412254"/>
                  </a:moveTo>
                  <a:lnTo>
                    <a:pt x="4264863" y="404774"/>
                  </a:lnTo>
                  <a:lnTo>
                    <a:pt x="4249331" y="401853"/>
                  </a:lnTo>
                  <a:lnTo>
                    <a:pt x="4241863" y="406946"/>
                  </a:lnTo>
                  <a:lnTo>
                    <a:pt x="4238930" y="422452"/>
                  </a:lnTo>
                  <a:lnTo>
                    <a:pt x="4244035" y="429933"/>
                  </a:lnTo>
                  <a:lnTo>
                    <a:pt x="4259567" y="432854"/>
                  </a:lnTo>
                  <a:lnTo>
                    <a:pt x="4267035" y="427761"/>
                  </a:lnTo>
                  <a:lnTo>
                    <a:pt x="4269968" y="412254"/>
                  </a:lnTo>
                  <a:close/>
                </a:path>
                <a:path w="7304405" h="1770379">
                  <a:moveTo>
                    <a:pt x="4285310" y="868489"/>
                  </a:moveTo>
                  <a:lnTo>
                    <a:pt x="4279163" y="861847"/>
                  </a:lnTo>
                  <a:lnTo>
                    <a:pt x="4273423" y="861631"/>
                  </a:lnTo>
                  <a:lnTo>
                    <a:pt x="4273385" y="858139"/>
                  </a:lnTo>
                  <a:lnTo>
                    <a:pt x="4266895" y="851827"/>
                  </a:lnTo>
                  <a:lnTo>
                    <a:pt x="4251083" y="852043"/>
                  </a:lnTo>
                  <a:lnTo>
                    <a:pt x="4244772" y="858520"/>
                  </a:lnTo>
                  <a:lnTo>
                    <a:pt x="4244987" y="874306"/>
                  </a:lnTo>
                  <a:lnTo>
                    <a:pt x="4251477" y="880605"/>
                  </a:lnTo>
                  <a:lnTo>
                    <a:pt x="4256202" y="880554"/>
                  </a:lnTo>
                  <a:lnTo>
                    <a:pt x="4256113" y="883145"/>
                  </a:lnTo>
                  <a:lnTo>
                    <a:pt x="4262259" y="889787"/>
                  </a:lnTo>
                  <a:lnTo>
                    <a:pt x="4278058" y="890397"/>
                  </a:lnTo>
                  <a:lnTo>
                    <a:pt x="4284688" y="884250"/>
                  </a:lnTo>
                  <a:lnTo>
                    <a:pt x="4285310" y="868489"/>
                  </a:lnTo>
                  <a:close/>
                </a:path>
                <a:path w="7304405" h="1770379">
                  <a:moveTo>
                    <a:pt x="4287786" y="1406067"/>
                  </a:moveTo>
                  <a:lnTo>
                    <a:pt x="4285678" y="1390421"/>
                  </a:lnTo>
                  <a:lnTo>
                    <a:pt x="4278490" y="1384935"/>
                  </a:lnTo>
                  <a:lnTo>
                    <a:pt x="4262818" y="1387055"/>
                  </a:lnTo>
                  <a:lnTo>
                    <a:pt x="4257332" y="1394244"/>
                  </a:lnTo>
                  <a:lnTo>
                    <a:pt x="4259440" y="1409890"/>
                  </a:lnTo>
                  <a:lnTo>
                    <a:pt x="4266641" y="1415376"/>
                  </a:lnTo>
                  <a:lnTo>
                    <a:pt x="4282313" y="1413256"/>
                  </a:lnTo>
                  <a:lnTo>
                    <a:pt x="4287786" y="1406067"/>
                  </a:lnTo>
                  <a:close/>
                </a:path>
                <a:path w="7304405" h="1770379">
                  <a:moveTo>
                    <a:pt x="4297565" y="1265301"/>
                  </a:moveTo>
                  <a:lnTo>
                    <a:pt x="4291736" y="1258392"/>
                  </a:lnTo>
                  <a:lnTo>
                    <a:pt x="4275975" y="1257058"/>
                  </a:lnTo>
                  <a:lnTo>
                    <a:pt x="4269067" y="1262900"/>
                  </a:lnTo>
                  <a:lnTo>
                    <a:pt x="4267733" y="1278623"/>
                  </a:lnTo>
                  <a:lnTo>
                    <a:pt x="4273575" y="1285532"/>
                  </a:lnTo>
                  <a:lnTo>
                    <a:pt x="4289323" y="1286865"/>
                  </a:lnTo>
                  <a:lnTo>
                    <a:pt x="4296232" y="1281036"/>
                  </a:lnTo>
                  <a:lnTo>
                    <a:pt x="4297565" y="1265301"/>
                  </a:lnTo>
                  <a:close/>
                </a:path>
                <a:path w="7304405" h="1770379">
                  <a:moveTo>
                    <a:pt x="4310088" y="1151356"/>
                  </a:moveTo>
                  <a:lnTo>
                    <a:pt x="4309275" y="1135595"/>
                  </a:lnTo>
                  <a:lnTo>
                    <a:pt x="4302557" y="1129538"/>
                  </a:lnTo>
                  <a:lnTo>
                    <a:pt x="4286758" y="1130350"/>
                  </a:lnTo>
                  <a:lnTo>
                    <a:pt x="4280700" y="1137069"/>
                  </a:lnTo>
                  <a:lnTo>
                    <a:pt x="4281525" y="1152829"/>
                  </a:lnTo>
                  <a:lnTo>
                    <a:pt x="4288244" y="1158887"/>
                  </a:lnTo>
                  <a:lnTo>
                    <a:pt x="4304030" y="1158074"/>
                  </a:lnTo>
                  <a:lnTo>
                    <a:pt x="4310088" y="1151356"/>
                  </a:lnTo>
                  <a:close/>
                </a:path>
                <a:path w="7304405" h="1770379">
                  <a:moveTo>
                    <a:pt x="4312196" y="678408"/>
                  </a:moveTo>
                  <a:lnTo>
                    <a:pt x="4306494" y="671385"/>
                  </a:lnTo>
                  <a:lnTo>
                    <a:pt x="4290771" y="669734"/>
                  </a:lnTo>
                  <a:lnTo>
                    <a:pt x="4283748" y="675436"/>
                  </a:lnTo>
                  <a:lnTo>
                    <a:pt x="4282097" y="691134"/>
                  </a:lnTo>
                  <a:lnTo>
                    <a:pt x="4287799" y="698157"/>
                  </a:lnTo>
                  <a:lnTo>
                    <a:pt x="4303522" y="699808"/>
                  </a:lnTo>
                  <a:lnTo>
                    <a:pt x="4310545" y="694105"/>
                  </a:lnTo>
                  <a:lnTo>
                    <a:pt x="4312196" y="678408"/>
                  </a:lnTo>
                  <a:close/>
                </a:path>
                <a:path w="7304405" h="1770379">
                  <a:moveTo>
                    <a:pt x="4317835" y="1627835"/>
                  </a:moveTo>
                  <a:lnTo>
                    <a:pt x="4312577" y="1620469"/>
                  </a:lnTo>
                  <a:lnTo>
                    <a:pt x="4296994" y="1617853"/>
                  </a:lnTo>
                  <a:lnTo>
                    <a:pt x="4289628" y="1623110"/>
                  </a:lnTo>
                  <a:lnTo>
                    <a:pt x="4287012" y="1638668"/>
                  </a:lnTo>
                  <a:lnTo>
                    <a:pt x="4292270" y="1646034"/>
                  </a:lnTo>
                  <a:lnTo>
                    <a:pt x="4307865" y="1648650"/>
                  </a:lnTo>
                  <a:lnTo>
                    <a:pt x="4315231" y="1643392"/>
                  </a:lnTo>
                  <a:lnTo>
                    <a:pt x="4317835" y="1627835"/>
                  </a:lnTo>
                  <a:close/>
                </a:path>
                <a:path w="7304405" h="1770379">
                  <a:moveTo>
                    <a:pt x="4318292" y="593394"/>
                  </a:moveTo>
                  <a:lnTo>
                    <a:pt x="4317035" y="577659"/>
                  </a:lnTo>
                  <a:lnTo>
                    <a:pt x="4310151" y="571792"/>
                  </a:lnTo>
                  <a:lnTo>
                    <a:pt x="4294390" y="573062"/>
                  </a:lnTo>
                  <a:lnTo>
                    <a:pt x="4288523" y="579945"/>
                  </a:lnTo>
                  <a:lnTo>
                    <a:pt x="4289780" y="595680"/>
                  </a:lnTo>
                  <a:lnTo>
                    <a:pt x="4296664" y="601535"/>
                  </a:lnTo>
                  <a:lnTo>
                    <a:pt x="4312424" y="600278"/>
                  </a:lnTo>
                  <a:lnTo>
                    <a:pt x="4318292" y="593394"/>
                  </a:lnTo>
                  <a:close/>
                </a:path>
                <a:path w="7304405" h="1770379">
                  <a:moveTo>
                    <a:pt x="4323639" y="179552"/>
                  </a:moveTo>
                  <a:lnTo>
                    <a:pt x="4320870" y="164020"/>
                  </a:lnTo>
                  <a:lnTo>
                    <a:pt x="4313453" y="158851"/>
                  </a:lnTo>
                  <a:lnTo>
                    <a:pt x="4297883" y="161632"/>
                  </a:lnTo>
                  <a:lnTo>
                    <a:pt x="4292714" y="169049"/>
                  </a:lnTo>
                  <a:lnTo>
                    <a:pt x="4295483" y="184581"/>
                  </a:lnTo>
                  <a:lnTo>
                    <a:pt x="4302912" y="189763"/>
                  </a:lnTo>
                  <a:lnTo>
                    <a:pt x="4318470" y="186982"/>
                  </a:lnTo>
                  <a:lnTo>
                    <a:pt x="4323639" y="179552"/>
                  </a:lnTo>
                  <a:close/>
                </a:path>
                <a:path w="7304405" h="1770379">
                  <a:moveTo>
                    <a:pt x="4326153" y="422821"/>
                  </a:moveTo>
                  <a:lnTo>
                    <a:pt x="4321060" y="415353"/>
                  </a:lnTo>
                  <a:lnTo>
                    <a:pt x="4305516" y="412419"/>
                  </a:lnTo>
                  <a:lnTo>
                    <a:pt x="4298048" y="417525"/>
                  </a:lnTo>
                  <a:lnTo>
                    <a:pt x="4295127" y="433031"/>
                  </a:lnTo>
                  <a:lnTo>
                    <a:pt x="4300220" y="440499"/>
                  </a:lnTo>
                  <a:lnTo>
                    <a:pt x="4315765" y="443433"/>
                  </a:lnTo>
                  <a:lnTo>
                    <a:pt x="4323232" y="438327"/>
                  </a:lnTo>
                  <a:lnTo>
                    <a:pt x="4326153" y="422821"/>
                  </a:lnTo>
                  <a:close/>
                </a:path>
                <a:path w="7304405" h="1770379">
                  <a:moveTo>
                    <a:pt x="4342447" y="870699"/>
                  </a:moveTo>
                  <a:lnTo>
                    <a:pt x="4336300" y="864057"/>
                  </a:lnTo>
                  <a:lnTo>
                    <a:pt x="4330624" y="863841"/>
                  </a:lnTo>
                  <a:lnTo>
                    <a:pt x="4330547" y="857364"/>
                  </a:lnTo>
                  <a:lnTo>
                    <a:pt x="4324070" y="851052"/>
                  </a:lnTo>
                  <a:lnTo>
                    <a:pt x="4308259" y="851268"/>
                  </a:lnTo>
                  <a:lnTo>
                    <a:pt x="4301947" y="857745"/>
                  </a:lnTo>
                  <a:lnTo>
                    <a:pt x="4302163" y="873531"/>
                  </a:lnTo>
                  <a:lnTo>
                    <a:pt x="4308640" y="879843"/>
                  </a:lnTo>
                  <a:lnTo>
                    <a:pt x="4313453" y="879779"/>
                  </a:lnTo>
                  <a:lnTo>
                    <a:pt x="4313250" y="885355"/>
                  </a:lnTo>
                  <a:lnTo>
                    <a:pt x="4319384" y="891997"/>
                  </a:lnTo>
                  <a:lnTo>
                    <a:pt x="4335183" y="892606"/>
                  </a:lnTo>
                  <a:lnTo>
                    <a:pt x="4341825" y="886472"/>
                  </a:lnTo>
                  <a:lnTo>
                    <a:pt x="4342447" y="870699"/>
                  </a:lnTo>
                  <a:close/>
                </a:path>
                <a:path w="7304405" h="1770379">
                  <a:moveTo>
                    <a:pt x="4344467" y="1398447"/>
                  </a:moveTo>
                  <a:lnTo>
                    <a:pt x="4342346" y="1382801"/>
                  </a:lnTo>
                  <a:lnTo>
                    <a:pt x="4335157" y="1377327"/>
                  </a:lnTo>
                  <a:lnTo>
                    <a:pt x="4319486" y="1379435"/>
                  </a:lnTo>
                  <a:lnTo>
                    <a:pt x="4313999" y="1386636"/>
                  </a:lnTo>
                  <a:lnTo>
                    <a:pt x="4316120" y="1402270"/>
                  </a:lnTo>
                  <a:lnTo>
                    <a:pt x="4323308" y="1407756"/>
                  </a:lnTo>
                  <a:lnTo>
                    <a:pt x="4338980" y="1405636"/>
                  </a:lnTo>
                  <a:lnTo>
                    <a:pt x="4344467" y="1398447"/>
                  </a:lnTo>
                  <a:close/>
                </a:path>
                <a:path w="7304405" h="1770379">
                  <a:moveTo>
                    <a:pt x="4354538" y="1270101"/>
                  </a:moveTo>
                  <a:lnTo>
                    <a:pt x="4348708" y="1263180"/>
                  </a:lnTo>
                  <a:lnTo>
                    <a:pt x="4332948" y="1261859"/>
                  </a:lnTo>
                  <a:lnTo>
                    <a:pt x="4326039" y="1267688"/>
                  </a:lnTo>
                  <a:lnTo>
                    <a:pt x="4324718" y="1283411"/>
                  </a:lnTo>
                  <a:lnTo>
                    <a:pt x="4330547" y="1290332"/>
                  </a:lnTo>
                  <a:lnTo>
                    <a:pt x="4346308" y="1291653"/>
                  </a:lnTo>
                  <a:lnTo>
                    <a:pt x="4353217" y="1285824"/>
                  </a:lnTo>
                  <a:lnTo>
                    <a:pt x="4354538" y="1270101"/>
                  </a:lnTo>
                  <a:close/>
                </a:path>
                <a:path w="7304405" h="1770379">
                  <a:moveTo>
                    <a:pt x="4367187" y="1148410"/>
                  </a:moveTo>
                  <a:lnTo>
                    <a:pt x="4366374" y="1132649"/>
                  </a:lnTo>
                  <a:lnTo>
                    <a:pt x="4359656" y="1126591"/>
                  </a:lnTo>
                  <a:lnTo>
                    <a:pt x="4343870" y="1127404"/>
                  </a:lnTo>
                  <a:lnTo>
                    <a:pt x="4337812" y="1134122"/>
                  </a:lnTo>
                  <a:lnTo>
                    <a:pt x="4338625" y="1149883"/>
                  </a:lnTo>
                  <a:lnTo>
                    <a:pt x="4345343" y="1155941"/>
                  </a:lnTo>
                  <a:lnTo>
                    <a:pt x="4361129" y="1155128"/>
                  </a:lnTo>
                  <a:lnTo>
                    <a:pt x="4367187" y="1148410"/>
                  </a:lnTo>
                  <a:close/>
                </a:path>
                <a:path w="7304405" h="1770379">
                  <a:moveTo>
                    <a:pt x="4369054" y="684377"/>
                  </a:moveTo>
                  <a:lnTo>
                    <a:pt x="4363364" y="677354"/>
                  </a:lnTo>
                  <a:lnTo>
                    <a:pt x="4347642" y="675703"/>
                  </a:lnTo>
                  <a:lnTo>
                    <a:pt x="4340606" y="681405"/>
                  </a:lnTo>
                  <a:lnTo>
                    <a:pt x="4338967" y="697103"/>
                  </a:lnTo>
                  <a:lnTo>
                    <a:pt x="4344657" y="704126"/>
                  </a:lnTo>
                  <a:lnTo>
                    <a:pt x="4360392" y="705777"/>
                  </a:lnTo>
                  <a:lnTo>
                    <a:pt x="4367415" y="700074"/>
                  </a:lnTo>
                  <a:lnTo>
                    <a:pt x="4369054" y="684377"/>
                  </a:lnTo>
                  <a:close/>
                </a:path>
                <a:path w="7304405" h="1770379">
                  <a:moveTo>
                    <a:pt x="4374248" y="1637182"/>
                  </a:moveTo>
                  <a:lnTo>
                    <a:pt x="4368990" y="1629816"/>
                  </a:lnTo>
                  <a:lnTo>
                    <a:pt x="4353395" y="1627212"/>
                  </a:lnTo>
                  <a:lnTo>
                    <a:pt x="4346029" y="1632458"/>
                  </a:lnTo>
                  <a:lnTo>
                    <a:pt x="4343425" y="1648028"/>
                  </a:lnTo>
                  <a:lnTo>
                    <a:pt x="4348683" y="1655394"/>
                  </a:lnTo>
                  <a:lnTo>
                    <a:pt x="4364266" y="1657997"/>
                  </a:lnTo>
                  <a:lnTo>
                    <a:pt x="4371632" y="1652752"/>
                  </a:lnTo>
                  <a:lnTo>
                    <a:pt x="4374248" y="1637182"/>
                  </a:lnTo>
                  <a:close/>
                </a:path>
                <a:path w="7304405" h="1770379">
                  <a:moveTo>
                    <a:pt x="4375289" y="588860"/>
                  </a:moveTo>
                  <a:lnTo>
                    <a:pt x="4374032" y="573125"/>
                  </a:lnTo>
                  <a:lnTo>
                    <a:pt x="4367149" y="567258"/>
                  </a:lnTo>
                  <a:lnTo>
                    <a:pt x="4351388" y="568515"/>
                  </a:lnTo>
                  <a:lnTo>
                    <a:pt x="4345521" y="575411"/>
                  </a:lnTo>
                  <a:lnTo>
                    <a:pt x="4346778" y="591134"/>
                  </a:lnTo>
                  <a:lnTo>
                    <a:pt x="4353661" y="597001"/>
                  </a:lnTo>
                  <a:lnTo>
                    <a:pt x="4369422" y="595744"/>
                  </a:lnTo>
                  <a:lnTo>
                    <a:pt x="4375289" y="588860"/>
                  </a:lnTo>
                  <a:close/>
                </a:path>
                <a:path w="7304405" h="1770379">
                  <a:moveTo>
                    <a:pt x="4379950" y="169583"/>
                  </a:moveTo>
                  <a:lnTo>
                    <a:pt x="4377169" y="154051"/>
                  </a:lnTo>
                  <a:lnTo>
                    <a:pt x="4369752" y="148869"/>
                  </a:lnTo>
                  <a:lnTo>
                    <a:pt x="4354182" y="151650"/>
                  </a:lnTo>
                  <a:lnTo>
                    <a:pt x="4349013" y="159080"/>
                  </a:lnTo>
                  <a:lnTo>
                    <a:pt x="4351794" y="174612"/>
                  </a:lnTo>
                  <a:lnTo>
                    <a:pt x="4359211" y="179781"/>
                  </a:lnTo>
                  <a:lnTo>
                    <a:pt x="4374769" y="176999"/>
                  </a:lnTo>
                  <a:lnTo>
                    <a:pt x="4379950" y="169583"/>
                  </a:lnTo>
                  <a:close/>
                </a:path>
                <a:path w="7304405" h="1770379">
                  <a:moveTo>
                    <a:pt x="4382351" y="433400"/>
                  </a:moveTo>
                  <a:lnTo>
                    <a:pt x="4377245" y="425932"/>
                  </a:lnTo>
                  <a:lnTo>
                    <a:pt x="4361713" y="422998"/>
                  </a:lnTo>
                  <a:lnTo>
                    <a:pt x="4354246" y="428104"/>
                  </a:lnTo>
                  <a:lnTo>
                    <a:pt x="4351312" y="443611"/>
                  </a:lnTo>
                  <a:lnTo>
                    <a:pt x="4356417" y="451078"/>
                  </a:lnTo>
                  <a:lnTo>
                    <a:pt x="4371949" y="454012"/>
                  </a:lnTo>
                  <a:lnTo>
                    <a:pt x="4379430" y="448906"/>
                  </a:lnTo>
                  <a:lnTo>
                    <a:pt x="4382351" y="433400"/>
                  </a:lnTo>
                  <a:close/>
                </a:path>
                <a:path w="7304405" h="1770379">
                  <a:moveTo>
                    <a:pt x="4399585" y="872909"/>
                  </a:moveTo>
                  <a:lnTo>
                    <a:pt x="4393438" y="866279"/>
                  </a:lnTo>
                  <a:lnTo>
                    <a:pt x="4387850" y="866063"/>
                  </a:lnTo>
                  <a:lnTo>
                    <a:pt x="4387723" y="856602"/>
                  </a:lnTo>
                  <a:lnTo>
                    <a:pt x="4381246" y="850290"/>
                  </a:lnTo>
                  <a:lnTo>
                    <a:pt x="4365434" y="850506"/>
                  </a:lnTo>
                  <a:lnTo>
                    <a:pt x="4359122" y="856983"/>
                  </a:lnTo>
                  <a:lnTo>
                    <a:pt x="4359338" y="872756"/>
                  </a:lnTo>
                  <a:lnTo>
                    <a:pt x="4365815" y="879068"/>
                  </a:lnTo>
                  <a:lnTo>
                    <a:pt x="4370717" y="879017"/>
                  </a:lnTo>
                  <a:lnTo>
                    <a:pt x="4370387" y="887577"/>
                  </a:lnTo>
                  <a:lnTo>
                    <a:pt x="4376521" y="894207"/>
                  </a:lnTo>
                  <a:lnTo>
                    <a:pt x="4392320" y="894829"/>
                  </a:lnTo>
                  <a:lnTo>
                    <a:pt x="4398962" y="888682"/>
                  </a:lnTo>
                  <a:lnTo>
                    <a:pt x="4399585" y="872909"/>
                  </a:lnTo>
                  <a:close/>
                </a:path>
                <a:path w="7304405" h="1770379">
                  <a:moveTo>
                    <a:pt x="4401134" y="1390827"/>
                  </a:moveTo>
                  <a:lnTo>
                    <a:pt x="4399026" y="1375194"/>
                  </a:lnTo>
                  <a:lnTo>
                    <a:pt x="4391825" y="1369707"/>
                  </a:lnTo>
                  <a:lnTo>
                    <a:pt x="4376153" y="1371815"/>
                  </a:lnTo>
                  <a:lnTo>
                    <a:pt x="4370667" y="1379016"/>
                  </a:lnTo>
                  <a:lnTo>
                    <a:pt x="4372788" y="1394650"/>
                  </a:lnTo>
                  <a:lnTo>
                    <a:pt x="4379976" y="1400136"/>
                  </a:lnTo>
                  <a:lnTo>
                    <a:pt x="4395648" y="1398028"/>
                  </a:lnTo>
                  <a:lnTo>
                    <a:pt x="4401134" y="1390827"/>
                  </a:lnTo>
                  <a:close/>
                </a:path>
                <a:path w="7304405" h="1770379">
                  <a:moveTo>
                    <a:pt x="4411523" y="1274889"/>
                  </a:moveTo>
                  <a:lnTo>
                    <a:pt x="4405681" y="1267968"/>
                  </a:lnTo>
                  <a:lnTo>
                    <a:pt x="4389933" y="1266647"/>
                  </a:lnTo>
                  <a:lnTo>
                    <a:pt x="4383024" y="1272476"/>
                  </a:lnTo>
                  <a:lnTo>
                    <a:pt x="4381690" y="1288199"/>
                  </a:lnTo>
                  <a:lnTo>
                    <a:pt x="4387532" y="1295120"/>
                  </a:lnTo>
                  <a:lnTo>
                    <a:pt x="4403280" y="1296441"/>
                  </a:lnTo>
                  <a:lnTo>
                    <a:pt x="4410189" y="1290612"/>
                  </a:lnTo>
                  <a:lnTo>
                    <a:pt x="4411523" y="1274889"/>
                  </a:lnTo>
                  <a:close/>
                </a:path>
                <a:path w="7304405" h="1770379">
                  <a:moveTo>
                    <a:pt x="4424286" y="1145463"/>
                  </a:moveTo>
                  <a:lnTo>
                    <a:pt x="4423473" y="1129703"/>
                  </a:lnTo>
                  <a:lnTo>
                    <a:pt x="4416755" y="1123632"/>
                  </a:lnTo>
                  <a:lnTo>
                    <a:pt x="4400969" y="1124458"/>
                  </a:lnTo>
                  <a:lnTo>
                    <a:pt x="4394911" y="1131163"/>
                  </a:lnTo>
                  <a:lnTo>
                    <a:pt x="4395724" y="1146924"/>
                  </a:lnTo>
                  <a:lnTo>
                    <a:pt x="4402442" y="1152994"/>
                  </a:lnTo>
                  <a:lnTo>
                    <a:pt x="4418228" y="1152169"/>
                  </a:lnTo>
                  <a:lnTo>
                    <a:pt x="4424286" y="1145463"/>
                  </a:lnTo>
                  <a:close/>
                </a:path>
                <a:path w="7304405" h="1770379">
                  <a:moveTo>
                    <a:pt x="4425924" y="690346"/>
                  </a:moveTo>
                  <a:lnTo>
                    <a:pt x="4420222" y="683323"/>
                  </a:lnTo>
                  <a:lnTo>
                    <a:pt x="4404499" y="681685"/>
                  </a:lnTo>
                  <a:lnTo>
                    <a:pt x="4397476" y="687374"/>
                  </a:lnTo>
                  <a:lnTo>
                    <a:pt x="4395838" y="703072"/>
                  </a:lnTo>
                  <a:lnTo>
                    <a:pt x="4401540" y="710095"/>
                  </a:lnTo>
                  <a:lnTo>
                    <a:pt x="4417263" y="711733"/>
                  </a:lnTo>
                  <a:lnTo>
                    <a:pt x="4424286" y="706043"/>
                  </a:lnTo>
                  <a:lnTo>
                    <a:pt x="4425924" y="690346"/>
                  </a:lnTo>
                  <a:close/>
                </a:path>
                <a:path w="7304405" h="1770379">
                  <a:moveTo>
                    <a:pt x="4430649" y="1646542"/>
                  </a:moveTo>
                  <a:lnTo>
                    <a:pt x="4425404" y="1639176"/>
                  </a:lnTo>
                  <a:lnTo>
                    <a:pt x="4409808" y="1636560"/>
                  </a:lnTo>
                  <a:lnTo>
                    <a:pt x="4402442" y="1641817"/>
                  </a:lnTo>
                  <a:lnTo>
                    <a:pt x="4399839" y="1657388"/>
                  </a:lnTo>
                  <a:lnTo>
                    <a:pt x="4405084" y="1664741"/>
                  </a:lnTo>
                  <a:lnTo>
                    <a:pt x="4420679" y="1667357"/>
                  </a:lnTo>
                  <a:lnTo>
                    <a:pt x="4428045" y="1662099"/>
                  </a:lnTo>
                  <a:lnTo>
                    <a:pt x="4430649" y="1646542"/>
                  </a:lnTo>
                  <a:close/>
                </a:path>
                <a:path w="7304405" h="1770379">
                  <a:moveTo>
                    <a:pt x="4432287" y="584327"/>
                  </a:moveTo>
                  <a:lnTo>
                    <a:pt x="4431030" y="568591"/>
                  </a:lnTo>
                  <a:lnTo>
                    <a:pt x="4424146" y="562724"/>
                  </a:lnTo>
                  <a:lnTo>
                    <a:pt x="4408386" y="563981"/>
                  </a:lnTo>
                  <a:lnTo>
                    <a:pt x="4402518" y="570877"/>
                  </a:lnTo>
                  <a:lnTo>
                    <a:pt x="4403776" y="586600"/>
                  </a:lnTo>
                  <a:lnTo>
                    <a:pt x="4410659" y="592467"/>
                  </a:lnTo>
                  <a:lnTo>
                    <a:pt x="4426420" y="591210"/>
                  </a:lnTo>
                  <a:lnTo>
                    <a:pt x="4432287" y="584327"/>
                  </a:lnTo>
                  <a:close/>
                </a:path>
                <a:path w="7304405" h="1770379">
                  <a:moveTo>
                    <a:pt x="4436249" y="159613"/>
                  </a:moveTo>
                  <a:lnTo>
                    <a:pt x="4433481" y="144068"/>
                  </a:lnTo>
                  <a:lnTo>
                    <a:pt x="4426051" y="138899"/>
                  </a:lnTo>
                  <a:lnTo>
                    <a:pt x="4410494" y="141681"/>
                  </a:lnTo>
                  <a:lnTo>
                    <a:pt x="4405312" y="149098"/>
                  </a:lnTo>
                  <a:lnTo>
                    <a:pt x="4408094" y="164642"/>
                  </a:lnTo>
                  <a:lnTo>
                    <a:pt x="4415510" y="169811"/>
                  </a:lnTo>
                  <a:lnTo>
                    <a:pt x="4431081" y="167030"/>
                  </a:lnTo>
                  <a:lnTo>
                    <a:pt x="4436249" y="159613"/>
                  </a:lnTo>
                  <a:close/>
                </a:path>
                <a:path w="7304405" h="1770379">
                  <a:moveTo>
                    <a:pt x="4438535" y="443979"/>
                  </a:moveTo>
                  <a:lnTo>
                    <a:pt x="4433443" y="436499"/>
                  </a:lnTo>
                  <a:lnTo>
                    <a:pt x="4417911" y="433578"/>
                  </a:lnTo>
                  <a:lnTo>
                    <a:pt x="4410430" y="438670"/>
                  </a:lnTo>
                  <a:lnTo>
                    <a:pt x="4407509" y="454177"/>
                  </a:lnTo>
                  <a:lnTo>
                    <a:pt x="4412615" y="461657"/>
                  </a:lnTo>
                  <a:lnTo>
                    <a:pt x="4428147" y="464578"/>
                  </a:lnTo>
                  <a:lnTo>
                    <a:pt x="4435614" y="459486"/>
                  </a:lnTo>
                  <a:lnTo>
                    <a:pt x="4438535" y="443979"/>
                  </a:lnTo>
                  <a:close/>
                </a:path>
                <a:path w="7304405" h="1770379">
                  <a:moveTo>
                    <a:pt x="4456709" y="875131"/>
                  </a:moveTo>
                  <a:lnTo>
                    <a:pt x="4450575" y="868489"/>
                  </a:lnTo>
                  <a:lnTo>
                    <a:pt x="4445063" y="868273"/>
                  </a:lnTo>
                  <a:lnTo>
                    <a:pt x="4444898" y="855827"/>
                  </a:lnTo>
                  <a:lnTo>
                    <a:pt x="4438421" y="849515"/>
                  </a:lnTo>
                  <a:lnTo>
                    <a:pt x="4422610" y="849731"/>
                  </a:lnTo>
                  <a:lnTo>
                    <a:pt x="4416298" y="856208"/>
                  </a:lnTo>
                  <a:lnTo>
                    <a:pt x="4416514" y="871994"/>
                  </a:lnTo>
                  <a:lnTo>
                    <a:pt x="4422991" y="878306"/>
                  </a:lnTo>
                  <a:lnTo>
                    <a:pt x="4427969" y="878243"/>
                  </a:lnTo>
                  <a:lnTo>
                    <a:pt x="4427525" y="889787"/>
                  </a:lnTo>
                  <a:lnTo>
                    <a:pt x="4433659" y="896429"/>
                  </a:lnTo>
                  <a:lnTo>
                    <a:pt x="4449457" y="897039"/>
                  </a:lnTo>
                  <a:lnTo>
                    <a:pt x="4456100" y="890892"/>
                  </a:lnTo>
                  <a:lnTo>
                    <a:pt x="4456709" y="875131"/>
                  </a:lnTo>
                  <a:close/>
                </a:path>
                <a:path w="7304405" h="1770379">
                  <a:moveTo>
                    <a:pt x="4457801" y="1383207"/>
                  </a:moveTo>
                  <a:lnTo>
                    <a:pt x="4455693" y="1367574"/>
                  </a:lnTo>
                  <a:lnTo>
                    <a:pt x="4448492" y="1362087"/>
                  </a:lnTo>
                  <a:lnTo>
                    <a:pt x="4432820" y="1364208"/>
                  </a:lnTo>
                  <a:lnTo>
                    <a:pt x="4427347" y="1371396"/>
                  </a:lnTo>
                  <a:lnTo>
                    <a:pt x="4429455" y="1387043"/>
                  </a:lnTo>
                  <a:lnTo>
                    <a:pt x="4436643" y="1392516"/>
                  </a:lnTo>
                  <a:lnTo>
                    <a:pt x="4452315" y="1390408"/>
                  </a:lnTo>
                  <a:lnTo>
                    <a:pt x="4457801" y="1383207"/>
                  </a:lnTo>
                  <a:close/>
                </a:path>
                <a:path w="7304405" h="1770379">
                  <a:moveTo>
                    <a:pt x="4468495" y="1279677"/>
                  </a:moveTo>
                  <a:lnTo>
                    <a:pt x="4462665" y="1272768"/>
                  </a:lnTo>
                  <a:lnTo>
                    <a:pt x="4446905" y="1271435"/>
                  </a:lnTo>
                  <a:lnTo>
                    <a:pt x="4439996" y="1277264"/>
                  </a:lnTo>
                  <a:lnTo>
                    <a:pt x="4438662" y="1292999"/>
                  </a:lnTo>
                  <a:lnTo>
                    <a:pt x="4444504" y="1299908"/>
                  </a:lnTo>
                  <a:lnTo>
                    <a:pt x="4460252" y="1301242"/>
                  </a:lnTo>
                  <a:lnTo>
                    <a:pt x="4467174" y="1295400"/>
                  </a:lnTo>
                  <a:lnTo>
                    <a:pt x="4468495" y="1279677"/>
                  </a:lnTo>
                  <a:close/>
                </a:path>
                <a:path w="7304405" h="1770379">
                  <a:moveTo>
                    <a:pt x="4481398" y="1142504"/>
                  </a:moveTo>
                  <a:lnTo>
                    <a:pt x="4480585" y="1126744"/>
                  </a:lnTo>
                  <a:lnTo>
                    <a:pt x="4473867" y="1120686"/>
                  </a:lnTo>
                  <a:lnTo>
                    <a:pt x="4458068" y="1121498"/>
                  </a:lnTo>
                  <a:lnTo>
                    <a:pt x="4452010" y="1128217"/>
                  </a:lnTo>
                  <a:lnTo>
                    <a:pt x="4452823" y="1143977"/>
                  </a:lnTo>
                  <a:lnTo>
                    <a:pt x="4459541" y="1150035"/>
                  </a:lnTo>
                  <a:lnTo>
                    <a:pt x="4475340" y="1149223"/>
                  </a:lnTo>
                  <a:lnTo>
                    <a:pt x="4481398" y="1142504"/>
                  </a:lnTo>
                  <a:close/>
                </a:path>
                <a:path w="7304405" h="1770379">
                  <a:moveTo>
                    <a:pt x="4482782" y="696315"/>
                  </a:moveTo>
                  <a:lnTo>
                    <a:pt x="4477093" y="689292"/>
                  </a:lnTo>
                  <a:lnTo>
                    <a:pt x="4461357" y="687654"/>
                  </a:lnTo>
                  <a:lnTo>
                    <a:pt x="4454334" y="693343"/>
                  </a:lnTo>
                  <a:lnTo>
                    <a:pt x="4452696" y="709041"/>
                  </a:lnTo>
                  <a:lnTo>
                    <a:pt x="4458398" y="716076"/>
                  </a:lnTo>
                  <a:lnTo>
                    <a:pt x="4474121" y="717715"/>
                  </a:lnTo>
                  <a:lnTo>
                    <a:pt x="4481157" y="712012"/>
                  </a:lnTo>
                  <a:lnTo>
                    <a:pt x="4482782" y="696315"/>
                  </a:lnTo>
                  <a:close/>
                </a:path>
                <a:path w="7304405" h="1770379">
                  <a:moveTo>
                    <a:pt x="4487062" y="1655889"/>
                  </a:moveTo>
                  <a:lnTo>
                    <a:pt x="4481804" y="1648523"/>
                  </a:lnTo>
                  <a:lnTo>
                    <a:pt x="4466209" y="1645920"/>
                  </a:lnTo>
                  <a:lnTo>
                    <a:pt x="4458843" y="1651165"/>
                  </a:lnTo>
                  <a:lnTo>
                    <a:pt x="4456239" y="1666735"/>
                  </a:lnTo>
                  <a:lnTo>
                    <a:pt x="4461497" y="1674101"/>
                  </a:lnTo>
                  <a:lnTo>
                    <a:pt x="4477093" y="1676717"/>
                  </a:lnTo>
                  <a:lnTo>
                    <a:pt x="4484459" y="1671459"/>
                  </a:lnTo>
                  <a:lnTo>
                    <a:pt x="4487062" y="1655889"/>
                  </a:lnTo>
                  <a:close/>
                </a:path>
                <a:path w="7304405" h="1770379">
                  <a:moveTo>
                    <a:pt x="4489285" y="579780"/>
                  </a:moveTo>
                  <a:lnTo>
                    <a:pt x="4488027" y="564057"/>
                  </a:lnTo>
                  <a:lnTo>
                    <a:pt x="4481144" y="558190"/>
                  </a:lnTo>
                  <a:lnTo>
                    <a:pt x="4465383" y="559447"/>
                  </a:lnTo>
                  <a:lnTo>
                    <a:pt x="4459516" y="566331"/>
                  </a:lnTo>
                  <a:lnTo>
                    <a:pt x="4460773" y="582066"/>
                  </a:lnTo>
                  <a:lnTo>
                    <a:pt x="4467657" y="587933"/>
                  </a:lnTo>
                  <a:lnTo>
                    <a:pt x="4483417" y="586676"/>
                  </a:lnTo>
                  <a:lnTo>
                    <a:pt x="4489285" y="579780"/>
                  </a:lnTo>
                  <a:close/>
                </a:path>
                <a:path w="7304405" h="1770379">
                  <a:moveTo>
                    <a:pt x="4492549" y="149631"/>
                  </a:moveTo>
                  <a:lnTo>
                    <a:pt x="4489780" y="134099"/>
                  </a:lnTo>
                  <a:lnTo>
                    <a:pt x="4482350" y="128930"/>
                  </a:lnTo>
                  <a:lnTo>
                    <a:pt x="4466793" y="131711"/>
                  </a:lnTo>
                  <a:lnTo>
                    <a:pt x="4461624" y="139128"/>
                  </a:lnTo>
                  <a:lnTo>
                    <a:pt x="4464393" y="154660"/>
                  </a:lnTo>
                  <a:lnTo>
                    <a:pt x="4471809" y="159842"/>
                  </a:lnTo>
                  <a:lnTo>
                    <a:pt x="4487380" y="157060"/>
                  </a:lnTo>
                  <a:lnTo>
                    <a:pt x="4492549" y="149631"/>
                  </a:lnTo>
                  <a:close/>
                </a:path>
                <a:path w="7304405" h="1770379">
                  <a:moveTo>
                    <a:pt x="4494733" y="454545"/>
                  </a:moveTo>
                  <a:lnTo>
                    <a:pt x="4489628" y="447078"/>
                  </a:lnTo>
                  <a:lnTo>
                    <a:pt x="4474095" y="444144"/>
                  </a:lnTo>
                  <a:lnTo>
                    <a:pt x="4466628" y="449249"/>
                  </a:lnTo>
                  <a:lnTo>
                    <a:pt x="4463694" y="464756"/>
                  </a:lnTo>
                  <a:lnTo>
                    <a:pt x="4468800" y="472224"/>
                  </a:lnTo>
                  <a:lnTo>
                    <a:pt x="4484332" y="475157"/>
                  </a:lnTo>
                  <a:lnTo>
                    <a:pt x="4491812" y="470052"/>
                  </a:lnTo>
                  <a:lnTo>
                    <a:pt x="4494733" y="454545"/>
                  </a:lnTo>
                  <a:close/>
                </a:path>
                <a:path w="7304405" h="1770379">
                  <a:moveTo>
                    <a:pt x="4513846" y="877341"/>
                  </a:moveTo>
                  <a:lnTo>
                    <a:pt x="4507712" y="870699"/>
                  </a:lnTo>
                  <a:lnTo>
                    <a:pt x="4502277" y="870496"/>
                  </a:lnTo>
                  <a:lnTo>
                    <a:pt x="4502074" y="855065"/>
                  </a:lnTo>
                  <a:lnTo>
                    <a:pt x="4495584" y="848753"/>
                  </a:lnTo>
                  <a:lnTo>
                    <a:pt x="4479785" y="848969"/>
                  </a:lnTo>
                  <a:lnTo>
                    <a:pt x="4473473" y="855446"/>
                  </a:lnTo>
                  <a:lnTo>
                    <a:pt x="4473689" y="871220"/>
                  </a:lnTo>
                  <a:lnTo>
                    <a:pt x="4480166" y="877531"/>
                  </a:lnTo>
                  <a:lnTo>
                    <a:pt x="4485221" y="877468"/>
                  </a:lnTo>
                  <a:lnTo>
                    <a:pt x="4484649" y="891997"/>
                  </a:lnTo>
                  <a:lnTo>
                    <a:pt x="4490796" y="898639"/>
                  </a:lnTo>
                  <a:lnTo>
                    <a:pt x="4506595" y="899261"/>
                  </a:lnTo>
                  <a:lnTo>
                    <a:pt x="4513237" y="893114"/>
                  </a:lnTo>
                  <a:lnTo>
                    <a:pt x="4513846" y="877341"/>
                  </a:lnTo>
                  <a:close/>
                </a:path>
                <a:path w="7304405" h="1770379">
                  <a:moveTo>
                    <a:pt x="4514469" y="1375600"/>
                  </a:moveTo>
                  <a:lnTo>
                    <a:pt x="4512361" y="1359954"/>
                  </a:lnTo>
                  <a:lnTo>
                    <a:pt x="4505160" y="1354467"/>
                  </a:lnTo>
                  <a:lnTo>
                    <a:pt x="4489488" y="1356588"/>
                  </a:lnTo>
                  <a:lnTo>
                    <a:pt x="4484014" y="1363776"/>
                  </a:lnTo>
                  <a:lnTo>
                    <a:pt x="4486122" y="1379423"/>
                  </a:lnTo>
                  <a:lnTo>
                    <a:pt x="4493311" y="1384909"/>
                  </a:lnTo>
                  <a:lnTo>
                    <a:pt x="4508982" y="1382788"/>
                  </a:lnTo>
                  <a:lnTo>
                    <a:pt x="4514469" y="1375600"/>
                  </a:lnTo>
                  <a:close/>
                </a:path>
                <a:path w="7304405" h="1770379">
                  <a:moveTo>
                    <a:pt x="4525480" y="1284465"/>
                  </a:moveTo>
                  <a:lnTo>
                    <a:pt x="4519638" y="1277556"/>
                  </a:lnTo>
                  <a:lnTo>
                    <a:pt x="4503890" y="1276223"/>
                  </a:lnTo>
                  <a:lnTo>
                    <a:pt x="4496968" y="1282052"/>
                  </a:lnTo>
                  <a:lnTo>
                    <a:pt x="4495647" y="1297787"/>
                  </a:lnTo>
                  <a:lnTo>
                    <a:pt x="4501477" y="1304696"/>
                  </a:lnTo>
                  <a:lnTo>
                    <a:pt x="4517237" y="1306029"/>
                  </a:lnTo>
                  <a:lnTo>
                    <a:pt x="4524146" y="1300187"/>
                  </a:lnTo>
                  <a:lnTo>
                    <a:pt x="4525480" y="1284465"/>
                  </a:lnTo>
                  <a:close/>
                </a:path>
                <a:path w="7304405" h="1770379">
                  <a:moveTo>
                    <a:pt x="4538497" y="1139558"/>
                  </a:moveTo>
                  <a:lnTo>
                    <a:pt x="4537684" y="1123797"/>
                  </a:lnTo>
                  <a:lnTo>
                    <a:pt x="4530966" y="1117739"/>
                  </a:lnTo>
                  <a:lnTo>
                    <a:pt x="4515180" y="1118552"/>
                  </a:lnTo>
                  <a:lnTo>
                    <a:pt x="4509122" y="1125270"/>
                  </a:lnTo>
                  <a:lnTo>
                    <a:pt x="4509935" y="1141031"/>
                  </a:lnTo>
                  <a:lnTo>
                    <a:pt x="4516640" y="1147089"/>
                  </a:lnTo>
                  <a:lnTo>
                    <a:pt x="4532439" y="1146276"/>
                  </a:lnTo>
                  <a:lnTo>
                    <a:pt x="4538497" y="1139558"/>
                  </a:lnTo>
                  <a:close/>
                </a:path>
                <a:path w="7304405" h="1770379">
                  <a:moveTo>
                    <a:pt x="4539653" y="702284"/>
                  </a:moveTo>
                  <a:lnTo>
                    <a:pt x="4533951" y="695261"/>
                  </a:lnTo>
                  <a:lnTo>
                    <a:pt x="4518228" y="693623"/>
                  </a:lnTo>
                  <a:lnTo>
                    <a:pt x="4511205" y="699312"/>
                  </a:lnTo>
                  <a:lnTo>
                    <a:pt x="4509567" y="715010"/>
                  </a:lnTo>
                  <a:lnTo>
                    <a:pt x="4515269" y="722045"/>
                  </a:lnTo>
                  <a:lnTo>
                    <a:pt x="4530991" y="723684"/>
                  </a:lnTo>
                  <a:lnTo>
                    <a:pt x="4538015" y="717981"/>
                  </a:lnTo>
                  <a:lnTo>
                    <a:pt x="4539653" y="702284"/>
                  </a:lnTo>
                  <a:close/>
                </a:path>
                <a:path w="7304405" h="1770379">
                  <a:moveTo>
                    <a:pt x="4543463" y="1665249"/>
                  </a:moveTo>
                  <a:lnTo>
                    <a:pt x="4538218" y="1657883"/>
                  </a:lnTo>
                  <a:lnTo>
                    <a:pt x="4522622" y="1655267"/>
                  </a:lnTo>
                  <a:lnTo>
                    <a:pt x="4515256" y="1660525"/>
                  </a:lnTo>
                  <a:lnTo>
                    <a:pt x="4512653" y="1676095"/>
                  </a:lnTo>
                  <a:lnTo>
                    <a:pt x="4517898" y="1683461"/>
                  </a:lnTo>
                  <a:lnTo>
                    <a:pt x="4533493" y="1686064"/>
                  </a:lnTo>
                  <a:lnTo>
                    <a:pt x="4540859" y="1680806"/>
                  </a:lnTo>
                  <a:lnTo>
                    <a:pt x="4543463" y="1665249"/>
                  </a:lnTo>
                  <a:close/>
                </a:path>
                <a:path w="7304405" h="1770379">
                  <a:moveTo>
                    <a:pt x="4546282" y="575246"/>
                  </a:moveTo>
                  <a:lnTo>
                    <a:pt x="4545025" y="559523"/>
                  </a:lnTo>
                  <a:lnTo>
                    <a:pt x="4538142" y="553656"/>
                  </a:lnTo>
                  <a:lnTo>
                    <a:pt x="4522381" y="554913"/>
                  </a:lnTo>
                  <a:lnTo>
                    <a:pt x="4516513" y="561797"/>
                  </a:lnTo>
                  <a:lnTo>
                    <a:pt x="4517771" y="577532"/>
                  </a:lnTo>
                  <a:lnTo>
                    <a:pt x="4524667" y="583399"/>
                  </a:lnTo>
                  <a:lnTo>
                    <a:pt x="4540415" y="582129"/>
                  </a:lnTo>
                  <a:lnTo>
                    <a:pt x="4546282" y="575246"/>
                  </a:lnTo>
                  <a:close/>
                </a:path>
                <a:path w="7304405" h="1770379">
                  <a:moveTo>
                    <a:pt x="4548848" y="139661"/>
                  </a:moveTo>
                  <a:lnTo>
                    <a:pt x="4546079" y="124129"/>
                  </a:lnTo>
                  <a:lnTo>
                    <a:pt x="4538662" y="118948"/>
                  </a:lnTo>
                  <a:lnTo>
                    <a:pt x="4523092" y="121729"/>
                  </a:lnTo>
                  <a:lnTo>
                    <a:pt x="4517923" y="129159"/>
                  </a:lnTo>
                  <a:lnTo>
                    <a:pt x="4520692" y="144691"/>
                  </a:lnTo>
                  <a:lnTo>
                    <a:pt x="4528121" y="149860"/>
                  </a:lnTo>
                  <a:lnTo>
                    <a:pt x="4543679" y="147078"/>
                  </a:lnTo>
                  <a:lnTo>
                    <a:pt x="4548848" y="139661"/>
                  </a:lnTo>
                  <a:close/>
                </a:path>
                <a:path w="7304405" h="1770379">
                  <a:moveTo>
                    <a:pt x="4550930" y="465124"/>
                  </a:moveTo>
                  <a:lnTo>
                    <a:pt x="4545825" y="457657"/>
                  </a:lnTo>
                  <a:lnTo>
                    <a:pt x="4530293" y="454723"/>
                  </a:lnTo>
                  <a:lnTo>
                    <a:pt x="4522813" y="459828"/>
                  </a:lnTo>
                  <a:lnTo>
                    <a:pt x="4519892" y="475335"/>
                  </a:lnTo>
                  <a:lnTo>
                    <a:pt x="4524997" y="482803"/>
                  </a:lnTo>
                  <a:lnTo>
                    <a:pt x="4540529" y="485736"/>
                  </a:lnTo>
                  <a:lnTo>
                    <a:pt x="4547997" y="480631"/>
                  </a:lnTo>
                  <a:lnTo>
                    <a:pt x="4550930" y="465124"/>
                  </a:lnTo>
                  <a:close/>
                </a:path>
                <a:path w="7304405" h="1770379">
                  <a:moveTo>
                    <a:pt x="4570984" y="879551"/>
                  </a:moveTo>
                  <a:lnTo>
                    <a:pt x="4564837" y="872921"/>
                  </a:lnTo>
                  <a:lnTo>
                    <a:pt x="4556976" y="872617"/>
                  </a:lnTo>
                  <a:lnTo>
                    <a:pt x="4559452" y="870077"/>
                  </a:lnTo>
                  <a:lnTo>
                    <a:pt x="4559249" y="854290"/>
                  </a:lnTo>
                  <a:lnTo>
                    <a:pt x="4552759" y="847979"/>
                  </a:lnTo>
                  <a:lnTo>
                    <a:pt x="4536960" y="848194"/>
                  </a:lnTo>
                  <a:lnTo>
                    <a:pt x="4530649" y="854671"/>
                  </a:lnTo>
                  <a:lnTo>
                    <a:pt x="4530852" y="870458"/>
                  </a:lnTo>
                  <a:lnTo>
                    <a:pt x="4537341" y="876769"/>
                  </a:lnTo>
                  <a:lnTo>
                    <a:pt x="4544314" y="876681"/>
                  </a:lnTo>
                  <a:lnTo>
                    <a:pt x="4542409" y="878446"/>
                  </a:lnTo>
                  <a:lnTo>
                    <a:pt x="4541786" y="894219"/>
                  </a:lnTo>
                  <a:lnTo>
                    <a:pt x="4547933" y="900849"/>
                  </a:lnTo>
                  <a:lnTo>
                    <a:pt x="4563732" y="901471"/>
                  </a:lnTo>
                  <a:lnTo>
                    <a:pt x="4570374" y="895324"/>
                  </a:lnTo>
                  <a:lnTo>
                    <a:pt x="4570984" y="879551"/>
                  </a:lnTo>
                  <a:close/>
                </a:path>
                <a:path w="7304405" h="1770379">
                  <a:moveTo>
                    <a:pt x="4571136" y="1367980"/>
                  </a:moveTo>
                  <a:lnTo>
                    <a:pt x="4569028" y="1352334"/>
                  </a:lnTo>
                  <a:lnTo>
                    <a:pt x="4561827" y="1346847"/>
                  </a:lnTo>
                  <a:lnTo>
                    <a:pt x="4546168" y="1348968"/>
                  </a:lnTo>
                  <a:lnTo>
                    <a:pt x="4540682" y="1356156"/>
                  </a:lnTo>
                  <a:lnTo>
                    <a:pt x="4542790" y="1371803"/>
                  </a:lnTo>
                  <a:lnTo>
                    <a:pt x="4549991" y="1377289"/>
                  </a:lnTo>
                  <a:lnTo>
                    <a:pt x="4565650" y="1375168"/>
                  </a:lnTo>
                  <a:lnTo>
                    <a:pt x="4571136" y="1367980"/>
                  </a:lnTo>
                  <a:close/>
                </a:path>
                <a:path w="7304405" h="1770379">
                  <a:moveTo>
                    <a:pt x="4582452" y="1289253"/>
                  </a:moveTo>
                  <a:lnTo>
                    <a:pt x="4576623" y="1282344"/>
                  </a:lnTo>
                  <a:lnTo>
                    <a:pt x="4560862" y="1281010"/>
                  </a:lnTo>
                  <a:lnTo>
                    <a:pt x="4553953" y="1286852"/>
                  </a:lnTo>
                  <a:lnTo>
                    <a:pt x="4552620" y="1302575"/>
                  </a:lnTo>
                  <a:lnTo>
                    <a:pt x="4558462" y="1309484"/>
                  </a:lnTo>
                  <a:lnTo>
                    <a:pt x="4574210" y="1310817"/>
                  </a:lnTo>
                  <a:lnTo>
                    <a:pt x="4581131" y="1304975"/>
                  </a:lnTo>
                  <a:lnTo>
                    <a:pt x="4582452" y="1289253"/>
                  </a:lnTo>
                  <a:close/>
                </a:path>
                <a:path w="7304405" h="1770379">
                  <a:moveTo>
                    <a:pt x="4595596" y="1136611"/>
                  </a:moveTo>
                  <a:lnTo>
                    <a:pt x="4594784" y="1120851"/>
                  </a:lnTo>
                  <a:lnTo>
                    <a:pt x="4588065" y="1114780"/>
                  </a:lnTo>
                  <a:lnTo>
                    <a:pt x="4572279" y="1115593"/>
                  </a:lnTo>
                  <a:lnTo>
                    <a:pt x="4566221" y="1122311"/>
                  </a:lnTo>
                  <a:lnTo>
                    <a:pt x="4567034" y="1138072"/>
                  </a:lnTo>
                  <a:lnTo>
                    <a:pt x="4573752" y="1144143"/>
                  </a:lnTo>
                  <a:lnTo>
                    <a:pt x="4589538" y="1143317"/>
                  </a:lnTo>
                  <a:lnTo>
                    <a:pt x="4595596" y="1136611"/>
                  </a:lnTo>
                  <a:close/>
                </a:path>
                <a:path w="7304405" h="1770379">
                  <a:moveTo>
                    <a:pt x="4596523" y="708253"/>
                  </a:moveTo>
                  <a:lnTo>
                    <a:pt x="4590821" y="701230"/>
                  </a:lnTo>
                  <a:lnTo>
                    <a:pt x="4575099" y="699592"/>
                  </a:lnTo>
                  <a:lnTo>
                    <a:pt x="4568063" y="705294"/>
                  </a:lnTo>
                  <a:lnTo>
                    <a:pt x="4566437" y="720991"/>
                  </a:lnTo>
                  <a:lnTo>
                    <a:pt x="4572139" y="728014"/>
                  </a:lnTo>
                  <a:lnTo>
                    <a:pt x="4587862" y="729653"/>
                  </a:lnTo>
                  <a:lnTo>
                    <a:pt x="4594885" y="723950"/>
                  </a:lnTo>
                  <a:lnTo>
                    <a:pt x="4596523" y="708253"/>
                  </a:lnTo>
                  <a:close/>
                </a:path>
                <a:path w="7304405" h="1770379">
                  <a:moveTo>
                    <a:pt x="4599876" y="1674596"/>
                  </a:moveTo>
                  <a:lnTo>
                    <a:pt x="4594618" y="1667243"/>
                  </a:lnTo>
                  <a:lnTo>
                    <a:pt x="4579023" y="1664627"/>
                  </a:lnTo>
                  <a:lnTo>
                    <a:pt x="4571670" y="1669884"/>
                  </a:lnTo>
                  <a:lnTo>
                    <a:pt x="4569053" y="1685442"/>
                  </a:lnTo>
                  <a:lnTo>
                    <a:pt x="4574311" y="1692808"/>
                  </a:lnTo>
                  <a:lnTo>
                    <a:pt x="4589907" y="1695424"/>
                  </a:lnTo>
                  <a:lnTo>
                    <a:pt x="4597273" y="1690166"/>
                  </a:lnTo>
                  <a:lnTo>
                    <a:pt x="4599876" y="1674596"/>
                  </a:lnTo>
                  <a:close/>
                </a:path>
                <a:path w="7304405" h="1770379">
                  <a:moveTo>
                    <a:pt x="4603280" y="570712"/>
                  </a:moveTo>
                  <a:lnTo>
                    <a:pt x="4602023" y="554977"/>
                  </a:lnTo>
                  <a:lnTo>
                    <a:pt x="4595139" y="549122"/>
                  </a:lnTo>
                  <a:lnTo>
                    <a:pt x="4579378" y="550379"/>
                  </a:lnTo>
                  <a:lnTo>
                    <a:pt x="4573511" y="557263"/>
                  </a:lnTo>
                  <a:lnTo>
                    <a:pt x="4574768" y="572998"/>
                  </a:lnTo>
                  <a:lnTo>
                    <a:pt x="4581664" y="578866"/>
                  </a:lnTo>
                  <a:lnTo>
                    <a:pt x="4597412" y="577596"/>
                  </a:lnTo>
                  <a:lnTo>
                    <a:pt x="4603280" y="570712"/>
                  </a:lnTo>
                  <a:close/>
                </a:path>
                <a:path w="7304405" h="1770379">
                  <a:moveTo>
                    <a:pt x="4605159" y="129692"/>
                  </a:moveTo>
                  <a:lnTo>
                    <a:pt x="4602378" y="114147"/>
                  </a:lnTo>
                  <a:lnTo>
                    <a:pt x="4594961" y="108978"/>
                  </a:lnTo>
                  <a:lnTo>
                    <a:pt x="4579391" y="111760"/>
                  </a:lnTo>
                  <a:lnTo>
                    <a:pt x="4574222" y="119176"/>
                  </a:lnTo>
                  <a:lnTo>
                    <a:pt x="4576991" y="134721"/>
                  </a:lnTo>
                  <a:lnTo>
                    <a:pt x="4584420" y="139890"/>
                  </a:lnTo>
                  <a:lnTo>
                    <a:pt x="4599978" y="137109"/>
                  </a:lnTo>
                  <a:lnTo>
                    <a:pt x="4605159" y="129692"/>
                  </a:lnTo>
                  <a:close/>
                </a:path>
                <a:path w="7304405" h="1770379">
                  <a:moveTo>
                    <a:pt x="4607115" y="475703"/>
                  </a:moveTo>
                  <a:lnTo>
                    <a:pt x="4602023" y="468223"/>
                  </a:lnTo>
                  <a:lnTo>
                    <a:pt x="4586478" y="465302"/>
                  </a:lnTo>
                  <a:lnTo>
                    <a:pt x="4579010" y="470395"/>
                  </a:lnTo>
                  <a:lnTo>
                    <a:pt x="4576089" y="485902"/>
                  </a:lnTo>
                  <a:lnTo>
                    <a:pt x="4581182" y="493382"/>
                  </a:lnTo>
                  <a:lnTo>
                    <a:pt x="4596727" y="496303"/>
                  </a:lnTo>
                  <a:lnTo>
                    <a:pt x="4604194" y="491210"/>
                  </a:lnTo>
                  <a:lnTo>
                    <a:pt x="4607115" y="475703"/>
                  </a:lnTo>
                  <a:close/>
                </a:path>
                <a:path w="7304405" h="1770379">
                  <a:moveTo>
                    <a:pt x="4627804" y="1360360"/>
                  </a:moveTo>
                  <a:lnTo>
                    <a:pt x="4625695" y="1344714"/>
                  </a:lnTo>
                  <a:lnTo>
                    <a:pt x="4618494" y="1339240"/>
                  </a:lnTo>
                  <a:lnTo>
                    <a:pt x="4602835" y="1341348"/>
                  </a:lnTo>
                  <a:lnTo>
                    <a:pt x="4597349" y="1348549"/>
                  </a:lnTo>
                  <a:lnTo>
                    <a:pt x="4599457" y="1364183"/>
                  </a:lnTo>
                  <a:lnTo>
                    <a:pt x="4606658" y="1369669"/>
                  </a:lnTo>
                  <a:lnTo>
                    <a:pt x="4622317" y="1367548"/>
                  </a:lnTo>
                  <a:lnTo>
                    <a:pt x="4627804" y="1360360"/>
                  </a:lnTo>
                  <a:close/>
                </a:path>
                <a:path w="7304405" h="1770379">
                  <a:moveTo>
                    <a:pt x="4628121" y="881773"/>
                  </a:moveTo>
                  <a:lnTo>
                    <a:pt x="4621974" y="875131"/>
                  </a:lnTo>
                  <a:lnTo>
                    <a:pt x="4611344" y="874725"/>
                  </a:lnTo>
                  <a:lnTo>
                    <a:pt x="4616628" y="869302"/>
                  </a:lnTo>
                  <a:lnTo>
                    <a:pt x="4616424" y="853528"/>
                  </a:lnTo>
                  <a:lnTo>
                    <a:pt x="4609935" y="847217"/>
                  </a:lnTo>
                  <a:lnTo>
                    <a:pt x="4594123" y="847420"/>
                  </a:lnTo>
                  <a:lnTo>
                    <a:pt x="4587824" y="853909"/>
                  </a:lnTo>
                  <a:lnTo>
                    <a:pt x="4588027" y="869683"/>
                  </a:lnTo>
                  <a:lnTo>
                    <a:pt x="4594517" y="875995"/>
                  </a:lnTo>
                  <a:lnTo>
                    <a:pt x="4604715" y="875868"/>
                  </a:lnTo>
                  <a:lnTo>
                    <a:pt x="4599533" y="880656"/>
                  </a:lnTo>
                  <a:lnTo>
                    <a:pt x="4598924" y="896429"/>
                  </a:lnTo>
                  <a:lnTo>
                    <a:pt x="4605071" y="903071"/>
                  </a:lnTo>
                  <a:lnTo>
                    <a:pt x="4620869" y="903681"/>
                  </a:lnTo>
                  <a:lnTo>
                    <a:pt x="4627511" y="897547"/>
                  </a:lnTo>
                  <a:lnTo>
                    <a:pt x="4628121" y="881773"/>
                  </a:lnTo>
                  <a:close/>
                </a:path>
                <a:path w="7304405" h="1770379">
                  <a:moveTo>
                    <a:pt x="4639437" y="1294041"/>
                  </a:moveTo>
                  <a:lnTo>
                    <a:pt x="4633595" y="1287132"/>
                  </a:lnTo>
                  <a:lnTo>
                    <a:pt x="4617847" y="1285798"/>
                  </a:lnTo>
                  <a:lnTo>
                    <a:pt x="4610925" y="1291640"/>
                  </a:lnTo>
                  <a:lnTo>
                    <a:pt x="4609604" y="1307363"/>
                  </a:lnTo>
                  <a:lnTo>
                    <a:pt x="4615434" y="1314272"/>
                  </a:lnTo>
                  <a:lnTo>
                    <a:pt x="4631194" y="1315605"/>
                  </a:lnTo>
                  <a:lnTo>
                    <a:pt x="4638103" y="1309763"/>
                  </a:lnTo>
                  <a:lnTo>
                    <a:pt x="4639437" y="1294041"/>
                  </a:lnTo>
                  <a:close/>
                </a:path>
                <a:path w="7304405" h="1770379">
                  <a:moveTo>
                    <a:pt x="4652696" y="1133652"/>
                  </a:moveTo>
                  <a:lnTo>
                    <a:pt x="4651883" y="1117892"/>
                  </a:lnTo>
                  <a:lnTo>
                    <a:pt x="4645164" y="1111834"/>
                  </a:lnTo>
                  <a:lnTo>
                    <a:pt x="4629378" y="1112647"/>
                  </a:lnTo>
                  <a:lnTo>
                    <a:pt x="4623320" y="1119365"/>
                  </a:lnTo>
                  <a:lnTo>
                    <a:pt x="4624133" y="1135126"/>
                  </a:lnTo>
                  <a:lnTo>
                    <a:pt x="4630852" y="1141183"/>
                  </a:lnTo>
                  <a:lnTo>
                    <a:pt x="4646638" y="1140371"/>
                  </a:lnTo>
                  <a:lnTo>
                    <a:pt x="4652696" y="1133652"/>
                  </a:lnTo>
                  <a:close/>
                </a:path>
                <a:path w="7304405" h="1770379">
                  <a:moveTo>
                    <a:pt x="4653381" y="714222"/>
                  </a:moveTo>
                  <a:lnTo>
                    <a:pt x="4647679" y="707199"/>
                  </a:lnTo>
                  <a:lnTo>
                    <a:pt x="4631956" y="705561"/>
                  </a:lnTo>
                  <a:lnTo>
                    <a:pt x="4624933" y="711263"/>
                  </a:lnTo>
                  <a:lnTo>
                    <a:pt x="4623295" y="726960"/>
                  </a:lnTo>
                  <a:lnTo>
                    <a:pt x="4628997" y="733983"/>
                  </a:lnTo>
                  <a:lnTo>
                    <a:pt x="4644720" y="735622"/>
                  </a:lnTo>
                  <a:lnTo>
                    <a:pt x="4651743" y="729919"/>
                  </a:lnTo>
                  <a:lnTo>
                    <a:pt x="4653381" y="714222"/>
                  </a:lnTo>
                  <a:close/>
                </a:path>
                <a:path w="7304405" h="1770379">
                  <a:moveTo>
                    <a:pt x="4656277" y="1683956"/>
                  </a:moveTo>
                  <a:lnTo>
                    <a:pt x="4651032" y="1676590"/>
                  </a:lnTo>
                  <a:lnTo>
                    <a:pt x="4635436" y="1673987"/>
                  </a:lnTo>
                  <a:lnTo>
                    <a:pt x="4628070" y="1679232"/>
                  </a:lnTo>
                  <a:lnTo>
                    <a:pt x="4625467" y="1694802"/>
                  </a:lnTo>
                  <a:lnTo>
                    <a:pt x="4630725" y="1702168"/>
                  </a:lnTo>
                  <a:lnTo>
                    <a:pt x="4646307" y="1704771"/>
                  </a:lnTo>
                  <a:lnTo>
                    <a:pt x="4653673" y="1699526"/>
                  </a:lnTo>
                  <a:lnTo>
                    <a:pt x="4656277" y="1683956"/>
                  </a:lnTo>
                  <a:close/>
                </a:path>
                <a:path w="7304405" h="1770379">
                  <a:moveTo>
                    <a:pt x="4660277" y="566178"/>
                  </a:moveTo>
                  <a:lnTo>
                    <a:pt x="4659020" y="550443"/>
                  </a:lnTo>
                  <a:lnTo>
                    <a:pt x="4652137" y="544576"/>
                  </a:lnTo>
                  <a:lnTo>
                    <a:pt x="4636376" y="545846"/>
                  </a:lnTo>
                  <a:lnTo>
                    <a:pt x="4630509" y="552729"/>
                  </a:lnTo>
                  <a:lnTo>
                    <a:pt x="4631766" y="568464"/>
                  </a:lnTo>
                  <a:lnTo>
                    <a:pt x="4638662" y="574332"/>
                  </a:lnTo>
                  <a:lnTo>
                    <a:pt x="4654423" y="573062"/>
                  </a:lnTo>
                  <a:lnTo>
                    <a:pt x="4660277" y="566178"/>
                  </a:lnTo>
                  <a:close/>
                </a:path>
                <a:path w="7304405" h="1770379">
                  <a:moveTo>
                    <a:pt x="4661459" y="119710"/>
                  </a:moveTo>
                  <a:lnTo>
                    <a:pt x="4658677" y="104178"/>
                  </a:lnTo>
                  <a:lnTo>
                    <a:pt x="4651260" y="99009"/>
                  </a:lnTo>
                  <a:lnTo>
                    <a:pt x="4635703" y="101790"/>
                  </a:lnTo>
                  <a:lnTo>
                    <a:pt x="4630521" y="109207"/>
                  </a:lnTo>
                  <a:lnTo>
                    <a:pt x="4633303" y="124739"/>
                  </a:lnTo>
                  <a:lnTo>
                    <a:pt x="4640719" y="129921"/>
                  </a:lnTo>
                  <a:lnTo>
                    <a:pt x="4656290" y="127139"/>
                  </a:lnTo>
                  <a:lnTo>
                    <a:pt x="4661459" y="119710"/>
                  </a:lnTo>
                  <a:close/>
                </a:path>
                <a:path w="7304405" h="1770379">
                  <a:moveTo>
                    <a:pt x="4663313" y="486270"/>
                  </a:moveTo>
                  <a:lnTo>
                    <a:pt x="4658207" y="478802"/>
                  </a:lnTo>
                  <a:lnTo>
                    <a:pt x="4642675" y="475869"/>
                  </a:lnTo>
                  <a:lnTo>
                    <a:pt x="4635208" y="480974"/>
                  </a:lnTo>
                  <a:lnTo>
                    <a:pt x="4632274" y="496481"/>
                  </a:lnTo>
                  <a:lnTo>
                    <a:pt x="4637379" y="503948"/>
                  </a:lnTo>
                  <a:lnTo>
                    <a:pt x="4652911" y="506882"/>
                  </a:lnTo>
                  <a:lnTo>
                    <a:pt x="4660379" y="501777"/>
                  </a:lnTo>
                  <a:lnTo>
                    <a:pt x="4663313" y="486270"/>
                  </a:lnTo>
                  <a:close/>
                </a:path>
                <a:path w="7304405" h="1770379">
                  <a:moveTo>
                    <a:pt x="4673803" y="868540"/>
                  </a:moveTo>
                  <a:lnTo>
                    <a:pt x="4673587" y="852754"/>
                  </a:lnTo>
                  <a:lnTo>
                    <a:pt x="4667110" y="846442"/>
                  </a:lnTo>
                  <a:lnTo>
                    <a:pt x="4651299" y="846658"/>
                  </a:lnTo>
                  <a:lnTo>
                    <a:pt x="4644987" y="853135"/>
                  </a:lnTo>
                  <a:lnTo>
                    <a:pt x="4645203" y="868921"/>
                  </a:lnTo>
                  <a:lnTo>
                    <a:pt x="4651692" y="875233"/>
                  </a:lnTo>
                  <a:lnTo>
                    <a:pt x="4667491" y="875017"/>
                  </a:lnTo>
                  <a:lnTo>
                    <a:pt x="4673803" y="868540"/>
                  </a:lnTo>
                  <a:close/>
                </a:path>
                <a:path w="7304405" h="1770379">
                  <a:moveTo>
                    <a:pt x="4684471" y="1352740"/>
                  </a:moveTo>
                  <a:lnTo>
                    <a:pt x="4682363" y="1337106"/>
                  </a:lnTo>
                  <a:lnTo>
                    <a:pt x="4675175" y="1331620"/>
                  </a:lnTo>
                  <a:lnTo>
                    <a:pt x="4659503" y="1333728"/>
                  </a:lnTo>
                  <a:lnTo>
                    <a:pt x="4654016" y="1340929"/>
                  </a:lnTo>
                  <a:lnTo>
                    <a:pt x="4656125" y="1356563"/>
                  </a:lnTo>
                  <a:lnTo>
                    <a:pt x="4663325" y="1362049"/>
                  </a:lnTo>
                  <a:lnTo>
                    <a:pt x="4678985" y="1359941"/>
                  </a:lnTo>
                  <a:lnTo>
                    <a:pt x="4684471" y="1352740"/>
                  </a:lnTo>
                  <a:close/>
                </a:path>
                <a:path w="7304405" h="1770379">
                  <a:moveTo>
                    <a:pt x="4685258" y="883983"/>
                  </a:moveTo>
                  <a:lnTo>
                    <a:pt x="4679112" y="877341"/>
                  </a:lnTo>
                  <a:lnTo>
                    <a:pt x="4663313" y="876731"/>
                  </a:lnTo>
                  <a:lnTo>
                    <a:pt x="4656671" y="882878"/>
                  </a:lnTo>
                  <a:lnTo>
                    <a:pt x="4656061" y="898639"/>
                  </a:lnTo>
                  <a:lnTo>
                    <a:pt x="4662208" y="905281"/>
                  </a:lnTo>
                  <a:lnTo>
                    <a:pt x="4678007" y="905903"/>
                  </a:lnTo>
                  <a:lnTo>
                    <a:pt x="4684636" y="899756"/>
                  </a:lnTo>
                  <a:lnTo>
                    <a:pt x="4685258" y="883983"/>
                  </a:lnTo>
                  <a:close/>
                </a:path>
                <a:path w="7304405" h="1770379">
                  <a:moveTo>
                    <a:pt x="4696409" y="1298829"/>
                  </a:moveTo>
                  <a:lnTo>
                    <a:pt x="4690567" y="1291920"/>
                  </a:lnTo>
                  <a:lnTo>
                    <a:pt x="4674819" y="1290586"/>
                  </a:lnTo>
                  <a:lnTo>
                    <a:pt x="4667910" y="1296428"/>
                  </a:lnTo>
                  <a:lnTo>
                    <a:pt x="4666577" y="1312151"/>
                  </a:lnTo>
                  <a:lnTo>
                    <a:pt x="4672419" y="1319060"/>
                  </a:lnTo>
                  <a:lnTo>
                    <a:pt x="4688167" y="1320393"/>
                  </a:lnTo>
                  <a:lnTo>
                    <a:pt x="4695075" y="1314564"/>
                  </a:lnTo>
                  <a:lnTo>
                    <a:pt x="4696409" y="1298829"/>
                  </a:lnTo>
                  <a:close/>
                </a:path>
                <a:path w="7304405" h="1770379">
                  <a:moveTo>
                    <a:pt x="4709807" y="1130706"/>
                  </a:moveTo>
                  <a:lnTo>
                    <a:pt x="4708995" y="1114945"/>
                  </a:lnTo>
                  <a:lnTo>
                    <a:pt x="4702276" y="1108887"/>
                  </a:lnTo>
                  <a:lnTo>
                    <a:pt x="4686478" y="1109700"/>
                  </a:lnTo>
                  <a:lnTo>
                    <a:pt x="4680420" y="1116418"/>
                  </a:lnTo>
                  <a:lnTo>
                    <a:pt x="4681232" y="1132179"/>
                  </a:lnTo>
                  <a:lnTo>
                    <a:pt x="4687951" y="1138237"/>
                  </a:lnTo>
                  <a:lnTo>
                    <a:pt x="4703737" y="1137424"/>
                  </a:lnTo>
                  <a:lnTo>
                    <a:pt x="4709807" y="1130706"/>
                  </a:lnTo>
                  <a:close/>
                </a:path>
                <a:path w="7304405" h="1770379">
                  <a:moveTo>
                    <a:pt x="4710252" y="720191"/>
                  </a:moveTo>
                  <a:lnTo>
                    <a:pt x="4704550" y="713168"/>
                  </a:lnTo>
                  <a:lnTo>
                    <a:pt x="4688827" y="711530"/>
                  </a:lnTo>
                  <a:lnTo>
                    <a:pt x="4681804" y="717232"/>
                  </a:lnTo>
                  <a:lnTo>
                    <a:pt x="4680166" y="732929"/>
                  </a:lnTo>
                  <a:lnTo>
                    <a:pt x="4685868" y="739952"/>
                  </a:lnTo>
                  <a:lnTo>
                    <a:pt x="4701591" y="741591"/>
                  </a:lnTo>
                  <a:lnTo>
                    <a:pt x="4708614" y="735888"/>
                  </a:lnTo>
                  <a:lnTo>
                    <a:pt x="4710252" y="720191"/>
                  </a:lnTo>
                  <a:close/>
                </a:path>
                <a:path w="7304405" h="1770379">
                  <a:moveTo>
                    <a:pt x="4712690" y="1693316"/>
                  </a:moveTo>
                  <a:lnTo>
                    <a:pt x="4707433" y="1685950"/>
                  </a:lnTo>
                  <a:lnTo>
                    <a:pt x="4691850" y="1683334"/>
                  </a:lnTo>
                  <a:lnTo>
                    <a:pt x="4684484" y="1688592"/>
                  </a:lnTo>
                  <a:lnTo>
                    <a:pt x="4681867" y="1704149"/>
                  </a:lnTo>
                  <a:lnTo>
                    <a:pt x="4687125" y="1711515"/>
                  </a:lnTo>
                  <a:lnTo>
                    <a:pt x="4702721" y="1714131"/>
                  </a:lnTo>
                  <a:lnTo>
                    <a:pt x="4710087" y="1708873"/>
                  </a:lnTo>
                  <a:lnTo>
                    <a:pt x="4712690" y="1693316"/>
                  </a:lnTo>
                  <a:close/>
                </a:path>
                <a:path w="7304405" h="1770379">
                  <a:moveTo>
                    <a:pt x="4717288" y="561644"/>
                  </a:moveTo>
                  <a:lnTo>
                    <a:pt x="4716018" y="545909"/>
                  </a:lnTo>
                  <a:lnTo>
                    <a:pt x="4709134" y="540042"/>
                  </a:lnTo>
                  <a:lnTo>
                    <a:pt x="4693374" y="541312"/>
                  </a:lnTo>
                  <a:lnTo>
                    <a:pt x="4687506" y="548195"/>
                  </a:lnTo>
                  <a:lnTo>
                    <a:pt x="4688764" y="563918"/>
                  </a:lnTo>
                  <a:lnTo>
                    <a:pt x="4695660" y="569785"/>
                  </a:lnTo>
                  <a:lnTo>
                    <a:pt x="4711420" y="568528"/>
                  </a:lnTo>
                  <a:lnTo>
                    <a:pt x="4717288" y="561644"/>
                  </a:lnTo>
                  <a:close/>
                </a:path>
                <a:path w="7304405" h="1770379">
                  <a:moveTo>
                    <a:pt x="4717758" y="109740"/>
                  </a:moveTo>
                  <a:lnTo>
                    <a:pt x="4714989" y="94208"/>
                  </a:lnTo>
                  <a:lnTo>
                    <a:pt x="4707560" y="89027"/>
                  </a:lnTo>
                  <a:lnTo>
                    <a:pt x="4692002" y="91808"/>
                  </a:lnTo>
                  <a:lnTo>
                    <a:pt x="4686820" y="99237"/>
                  </a:lnTo>
                  <a:lnTo>
                    <a:pt x="4689602" y="114769"/>
                  </a:lnTo>
                  <a:lnTo>
                    <a:pt x="4697019" y="119938"/>
                  </a:lnTo>
                  <a:lnTo>
                    <a:pt x="4712589" y="117157"/>
                  </a:lnTo>
                  <a:lnTo>
                    <a:pt x="4717758" y="109740"/>
                  </a:lnTo>
                  <a:close/>
                </a:path>
                <a:path w="7304405" h="1770379">
                  <a:moveTo>
                    <a:pt x="4719498" y="496849"/>
                  </a:moveTo>
                  <a:lnTo>
                    <a:pt x="4714405" y="489381"/>
                  </a:lnTo>
                  <a:lnTo>
                    <a:pt x="4698860" y="486448"/>
                  </a:lnTo>
                  <a:lnTo>
                    <a:pt x="4691392" y="491553"/>
                  </a:lnTo>
                  <a:lnTo>
                    <a:pt x="4688471" y="507060"/>
                  </a:lnTo>
                  <a:lnTo>
                    <a:pt x="4693564" y="514527"/>
                  </a:lnTo>
                  <a:lnTo>
                    <a:pt x="4709109" y="517461"/>
                  </a:lnTo>
                  <a:lnTo>
                    <a:pt x="4716577" y="512356"/>
                  </a:lnTo>
                  <a:lnTo>
                    <a:pt x="4719498" y="496849"/>
                  </a:lnTo>
                  <a:close/>
                </a:path>
                <a:path w="7304405" h="1770379">
                  <a:moveTo>
                    <a:pt x="4730978" y="867765"/>
                  </a:moveTo>
                  <a:lnTo>
                    <a:pt x="4730762" y="851992"/>
                  </a:lnTo>
                  <a:lnTo>
                    <a:pt x="4724285" y="845680"/>
                  </a:lnTo>
                  <a:lnTo>
                    <a:pt x="4708474" y="845883"/>
                  </a:lnTo>
                  <a:lnTo>
                    <a:pt x="4702162" y="852373"/>
                  </a:lnTo>
                  <a:lnTo>
                    <a:pt x="4702378" y="868146"/>
                  </a:lnTo>
                  <a:lnTo>
                    <a:pt x="4708855" y="874458"/>
                  </a:lnTo>
                  <a:lnTo>
                    <a:pt x="4724666" y="874255"/>
                  </a:lnTo>
                  <a:lnTo>
                    <a:pt x="4730978" y="867765"/>
                  </a:lnTo>
                  <a:close/>
                </a:path>
                <a:path w="7304405" h="1770379">
                  <a:moveTo>
                    <a:pt x="4742396" y="886206"/>
                  </a:moveTo>
                  <a:lnTo>
                    <a:pt x="4736249" y="879563"/>
                  </a:lnTo>
                  <a:lnTo>
                    <a:pt x="4720450" y="878941"/>
                  </a:lnTo>
                  <a:lnTo>
                    <a:pt x="4713808" y="885088"/>
                  </a:lnTo>
                  <a:lnTo>
                    <a:pt x="4713198" y="900861"/>
                  </a:lnTo>
                  <a:lnTo>
                    <a:pt x="4719345" y="907503"/>
                  </a:lnTo>
                  <a:lnTo>
                    <a:pt x="4735131" y="908113"/>
                  </a:lnTo>
                  <a:lnTo>
                    <a:pt x="4741773" y="901966"/>
                  </a:lnTo>
                  <a:lnTo>
                    <a:pt x="4742396" y="886206"/>
                  </a:lnTo>
                  <a:close/>
                </a:path>
                <a:path w="7304405" h="1770379">
                  <a:moveTo>
                    <a:pt x="4753381" y="1303616"/>
                  </a:moveTo>
                  <a:lnTo>
                    <a:pt x="4747552" y="1296708"/>
                  </a:lnTo>
                  <a:lnTo>
                    <a:pt x="4731791" y="1295374"/>
                  </a:lnTo>
                  <a:lnTo>
                    <a:pt x="4724882" y="1301216"/>
                  </a:lnTo>
                  <a:lnTo>
                    <a:pt x="4723562" y="1316939"/>
                  </a:lnTo>
                  <a:lnTo>
                    <a:pt x="4729391" y="1323860"/>
                  </a:lnTo>
                  <a:lnTo>
                    <a:pt x="4731537" y="1324051"/>
                  </a:lnTo>
                  <a:lnTo>
                    <a:pt x="4716170" y="1326121"/>
                  </a:lnTo>
                  <a:lnTo>
                    <a:pt x="4710684" y="1333309"/>
                  </a:lnTo>
                  <a:lnTo>
                    <a:pt x="4712792" y="1348943"/>
                  </a:lnTo>
                  <a:lnTo>
                    <a:pt x="4719993" y="1354429"/>
                  </a:lnTo>
                  <a:lnTo>
                    <a:pt x="4735665" y="1352321"/>
                  </a:lnTo>
                  <a:lnTo>
                    <a:pt x="4741138" y="1345120"/>
                  </a:lnTo>
                  <a:lnTo>
                    <a:pt x="4739030" y="1329486"/>
                  </a:lnTo>
                  <a:lnTo>
                    <a:pt x="4731931" y="1324076"/>
                  </a:lnTo>
                  <a:lnTo>
                    <a:pt x="4745152" y="1325181"/>
                  </a:lnTo>
                  <a:lnTo>
                    <a:pt x="4752060" y="1319352"/>
                  </a:lnTo>
                  <a:lnTo>
                    <a:pt x="4753381" y="1303616"/>
                  </a:lnTo>
                  <a:close/>
                </a:path>
                <a:path w="7304405" h="1770379">
                  <a:moveTo>
                    <a:pt x="4766907" y="1127747"/>
                  </a:moveTo>
                  <a:lnTo>
                    <a:pt x="4766094" y="1111986"/>
                  </a:lnTo>
                  <a:lnTo>
                    <a:pt x="4759376" y="1105928"/>
                  </a:lnTo>
                  <a:lnTo>
                    <a:pt x="4743589" y="1106741"/>
                  </a:lnTo>
                  <a:lnTo>
                    <a:pt x="4737519" y="1113459"/>
                  </a:lnTo>
                  <a:lnTo>
                    <a:pt x="4738344" y="1129220"/>
                  </a:lnTo>
                  <a:lnTo>
                    <a:pt x="4745050" y="1135278"/>
                  </a:lnTo>
                  <a:lnTo>
                    <a:pt x="4760849" y="1134465"/>
                  </a:lnTo>
                  <a:lnTo>
                    <a:pt x="4766907" y="1127747"/>
                  </a:lnTo>
                  <a:close/>
                </a:path>
                <a:path w="7304405" h="1770379">
                  <a:moveTo>
                    <a:pt x="4767123" y="726160"/>
                  </a:moveTo>
                  <a:lnTo>
                    <a:pt x="4761420" y="719137"/>
                  </a:lnTo>
                  <a:lnTo>
                    <a:pt x="4745698" y="717499"/>
                  </a:lnTo>
                  <a:lnTo>
                    <a:pt x="4738662" y="723201"/>
                  </a:lnTo>
                  <a:lnTo>
                    <a:pt x="4737036" y="738898"/>
                  </a:lnTo>
                  <a:lnTo>
                    <a:pt x="4742726" y="745921"/>
                  </a:lnTo>
                  <a:lnTo>
                    <a:pt x="4758461" y="747560"/>
                  </a:lnTo>
                  <a:lnTo>
                    <a:pt x="4765484" y="741857"/>
                  </a:lnTo>
                  <a:lnTo>
                    <a:pt x="4767123" y="726160"/>
                  </a:lnTo>
                  <a:close/>
                </a:path>
                <a:path w="7304405" h="1770379">
                  <a:moveTo>
                    <a:pt x="4769104" y="1702663"/>
                  </a:moveTo>
                  <a:lnTo>
                    <a:pt x="4763846" y="1695297"/>
                  </a:lnTo>
                  <a:lnTo>
                    <a:pt x="4748250" y="1692694"/>
                  </a:lnTo>
                  <a:lnTo>
                    <a:pt x="4740884" y="1697939"/>
                  </a:lnTo>
                  <a:lnTo>
                    <a:pt x="4738281" y="1713509"/>
                  </a:lnTo>
                  <a:lnTo>
                    <a:pt x="4743539" y="1720875"/>
                  </a:lnTo>
                  <a:lnTo>
                    <a:pt x="4759122" y="1723478"/>
                  </a:lnTo>
                  <a:lnTo>
                    <a:pt x="4766488" y="1718233"/>
                  </a:lnTo>
                  <a:lnTo>
                    <a:pt x="4769104" y="1702663"/>
                  </a:lnTo>
                  <a:close/>
                </a:path>
                <a:path w="7304405" h="1770379">
                  <a:moveTo>
                    <a:pt x="4774057" y="99771"/>
                  </a:moveTo>
                  <a:lnTo>
                    <a:pt x="4771288" y="84226"/>
                  </a:lnTo>
                  <a:lnTo>
                    <a:pt x="4763871" y="79057"/>
                  </a:lnTo>
                  <a:lnTo>
                    <a:pt x="4748301" y="81838"/>
                  </a:lnTo>
                  <a:lnTo>
                    <a:pt x="4743132" y="89255"/>
                  </a:lnTo>
                  <a:lnTo>
                    <a:pt x="4745901" y="104800"/>
                  </a:lnTo>
                  <a:lnTo>
                    <a:pt x="4753330" y="109969"/>
                  </a:lnTo>
                  <a:lnTo>
                    <a:pt x="4768888" y="107188"/>
                  </a:lnTo>
                  <a:lnTo>
                    <a:pt x="4774057" y="99771"/>
                  </a:lnTo>
                  <a:close/>
                </a:path>
                <a:path w="7304405" h="1770379">
                  <a:moveTo>
                    <a:pt x="4774273" y="557110"/>
                  </a:moveTo>
                  <a:lnTo>
                    <a:pt x="4773015" y="541375"/>
                  </a:lnTo>
                  <a:lnTo>
                    <a:pt x="4766132" y="535508"/>
                  </a:lnTo>
                  <a:lnTo>
                    <a:pt x="4750371" y="536765"/>
                  </a:lnTo>
                  <a:lnTo>
                    <a:pt x="4744504" y="543661"/>
                  </a:lnTo>
                  <a:lnTo>
                    <a:pt x="4745761" y="559384"/>
                  </a:lnTo>
                  <a:lnTo>
                    <a:pt x="4752657" y="565251"/>
                  </a:lnTo>
                  <a:lnTo>
                    <a:pt x="4768418" y="563994"/>
                  </a:lnTo>
                  <a:lnTo>
                    <a:pt x="4774273" y="557110"/>
                  </a:lnTo>
                  <a:close/>
                </a:path>
                <a:path w="7304405" h="1770379">
                  <a:moveTo>
                    <a:pt x="4775695" y="507428"/>
                  </a:moveTo>
                  <a:lnTo>
                    <a:pt x="4770590" y="499948"/>
                  </a:lnTo>
                  <a:lnTo>
                    <a:pt x="4755058" y="497027"/>
                  </a:lnTo>
                  <a:lnTo>
                    <a:pt x="4747590" y="502119"/>
                  </a:lnTo>
                  <a:lnTo>
                    <a:pt x="4744656" y="517626"/>
                  </a:lnTo>
                  <a:lnTo>
                    <a:pt x="4749762" y="525106"/>
                  </a:lnTo>
                  <a:lnTo>
                    <a:pt x="4765294" y="528027"/>
                  </a:lnTo>
                  <a:lnTo>
                    <a:pt x="4772774" y="522935"/>
                  </a:lnTo>
                  <a:lnTo>
                    <a:pt x="4775695" y="507428"/>
                  </a:lnTo>
                  <a:close/>
                </a:path>
                <a:path w="7304405" h="1770379">
                  <a:moveTo>
                    <a:pt x="4788154" y="867003"/>
                  </a:moveTo>
                  <a:lnTo>
                    <a:pt x="4787938" y="851217"/>
                  </a:lnTo>
                  <a:lnTo>
                    <a:pt x="4781461" y="844905"/>
                  </a:lnTo>
                  <a:lnTo>
                    <a:pt x="4765649" y="845121"/>
                  </a:lnTo>
                  <a:lnTo>
                    <a:pt x="4759337" y="851598"/>
                  </a:lnTo>
                  <a:lnTo>
                    <a:pt x="4759553" y="867384"/>
                  </a:lnTo>
                  <a:lnTo>
                    <a:pt x="4766030" y="873696"/>
                  </a:lnTo>
                  <a:lnTo>
                    <a:pt x="4781842" y="873480"/>
                  </a:lnTo>
                  <a:lnTo>
                    <a:pt x="4788154" y="867003"/>
                  </a:lnTo>
                  <a:close/>
                </a:path>
                <a:path w="7304405" h="1770379">
                  <a:moveTo>
                    <a:pt x="4799533" y="888415"/>
                  </a:moveTo>
                  <a:lnTo>
                    <a:pt x="4793386" y="881773"/>
                  </a:lnTo>
                  <a:lnTo>
                    <a:pt x="4777587" y="881164"/>
                  </a:lnTo>
                  <a:lnTo>
                    <a:pt x="4770945" y="887298"/>
                  </a:lnTo>
                  <a:lnTo>
                    <a:pt x="4770336" y="903071"/>
                  </a:lnTo>
                  <a:lnTo>
                    <a:pt x="4776470" y="909713"/>
                  </a:lnTo>
                  <a:lnTo>
                    <a:pt x="4792269" y="910323"/>
                  </a:lnTo>
                  <a:lnTo>
                    <a:pt x="4798911" y="904189"/>
                  </a:lnTo>
                  <a:lnTo>
                    <a:pt x="4799533" y="888415"/>
                  </a:lnTo>
                  <a:close/>
                </a:path>
                <a:path w="7304405" h="1770379">
                  <a:moveTo>
                    <a:pt x="4810366" y="1308417"/>
                  </a:moveTo>
                  <a:lnTo>
                    <a:pt x="4804524" y="1301496"/>
                  </a:lnTo>
                  <a:lnTo>
                    <a:pt x="4788776" y="1300175"/>
                  </a:lnTo>
                  <a:lnTo>
                    <a:pt x="4781867" y="1306004"/>
                  </a:lnTo>
                  <a:lnTo>
                    <a:pt x="4780889" y="1317421"/>
                  </a:lnTo>
                  <a:lnTo>
                    <a:pt x="4772838" y="1318501"/>
                  </a:lnTo>
                  <a:lnTo>
                    <a:pt x="4767351" y="1325689"/>
                  </a:lnTo>
                  <a:lnTo>
                    <a:pt x="4769459" y="1341335"/>
                  </a:lnTo>
                  <a:lnTo>
                    <a:pt x="4776660" y="1346809"/>
                  </a:lnTo>
                  <a:lnTo>
                    <a:pt x="4792332" y="1344701"/>
                  </a:lnTo>
                  <a:lnTo>
                    <a:pt x="4797806" y="1337500"/>
                  </a:lnTo>
                  <a:lnTo>
                    <a:pt x="4796726" y="1329524"/>
                  </a:lnTo>
                  <a:lnTo>
                    <a:pt x="4802124" y="1329969"/>
                  </a:lnTo>
                  <a:lnTo>
                    <a:pt x="4809033" y="1324140"/>
                  </a:lnTo>
                  <a:lnTo>
                    <a:pt x="4810366" y="1308417"/>
                  </a:lnTo>
                  <a:close/>
                </a:path>
                <a:path w="7304405" h="1770379">
                  <a:moveTo>
                    <a:pt x="4823980" y="732129"/>
                  </a:moveTo>
                  <a:lnTo>
                    <a:pt x="4818278" y="725106"/>
                  </a:lnTo>
                  <a:lnTo>
                    <a:pt x="4802556" y="723468"/>
                  </a:lnTo>
                  <a:lnTo>
                    <a:pt x="4795532" y="729170"/>
                  </a:lnTo>
                  <a:lnTo>
                    <a:pt x="4793894" y="744867"/>
                  </a:lnTo>
                  <a:lnTo>
                    <a:pt x="4799596" y="751890"/>
                  </a:lnTo>
                  <a:lnTo>
                    <a:pt x="4815319" y="753529"/>
                  </a:lnTo>
                  <a:lnTo>
                    <a:pt x="4822342" y="747826"/>
                  </a:lnTo>
                  <a:lnTo>
                    <a:pt x="4823980" y="732129"/>
                  </a:lnTo>
                  <a:close/>
                </a:path>
                <a:path w="7304405" h="1770379">
                  <a:moveTo>
                    <a:pt x="4824006" y="1124800"/>
                  </a:moveTo>
                  <a:lnTo>
                    <a:pt x="4823193" y="1109040"/>
                  </a:lnTo>
                  <a:lnTo>
                    <a:pt x="4816475" y="1102982"/>
                  </a:lnTo>
                  <a:lnTo>
                    <a:pt x="4800689" y="1103795"/>
                  </a:lnTo>
                  <a:lnTo>
                    <a:pt x="4794631" y="1110513"/>
                  </a:lnTo>
                  <a:lnTo>
                    <a:pt x="4795444" y="1126274"/>
                  </a:lnTo>
                  <a:lnTo>
                    <a:pt x="4802162" y="1132332"/>
                  </a:lnTo>
                  <a:lnTo>
                    <a:pt x="4817948" y="1131519"/>
                  </a:lnTo>
                  <a:lnTo>
                    <a:pt x="4824006" y="1124800"/>
                  </a:lnTo>
                  <a:close/>
                </a:path>
                <a:path w="7304405" h="1770379">
                  <a:moveTo>
                    <a:pt x="4825504" y="1712023"/>
                  </a:moveTo>
                  <a:lnTo>
                    <a:pt x="4820247" y="1704657"/>
                  </a:lnTo>
                  <a:lnTo>
                    <a:pt x="4804664" y="1702041"/>
                  </a:lnTo>
                  <a:lnTo>
                    <a:pt x="4797298" y="1707299"/>
                  </a:lnTo>
                  <a:lnTo>
                    <a:pt x="4794694" y="1722856"/>
                  </a:lnTo>
                  <a:lnTo>
                    <a:pt x="4799939" y="1730222"/>
                  </a:lnTo>
                  <a:lnTo>
                    <a:pt x="4815535" y="1732838"/>
                  </a:lnTo>
                  <a:lnTo>
                    <a:pt x="4822901" y="1727581"/>
                  </a:lnTo>
                  <a:lnTo>
                    <a:pt x="4825504" y="1712023"/>
                  </a:lnTo>
                  <a:close/>
                </a:path>
                <a:path w="7304405" h="1770379">
                  <a:moveTo>
                    <a:pt x="4830356" y="89789"/>
                  </a:moveTo>
                  <a:lnTo>
                    <a:pt x="4827587" y="74256"/>
                  </a:lnTo>
                  <a:lnTo>
                    <a:pt x="4820170" y="69088"/>
                  </a:lnTo>
                  <a:lnTo>
                    <a:pt x="4804600" y="71869"/>
                  </a:lnTo>
                  <a:lnTo>
                    <a:pt x="4799431" y="79286"/>
                  </a:lnTo>
                  <a:lnTo>
                    <a:pt x="4802200" y="94818"/>
                  </a:lnTo>
                  <a:lnTo>
                    <a:pt x="4809629" y="99999"/>
                  </a:lnTo>
                  <a:lnTo>
                    <a:pt x="4825187" y="97218"/>
                  </a:lnTo>
                  <a:lnTo>
                    <a:pt x="4830356" y="89789"/>
                  </a:lnTo>
                  <a:close/>
                </a:path>
                <a:path w="7304405" h="1770379">
                  <a:moveTo>
                    <a:pt x="4831880" y="517994"/>
                  </a:moveTo>
                  <a:lnTo>
                    <a:pt x="4826787" y="510527"/>
                  </a:lnTo>
                  <a:lnTo>
                    <a:pt x="4811255" y="507593"/>
                  </a:lnTo>
                  <a:lnTo>
                    <a:pt x="4803775" y="512699"/>
                  </a:lnTo>
                  <a:lnTo>
                    <a:pt x="4800854" y="528205"/>
                  </a:lnTo>
                  <a:lnTo>
                    <a:pt x="4805273" y="534695"/>
                  </a:lnTo>
                  <a:lnTo>
                    <a:pt x="4801501" y="539115"/>
                  </a:lnTo>
                  <a:lnTo>
                    <a:pt x="4802771" y="554850"/>
                  </a:lnTo>
                  <a:lnTo>
                    <a:pt x="4809655" y="560717"/>
                  </a:lnTo>
                  <a:lnTo>
                    <a:pt x="4825416" y="559460"/>
                  </a:lnTo>
                  <a:lnTo>
                    <a:pt x="4831283" y="552564"/>
                  </a:lnTo>
                  <a:lnTo>
                    <a:pt x="4830013" y="536841"/>
                  </a:lnTo>
                  <a:lnTo>
                    <a:pt x="4827359" y="534593"/>
                  </a:lnTo>
                  <a:lnTo>
                    <a:pt x="4828959" y="533501"/>
                  </a:lnTo>
                  <a:lnTo>
                    <a:pt x="4831880" y="517994"/>
                  </a:lnTo>
                  <a:close/>
                </a:path>
                <a:path w="7304405" h="1770379">
                  <a:moveTo>
                    <a:pt x="4845329" y="866228"/>
                  </a:moveTo>
                  <a:lnTo>
                    <a:pt x="4845113" y="850455"/>
                  </a:lnTo>
                  <a:lnTo>
                    <a:pt x="4838624" y="844143"/>
                  </a:lnTo>
                  <a:lnTo>
                    <a:pt x="4822825" y="844346"/>
                  </a:lnTo>
                  <a:lnTo>
                    <a:pt x="4816513" y="850836"/>
                  </a:lnTo>
                  <a:lnTo>
                    <a:pt x="4816729" y="866609"/>
                  </a:lnTo>
                  <a:lnTo>
                    <a:pt x="4823206" y="872921"/>
                  </a:lnTo>
                  <a:lnTo>
                    <a:pt x="4839017" y="872718"/>
                  </a:lnTo>
                  <a:lnTo>
                    <a:pt x="4845329" y="866228"/>
                  </a:lnTo>
                  <a:close/>
                </a:path>
                <a:path w="7304405" h="1770379">
                  <a:moveTo>
                    <a:pt x="4856658" y="890625"/>
                  </a:moveTo>
                  <a:lnTo>
                    <a:pt x="4850523" y="883983"/>
                  </a:lnTo>
                  <a:lnTo>
                    <a:pt x="4834725" y="883373"/>
                  </a:lnTo>
                  <a:lnTo>
                    <a:pt x="4828083" y="889520"/>
                  </a:lnTo>
                  <a:lnTo>
                    <a:pt x="4827460" y="905281"/>
                  </a:lnTo>
                  <a:lnTo>
                    <a:pt x="4833607" y="911923"/>
                  </a:lnTo>
                  <a:lnTo>
                    <a:pt x="4849406" y="912545"/>
                  </a:lnTo>
                  <a:lnTo>
                    <a:pt x="4856048" y="906399"/>
                  </a:lnTo>
                  <a:lnTo>
                    <a:pt x="4856658" y="890625"/>
                  </a:lnTo>
                  <a:close/>
                </a:path>
                <a:path w="7304405" h="1770379">
                  <a:moveTo>
                    <a:pt x="4867338" y="1313205"/>
                  </a:moveTo>
                  <a:lnTo>
                    <a:pt x="4861509" y="1306283"/>
                  </a:lnTo>
                  <a:lnTo>
                    <a:pt x="4845748" y="1304963"/>
                  </a:lnTo>
                  <a:lnTo>
                    <a:pt x="4840490" y="1309395"/>
                  </a:lnTo>
                  <a:lnTo>
                    <a:pt x="4829505" y="1310881"/>
                  </a:lnTo>
                  <a:lnTo>
                    <a:pt x="4824019" y="1318069"/>
                  </a:lnTo>
                  <a:lnTo>
                    <a:pt x="4826139" y="1333715"/>
                  </a:lnTo>
                  <a:lnTo>
                    <a:pt x="4833328" y="1339202"/>
                  </a:lnTo>
                  <a:lnTo>
                    <a:pt x="4848999" y="1337081"/>
                  </a:lnTo>
                  <a:lnTo>
                    <a:pt x="4851273" y="1334109"/>
                  </a:lnTo>
                  <a:lnTo>
                    <a:pt x="4859096" y="1334757"/>
                  </a:lnTo>
                  <a:lnTo>
                    <a:pt x="4866017" y="1328928"/>
                  </a:lnTo>
                  <a:lnTo>
                    <a:pt x="4867338" y="1313205"/>
                  </a:lnTo>
                  <a:close/>
                </a:path>
                <a:path w="7304405" h="1770379">
                  <a:moveTo>
                    <a:pt x="4880851" y="738098"/>
                  </a:moveTo>
                  <a:lnTo>
                    <a:pt x="4875149" y="731075"/>
                  </a:lnTo>
                  <a:lnTo>
                    <a:pt x="4859426" y="729437"/>
                  </a:lnTo>
                  <a:lnTo>
                    <a:pt x="4852403" y="735139"/>
                  </a:lnTo>
                  <a:lnTo>
                    <a:pt x="4850765" y="750836"/>
                  </a:lnTo>
                  <a:lnTo>
                    <a:pt x="4856467" y="757859"/>
                  </a:lnTo>
                  <a:lnTo>
                    <a:pt x="4872190" y="759498"/>
                  </a:lnTo>
                  <a:lnTo>
                    <a:pt x="4879213" y="753795"/>
                  </a:lnTo>
                  <a:lnTo>
                    <a:pt x="4880851" y="738098"/>
                  </a:lnTo>
                  <a:close/>
                </a:path>
                <a:path w="7304405" h="1770379">
                  <a:moveTo>
                    <a:pt x="4881105" y="1121854"/>
                  </a:moveTo>
                  <a:lnTo>
                    <a:pt x="4880292" y="1106093"/>
                  </a:lnTo>
                  <a:lnTo>
                    <a:pt x="4873574" y="1100035"/>
                  </a:lnTo>
                  <a:lnTo>
                    <a:pt x="4857788" y="1100848"/>
                  </a:lnTo>
                  <a:lnTo>
                    <a:pt x="4851730" y="1107567"/>
                  </a:lnTo>
                  <a:lnTo>
                    <a:pt x="4852543" y="1123327"/>
                  </a:lnTo>
                  <a:lnTo>
                    <a:pt x="4859261" y="1129385"/>
                  </a:lnTo>
                  <a:lnTo>
                    <a:pt x="4875047" y="1128572"/>
                  </a:lnTo>
                  <a:lnTo>
                    <a:pt x="4881105" y="1121854"/>
                  </a:lnTo>
                  <a:close/>
                </a:path>
                <a:path w="7304405" h="1770379">
                  <a:moveTo>
                    <a:pt x="4881918" y="1721370"/>
                  </a:moveTo>
                  <a:lnTo>
                    <a:pt x="4876660" y="1714004"/>
                  </a:lnTo>
                  <a:lnTo>
                    <a:pt x="4861064" y="1711401"/>
                  </a:lnTo>
                  <a:lnTo>
                    <a:pt x="4853698" y="1716646"/>
                  </a:lnTo>
                  <a:lnTo>
                    <a:pt x="4851095" y="1732216"/>
                  </a:lnTo>
                  <a:lnTo>
                    <a:pt x="4856353" y="1739582"/>
                  </a:lnTo>
                  <a:lnTo>
                    <a:pt x="4871948" y="1742198"/>
                  </a:lnTo>
                  <a:lnTo>
                    <a:pt x="4879314" y="1736940"/>
                  </a:lnTo>
                  <a:lnTo>
                    <a:pt x="4881918" y="1721370"/>
                  </a:lnTo>
                  <a:close/>
                </a:path>
                <a:path w="7304405" h="1770379">
                  <a:moveTo>
                    <a:pt x="4886668" y="79819"/>
                  </a:moveTo>
                  <a:lnTo>
                    <a:pt x="4883886" y="64287"/>
                  </a:lnTo>
                  <a:lnTo>
                    <a:pt x="4876470" y="59118"/>
                  </a:lnTo>
                  <a:lnTo>
                    <a:pt x="4860899" y="61887"/>
                  </a:lnTo>
                  <a:lnTo>
                    <a:pt x="4855730" y="69316"/>
                  </a:lnTo>
                  <a:lnTo>
                    <a:pt x="4858512" y="84848"/>
                  </a:lnTo>
                  <a:lnTo>
                    <a:pt x="4865929" y="90017"/>
                  </a:lnTo>
                  <a:lnTo>
                    <a:pt x="4881486" y="87236"/>
                  </a:lnTo>
                  <a:lnTo>
                    <a:pt x="4886668" y="79819"/>
                  </a:lnTo>
                  <a:close/>
                </a:path>
                <a:path w="7304405" h="1770379">
                  <a:moveTo>
                    <a:pt x="4888281" y="548030"/>
                  </a:moveTo>
                  <a:lnTo>
                    <a:pt x="4887125" y="533615"/>
                  </a:lnTo>
                  <a:lnTo>
                    <a:pt x="4888077" y="528574"/>
                  </a:lnTo>
                  <a:lnTo>
                    <a:pt x="4882972" y="521106"/>
                  </a:lnTo>
                  <a:lnTo>
                    <a:pt x="4867440" y="518172"/>
                  </a:lnTo>
                  <a:lnTo>
                    <a:pt x="4859972" y="523278"/>
                  </a:lnTo>
                  <a:lnTo>
                    <a:pt x="4857039" y="538784"/>
                  </a:lnTo>
                  <a:lnTo>
                    <a:pt x="4859071" y="541782"/>
                  </a:lnTo>
                  <a:lnTo>
                    <a:pt x="4859769" y="550316"/>
                  </a:lnTo>
                  <a:lnTo>
                    <a:pt x="4866652" y="556183"/>
                  </a:lnTo>
                  <a:lnTo>
                    <a:pt x="4882413" y="554926"/>
                  </a:lnTo>
                  <a:lnTo>
                    <a:pt x="4888281" y="548030"/>
                  </a:lnTo>
                  <a:close/>
                </a:path>
                <a:path w="7304405" h="1770379">
                  <a:moveTo>
                    <a:pt x="4902505" y="865466"/>
                  </a:moveTo>
                  <a:lnTo>
                    <a:pt x="4902289" y="849680"/>
                  </a:lnTo>
                  <a:lnTo>
                    <a:pt x="4895799" y="843368"/>
                  </a:lnTo>
                  <a:lnTo>
                    <a:pt x="4880000" y="843584"/>
                  </a:lnTo>
                  <a:lnTo>
                    <a:pt x="4873688" y="850061"/>
                  </a:lnTo>
                  <a:lnTo>
                    <a:pt x="4873904" y="865847"/>
                  </a:lnTo>
                  <a:lnTo>
                    <a:pt x="4880381" y="872159"/>
                  </a:lnTo>
                  <a:lnTo>
                    <a:pt x="4896193" y="871943"/>
                  </a:lnTo>
                  <a:lnTo>
                    <a:pt x="4902505" y="865466"/>
                  </a:lnTo>
                  <a:close/>
                </a:path>
                <a:path w="7304405" h="1770379">
                  <a:moveTo>
                    <a:pt x="4913795" y="892848"/>
                  </a:moveTo>
                  <a:lnTo>
                    <a:pt x="4907661" y="886206"/>
                  </a:lnTo>
                  <a:lnTo>
                    <a:pt x="4891862" y="885583"/>
                  </a:lnTo>
                  <a:lnTo>
                    <a:pt x="4885220" y="891730"/>
                  </a:lnTo>
                  <a:lnTo>
                    <a:pt x="4884598" y="907503"/>
                  </a:lnTo>
                  <a:lnTo>
                    <a:pt x="4890744" y="914146"/>
                  </a:lnTo>
                  <a:lnTo>
                    <a:pt x="4906543" y="914755"/>
                  </a:lnTo>
                  <a:lnTo>
                    <a:pt x="4913185" y="908608"/>
                  </a:lnTo>
                  <a:lnTo>
                    <a:pt x="4913795" y="892848"/>
                  </a:lnTo>
                  <a:close/>
                </a:path>
                <a:path w="7304405" h="1770379">
                  <a:moveTo>
                    <a:pt x="4924323" y="1317993"/>
                  </a:moveTo>
                  <a:lnTo>
                    <a:pt x="4918481" y="1311084"/>
                  </a:lnTo>
                  <a:lnTo>
                    <a:pt x="4909528" y="1310335"/>
                  </a:lnTo>
                  <a:lnTo>
                    <a:pt x="4909032" y="1306626"/>
                  </a:lnTo>
                  <a:lnTo>
                    <a:pt x="4901844" y="1301153"/>
                  </a:lnTo>
                  <a:lnTo>
                    <a:pt x="4886172" y="1303261"/>
                  </a:lnTo>
                  <a:lnTo>
                    <a:pt x="4880686" y="1310462"/>
                  </a:lnTo>
                  <a:lnTo>
                    <a:pt x="4882807" y="1326095"/>
                  </a:lnTo>
                  <a:lnTo>
                    <a:pt x="4889995" y="1331582"/>
                  </a:lnTo>
                  <a:lnTo>
                    <a:pt x="4894516" y="1330972"/>
                  </a:lnTo>
                  <a:lnTo>
                    <a:pt x="4894491" y="1331315"/>
                  </a:lnTo>
                  <a:lnTo>
                    <a:pt x="4900320" y="1338224"/>
                  </a:lnTo>
                  <a:lnTo>
                    <a:pt x="4916081" y="1339557"/>
                  </a:lnTo>
                  <a:lnTo>
                    <a:pt x="4922990" y="1333715"/>
                  </a:lnTo>
                  <a:lnTo>
                    <a:pt x="4924323" y="1317993"/>
                  </a:lnTo>
                  <a:close/>
                </a:path>
                <a:path w="7304405" h="1770379">
                  <a:moveTo>
                    <a:pt x="4937709" y="744067"/>
                  </a:moveTo>
                  <a:lnTo>
                    <a:pt x="4932019" y="737044"/>
                  </a:lnTo>
                  <a:lnTo>
                    <a:pt x="4916284" y="735406"/>
                  </a:lnTo>
                  <a:lnTo>
                    <a:pt x="4909261" y="741108"/>
                  </a:lnTo>
                  <a:lnTo>
                    <a:pt x="4907635" y="756805"/>
                  </a:lnTo>
                  <a:lnTo>
                    <a:pt x="4913325" y="763828"/>
                  </a:lnTo>
                  <a:lnTo>
                    <a:pt x="4929060" y="765467"/>
                  </a:lnTo>
                  <a:lnTo>
                    <a:pt x="4936083" y="759764"/>
                  </a:lnTo>
                  <a:lnTo>
                    <a:pt x="4937709" y="744067"/>
                  </a:lnTo>
                  <a:close/>
                </a:path>
                <a:path w="7304405" h="1770379">
                  <a:moveTo>
                    <a:pt x="4938217" y="1118895"/>
                  </a:moveTo>
                  <a:lnTo>
                    <a:pt x="4937404" y="1103134"/>
                  </a:lnTo>
                  <a:lnTo>
                    <a:pt x="4930686" y="1097076"/>
                  </a:lnTo>
                  <a:lnTo>
                    <a:pt x="4914887" y="1097889"/>
                  </a:lnTo>
                  <a:lnTo>
                    <a:pt x="4908829" y="1104607"/>
                  </a:lnTo>
                  <a:lnTo>
                    <a:pt x="4909642" y="1120368"/>
                  </a:lnTo>
                  <a:lnTo>
                    <a:pt x="4916360" y="1126426"/>
                  </a:lnTo>
                  <a:lnTo>
                    <a:pt x="4932146" y="1125613"/>
                  </a:lnTo>
                  <a:lnTo>
                    <a:pt x="4938217" y="1118895"/>
                  </a:lnTo>
                  <a:close/>
                </a:path>
                <a:path w="7304405" h="1770379">
                  <a:moveTo>
                    <a:pt x="4938319" y="1730730"/>
                  </a:moveTo>
                  <a:lnTo>
                    <a:pt x="4933073" y="1723364"/>
                  </a:lnTo>
                  <a:lnTo>
                    <a:pt x="4917478" y="1720748"/>
                  </a:lnTo>
                  <a:lnTo>
                    <a:pt x="4910112" y="1726006"/>
                  </a:lnTo>
                  <a:lnTo>
                    <a:pt x="4907508" y="1741576"/>
                  </a:lnTo>
                  <a:lnTo>
                    <a:pt x="4912753" y="1748942"/>
                  </a:lnTo>
                  <a:lnTo>
                    <a:pt x="4928349" y="1751545"/>
                  </a:lnTo>
                  <a:lnTo>
                    <a:pt x="4935715" y="1746288"/>
                  </a:lnTo>
                  <a:lnTo>
                    <a:pt x="4938319" y="1730730"/>
                  </a:lnTo>
                  <a:close/>
                </a:path>
                <a:path w="7304405" h="1770379">
                  <a:moveTo>
                    <a:pt x="4942967" y="69850"/>
                  </a:moveTo>
                  <a:lnTo>
                    <a:pt x="4940198" y="54317"/>
                  </a:lnTo>
                  <a:lnTo>
                    <a:pt x="4932769" y="49136"/>
                  </a:lnTo>
                  <a:lnTo>
                    <a:pt x="4917211" y="51917"/>
                  </a:lnTo>
                  <a:lnTo>
                    <a:pt x="4912030" y="59334"/>
                  </a:lnTo>
                  <a:lnTo>
                    <a:pt x="4914811" y="74879"/>
                  </a:lnTo>
                  <a:lnTo>
                    <a:pt x="4922228" y="80048"/>
                  </a:lnTo>
                  <a:lnTo>
                    <a:pt x="4937798" y="77266"/>
                  </a:lnTo>
                  <a:lnTo>
                    <a:pt x="4942967" y="69850"/>
                  </a:lnTo>
                  <a:close/>
                </a:path>
                <a:path w="7304405" h="1770379">
                  <a:moveTo>
                    <a:pt x="4945278" y="543496"/>
                  </a:moveTo>
                  <a:lnTo>
                    <a:pt x="4944021" y="527761"/>
                  </a:lnTo>
                  <a:lnTo>
                    <a:pt x="4937125" y="521906"/>
                  </a:lnTo>
                  <a:lnTo>
                    <a:pt x="4921364" y="523163"/>
                  </a:lnTo>
                  <a:lnTo>
                    <a:pt x="4915509" y="530047"/>
                  </a:lnTo>
                  <a:lnTo>
                    <a:pt x="4915916" y="535165"/>
                  </a:lnTo>
                  <a:lnTo>
                    <a:pt x="4913236" y="549338"/>
                  </a:lnTo>
                  <a:lnTo>
                    <a:pt x="4918329" y="556818"/>
                  </a:lnTo>
                  <a:lnTo>
                    <a:pt x="4933861" y="559765"/>
                  </a:lnTo>
                  <a:lnTo>
                    <a:pt x="4941328" y="554672"/>
                  </a:lnTo>
                  <a:lnTo>
                    <a:pt x="4942916" y="546265"/>
                  </a:lnTo>
                  <a:lnTo>
                    <a:pt x="4945278" y="543496"/>
                  </a:lnTo>
                  <a:close/>
                </a:path>
                <a:path w="7304405" h="1770379">
                  <a:moveTo>
                    <a:pt x="4959667" y="864692"/>
                  </a:moveTo>
                  <a:lnTo>
                    <a:pt x="4959464" y="848918"/>
                  </a:lnTo>
                  <a:lnTo>
                    <a:pt x="4952974" y="842606"/>
                  </a:lnTo>
                  <a:lnTo>
                    <a:pt x="4937176" y="842810"/>
                  </a:lnTo>
                  <a:lnTo>
                    <a:pt x="4930864" y="849299"/>
                  </a:lnTo>
                  <a:lnTo>
                    <a:pt x="4931067" y="865073"/>
                  </a:lnTo>
                  <a:lnTo>
                    <a:pt x="4937557" y="871385"/>
                  </a:lnTo>
                  <a:lnTo>
                    <a:pt x="4953368" y="871169"/>
                  </a:lnTo>
                  <a:lnTo>
                    <a:pt x="4959667" y="864692"/>
                  </a:lnTo>
                  <a:close/>
                </a:path>
                <a:path w="7304405" h="1770379">
                  <a:moveTo>
                    <a:pt x="4970932" y="895057"/>
                  </a:moveTo>
                  <a:lnTo>
                    <a:pt x="4964785" y="888415"/>
                  </a:lnTo>
                  <a:lnTo>
                    <a:pt x="4948987" y="887806"/>
                  </a:lnTo>
                  <a:lnTo>
                    <a:pt x="4942357" y="893940"/>
                  </a:lnTo>
                  <a:lnTo>
                    <a:pt x="4941735" y="909713"/>
                  </a:lnTo>
                  <a:lnTo>
                    <a:pt x="4947882" y="916355"/>
                  </a:lnTo>
                  <a:lnTo>
                    <a:pt x="4963680" y="916965"/>
                  </a:lnTo>
                  <a:lnTo>
                    <a:pt x="4970323" y="910831"/>
                  </a:lnTo>
                  <a:lnTo>
                    <a:pt x="4970932" y="895057"/>
                  </a:lnTo>
                  <a:close/>
                </a:path>
                <a:path w="7304405" h="1770379">
                  <a:moveTo>
                    <a:pt x="4981295" y="1322781"/>
                  </a:moveTo>
                  <a:lnTo>
                    <a:pt x="4975466" y="1315872"/>
                  </a:lnTo>
                  <a:lnTo>
                    <a:pt x="4967402" y="1315199"/>
                  </a:lnTo>
                  <a:lnTo>
                    <a:pt x="4967821" y="1314653"/>
                  </a:lnTo>
                  <a:lnTo>
                    <a:pt x="4965712" y="1299019"/>
                  </a:lnTo>
                  <a:lnTo>
                    <a:pt x="4958512" y="1293533"/>
                  </a:lnTo>
                  <a:lnTo>
                    <a:pt x="4942840" y="1295641"/>
                  </a:lnTo>
                  <a:lnTo>
                    <a:pt x="4937366" y="1302842"/>
                  </a:lnTo>
                  <a:lnTo>
                    <a:pt x="4939474" y="1318475"/>
                  </a:lnTo>
                  <a:lnTo>
                    <a:pt x="4946662" y="1323962"/>
                  </a:lnTo>
                  <a:lnTo>
                    <a:pt x="4952555" y="1323174"/>
                  </a:lnTo>
                  <a:lnTo>
                    <a:pt x="4951463" y="1336103"/>
                  </a:lnTo>
                  <a:lnTo>
                    <a:pt x="4957305" y="1343012"/>
                  </a:lnTo>
                  <a:lnTo>
                    <a:pt x="4973053" y="1344345"/>
                  </a:lnTo>
                  <a:lnTo>
                    <a:pt x="4979975" y="1338503"/>
                  </a:lnTo>
                  <a:lnTo>
                    <a:pt x="4981295" y="1322781"/>
                  </a:lnTo>
                  <a:close/>
                </a:path>
                <a:path w="7304405" h="1770379">
                  <a:moveTo>
                    <a:pt x="4994580" y="750036"/>
                  </a:moveTo>
                  <a:lnTo>
                    <a:pt x="4988877" y="743013"/>
                  </a:lnTo>
                  <a:lnTo>
                    <a:pt x="4973155" y="741375"/>
                  </a:lnTo>
                  <a:lnTo>
                    <a:pt x="4966132" y="747077"/>
                  </a:lnTo>
                  <a:lnTo>
                    <a:pt x="4964493" y="762774"/>
                  </a:lnTo>
                  <a:lnTo>
                    <a:pt x="4970196" y="769797"/>
                  </a:lnTo>
                  <a:lnTo>
                    <a:pt x="4985918" y="771436"/>
                  </a:lnTo>
                  <a:lnTo>
                    <a:pt x="4992941" y="765733"/>
                  </a:lnTo>
                  <a:lnTo>
                    <a:pt x="4994580" y="750036"/>
                  </a:lnTo>
                  <a:close/>
                </a:path>
                <a:path w="7304405" h="1770379">
                  <a:moveTo>
                    <a:pt x="4994732" y="1740077"/>
                  </a:moveTo>
                  <a:lnTo>
                    <a:pt x="4989474" y="1732724"/>
                  </a:lnTo>
                  <a:lnTo>
                    <a:pt x="4973891" y="1730108"/>
                  </a:lnTo>
                  <a:lnTo>
                    <a:pt x="4966525" y="1735366"/>
                  </a:lnTo>
                  <a:lnTo>
                    <a:pt x="4963909" y="1750923"/>
                  </a:lnTo>
                  <a:lnTo>
                    <a:pt x="4969167" y="1758289"/>
                  </a:lnTo>
                  <a:lnTo>
                    <a:pt x="4984762" y="1760905"/>
                  </a:lnTo>
                  <a:lnTo>
                    <a:pt x="4992128" y="1755648"/>
                  </a:lnTo>
                  <a:lnTo>
                    <a:pt x="4994732" y="1740077"/>
                  </a:lnTo>
                  <a:close/>
                </a:path>
                <a:path w="7304405" h="1770379">
                  <a:moveTo>
                    <a:pt x="4995316" y="1115949"/>
                  </a:moveTo>
                  <a:lnTo>
                    <a:pt x="4994503" y="1100188"/>
                  </a:lnTo>
                  <a:lnTo>
                    <a:pt x="4987785" y="1094130"/>
                  </a:lnTo>
                  <a:lnTo>
                    <a:pt x="4971999" y="1094943"/>
                  </a:lnTo>
                  <a:lnTo>
                    <a:pt x="4965941" y="1101661"/>
                  </a:lnTo>
                  <a:lnTo>
                    <a:pt x="4966741" y="1117422"/>
                  </a:lnTo>
                  <a:lnTo>
                    <a:pt x="4973459" y="1123480"/>
                  </a:lnTo>
                  <a:lnTo>
                    <a:pt x="4989258" y="1122667"/>
                  </a:lnTo>
                  <a:lnTo>
                    <a:pt x="4995316" y="1115949"/>
                  </a:lnTo>
                  <a:close/>
                </a:path>
                <a:path w="7304405" h="1770379">
                  <a:moveTo>
                    <a:pt x="4999266" y="59867"/>
                  </a:moveTo>
                  <a:lnTo>
                    <a:pt x="4996497" y="44335"/>
                  </a:lnTo>
                  <a:lnTo>
                    <a:pt x="4989068" y="39166"/>
                  </a:lnTo>
                  <a:lnTo>
                    <a:pt x="4973510" y="41948"/>
                  </a:lnTo>
                  <a:lnTo>
                    <a:pt x="4968341" y="49364"/>
                  </a:lnTo>
                  <a:lnTo>
                    <a:pt x="4971110" y="64897"/>
                  </a:lnTo>
                  <a:lnTo>
                    <a:pt x="4978527" y="70078"/>
                  </a:lnTo>
                  <a:lnTo>
                    <a:pt x="4994097" y="67297"/>
                  </a:lnTo>
                  <a:lnTo>
                    <a:pt x="4999266" y="59867"/>
                  </a:lnTo>
                  <a:close/>
                </a:path>
                <a:path w="7304405" h="1770379">
                  <a:moveTo>
                    <a:pt x="5002276" y="538962"/>
                  </a:moveTo>
                  <a:lnTo>
                    <a:pt x="5001018" y="523227"/>
                  </a:lnTo>
                  <a:lnTo>
                    <a:pt x="4994122" y="517359"/>
                  </a:lnTo>
                  <a:lnTo>
                    <a:pt x="4978362" y="518629"/>
                  </a:lnTo>
                  <a:lnTo>
                    <a:pt x="4972507" y="525513"/>
                  </a:lnTo>
                  <a:lnTo>
                    <a:pt x="4973764" y="541248"/>
                  </a:lnTo>
                  <a:lnTo>
                    <a:pt x="4975199" y="542480"/>
                  </a:lnTo>
                  <a:lnTo>
                    <a:pt x="4972367" y="544410"/>
                  </a:lnTo>
                  <a:lnTo>
                    <a:pt x="4969421" y="559917"/>
                  </a:lnTo>
                  <a:lnTo>
                    <a:pt x="4974514" y="567385"/>
                  </a:lnTo>
                  <a:lnTo>
                    <a:pt x="4990046" y="570331"/>
                  </a:lnTo>
                  <a:lnTo>
                    <a:pt x="4997526" y="565251"/>
                  </a:lnTo>
                  <a:lnTo>
                    <a:pt x="5000472" y="549744"/>
                  </a:lnTo>
                  <a:lnTo>
                    <a:pt x="4997183" y="544931"/>
                  </a:lnTo>
                  <a:lnTo>
                    <a:pt x="5002276" y="538962"/>
                  </a:lnTo>
                  <a:close/>
                </a:path>
                <a:path w="7304405" h="1770379">
                  <a:moveTo>
                    <a:pt x="5016843" y="863930"/>
                  </a:moveTo>
                  <a:lnTo>
                    <a:pt x="5016639" y="848144"/>
                  </a:lnTo>
                  <a:lnTo>
                    <a:pt x="5010150" y="841832"/>
                  </a:lnTo>
                  <a:lnTo>
                    <a:pt x="4994338" y="842048"/>
                  </a:lnTo>
                  <a:lnTo>
                    <a:pt x="4988039" y="848525"/>
                  </a:lnTo>
                  <a:lnTo>
                    <a:pt x="4988242" y="864311"/>
                  </a:lnTo>
                  <a:lnTo>
                    <a:pt x="4994732" y="870623"/>
                  </a:lnTo>
                  <a:lnTo>
                    <a:pt x="5010531" y="870407"/>
                  </a:lnTo>
                  <a:lnTo>
                    <a:pt x="5016843" y="863930"/>
                  </a:lnTo>
                  <a:close/>
                </a:path>
                <a:path w="7304405" h="1770379">
                  <a:moveTo>
                    <a:pt x="5024488" y="1307033"/>
                  </a:moveTo>
                  <a:lnTo>
                    <a:pt x="5022380" y="1291399"/>
                  </a:lnTo>
                  <a:lnTo>
                    <a:pt x="5015179" y="1285913"/>
                  </a:lnTo>
                  <a:lnTo>
                    <a:pt x="4999507" y="1288021"/>
                  </a:lnTo>
                  <a:lnTo>
                    <a:pt x="4994033" y="1295222"/>
                  </a:lnTo>
                  <a:lnTo>
                    <a:pt x="4996142" y="1310855"/>
                  </a:lnTo>
                  <a:lnTo>
                    <a:pt x="5003330" y="1316342"/>
                  </a:lnTo>
                  <a:lnTo>
                    <a:pt x="5019002" y="1314234"/>
                  </a:lnTo>
                  <a:lnTo>
                    <a:pt x="5024488" y="1307033"/>
                  </a:lnTo>
                  <a:close/>
                </a:path>
                <a:path w="7304405" h="1770379">
                  <a:moveTo>
                    <a:pt x="5028069" y="897267"/>
                  </a:moveTo>
                  <a:lnTo>
                    <a:pt x="5021923" y="890625"/>
                  </a:lnTo>
                  <a:lnTo>
                    <a:pt x="5006124" y="890016"/>
                  </a:lnTo>
                  <a:lnTo>
                    <a:pt x="4999482" y="896162"/>
                  </a:lnTo>
                  <a:lnTo>
                    <a:pt x="4998872" y="911923"/>
                  </a:lnTo>
                  <a:lnTo>
                    <a:pt x="5005019" y="918565"/>
                  </a:lnTo>
                  <a:lnTo>
                    <a:pt x="5020818" y="919187"/>
                  </a:lnTo>
                  <a:lnTo>
                    <a:pt x="5027460" y="913041"/>
                  </a:lnTo>
                  <a:lnTo>
                    <a:pt x="5028069" y="897267"/>
                  </a:lnTo>
                  <a:close/>
                </a:path>
                <a:path w="7304405" h="1770379">
                  <a:moveTo>
                    <a:pt x="5038280" y="1327569"/>
                  </a:moveTo>
                  <a:lnTo>
                    <a:pt x="5032438" y="1320660"/>
                  </a:lnTo>
                  <a:lnTo>
                    <a:pt x="5016690" y="1319326"/>
                  </a:lnTo>
                  <a:lnTo>
                    <a:pt x="5009769" y="1325168"/>
                  </a:lnTo>
                  <a:lnTo>
                    <a:pt x="5008448" y="1340891"/>
                  </a:lnTo>
                  <a:lnTo>
                    <a:pt x="5014277" y="1347800"/>
                  </a:lnTo>
                  <a:lnTo>
                    <a:pt x="5030038" y="1349133"/>
                  </a:lnTo>
                  <a:lnTo>
                    <a:pt x="5036947" y="1343291"/>
                  </a:lnTo>
                  <a:lnTo>
                    <a:pt x="5038280" y="1327569"/>
                  </a:lnTo>
                  <a:close/>
                </a:path>
                <a:path w="7304405" h="1770379">
                  <a:moveTo>
                    <a:pt x="5051145" y="1749437"/>
                  </a:moveTo>
                  <a:lnTo>
                    <a:pt x="5045888" y="1742071"/>
                  </a:lnTo>
                  <a:lnTo>
                    <a:pt x="5030292" y="1739468"/>
                  </a:lnTo>
                  <a:lnTo>
                    <a:pt x="5022926" y="1744713"/>
                  </a:lnTo>
                  <a:lnTo>
                    <a:pt x="5020322" y="1760283"/>
                  </a:lnTo>
                  <a:lnTo>
                    <a:pt x="5025580" y="1767649"/>
                  </a:lnTo>
                  <a:lnTo>
                    <a:pt x="5041163" y="1770253"/>
                  </a:lnTo>
                  <a:lnTo>
                    <a:pt x="5048529" y="1765007"/>
                  </a:lnTo>
                  <a:lnTo>
                    <a:pt x="5051145" y="1749437"/>
                  </a:lnTo>
                  <a:close/>
                </a:path>
                <a:path w="7304405" h="1770379">
                  <a:moveTo>
                    <a:pt x="5051450" y="756005"/>
                  </a:moveTo>
                  <a:lnTo>
                    <a:pt x="5045748" y="748982"/>
                  </a:lnTo>
                  <a:lnTo>
                    <a:pt x="5030025" y="747344"/>
                  </a:lnTo>
                  <a:lnTo>
                    <a:pt x="5023002" y="753046"/>
                  </a:lnTo>
                  <a:lnTo>
                    <a:pt x="5021364" y="768743"/>
                  </a:lnTo>
                  <a:lnTo>
                    <a:pt x="5027066" y="775766"/>
                  </a:lnTo>
                  <a:lnTo>
                    <a:pt x="5042789" y="777405"/>
                  </a:lnTo>
                  <a:lnTo>
                    <a:pt x="5049812" y="771702"/>
                  </a:lnTo>
                  <a:lnTo>
                    <a:pt x="5051450" y="756005"/>
                  </a:lnTo>
                  <a:close/>
                </a:path>
                <a:path w="7304405" h="1770379">
                  <a:moveTo>
                    <a:pt x="5052415" y="1113002"/>
                  </a:moveTo>
                  <a:lnTo>
                    <a:pt x="5051603" y="1097241"/>
                  </a:lnTo>
                  <a:lnTo>
                    <a:pt x="5044884" y="1091184"/>
                  </a:lnTo>
                  <a:lnTo>
                    <a:pt x="5029098" y="1091996"/>
                  </a:lnTo>
                  <a:lnTo>
                    <a:pt x="5023040" y="1098715"/>
                  </a:lnTo>
                  <a:lnTo>
                    <a:pt x="5023853" y="1114475"/>
                  </a:lnTo>
                  <a:lnTo>
                    <a:pt x="5030571" y="1120533"/>
                  </a:lnTo>
                  <a:lnTo>
                    <a:pt x="5046357" y="1119720"/>
                  </a:lnTo>
                  <a:lnTo>
                    <a:pt x="5052415" y="1113002"/>
                  </a:lnTo>
                  <a:close/>
                </a:path>
                <a:path w="7304405" h="1770379">
                  <a:moveTo>
                    <a:pt x="5055565" y="49898"/>
                  </a:moveTo>
                  <a:lnTo>
                    <a:pt x="5052796" y="34366"/>
                  </a:lnTo>
                  <a:lnTo>
                    <a:pt x="5045380" y="29197"/>
                  </a:lnTo>
                  <a:lnTo>
                    <a:pt x="5029809" y="31965"/>
                  </a:lnTo>
                  <a:lnTo>
                    <a:pt x="5024640" y="39395"/>
                  </a:lnTo>
                  <a:lnTo>
                    <a:pt x="5027409" y="54927"/>
                  </a:lnTo>
                  <a:lnTo>
                    <a:pt x="5034839" y="60096"/>
                  </a:lnTo>
                  <a:lnTo>
                    <a:pt x="5050396" y="57327"/>
                  </a:lnTo>
                  <a:lnTo>
                    <a:pt x="5055565" y="49898"/>
                  </a:lnTo>
                  <a:close/>
                </a:path>
                <a:path w="7304405" h="1770379">
                  <a:moveTo>
                    <a:pt x="5056657" y="560311"/>
                  </a:moveTo>
                  <a:lnTo>
                    <a:pt x="5051564" y="552843"/>
                  </a:lnTo>
                  <a:lnTo>
                    <a:pt x="5036032" y="549897"/>
                  </a:lnTo>
                  <a:lnTo>
                    <a:pt x="5028552" y="554977"/>
                  </a:lnTo>
                  <a:lnTo>
                    <a:pt x="5025618" y="570484"/>
                  </a:lnTo>
                  <a:lnTo>
                    <a:pt x="5030711" y="577964"/>
                  </a:lnTo>
                  <a:lnTo>
                    <a:pt x="5046243" y="580910"/>
                  </a:lnTo>
                  <a:lnTo>
                    <a:pt x="5053723" y="575818"/>
                  </a:lnTo>
                  <a:lnTo>
                    <a:pt x="5056657" y="560311"/>
                  </a:lnTo>
                  <a:close/>
                </a:path>
                <a:path w="7304405" h="1770379">
                  <a:moveTo>
                    <a:pt x="5059273" y="534428"/>
                  </a:moveTo>
                  <a:lnTo>
                    <a:pt x="5058016" y="518693"/>
                  </a:lnTo>
                  <a:lnTo>
                    <a:pt x="5051120" y="512826"/>
                  </a:lnTo>
                  <a:lnTo>
                    <a:pt x="5035372" y="514096"/>
                  </a:lnTo>
                  <a:lnTo>
                    <a:pt x="5029505" y="520979"/>
                  </a:lnTo>
                  <a:lnTo>
                    <a:pt x="5030762" y="536714"/>
                  </a:lnTo>
                  <a:lnTo>
                    <a:pt x="5037645" y="542569"/>
                  </a:lnTo>
                  <a:lnTo>
                    <a:pt x="5053406" y="541312"/>
                  </a:lnTo>
                  <a:lnTo>
                    <a:pt x="5059273" y="534428"/>
                  </a:lnTo>
                  <a:close/>
                </a:path>
                <a:path w="7304405" h="1770379">
                  <a:moveTo>
                    <a:pt x="5074018" y="863155"/>
                  </a:moveTo>
                  <a:lnTo>
                    <a:pt x="5073802" y="847382"/>
                  </a:lnTo>
                  <a:lnTo>
                    <a:pt x="5067325" y="841070"/>
                  </a:lnTo>
                  <a:lnTo>
                    <a:pt x="5051514" y="841273"/>
                  </a:lnTo>
                  <a:lnTo>
                    <a:pt x="5045202" y="847763"/>
                  </a:lnTo>
                  <a:lnTo>
                    <a:pt x="5045418" y="863536"/>
                  </a:lnTo>
                  <a:lnTo>
                    <a:pt x="5051895" y="869848"/>
                  </a:lnTo>
                  <a:lnTo>
                    <a:pt x="5067706" y="869632"/>
                  </a:lnTo>
                  <a:lnTo>
                    <a:pt x="5074018" y="863155"/>
                  </a:lnTo>
                  <a:close/>
                </a:path>
                <a:path w="7304405" h="1770379">
                  <a:moveTo>
                    <a:pt x="5081155" y="1299413"/>
                  </a:moveTo>
                  <a:lnTo>
                    <a:pt x="5079047" y="1283779"/>
                  </a:lnTo>
                  <a:lnTo>
                    <a:pt x="5071846" y="1278293"/>
                  </a:lnTo>
                  <a:lnTo>
                    <a:pt x="5056187" y="1280414"/>
                  </a:lnTo>
                  <a:lnTo>
                    <a:pt x="5050701" y="1287602"/>
                  </a:lnTo>
                  <a:lnTo>
                    <a:pt x="5052809" y="1303248"/>
                  </a:lnTo>
                  <a:lnTo>
                    <a:pt x="5059997" y="1308735"/>
                  </a:lnTo>
                  <a:lnTo>
                    <a:pt x="5075669" y="1306614"/>
                  </a:lnTo>
                  <a:lnTo>
                    <a:pt x="5081155" y="1299413"/>
                  </a:lnTo>
                  <a:close/>
                </a:path>
                <a:path w="7304405" h="1770379">
                  <a:moveTo>
                    <a:pt x="5085207" y="899490"/>
                  </a:moveTo>
                  <a:lnTo>
                    <a:pt x="5079060" y="892848"/>
                  </a:lnTo>
                  <a:lnTo>
                    <a:pt x="5063261" y="892225"/>
                  </a:lnTo>
                  <a:lnTo>
                    <a:pt x="5056619" y="898372"/>
                  </a:lnTo>
                  <a:lnTo>
                    <a:pt x="5056009" y="914146"/>
                  </a:lnTo>
                  <a:lnTo>
                    <a:pt x="5062156" y="920788"/>
                  </a:lnTo>
                  <a:lnTo>
                    <a:pt x="5077955" y="921397"/>
                  </a:lnTo>
                  <a:lnTo>
                    <a:pt x="5084597" y="915250"/>
                  </a:lnTo>
                  <a:lnTo>
                    <a:pt x="5085207" y="899490"/>
                  </a:lnTo>
                  <a:close/>
                </a:path>
                <a:path w="7304405" h="1770379">
                  <a:moveTo>
                    <a:pt x="5095252" y="1332357"/>
                  </a:moveTo>
                  <a:lnTo>
                    <a:pt x="5089410" y="1325448"/>
                  </a:lnTo>
                  <a:lnTo>
                    <a:pt x="5073662" y="1324114"/>
                  </a:lnTo>
                  <a:lnTo>
                    <a:pt x="5066754" y="1329956"/>
                  </a:lnTo>
                  <a:lnTo>
                    <a:pt x="5065420" y="1345679"/>
                  </a:lnTo>
                  <a:lnTo>
                    <a:pt x="5071262" y="1352588"/>
                  </a:lnTo>
                  <a:lnTo>
                    <a:pt x="5087010" y="1353921"/>
                  </a:lnTo>
                  <a:lnTo>
                    <a:pt x="5093919" y="1348092"/>
                  </a:lnTo>
                  <a:lnTo>
                    <a:pt x="5095252" y="1332357"/>
                  </a:lnTo>
                  <a:close/>
                </a:path>
                <a:path w="7304405" h="1770379">
                  <a:moveTo>
                    <a:pt x="5108308" y="761987"/>
                  </a:moveTo>
                  <a:lnTo>
                    <a:pt x="5102618" y="754951"/>
                  </a:lnTo>
                  <a:lnTo>
                    <a:pt x="5086883" y="753313"/>
                  </a:lnTo>
                  <a:lnTo>
                    <a:pt x="5079860" y="759015"/>
                  </a:lnTo>
                  <a:lnTo>
                    <a:pt x="5078222" y="774712"/>
                  </a:lnTo>
                  <a:lnTo>
                    <a:pt x="5083924" y="781735"/>
                  </a:lnTo>
                  <a:lnTo>
                    <a:pt x="5099647" y="783374"/>
                  </a:lnTo>
                  <a:lnTo>
                    <a:pt x="5106682" y="777671"/>
                  </a:lnTo>
                  <a:lnTo>
                    <a:pt x="5108308" y="761987"/>
                  </a:lnTo>
                  <a:close/>
                </a:path>
                <a:path w="7304405" h="1770379">
                  <a:moveTo>
                    <a:pt x="5109515" y="1110043"/>
                  </a:moveTo>
                  <a:lnTo>
                    <a:pt x="5108702" y="1094282"/>
                  </a:lnTo>
                  <a:lnTo>
                    <a:pt x="5101983" y="1088224"/>
                  </a:lnTo>
                  <a:lnTo>
                    <a:pt x="5086197" y="1089037"/>
                  </a:lnTo>
                  <a:lnTo>
                    <a:pt x="5080139" y="1095756"/>
                  </a:lnTo>
                  <a:lnTo>
                    <a:pt x="5080952" y="1111516"/>
                  </a:lnTo>
                  <a:lnTo>
                    <a:pt x="5087671" y="1117574"/>
                  </a:lnTo>
                  <a:lnTo>
                    <a:pt x="5103457" y="1116761"/>
                  </a:lnTo>
                  <a:lnTo>
                    <a:pt x="5109515" y="1110043"/>
                  </a:lnTo>
                  <a:close/>
                </a:path>
                <a:path w="7304405" h="1770379">
                  <a:moveTo>
                    <a:pt x="5111877" y="39928"/>
                  </a:moveTo>
                  <a:lnTo>
                    <a:pt x="5109095" y="24396"/>
                  </a:lnTo>
                  <a:lnTo>
                    <a:pt x="5101679" y="19215"/>
                  </a:lnTo>
                  <a:lnTo>
                    <a:pt x="5086108" y="21996"/>
                  </a:lnTo>
                  <a:lnTo>
                    <a:pt x="5080940" y="29413"/>
                  </a:lnTo>
                  <a:lnTo>
                    <a:pt x="5083708" y="44958"/>
                  </a:lnTo>
                  <a:lnTo>
                    <a:pt x="5091138" y="50126"/>
                  </a:lnTo>
                  <a:lnTo>
                    <a:pt x="5106695" y="47345"/>
                  </a:lnTo>
                  <a:lnTo>
                    <a:pt x="5111877" y="39928"/>
                  </a:lnTo>
                  <a:close/>
                </a:path>
                <a:path w="7304405" h="1770379">
                  <a:moveTo>
                    <a:pt x="5112855" y="570890"/>
                  </a:moveTo>
                  <a:lnTo>
                    <a:pt x="5107762" y="563410"/>
                  </a:lnTo>
                  <a:lnTo>
                    <a:pt x="5092230" y="560463"/>
                  </a:lnTo>
                  <a:lnTo>
                    <a:pt x="5084750" y="565556"/>
                  </a:lnTo>
                  <a:lnTo>
                    <a:pt x="5081803" y="581063"/>
                  </a:lnTo>
                  <a:lnTo>
                    <a:pt x="5086896" y="588543"/>
                  </a:lnTo>
                  <a:lnTo>
                    <a:pt x="5102428" y="591489"/>
                  </a:lnTo>
                  <a:lnTo>
                    <a:pt x="5109908" y="586397"/>
                  </a:lnTo>
                  <a:lnTo>
                    <a:pt x="5112855" y="570890"/>
                  </a:lnTo>
                  <a:close/>
                </a:path>
                <a:path w="7304405" h="1770379">
                  <a:moveTo>
                    <a:pt x="5116271" y="529894"/>
                  </a:moveTo>
                  <a:lnTo>
                    <a:pt x="5115014" y="514159"/>
                  </a:lnTo>
                  <a:lnTo>
                    <a:pt x="5108118" y="508292"/>
                  </a:lnTo>
                  <a:lnTo>
                    <a:pt x="5092370" y="509549"/>
                  </a:lnTo>
                  <a:lnTo>
                    <a:pt x="5086502" y="516445"/>
                  </a:lnTo>
                  <a:lnTo>
                    <a:pt x="5087759" y="532168"/>
                  </a:lnTo>
                  <a:lnTo>
                    <a:pt x="5094643" y="538035"/>
                  </a:lnTo>
                  <a:lnTo>
                    <a:pt x="5110404" y="536778"/>
                  </a:lnTo>
                  <a:lnTo>
                    <a:pt x="5116271" y="529894"/>
                  </a:lnTo>
                  <a:close/>
                </a:path>
                <a:path w="7304405" h="1770379">
                  <a:moveTo>
                    <a:pt x="5131193" y="862393"/>
                  </a:moveTo>
                  <a:lnTo>
                    <a:pt x="5130978" y="846607"/>
                  </a:lnTo>
                  <a:lnTo>
                    <a:pt x="5124501" y="840295"/>
                  </a:lnTo>
                  <a:lnTo>
                    <a:pt x="5108689" y="840511"/>
                  </a:lnTo>
                  <a:lnTo>
                    <a:pt x="5102377" y="846988"/>
                  </a:lnTo>
                  <a:lnTo>
                    <a:pt x="5102593" y="862774"/>
                  </a:lnTo>
                  <a:lnTo>
                    <a:pt x="5109070" y="869086"/>
                  </a:lnTo>
                  <a:lnTo>
                    <a:pt x="5124882" y="868870"/>
                  </a:lnTo>
                  <a:lnTo>
                    <a:pt x="5131193" y="862393"/>
                  </a:lnTo>
                  <a:close/>
                </a:path>
                <a:path w="7304405" h="1770379">
                  <a:moveTo>
                    <a:pt x="5137823" y="1291805"/>
                  </a:moveTo>
                  <a:lnTo>
                    <a:pt x="5135715" y="1276159"/>
                  </a:lnTo>
                  <a:lnTo>
                    <a:pt x="5128514" y="1270673"/>
                  </a:lnTo>
                  <a:lnTo>
                    <a:pt x="5112855" y="1272794"/>
                  </a:lnTo>
                  <a:lnTo>
                    <a:pt x="5107368" y="1279982"/>
                  </a:lnTo>
                  <a:lnTo>
                    <a:pt x="5109476" y="1295628"/>
                  </a:lnTo>
                  <a:lnTo>
                    <a:pt x="5116677" y="1301115"/>
                  </a:lnTo>
                  <a:lnTo>
                    <a:pt x="5132336" y="1298994"/>
                  </a:lnTo>
                  <a:lnTo>
                    <a:pt x="5137823" y="1291805"/>
                  </a:lnTo>
                  <a:close/>
                </a:path>
                <a:path w="7304405" h="1770379">
                  <a:moveTo>
                    <a:pt x="5142344" y="901700"/>
                  </a:moveTo>
                  <a:lnTo>
                    <a:pt x="5136197" y="895057"/>
                  </a:lnTo>
                  <a:lnTo>
                    <a:pt x="5120398" y="894448"/>
                  </a:lnTo>
                  <a:lnTo>
                    <a:pt x="5113756" y="900582"/>
                  </a:lnTo>
                  <a:lnTo>
                    <a:pt x="5113147" y="916355"/>
                  </a:lnTo>
                  <a:lnTo>
                    <a:pt x="5119294" y="922997"/>
                  </a:lnTo>
                  <a:lnTo>
                    <a:pt x="5135092" y="923607"/>
                  </a:lnTo>
                  <a:lnTo>
                    <a:pt x="5141722" y="917473"/>
                  </a:lnTo>
                  <a:lnTo>
                    <a:pt x="5142344" y="901700"/>
                  </a:lnTo>
                  <a:close/>
                </a:path>
                <a:path w="7304405" h="1770379">
                  <a:moveTo>
                    <a:pt x="5165179" y="767956"/>
                  </a:moveTo>
                  <a:lnTo>
                    <a:pt x="5159476" y="760920"/>
                  </a:lnTo>
                  <a:lnTo>
                    <a:pt x="5143754" y="759282"/>
                  </a:lnTo>
                  <a:lnTo>
                    <a:pt x="5136731" y="764984"/>
                  </a:lnTo>
                  <a:lnTo>
                    <a:pt x="5135092" y="780681"/>
                  </a:lnTo>
                  <a:lnTo>
                    <a:pt x="5140795" y="787704"/>
                  </a:lnTo>
                  <a:lnTo>
                    <a:pt x="5156517" y="789343"/>
                  </a:lnTo>
                  <a:lnTo>
                    <a:pt x="5163540" y="783653"/>
                  </a:lnTo>
                  <a:lnTo>
                    <a:pt x="5165179" y="767956"/>
                  </a:lnTo>
                  <a:close/>
                </a:path>
                <a:path w="7304405" h="1770379">
                  <a:moveTo>
                    <a:pt x="5166614" y="1107097"/>
                  </a:moveTo>
                  <a:lnTo>
                    <a:pt x="5165814" y="1091336"/>
                  </a:lnTo>
                  <a:lnTo>
                    <a:pt x="5159095" y="1085278"/>
                  </a:lnTo>
                  <a:lnTo>
                    <a:pt x="5143297" y="1086091"/>
                  </a:lnTo>
                  <a:lnTo>
                    <a:pt x="5137239" y="1092809"/>
                  </a:lnTo>
                  <a:lnTo>
                    <a:pt x="5138051" y="1108570"/>
                  </a:lnTo>
                  <a:lnTo>
                    <a:pt x="5144770" y="1114628"/>
                  </a:lnTo>
                  <a:lnTo>
                    <a:pt x="5160556" y="1113815"/>
                  </a:lnTo>
                  <a:lnTo>
                    <a:pt x="5166614" y="1107097"/>
                  </a:lnTo>
                  <a:close/>
                </a:path>
                <a:path w="7304405" h="1770379">
                  <a:moveTo>
                    <a:pt x="5168176" y="29959"/>
                  </a:moveTo>
                  <a:lnTo>
                    <a:pt x="5165395" y="14414"/>
                  </a:lnTo>
                  <a:lnTo>
                    <a:pt x="5157978" y="9245"/>
                  </a:lnTo>
                  <a:lnTo>
                    <a:pt x="5142420" y="12026"/>
                  </a:lnTo>
                  <a:lnTo>
                    <a:pt x="5137239" y="19443"/>
                  </a:lnTo>
                  <a:lnTo>
                    <a:pt x="5140020" y="34975"/>
                  </a:lnTo>
                  <a:lnTo>
                    <a:pt x="5147437" y="40157"/>
                  </a:lnTo>
                  <a:lnTo>
                    <a:pt x="5163007" y="37376"/>
                  </a:lnTo>
                  <a:lnTo>
                    <a:pt x="5168176" y="29959"/>
                  </a:lnTo>
                  <a:close/>
                </a:path>
                <a:path w="7304405" h="1770379">
                  <a:moveTo>
                    <a:pt x="5169039" y="581469"/>
                  </a:moveTo>
                  <a:lnTo>
                    <a:pt x="5163947" y="573989"/>
                  </a:lnTo>
                  <a:lnTo>
                    <a:pt x="5148415" y="571042"/>
                  </a:lnTo>
                  <a:lnTo>
                    <a:pt x="5140934" y="576135"/>
                  </a:lnTo>
                  <a:lnTo>
                    <a:pt x="5138001" y="591642"/>
                  </a:lnTo>
                  <a:lnTo>
                    <a:pt x="5143093" y="599109"/>
                  </a:lnTo>
                  <a:lnTo>
                    <a:pt x="5158625" y="602056"/>
                  </a:lnTo>
                  <a:lnTo>
                    <a:pt x="5166106" y="596976"/>
                  </a:lnTo>
                  <a:lnTo>
                    <a:pt x="5169039" y="581469"/>
                  </a:lnTo>
                  <a:close/>
                </a:path>
                <a:path w="7304405" h="1770379">
                  <a:moveTo>
                    <a:pt x="5173269" y="525360"/>
                  </a:moveTo>
                  <a:lnTo>
                    <a:pt x="5172011" y="509625"/>
                  </a:lnTo>
                  <a:lnTo>
                    <a:pt x="5165128" y="503758"/>
                  </a:lnTo>
                  <a:lnTo>
                    <a:pt x="5149367" y="505015"/>
                  </a:lnTo>
                  <a:lnTo>
                    <a:pt x="5143500" y="511911"/>
                  </a:lnTo>
                  <a:lnTo>
                    <a:pt x="5144757" y="527634"/>
                  </a:lnTo>
                  <a:lnTo>
                    <a:pt x="5151640" y="533501"/>
                  </a:lnTo>
                  <a:lnTo>
                    <a:pt x="5167401" y="532244"/>
                  </a:lnTo>
                  <a:lnTo>
                    <a:pt x="5173269" y="525360"/>
                  </a:lnTo>
                  <a:close/>
                </a:path>
                <a:path w="7304405" h="1770379">
                  <a:moveTo>
                    <a:pt x="5188369" y="861618"/>
                  </a:moveTo>
                  <a:lnTo>
                    <a:pt x="5188153" y="845832"/>
                  </a:lnTo>
                  <a:lnTo>
                    <a:pt x="5181676" y="839533"/>
                  </a:lnTo>
                  <a:lnTo>
                    <a:pt x="5165864" y="839736"/>
                  </a:lnTo>
                  <a:lnTo>
                    <a:pt x="5159553" y="846226"/>
                  </a:lnTo>
                  <a:lnTo>
                    <a:pt x="5159768" y="861999"/>
                  </a:lnTo>
                  <a:lnTo>
                    <a:pt x="5166245" y="868311"/>
                  </a:lnTo>
                  <a:lnTo>
                    <a:pt x="5182057" y="868095"/>
                  </a:lnTo>
                  <a:lnTo>
                    <a:pt x="5188369" y="861618"/>
                  </a:lnTo>
                  <a:close/>
                </a:path>
                <a:path w="7304405" h="1770379">
                  <a:moveTo>
                    <a:pt x="5194490" y="1284185"/>
                  </a:moveTo>
                  <a:lnTo>
                    <a:pt x="5192382" y="1268539"/>
                  </a:lnTo>
                  <a:lnTo>
                    <a:pt x="5185181" y="1263065"/>
                  </a:lnTo>
                  <a:lnTo>
                    <a:pt x="5169522" y="1265174"/>
                  </a:lnTo>
                  <a:lnTo>
                    <a:pt x="5164036" y="1272374"/>
                  </a:lnTo>
                  <a:lnTo>
                    <a:pt x="5166144" y="1288008"/>
                  </a:lnTo>
                  <a:lnTo>
                    <a:pt x="5173345" y="1293495"/>
                  </a:lnTo>
                  <a:lnTo>
                    <a:pt x="5189004" y="1291374"/>
                  </a:lnTo>
                  <a:lnTo>
                    <a:pt x="5194490" y="1284185"/>
                  </a:lnTo>
                  <a:close/>
                </a:path>
                <a:path w="7304405" h="1770379">
                  <a:moveTo>
                    <a:pt x="5199481" y="903909"/>
                  </a:moveTo>
                  <a:lnTo>
                    <a:pt x="5193335" y="897280"/>
                  </a:lnTo>
                  <a:lnTo>
                    <a:pt x="5177536" y="896658"/>
                  </a:lnTo>
                  <a:lnTo>
                    <a:pt x="5170894" y="902804"/>
                  </a:lnTo>
                  <a:lnTo>
                    <a:pt x="5170284" y="918578"/>
                  </a:lnTo>
                  <a:lnTo>
                    <a:pt x="5176418" y="925207"/>
                  </a:lnTo>
                  <a:lnTo>
                    <a:pt x="5192217" y="925830"/>
                  </a:lnTo>
                  <a:lnTo>
                    <a:pt x="5198859" y="919683"/>
                  </a:lnTo>
                  <a:lnTo>
                    <a:pt x="5199481" y="903909"/>
                  </a:lnTo>
                  <a:close/>
                </a:path>
                <a:path w="7304405" h="1770379">
                  <a:moveTo>
                    <a:pt x="5222049" y="773925"/>
                  </a:moveTo>
                  <a:lnTo>
                    <a:pt x="5216347" y="766889"/>
                  </a:lnTo>
                  <a:lnTo>
                    <a:pt x="5200624" y="765263"/>
                  </a:lnTo>
                  <a:lnTo>
                    <a:pt x="5193589" y="770953"/>
                  </a:lnTo>
                  <a:lnTo>
                    <a:pt x="5191963" y="786650"/>
                  </a:lnTo>
                  <a:lnTo>
                    <a:pt x="5197665" y="793673"/>
                  </a:lnTo>
                  <a:lnTo>
                    <a:pt x="5213388" y="795312"/>
                  </a:lnTo>
                  <a:lnTo>
                    <a:pt x="5220411" y="789622"/>
                  </a:lnTo>
                  <a:lnTo>
                    <a:pt x="5222049" y="773925"/>
                  </a:lnTo>
                  <a:close/>
                </a:path>
                <a:path w="7304405" h="1770379">
                  <a:moveTo>
                    <a:pt x="5223726" y="1104150"/>
                  </a:moveTo>
                  <a:lnTo>
                    <a:pt x="5222913" y="1088390"/>
                  </a:lnTo>
                  <a:lnTo>
                    <a:pt x="5216195" y="1082332"/>
                  </a:lnTo>
                  <a:lnTo>
                    <a:pt x="5200408" y="1083144"/>
                  </a:lnTo>
                  <a:lnTo>
                    <a:pt x="5194338" y="1089863"/>
                  </a:lnTo>
                  <a:lnTo>
                    <a:pt x="5195151" y="1105623"/>
                  </a:lnTo>
                  <a:lnTo>
                    <a:pt x="5201869" y="1111681"/>
                  </a:lnTo>
                  <a:lnTo>
                    <a:pt x="5217668" y="1110869"/>
                  </a:lnTo>
                  <a:lnTo>
                    <a:pt x="5223726" y="1104150"/>
                  </a:lnTo>
                  <a:close/>
                </a:path>
                <a:path w="7304405" h="1770379">
                  <a:moveTo>
                    <a:pt x="5225237" y="592035"/>
                  </a:moveTo>
                  <a:lnTo>
                    <a:pt x="5220144" y="584568"/>
                  </a:lnTo>
                  <a:lnTo>
                    <a:pt x="5204612" y="581621"/>
                  </a:lnTo>
                  <a:lnTo>
                    <a:pt x="5197132" y="586714"/>
                  </a:lnTo>
                  <a:lnTo>
                    <a:pt x="5194185" y="602208"/>
                  </a:lnTo>
                  <a:lnTo>
                    <a:pt x="5199278" y="609688"/>
                  </a:lnTo>
                  <a:lnTo>
                    <a:pt x="5214810" y="612635"/>
                  </a:lnTo>
                  <a:lnTo>
                    <a:pt x="5222291" y="607542"/>
                  </a:lnTo>
                  <a:lnTo>
                    <a:pt x="5225237" y="592035"/>
                  </a:lnTo>
                  <a:close/>
                </a:path>
                <a:path w="7304405" h="1770379">
                  <a:moveTo>
                    <a:pt x="5230266" y="520814"/>
                  </a:moveTo>
                  <a:lnTo>
                    <a:pt x="5229009" y="505091"/>
                  </a:lnTo>
                  <a:lnTo>
                    <a:pt x="5222125" y="499224"/>
                  </a:lnTo>
                  <a:lnTo>
                    <a:pt x="5206365" y="500481"/>
                  </a:lnTo>
                  <a:lnTo>
                    <a:pt x="5200497" y="507365"/>
                  </a:lnTo>
                  <a:lnTo>
                    <a:pt x="5201755" y="523100"/>
                  </a:lnTo>
                  <a:lnTo>
                    <a:pt x="5208638" y="528967"/>
                  </a:lnTo>
                  <a:lnTo>
                    <a:pt x="5224399" y="527710"/>
                  </a:lnTo>
                  <a:lnTo>
                    <a:pt x="5230266" y="520814"/>
                  </a:lnTo>
                  <a:close/>
                </a:path>
                <a:path w="7304405" h="1770379">
                  <a:moveTo>
                    <a:pt x="5245544" y="860856"/>
                  </a:moveTo>
                  <a:lnTo>
                    <a:pt x="5245328" y="845070"/>
                  </a:lnTo>
                  <a:lnTo>
                    <a:pt x="5238851" y="838758"/>
                  </a:lnTo>
                  <a:lnTo>
                    <a:pt x="5223040" y="838974"/>
                  </a:lnTo>
                  <a:lnTo>
                    <a:pt x="5216728" y="845451"/>
                  </a:lnTo>
                  <a:lnTo>
                    <a:pt x="5216944" y="861237"/>
                  </a:lnTo>
                  <a:lnTo>
                    <a:pt x="5223421" y="867549"/>
                  </a:lnTo>
                  <a:lnTo>
                    <a:pt x="5239232" y="867333"/>
                  </a:lnTo>
                  <a:lnTo>
                    <a:pt x="5245544" y="860856"/>
                  </a:lnTo>
                  <a:close/>
                </a:path>
                <a:path w="7304405" h="1770379">
                  <a:moveTo>
                    <a:pt x="5251158" y="1276565"/>
                  </a:moveTo>
                  <a:lnTo>
                    <a:pt x="5249049" y="1260919"/>
                  </a:lnTo>
                  <a:lnTo>
                    <a:pt x="5241861" y="1255445"/>
                  </a:lnTo>
                  <a:lnTo>
                    <a:pt x="5226189" y="1257554"/>
                  </a:lnTo>
                  <a:lnTo>
                    <a:pt x="5220703" y="1264754"/>
                  </a:lnTo>
                  <a:lnTo>
                    <a:pt x="5222811" y="1280388"/>
                  </a:lnTo>
                  <a:lnTo>
                    <a:pt x="5230012" y="1285875"/>
                  </a:lnTo>
                  <a:lnTo>
                    <a:pt x="5245684" y="1283754"/>
                  </a:lnTo>
                  <a:lnTo>
                    <a:pt x="5251158" y="1276565"/>
                  </a:lnTo>
                  <a:close/>
                </a:path>
                <a:path w="7304405" h="1770379">
                  <a:moveTo>
                    <a:pt x="5256606" y="906132"/>
                  </a:moveTo>
                  <a:lnTo>
                    <a:pt x="5250472" y="899490"/>
                  </a:lnTo>
                  <a:lnTo>
                    <a:pt x="5234673" y="898867"/>
                  </a:lnTo>
                  <a:lnTo>
                    <a:pt x="5228031" y="905014"/>
                  </a:lnTo>
                  <a:lnTo>
                    <a:pt x="5227421" y="920788"/>
                  </a:lnTo>
                  <a:lnTo>
                    <a:pt x="5233555" y="927430"/>
                  </a:lnTo>
                  <a:lnTo>
                    <a:pt x="5249354" y="928039"/>
                  </a:lnTo>
                  <a:lnTo>
                    <a:pt x="5255996" y="921893"/>
                  </a:lnTo>
                  <a:lnTo>
                    <a:pt x="5256606" y="906132"/>
                  </a:lnTo>
                  <a:close/>
                </a:path>
                <a:path w="7304405" h="1770379">
                  <a:moveTo>
                    <a:pt x="5278907" y="779894"/>
                  </a:moveTo>
                  <a:lnTo>
                    <a:pt x="5273205" y="772871"/>
                  </a:lnTo>
                  <a:lnTo>
                    <a:pt x="5257482" y="771232"/>
                  </a:lnTo>
                  <a:lnTo>
                    <a:pt x="5250459" y="776922"/>
                  </a:lnTo>
                  <a:lnTo>
                    <a:pt x="5248821" y="792619"/>
                  </a:lnTo>
                  <a:lnTo>
                    <a:pt x="5254523" y="799642"/>
                  </a:lnTo>
                  <a:lnTo>
                    <a:pt x="5270246" y="801281"/>
                  </a:lnTo>
                  <a:lnTo>
                    <a:pt x="5277282" y="795591"/>
                  </a:lnTo>
                  <a:lnTo>
                    <a:pt x="5278907" y="779894"/>
                  </a:lnTo>
                  <a:close/>
                </a:path>
                <a:path w="7304405" h="1770379">
                  <a:moveTo>
                    <a:pt x="5280825" y="1101191"/>
                  </a:moveTo>
                  <a:lnTo>
                    <a:pt x="5280012" y="1085430"/>
                  </a:lnTo>
                  <a:lnTo>
                    <a:pt x="5273294" y="1079373"/>
                  </a:lnTo>
                  <a:lnTo>
                    <a:pt x="5257508" y="1080185"/>
                  </a:lnTo>
                  <a:lnTo>
                    <a:pt x="5251450" y="1086904"/>
                  </a:lnTo>
                  <a:lnTo>
                    <a:pt x="5252263" y="1102664"/>
                  </a:lnTo>
                  <a:lnTo>
                    <a:pt x="5258981" y="1108722"/>
                  </a:lnTo>
                  <a:lnTo>
                    <a:pt x="5274767" y="1107909"/>
                  </a:lnTo>
                  <a:lnTo>
                    <a:pt x="5280825" y="1101191"/>
                  </a:lnTo>
                  <a:close/>
                </a:path>
                <a:path w="7304405" h="1770379">
                  <a:moveTo>
                    <a:pt x="5281422" y="602615"/>
                  </a:moveTo>
                  <a:lnTo>
                    <a:pt x="5276329" y="595134"/>
                  </a:lnTo>
                  <a:lnTo>
                    <a:pt x="5260797" y="592188"/>
                  </a:lnTo>
                  <a:lnTo>
                    <a:pt x="5253329" y="597281"/>
                  </a:lnTo>
                  <a:lnTo>
                    <a:pt x="5250383" y="612787"/>
                  </a:lnTo>
                  <a:lnTo>
                    <a:pt x="5255476" y="620268"/>
                  </a:lnTo>
                  <a:lnTo>
                    <a:pt x="5271008" y="623214"/>
                  </a:lnTo>
                  <a:lnTo>
                    <a:pt x="5278488" y="618121"/>
                  </a:lnTo>
                  <a:lnTo>
                    <a:pt x="5281422" y="602615"/>
                  </a:lnTo>
                  <a:close/>
                </a:path>
                <a:path w="7304405" h="1770379">
                  <a:moveTo>
                    <a:pt x="5287264" y="516280"/>
                  </a:moveTo>
                  <a:lnTo>
                    <a:pt x="5286006" y="500557"/>
                  </a:lnTo>
                  <a:lnTo>
                    <a:pt x="5279123" y="494690"/>
                  </a:lnTo>
                  <a:lnTo>
                    <a:pt x="5263362" y="495947"/>
                  </a:lnTo>
                  <a:lnTo>
                    <a:pt x="5257495" y="502831"/>
                  </a:lnTo>
                  <a:lnTo>
                    <a:pt x="5258752" y="518566"/>
                  </a:lnTo>
                  <a:lnTo>
                    <a:pt x="5265636" y="524433"/>
                  </a:lnTo>
                  <a:lnTo>
                    <a:pt x="5281396" y="523176"/>
                  </a:lnTo>
                  <a:lnTo>
                    <a:pt x="5287264" y="516280"/>
                  </a:lnTo>
                  <a:close/>
                </a:path>
                <a:path w="7304405" h="1770379">
                  <a:moveTo>
                    <a:pt x="5307825" y="1268945"/>
                  </a:moveTo>
                  <a:lnTo>
                    <a:pt x="5305717" y="1253312"/>
                  </a:lnTo>
                  <a:lnTo>
                    <a:pt x="5298529" y="1247825"/>
                  </a:lnTo>
                  <a:lnTo>
                    <a:pt x="5282857" y="1249934"/>
                  </a:lnTo>
                  <a:lnTo>
                    <a:pt x="5277370" y="1257134"/>
                  </a:lnTo>
                  <a:lnTo>
                    <a:pt x="5279479" y="1272768"/>
                  </a:lnTo>
                  <a:lnTo>
                    <a:pt x="5286680" y="1278255"/>
                  </a:lnTo>
                  <a:lnTo>
                    <a:pt x="5302351" y="1276146"/>
                  </a:lnTo>
                  <a:lnTo>
                    <a:pt x="5307825" y="1268945"/>
                  </a:lnTo>
                  <a:close/>
                </a:path>
                <a:path w="7304405" h="1770379">
                  <a:moveTo>
                    <a:pt x="5313743" y="908342"/>
                  </a:moveTo>
                  <a:lnTo>
                    <a:pt x="5307609" y="901700"/>
                  </a:lnTo>
                  <a:lnTo>
                    <a:pt x="5291810" y="901090"/>
                  </a:lnTo>
                  <a:lnTo>
                    <a:pt x="5285168" y="907237"/>
                  </a:lnTo>
                  <a:lnTo>
                    <a:pt x="5284546" y="922997"/>
                  </a:lnTo>
                  <a:lnTo>
                    <a:pt x="5290693" y="929640"/>
                  </a:lnTo>
                  <a:lnTo>
                    <a:pt x="5306492" y="930262"/>
                  </a:lnTo>
                  <a:lnTo>
                    <a:pt x="5313134" y="924115"/>
                  </a:lnTo>
                  <a:lnTo>
                    <a:pt x="5313743" y="908342"/>
                  </a:lnTo>
                  <a:close/>
                </a:path>
                <a:path w="7304405" h="1770379">
                  <a:moveTo>
                    <a:pt x="5335778" y="785863"/>
                  </a:moveTo>
                  <a:lnTo>
                    <a:pt x="5330075" y="778840"/>
                  </a:lnTo>
                  <a:lnTo>
                    <a:pt x="5314353" y="777201"/>
                  </a:lnTo>
                  <a:lnTo>
                    <a:pt x="5307330" y="782891"/>
                  </a:lnTo>
                  <a:lnTo>
                    <a:pt x="5305691" y="798588"/>
                  </a:lnTo>
                  <a:lnTo>
                    <a:pt x="5311394" y="805624"/>
                  </a:lnTo>
                  <a:lnTo>
                    <a:pt x="5327116" y="807262"/>
                  </a:lnTo>
                  <a:lnTo>
                    <a:pt x="5334139" y="801560"/>
                  </a:lnTo>
                  <a:lnTo>
                    <a:pt x="5335778" y="785863"/>
                  </a:lnTo>
                  <a:close/>
                </a:path>
                <a:path w="7304405" h="1770379">
                  <a:moveTo>
                    <a:pt x="5337619" y="613194"/>
                  </a:moveTo>
                  <a:lnTo>
                    <a:pt x="5332527" y="605713"/>
                  </a:lnTo>
                  <a:lnTo>
                    <a:pt x="5316994" y="602767"/>
                  </a:lnTo>
                  <a:lnTo>
                    <a:pt x="5309514" y="607860"/>
                  </a:lnTo>
                  <a:lnTo>
                    <a:pt x="5306580" y="623366"/>
                  </a:lnTo>
                  <a:lnTo>
                    <a:pt x="5311673" y="630834"/>
                  </a:lnTo>
                  <a:lnTo>
                    <a:pt x="5327205" y="633793"/>
                  </a:lnTo>
                  <a:lnTo>
                    <a:pt x="5334673" y="628700"/>
                  </a:lnTo>
                  <a:lnTo>
                    <a:pt x="5337619" y="613194"/>
                  </a:lnTo>
                  <a:close/>
                </a:path>
                <a:path w="7304405" h="1770379">
                  <a:moveTo>
                    <a:pt x="5337924" y="1098245"/>
                  </a:moveTo>
                  <a:lnTo>
                    <a:pt x="5337111" y="1082484"/>
                  </a:lnTo>
                  <a:lnTo>
                    <a:pt x="5330393" y="1076426"/>
                  </a:lnTo>
                  <a:lnTo>
                    <a:pt x="5314607" y="1077239"/>
                  </a:lnTo>
                  <a:lnTo>
                    <a:pt x="5308549" y="1083957"/>
                  </a:lnTo>
                  <a:lnTo>
                    <a:pt x="5309362" y="1099718"/>
                  </a:lnTo>
                  <a:lnTo>
                    <a:pt x="5316080" y="1105776"/>
                  </a:lnTo>
                  <a:lnTo>
                    <a:pt x="5331866" y="1104963"/>
                  </a:lnTo>
                  <a:lnTo>
                    <a:pt x="5337924" y="1098245"/>
                  </a:lnTo>
                  <a:close/>
                </a:path>
                <a:path w="7304405" h="1770379">
                  <a:moveTo>
                    <a:pt x="5344261" y="511746"/>
                  </a:moveTo>
                  <a:lnTo>
                    <a:pt x="5343004" y="496011"/>
                  </a:lnTo>
                  <a:lnTo>
                    <a:pt x="5336121" y="490156"/>
                  </a:lnTo>
                  <a:lnTo>
                    <a:pt x="5320360" y="491413"/>
                  </a:lnTo>
                  <a:lnTo>
                    <a:pt x="5314493" y="498297"/>
                  </a:lnTo>
                  <a:lnTo>
                    <a:pt x="5315750" y="514032"/>
                  </a:lnTo>
                  <a:lnTo>
                    <a:pt x="5322633" y="519899"/>
                  </a:lnTo>
                  <a:lnTo>
                    <a:pt x="5338394" y="518629"/>
                  </a:lnTo>
                  <a:lnTo>
                    <a:pt x="5344261" y="511746"/>
                  </a:lnTo>
                  <a:close/>
                </a:path>
                <a:path w="7304405" h="1770379">
                  <a:moveTo>
                    <a:pt x="5364505" y="1261325"/>
                  </a:moveTo>
                  <a:lnTo>
                    <a:pt x="5362384" y="1245692"/>
                  </a:lnTo>
                  <a:lnTo>
                    <a:pt x="5355196" y="1240205"/>
                  </a:lnTo>
                  <a:lnTo>
                    <a:pt x="5339524" y="1242326"/>
                  </a:lnTo>
                  <a:lnTo>
                    <a:pt x="5334038" y="1249514"/>
                  </a:lnTo>
                  <a:lnTo>
                    <a:pt x="5336159" y="1265161"/>
                  </a:lnTo>
                  <a:lnTo>
                    <a:pt x="5343347" y="1270635"/>
                  </a:lnTo>
                  <a:lnTo>
                    <a:pt x="5359019" y="1268526"/>
                  </a:lnTo>
                  <a:lnTo>
                    <a:pt x="5364505" y="1261325"/>
                  </a:lnTo>
                  <a:close/>
                </a:path>
                <a:path w="7304405" h="1770379">
                  <a:moveTo>
                    <a:pt x="5370881" y="910551"/>
                  </a:moveTo>
                  <a:lnTo>
                    <a:pt x="5364734" y="903922"/>
                  </a:lnTo>
                  <a:lnTo>
                    <a:pt x="5348948" y="903300"/>
                  </a:lnTo>
                  <a:lnTo>
                    <a:pt x="5342306" y="909447"/>
                  </a:lnTo>
                  <a:lnTo>
                    <a:pt x="5341683" y="925220"/>
                  </a:lnTo>
                  <a:lnTo>
                    <a:pt x="5347830" y="931849"/>
                  </a:lnTo>
                  <a:lnTo>
                    <a:pt x="5363629" y="932472"/>
                  </a:lnTo>
                  <a:lnTo>
                    <a:pt x="5370271" y="926325"/>
                  </a:lnTo>
                  <a:lnTo>
                    <a:pt x="5370881" y="910551"/>
                  </a:lnTo>
                  <a:close/>
                </a:path>
                <a:path w="7304405" h="1770379">
                  <a:moveTo>
                    <a:pt x="5392648" y="791832"/>
                  </a:moveTo>
                  <a:lnTo>
                    <a:pt x="5386946" y="784809"/>
                  </a:lnTo>
                  <a:lnTo>
                    <a:pt x="5371223" y="783170"/>
                  </a:lnTo>
                  <a:lnTo>
                    <a:pt x="5364188" y="788860"/>
                  </a:lnTo>
                  <a:lnTo>
                    <a:pt x="5362562" y="804557"/>
                  </a:lnTo>
                  <a:lnTo>
                    <a:pt x="5368252" y="811593"/>
                  </a:lnTo>
                  <a:lnTo>
                    <a:pt x="5383987" y="813231"/>
                  </a:lnTo>
                  <a:lnTo>
                    <a:pt x="5391010" y="807529"/>
                  </a:lnTo>
                  <a:lnTo>
                    <a:pt x="5392648" y="791832"/>
                  </a:lnTo>
                  <a:close/>
                </a:path>
                <a:path w="7304405" h="1770379">
                  <a:moveTo>
                    <a:pt x="5393817" y="623760"/>
                  </a:moveTo>
                  <a:lnTo>
                    <a:pt x="5388724" y="616292"/>
                  </a:lnTo>
                  <a:lnTo>
                    <a:pt x="5373192" y="613346"/>
                  </a:lnTo>
                  <a:lnTo>
                    <a:pt x="5365712" y="618439"/>
                  </a:lnTo>
                  <a:lnTo>
                    <a:pt x="5362765" y="633933"/>
                  </a:lnTo>
                  <a:lnTo>
                    <a:pt x="5367858" y="641413"/>
                  </a:lnTo>
                  <a:lnTo>
                    <a:pt x="5383390" y="644359"/>
                  </a:lnTo>
                  <a:lnTo>
                    <a:pt x="5390870" y="639267"/>
                  </a:lnTo>
                  <a:lnTo>
                    <a:pt x="5393817" y="623760"/>
                  </a:lnTo>
                  <a:close/>
                </a:path>
                <a:path w="7304405" h="1770379">
                  <a:moveTo>
                    <a:pt x="5395023" y="1095298"/>
                  </a:moveTo>
                  <a:lnTo>
                    <a:pt x="5394210" y="1079538"/>
                  </a:lnTo>
                  <a:lnTo>
                    <a:pt x="5387505" y="1073480"/>
                  </a:lnTo>
                  <a:lnTo>
                    <a:pt x="5371706" y="1074293"/>
                  </a:lnTo>
                  <a:lnTo>
                    <a:pt x="5365648" y="1081011"/>
                  </a:lnTo>
                  <a:lnTo>
                    <a:pt x="5366461" y="1096772"/>
                  </a:lnTo>
                  <a:lnTo>
                    <a:pt x="5373179" y="1102829"/>
                  </a:lnTo>
                  <a:lnTo>
                    <a:pt x="5388965" y="1102017"/>
                  </a:lnTo>
                  <a:lnTo>
                    <a:pt x="5395023" y="1095298"/>
                  </a:lnTo>
                  <a:close/>
                </a:path>
                <a:path w="7304405" h="1770379">
                  <a:moveTo>
                    <a:pt x="5421173" y="1253718"/>
                  </a:moveTo>
                  <a:lnTo>
                    <a:pt x="5419052" y="1238072"/>
                  </a:lnTo>
                  <a:lnTo>
                    <a:pt x="5411863" y="1232585"/>
                  </a:lnTo>
                  <a:lnTo>
                    <a:pt x="5396192" y="1234706"/>
                  </a:lnTo>
                  <a:lnTo>
                    <a:pt x="5390705" y="1241894"/>
                  </a:lnTo>
                  <a:lnTo>
                    <a:pt x="5392826" y="1257541"/>
                  </a:lnTo>
                  <a:lnTo>
                    <a:pt x="5400014" y="1263027"/>
                  </a:lnTo>
                  <a:lnTo>
                    <a:pt x="5415686" y="1260906"/>
                  </a:lnTo>
                  <a:lnTo>
                    <a:pt x="5421173" y="1253718"/>
                  </a:lnTo>
                  <a:close/>
                </a:path>
                <a:path w="7304405" h="1770379">
                  <a:moveTo>
                    <a:pt x="5428018" y="912774"/>
                  </a:moveTo>
                  <a:lnTo>
                    <a:pt x="5421871" y="906132"/>
                  </a:lnTo>
                  <a:lnTo>
                    <a:pt x="5406072" y="905522"/>
                  </a:lnTo>
                  <a:lnTo>
                    <a:pt x="5399443" y="911656"/>
                  </a:lnTo>
                  <a:lnTo>
                    <a:pt x="5398821" y="927430"/>
                  </a:lnTo>
                  <a:lnTo>
                    <a:pt x="5404967" y="934072"/>
                  </a:lnTo>
                  <a:lnTo>
                    <a:pt x="5420766" y="934681"/>
                  </a:lnTo>
                  <a:lnTo>
                    <a:pt x="5427408" y="928547"/>
                  </a:lnTo>
                  <a:lnTo>
                    <a:pt x="5428018" y="912774"/>
                  </a:lnTo>
                  <a:close/>
                </a:path>
                <a:path w="7304405" h="1770379">
                  <a:moveTo>
                    <a:pt x="5449506" y="797801"/>
                  </a:moveTo>
                  <a:lnTo>
                    <a:pt x="5443804" y="790778"/>
                  </a:lnTo>
                  <a:lnTo>
                    <a:pt x="5428081" y="789139"/>
                  </a:lnTo>
                  <a:lnTo>
                    <a:pt x="5421058" y="794842"/>
                  </a:lnTo>
                  <a:lnTo>
                    <a:pt x="5419420" y="810539"/>
                  </a:lnTo>
                  <a:lnTo>
                    <a:pt x="5425122" y="817562"/>
                  </a:lnTo>
                  <a:lnTo>
                    <a:pt x="5440845" y="819200"/>
                  </a:lnTo>
                  <a:lnTo>
                    <a:pt x="5447868" y="813498"/>
                  </a:lnTo>
                  <a:lnTo>
                    <a:pt x="5449506" y="797801"/>
                  </a:lnTo>
                  <a:close/>
                </a:path>
                <a:path w="7304405" h="1770379">
                  <a:moveTo>
                    <a:pt x="5450002" y="634339"/>
                  </a:moveTo>
                  <a:lnTo>
                    <a:pt x="5444909" y="626859"/>
                  </a:lnTo>
                  <a:lnTo>
                    <a:pt x="5429377" y="623912"/>
                  </a:lnTo>
                  <a:lnTo>
                    <a:pt x="5421896" y="629005"/>
                  </a:lnTo>
                  <a:lnTo>
                    <a:pt x="5418963" y="644512"/>
                  </a:lnTo>
                  <a:lnTo>
                    <a:pt x="5424055" y="651992"/>
                  </a:lnTo>
                  <a:lnTo>
                    <a:pt x="5439588" y="654939"/>
                  </a:lnTo>
                  <a:lnTo>
                    <a:pt x="5447055" y="649846"/>
                  </a:lnTo>
                  <a:lnTo>
                    <a:pt x="5450002" y="634339"/>
                  </a:lnTo>
                  <a:close/>
                </a:path>
                <a:path w="7304405" h="1770379">
                  <a:moveTo>
                    <a:pt x="5452135" y="1092339"/>
                  </a:moveTo>
                  <a:lnTo>
                    <a:pt x="5451322" y="1076579"/>
                  </a:lnTo>
                  <a:lnTo>
                    <a:pt x="5444604" y="1070521"/>
                  </a:lnTo>
                  <a:lnTo>
                    <a:pt x="5428818" y="1071333"/>
                  </a:lnTo>
                  <a:lnTo>
                    <a:pt x="5422747" y="1078052"/>
                  </a:lnTo>
                  <a:lnTo>
                    <a:pt x="5423560" y="1093812"/>
                  </a:lnTo>
                  <a:lnTo>
                    <a:pt x="5430278" y="1099870"/>
                  </a:lnTo>
                  <a:lnTo>
                    <a:pt x="5446077" y="1099058"/>
                  </a:lnTo>
                  <a:lnTo>
                    <a:pt x="5452135" y="1092339"/>
                  </a:lnTo>
                  <a:close/>
                </a:path>
                <a:path w="7304405" h="1770379">
                  <a:moveTo>
                    <a:pt x="5477840" y="1246098"/>
                  </a:moveTo>
                  <a:lnTo>
                    <a:pt x="5475732" y="1230452"/>
                  </a:lnTo>
                  <a:lnTo>
                    <a:pt x="5468531" y="1224965"/>
                  </a:lnTo>
                  <a:lnTo>
                    <a:pt x="5452859" y="1227086"/>
                  </a:lnTo>
                  <a:lnTo>
                    <a:pt x="5447385" y="1234274"/>
                  </a:lnTo>
                  <a:lnTo>
                    <a:pt x="5449494" y="1249921"/>
                  </a:lnTo>
                  <a:lnTo>
                    <a:pt x="5456682" y="1255407"/>
                  </a:lnTo>
                  <a:lnTo>
                    <a:pt x="5472354" y="1253286"/>
                  </a:lnTo>
                  <a:lnTo>
                    <a:pt x="5477840" y="1246098"/>
                  </a:lnTo>
                  <a:close/>
                </a:path>
                <a:path w="7304405" h="1770379">
                  <a:moveTo>
                    <a:pt x="5485155" y="914984"/>
                  </a:moveTo>
                  <a:lnTo>
                    <a:pt x="5479008" y="908342"/>
                  </a:lnTo>
                  <a:lnTo>
                    <a:pt x="5463210" y="907732"/>
                  </a:lnTo>
                  <a:lnTo>
                    <a:pt x="5456567" y="913879"/>
                  </a:lnTo>
                  <a:lnTo>
                    <a:pt x="5455958" y="929640"/>
                  </a:lnTo>
                  <a:lnTo>
                    <a:pt x="5462105" y="936282"/>
                  </a:lnTo>
                  <a:lnTo>
                    <a:pt x="5477903" y="936904"/>
                  </a:lnTo>
                  <a:lnTo>
                    <a:pt x="5484546" y="930757"/>
                  </a:lnTo>
                  <a:lnTo>
                    <a:pt x="5485155" y="914984"/>
                  </a:lnTo>
                  <a:close/>
                </a:path>
                <a:path w="7304405" h="1770379">
                  <a:moveTo>
                    <a:pt x="5506199" y="644918"/>
                  </a:moveTo>
                  <a:lnTo>
                    <a:pt x="5501106" y="637438"/>
                  </a:lnTo>
                  <a:lnTo>
                    <a:pt x="5485574" y="634492"/>
                  </a:lnTo>
                  <a:lnTo>
                    <a:pt x="5478094" y="639584"/>
                  </a:lnTo>
                  <a:lnTo>
                    <a:pt x="5475148" y="655091"/>
                  </a:lnTo>
                  <a:lnTo>
                    <a:pt x="5480240" y="662559"/>
                  </a:lnTo>
                  <a:lnTo>
                    <a:pt x="5495772" y="665518"/>
                  </a:lnTo>
                  <a:lnTo>
                    <a:pt x="5503253" y="660425"/>
                  </a:lnTo>
                  <a:lnTo>
                    <a:pt x="5506199" y="644918"/>
                  </a:lnTo>
                  <a:close/>
                </a:path>
                <a:path w="7304405" h="1770379">
                  <a:moveTo>
                    <a:pt x="5506377" y="803770"/>
                  </a:moveTo>
                  <a:lnTo>
                    <a:pt x="5500675" y="796747"/>
                  </a:lnTo>
                  <a:lnTo>
                    <a:pt x="5484952" y="795108"/>
                  </a:lnTo>
                  <a:lnTo>
                    <a:pt x="5477929" y="800811"/>
                  </a:lnTo>
                  <a:lnTo>
                    <a:pt x="5476291" y="816508"/>
                  </a:lnTo>
                  <a:lnTo>
                    <a:pt x="5481993" y="823531"/>
                  </a:lnTo>
                  <a:lnTo>
                    <a:pt x="5497715" y="825169"/>
                  </a:lnTo>
                  <a:lnTo>
                    <a:pt x="5504739" y="819467"/>
                  </a:lnTo>
                  <a:lnTo>
                    <a:pt x="5506377" y="803770"/>
                  </a:lnTo>
                  <a:close/>
                </a:path>
                <a:path w="7304405" h="1770379">
                  <a:moveTo>
                    <a:pt x="5509234" y="1089393"/>
                  </a:moveTo>
                  <a:lnTo>
                    <a:pt x="5508422" y="1073632"/>
                  </a:lnTo>
                  <a:lnTo>
                    <a:pt x="5501703" y="1067574"/>
                  </a:lnTo>
                  <a:lnTo>
                    <a:pt x="5485917" y="1068387"/>
                  </a:lnTo>
                  <a:lnTo>
                    <a:pt x="5479859" y="1075105"/>
                  </a:lnTo>
                  <a:lnTo>
                    <a:pt x="5480672" y="1090866"/>
                  </a:lnTo>
                  <a:lnTo>
                    <a:pt x="5487390" y="1096924"/>
                  </a:lnTo>
                  <a:lnTo>
                    <a:pt x="5503176" y="1096111"/>
                  </a:lnTo>
                  <a:lnTo>
                    <a:pt x="5509234" y="1089393"/>
                  </a:lnTo>
                  <a:close/>
                </a:path>
                <a:path w="7304405" h="1770379">
                  <a:moveTo>
                    <a:pt x="5534507" y="1238478"/>
                  </a:moveTo>
                  <a:lnTo>
                    <a:pt x="5532399" y="1222832"/>
                  </a:lnTo>
                  <a:lnTo>
                    <a:pt x="5525198" y="1217358"/>
                  </a:lnTo>
                  <a:lnTo>
                    <a:pt x="5509526" y="1219466"/>
                  </a:lnTo>
                  <a:lnTo>
                    <a:pt x="5504053" y="1226667"/>
                  </a:lnTo>
                  <a:lnTo>
                    <a:pt x="5506161" y="1242301"/>
                  </a:lnTo>
                  <a:lnTo>
                    <a:pt x="5513349" y="1247787"/>
                  </a:lnTo>
                  <a:lnTo>
                    <a:pt x="5529021" y="1245666"/>
                  </a:lnTo>
                  <a:lnTo>
                    <a:pt x="5534507" y="1238478"/>
                  </a:lnTo>
                  <a:close/>
                </a:path>
                <a:path w="7304405" h="1770379">
                  <a:moveTo>
                    <a:pt x="5542292" y="917206"/>
                  </a:moveTo>
                  <a:lnTo>
                    <a:pt x="5536146" y="910564"/>
                  </a:lnTo>
                  <a:lnTo>
                    <a:pt x="5520347" y="909942"/>
                  </a:lnTo>
                  <a:lnTo>
                    <a:pt x="5513705" y="916089"/>
                  </a:lnTo>
                  <a:lnTo>
                    <a:pt x="5513095" y="931862"/>
                  </a:lnTo>
                  <a:lnTo>
                    <a:pt x="5519242" y="938504"/>
                  </a:lnTo>
                  <a:lnTo>
                    <a:pt x="5535041" y="939114"/>
                  </a:lnTo>
                  <a:lnTo>
                    <a:pt x="5541683" y="932967"/>
                  </a:lnTo>
                  <a:lnTo>
                    <a:pt x="5542292" y="917206"/>
                  </a:lnTo>
                  <a:close/>
                </a:path>
                <a:path w="7304405" h="1770379">
                  <a:moveTo>
                    <a:pt x="5562384" y="655485"/>
                  </a:moveTo>
                  <a:lnTo>
                    <a:pt x="5557291" y="648017"/>
                  </a:lnTo>
                  <a:lnTo>
                    <a:pt x="5541759" y="645071"/>
                  </a:lnTo>
                  <a:lnTo>
                    <a:pt x="5534279" y="650163"/>
                  </a:lnTo>
                  <a:lnTo>
                    <a:pt x="5531345" y="665657"/>
                  </a:lnTo>
                  <a:lnTo>
                    <a:pt x="5536438" y="673138"/>
                  </a:lnTo>
                  <a:lnTo>
                    <a:pt x="5551970" y="676084"/>
                  </a:lnTo>
                  <a:lnTo>
                    <a:pt x="5559450" y="670991"/>
                  </a:lnTo>
                  <a:lnTo>
                    <a:pt x="5562384" y="655485"/>
                  </a:lnTo>
                  <a:close/>
                </a:path>
                <a:path w="7304405" h="1770379">
                  <a:moveTo>
                    <a:pt x="5563235" y="809739"/>
                  </a:moveTo>
                  <a:lnTo>
                    <a:pt x="5557545" y="802716"/>
                  </a:lnTo>
                  <a:lnTo>
                    <a:pt x="5541810" y="801077"/>
                  </a:lnTo>
                  <a:lnTo>
                    <a:pt x="5534787" y="806780"/>
                  </a:lnTo>
                  <a:lnTo>
                    <a:pt x="5533161" y="822477"/>
                  </a:lnTo>
                  <a:lnTo>
                    <a:pt x="5538851" y="829500"/>
                  </a:lnTo>
                  <a:lnTo>
                    <a:pt x="5554586" y="831138"/>
                  </a:lnTo>
                  <a:lnTo>
                    <a:pt x="5561609" y="825436"/>
                  </a:lnTo>
                  <a:lnTo>
                    <a:pt x="5563235" y="809739"/>
                  </a:lnTo>
                  <a:close/>
                </a:path>
                <a:path w="7304405" h="1770379">
                  <a:moveTo>
                    <a:pt x="5566334" y="1086446"/>
                  </a:moveTo>
                  <a:lnTo>
                    <a:pt x="5565521" y="1070686"/>
                  </a:lnTo>
                  <a:lnTo>
                    <a:pt x="5558802" y="1064628"/>
                  </a:lnTo>
                  <a:lnTo>
                    <a:pt x="5543016" y="1065441"/>
                  </a:lnTo>
                  <a:lnTo>
                    <a:pt x="5536958" y="1072159"/>
                  </a:lnTo>
                  <a:lnTo>
                    <a:pt x="5537771" y="1087920"/>
                  </a:lnTo>
                  <a:lnTo>
                    <a:pt x="5544490" y="1093978"/>
                  </a:lnTo>
                  <a:lnTo>
                    <a:pt x="5560276" y="1093165"/>
                  </a:lnTo>
                  <a:lnTo>
                    <a:pt x="5566334" y="1086446"/>
                  </a:lnTo>
                  <a:close/>
                </a:path>
                <a:path w="7304405" h="1770379">
                  <a:moveTo>
                    <a:pt x="5591175" y="1230858"/>
                  </a:moveTo>
                  <a:lnTo>
                    <a:pt x="5589067" y="1215224"/>
                  </a:lnTo>
                  <a:lnTo>
                    <a:pt x="5581866" y="1209738"/>
                  </a:lnTo>
                  <a:lnTo>
                    <a:pt x="5566207" y="1211846"/>
                  </a:lnTo>
                  <a:lnTo>
                    <a:pt x="5560720" y="1219047"/>
                  </a:lnTo>
                  <a:lnTo>
                    <a:pt x="5562828" y="1234681"/>
                  </a:lnTo>
                  <a:lnTo>
                    <a:pt x="5570017" y="1240167"/>
                  </a:lnTo>
                  <a:lnTo>
                    <a:pt x="5585688" y="1238059"/>
                  </a:lnTo>
                  <a:lnTo>
                    <a:pt x="5591175" y="1230858"/>
                  </a:lnTo>
                  <a:close/>
                </a:path>
                <a:path w="7304405" h="1770379">
                  <a:moveTo>
                    <a:pt x="5599430" y="919416"/>
                  </a:moveTo>
                  <a:lnTo>
                    <a:pt x="5593283" y="912774"/>
                  </a:lnTo>
                  <a:lnTo>
                    <a:pt x="5577484" y="912164"/>
                  </a:lnTo>
                  <a:lnTo>
                    <a:pt x="5570842" y="918298"/>
                  </a:lnTo>
                  <a:lnTo>
                    <a:pt x="5570232" y="934072"/>
                  </a:lnTo>
                  <a:lnTo>
                    <a:pt x="5576379" y="940714"/>
                  </a:lnTo>
                  <a:lnTo>
                    <a:pt x="5592165" y="941324"/>
                  </a:lnTo>
                  <a:lnTo>
                    <a:pt x="5598807" y="935189"/>
                  </a:lnTo>
                  <a:lnTo>
                    <a:pt x="5599430" y="919416"/>
                  </a:lnTo>
                  <a:close/>
                </a:path>
                <a:path w="7304405" h="1770379">
                  <a:moveTo>
                    <a:pt x="5618581" y="666064"/>
                  </a:moveTo>
                  <a:lnTo>
                    <a:pt x="5613489" y="658583"/>
                  </a:lnTo>
                  <a:lnTo>
                    <a:pt x="5597957" y="655637"/>
                  </a:lnTo>
                  <a:lnTo>
                    <a:pt x="5590476" y="660730"/>
                  </a:lnTo>
                  <a:lnTo>
                    <a:pt x="5587530" y="676236"/>
                  </a:lnTo>
                  <a:lnTo>
                    <a:pt x="5592623" y="683717"/>
                  </a:lnTo>
                  <a:lnTo>
                    <a:pt x="5608155" y="686663"/>
                  </a:lnTo>
                  <a:lnTo>
                    <a:pt x="5615635" y="681570"/>
                  </a:lnTo>
                  <a:lnTo>
                    <a:pt x="5618581" y="666064"/>
                  </a:lnTo>
                  <a:close/>
                </a:path>
                <a:path w="7304405" h="1770379">
                  <a:moveTo>
                    <a:pt x="5620105" y="815708"/>
                  </a:moveTo>
                  <a:lnTo>
                    <a:pt x="5614403" y="808685"/>
                  </a:lnTo>
                  <a:lnTo>
                    <a:pt x="5598680" y="807046"/>
                  </a:lnTo>
                  <a:lnTo>
                    <a:pt x="5591657" y="812749"/>
                  </a:lnTo>
                  <a:lnTo>
                    <a:pt x="5590019" y="828446"/>
                  </a:lnTo>
                  <a:lnTo>
                    <a:pt x="5595721" y="835469"/>
                  </a:lnTo>
                  <a:lnTo>
                    <a:pt x="5611444" y="837107"/>
                  </a:lnTo>
                  <a:lnTo>
                    <a:pt x="5618467" y="831405"/>
                  </a:lnTo>
                  <a:lnTo>
                    <a:pt x="5620105" y="815708"/>
                  </a:lnTo>
                  <a:close/>
                </a:path>
                <a:path w="7304405" h="1770379">
                  <a:moveTo>
                    <a:pt x="5623433" y="1083487"/>
                  </a:moveTo>
                  <a:lnTo>
                    <a:pt x="5622620" y="1067727"/>
                  </a:lnTo>
                  <a:lnTo>
                    <a:pt x="5615902" y="1061669"/>
                  </a:lnTo>
                  <a:lnTo>
                    <a:pt x="5600116" y="1062482"/>
                  </a:lnTo>
                  <a:lnTo>
                    <a:pt x="5594058" y="1069200"/>
                  </a:lnTo>
                  <a:lnTo>
                    <a:pt x="5594870" y="1084961"/>
                  </a:lnTo>
                  <a:lnTo>
                    <a:pt x="5601589" y="1091018"/>
                  </a:lnTo>
                  <a:lnTo>
                    <a:pt x="5617375" y="1090206"/>
                  </a:lnTo>
                  <a:lnTo>
                    <a:pt x="5623433" y="1083487"/>
                  </a:lnTo>
                  <a:close/>
                </a:path>
                <a:path w="7304405" h="1770379">
                  <a:moveTo>
                    <a:pt x="5647842" y="1223238"/>
                  </a:moveTo>
                  <a:lnTo>
                    <a:pt x="5645734" y="1207604"/>
                  </a:lnTo>
                  <a:lnTo>
                    <a:pt x="5638533" y="1202118"/>
                  </a:lnTo>
                  <a:lnTo>
                    <a:pt x="5622874" y="1204239"/>
                  </a:lnTo>
                  <a:lnTo>
                    <a:pt x="5617388" y="1211427"/>
                  </a:lnTo>
                  <a:lnTo>
                    <a:pt x="5619496" y="1227074"/>
                  </a:lnTo>
                  <a:lnTo>
                    <a:pt x="5626697" y="1232547"/>
                  </a:lnTo>
                  <a:lnTo>
                    <a:pt x="5642356" y="1230439"/>
                  </a:lnTo>
                  <a:lnTo>
                    <a:pt x="5647842" y="1223238"/>
                  </a:lnTo>
                  <a:close/>
                </a:path>
                <a:path w="7304405" h="1770379">
                  <a:moveTo>
                    <a:pt x="5656567" y="921626"/>
                  </a:moveTo>
                  <a:lnTo>
                    <a:pt x="5650420" y="914984"/>
                  </a:lnTo>
                  <a:lnTo>
                    <a:pt x="5634621" y="914374"/>
                  </a:lnTo>
                  <a:lnTo>
                    <a:pt x="5627979" y="920521"/>
                  </a:lnTo>
                  <a:lnTo>
                    <a:pt x="5627370" y="936282"/>
                  </a:lnTo>
                  <a:lnTo>
                    <a:pt x="5633504" y="942924"/>
                  </a:lnTo>
                  <a:lnTo>
                    <a:pt x="5649303" y="943546"/>
                  </a:lnTo>
                  <a:lnTo>
                    <a:pt x="5655945" y="937399"/>
                  </a:lnTo>
                  <a:lnTo>
                    <a:pt x="5656567" y="921626"/>
                  </a:lnTo>
                  <a:close/>
                </a:path>
                <a:path w="7304405" h="1770379">
                  <a:moveTo>
                    <a:pt x="5674766" y="676643"/>
                  </a:moveTo>
                  <a:lnTo>
                    <a:pt x="5669673" y="669163"/>
                  </a:lnTo>
                  <a:lnTo>
                    <a:pt x="5654141" y="666216"/>
                  </a:lnTo>
                  <a:lnTo>
                    <a:pt x="5646674" y="671309"/>
                  </a:lnTo>
                  <a:lnTo>
                    <a:pt x="5643727" y="686816"/>
                  </a:lnTo>
                  <a:lnTo>
                    <a:pt x="5648820" y="694283"/>
                  </a:lnTo>
                  <a:lnTo>
                    <a:pt x="5664352" y="697242"/>
                  </a:lnTo>
                  <a:lnTo>
                    <a:pt x="5671832" y="692150"/>
                  </a:lnTo>
                  <a:lnTo>
                    <a:pt x="5674766" y="676643"/>
                  </a:lnTo>
                  <a:close/>
                </a:path>
                <a:path w="7304405" h="1770379">
                  <a:moveTo>
                    <a:pt x="5676976" y="821677"/>
                  </a:moveTo>
                  <a:lnTo>
                    <a:pt x="5671274" y="814654"/>
                  </a:lnTo>
                  <a:lnTo>
                    <a:pt x="5655551" y="813015"/>
                  </a:lnTo>
                  <a:lnTo>
                    <a:pt x="5648528" y="818718"/>
                  </a:lnTo>
                  <a:lnTo>
                    <a:pt x="5646890" y="834415"/>
                  </a:lnTo>
                  <a:lnTo>
                    <a:pt x="5652592" y="841438"/>
                  </a:lnTo>
                  <a:lnTo>
                    <a:pt x="5668315" y="843076"/>
                  </a:lnTo>
                  <a:lnTo>
                    <a:pt x="5675338" y="837374"/>
                  </a:lnTo>
                  <a:lnTo>
                    <a:pt x="5676976" y="821677"/>
                  </a:lnTo>
                  <a:close/>
                </a:path>
                <a:path w="7304405" h="1770379">
                  <a:moveTo>
                    <a:pt x="5680545" y="1080541"/>
                  </a:moveTo>
                  <a:lnTo>
                    <a:pt x="5679732" y="1064780"/>
                  </a:lnTo>
                  <a:lnTo>
                    <a:pt x="5673014" y="1058722"/>
                  </a:lnTo>
                  <a:lnTo>
                    <a:pt x="5657227" y="1059535"/>
                  </a:lnTo>
                  <a:lnTo>
                    <a:pt x="5651157" y="1066253"/>
                  </a:lnTo>
                  <a:lnTo>
                    <a:pt x="5651970" y="1082014"/>
                  </a:lnTo>
                  <a:lnTo>
                    <a:pt x="5658688" y="1088072"/>
                  </a:lnTo>
                  <a:lnTo>
                    <a:pt x="5674487" y="1087259"/>
                  </a:lnTo>
                  <a:lnTo>
                    <a:pt x="5680545" y="1080541"/>
                  </a:lnTo>
                  <a:close/>
                </a:path>
                <a:path w="7304405" h="1770379">
                  <a:moveTo>
                    <a:pt x="5704510" y="1215618"/>
                  </a:moveTo>
                  <a:lnTo>
                    <a:pt x="5702401" y="1199984"/>
                  </a:lnTo>
                  <a:lnTo>
                    <a:pt x="5695200" y="1194498"/>
                  </a:lnTo>
                  <a:lnTo>
                    <a:pt x="5679541" y="1196619"/>
                  </a:lnTo>
                  <a:lnTo>
                    <a:pt x="5674055" y="1203807"/>
                  </a:lnTo>
                  <a:lnTo>
                    <a:pt x="5676163" y="1219454"/>
                  </a:lnTo>
                  <a:lnTo>
                    <a:pt x="5683364" y="1224940"/>
                  </a:lnTo>
                  <a:lnTo>
                    <a:pt x="5699023" y="1222819"/>
                  </a:lnTo>
                  <a:lnTo>
                    <a:pt x="5704510" y="1215618"/>
                  </a:lnTo>
                  <a:close/>
                </a:path>
                <a:path w="7304405" h="1770379">
                  <a:moveTo>
                    <a:pt x="5713692" y="923848"/>
                  </a:moveTo>
                  <a:lnTo>
                    <a:pt x="5707558" y="917206"/>
                  </a:lnTo>
                  <a:lnTo>
                    <a:pt x="5691759" y="916584"/>
                  </a:lnTo>
                  <a:lnTo>
                    <a:pt x="5685117" y="922731"/>
                  </a:lnTo>
                  <a:lnTo>
                    <a:pt x="5684507" y="938504"/>
                  </a:lnTo>
                  <a:lnTo>
                    <a:pt x="5690641" y="945146"/>
                  </a:lnTo>
                  <a:lnTo>
                    <a:pt x="5706440" y="945756"/>
                  </a:lnTo>
                  <a:lnTo>
                    <a:pt x="5713082" y="939609"/>
                  </a:lnTo>
                  <a:lnTo>
                    <a:pt x="5713692" y="923848"/>
                  </a:lnTo>
                  <a:close/>
                </a:path>
                <a:path w="7304405" h="1770379">
                  <a:moveTo>
                    <a:pt x="5730964" y="687209"/>
                  </a:moveTo>
                  <a:lnTo>
                    <a:pt x="5725871" y="679742"/>
                  </a:lnTo>
                  <a:lnTo>
                    <a:pt x="5710339" y="676795"/>
                  </a:lnTo>
                  <a:lnTo>
                    <a:pt x="5702859" y="681888"/>
                  </a:lnTo>
                  <a:lnTo>
                    <a:pt x="5699925" y="697382"/>
                  </a:lnTo>
                  <a:lnTo>
                    <a:pt x="5705018" y="704862"/>
                  </a:lnTo>
                  <a:lnTo>
                    <a:pt x="5720550" y="707809"/>
                  </a:lnTo>
                  <a:lnTo>
                    <a:pt x="5728017" y="702716"/>
                  </a:lnTo>
                  <a:lnTo>
                    <a:pt x="5730964" y="687209"/>
                  </a:lnTo>
                  <a:close/>
                </a:path>
                <a:path w="7304405" h="1770379">
                  <a:moveTo>
                    <a:pt x="5733834" y="827646"/>
                  </a:moveTo>
                  <a:lnTo>
                    <a:pt x="5728144" y="820623"/>
                  </a:lnTo>
                  <a:lnTo>
                    <a:pt x="5712409" y="818984"/>
                  </a:lnTo>
                  <a:lnTo>
                    <a:pt x="5705386" y="824687"/>
                  </a:lnTo>
                  <a:lnTo>
                    <a:pt x="5703748" y="840384"/>
                  </a:lnTo>
                  <a:lnTo>
                    <a:pt x="5709450" y="847407"/>
                  </a:lnTo>
                  <a:lnTo>
                    <a:pt x="5725172" y="849045"/>
                  </a:lnTo>
                  <a:lnTo>
                    <a:pt x="5732208" y="843343"/>
                  </a:lnTo>
                  <a:lnTo>
                    <a:pt x="5733834" y="827646"/>
                  </a:lnTo>
                  <a:close/>
                </a:path>
                <a:path w="7304405" h="1770379">
                  <a:moveTo>
                    <a:pt x="5737644" y="1077595"/>
                  </a:moveTo>
                  <a:lnTo>
                    <a:pt x="5736831" y="1061834"/>
                  </a:lnTo>
                  <a:lnTo>
                    <a:pt x="5730113" y="1055776"/>
                  </a:lnTo>
                  <a:lnTo>
                    <a:pt x="5714327" y="1056589"/>
                  </a:lnTo>
                  <a:lnTo>
                    <a:pt x="5708269" y="1063307"/>
                  </a:lnTo>
                  <a:lnTo>
                    <a:pt x="5709082" y="1079068"/>
                  </a:lnTo>
                  <a:lnTo>
                    <a:pt x="5715800" y="1085126"/>
                  </a:lnTo>
                  <a:lnTo>
                    <a:pt x="5731586" y="1084313"/>
                  </a:lnTo>
                  <a:lnTo>
                    <a:pt x="5737644" y="1077595"/>
                  </a:lnTo>
                  <a:close/>
                </a:path>
                <a:path w="7304405" h="1770379">
                  <a:moveTo>
                    <a:pt x="5761177" y="1208011"/>
                  </a:moveTo>
                  <a:lnTo>
                    <a:pt x="5759069" y="1192364"/>
                  </a:lnTo>
                  <a:lnTo>
                    <a:pt x="5751881" y="1186878"/>
                  </a:lnTo>
                  <a:lnTo>
                    <a:pt x="5736209" y="1188999"/>
                  </a:lnTo>
                  <a:lnTo>
                    <a:pt x="5730722" y="1196187"/>
                  </a:lnTo>
                  <a:lnTo>
                    <a:pt x="5732831" y="1211834"/>
                  </a:lnTo>
                  <a:lnTo>
                    <a:pt x="5740031" y="1217320"/>
                  </a:lnTo>
                  <a:lnTo>
                    <a:pt x="5755691" y="1215199"/>
                  </a:lnTo>
                  <a:lnTo>
                    <a:pt x="5761177" y="1208011"/>
                  </a:lnTo>
                  <a:close/>
                </a:path>
                <a:path w="7304405" h="1770379">
                  <a:moveTo>
                    <a:pt x="5770829" y="926058"/>
                  </a:moveTo>
                  <a:lnTo>
                    <a:pt x="5764695" y="919416"/>
                  </a:lnTo>
                  <a:lnTo>
                    <a:pt x="5748896" y="918806"/>
                  </a:lnTo>
                  <a:lnTo>
                    <a:pt x="5742254" y="924941"/>
                  </a:lnTo>
                  <a:lnTo>
                    <a:pt x="5741632" y="940714"/>
                  </a:lnTo>
                  <a:lnTo>
                    <a:pt x="5747778" y="947356"/>
                  </a:lnTo>
                  <a:lnTo>
                    <a:pt x="5763577" y="947966"/>
                  </a:lnTo>
                  <a:lnTo>
                    <a:pt x="5770219" y="941832"/>
                  </a:lnTo>
                  <a:lnTo>
                    <a:pt x="5770829" y="926058"/>
                  </a:lnTo>
                  <a:close/>
                </a:path>
                <a:path w="7304405" h="1770379">
                  <a:moveTo>
                    <a:pt x="5787161" y="697788"/>
                  </a:moveTo>
                  <a:lnTo>
                    <a:pt x="5782068" y="690308"/>
                  </a:lnTo>
                  <a:lnTo>
                    <a:pt x="5766536" y="687362"/>
                  </a:lnTo>
                  <a:lnTo>
                    <a:pt x="5759056" y="692454"/>
                  </a:lnTo>
                  <a:lnTo>
                    <a:pt x="5756110" y="707961"/>
                  </a:lnTo>
                  <a:lnTo>
                    <a:pt x="5761202" y="715441"/>
                  </a:lnTo>
                  <a:lnTo>
                    <a:pt x="5776734" y="718388"/>
                  </a:lnTo>
                  <a:lnTo>
                    <a:pt x="5784215" y="713295"/>
                  </a:lnTo>
                  <a:lnTo>
                    <a:pt x="5787161" y="697788"/>
                  </a:lnTo>
                  <a:close/>
                </a:path>
                <a:path w="7304405" h="1770379">
                  <a:moveTo>
                    <a:pt x="5790704" y="833615"/>
                  </a:moveTo>
                  <a:lnTo>
                    <a:pt x="5785002" y="826592"/>
                  </a:lnTo>
                  <a:lnTo>
                    <a:pt x="5769280" y="824953"/>
                  </a:lnTo>
                  <a:lnTo>
                    <a:pt x="5762256" y="830656"/>
                  </a:lnTo>
                  <a:lnTo>
                    <a:pt x="5760618" y="846353"/>
                  </a:lnTo>
                  <a:lnTo>
                    <a:pt x="5766320" y="853376"/>
                  </a:lnTo>
                  <a:lnTo>
                    <a:pt x="5782043" y="855014"/>
                  </a:lnTo>
                  <a:lnTo>
                    <a:pt x="5789066" y="849312"/>
                  </a:lnTo>
                  <a:lnTo>
                    <a:pt x="5790704" y="833615"/>
                  </a:lnTo>
                  <a:close/>
                </a:path>
                <a:path w="7304405" h="1770379">
                  <a:moveTo>
                    <a:pt x="5794743" y="1074635"/>
                  </a:moveTo>
                  <a:lnTo>
                    <a:pt x="5793930" y="1058875"/>
                  </a:lnTo>
                  <a:lnTo>
                    <a:pt x="5787212" y="1052817"/>
                  </a:lnTo>
                  <a:lnTo>
                    <a:pt x="5771426" y="1053630"/>
                  </a:lnTo>
                  <a:lnTo>
                    <a:pt x="5765368" y="1060348"/>
                  </a:lnTo>
                  <a:lnTo>
                    <a:pt x="5766181" y="1076109"/>
                  </a:lnTo>
                  <a:lnTo>
                    <a:pt x="5772899" y="1082167"/>
                  </a:lnTo>
                  <a:lnTo>
                    <a:pt x="5788685" y="1081354"/>
                  </a:lnTo>
                  <a:lnTo>
                    <a:pt x="5794743" y="1074635"/>
                  </a:lnTo>
                  <a:close/>
                </a:path>
                <a:path w="7304405" h="1770379">
                  <a:moveTo>
                    <a:pt x="5817844" y="1200391"/>
                  </a:moveTo>
                  <a:lnTo>
                    <a:pt x="5815736" y="1184744"/>
                  </a:lnTo>
                  <a:lnTo>
                    <a:pt x="5808548" y="1179271"/>
                  </a:lnTo>
                  <a:lnTo>
                    <a:pt x="5792876" y="1181379"/>
                  </a:lnTo>
                  <a:lnTo>
                    <a:pt x="5787390" y="1188580"/>
                  </a:lnTo>
                  <a:lnTo>
                    <a:pt x="5789498" y="1204214"/>
                  </a:lnTo>
                  <a:lnTo>
                    <a:pt x="5796699" y="1209700"/>
                  </a:lnTo>
                  <a:lnTo>
                    <a:pt x="5812371" y="1207579"/>
                  </a:lnTo>
                  <a:lnTo>
                    <a:pt x="5817844" y="1200391"/>
                  </a:lnTo>
                  <a:close/>
                </a:path>
                <a:path w="7304405" h="1770379">
                  <a:moveTo>
                    <a:pt x="5827966" y="928268"/>
                  </a:moveTo>
                  <a:lnTo>
                    <a:pt x="5821832" y="921626"/>
                  </a:lnTo>
                  <a:lnTo>
                    <a:pt x="5806033" y="921016"/>
                  </a:lnTo>
                  <a:lnTo>
                    <a:pt x="5799391" y="927163"/>
                  </a:lnTo>
                  <a:lnTo>
                    <a:pt x="5798769" y="942924"/>
                  </a:lnTo>
                  <a:lnTo>
                    <a:pt x="5804916" y="949566"/>
                  </a:lnTo>
                  <a:lnTo>
                    <a:pt x="5820715" y="950188"/>
                  </a:lnTo>
                  <a:lnTo>
                    <a:pt x="5827357" y="944041"/>
                  </a:lnTo>
                  <a:lnTo>
                    <a:pt x="5827966" y="928268"/>
                  </a:lnTo>
                  <a:close/>
                </a:path>
                <a:path w="7304405" h="1770379">
                  <a:moveTo>
                    <a:pt x="5843346" y="708367"/>
                  </a:moveTo>
                  <a:lnTo>
                    <a:pt x="5838253" y="700887"/>
                  </a:lnTo>
                  <a:lnTo>
                    <a:pt x="5822721" y="697941"/>
                  </a:lnTo>
                  <a:lnTo>
                    <a:pt x="5815241" y="703033"/>
                  </a:lnTo>
                  <a:lnTo>
                    <a:pt x="5812307" y="718540"/>
                  </a:lnTo>
                  <a:lnTo>
                    <a:pt x="5817400" y="726008"/>
                  </a:lnTo>
                  <a:lnTo>
                    <a:pt x="5832932" y="728967"/>
                  </a:lnTo>
                  <a:lnTo>
                    <a:pt x="5840400" y="723874"/>
                  </a:lnTo>
                  <a:lnTo>
                    <a:pt x="5843346" y="708367"/>
                  </a:lnTo>
                  <a:close/>
                </a:path>
                <a:path w="7304405" h="1770379">
                  <a:moveTo>
                    <a:pt x="5847575" y="839584"/>
                  </a:moveTo>
                  <a:lnTo>
                    <a:pt x="5841873" y="832561"/>
                  </a:lnTo>
                  <a:lnTo>
                    <a:pt x="5826150" y="830922"/>
                  </a:lnTo>
                  <a:lnTo>
                    <a:pt x="5819127" y="836625"/>
                  </a:lnTo>
                  <a:lnTo>
                    <a:pt x="5817489" y="852322"/>
                  </a:lnTo>
                  <a:lnTo>
                    <a:pt x="5823191" y="859345"/>
                  </a:lnTo>
                  <a:lnTo>
                    <a:pt x="5838914" y="860983"/>
                  </a:lnTo>
                  <a:lnTo>
                    <a:pt x="5845937" y="855281"/>
                  </a:lnTo>
                  <a:lnTo>
                    <a:pt x="5847575" y="839584"/>
                  </a:lnTo>
                  <a:close/>
                </a:path>
                <a:path w="7304405" h="1770379">
                  <a:moveTo>
                    <a:pt x="5851842" y="1071689"/>
                  </a:moveTo>
                  <a:lnTo>
                    <a:pt x="5851029" y="1055928"/>
                  </a:lnTo>
                  <a:lnTo>
                    <a:pt x="5844324" y="1049870"/>
                  </a:lnTo>
                  <a:lnTo>
                    <a:pt x="5828525" y="1050683"/>
                  </a:lnTo>
                  <a:lnTo>
                    <a:pt x="5822467" y="1057402"/>
                  </a:lnTo>
                  <a:lnTo>
                    <a:pt x="5823280" y="1073162"/>
                  </a:lnTo>
                  <a:lnTo>
                    <a:pt x="5829998" y="1079220"/>
                  </a:lnTo>
                  <a:lnTo>
                    <a:pt x="5845784" y="1078407"/>
                  </a:lnTo>
                  <a:lnTo>
                    <a:pt x="5851842" y="1071689"/>
                  </a:lnTo>
                  <a:close/>
                </a:path>
                <a:path w="7304405" h="1770379">
                  <a:moveTo>
                    <a:pt x="5874512" y="1192771"/>
                  </a:moveTo>
                  <a:lnTo>
                    <a:pt x="5872404" y="1177137"/>
                  </a:lnTo>
                  <a:lnTo>
                    <a:pt x="5865215" y="1171651"/>
                  </a:lnTo>
                  <a:lnTo>
                    <a:pt x="5849544" y="1173759"/>
                  </a:lnTo>
                  <a:lnTo>
                    <a:pt x="5844057" y="1180960"/>
                  </a:lnTo>
                  <a:lnTo>
                    <a:pt x="5846165" y="1196594"/>
                  </a:lnTo>
                  <a:lnTo>
                    <a:pt x="5853366" y="1202080"/>
                  </a:lnTo>
                  <a:lnTo>
                    <a:pt x="5869038" y="1199972"/>
                  </a:lnTo>
                  <a:lnTo>
                    <a:pt x="5874512" y="1192771"/>
                  </a:lnTo>
                  <a:close/>
                </a:path>
                <a:path w="7304405" h="1770379">
                  <a:moveTo>
                    <a:pt x="5885104" y="930490"/>
                  </a:moveTo>
                  <a:lnTo>
                    <a:pt x="5878957" y="923848"/>
                  </a:lnTo>
                  <a:lnTo>
                    <a:pt x="5863158" y="923226"/>
                  </a:lnTo>
                  <a:lnTo>
                    <a:pt x="5856529" y="929373"/>
                  </a:lnTo>
                  <a:lnTo>
                    <a:pt x="5855906" y="945146"/>
                  </a:lnTo>
                  <a:lnTo>
                    <a:pt x="5862053" y="951788"/>
                  </a:lnTo>
                  <a:lnTo>
                    <a:pt x="5877852" y="952398"/>
                  </a:lnTo>
                  <a:lnTo>
                    <a:pt x="5884494" y="946251"/>
                  </a:lnTo>
                  <a:lnTo>
                    <a:pt x="5885104" y="930490"/>
                  </a:lnTo>
                  <a:close/>
                </a:path>
                <a:path w="7304405" h="1770379">
                  <a:moveTo>
                    <a:pt x="5899543" y="718934"/>
                  </a:moveTo>
                  <a:lnTo>
                    <a:pt x="5894451" y="711466"/>
                  </a:lnTo>
                  <a:lnTo>
                    <a:pt x="5878919" y="708520"/>
                  </a:lnTo>
                  <a:lnTo>
                    <a:pt x="5871438" y="713613"/>
                  </a:lnTo>
                  <a:lnTo>
                    <a:pt x="5868492" y="729107"/>
                  </a:lnTo>
                  <a:lnTo>
                    <a:pt x="5873585" y="736587"/>
                  </a:lnTo>
                  <a:lnTo>
                    <a:pt x="5889117" y="739533"/>
                  </a:lnTo>
                  <a:lnTo>
                    <a:pt x="5896597" y="734441"/>
                  </a:lnTo>
                  <a:lnTo>
                    <a:pt x="5899543" y="718934"/>
                  </a:lnTo>
                  <a:close/>
                </a:path>
                <a:path w="7304405" h="1770379">
                  <a:moveTo>
                    <a:pt x="5904433" y="845553"/>
                  </a:moveTo>
                  <a:lnTo>
                    <a:pt x="5898743" y="838530"/>
                  </a:lnTo>
                  <a:lnTo>
                    <a:pt x="5883008" y="836891"/>
                  </a:lnTo>
                  <a:lnTo>
                    <a:pt x="5875985" y="842594"/>
                  </a:lnTo>
                  <a:lnTo>
                    <a:pt x="5874347" y="858291"/>
                  </a:lnTo>
                  <a:lnTo>
                    <a:pt x="5880049" y="865314"/>
                  </a:lnTo>
                  <a:lnTo>
                    <a:pt x="5895772" y="866952"/>
                  </a:lnTo>
                  <a:lnTo>
                    <a:pt x="5902807" y="861250"/>
                  </a:lnTo>
                  <a:lnTo>
                    <a:pt x="5904433" y="845553"/>
                  </a:lnTo>
                  <a:close/>
                </a:path>
                <a:path w="7304405" h="1770379">
                  <a:moveTo>
                    <a:pt x="5908954" y="1068743"/>
                  </a:moveTo>
                  <a:lnTo>
                    <a:pt x="5908141" y="1052982"/>
                  </a:lnTo>
                  <a:lnTo>
                    <a:pt x="5901423" y="1046924"/>
                  </a:lnTo>
                  <a:lnTo>
                    <a:pt x="5885637" y="1047737"/>
                  </a:lnTo>
                  <a:lnTo>
                    <a:pt x="5879566" y="1054455"/>
                  </a:lnTo>
                  <a:lnTo>
                    <a:pt x="5880379" y="1070216"/>
                  </a:lnTo>
                  <a:lnTo>
                    <a:pt x="5887097" y="1076274"/>
                  </a:lnTo>
                  <a:lnTo>
                    <a:pt x="5902896" y="1075461"/>
                  </a:lnTo>
                  <a:lnTo>
                    <a:pt x="5908954" y="1068743"/>
                  </a:lnTo>
                  <a:close/>
                </a:path>
                <a:path w="7304405" h="1770379">
                  <a:moveTo>
                    <a:pt x="5931192" y="1185151"/>
                  </a:moveTo>
                  <a:lnTo>
                    <a:pt x="5929071" y="1169517"/>
                  </a:lnTo>
                  <a:lnTo>
                    <a:pt x="5921883" y="1164031"/>
                  </a:lnTo>
                  <a:lnTo>
                    <a:pt x="5906211" y="1166139"/>
                  </a:lnTo>
                  <a:lnTo>
                    <a:pt x="5900725" y="1173340"/>
                  </a:lnTo>
                  <a:lnTo>
                    <a:pt x="5902845" y="1188974"/>
                  </a:lnTo>
                  <a:lnTo>
                    <a:pt x="5910034" y="1194460"/>
                  </a:lnTo>
                  <a:lnTo>
                    <a:pt x="5925705" y="1192352"/>
                  </a:lnTo>
                  <a:lnTo>
                    <a:pt x="5931192" y="1185151"/>
                  </a:lnTo>
                  <a:close/>
                </a:path>
                <a:path w="7304405" h="1770379">
                  <a:moveTo>
                    <a:pt x="5942241" y="932700"/>
                  </a:moveTo>
                  <a:lnTo>
                    <a:pt x="5936094" y="926058"/>
                  </a:lnTo>
                  <a:lnTo>
                    <a:pt x="5920295" y="925449"/>
                  </a:lnTo>
                  <a:lnTo>
                    <a:pt x="5913653" y="931583"/>
                  </a:lnTo>
                  <a:lnTo>
                    <a:pt x="5913044" y="947356"/>
                  </a:lnTo>
                  <a:lnTo>
                    <a:pt x="5919190" y="953998"/>
                  </a:lnTo>
                  <a:lnTo>
                    <a:pt x="5934989" y="954608"/>
                  </a:lnTo>
                  <a:lnTo>
                    <a:pt x="5941631" y="948474"/>
                  </a:lnTo>
                  <a:lnTo>
                    <a:pt x="5942241" y="932700"/>
                  </a:lnTo>
                  <a:close/>
                </a:path>
                <a:path w="7304405" h="1770379">
                  <a:moveTo>
                    <a:pt x="5955728" y="729513"/>
                  </a:moveTo>
                  <a:lnTo>
                    <a:pt x="5950636" y="722033"/>
                  </a:lnTo>
                  <a:lnTo>
                    <a:pt x="5935103" y="719086"/>
                  </a:lnTo>
                  <a:lnTo>
                    <a:pt x="5927636" y="724179"/>
                  </a:lnTo>
                  <a:lnTo>
                    <a:pt x="5924689" y="739686"/>
                  </a:lnTo>
                  <a:lnTo>
                    <a:pt x="5929782" y="747166"/>
                  </a:lnTo>
                  <a:lnTo>
                    <a:pt x="5945314" y="750112"/>
                  </a:lnTo>
                  <a:lnTo>
                    <a:pt x="5952795" y="745020"/>
                  </a:lnTo>
                  <a:lnTo>
                    <a:pt x="5955728" y="729513"/>
                  </a:lnTo>
                  <a:close/>
                </a:path>
                <a:path w="7304405" h="1770379">
                  <a:moveTo>
                    <a:pt x="5961304" y="851535"/>
                  </a:moveTo>
                  <a:lnTo>
                    <a:pt x="5955601" y="844499"/>
                  </a:lnTo>
                  <a:lnTo>
                    <a:pt x="5939879" y="842860"/>
                  </a:lnTo>
                  <a:lnTo>
                    <a:pt x="5932856" y="848563"/>
                  </a:lnTo>
                  <a:lnTo>
                    <a:pt x="5931217" y="864260"/>
                  </a:lnTo>
                  <a:lnTo>
                    <a:pt x="5936920" y="871283"/>
                  </a:lnTo>
                  <a:lnTo>
                    <a:pt x="5952642" y="872921"/>
                  </a:lnTo>
                  <a:lnTo>
                    <a:pt x="5959665" y="867219"/>
                  </a:lnTo>
                  <a:lnTo>
                    <a:pt x="5961304" y="851535"/>
                  </a:lnTo>
                  <a:close/>
                </a:path>
                <a:path w="7304405" h="1770379">
                  <a:moveTo>
                    <a:pt x="5966053" y="1065784"/>
                  </a:moveTo>
                  <a:lnTo>
                    <a:pt x="5965241" y="1050023"/>
                  </a:lnTo>
                  <a:lnTo>
                    <a:pt x="5958522" y="1043965"/>
                  </a:lnTo>
                  <a:lnTo>
                    <a:pt x="5942736" y="1044778"/>
                  </a:lnTo>
                  <a:lnTo>
                    <a:pt x="5936678" y="1051496"/>
                  </a:lnTo>
                  <a:lnTo>
                    <a:pt x="5937491" y="1067257"/>
                  </a:lnTo>
                  <a:lnTo>
                    <a:pt x="5944209" y="1073315"/>
                  </a:lnTo>
                  <a:lnTo>
                    <a:pt x="5959995" y="1072502"/>
                  </a:lnTo>
                  <a:lnTo>
                    <a:pt x="5966053" y="1065784"/>
                  </a:lnTo>
                  <a:close/>
                </a:path>
                <a:path w="7304405" h="1770379">
                  <a:moveTo>
                    <a:pt x="5987859" y="1177531"/>
                  </a:moveTo>
                  <a:lnTo>
                    <a:pt x="5985738" y="1161897"/>
                  </a:lnTo>
                  <a:lnTo>
                    <a:pt x="5978550" y="1156411"/>
                  </a:lnTo>
                  <a:lnTo>
                    <a:pt x="5962878" y="1158532"/>
                  </a:lnTo>
                  <a:lnTo>
                    <a:pt x="5957392" y="1165720"/>
                  </a:lnTo>
                  <a:lnTo>
                    <a:pt x="5959513" y="1181366"/>
                  </a:lnTo>
                  <a:lnTo>
                    <a:pt x="5966701" y="1186840"/>
                  </a:lnTo>
                  <a:lnTo>
                    <a:pt x="5982373" y="1184732"/>
                  </a:lnTo>
                  <a:lnTo>
                    <a:pt x="5987859" y="1177531"/>
                  </a:lnTo>
                  <a:close/>
                </a:path>
                <a:path w="7304405" h="1770379">
                  <a:moveTo>
                    <a:pt x="5999378" y="934910"/>
                  </a:moveTo>
                  <a:lnTo>
                    <a:pt x="5993231" y="928281"/>
                  </a:lnTo>
                  <a:lnTo>
                    <a:pt x="5977433" y="927658"/>
                  </a:lnTo>
                  <a:lnTo>
                    <a:pt x="5970790" y="933805"/>
                  </a:lnTo>
                  <a:lnTo>
                    <a:pt x="5970181" y="949579"/>
                  </a:lnTo>
                  <a:lnTo>
                    <a:pt x="5976328" y="956208"/>
                  </a:lnTo>
                  <a:lnTo>
                    <a:pt x="5992126" y="956830"/>
                  </a:lnTo>
                  <a:lnTo>
                    <a:pt x="5998769" y="950683"/>
                  </a:lnTo>
                  <a:lnTo>
                    <a:pt x="5999378" y="934910"/>
                  </a:lnTo>
                  <a:close/>
                </a:path>
                <a:path w="7304405" h="1770379">
                  <a:moveTo>
                    <a:pt x="6011926" y="740092"/>
                  </a:moveTo>
                  <a:lnTo>
                    <a:pt x="6006833" y="732612"/>
                  </a:lnTo>
                  <a:lnTo>
                    <a:pt x="5991301" y="729665"/>
                  </a:lnTo>
                  <a:lnTo>
                    <a:pt x="5983821" y="734758"/>
                  </a:lnTo>
                  <a:lnTo>
                    <a:pt x="5980874" y="750265"/>
                  </a:lnTo>
                  <a:lnTo>
                    <a:pt x="5985967" y="757745"/>
                  </a:lnTo>
                  <a:lnTo>
                    <a:pt x="6001512" y="760691"/>
                  </a:lnTo>
                  <a:lnTo>
                    <a:pt x="6008979" y="755599"/>
                  </a:lnTo>
                  <a:lnTo>
                    <a:pt x="6011926" y="740092"/>
                  </a:lnTo>
                  <a:close/>
                </a:path>
                <a:path w="7304405" h="1770379">
                  <a:moveTo>
                    <a:pt x="6018174" y="857504"/>
                  </a:moveTo>
                  <a:lnTo>
                    <a:pt x="6012472" y="850468"/>
                  </a:lnTo>
                  <a:lnTo>
                    <a:pt x="5996749" y="848829"/>
                  </a:lnTo>
                  <a:lnTo>
                    <a:pt x="5989713" y="854532"/>
                  </a:lnTo>
                  <a:lnTo>
                    <a:pt x="5988088" y="870229"/>
                  </a:lnTo>
                  <a:lnTo>
                    <a:pt x="5993790" y="877252"/>
                  </a:lnTo>
                  <a:lnTo>
                    <a:pt x="6009513" y="878890"/>
                  </a:lnTo>
                  <a:lnTo>
                    <a:pt x="6016536" y="873201"/>
                  </a:lnTo>
                  <a:lnTo>
                    <a:pt x="6018174" y="857504"/>
                  </a:lnTo>
                  <a:close/>
                </a:path>
                <a:path w="7304405" h="1770379">
                  <a:moveTo>
                    <a:pt x="6023153" y="1062837"/>
                  </a:moveTo>
                  <a:lnTo>
                    <a:pt x="6022340" y="1047076"/>
                  </a:lnTo>
                  <a:lnTo>
                    <a:pt x="6015621" y="1041019"/>
                  </a:lnTo>
                  <a:lnTo>
                    <a:pt x="5999835" y="1041831"/>
                  </a:lnTo>
                  <a:lnTo>
                    <a:pt x="5993777" y="1048550"/>
                  </a:lnTo>
                  <a:lnTo>
                    <a:pt x="5994590" y="1064310"/>
                  </a:lnTo>
                  <a:lnTo>
                    <a:pt x="6001309" y="1070368"/>
                  </a:lnTo>
                  <a:lnTo>
                    <a:pt x="6017095" y="1069555"/>
                  </a:lnTo>
                  <a:lnTo>
                    <a:pt x="6023153" y="1062837"/>
                  </a:lnTo>
                  <a:close/>
                </a:path>
                <a:path w="7304405" h="1770379">
                  <a:moveTo>
                    <a:pt x="6044527" y="1169924"/>
                  </a:moveTo>
                  <a:lnTo>
                    <a:pt x="6042418" y="1154277"/>
                  </a:lnTo>
                  <a:lnTo>
                    <a:pt x="6035218" y="1148791"/>
                  </a:lnTo>
                  <a:lnTo>
                    <a:pt x="6019546" y="1150912"/>
                  </a:lnTo>
                  <a:lnTo>
                    <a:pt x="6014072" y="1158100"/>
                  </a:lnTo>
                  <a:lnTo>
                    <a:pt x="6016180" y="1173746"/>
                  </a:lnTo>
                  <a:lnTo>
                    <a:pt x="6023368" y="1179233"/>
                  </a:lnTo>
                  <a:lnTo>
                    <a:pt x="6039040" y="1177112"/>
                  </a:lnTo>
                  <a:lnTo>
                    <a:pt x="6044527" y="1169924"/>
                  </a:lnTo>
                  <a:close/>
                </a:path>
                <a:path w="7304405" h="1770379">
                  <a:moveTo>
                    <a:pt x="6056515" y="937133"/>
                  </a:moveTo>
                  <a:lnTo>
                    <a:pt x="6050369" y="930490"/>
                  </a:lnTo>
                  <a:lnTo>
                    <a:pt x="6034570" y="929868"/>
                  </a:lnTo>
                  <a:lnTo>
                    <a:pt x="6027928" y="936015"/>
                  </a:lnTo>
                  <a:lnTo>
                    <a:pt x="6027318" y="951788"/>
                  </a:lnTo>
                  <a:lnTo>
                    <a:pt x="6033465" y="958430"/>
                  </a:lnTo>
                  <a:lnTo>
                    <a:pt x="6049264" y="959040"/>
                  </a:lnTo>
                  <a:lnTo>
                    <a:pt x="6055893" y="952893"/>
                  </a:lnTo>
                  <a:lnTo>
                    <a:pt x="6056515" y="937133"/>
                  </a:lnTo>
                  <a:close/>
                </a:path>
                <a:path w="7304405" h="1770379">
                  <a:moveTo>
                    <a:pt x="6068111" y="750658"/>
                  </a:moveTo>
                  <a:lnTo>
                    <a:pt x="6063031" y="743191"/>
                  </a:lnTo>
                  <a:lnTo>
                    <a:pt x="6047486" y="740244"/>
                  </a:lnTo>
                  <a:lnTo>
                    <a:pt x="6040018" y="745337"/>
                  </a:lnTo>
                  <a:lnTo>
                    <a:pt x="6037072" y="760831"/>
                  </a:lnTo>
                  <a:lnTo>
                    <a:pt x="6042164" y="768311"/>
                  </a:lnTo>
                  <a:lnTo>
                    <a:pt x="6057697" y="771258"/>
                  </a:lnTo>
                  <a:lnTo>
                    <a:pt x="6065177" y="766165"/>
                  </a:lnTo>
                  <a:lnTo>
                    <a:pt x="6068111" y="750658"/>
                  </a:lnTo>
                  <a:close/>
                </a:path>
                <a:path w="7304405" h="1770379">
                  <a:moveTo>
                    <a:pt x="6075032" y="863473"/>
                  </a:moveTo>
                  <a:lnTo>
                    <a:pt x="6069330" y="856437"/>
                  </a:lnTo>
                  <a:lnTo>
                    <a:pt x="6053607" y="854811"/>
                  </a:lnTo>
                  <a:lnTo>
                    <a:pt x="6046584" y="860501"/>
                  </a:lnTo>
                  <a:lnTo>
                    <a:pt x="6044946" y="876198"/>
                  </a:lnTo>
                  <a:lnTo>
                    <a:pt x="6050648" y="883221"/>
                  </a:lnTo>
                  <a:lnTo>
                    <a:pt x="6066371" y="884859"/>
                  </a:lnTo>
                  <a:lnTo>
                    <a:pt x="6073394" y="879170"/>
                  </a:lnTo>
                  <a:lnTo>
                    <a:pt x="6075032" y="863473"/>
                  </a:lnTo>
                  <a:close/>
                </a:path>
                <a:path w="7304405" h="1770379">
                  <a:moveTo>
                    <a:pt x="6080252" y="1059891"/>
                  </a:moveTo>
                  <a:lnTo>
                    <a:pt x="6079439" y="1044130"/>
                  </a:lnTo>
                  <a:lnTo>
                    <a:pt x="6072733" y="1038072"/>
                  </a:lnTo>
                  <a:lnTo>
                    <a:pt x="6056935" y="1038885"/>
                  </a:lnTo>
                  <a:lnTo>
                    <a:pt x="6050877" y="1045603"/>
                  </a:lnTo>
                  <a:lnTo>
                    <a:pt x="6051689" y="1061364"/>
                  </a:lnTo>
                  <a:lnTo>
                    <a:pt x="6058408" y="1067422"/>
                  </a:lnTo>
                  <a:lnTo>
                    <a:pt x="6074194" y="1066609"/>
                  </a:lnTo>
                  <a:lnTo>
                    <a:pt x="6080252" y="1059891"/>
                  </a:lnTo>
                  <a:close/>
                </a:path>
                <a:path w="7304405" h="1770379">
                  <a:moveTo>
                    <a:pt x="6101194" y="1162304"/>
                  </a:moveTo>
                  <a:lnTo>
                    <a:pt x="6099086" y="1146657"/>
                  </a:lnTo>
                  <a:lnTo>
                    <a:pt x="6091885" y="1141183"/>
                  </a:lnTo>
                  <a:lnTo>
                    <a:pt x="6076213" y="1143292"/>
                  </a:lnTo>
                  <a:lnTo>
                    <a:pt x="6070739" y="1150493"/>
                  </a:lnTo>
                  <a:lnTo>
                    <a:pt x="6072848" y="1166126"/>
                  </a:lnTo>
                  <a:lnTo>
                    <a:pt x="6080036" y="1171613"/>
                  </a:lnTo>
                  <a:lnTo>
                    <a:pt x="6095708" y="1169492"/>
                  </a:lnTo>
                  <a:lnTo>
                    <a:pt x="6101194" y="1162304"/>
                  </a:lnTo>
                  <a:close/>
                </a:path>
                <a:path w="7304405" h="1770379">
                  <a:moveTo>
                    <a:pt x="6113653" y="939342"/>
                  </a:moveTo>
                  <a:lnTo>
                    <a:pt x="6107506" y="932700"/>
                  </a:lnTo>
                  <a:lnTo>
                    <a:pt x="6091707" y="932091"/>
                  </a:lnTo>
                  <a:lnTo>
                    <a:pt x="6085065" y="938237"/>
                  </a:lnTo>
                  <a:lnTo>
                    <a:pt x="6084455" y="953998"/>
                  </a:lnTo>
                  <a:lnTo>
                    <a:pt x="6090590" y="960640"/>
                  </a:lnTo>
                  <a:lnTo>
                    <a:pt x="6106388" y="961263"/>
                  </a:lnTo>
                  <a:lnTo>
                    <a:pt x="6113030" y="955116"/>
                  </a:lnTo>
                  <a:lnTo>
                    <a:pt x="6113653" y="939342"/>
                  </a:lnTo>
                  <a:close/>
                </a:path>
                <a:path w="7304405" h="1770379">
                  <a:moveTo>
                    <a:pt x="6124308" y="761238"/>
                  </a:moveTo>
                  <a:lnTo>
                    <a:pt x="6119215" y="753757"/>
                  </a:lnTo>
                  <a:lnTo>
                    <a:pt x="6103683" y="750811"/>
                  </a:lnTo>
                  <a:lnTo>
                    <a:pt x="6096203" y="755904"/>
                  </a:lnTo>
                  <a:lnTo>
                    <a:pt x="6093269" y="771410"/>
                  </a:lnTo>
                  <a:lnTo>
                    <a:pt x="6098362" y="778891"/>
                  </a:lnTo>
                  <a:lnTo>
                    <a:pt x="6113894" y="781837"/>
                  </a:lnTo>
                  <a:lnTo>
                    <a:pt x="6121362" y="776744"/>
                  </a:lnTo>
                  <a:lnTo>
                    <a:pt x="6124308" y="761238"/>
                  </a:lnTo>
                  <a:close/>
                </a:path>
                <a:path w="7304405" h="1770379">
                  <a:moveTo>
                    <a:pt x="6131903" y="869442"/>
                  </a:moveTo>
                  <a:lnTo>
                    <a:pt x="6126200" y="862418"/>
                  </a:lnTo>
                  <a:lnTo>
                    <a:pt x="6110478" y="860780"/>
                  </a:lnTo>
                  <a:lnTo>
                    <a:pt x="6103455" y="866470"/>
                  </a:lnTo>
                  <a:lnTo>
                    <a:pt x="6101816" y="882167"/>
                  </a:lnTo>
                  <a:lnTo>
                    <a:pt x="6107519" y="889190"/>
                  </a:lnTo>
                  <a:lnTo>
                    <a:pt x="6123241" y="890828"/>
                  </a:lnTo>
                  <a:lnTo>
                    <a:pt x="6130264" y="885139"/>
                  </a:lnTo>
                  <a:lnTo>
                    <a:pt x="6131903" y="869442"/>
                  </a:lnTo>
                  <a:close/>
                </a:path>
                <a:path w="7304405" h="1770379">
                  <a:moveTo>
                    <a:pt x="6137364" y="1056932"/>
                  </a:moveTo>
                  <a:lnTo>
                    <a:pt x="6136551" y="1041171"/>
                  </a:lnTo>
                  <a:lnTo>
                    <a:pt x="6129833" y="1035113"/>
                  </a:lnTo>
                  <a:lnTo>
                    <a:pt x="6114046" y="1035926"/>
                  </a:lnTo>
                  <a:lnTo>
                    <a:pt x="6107976" y="1042644"/>
                  </a:lnTo>
                  <a:lnTo>
                    <a:pt x="6108789" y="1058405"/>
                  </a:lnTo>
                  <a:lnTo>
                    <a:pt x="6115507" y="1064463"/>
                  </a:lnTo>
                  <a:lnTo>
                    <a:pt x="6131306" y="1063650"/>
                  </a:lnTo>
                  <a:lnTo>
                    <a:pt x="6137364" y="1056932"/>
                  </a:lnTo>
                  <a:close/>
                </a:path>
                <a:path w="7304405" h="1770379">
                  <a:moveTo>
                    <a:pt x="6157861" y="1154684"/>
                  </a:moveTo>
                  <a:lnTo>
                    <a:pt x="6155753" y="1139050"/>
                  </a:lnTo>
                  <a:lnTo>
                    <a:pt x="6148552" y="1133563"/>
                  </a:lnTo>
                  <a:lnTo>
                    <a:pt x="6132893" y="1135672"/>
                  </a:lnTo>
                  <a:lnTo>
                    <a:pt x="6127407" y="1142873"/>
                  </a:lnTo>
                  <a:lnTo>
                    <a:pt x="6129515" y="1158506"/>
                  </a:lnTo>
                  <a:lnTo>
                    <a:pt x="6136716" y="1163993"/>
                  </a:lnTo>
                  <a:lnTo>
                    <a:pt x="6152375" y="1161884"/>
                  </a:lnTo>
                  <a:lnTo>
                    <a:pt x="6157861" y="1154684"/>
                  </a:lnTo>
                  <a:close/>
                </a:path>
                <a:path w="7304405" h="1770379">
                  <a:moveTo>
                    <a:pt x="6170777" y="941552"/>
                  </a:moveTo>
                  <a:lnTo>
                    <a:pt x="6164643" y="934923"/>
                  </a:lnTo>
                  <a:lnTo>
                    <a:pt x="6148844" y="934300"/>
                  </a:lnTo>
                  <a:lnTo>
                    <a:pt x="6142202" y="940447"/>
                  </a:lnTo>
                  <a:lnTo>
                    <a:pt x="6141593" y="956221"/>
                  </a:lnTo>
                  <a:lnTo>
                    <a:pt x="6147727" y="962850"/>
                  </a:lnTo>
                  <a:lnTo>
                    <a:pt x="6163526" y="963472"/>
                  </a:lnTo>
                  <a:lnTo>
                    <a:pt x="6170168" y="957326"/>
                  </a:lnTo>
                  <a:lnTo>
                    <a:pt x="6170777" y="941552"/>
                  </a:lnTo>
                  <a:close/>
                </a:path>
                <a:path w="7304405" h="1770379">
                  <a:moveTo>
                    <a:pt x="6180506" y="771817"/>
                  </a:moveTo>
                  <a:lnTo>
                    <a:pt x="6175413" y="764336"/>
                  </a:lnTo>
                  <a:lnTo>
                    <a:pt x="6159881" y="761390"/>
                  </a:lnTo>
                  <a:lnTo>
                    <a:pt x="6152400" y="766483"/>
                  </a:lnTo>
                  <a:lnTo>
                    <a:pt x="6149454" y="781989"/>
                  </a:lnTo>
                  <a:lnTo>
                    <a:pt x="6154547" y="789470"/>
                  </a:lnTo>
                  <a:lnTo>
                    <a:pt x="6170079" y="792416"/>
                  </a:lnTo>
                  <a:lnTo>
                    <a:pt x="6177559" y="787323"/>
                  </a:lnTo>
                  <a:lnTo>
                    <a:pt x="6180506" y="771817"/>
                  </a:lnTo>
                  <a:close/>
                </a:path>
                <a:path w="7304405" h="1770379">
                  <a:moveTo>
                    <a:pt x="6188773" y="875411"/>
                  </a:moveTo>
                  <a:lnTo>
                    <a:pt x="6183071" y="868387"/>
                  </a:lnTo>
                  <a:lnTo>
                    <a:pt x="6167348" y="866749"/>
                  </a:lnTo>
                  <a:lnTo>
                    <a:pt x="6160313" y="872439"/>
                  </a:lnTo>
                  <a:lnTo>
                    <a:pt x="6158687" y="888136"/>
                  </a:lnTo>
                  <a:lnTo>
                    <a:pt x="6164377" y="895172"/>
                  </a:lnTo>
                  <a:lnTo>
                    <a:pt x="6180112" y="896810"/>
                  </a:lnTo>
                  <a:lnTo>
                    <a:pt x="6187135" y="891108"/>
                  </a:lnTo>
                  <a:lnTo>
                    <a:pt x="6188773" y="875411"/>
                  </a:lnTo>
                  <a:close/>
                </a:path>
                <a:path w="7304405" h="1770379">
                  <a:moveTo>
                    <a:pt x="6194463" y="1053985"/>
                  </a:moveTo>
                  <a:lnTo>
                    <a:pt x="6193650" y="1038225"/>
                  </a:lnTo>
                  <a:lnTo>
                    <a:pt x="6186932" y="1032167"/>
                  </a:lnTo>
                  <a:lnTo>
                    <a:pt x="6171146" y="1032979"/>
                  </a:lnTo>
                  <a:lnTo>
                    <a:pt x="6165088" y="1039698"/>
                  </a:lnTo>
                  <a:lnTo>
                    <a:pt x="6165901" y="1055458"/>
                  </a:lnTo>
                  <a:lnTo>
                    <a:pt x="6172619" y="1061516"/>
                  </a:lnTo>
                  <a:lnTo>
                    <a:pt x="6188405" y="1060704"/>
                  </a:lnTo>
                  <a:lnTo>
                    <a:pt x="6194463" y="1053985"/>
                  </a:lnTo>
                  <a:close/>
                </a:path>
                <a:path w="7304405" h="1770379">
                  <a:moveTo>
                    <a:pt x="6214529" y="1147064"/>
                  </a:moveTo>
                  <a:lnTo>
                    <a:pt x="6212421" y="1131430"/>
                  </a:lnTo>
                  <a:lnTo>
                    <a:pt x="6205220" y="1125943"/>
                  </a:lnTo>
                  <a:lnTo>
                    <a:pt x="6189561" y="1128052"/>
                  </a:lnTo>
                  <a:lnTo>
                    <a:pt x="6184074" y="1135253"/>
                  </a:lnTo>
                  <a:lnTo>
                    <a:pt x="6186182" y="1150886"/>
                  </a:lnTo>
                  <a:lnTo>
                    <a:pt x="6193383" y="1156373"/>
                  </a:lnTo>
                  <a:lnTo>
                    <a:pt x="6209042" y="1154264"/>
                  </a:lnTo>
                  <a:lnTo>
                    <a:pt x="6214529" y="1147064"/>
                  </a:lnTo>
                  <a:close/>
                </a:path>
                <a:path w="7304405" h="1770379">
                  <a:moveTo>
                    <a:pt x="6227915" y="943775"/>
                  </a:moveTo>
                  <a:lnTo>
                    <a:pt x="6221781" y="937133"/>
                  </a:lnTo>
                  <a:lnTo>
                    <a:pt x="6205982" y="936523"/>
                  </a:lnTo>
                  <a:lnTo>
                    <a:pt x="6199340" y="942657"/>
                  </a:lnTo>
                  <a:lnTo>
                    <a:pt x="6198717" y="958430"/>
                  </a:lnTo>
                  <a:lnTo>
                    <a:pt x="6204864" y="965073"/>
                  </a:lnTo>
                  <a:lnTo>
                    <a:pt x="6220663" y="965682"/>
                  </a:lnTo>
                  <a:lnTo>
                    <a:pt x="6227305" y="959548"/>
                  </a:lnTo>
                  <a:lnTo>
                    <a:pt x="6227915" y="943775"/>
                  </a:lnTo>
                  <a:close/>
                </a:path>
                <a:path w="7304405" h="1770379">
                  <a:moveTo>
                    <a:pt x="6236690" y="782383"/>
                  </a:moveTo>
                  <a:lnTo>
                    <a:pt x="6231598" y="774915"/>
                  </a:lnTo>
                  <a:lnTo>
                    <a:pt x="6216066" y="771969"/>
                  </a:lnTo>
                  <a:lnTo>
                    <a:pt x="6208585" y="777062"/>
                  </a:lnTo>
                  <a:lnTo>
                    <a:pt x="6205652" y="792556"/>
                  </a:lnTo>
                  <a:lnTo>
                    <a:pt x="6210744" y="800036"/>
                  </a:lnTo>
                  <a:lnTo>
                    <a:pt x="6226276" y="802982"/>
                  </a:lnTo>
                  <a:lnTo>
                    <a:pt x="6233757" y="797890"/>
                  </a:lnTo>
                  <a:lnTo>
                    <a:pt x="6236690" y="782383"/>
                  </a:lnTo>
                  <a:close/>
                </a:path>
                <a:path w="7304405" h="1770379">
                  <a:moveTo>
                    <a:pt x="6245631" y="881380"/>
                  </a:moveTo>
                  <a:lnTo>
                    <a:pt x="6239929" y="874356"/>
                  </a:lnTo>
                  <a:lnTo>
                    <a:pt x="6224206" y="872718"/>
                  </a:lnTo>
                  <a:lnTo>
                    <a:pt x="6217183" y="878420"/>
                  </a:lnTo>
                  <a:lnTo>
                    <a:pt x="6215545" y="894105"/>
                  </a:lnTo>
                  <a:lnTo>
                    <a:pt x="6221247" y="901141"/>
                  </a:lnTo>
                  <a:lnTo>
                    <a:pt x="6236970" y="902779"/>
                  </a:lnTo>
                  <a:lnTo>
                    <a:pt x="6243993" y="897077"/>
                  </a:lnTo>
                  <a:lnTo>
                    <a:pt x="6245631" y="881380"/>
                  </a:lnTo>
                  <a:close/>
                </a:path>
                <a:path w="7304405" h="1770379">
                  <a:moveTo>
                    <a:pt x="6251562" y="1051039"/>
                  </a:moveTo>
                  <a:lnTo>
                    <a:pt x="6250749" y="1035278"/>
                  </a:lnTo>
                  <a:lnTo>
                    <a:pt x="6244031" y="1029220"/>
                  </a:lnTo>
                  <a:lnTo>
                    <a:pt x="6228245" y="1030033"/>
                  </a:lnTo>
                  <a:lnTo>
                    <a:pt x="6222187" y="1036751"/>
                  </a:lnTo>
                  <a:lnTo>
                    <a:pt x="6223000" y="1052512"/>
                  </a:lnTo>
                  <a:lnTo>
                    <a:pt x="6229718" y="1058570"/>
                  </a:lnTo>
                  <a:lnTo>
                    <a:pt x="6245504" y="1057757"/>
                  </a:lnTo>
                  <a:lnTo>
                    <a:pt x="6251562" y="1051039"/>
                  </a:lnTo>
                  <a:close/>
                </a:path>
                <a:path w="7304405" h="1770379">
                  <a:moveTo>
                    <a:pt x="6271196" y="1139444"/>
                  </a:moveTo>
                  <a:lnTo>
                    <a:pt x="6269088" y="1123810"/>
                  </a:lnTo>
                  <a:lnTo>
                    <a:pt x="6261900" y="1118323"/>
                  </a:lnTo>
                  <a:lnTo>
                    <a:pt x="6246228" y="1120444"/>
                  </a:lnTo>
                  <a:lnTo>
                    <a:pt x="6240742" y="1127633"/>
                  </a:lnTo>
                  <a:lnTo>
                    <a:pt x="6242850" y="1143279"/>
                  </a:lnTo>
                  <a:lnTo>
                    <a:pt x="6250051" y="1148753"/>
                  </a:lnTo>
                  <a:lnTo>
                    <a:pt x="6265710" y="1146644"/>
                  </a:lnTo>
                  <a:lnTo>
                    <a:pt x="6271196" y="1139444"/>
                  </a:lnTo>
                  <a:close/>
                </a:path>
                <a:path w="7304405" h="1770379">
                  <a:moveTo>
                    <a:pt x="6285052" y="945984"/>
                  </a:moveTo>
                  <a:lnTo>
                    <a:pt x="6278905" y="939342"/>
                  </a:lnTo>
                  <a:lnTo>
                    <a:pt x="6263119" y="938733"/>
                  </a:lnTo>
                  <a:lnTo>
                    <a:pt x="6256477" y="944880"/>
                  </a:lnTo>
                  <a:lnTo>
                    <a:pt x="6255855" y="960640"/>
                  </a:lnTo>
                  <a:lnTo>
                    <a:pt x="6262001" y="967282"/>
                  </a:lnTo>
                  <a:lnTo>
                    <a:pt x="6277800" y="967905"/>
                  </a:lnTo>
                  <a:lnTo>
                    <a:pt x="6284442" y="961758"/>
                  </a:lnTo>
                  <a:lnTo>
                    <a:pt x="6285052" y="945984"/>
                  </a:lnTo>
                  <a:close/>
                </a:path>
                <a:path w="7304405" h="1770379">
                  <a:moveTo>
                    <a:pt x="6292888" y="792962"/>
                  </a:moveTo>
                  <a:lnTo>
                    <a:pt x="6287795" y="785482"/>
                  </a:lnTo>
                  <a:lnTo>
                    <a:pt x="6272263" y="782535"/>
                  </a:lnTo>
                  <a:lnTo>
                    <a:pt x="6264783" y="787628"/>
                  </a:lnTo>
                  <a:lnTo>
                    <a:pt x="6261836" y="803135"/>
                  </a:lnTo>
                  <a:lnTo>
                    <a:pt x="6266929" y="810615"/>
                  </a:lnTo>
                  <a:lnTo>
                    <a:pt x="6282461" y="813562"/>
                  </a:lnTo>
                  <a:lnTo>
                    <a:pt x="6289941" y="808469"/>
                  </a:lnTo>
                  <a:lnTo>
                    <a:pt x="6292888" y="792962"/>
                  </a:lnTo>
                  <a:close/>
                </a:path>
                <a:path w="7304405" h="1770379">
                  <a:moveTo>
                    <a:pt x="6302502" y="887349"/>
                  </a:moveTo>
                  <a:lnTo>
                    <a:pt x="6296799" y="880325"/>
                  </a:lnTo>
                  <a:lnTo>
                    <a:pt x="6281077" y="878687"/>
                  </a:lnTo>
                  <a:lnTo>
                    <a:pt x="6274054" y="884389"/>
                  </a:lnTo>
                  <a:lnTo>
                    <a:pt x="6272415" y="900087"/>
                  </a:lnTo>
                  <a:lnTo>
                    <a:pt x="6278118" y="907110"/>
                  </a:lnTo>
                  <a:lnTo>
                    <a:pt x="6293840" y="908748"/>
                  </a:lnTo>
                  <a:lnTo>
                    <a:pt x="6300863" y="903046"/>
                  </a:lnTo>
                  <a:lnTo>
                    <a:pt x="6302502" y="887349"/>
                  </a:lnTo>
                  <a:close/>
                </a:path>
                <a:path w="7304405" h="1770379">
                  <a:moveTo>
                    <a:pt x="6308661" y="1048080"/>
                  </a:moveTo>
                  <a:lnTo>
                    <a:pt x="6307861" y="1032319"/>
                  </a:lnTo>
                  <a:lnTo>
                    <a:pt x="6301143" y="1026261"/>
                  </a:lnTo>
                  <a:lnTo>
                    <a:pt x="6285344" y="1027074"/>
                  </a:lnTo>
                  <a:lnTo>
                    <a:pt x="6279286" y="1033792"/>
                  </a:lnTo>
                  <a:lnTo>
                    <a:pt x="6280099" y="1049553"/>
                  </a:lnTo>
                  <a:lnTo>
                    <a:pt x="6286817" y="1055611"/>
                  </a:lnTo>
                  <a:lnTo>
                    <a:pt x="6302603" y="1054798"/>
                  </a:lnTo>
                  <a:lnTo>
                    <a:pt x="6308661" y="1048080"/>
                  </a:lnTo>
                  <a:close/>
                </a:path>
                <a:path w="7304405" h="1770379">
                  <a:moveTo>
                    <a:pt x="6327864" y="1131836"/>
                  </a:moveTo>
                  <a:lnTo>
                    <a:pt x="6325756" y="1116190"/>
                  </a:lnTo>
                  <a:lnTo>
                    <a:pt x="6318567" y="1110703"/>
                  </a:lnTo>
                  <a:lnTo>
                    <a:pt x="6302895" y="1112824"/>
                  </a:lnTo>
                  <a:lnTo>
                    <a:pt x="6297409" y="1120013"/>
                  </a:lnTo>
                  <a:lnTo>
                    <a:pt x="6299517" y="1135659"/>
                  </a:lnTo>
                  <a:lnTo>
                    <a:pt x="6306718" y="1141145"/>
                  </a:lnTo>
                  <a:lnTo>
                    <a:pt x="6322390" y="1139024"/>
                  </a:lnTo>
                  <a:lnTo>
                    <a:pt x="6327864" y="1131836"/>
                  </a:lnTo>
                  <a:close/>
                </a:path>
                <a:path w="7304405" h="1770379">
                  <a:moveTo>
                    <a:pt x="6342189" y="948207"/>
                  </a:moveTo>
                  <a:lnTo>
                    <a:pt x="6336043" y="941565"/>
                  </a:lnTo>
                  <a:lnTo>
                    <a:pt x="6320244" y="940943"/>
                  </a:lnTo>
                  <a:lnTo>
                    <a:pt x="6313602" y="947089"/>
                  </a:lnTo>
                  <a:lnTo>
                    <a:pt x="6312992" y="962863"/>
                  </a:lnTo>
                  <a:lnTo>
                    <a:pt x="6319139" y="969505"/>
                  </a:lnTo>
                  <a:lnTo>
                    <a:pt x="6334938" y="970114"/>
                  </a:lnTo>
                  <a:lnTo>
                    <a:pt x="6341580" y="963968"/>
                  </a:lnTo>
                  <a:lnTo>
                    <a:pt x="6342189" y="948207"/>
                  </a:lnTo>
                  <a:close/>
                </a:path>
                <a:path w="7304405" h="1770379">
                  <a:moveTo>
                    <a:pt x="6349073" y="803541"/>
                  </a:moveTo>
                  <a:lnTo>
                    <a:pt x="6343980" y="796061"/>
                  </a:lnTo>
                  <a:lnTo>
                    <a:pt x="6328448" y="793115"/>
                  </a:lnTo>
                  <a:lnTo>
                    <a:pt x="6320980" y="798207"/>
                  </a:lnTo>
                  <a:lnTo>
                    <a:pt x="6318034" y="813714"/>
                  </a:lnTo>
                  <a:lnTo>
                    <a:pt x="6323127" y="821194"/>
                  </a:lnTo>
                  <a:lnTo>
                    <a:pt x="6338659" y="824141"/>
                  </a:lnTo>
                  <a:lnTo>
                    <a:pt x="6346139" y="819048"/>
                  </a:lnTo>
                  <a:lnTo>
                    <a:pt x="6349073" y="803541"/>
                  </a:lnTo>
                  <a:close/>
                </a:path>
                <a:path w="7304405" h="1770379">
                  <a:moveTo>
                    <a:pt x="6359360" y="893318"/>
                  </a:moveTo>
                  <a:lnTo>
                    <a:pt x="6353670" y="886294"/>
                  </a:lnTo>
                  <a:lnTo>
                    <a:pt x="6337935" y="884656"/>
                  </a:lnTo>
                  <a:lnTo>
                    <a:pt x="6330912" y="890358"/>
                  </a:lnTo>
                  <a:lnTo>
                    <a:pt x="6329286" y="906056"/>
                  </a:lnTo>
                  <a:lnTo>
                    <a:pt x="6334976" y="913079"/>
                  </a:lnTo>
                  <a:lnTo>
                    <a:pt x="6350711" y="914717"/>
                  </a:lnTo>
                  <a:lnTo>
                    <a:pt x="6357734" y="909015"/>
                  </a:lnTo>
                  <a:lnTo>
                    <a:pt x="6359360" y="893318"/>
                  </a:lnTo>
                  <a:close/>
                </a:path>
                <a:path w="7304405" h="1770379">
                  <a:moveTo>
                    <a:pt x="6365773" y="1045133"/>
                  </a:moveTo>
                  <a:lnTo>
                    <a:pt x="6364960" y="1029373"/>
                  </a:lnTo>
                  <a:lnTo>
                    <a:pt x="6358242" y="1023315"/>
                  </a:lnTo>
                  <a:lnTo>
                    <a:pt x="6342456" y="1024128"/>
                  </a:lnTo>
                  <a:lnTo>
                    <a:pt x="6336398" y="1030846"/>
                  </a:lnTo>
                  <a:lnTo>
                    <a:pt x="6337198" y="1046607"/>
                  </a:lnTo>
                  <a:lnTo>
                    <a:pt x="6343917" y="1052664"/>
                  </a:lnTo>
                  <a:lnTo>
                    <a:pt x="6359715" y="1051852"/>
                  </a:lnTo>
                  <a:lnTo>
                    <a:pt x="6365773" y="1045133"/>
                  </a:lnTo>
                  <a:close/>
                </a:path>
                <a:path w="7304405" h="1770379">
                  <a:moveTo>
                    <a:pt x="6384531" y="1124229"/>
                  </a:moveTo>
                  <a:lnTo>
                    <a:pt x="6382436" y="1108583"/>
                  </a:lnTo>
                  <a:lnTo>
                    <a:pt x="6375247" y="1103096"/>
                  </a:lnTo>
                  <a:lnTo>
                    <a:pt x="6359576" y="1105192"/>
                  </a:lnTo>
                  <a:lnTo>
                    <a:pt x="6354089" y="1112380"/>
                  </a:lnTo>
                  <a:lnTo>
                    <a:pt x="6356185" y="1128026"/>
                  </a:lnTo>
                  <a:lnTo>
                    <a:pt x="6363373" y="1133513"/>
                  </a:lnTo>
                  <a:lnTo>
                    <a:pt x="6379032" y="1131417"/>
                  </a:lnTo>
                  <a:lnTo>
                    <a:pt x="6384531" y="1124229"/>
                  </a:lnTo>
                  <a:close/>
                </a:path>
                <a:path w="7304405" h="1770379">
                  <a:moveTo>
                    <a:pt x="6399327" y="950417"/>
                  </a:moveTo>
                  <a:lnTo>
                    <a:pt x="6393180" y="943775"/>
                  </a:lnTo>
                  <a:lnTo>
                    <a:pt x="6377381" y="943165"/>
                  </a:lnTo>
                  <a:lnTo>
                    <a:pt x="6370739" y="949299"/>
                  </a:lnTo>
                  <a:lnTo>
                    <a:pt x="6370129" y="965073"/>
                  </a:lnTo>
                  <a:lnTo>
                    <a:pt x="6376276" y="971715"/>
                  </a:lnTo>
                  <a:lnTo>
                    <a:pt x="6392075" y="972324"/>
                  </a:lnTo>
                  <a:lnTo>
                    <a:pt x="6398717" y="966190"/>
                  </a:lnTo>
                  <a:lnTo>
                    <a:pt x="6399327" y="950417"/>
                  </a:lnTo>
                  <a:close/>
                </a:path>
                <a:path w="7304405" h="1770379">
                  <a:moveTo>
                    <a:pt x="6405270" y="814108"/>
                  </a:moveTo>
                  <a:lnTo>
                    <a:pt x="6400178" y="806640"/>
                  </a:lnTo>
                  <a:lnTo>
                    <a:pt x="6384645" y="803694"/>
                  </a:lnTo>
                  <a:lnTo>
                    <a:pt x="6377165" y="808786"/>
                  </a:lnTo>
                  <a:lnTo>
                    <a:pt x="6374231" y="824280"/>
                  </a:lnTo>
                  <a:lnTo>
                    <a:pt x="6379311" y="831761"/>
                  </a:lnTo>
                  <a:lnTo>
                    <a:pt x="6394856" y="834707"/>
                  </a:lnTo>
                  <a:lnTo>
                    <a:pt x="6402324" y="829614"/>
                  </a:lnTo>
                  <a:lnTo>
                    <a:pt x="6405270" y="814108"/>
                  </a:lnTo>
                  <a:close/>
                </a:path>
                <a:path w="7304405" h="1770379">
                  <a:moveTo>
                    <a:pt x="6416230" y="899287"/>
                  </a:moveTo>
                  <a:lnTo>
                    <a:pt x="6410528" y="892263"/>
                  </a:lnTo>
                  <a:lnTo>
                    <a:pt x="6394805" y="890625"/>
                  </a:lnTo>
                  <a:lnTo>
                    <a:pt x="6387782" y="896327"/>
                  </a:lnTo>
                  <a:lnTo>
                    <a:pt x="6386144" y="912025"/>
                  </a:lnTo>
                  <a:lnTo>
                    <a:pt x="6391846" y="919048"/>
                  </a:lnTo>
                  <a:lnTo>
                    <a:pt x="6407569" y="920686"/>
                  </a:lnTo>
                  <a:lnTo>
                    <a:pt x="6414592" y="914984"/>
                  </a:lnTo>
                  <a:lnTo>
                    <a:pt x="6416230" y="899287"/>
                  </a:lnTo>
                  <a:close/>
                </a:path>
                <a:path w="7304405" h="1770379">
                  <a:moveTo>
                    <a:pt x="6422872" y="1042187"/>
                  </a:moveTo>
                  <a:lnTo>
                    <a:pt x="6422060" y="1026426"/>
                  </a:lnTo>
                  <a:lnTo>
                    <a:pt x="6415341" y="1020368"/>
                  </a:lnTo>
                  <a:lnTo>
                    <a:pt x="6399555" y="1021181"/>
                  </a:lnTo>
                  <a:lnTo>
                    <a:pt x="6393497" y="1027899"/>
                  </a:lnTo>
                  <a:lnTo>
                    <a:pt x="6394310" y="1043660"/>
                  </a:lnTo>
                  <a:lnTo>
                    <a:pt x="6401028" y="1049718"/>
                  </a:lnTo>
                  <a:lnTo>
                    <a:pt x="6416815" y="1048905"/>
                  </a:lnTo>
                  <a:lnTo>
                    <a:pt x="6422872" y="1042187"/>
                  </a:lnTo>
                  <a:close/>
                </a:path>
                <a:path w="7304405" h="1770379">
                  <a:moveTo>
                    <a:pt x="6441199" y="1116609"/>
                  </a:moveTo>
                  <a:lnTo>
                    <a:pt x="6439103" y="1100975"/>
                  </a:lnTo>
                  <a:lnTo>
                    <a:pt x="6431915" y="1095476"/>
                  </a:lnTo>
                  <a:lnTo>
                    <a:pt x="6416243" y="1097572"/>
                  </a:lnTo>
                  <a:lnTo>
                    <a:pt x="6410757" y="1104760"/>
                  </a:lnTo>
                  <a:lnTo>
                    <a:pt x="6412852" y="1120406"/>
                  </a:lnTo>
                  <a:lnTo>
                    <a:pt x="6420040" y="1125893"/>
                  </a:lnTo>
                  <a:lnTo>
                    <a:pt x="6435712" y="1123797"/>
                  </a:lnTo>
                  <a:lnTo>
                    <a:pt x="6441199" y="1116609"/>
                  </a:lnTo>
                  <a:close/>
                </a:path>
                <a:path w="7304405" h="1770379">
                  <a:moveTo>
                    <a:pt x="6456464" y="952627"/>
                  </a:moveTo>
                  <a:lnTo>
                    <a:pt x="6450317" y="945984"/>
                  </a:lnTo>
                  <a:lnTo>
                    <a:pt x="6434518" y="945375"/>
                  </a:lnTo>
                  <a:lnTo>
                    <a:pt x="6427876" y="951522"/>
                  </a:lnTo>
                  <a:lnTo>
                    <a:pt x="6427267" y="967282"/>
                  </a:lnTo>
                  <a:lnTo>
                    <a:pt x="6433413" y="973924"/>
                  </a:lnTo>
                  <a:lnTo>
                    <a:pt x="6449212" y="974547"/>
                  </a:lnTo>
                  <a:lnTo>
                    <a:pt x="6455842" y="968400"/>
                  </a:lnTo>
                  <a:lnTo>
                    <a:pt x="6456464" y="952627"/>
                  </a:lnTo>
                  <a:close/>
                </a:path>
                <a:path w="7304405" h="1770379">
                  <a:moveTo>
                    <a:pt x="6461468" y="824687"/>
                  </a:moveTo>
                  <a:lnTo>
                    <a:pt x="6456375" y="817206"/>
                  </a:lnTo>
                  <a:lnTo>
                    <a:pt x="6440843" y="814260"/>
                  </a:lnTo>
                  <a:lnTo>
                    <a:pt x="6433363" y="819353"/>
                  </a:lnTo>
                  <a:lnTo>
                    <a:pt x="6430416" y="834859"/>
                  </a:lnTo>
                  <a:lnTo>
                    <a:pt x="6435509" y="842340"/>
                  </a:lnTo>
                  <a:lnTo>
                    <a:pt x="6451041" y="845286"/>
                  </a:lnTo>
                  <a:lnTo>
                    <a:pt x="6458521" y="840193"/>
                  </a:lnTo>
                  <a:lnTo>
                    <a:pt x="6461468" y="824687"/>
                  </a:lnTo>
                  <a:close/>
                </a:path>
                <a:path w="7304405" h="1770379">
                  <a:moveTo>
                    <a:pt x="6473101" y="905256"/>
                  </a:moveTo>
                  <a:lnTo>
                    <a:pt x="6467399" y="898232"/>
                  </a:lnTo>
                  <a:lnTo>
                    <a:pt x="6451676" y="896594"/>
                  </a:lnTo>
                  <a:lnTo>
                    <a:pt x="6444653" y="902296"/>
                  </a:lnTo>
                  <a:lnTo>
                    <a:pt x="6443015" y="917994"/>
                  </a:lnTo>
                  <a:lnTo>
                    <a:pt x="6448717" y="925017"/>
                  </a:lnTo>
                  <a:lnTo>
                    <a:pt x="6464440" y="926655"/>
                  </a:lnTo>
                  <a:lnTo>
                    <a:pt x="6471463" y="920953"/>
                  </a:lnTo>
                  <a:lnTo>
                    <a:pt x="6473101" y="905256"/>
                  </a:lnTo>
                  <a:close/>
                </a:path>
                <a:path w="7304405" h="1770379">
                  <a:moveTo>
                    <a:pt x="6479972" y="1039228"/>
                  </a:moveTo>
                  <a:lnTo>
                    <a:pt x="6479159" y="1023467"/>
                  </a:lnTo>
                  <a:lnTo>
                    <a:pt x="6472441" y="1017409"/>
                  </a:lnTo>
                  <a:lnTo>
                    <a:pt x="6456654" y="1018222"/>
                  </a:lnTo>
                  <a:lnTo>
                    <a:pt x="6450597" y="1024940"/>
                  </a:lnTo>
                  <a:lnTo>
                    <a:pt x="6451409" y="1040701"/>
                  </a:lnTo>
                  <a:lnTo>
                    <a:pt x="6458128" y="1046759"/>
                  </a:lnTo>
                  <a:lnTo>
                    <a:pt x="6473914" y="1045946"/>
                  </a:lnTo>
                  <a:lnTo>
                    <a:pt x="6479972" y="1039228"/>
                  </a:lnTo>
                  <a:close/>
                </a:path>
                <a:path w="7304405" h="1770379">
                  <a:moveTo>
                    <a:pt x="6497866" y="1109002"/>
                  </a:moveTo>
                  <a:lnTo>
                    <a:pt x="6495770" y="1093355"/>
                  </a:lnTo>
                  <a:lnTo>
                    <a:pt x="6488582" y="1087856"/>
                  </a:lnTo>
                  <a:lnTo>
                    <a:pt x="6472910" y="1089952"/>
                  </a:lnTo>
                  <a:lnTo>
                    <a:pt x="6467424" y="1097140"/>
                  </a:lnTo>
                  <a:lnTo>
                    <a:pt x="6469520" y="1112786"/>
                  </a:lnTo>
                  <a:lnTo>
                    <a:pt x="6476708" y="1118285"/>
                  </a:lnTo>
                  <a:lnTo>
                    <a:pt x="6492380" y="1116190"/>
                  </a:lnTo>
                  <a:lnTo>
                    <a:pt x="6497866" y="1109002"/>
                  </a:lnTo>
                  <a:close/>
                </a:path>
                <a:path w="7304405" h="1770379">
                  <a:moveTo>
                    <a:pt x="6513601" y="954849"/>
                  </a:moveTo>
                  <a:lnTo>
                    <a:pt x="6507454" y="948207"/>
                  </a:lnTo>
                  <a:lnTo>
                    <a:pt x="6491656" y="947585"/>
                  </a:lnTo>
                  <a:lnTo>
                    <a:pt x="6485014" y="953731"/>
                  </a:lnTo>
                  <a:lnTo>
                    <a:pt x="6484404" y="969505"/>
                  </a:lnTo>
                  <a:lnTo>
                    <a:pt x="6490538" y="976147"/>
                  </a:lnTo>
                  <a:lnTo>
                    <a:pt x="6506337" y="976757"/>
                  </a:lnTo>
                  <a:lnTo>
                    <a:pt x="6512979" y="970610"/>
                  </a:lnTo>
                  <a:lnTo>
                    <a:pt x="6513601" y="954849"/>
                  </a:lnTo>
                  <a:close/>
                </a:path>
                <a:path w="7304405" h="1770379">
                  <a:moveTo>
                    <a:pt x="6517653" y="835266"/>
                  </a:moveTo>
                  <a:lnTo>
                    <a:pt x="6512560" y="827786"/>
                  </a:lnTo>
                  <a:lnTo>
                    <a:pt x="6497028" y="824839"/>
                  </a:lnTo>
                  <a:lnTo>
                    <a:pt x="6489547" y="829932"/>
                  </a:lnTo>
                  <a:lnTo>
                    <a:pt x="6486614" y="845439"/>
                  </a:lnTo>
                  <a:lnTo>
                    <a:pt x="6491706" y="852919"/>
                  </a:lnTo>
                  <a:lnTo>
                    <a:pt x="6507239" y="855865"/>
                  </a:lnTo>
                  <a:lnTo>
                    <a:pt x="6514706" y="850773"/>
                  </a:lnTo>
                  <a:lnTo>
                    <a:pt x="6517653" y="835266"/>
                  </a:lnTo>
                  <a:close/>
                </a:path>
                <a:path w="7304405" h="1770379">
                  <a:moveTo>
                    <a:pt x="6529959" y="911225"/>
                  </a:moveTo>
                  <a:lnTo>
                    <a:pt x="6524269" y="904201"/>
                  </a:lnTo>
                  <a:lnTo>
                    <a:pt x="6508534" y="902563"/>
                  </a:lnTo>
                  <a:lnTo>
                    <a:pt x="6501511" y="908265"/>
                  </a:lnTo>
                  <a:lnTo>
                    <a:pt x="6499873" y="923963"/>
                  </a:lnTo>
                  <a:lnTo>
                    <a:pt x="6505575" y="930986"/>
                  </a:lnTo>
                  <a:lnTo>
                    <a:pt x="6521297" y="932624"/>
                  </a:lnTo>
                  <a:lnTo>
                    <a:pt x="6528333" y="926922"/>
                  </a:lnTo>
                  <a:lnTo>
                    <a:pt x="6529959" y="911225"/>
                  </a:lnTo>
                  <a:close/>
                </a:path>
                <a:path w="7304405" h="1770379">
                  <a:moveTo>
                    <a:pt x="6537084" y="1036281"/>
                  </a:moveTo>
                  <a:lnTo>
                    <a:pt x="6536271" y="1020521"/>
                  </a:lnTo>
                  <a:lnTo>
                    <a:pt x="6529552" y="1014463"/>
                  </a:lnTo>
                  <a:lnTo>
                    <a:pt x="6513754" y="1015276"/>
                  </a:lnTo>
                  <a:lnTo>
                    <a:pt x="6507696" y="1021994"/>
                  </a:lnTo>
                  <a:lnTo>
                    <a:pt x="6508509" y="1037755"/>
                  </a:lnTo>
                  <a:lnTo>
                    <a:pt x="6515227" y="1043813"/>
                  </a:lnTo>
                  <a:lnTo>
                    <a:pt x="6531013" y="1043000"/>
                  </a:lnTo>
                  <a:lnTo>
                    <a:pt x="6537084" y="1036281"/>
                  </a:lnTo>
                  <a:close/>
                </a:path>
                <a:path w="7304405" h="1770379">
                  <a:moveTo>
                    <a:pt x="6554533" y="1101382"/>
                  </a:moveTo>
                  <a:lnTo>
                    <a:pt x="6552451" y="1085735"/>
                  </a:lnTo>
                  <a:lnTo>
                    <a:pt x="6545262" y="1080249"/>
                  </a:lnTo>
                  <a:lnTo>
                    <a:pt x="6529591" y="1082344"/>
                  </a:lnTo>
                  <a:lnTo>
                    <a:pt x="6524091" y="1089533"/>
                  </a:lnTo>
                  <a:lnTo>
                    <a:pt x="6526187" y="1105166"/>
                  </a:lnTo>
                  <a:lnTo>
                    <a:pt x="6533375" y="1110665"/>
                  </a:lnTo>
                  <a:lnTo>
                    <a:pt x="6549047" y="1108570"/>
                  </a:lnTo>
                  <a:lnTo>
                    <a:pt x="6554533" y="1101382"/>
                  </a:lnTo>
                  <a:close/>
                </a:path>
                <a:path w="7304405" h="1770379">
                  <a:moveTo>
                    <a:pt x="6570726" y="957059"/>
                  </a:moveTo>
                  <a:lnTo>
                    <a:pt x="6564592" y="950417"/>
                  </a:lnTo>
                  <a:lnTo>
                    <a:pt x="6548793" y="949807"/>
                  </a:lnTo>
                  <a:lnTo>
                    <a:pt x="6542151" y="955941"/>
                  </a:lnTo>
                  <a:lnTo>
                    <a:pt x="6541541" y="971715"/>
                  </a:lnTo>
                  <a:lnTo>
                    <a:pt x="6547675" y="978357"/>
                  </a:lnTo>
                  <a:lnTo>
                    <a:pt x="6563474" y="978966"/>
                  </a:lnTo>
                  <a:lnTo>
                    <a:pt x="6570116" y="972832"/>
                  </a:lnTo>
                  <a:lnTo>
                    <a:pt x="6570726" y="957059"/>
                  </a:lnTo>
                  <a:close/>
                </a:path>
                <a:path w="7304405" h="1770379">
                  <a:moveTo>
                    <a:pt x="6573850" y="845832"/>
                  </a:moveTo>
                  <a:lnTo>
                    <a:pt x="6568757" y="838365"/>
                  </a:lnTo>
                  <a:lnTo>
                    <a:pt x="6553225" y="835418"/>
                  </a:lnTo>
                  <a:lnTo>
                    <a:pt x="6545745" y="840511"/>
                  </a:lnTo>
                  <a:lnTo>
                    <a:pt x="6542799" y="856005"/>
                  </a:lnTo>
                  <a:lnTo>
                    <a:pt x="6547891" y="863485"/>
                  </a:lnTo>
                  <a:lnTo>
                    <a:pt x="6563423" y="866432"/>
                  </a:lnTo>
                  <a:lnTo>
                    <a:pt x="6570904" y="861339"/>
                  </a:lnTo>
                  <a:lnTo>
                    <a:pt x="6573850" y="845832"/>
                  </a:lnTo>
                  <a:close/>
                </a:path>
                <a:path w="7304405" h="1770379">
                  <a:moveTo>
                    <a:pt x="6586829" y="917194"/>
                  </a:moveTo>
                  <a:lnTo>
                    <a:pt x="6581127" y="910170"/>
                  </a:lnTo>
                  <a:lnTo>
                    <a:pt x="6565405" y="908532"/>
                  </a:lnTo>
                  <a:lnTo>
                    <a:pt x="6558381" y="914234"/>
                  </a:lnTo>
                  <a:lnTo>
                    <a:pt x="6556743" y="929932"/>
                  </a:lnTo>
                  <a:lnTo>
                    <a:pt x="6562445" y="936955"/>
                  </a:lnTo>
                  <a:lnTo>
                    <a:pt x="6578168" y="938593"/>
                  </a:lnTo>
                  <a:lnTo>
                    <a:pt x="6585191" y="932891"/>
                  </a:lnTo>
                  <a:lnTo>
                    <a:pt x="6586829" y="917194"/>
                  </a:lnTo>
                  <a:close/>
                </a:path>
                <a:path w="7304405" h="1770379">
                  <a:moveTo>
                    <a:pt x="6594183" y="1033335"/>
                  </a:moveTo>
                  <a:lnTo>
                    <a:pt x="6593370" y="1017574"/>
                  </a:lnTo>
                  <a:lnTo>
                    <a:pt x="6586652" y="1011516"/>
                  </a:lnTo>
                  <a:lnTo>
                    <a:pt x="6570866" y="1012329"/>
                  </a:lnTo>
                  <a:lnTo>
                    <a:pt x="6564808" y="1019048"/>
                  </a:lnTo>
                  <a:lnTo>
                    <a:pt x="6565620" y="1034808"/>
                  </a:lnTo>
                  <a:lnTo>
                    <a:pt x="6572326" y="1040866"/>
                  </a:lnTo>
                  <a:lnTo>
                    <a:pt x="6588125" y="1040053"/>
                  </a:lnTo>
                  <a:lnTo>
                    <a:pt x="6594183" y="1033335"/>
                  </a:lnTo>
                  <a:close/>
                </a:path>
                <a:path w="7304405" h="1770379">
                  <a:moveTo>
                    <a:pt x="6611201" y="1093762"/>
                  </a:moveTo>
                  <a:lnTo>
                    <a:pt x="6609118" y="1078115"/>
                  </a:lnTo>
                  <a:lnTo>
                    <a:pt x="6601930" y="1072629"/>
                  </a:lnTo>
                  <a:lnTo>
                    <a:pt x="6586258" y="1074724"/>
                  </a:lnTo>
                  <a:lnTo>
                    <a:pt x="6580759" y="1081913"/>
                  </a:lnTo>
                  <a:lnTo>
                    <a:pt x="6582854" y="1097559"/>
                  </a:lnTo>
                  <a:lnTo>
                    <a:pt x="6590043" y="1103045"/>
                  </a:lnTo>
                  <a:lnTo>
                    <a:pt x="6605714" y="1100950"/>
                  </a:lnTo>
                  <a:lnTo>
                    <a:pt x="6611201" y="1093762"/>
                  </a:lnTo>
                  <a:close/>
                </a:path>
                <a:path w="7304405" h="1770379">
                  <a:moveTo>
                    <a:pt x="6627863" y="959269"/>
                  </a:moveTo>
                  <a:lnTo>
                    <a:pt x="6621729" y="952627"/>
                  </a:lnTo>
                  <a:lnTo>
                    <a:pt x="6605930" y="952017"/>
                  </a:lnTo>
                  <a:lnTo>
                    <a:pt x="6599288" y="958164"/>
                  </a:lnTo>
                  <a:lnTo>
                    <a:pt x="6598666" y="973924"/>
                  </a:lnTo>
                  <a:lnTo>
                    <a:pt x="6604813" y="980567"/>
                  </a:lnTo>
                  <a:lnTo>
                    <a:pt x="6620611" y="981189"/>
                  </a:lnTo>
                  <a:lnTo>
                    <a:pt x="6627254" y="975042"/>
                  </a:lnTo>
                  <a:lnTo>
                    <a:pt x="6627863" y="959269"/>
                  </a:lnTo>
                  <a:close/>
                </a:path>
                <a:path w="7304405" h="1770379">
                  <a:moveTo>
                    <a:pt x="6630035" y="856411"/>
                  </a:moveTo>
                  <a:lnTo>
                    <a:pt x="6624942" y="848931"/>
                  </a:lnTo>
                  <a:lnTo>
                    <a:pt x="6609410" y="845985"/>
                  </a:lnTo>
                  <a:lnTo>
                    <a:pt x="6601930" y="851077"/>
                  </a:lnTo>
                  <a:lnTo>
                    <a:pt x="6598996" y="866584"/>
                  </a:lnTo>
                  <a:lnTo>
                    <a:pt x="6604089" y="874064"/>
                  </a:lnTo>
                  <a:lnTo>
                    <a:pt x="6619621" y="877011"/>
                  </a:lnTo>
                  <a:lnTo>
                    <a:pt x="6627101" y="871918"/>
                  </a:lnTo>
                  <a:lnTo>
                    <a:pt x="6630035" y="856411"/>
                  </a:lnTo>
                  <a:close/>
                </a:path>
                <a:path w="7304405" h="1770379">
                  <a:moveTo>
                    <a:pt x="6643700" y="923163"/>
                  </a:moveTo>
                  <a:lnTo>
                    <a:pt x="6637998" y="916139"/>
                  </a:lnTo>
                  <a:lnTo>
                    <a:pt x="6622275" y="914501"/>
                  </a:lnTo>
                  <a:lnTo>
                    <a:pt x="6615239" y="920203"/>
                  </a:lnTo>
                  <a:lnTo>
                    <a:pt x="6613614" y="935901"/>
                  </a:lnTo>
                  <a:lnTo>
                    <a:pt x="6619316" y="942924"/>
                  </a:lnTo>
                  <a:lnTo>
                    <a:pt x="6635039" y="944562"/>
                  </a:lnTo>
                  <a:lnTo>
                    <a:pt x="6642062" y="938860"/>
                  </a:lnTo>
                  <a:lnTo>
                    <a:pt x="6643700" y="923163"/>
                  </a:lnTo>
                  <a:close/>
                </a:path>
                <a:path w="7304405" h="1770379">
                  <a:moveTo>
                    <a:pt x="6651282" y="1030376"/>
                  </a:moveTo>
                  <a:lnTo>
                    <a:pt x="6650469" y="1014615"/>
                  </a:lnTo>
                  <a:lnTo>
                    <a:pt x="6643751" y="1008557"/>
                  </a:lnTo>
                  <a:lnTo>
                    <a:pt x="6627965" y="1009370"/>
                  </a:lnTo>
                  <a:lnTo>
                    <a:pt x="6621907" y="1016088"/>
                  </a:lnTo>
                  <a:lnTo>
                    <a:pt x="6622720" y="1031849"/>
                  </a:lnTo>
                  <a:lnTo>
                    <a:pt x="6629438" y="1037907"/>
                  </a:lnTo>
                  <a:lnTo>
                    <a:pt x="6645224" y="1037094"/>
                  </a:lnTo>
                  <a:lnTo>
                    <a:pt x="6651282" y="1030376"/>
                  </a:lnTo>
                  <a:close/>
                </a:path>
                <a:path w="7304405" h="1770379">
                  <a:moveTo>
                    <a:pt x="6667881" y="1086142"/>
                  </a:moveTo>
                  <a:lnTo>
                    <a:pt x="6665785" y="1070495"/>
                  </a:lnTo>
                  <a:lnTo>
                    <a:pt x="6658597" y="1065009"/>
                  </a:lnTo>
                  <a:lnTo>
                    <a:pt x="6642925" y="1067104"/>
                  </a:lnTo>
                  <a:lnTo>
                    <a:pt x="6637426" y="1074293"/>
                  </a:lnTo>
                  <a:lnTo>
                    <a:pt x="6639522" y="1089939"/>
                  </a:lnTo>
                  <a:lnTo>
                    <a:pt x="6646710" y="1095425"/>
                  </a:lnTo>
                  <a:lnTo>
                    <a:pt x="6662382" y="1093330"/>
                  </a:lnTo>
                  <a:lnTo>
                    <a:pt x="6667881" y="1086142"/>
                  </a:lnTo>
                  <a:close/>
                </a:path>
                <a:path w="7304405" h="1770379">
                  <a:moveTo>
                    <a:pt x="6685000" y="961491"/>
                  </a:moveTo>
                  <a:lnTo>
                    <a:pt x="6678866" y="954849"/>
                  </a:lnTo>
                  <a:lnTo>
                    <a:pt x="6663068" y="954227"/>
                  </a:lnTo>
                  <a:lnTo>
                    <a:pt x="6656425" y="960374"/>
                  </a:lnTo>
                  <a:lnTo>
                    <a:pt x="6655803" y="976147"/>
                  </a:lnTo>
                  <a:lnTo>
                    <a:pt x="6661950" y="982789"/>
                  </a:lnTo>
                  <a:lnTo>
                    <a:pt x="6677749" y="983399"/>
                  </a:lnTo>
                  <a:lnTo>
                    <a:pt x="6684391" y="977252"/>
                  </a:lnTo>
                  <a:lnTo>
                    <a:pt x="6685000" y="961491"/>
                  </a:lnTo>
                  <a:close/>
                </a:path>
                <a:path w="7304405" h="1770379">
                  <a:moveTo>
                    <a:pt x="6686232" y="866990"/>
                  </a:moveTo>
                  <a:lnTo>
                    <a:pt x="6681140" y="859510"/>
                  </a:lnTo>
                  <a:lnTo>
                    <a:pt x="6665608" y="856564"/>
                  </a:lnTo>
                  <a:lnTo>
                    <a:pt x="6658127" y="861656"/>
                  </a:lnTo>
                  <a:lnTo>
                    <a:pt x="6655181" y="877163"/>
                  </a:lnTo>
                  <a:lnTo>
                    <a:pt x="6660274" y="884643"/>
                  </a:lnTo>
                  <a:lnTo>
                    <a:pt x="6675806" y="887590"/>
                  </a:lnTo>
                  <a:lnTo>
                    <a:pt x="6683286" y="882497"/>
                  </a:lnTo>
                  <a:lnTo>
                    <a:pt x="6686232" y="866990"/>
                  </a:lnTo>
                  <a:close/>
                </a:path>
                <a:path w="7304405" h="1770379">
                  <a:moveTo>
                    <a:pt x="6700558" y="929132"/>
                  </a:moveTo>
                  <a:lnTo>
                    <a:pt x="6694856" y="922108"/>
                  </a:lnTo>
                  <a:lnTo>
                    <a:pt x="6679133" y="920470"/>
                  </a:lnTo>
                  <a:lnTo>
                    <a:pt x="6672110" y="926172"/>
                  </a:lnTo>
                  <a:lnTo>
                    <a:pt x="6670472" y="941870"/>
                  </a:lnTo>
                  <a:lnTo>
                    <a:pt x="6676174" y="948893"/>
                  </a:lnTo>
                  <a:lnTo>
                    <a:pt x="6691897" y="950531"/>
                  </a:lnTo>
                  <a:lnTo>
                    <a:pt x="6698932" y="944829"/>
                  </a:lnTo>
                  <a:lnTo>
                    <a:pt x="6700558" y="929132"/>
                  </a:lnTo>
                  <a:close/>
                </a:path>
                <a:path w="7304405" h="1770379">
                  <a:moveTo>
                    <a:pt x="6708381" y="1027430"/>
                  </a:moveTo>
                  <a:lnTo>
                    <a:pt x="6707568" y="1011669"/>
                  </a:lnTo>
                  <a:lnTo>
                    <a:pt x="6700850" y="1005611"/>
                  </a:lnTo>
                  <a:lnTo>
                    <a:pt x="6685064" y="1006424"/>
                  </a:lnTo>
                  <a:lnTo>
                    <a:pt x="6679006" y="1013142"/>
                  </a:lnTo>
                  <a:lnTo>
                    <a:pt x="6679819" y="1028903"/>
                  </a:lnTo>
                  <a:lnTo>
                    <a:pt x="6686537" y="1034961"/>
                  </a:lnTo>
                  <a:lnTo>
                    <a:pt x="6702323" y="1034148"/>
                  </a:lnTo>
                  <a:lnTo>
                    <a:pt x="6708381" y="1027430"/>
                  </a:lnTo>
                  <a:close/>
                </a:path>
                <a:path w="7304405" h="1770379">
                  <a:moveTo>
                    <a:pt x="6724548" y="1078522"/>
                  </a:moveTo>
                  <a:lnTo>
                    <a:pt x="6722453" y="1062888"/>
                  </a:lnTo>
                  <a:lnTo>
                    <a:pt x="6715265" y="1057389"/>
                  </a:lnTo>
                  <a:lnTo>
                    <a:pt x="6699593" y="1059484"/>
                  </a:lnTo>
                  <a:lnTo>
                    <a:pt x="6694106" y="1066673"/>
                  </a:lnTo>
                  <a:lnTo>
                    <a:pt x="6696189" y="1082319"/>
                  </a:lnTo>
                  <a:lnTo>
                    <a:pt x="6703377" y="1087805"/>
                  </a:lnTo>
                  <a:lnTo>
                    <a:pt x="6719049" y="1085710"/>
                  </a:lnTo>
                  <a:lnTo>
                    <a:pt x="6724548" y="1078522"/>
                  </a:lnTo>
                  <a:close/>
                </a:path>
                <a:path w="7304405" h="1770379">
                  <a:moveTo>
                    <a:pt x="6742138" y="963701"/>
                  </a:moveTo>
                  <a:lnTo>
                    <a:pt x="6735991" y="957059"/>
                  </a:lnTo>
                  <a:lnTo>
                    <a:pt x="6720192" y="956449"/>
                  </a:lnTo>
                  <a:lnTo>
                    <a:pt x="6713563" y="962583"/>
                  </a:lnTo>
                  <a:lnTo>
                    <a:pt x="6712940" y="978357"/>
                  </a:lnTo>
                  <a:lnTo>
                    <a:pt x="6719087" y="984999"/>
                  </a:lnTo>
                  <a:lnTo>
                    <a:pt x="6734886" y="985608"/>
                  </a:lnTo>
                  <a:lnTo>
                    <a:pt x="6741528" y="979474"/>
                  </a:lnTo>
                  <a:lnTo>
                    <a:pt x="6742138" y="963701"/>
                  </a:lnTo>
                  <a:close/>
                </a:path>
                <a:path w="7304405" h="1770379">
                  <a:moveTo>
                    <a:pt x="6742417" y="877557"/>
                  </a:moveTo>
                  <a:lnTo>
                    <a:pt x="6737324" y="870089"/>
                  </a:lnTo>
                  <a:lnTo>
                    <a:pt x="6721792" y="867143"/>
                  </a:lnTo>
                  <a:lnTo>
                    <a:pt x="6714325" y="872236"/>
                  </a:lnTo>
                  <a:lnTo>
                    <a:pt x="6711378" y="887742"/>
                  </a:lnTo>
                  <a:lnTo>
                    <a:pt x="6716471" y="895210"/>
                  </a:lnTo>
                  <a:lnTo>
                    <a:pt x="6732003" y="898156"/>
                  </a:lnTo>
                  <a:lnTo>
                    <a:pt x="6739483" y="893064"/>
                  </a:lnTo>
                  <a:lnTo>
                    <a:pt x="6742417" y="877557"/>
                  </a:lnTo>
                  <a:close/>
                </a:path>
                <a:path w="7304405" h="1770379">
                  <a:moveTo>
                    <a:pt x="6757429" y="935101"/>
                  </a:moveTo>
                  <a:lnTo>
                    <a:pt x="6751726" y="928077"/>
                  </a:lnTo>
                  <a:lnTo>
                    <a:pt x="6736004" y="926439"/>
                  </a:lnTo>
                  <a:lnTo>
                    <a:pt x="6728981" y="932141"/>
                  </a:lnTo>
                  <a:lnTo>
                    <a:pt x="6727342" y="947839"/>
                  </a:lnTo>
                  <a:lnTo>
                    <a:pt x="6733045" y="954862"/>
                  </a:lnTo>
                  <a:lnTo>
                    <a:pt x="6748767" y="956500"/>
                  </a:lnTo>
                  <a:lnTo>
                    <a:pt x="6755790" y="950798"/>
                  </a:lnTo>
                  <a:lnTo>
                    <a:pt x="6757429" y="935101"/>
                  </a:lnTo>
                  <a:close/>
                </a:path>
                <a:path w="7304405" h="1770379">
                  <a:moveTo>
                    <a:pt x="6765493" y="1024483"/>
                  </a:moveTo>
                  <a:lnTo>
                    <a:pt x="6764680" y="1008722"/>
                  </a:lnTo>
                  <a:lnTo>
                    <a:pt x="6757962" y="1002652"/>
                  </a:lnTo>
                  <a:lnTo>
                    <a:pt x="6742163" y="1003477"/>
                  </a:lnTo>
                  <a:lnTo>
                    <a:pt x="6736105" y="1010183"/>
                  </a:lnTo>
                  <a:lnTo>
                    <a:pt x="6736918" y="1025944"/>
                  </a:lnTo>
                  <a:lnTo>
                    <a:pt x="6743636" y="1032014"/>
                  </a:lnTo>
                  <a:lnTo>
                    <a:pt x="6759422" y="1031201"/>
                  </a:lnTo>
                  <a:lnTo>
                    <a:pt x="6765493" y="1024483"/>
                  </a:lnTo>
                  <a:close/>
                </a:path>
                <a:path w="7304405" h="1770379">
                  <a:moveTo>
                    <a:pt x="6781216" y="1070902"/>
                  </a:moveTo>
                  <a:lnTo>
                    <a:pt x="6779120" y="1055268"/>
                  </a:lnTo>
                  <a:lnTo>
                    <a:pt x="6771932" y="1049769"/>
                  </a:lnTo>
                  <a:lnTo>
                    <a:pt x="6756260" y="1051864"/>
                  </a:lnTo>
                  <a:lnTo>
                    <a:pt x="6750774" y="1059053"/>
                  </a:lnTo>
                  <a:lnTo>
                    <a:pt x="6752857" y="1074699"/>
                  </a:lnTo>
                  <a:lnTo>
                    <a:pt x="6760045" y="1080198"/>
                  </a:lnTo>
                  <a:lnTo>
                    <a:pt x="6775717" y="1078090"/>
                  </a:lnTo>
                  <a:lnTo>
                    <a:pt x="6781216" y="1070902"/>
                  </a:lnTo>
                  <a:close/>
                </a:path>
                <a:path w="7304405" h="1770379">
                  <a:moveTo>
                    <a:pt x="6798615" y="888136"/>
                  </a:moveTo>
                  <a:lnTo>
                    <a:pt x="6793522" y="880656"/>
                  </a:lnTo>
                  <a:lnTo>
                    <a:pt x="6777990" y="877709"/>
                  </a:lnTo>
                  <a:lnTo>
                    <a:pt x="6770510" y="882802"/>
                  </a:lnTo>
                  <a:lnTo>
                    <a:pt x="6767576" y="898309"/>
                  </a:lnTo>
                  <a:lnTo>
                    <a:pt x="6772669" y="905789"/>
                  </a:lnTo>
                  <a:lnTo>
                    <a:pt x="6788201" y="908735"/>
                  </a:lnTo>
                  <a:lnTo>
                    <a:pt x="6795668" y="903643"/>
                  </a:lnTo>
                  <a:lnTo>
                    <a:pt x="6798615" y="888136"/>
                  </a:lnTo>
                  <a:close/>
                </a:path>
                <a:path w="7304405" h="1770379">
                  <a:moveTo>
                    <a:pt x="6814299" y="941082"/>
                  </a:moveTo>
                  <a:lnTo>
                    <a:pt x="6808597" y="934046"/>
                  </a:lnTo>
                  <a:lnTo>
                    <a:pt x="6792874" y="932408"/>
                  </a:lnTo>
                  <a:lnTo>
                    <a:pt x="6785838" y="938110"/>
                  </a:lnTo>
                  <a:lnTo>
                    <a:pt x="6784213" y="953808"/>
                  </a:lnTo>
                  <a:lnTo>
                    <a:pt x="6788493" y="959104"/>
                  </a:lnTo>
                  <a:lnTo>
                    <a:pt x="6777329" y="958659"/>
                  </a:lnTo>
                  <a:lnTo>
                    <a:pt x="6770687" y="964806"/>
                  </a:lnTo>
                  <a:lnTo>
                    <a:pt x="6770078" y="980579"/>
                  </a:lnTo>
                  <a:lnTo>
                    <a:pt x="6776225" y="987209"/>
                  </a:lnTo>
                  <a:lnTo>
                    <a:pt x="6792023" y="987831"/>
                  </a:lnTo>
                  <a:lnTo>
                    <a:pt x="6798665" y="981684"/>
                  </a:lnTo>
                  <a:lnTo>
                    <a:pt x="6799275" y="965911"/>
                  </a:lnTo>
                  <a:lnTo>
                    <a:pt x="6795059" y="961377"/>
                  </a:lnTo>
                  <a:lnTo>
                    <a:pt x="6805638" y="962469"/>
                  </a:lnTo>
                  <a:lnTo>
                    <a:pt x="6812661" y="956767"/>
                  </a:lnTo>
                  <a:lnTo>
                    <a:pt x="6814299" y="941082"/>
                  </a:lnTo>
                  <a:close/>
                </a:path>
                <a:path w="7304405" h="1770379">
                  <a:moveTo>
                    <a:pt x="6822592" y="1021524"/>
                  </a:moveTo>
                  <a:lnTo>
                    <a:pt x="6821779" y="1005763"/>
                  </a:lnTo>
                  <a:lnTo>
                    <a:pt x="6815061" y="999705"/>
                  </a:lnTo>
                  <a:lnTo>
                    <a:pt x="6799275" y="1000518"/>
                  </a:lnTo>
                  <a:lnTo>
                    <a:pt x="6793217" y="1007237"/>
                  </a:lnTo>
                  <a:lnTo>
                    <a:pt x="6794030" y="1022997"/>
                  </a:lnTo>
                  <a:lnTo>
                    <a:pt x="6800736" y="1029055"/>
                  </a:lnTo>
                  <a:lnTo>
                    <a:pt x="6816534" y="1028242"/>
                  </a:lnTo>
                  <a:lnTo>
                    <a:pt x="6822592" y="1021524"/>
                  </a:lnTo>
                  <a:close/>
                </a:path>
                <a:path w="7304405" h="1770379">
                  <a:moveTo>
                    <a:pt x="6837883" y="1063294"/>
                  </a:moveTo>
                  <a:lnTo>
                    <a:pt x="6835788" y="1047648"/>
                  </a:lnTo>
                  <a:lnTo>
                    <a:pt x="6828599" y="1042162"/>
                  </a:lnTo>
                  <a:lnTo>
                    <a:pt x="6812928" y="1044257"/>
                  </a:lnTo>
                  <a:lnTo>
                    <a:pt x="6807441" y="1051445"/>
                  </a:lnTo>
                  <a:lnTo>
                    <a:pt x="6809537" y="1067079"/>
                  </a:lnTo>
                  <a:lnTo>
                    <a:pt x="6816725" y="1072578"/>
                  </a:lnTo>
                  <a:lnTo>
                    <a:pt x="6832384" y="1070483"/>
                  </a:lnTo>
                  <a:lnTo>
                    <a:pt x="6837883" y="1063294"/>
                  </a:lnTo>
                  <a:close/>
                </a:path>
                <a:path w="7304405" h="1770379">
                  <a:moveTo>
                    <a:pt x="6854812" y="898715"/>
                  </a:moveTo>
                  <a:lnTo>
                    <a:pt x="6849719" y="891235"/>
                  </a:lnTo>
                  <a:lnTo>
                    <a:pt x="6834187" y="888288"/>
                  </a:lnTo>
                  <a:lnTo>
                    <a:pt x="6826707" y="893381"/>
                  </a:lnTo>
                  <a:lnTo>
                    <a:pt x="6823761" y="908888"/>
                  </a:lnTo>
                  <a:lnTo>
                    <a:pt x="6828853" y="916368"/>
                  </a:lnTo>
                  <a:lnTo>
                    <a:pt x="6844385" y="919314"/>
                  </a:lnTo>
                  <a:lnTo>
                    <a:pt x="6851866" y="914222"/>
                  </a:lnTo>
                  <a:lnTo>
                    <a:pt x="6854812" y="898715"/>
                  </a:lnTo>
                  <a:close/>
                </a:path>
                <a:path w="7304405" h="1770379">
                  <a:moveTo>
                    <a:pt x="6871157" y="947051"/>
                  </a:moveTo>
                  <a:lnTo>
                    <a:pt x="6865455" y="940015"/>
                  </a:lnTo>
                  <a:lnTo>
                    <a:pt x="6849732" y="938377"/>
                  </a:lnTo>
                  <a:lnTo>
                    <a:pt x="6842709" y="944079"/>
                  </a:lnTo>
                  <a:lnTo>
                    <a:pt x="6841071" y="959777"/>
                  </a:lnTo>
                  <a:lnTo>
                    <a:pt x="6842201" y="961186"/>
                  </a:lnTo>
                  <a:lnTo>
                    <a:pt x="6834467" y="960869"/>
                  </a:lnTo>
                  <a:lnTo>
                    <a:pt x="6827825" y="967016"/>
                  </a:lnTo>
                  <a:lnTo>
                    <a:pt x="6827215" y="982789"/>
                  </a:lnTo>
                  <a:lnTo>
                    <a:pt x="6833362" y="989431"/>
                  </a:lnTo>
                  <a:lnTo>
                    <a:pt x="6849161" y="990041"/>
                  </a:lnTo>
                  <a:lnTo>
                    <a:pt x="6855803" y="983894"/>
                  </a:lnTo>
                  <a:lnTo>
                    <a:pt x="6856412" y="968133"/>
                  </a:lnTo>
                  <a:lnTo>
                    <a:pt x="6856069" y="967778"/>
                  </a:lnTo>
                  <a:lnTo>
                    <a:pt x="6862496" y="968438"/>
                  </a:lnTo>
                  <a:lnTo>
                    <a:pt x="6869519" y="962748"/>
                  </a:lnTo>
                  <a:lnTo>
                    <a:pt x="6871157" y="947051"/>
                  </a:lnTo>
                  <a:close/>
                </a:path>
                <a:path w="7304405" h="1770379">
                  <a:moveTo>
                    <a:pt x="6879691" y="1018578"/>
                  </a:moveTo>
                  <a:lnTo>
                    <a:pt x="6878879" y="1002817"/>
                  </a:lnTo>
                  <a:lnTo>
                    <a:pt x="6872160" y="996759"/>
                  </a:lnTo>
                  <a:lnTo>
                    <a:pt x="6856374" y="997572"/>
                  </a:lnTo>
                  <a:lnTo>
                    <a:pt x="6850316" y="1004290"/>
                  </a:lnTo>
                  <a:lnTo>
                    <a:pt x="6851129" y="1020051"/>
                  </a:lnTo>
                  <a:lnTo>
                    <a:pt x="6857847" y="1026109"/>
                  </a:lnTo>
                  <a:lnTo>
                    <a:pt x="6873634" y="1025296"/>
                  </a:lnTo>
                  <a:lnTo>
                    <a:pt x="6879691" y="1018578"/>
                  </a:lnTo>
                  <a:close/>
                </a:path>
                <a:path w="7304405" h="1770379">
                  <a:moveTo>
                    <a:pt x="6894550" y="1055674"/>
                  </a:moveTo>
                  <a:lnTo>
                    <a:pt x="6892455" y="1040028"/>
                  </a:lnTo>
                  <a:lnTo>
                    <a:pt x="6885267" y="1034542"/>
                  </a:lnTo>
                  <a:lnTo>
                    <a:pt x="6869595" y="1036637"/>
                  </a:lnTo>
                  <a:lnTo>
                    <a:pt x="6864109" y="1043825"/>
                  </a:lnTo>
                  <a:lnTo>
                    <a:pt x="6866204" y="1059459"/>
                  </a:lnTo>
                  <a:lnTo>
                    <a:pt x="6873392" y="1064958"/>
                  </a:lnTo>
                  <a:lnTo>
                    <a:pt x="6889064" y="1062863"/>
                  </a:lnTo>
                  <a:lnTo>
                    <a:pt x="6894550" y="1055674"/>
                  </a:lnTo>
                  <a:close/>
                </a:path>
                <a:path w="7304405" h="1770379">
                  <a:moveTo>
                    <a:pt x="6910997" y="909281"/>
                  </a:moveTo>
                  <a:lnTo>
                    <a:pt x="6905904" y="901814"/>
                  </a:lnTo>
                  <a:lnTo>
                    <a:pt x="6890372" y="898867"/>
                  </a:lnTo>
                  <a:lnTo>
                    <a:pt x="6882892" y="903960"/>
                  </a:lnTo>
                  <a:lnTo>
                    <a:pt x="6879958" y="919467"/>
                  </a:lnTo>
                  <a:lnTo>
                    <a:pt x="6885051" y="926934"/>
                  </a:lnTo>
                  <a:lnTo>
                    <a:pt x="6900583" y="929881"/>
                  </a:lnTo>
                  <a:lnTo>
                    <a:pt x="6908063" y="924788"/>
                  </a:lnTo>
                  <a:lnTo>
                    <a:pt x="6910997" y="909281"/>
                  </a:lnTo>
                  <a:close/>
                </a:path>
                <a:path w="7304405" h="1770379">
                  <a:moveTo>
                    <a:pt x="6928028" y="953033"/>
                  </a:moveTo>
                  <a:lnTo>
                    <a:pt x="6922338" y="945997"/>
                  </a:lnTo>
                  <a:lnTo>
                    <a:pt x="6906615" y="944346"/>
                  </a:lnTo>
                  <a:lnTo>
                    <a:pt x="6899580" y="950036"/>
                  </a:lnTo>
                  <a:lnTo>
                    <a:pt x="6898170" y="963345"/>
                  </a:lnTo>
                  <a:lnTo>
                    <a:pt x="6891604" y="963091"/>
                  </a:lnTo>
                  <a:lnTo>
                    <a:pt x="6884962" y="969238"/>
                  </a:lnTo>
                  <a:lnTo>
                    <a:pt x="6884352" y="984999"/>
                  </a:lnTo>
                  <a:lnTo>
                    <a:pt x="6890499" y="991641"/>
                  </a:lnTo>
                  <a:lnTo>
                    <a:pt x="6906298" y="992263"/>
                  </a:lnTo>
                  <a:lnTo>
                    <a:pt x="6912927" y="986116"/>
                  </a:lnTo>
                  <a:lnTo>
                    <a:pt x="6913410" y="973797"/>
                  </a:lnTo>
                  <a:lnTo>
                    <a:pt x="6919354" y="974420"/>
                  </a:lnTo>
                  <a:lnTo>
                    <a:pt x="6926377" y="968730"/>
                  </a:lnTo>
                  <a:lnTo>
                    <a:pt x="6928028" y="953033"/>
                  </a:lnTo>
                  <a:close/>
                </a:path>
                <a:path w="7304405" h="1770379">
                  <a:moveTo>
                    <a:pt x="6936791" y="1015631"/>
                  </a:moveTo>
                  <a:lnTo>
                    <a:pt x="6935978" y="999871"/>
                  </a:lnTo>
                  <a:lnTo>
                    <a:pt x="6929260" y="993800"/>
                  </a:lnTo>
                  <a:lnTo>
                    <a:pt x="6913473" y="994625"/>
                  </a:lnTo>
                  <a:lnTo>
                    <a:pt x="6907416" y="1001331"/>
                  </a:lnTo>
                  <a:lnTo>
                    <a:pt x="6908228" y="1017092"/>
                  </a:lnTo>
                  <a:lnTo>
                    <a:pt x="6914947" y="1023162"/>
                  </a:lnTo>
                  <a:lnTo>
                    <a:pt x="6930733" y="1022337"/>
                  </a:lnTo>
                  <a:lnTo>
                    <a:pt x="6936791" y="1015631"/>
                  </a:lnTo>
                  <a:close/>
                </a:path>
                <a:path w="7304405" h="1770379">
                  <a:moveTo>
                    <a:pt x="6951218" y="1048054"/>
                  </a:moveTo>
                  <a:lnTo>
                    <a:pt x="6949122" y="1032408"/>
                  </a:lnTo>
                  <a:lnTo>
                    <a:pt x="6941934" y="1026922"/>
                  </a:lnTo>
                  <a:lnTo>
                    <a:pt x="6926275" y="1029017"/>
                  </a:lnTo>
                  <a:lnTo>
                    <a:pt x="6920776" y="1036205"/>
                  </a:lnTo>
                  <a:lnTo>
                    <a:pt x="6922871" y="1051852"/>
                  </a:lnTo>
                  <a:lnTo>
                    <a:pt x="6930060" y="1057338"/>
                  </a:lnTo>
                  <a:lnTo>
                    <a:pt x="6945731" y="1055243"/>
                  </a:lnTo>
                  <a:lnTo>
                    <a:pt x="6951218" y="1048054"/>
                  </a:lnTo>
                  <a:close/>
                </a:path>
                <a:path w="7304405" h="1770379">
                  <a:moveTo>
                    <a:pt x="6967194" y="919861"/>
                  </a:moveTo>
                  <a:lnTo>
                    <a:pt x="6962102" y="912380"/>
                  </a:lnTo>
                  <a:lnTo>
                    <a:pt x="6946570" y="909434"/>
                  </a:lnTo>
                  <a:lnTo>
                    <a:pt x="6939089" y="914527"/>
                  </a:lnTo>
                  <a:lnTo>
                    <a:pt x="6936143" y="930033"/>
                  </a:lnTo>
                  <a:lnTo>
                    <a:pt x="6941236" y="937514"/>
                  </a:lnTo>
                  <a:lnTo>
                    <a:pt x="6956768" y="940460"/>
                  </a:lnTo>
                  <a:lnTo>
                    <a:pt x="6964248" y="935367"/>
                  </a:lnTo>
                  <a:lnTo>
                    <a:pt x="6967194" y="919861"/>
                  </a:lnTo>
                  <a:close/>
                </a:path>
                <a:path w="7304405" h="1770379">
                  <a:moveTo>
                    <a:pt x="6984898" y="959002"/>
                  </a:moveTo>
                  <a:lnTo>
                    <a:pt x="6979209" y="951966"/>
                  </a:lnTo>
                  <a:lnTo>
                    <a:pt x="6963486" y="950315"/>
                  </a:lnTo>
                  <a:lnTo>
                    <a:pt x="6956450" y="956005"/>
                  </a:lnTo>
                  <a:lnTo>
                    <a:pt x="6955434" y="965568"/>
                  </a:lnTo>
                  <a:lnTo>
                    <a:pt x="6948741" y="965301"/>
                  </a:lnTo>
                  <a:lnTo>
                    <a:pt x="6942099" y="971448"/>
                  </a:lnTo>
                  <a:lnTo>
                    <a:pt x="6941490" y="987221"/>
                  </a:lnTo>
                  <a:lnTo>
                    <a:pt x="6947624" y="993851"/>
                  </a:lnTo>
                  <a:lnTo>
                    <a:pt x="6963423" y="994473"/>
                  </a:lnTo>
                  <a:lnTo>
                    <a:pt x="6970065" y="988326"/>
                  </a:lnTo>
                  <a:lnTo>
                    <a:pt x="6970395" y="979779"/>
                  </a:lnTo>
                  <a:lnTo>
                    <a:pt x="6976211" y="980389"/>
                  </a:lnTo>
                  <a:lnTo>
                    <a:pt x="6983247" y="974699"/>
                  </a:lnTo>
                  <a:lnTo>
                    <a:pt x="6984898" y="959002"/>
                  </a:lnTo>
                  <a:close/>
                </a:path>
                <a:path w="7304405" h="1770379">
                  <a:moveTo>
                    <a:pt x="6993903" y="1012672"/>
                  </a:moveTo>
                  <a:lnTo>
                    <a:pt x="6993090" y="996911"/>
                  </a:lnTo>
                  <a:lnTo>
                    <a:pt x="6986371" y="990854"/>
                  </a:lnTo>
                  <a:lnTo>
                    <a:pt x="6970573" y="991666"/>
                  </a:lnTo>
                  <a:lnTo>
                    <a:pt x="6964515" y="998385"/>
                  </a:lnTo>
                  <a:lnTo>
                    <a:pt x="6965328" y="1014145"/>
                  </a:lnTo>
                  <a:lnTo>
                    <a:pt x="6972046" y="1020203"/>
                  </a:lnTo>
                  <a:lnTo>
                    <a:pt x="6987832" y="1019390"/>
                  </a:lnTo>
                  <a:lnTo>
                    <a:pt x="6993903" y="1012672"/>
                  </a:lnTo>
                  <a:close/>
                </a:path>
                <a:path w="7304405" h="1770379">
                  <a:moveTo>
                    <a:pt x="7007885" y="1040434"/>
                  </a:moveTo>
                  <a:lnTo>
                    <a:pt x="7005802" y="1024801"/>
                  </a:lnTo>
                  <a:lnTo>
                    <a:pt x="6998614" y="1019302"/>
                  </a:lnTo>
                  <a:lnTo>
                    <a:pt x="6982942" y="1021397"/>
                  </a:lnTo>
                  <a:lnTo>
                    <a:pt x="6977443" y="1028585"/>
                  </a:lnTo>
                  <a:lnTo>
                    <a:pt x="6979539" y="1044232"/>
                  </a:lnTo>
                  <a:lnTo>
                    <a:pt x="6986727" y="1049718"/>
                  </a:lnTo>
                  <a:lnTo>
                    <a:pt x="7002399" y="1047623"/>
                  </a:lnTo>
                  <a:lnTo>
                    <a:pt x="7007885" y="1040434"/>
                  </a:lnTo>
                  <a:close/>
                </a:path>
                <a:path w="7304405" h="1770379">
                  <a:moveTo>
                    <a:pt x="7023379" y="930440"/>
                  </a:moveTo>
                  <a:lnTo>
                    <a:pt x="7018287" y="922959"/>
                  </a:lnTo>
                  <a:lnTo>
                    <a:pt x="7002754" y="920013"/>
                  </a:lnTo>
                  <a:lnTo>
                    <a:pt x="6995287" y="925106"/>
                  </a:lnTo>
                  <a:lnTo>
                    <a:pt x="6992340" y="940612"/>
                  </a:lnTo>
                  <a:lnTo>
                    <a:pt x="6997433" y="948093"/>
                  </a:lnTo>
                  <a:lnTo>
                    <a:pt x="7012965" y="951039"/>
                  </a:lnTo>
                  <a:lnTo>
                    <a:pt x="7020446" y="945946"/>
                  </a:lnTo>
                  <a:lnTo>
                    <a:pt x="7023379" y="930440"/>
                  </a:lnTo>
                  <a:close/>
                </a:path>
                <a:path w="7304405" h="1770379">
                  <a:moveTo>
                    <a:pt x="7064553" y="1032814"/>
                  </a:moveTo>
                  <a:lnTo>
                    <a:pt x="7062470" y="1017181"/>
                  </a:lnTo>
                  <a:lnTo>
                    <a:pt x="7055282" y="1011682"/>
                  </a:lnTo>
                  <a:lnTo>
                    <a:pt x="7048398" y="1012609"/>
                  </a:lnTo>
                  <a:lnTo>
                    <a:pt x="7051002" y="1009726"/>
                  </a:lnTo>
                  <a:lnTo>
                    <a:pt x="7050189" y="993965"/>
                  </a:lnTo>
                  <a:lnTo>
                    <a:pt x="7043471" y="987907"/>
                  </a:lnTo>
                  <a:lnTo>
                    <a:pt x="7027685" y="988720"/>
                  </a:lnTo>
                  <a:lnTo>
                    <a:pt x="7027240" y="989203"/>
                  </a:lnTo>
                  <a:lnTo>
                    <a:pt x="7027380" y="985761"/>
                  </a:lnTo>
                  <a:lnTo>
                    <a:pt x="7033082" y="986358"/>
                  </a:lnTo>
                  <a:lnTo>
                    <a:pt x="7040118" y="980668"/>
                  </a:lnTo>
                  <a:lnTo>
                    <a:pt x="7041769" y="964971"/>
                  </a:lnTo>
                  <a:lnTo>
                    <a:pt x="7036067" y="957935"/>
                  </a:lnTo>
                  <a:lnTo>
                    <a:pt x="7020344" y="956284"/>
                  </a:lnTo>
                  <a:lnTo>
                    <a:pt x="7013321" y="961974"/>
                  </a:lnTo>
                  <a:lnTo>
                    <a:pt x="7012699" y="967790"/>
                  </a:lnTo>
                  <a:lnTo>
                    <a:pt x="7005879" y="967524"/>
                  </a:lnTo>
                  <a:lnTo>
                    <a:pt x="6999237" y="973658"/>
                  </a:lnTo>
                  <a:lnTo>
                    <a:pt x="6998627" y="989431"/>
                  </a:lnTo>
                  <a:lnTo>
                    <a:pt x="7004761" y="996073"/>
                  </a:lnTo>
                  <a:lnTo>
                    <a:pt x="7020560" y="996683"/>
                  </a:lnTo>
                  <a:lnTo>
                    <a:pt x="7021639" y="995692"/>
                  </a:lnTo>
                  <a:lnTo>
                    <a:pt x="7022439" y="1011199"/>
                  </a:lnTo>
                  <a:lnTo>
                    <a:pt x="7029145" y="1017257"/>
                  </a:lnTo>
                  <a:lnTo>
                    <a:pt x="7037260" y="1016850"/>
                  </a:lnTo>
                  <a:lnTo>
                    <a:pt x="7034111" y="1020965"/>
                  </a:lnTo>
                  <a:lnTo>
                    <a:pt x="7036206" y="1036612"/>
                  </a:lnTo>
                  <a:lnTo>
                    <a:pt x="7043394" y="1042111"/>
                  </a:lnTo>
                  <a:lnTo>
                    <a:pt x="7059066" y="1040003"/>
                  </a:lnTo>
                  <a:lnTo>
                    <a:pt x="7064553" y="1032814"/>
                  </a:lnTo>
                  <a:close/>
                </a:path>
                <a:path w="7304405" h="1770379">
                  <a:moveTo>
                    <a:pt x="7079577" y="941006"/>
                  </a:moveTo>
                  <a:lnTo>
                    <a:pt x="7074484" y="933538"/>
                  </a:lnTo>
                  <a:lnTo>
                    <a:pt x="7058952" y="930592"/>
                  </a:lnTo>
                  <a:lnTo>
                    <a:pt x="7051472" y="935685"/>
                  </a:lnTo>
                  <a:lnTo>
                    <a:pt x="7048538" y="951191"/>
                  </a:lnTo>
                  <a:lnTo>
                    <a:pt x="7053631" y="958659"/>
                  </a:lnTo>
                  <a:lnTo>
                    <a:pt x="7069163" y="961605"/>
                  </a:lnTo>
                  <a:lnTo>
                    <a:pt x="7076630" y="956513"/>
                  </a:lnTo>
                  <a:lnTo>
                    <a:pt x="7079577" y="941006"/>
                  </a:lnTo>
                  <a:close/>
                </a:path>
                <a:path w="7304405" h="1770379">
                  <a:moveTo>
                    <a:pt x="7121233" y="1025207"/>
                  </a:moveTo>
                  <a:lnTo>
                    <a:pt x="7119137" y="1009561"/>
                  </a:lnTo>
                  <a:lnTo>
                    <a:pt x="7111949" y="1004074"/>
                  </a:lnTo>
                  <a:lnTo>
                    <a:pt x="7107987" y="1004608"/>
                  </a:lnTo>
                  <a:lnTo>
                    <a:pt x="7107288" y="991019"/>
                  </a:lnTo>
                  <a:lnTo>
                    <a:pt x="7100570" y="984948"/>
                  </a:lnTo>
                  <a:lnTo>
                    <a:pt x="7097128" y="985139"/>
                  </a:lnTo>
                  <a:lnTo>
                    <a:pt x="7098627" y="970940"/>
                  </a:lnTo>
                  <a:lnTo>
                    <a:pt x="7092937" y="963917"/>
                  </a:lnTo>
                  <a:lnTo>
                    <a:pt x="7077215" y="962253"/>
                  </a:lnTo>
                  <a:lnTo>
                    <a:pt x="7070179" y="967943"/>
                  </a:lnTo>
                  <a:lnTo>
                    <a:pt x="7069950" y="970013"/>
                  </a:lnTo>
                  <a:lnTo>
                    <a:pt x="7063016" y="969733"/>
                  </a:lnTo>
                  <a:lnTo>
                    <a:pt x="7056374" y="975880"/>
                  </a:lnTo>
                  <a:lnTo>
                    <a:pt x="7055764" y="991641"/>
                  </a:lnTo>
                  <a:lnTo>
                    <a:pt x="7061898" y="998283"/>
                  </a:lnTo>
                  <a:lnTo>
                    <a:pt x="7077697" y="998905"/>
                  </a:lnTo>
                  <a:lnTo>
                    <a:pt x="7078993" y="997712"/>
                  </a:lnTo>
                  <a:lnTo>
                    <a:pt x="7079539" y="1008240"/>
                  </a:lnTo>
                  <a:lnTo>
                    <a:pt x="7086257" y="1014310"/>
                  </a:lnTo>
                  <a:lnTo>
                    <a:pt x="7090867" y="1014069"/>
                  </a:lnTo>
                  <a:lnTo>
                    <a:pt x="7092874" y="1028992"/>
                  </a:lnTo>
                  <a:lnTo>
                    <a:pt x="7100062" y="1034491"/>
                  </a:lnTo>
                  <a:lnTo>
                    <a:pt x="7115734" y="1032395"/>
                  </a:lnTo>
                  <a:lnTo>
                    <a:pt x="7121233" y="1025207"/>
                  </a:lnTo>
                  <a:close/>
                </a:path>
                <a:path w="7304405" h="1770379">
                  <a:moveTo>
                    <a:pt x="7256361" y="983627"/>
                  </a:moveTo>
                  <a:lnTo>
                    <a:pt x="7250214" y="976985"/>
                  </a:lnTo>
                  <a:lnTo>
                    <a:pt x="7247369" y="976884"/>
                  </a:lnTo>
                  <a:lnTo>
                    <a:pt x="7248157" y="972743"/>
                  </a:lnTo>
                  <a:lnTo>
                    <a:pt x="7243064" y="965263"/>
                  </a:lnTo>
                  <a:lnTo>
                    <a:pt x="7227532" y="962317"/>
                  </a:lnTo>
                  <a:lnTo>
                    <a:pt x="7220051" y="967409"/>
                  </a:lnTo>
                  <a:lnTo>
                    <a:pt x="7217384" y="981417"/>
                  </a:lnTo>
                  <a:lnTo>
                    <a:pt x="7214781" y="979055"/>
                  </a:lnTo>
                  <a:lnTo>
                    <a:pt x="7209485" y="979335"/>
                  </a:lnTo>
                  <a:lnTo>
                    <a:pt x="7206666" y="975855"/>
                  </a:lnTo>
                  <a:lnTo>
                    <a:pt x="7190943" y="974191"/>
                  </a:lnTo>
                  <a:lnTo>
                    <a:pt x="7190346" y="974674"/>
                  </a:lnTo>
                  <a:lnTo>
                    <a:pt x="7189571" y="974648"/>
                  </a:lnTo>
                  <a:lnTo>
                    <a:pt x="7191959" y="962164"/>
                  </a:lnTo>
                  <a:lnTo>
                    <a:pt x="7186866" y="954684"/>
                  </a:lnTo>
                  <a:lnTo>
                    <a:pt x="7171334" y="951738"/>
                  </a:lnTo>
                  <a:lnTo>
                    <a:pt x="7163854" y="956830"/>
                  </a:lnTo>
                  <a:lnTo>
                    <a:pt x="7160920" y="972337"/>
                  </a:lnTo>
                  <a:lnTo>
                    <a:pt x="7166013" y="979817"/>
                  </a:lnTo>
                  <a:lnTo>
                    <a:pt x="7170623" y="980706"/>
                  </a:lnTo>
                  <a:lnTo>
                    <a:pt x="7170026" y="996073"/>
                  </a:lnTo>
                  <a:lnTo>
                    <a:pt x="7174611" y="1001039"/>
                  </a:lnTo>
                  <a:lnTo>
                    <a:pt x="7168616" y="996454"/>
                  </a:lnTo>
                  <a:lnTo>
                    <a:pt x="7164845" y="996962"/>
                  </a:lnTo>
                  <a:lnTo>
                    <a:pt x="7164387" y="988060"/>
                  </a:lnTo>
                  <a:lnTo>
                    <a:pt x="7157669" y="982002"/>
                  </a:lnTo>
                  <a:lnTo>
                    <a:pt x="7154939" y="982154"/>
                  </a:lnTo>
                  <a:lnTo>
                    <a:pt x="7155497" y="976909"/>
                  </a:lnTo>
                  <a:lnTo>
                    <a:pt x="7149808" y="969886"/>
                  </a:lnTo>
                  <a:lnTo>
                    <a:pt x="7134085" y="968222"/>
                  </a:lnTo>
                  <a:lnTo>
                    <a:pt x="7129043" y="972299"/>
                  </a:lnTo>
                  <a:lnTo>
                    <a:pt x="7125398" y="972159"/>
                  </a:lnTo>
                  <a:lnTo>
                    <a:pt x="7132828" y="967092"/>
                  </a:lnTo>
                  <a:lnTo>
                    <a:pt x="7135774" y="951585"/>
                  </a:lnTo>
                  <a:lnTo>
                    <a:pt x="7130682" y="944105"/>
                  </a:lnTo>
                  <a:lnTo>
                    <a:pt x="7115149" y="941158"/>
                  </a:lnTo>
                  <a:lnTo>
                    <a:pt x="7107669" y="946251"/>
                  </a:lnTo>
                  <a:lnTo>
                    <a:pt x="7104723" y="961758"/>
                  </a:lnTo>
                  <a:lnTo>
                    <a:pt x="7109815" y="969238"/>
                  </a:lnTo>
                  <a:lnTo>
                    <a:pt x="7125094" y="972146"/>
                  </a:lnTo>
                  <a:lnTo>
                    <a:pt x="7120153" y="971943"/>
                  </a:lnTo>
                  <a:lnTo>
                    <a:pt x="7113511" y="978090"/>
                  </a:lnTo>
                  <a:lnTo>
                    <a:pt x="7112889" y="993863"/>
                  </a:lnTo>
                  <a:lnTo>
                    <a:pt x="7119036" y="1000506"/>
                  </a:lnTo>
                  <a:lnTo>
                    <a:pt x="7134834" y="1001115"/>
                  </a:lnTo>
                  <a:lnTo>
                    <a:pt x="7136346" y="999718"/>
                  </a:lnTo>
                  <a:lnTo>
                    <a:pt x="7136638" y="1005293"/>
                  </a:lnTo>
                  <a:lnTo>
                    <a:pt x="7143356" y="1011351"/>
                  </a:lnTo>
                  <a:lnTo>
                    <a:pt x="7148169" y="1011110"/>
                  </a:lnTo>
                  <a:lnTo>
                    <a:pt x="7149541" y="1021372"/>
                  </a:lnTo>
                  <a:lnTo>
                    <a:pt x="7156729" y="1026871"/>
                  </a:lnTo>
                  <a:lnTo>
                    <a:pt x="7172401" y="1024775"/>
                  </a:lnTo>
                  <a:lnTo>
                    <a:pt x="7177900" y="1017587"/>
                  </a:lnTo>
                  <a:lnTo>
                    <a:pt x="7175855" y="1002385"/>
                  </a:lnTo>
                  <a:lnTo>
                    <a:pt x="7176173" y="1002715"/>
                  </a:lnTo>
                  <a:lnTo>
                    <a:pt x="7191972" y="1003325"/>
                  </a:lnTo>
                  <a:lnTo>
                    <a:pt x="7192251" y="1003071"/>
                  </a:lnTo>
                  <a:lnTo>
                    <a:pt x="7194829" y="1003350"/>
                  </a:lnTo>
                  <a:lnTo>
                    <a:pt x="7200455" y="1008405"/>
                  </a:lnTo>
                  <a:lnTo>
                    <a:pt x="7205459" y="1008151"/>
                  </a:lnTo>
                  <a:lnTo>
                    <a:pt x="7206208" y="1013764"/>
                  </a:lnTo>
                  <a:lnTo>
                    <a:pt x="7213397" y="1019251"/>
                  </a:lnTo>
                  <a:lnTo>
                    <a:pt x="7229068" y="1017155"/>
                  </a:lnTo>
                  <a:lnTo>
                    <a:pt x="7234568" y="1009967"/>
                  </a:lnTo>
                  <a:lnTo>
                    <a:pt x="7233894" y="1004951"/>
                  </a:lnTo>
                  <a:lnTo>
                    <a:pt x="7249109" y="1005547"/>
                  </a:lnTo>
                  <a:lnTo>
                    <a:pt x="7255751" y="999401"/>
                  </a:lnTo>
                  <a:lnTo>
                    <a:pt x="7256361" y="983627"/>
                  </a:lnTo>
                  <a:close/>
                </a:path>
                <a:path w="7304405" h="1770379">
                  <a:moveTo>
                    <a:pt x="7304341" y="983310"/>
                  </a:moveTo>
                  <a:lnTo>
                    <a:pt x="7299249" y="975829"/>
                  </a:lnTo>
                  <a:lnTo>
                    <a:pt x="7283717" y="972883"/>
                  </a:lnTo>
                  <a:lnTo>
                    <a:pt x="7276249" y="977976"/>
                  </a:lnTo>
                  <a:lnTo>
                    <a:pt x="7275462" y="982091"/>
                  </a:lnTo>
                  <a:lnTo>
                    <a:pt x="7266279" y="983310"/>
                  </a:lnTo>
                  <a:lnTo>
                    <a:pt x="7260793" y="990498"/>
                  </a:lnTo>
                  <a:lnTo>
                    <a:pt x="7262889" y="1006144"/>
                  </a:lnTo>
                  <a:lnTo>
                    <a:pt x="7270077" y="1011631"/>
                  </a:lnTo>
                  <a:lnTo>
                    <a:pt x="7285736" y="1009535"/>
                  </a:lnTo>
                  <a:lnTo>
                    <a:pt x="7290524" y="1003274"/>
                  </a:lnTo>
                  <a:lnTo>
                    <a:pt x="7293927" y="1003909"/>
                  </a:lnTo>
                  <a:lnTo>
                    <a:pt x="7301408" y="998816"/>
                  </a:lnTo>
                  <a:lnTo>
                    <a:pt x="7304341" y="983310"/>
                  </a:lnTo>
                  <a:close/>
                </a:path>
              </a:pathLst>
            </a:custGeom>
            <a:solidFill>
              <a:srgbClr val="99FF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" name="object 22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544823" y="4212335"/>
              <a:ext cx="3553968" cy="1170432"/>
            </a:xfrm>
            <a:prstGeom prst="rect">
              <a:avLst/>
            </a:prstGeom>
          </p:spPr>
        </p:pic>
        <p:sp>
          <p:nvSpPr>
            <p:cNvPr id="23" name="object 23"/>
            <p:cNvSpPr/>
            <p:nvPr/>
          </p:nvSpPr>
          <p:spPr>
            <a:xfrm>
              <a:off x="3547390" y="4213494"/>
              <a:ext cx="3549650" cy="1168400"/>
            </a:xfrm>
            <a:custGeom>
              <a:avLst/>
              <a:gdLst/>
              <a:ahLst/>
              <a:cxnLst/>
              <a:rect l="l" t="t" r="r" b="b"/>
              <a:pathLst>
                <a:path w="3549650" h="1168400">
                  <a:moveTo>
                    <a:pt x="0" y="331337"/>
                  </a:moveTo>
                  <a:lnTo>
                    <a:pt x="1814134" y="0"/>
                  </a:lnTo>
                  <a:lnTo>
                    <a:pt x="3549392" y="313898"/>
                  </a:lnTo>
                  <a:lnTo>
                    <a:pt x="3528943" y="482473"/>
                  </a:lnTo>
                  <a:lnTo>
                    <a:pt x="3517257" y="621984"/>
                  </a:lnTo>
                  <a:lnTo>
                    <a:pt x="3505572" y="819623"/>
                  </a:lnTo>
                  <a:lnTo>
                    <a:pt x="3464674" y="970760"/>
                  </a:lnTo>
                  <a:lnTo>
                    <a:pt x="1752786" y="1168400"/>
                  </a:lnTo>
                  <a:lnTo>
                    <a:pt x="52583" y="906817"/>
                  </a:lnTo>
                  <a:lnTo>
                    <a:pt x="11685" y="662674"/>
                  </a:lnTo>
                  <a:lnTo>
                    <a:pt x="0" y="401092"/>
                  </a:lnTo>
                  <a:lnTo>
                    <a:pt x="17527" y="340056"/>
                  </a:lnTo>
                </a:path>
              </a:pathLst>
            </a:custGeom>
            <a:ln w="1270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4" name="object 24"/>
          <p:cNvSpPr txBox="1"/>
          <p:nvPr/>
        </p:nvSpPr>
        <p:spPr>
          <a:xfrm>
            <a:off x="3836504" y="4647692"/>
            <a:ext cx="24574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70" dirty="0">
                <a:latin typeface="Times New Roman"/>
                <a:cs typeface="Times New Roman"/>
              </a:rPr>
              <a:t>1</a:t>
            </a:r>
            <a:r>
              <a:rPr sz="1200" b="1" dirty="0">
                <a:latin typeface="Times New Roman"/>
                <a:cs typeface="Times New Roman"/>
              </a:rPr>
              <a:t>10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6360997" y="4635500"/>
            <a:ext cx="24574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70" dirty="0">
                <a:latin typeface="Times New Roman"/>
                <a:cs typeface="Times New Roman"/>
              </a:rPr>
              <a:t>1</a:t>
            </a:r>
            <a:r>
              <a:rPr sz="1200" b="1" dirty="0">
                <a:latin typeface="Times New Roman"/>
                <a:cs typeface="Times New Roman"/>
              </a:rPr>
              <a:t>10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5098750" y="4647692"/>
            <a:ext cx="25400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dirty="0">
                <a:latin typeface="Times New Roman"/>
                <a:cs typeface="Times New Roman"/>
              </a:rPr>
              <a:t>100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4673432" y="4270168"/>
            <a:ext cx="1250315" cy="1085850"/>
          </a:xfrm>
          <a:custGeom>
            <a:avLst/>
            <a:gdLst/>
            <a:ahLst/>
            <a:cxnLst/>
            <a:rect l="l" t="t" r="r" b="b"/>
            <a:pathLst>
              <a:path w="1250314" h="1085850">
                <a:moveTo>
                  <a:pt x="945922" y="30517"/>
                </a:moveTo>
                <a:lnTo>
                  <a:pt x="954886" y="33992"/>
                </a:lnTo>
                <a:lnTo>
                  <a:pt x="963987" y="36512"/>
                </a:lnTo>
                <a:lnTo>
                  <a:pt x="972814" y="39305"/>
                </a:lnTo>
                <a:lnTo>
                  <a:pt x="1012159" y="70777"/>
                </a:lnTo>
                <a:lnTo>
                  <a:pt x="1043361" y="105177"/>
                </a:lnTo>
                <a:lnTo>
                  <a:pt x="1072921" y="141485"/>
                </a:lnTo>
                <a:lnTo>
                  <a:pt x="1099197" y="174388"/>
                </a:lnTo>
                <a:lnTo>
                  <a:pt x="1107819" y="183311"/>
                </a:lnTo>
                <a:lnTo>
                  <a:pt x="1138611" y="209265"/>
                </a:lnTo>
                <a:lnTo>
                  <a:pt x="1164886" y="226704"/>
                </a:lnTo>
                <a:lnTo>
                  <a:pt x="1174944" y="238898"/>
                </a:lnTo>
                <a:lnTo>
                  <a:pt x="1186235" y="249047"/>
                </a:lnTo>
                <a:lnTo>
                  <a:pt x="1196704" y="260015"/>
                </a:lnTo>
                <a:lnTo>
                  <a:pt x="1204300" y="274661"/>
                </a:lnTo>
                <a:lnTo>
                  <a:pt x="1208200" y="286309"/>
                </a:lnTo>
                <a:lnTo>
                  <a:pt x="1212511" y="299184"/>
                </a:lnTo>
                <a:lnTo>
                  <a:pt x="1216001" y="309606"/>
                </a:lnTo>
                <a:lnTo>
                  <a:pt x="1217438" y="313898"/>
                </a:lnTo>
                <a:lnTo>
                  <a:pt x="1213058" y="329157"/>
                </a:lnTo>
                <a:lnTo>
                  <a:pt x="1208679" y="344416"/>
                </a:lnTo>
                <a:lnTo>
                  <a:pt x="1204299" y="359675"/>
                </a:lnTo>
                <a:lnTo>
                  <a:pt x="1199920" y="374934"/>
                </a:lnTo>
                <a:lnTo>
                  <a:pt x="1206471" y="423135"/>
                </a:lnTo>
                <a:lnTo>
                  <a:pt x="1217297" y="469313"/>
                </a:lnTo>
                <a:lnTo>
                  <a:pt x="1229664" y="514933"/>
                </a:lnTo>
                <a:lnTo>
                  <a:pt x="1240840" y="561459"/>
                </a:lnTo>
                <a:lnTo>
                  <a:pt x="1248092" y="610358"/>
                </a:lnTo>
                <a:lnTo>
                  <a:pt x="1249118" y="635698"/>
                </a:lnTo>
                <a:lnTo>
                  <a:pt x="1249734" y="683383"/>
                </a:lnTo>
                <a:lnTo>
                  <a:pt x="1246245" y="737061"/>
                </a:lnTo>
                <a:lnTo>
                  <a:pt x="1234955" y="780386"/>
                </a:lnTo>
                <a:lnTo>
                  <a:pt x="1220653" y="800005"/>
                </a:lnTo>
                <a:lnTo>
                  <a:pt x="1201562" y="816354"/>
                </a:lnTo>
                <a:lnTo>
                  <a:pt x="1180555" y="831067"/>
                </a:lnTo>
                <a:lnTo>
                  <a:pt x="1160507" y="845781"/>
                </a:lnTo>
                <a:lnTo>
                  <a:pt x="1117398" y="876572"/>
                </a:lnTo>
                <a:lnTo>
                  <a:pt x="1071826" y="901368"/>
                </a:lnTo>
                <a:lnTo>
                  <a:pt x="1024612" y="923439"/>
                </a:lnTo>
                <a:lnTo>
                  <a:pt x="976577" y="946055"/>
                </a:lnTo>
                <a:lnTo>
                  <a:pt x="929705" y="970714"/>
                </a:lnTo>
                <a:lnTo>
                  <a:pt x="882970" y="996191"/>
                </a:lnTo>
                <a:lnTo>
                  <a:pt x="835961" y="1021668"/>
                </a:lnTo>
                <a:lnTo>
                  <a:pt x="788268" y="1046328"/>
                </a:lnTo>
                <a:lnTo>
                  <a:pt x="721485" y="1065946"/>
                </a:lnTo>
                <a:lnTo>
                  <a:pt x="683166" y="1072895"/>
                </a:lnTo>
                <a:lnTo>
                  <a:pt x="620009" y="1079434"/>
                </a:lnTo>
                <a:lnTo>
                  <a:pt x="584085" y="1082295"/>
                </a:lnTo>
                <a:lnTo>
                  <a:pt x="555004" y="1084611"/>
                </a:lnTo>
                <a:lnTo>
                  <a:pt x="543029" y="1085565"/>
                </a:lnTo>
                <a:lnTo>
                  <a:pt x="486939" y="1080124"/>
                </a:lnTo>
                <a:lnTo>
                  <a:pt x="433442" y="1071335"/>
                </a:lnTo>
                <a:lnTo>
                  <a:pt x="381276" y="1060035"/>
                </a:lnTo>
                <a:lnTo>
                  <a:pt x="329181" y="1047060"/>
                </a:lnTo>
                <a:lnTo>
                  <a:pt x="275894" y="1033249"/>
                </a:lnTo>
                <a:lnTo>
                  <a:pt x="252560" y="1028821"/>
                </a:lnTo>
                <a:lnTo>
                  <a:pt x="209178" y="1021600"/>
                </a:lnTo>
                <a:lnTo>
                  <a:pt x="178865" y="996872"/>
                </a:lnTo>
                <a:lnTo>
                  <a:pt x="169696" y="982022"/>
                </a:lnTo>
                <a:lnTo>
                  <a:pt x="159980" y="967717"/>
                </a:lnTo>
                <a:lnTo>
                  <a:pt x="148895" y="954774"/>
                </a:lnTo>
                <a:lnTo>
                  <a:pt x="143284" y="940332"/>
                </a:lnTo>
                <a:lnTo>
                  <a:pt x="136852" y="928616"/>
                </a:lnTo>
                <a:lnTo>
                  <a:pt x="128777" y="917989"/>
                </a:lnTo>
                <a:lnTo>
                  <a:pt x="118240" y="906817"/>
                </a:lnTo>
                <a:lnTo>
                  <a:pt x="109687" y="892103"/>
                </a:lnTo>
                <a:lnTo>
                  <a:pt x="97986" y="882839"/>
                </a:lnTo>
                <a:lnTo>
                  <a:pt x="84369" y="875754"/>
                </a:lnTo>
                <a:lnTo>
                  <a:pt x="70068" y="867580"/>
                </a:lnTo>
                <a:lnTo>
                  <a:pt x="53714" y="851504"/>
                </a:lnTo>
                <a:lnTo>
                  <a:pt x="42150" y="832702"/>
                </a:lnTo>
                <a:lnTo>
                  <a:pt x="32502" y="812811"/>
                </a:lnTo>
                <a:lnTo>
                  <a:pt x="21896" y="793465"/>
                </a:lnTo>
                <a:lnTo>
                  <a:pt x="14369" y="760291"/>
                </a:lnTo>
                <a:lnTo>
                  <a:pt x="8758" y="726435"/>
                </a:lnTo>
                <a:lnTo>
                  <a:pt x="4242" y="692306"/>
                </a:lnTo>
                <a:lnTo>
                  <a:pt x="0" y="658314"/>
                </a:lnTo>
                <a:lnTo>
                  <a:pt x="889" y="620167"/>
                </a:lnTo>
                <a:lnTo>
                  <a:pt x="1642" y="582020"/>
                </a:lnTo>
                <a:lnTo>
                  <a:pt x="2668" y="543872"/>
                </a:lnTo>
                <a:lnTo>
                  <a:pt x="4379" y="505725"/>
                </a:lnTo>
                <a:lnTo>
                  <a:pt x="30107" y="452318"/>
                </a:lnTo>
                <a:lnTo>
                  <a:pt x="48924" y="421937"/>
                </a:lnTo>
                <a:lnTo>
                  <a:pt x="61309" y="396732"/>
                </a:lnTo>
                <a:lnTo>
                  <a:pt x="59462" y="363966"/>
                </a:lnTo>
                <a:lnTo>
                  <a:pt x="57477" y="329702"/>
                </a:lnTo>
                <a:lnTo>
                  <a:pt x="57409" y="295165"/>
                </a:lnTo>
                <a:lnTo>
                  <a:pt x="61309" y="261582"/>
                </a:lnTo>
                <a:lnTo>
                  <a:pt x="65894" y="249252"/>
                </a:lnTo>
                <a:lnTo>
                  <a:pt x="73900" y="238148"/>
                </a:lnTo>
                <a:lnTo>
                  <a:pt x="83274" y="227862"/>
                </a:lnTo>
                <a:lnTo>
                  <a:pt x="91964" y="217985"/>
                </a:lnTo>
                <a:lnTo>
                  <a:pt x="99423" y="208175"/>
                </a:lnTo>
                <a:lnTo>
                  <a:pt x="106744" y="197276"/>
                </a:lnTo>
                <a:lnTo>
                  <a:pt x="114340" y="186922"/>
                </a:lnTo>
                <a:lnTo>
                  <a:pt x="122619" y="178747"/>
                </a:lnTo>
                <a:lnTo>
                  <a:pt x="148074" y="165055"/>
                </a:lnTo>
                <a:lnTo>
                  <a:pt x="179550" y="155314"/>
                </a:lnTo>
                <a:lnTo>
                  <a:pt x="212120" y="147480"/>
                </a:lnTo>
                <a:lnTo>
                  <a:pt x="240860" y="139510"/>
                </a:lnTo>
                <a:lnTo>
                  <a:pt x="257692" y="132017"/>
                </a:lnTo>
                <a:lnTo>
                  <a:pt x="273704" y="122071"/>
                </a:lnTo>
                <a:lnTo>
                  <a:pt x="289716" y="112126"/>
                </a:lnTo>
                <a:lnTo>
                  <a:pt x="306549" y="104632"/>
                </a:lnTo>
                <a:lnTo>
                  <a:pt x="317634" y="94959"/>
                </a:lnTo>
                <a:lnTo>
                  <a:pt x="330635" y="85014"/>
                </a:lnTo>
                <a:lnTo>
                  <a:pt x="341446" y="77248"/>
                </a:lnTo>
                <a:lnTo>
                  <a:pt x="345962" y="74114"/>
                </a:lnTo>
                <a:lnTo>
                  <a:pt x="380821" y="37563"/>
                </a:lnTo>
                <a:lnTo>
                  <a:pt x="422687" y="17124"/>
                </a:lnTo>
                <a:lnTo>
                  <a:pt x="469457" y="7986"/>
                </a:lnTo>
                <a:lnTo>
                  <a:pt x="519031" y="5336"/>
                </a:lnTo>
                <a:lnTo>
                  <a:pt x="569305" y="4359"/>
                </a:lnTo>
                <a:lnTo>
                  <a:pt x="613098" y="3269"/>
                </a:lnTo>
                <a:lnTo>
                  <a:pt x="656890" y="2179"/>
                </a:lnTo>
                <a:lnTo>
                  <a:pt x="700683" y="1089"/>
                </a:lnTo>
                <a:lnTo>
                  <a:pt x="744476" y="0"/>
                </a:lnTo>
                <a:lnTo>
                  <a:pt x="793606" y="1907"/>
                </a:lnTo>
                <a:lnTo>
                  <a:pt x="846294" y="5449"/>
                </a:lnTo>
                <a:lnTo>
                  <a:pt x="898434" y="13896"/>
                </a:lnTo>
                <a:lnTo>
                  <a:pt x="945922" y="30517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 txBox="1"/>
          <p:nvPr/>
        </p:nvSpPr>
        <p:spPr>
          <a:xfrm>
            <a:off x="535940" y="1987803"/>
            <a:ext cx="1620520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bg-BG" sz="2800" spc="-15" dirty="0" smtClean="0">
                <a:solidFill>
                  <a:srgbClr val="376092"/>
                </a:solidFill>
                <a:latin typeface="Calibri"/>
                <a:cs typeface="Calibri"/>
              </a:rPr>
              <a:t>Два снопа</a:t>
            </a:r>
            <a:endParaRPr sz="2800" dirty="0">
              <a:latin typeface="Calibri"/>
              <a:cs typeface="Calibri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8425815" y="6421628"/>
            <a:ext cx="18097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898989"/>
                </a:solidFill>
                <a:latin typeface="Calibri"/>
                <a:cs typeface="Calibri"/>
              </a:rPr>
              <a:t>15</a:t>
            </a:r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08907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28394" y="957967"/>
            <a:ext cx="8587009" cy="4300040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365378" y="98306"/>
            <a:ext cx="6092822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bg-BG" sz="4000" spc="195" dirty="0" smtClean="0">
                <a:solidFill>
                  <a:srgbClr val="800000"/>
                </a:solidFill>
                <a:latin typeface="Trebuchet MS"/>
                <a:cs typeface="Trebuchet MS"/>
              </a:rPr>
              <a:t>Подобрено доставяне</a:t>
            </a:r>
            <a:endParaRPr sz="4000" dirty="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86" y="5424932"/>
            <a:ext cx="3883914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Calibri"/>
                <a:cs typeface="Calibri"/>
              </a:rPr>
              <a:t>1990s: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lang="bg-BG" dirty="0">
                <a:latin typeface="Calibri"/>
                <a:cs typeface="Calibri"/>
              </a:rPr>
              <a:t>4 полета с постоянен интензитет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879340" y="5278628"/>
            <a:ext cx="4016375" cy="1111073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marR="5080">
              <a:lnSpc>
                <a:spcPct val="99400"/>
              </a:lnSpc>
              <a:spcBef>
                <a:spcPts val="110"/>
              </a:spcBef>
            </a:pPr>
            <a:r>
              <a:rPr lang="ru-RU" spc="-10" dirty="0">
                <a:latin typeface="Calibri"/>
                <a:cs typeface="Calibri"/>
              </a:rPr>
              <a:t>Текущо състояние на RT: </a:t>
            </a:r>
            <a:r>
              <a:rPr lang="ru-RU" spc="-10" dirty="0">
                <a:solidFill>
                  <a:srgbClr val="FF0000"/>
                </a:solidFill>
                <a:latin typeface="Calibri"/>
                <a:cs typeface="Calibri"/>
              </a:rPr>
              <a:t>Радиотерапия с модулирана интензивност </a:t>
            </a:r>
            <a:r>
              <a:rPr lang="ru-RU" spc="-10" dirty="0">
                <a:latin typeface="Calibri"/>
                <a:cs typeface="Calibri"/>
              </a:rPr>
              <a:t>(IMRT) – Множество конвергиращи полета с планарни (2D) вариации на </a:t>
            </a:r>
            <a:r>
              <a:rPr lang="ru-RU" spc="-10" dirty="0" smtClean="0">
                <a:latin typeface="Calibri"/>
                <a:cs typeface="Calibri"/>
              </a:rPr>
              <a:t>интензитета.</a:t>
            </a:r>
            <a:endParaRPr sz="18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74049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Text Box 1"/>
          <p:cNvSpPr txBox="1">
            <a:spLocks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ts val="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bg-BG" altLang="en-US"/>
          </a:p>
        </p:txBody>
      </p:sp>
      <p:sp>
        <p:nvSpPr>
          <p:cNvPr id="207875" name="Rectangle 2"/>
          <p:cNvSpPr>
            <a:spLocks noChangeArrowheads="1"/>
          </p:cNvSpPr>
          <p:nvPr/>
        </p:nvSpPr>
        <p:spPr bwMode="auto">
          <a:xfrm>
            <a:off x="457200" y="200832"/>
            <a:ext cx="8497887" cy="64860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>
            <a:lvl1pPr>
              <a:spcBef>
                <a:spcPts val="8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spcBef>
                <a:spcPts val="7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spcBef>
                <a:spcPts val="6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spcBef>
                <a:spcPts val="75"/>
              </a:spcBef>
              <a:buClrTx/>
              <a:buFontTx/>
              <a:buNone/>
            </a:pPr>
            <a:r>
              <a:rPr lang="bg-BG" alt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Клинични предимства</a:t>
            </a:r>
          </a:p>
          <a:p>
            <a:pPr algn="ctr" eaLnBrk="1" hangingPunct="1">
              <a:spcBef>
                <a:spcPts val="75"/>
              </a:spcBef>
              <a:buClrTx/>
              <a:buFontTx/>
              <a:buNone/>
            </a:pPr>
            <a:r>
              <a:rPr lang="bg-BG" alt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на протонната терапия</a:t>
            </a:r>
          </a:p>
          <a:p>
            <a:pPr eaLnBrk="1" hangingPunct="1">
              <a:spcBef>
                <a:spcPts val="75"/>
              </a:spcBef>
              <a:buClrTx/>
              <a:buFontTx/>
              <a:buNone/>
            </a:pPr>
            <a:r>
              <a:rPr lang="bg-BG" alt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1" hangingPunct="1">
              <a:spcBef>
                <a:spcPts val="75"/>
              </a:spcBef>
              <a:buClr>
                <a:srgbClr val="FF0000"/>
              </a:buClr>
              <a:buFont typeface="Wingdings" panose="05000000000000000000" pitchFamily="2" charset="2"/>
              <a:buChar char=""/>
            </a:pPr>
            <a:r>
              <a:rPr lang="en-US" alt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altLang="en-US" sz="2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висока точност на аплицираната доза</a:t>
            </a:r>
          </a:p>
          <a:p>
            <a:pPr eaLnBrk="1" hangingPunct="1">
              <a:spcBef>
                <a:spcPts val="75"/>
              </a:spcBef>
              <a:buClrTx/>
              <a:buFontTx/>
              <a:buNone/>
            </a:pPr>
            <a:endParaRPr lang="bg-BG" altLang="en-US" sz="2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ts val="75"/>
              </a:spcBef>
              <a:buClr>
                <a:srgbClr val="FF0000"/>
              </a:buClr>
              <a:buFont typeface="Wingdings" panose="05000000000000000000" pitchFamily="2" charset="2"/>
              <a:buChar char=""/>
            </a:pPr>
            <a:r>
              <a:rPr lang="bg-BG" altLang="en-US" sz="2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висок туморен контрол</a:t>
            </a:r>
          </a:p>
          <a:p>
            <a:pPr eaLnBrk="1" hangingPunct="1">
              <a:spcBef>
                <a:spcPts val="75"/>
              </a:spcBef>
              <a:buClrTx/>
              <a:buFontTx/>
              <a:buNone/>
            </a:pPr>
            <a:endParaRPr lang="bg-BG" altLang="en-US" sz="2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ts val="75"/>
              </a:spcBef>
              <a:buClr>
                <a:srgbClr val="FF0000"/>
              </a:buClr>
              <a:buFont typeface="Wingdings" panose="05000000000000000000" pitchFamily="2" charset="2"/>
              <a:buChar char=""/>
            </a:pPr>
            <a:r>
              <a:rPr lang="bg-BG" altLang="en-US" sz="2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незначителни увреждания на здравите тъкани</a:t>
            </a:r>
          </a:p>
          <a:p>
            <a:pPr eaLnBrk="1" hangingPunct="1">
              <a:spcBef>
                <a:spcPts val="75"/>
              </a:spcBef>
              <a:buClrTx/>
              <a:buFontTx/>
              <a:buNone/>
            </a:pPr>
            <a:endParaRPr lang="bg-BG" altLang="en-US" sz="2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ts val="75"/>
              </a:spcBef>
              <a:buClr>
                <a:srgbClr val="FF0000"/>
              </a:buClr>
              <a:buFont typeface="Wingdings" panose="05000000000000000000" pitchFamily="2" charset="2"/>
              <a:buChar char=""/>
            </a:pPr>
            <a:r>
              <a:rPr lang="bg-BG" altLang="en-US" sz="2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липса на странични ефекти </a:t>
            </a:r>
          </a:p>
          <a:p>
            <a:pPr eaLnBrk="1" hangingPunct="1">
              <a:spcBef>
                <a:spcPts val="75"/>
              </a:spcBef>
              <a:buClrTx/>
              <a:buFontTx/>
              <a:buNone/>
            </a:pPr>
            <a:endParaRPr lang="bg-BG" altLang="en-US" sz="2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ts val="75"/>
              </a:spcBef>
              <a:buClr>
                <a:srgbClr val="FF0000"/>
              </a:buClr>
              <a:buFont typeface="Wingdings" panose="05000000000000000000" pitchFamily="2" charset="2"/>
              <a:buChar char=""/>
            </a:pPr>
            <a:r>
              <a:rPr lang="bg-BG" altLang="en-US" sz="2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ниска вероятност </a:t>
            </a:r>
            <a:r>
              <a:rPr lang="en-US" altLang="en-US" sz="2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bg-BG" altLang="en-US" sz="2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риск</a:t>
            </a:r>
            <a:r>
              <a:rPr lang="en-US" altLang="en-US" sz="2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bg-BG" altLang="en-US" sz="2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 вторичен карцином</a:t>
            </a:r>
          </a:p>
          <a:p>
            <a:pPr eaLnBrk="1" hangingPunct="1">
              <a:spcBef>
                <a:spcPts val="75"/>
              </a:spcBef>
              <a:buClrTx/>
              <a:buFontTx/>
              <a:buNone/>
            </a:pPr>
            <a:endParaRPr lang="bg-BG" altLang="en-US" sz="2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ts val="75"/>
              </a:spcBef>
              <a:buClr>
                <a:srgbClr val="FF0000"/>
              </a:buClr>
              <a:buFont typeface="Wingdings" panose="05000000000000000000" pitchFamily="2" charset="2"/>
              <a:buChar char=""/>
            </a:pPr>
            <a:r>
              <a:rPr lang="bg-BG" altLang="en-US" sz="2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неинвазивна терапия</a:t>
            </a:r>
          </a:p>
          <a:p>
            <a:pPr>
              <a:spcBef>
                <a:spcPts val="75"/>
              </a:spcBef>
              <a:buClrTx/>
              <a:buFontTx/>
              <a:buNone/>
            </a:pPr>
            <a:endParaRPr lang="bg-BG" altLang="en-US" sz="2600" dirty="0">
              <a:solidFill>
                <a:srgbClr val="0000FF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325371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85800" y="93553"/>
            <a:ext cx="8305800" cy="12439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094864" algn="l"/>
                <a:tab pos="3984625" algn="l"/>
              </a:tabLst>
            </a:pPr>
            <a:r>
              <a:rPr lang="ru-RU" sz="4000" spc="-5" dirty="0">
                <a:solidFill>
                  <a:srgbClr val="A80304"/>
                </a:solidFill>
              </a:rPr>
              <a:t>Ракът е нарастващо глобално предизвикателство</a:t>
            </a:r>
            <a:endParaRPr sz="4000" dirty="0"/>
          </a:p>
        </p:txBody>
      </p:sp>
      <p:sp>
        <p:nvSpPr>
          <p:cNvPr id="3" name="object 3"/>
          <p:cNvSpPr txBox="1"/>
          <p:nvPr/>
        </p:nvSpPr>
        <p:spPr>
          <a:xfrm>
            <a:off x="273132" y="1905000"/>
            <a:ext cx="4222668" cy="3074047"/>
          </a:xfrm>
          <a:prstGeom prst="rect">
            <a:avLst/>
          </a:prstGeom>
        </p:spPr>
        <p:txBody>
          <a:bodyPr vert="horz" wrap="square" lIns="0" tIns="7620" rIns="0" bIns="0" rtlCol="0">
            <a:spAutoFit/>
          </a:bodyPr>
          <a:lstStyle/>
          <a:p>
            <a:pPr marL="298450" marR="6985" indent="-285750">
              <a:lnSpc>
                <a:spcPct val="101699"/>
              </a:lnSpc>
              <a:spcBef>
                <a:spcPts val="60"/>
              </a:spcBef>
              <a:buFont typeface="Arial MT"/>
              <a:buChar char="•"/>
              <a:tabLst>
                <a:tab pos="297815" algn="l"/>
                <a:tab pos="298450" algn="l"/>
              </a:tabLst>
            </a:pPr>
            <a:r>
              <a:rPr lang="ru-RU" spc="-5" dirty="0">
                <a:latin typeface="Calibri"/>
                <a:cs typeface="Calibri"/>
              </a:rPr>
              <a:t>В световен мащаб </a:t>
            </a:r>
            <a:r>
              <a:rPr lang="ru-RU" b="1" spc="-5" dirty="0">
                <a:solidFill>
                  <a:srgbClr val="C00000"/>
                </a:solidFill>
                <a:latin typeface="Calibri"/>
                <a:cs typeface="Calibri"/>
              </a:rPr>
              <a:t>18</a:t>
            </a:r>
            <a:r>
              <a:rPr lang="ru-RU" spc="-5" dirty="0">
                <a:latin typeface="Calibri"/>
                <a:cs typeface="Calibri"/>
              </a:rPr>
              <a:t> милиона нови диагностицирани случая на година и </a:t>
            </a:r>
            <a:r>
              <a:rPr lang="ru-RU" b="1" spc="-5" dirty="0">
                <a:solidFill>
                  <a:srgbClr val="C00000"/>
                </a:solidFill>
                <a:latin typeface="Calibri"/>
                <a:cs typeface="Calibri"/>
              </a:rPr>
              <a:t>9,6</a:t>
            </a:r>
            <a:r>
              <a:rPr lang="ru-RU" spc="-5" dirty="0">
                <a:latin typeface="Calibri"/>
                <a:cs typeface="Calibri"/>
              </a:rPr>
              <a:t> милиона смъртни случая през 2018 г</a:t>
            </a:r>
            <a:r>
              <a:rPr lang="ru-RU" spc="-5" dirty="0" smtClean="0">
                <a:latin typeface="Calibri"/>
                <a:cs typeface="Calibri"/>
              </a:rPr>
              <a:t>.</a:t>
            </a:r>
          </a:p>
          <a:p>
            <a:pPr marL="12700" marR="6985">
              <a:lnSpc>
                <a:spcPct val="101699"/>
              </a:lnSpc>
              <a:spcBef>
                <a:spcPts val="60"/>
              </a:spcBef>
              <a:tabLst>
                <a:tab pos="297815" algn="l"/>
                <a:tab pos="298450" algn="l"/>
              </a:tabLst>
            </a:pPr>
            <a:endParaRPr sz="1750" dirty="0">
              <a:latin typeface="Calibri"/>
              <a:cs typeface="Calibri"/>
            </a:endParaRPr>
          </a:p>
          <a:p>
            <a:pPr marL="298450" marR="5080" indent="-285750">
              <a:lnSpc>
                <a:spcPct val="99400"/>
              </a:lnSpc>
              <a:buFont typeface="Arial MT"/>
              <a:buChar char="•"/>
              <a:tabLst>
                <a:tab pos="297815" algn="l"/>
                <a:tab pos="298450" algn="l"/>
              </a:tabLst>
            </a:pPr>
            <a:r>
              <a:rPr lang="bg-BG" sz="1800" spc="-5" dirty="0" smtClean="0">
                <a:latin typeface="Calibri"/>
                <a:cs typeface="Calibri"/>
              </a:rPr>
              <a:t>Това ще нарастне до </a:t>
            </a:r>
            <a:r>
              <a:rPr sz="1800" b="1" spc="-5" dirty="0" smtClean="0">
                <a:solidFill>
                  <a:srgbClr val="A80304"/>
                </a:solidFill>
                <a:latin typeface="Calibri"/>
                <a:cs typeface="Calibri"/>
              </a:rPr>
              <a:t>27.5</a:t>
            </a:r>
            <a:r>
              <a:rPr sz="1800" b="1" dirty="0" smtClean="0">
                <a:solidFill>
                  <a:srgbClr val="A80304"/>
                </a:solidFill>
                <a:latin typeface="Calibri"/>
                <a:cs typeface="Calibri"/>
              </a:rPr>
              <a:t> </a:t>
            </a:r>
            <a:r>
              <a:rPr lang="bg-BG" sz="1800" spc="-5" dirty="0" smtClean="0">
                <a:latin typeface="Calibri"/>
                <a:cs typeface="Calibri"/>
              </a:rPr>
              <a:t>милиона нови случаи за година и </a:t>
            </a:r>
            <a:r>
              <a:rPr sz="1800" b="1" spc="-5" dirty="0" smtClean="0">
                <a:solidFill>
                  <a:srgbClr val="A80304"/>
                </a:solidFill>
                <a:latin typeface="Calibri"/>
                <a:cs typeface="Calibri"/>
              </a:rPr>
              <a:t>16.3</a:t>
            </a:r>
            <a:r>
              <a:rPr sz="1800" b="1" dirty="0" smtClean="0">
                <a:solidFill>
                  <a:srgbClr val="A80304"/>
                </a:solidFill>
                <a:latin typeface="Calibri"/>
                <a:cs typeface="Calibri"/>
              </a:rPr>
              <a:t> </a:t>
            </a:r>
            <a:r>
              <a:rPr lang="bg-BG" sz="1800" spc="-5" dirty="0" smtClean="0">
                <a:latin typeface="Calibri"/>
                <a:cs typeface="Calibri"/>
              </a:rPr>
              <a:t>милиона смъртни случаи през </a:t>
            </a:r>
            <a:r>
              <a:rPr sz="1800" b="1" dirty="0" smtClean="0">
                <a:solidFill>
                  <a:srgbClr val="A80304"/>
                </a:solidFill>
                <a:latin typeface="Calibri"/>
                <a:cs typeface="Calibri"/>
              </a:rPr>
              <a:t>2040</a:t>
            </a:r>
            <a:r>
              <a:rPr lang="bg-BG" sz="1800" b="1" dirty="0" smtClean="0">
                <a:solidFill>
                  <a:srgbClr val="A80304"/>
                </a:solidFill>
                <a:latin typeface="Calibri"/>
                <a:cs typeface="Calibri"/>
              </a:rPr>
              <a:t> г.</a:t>
            </a:r>
            <a:endParaRPr sz="18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buChar char="•"/>
            </a:pPr>
            <a:endParaRPr sz="1750" dirty="0">
              <a:latin typeface="Calibri"/>
              <a:cs typeface="Calibri"/>
            </a:endParaRPr>
          </a:p>
          <a:p>
            <a:pPr marL="298450" marR="25400" indent="-285750">
              <a:lnSpc>
                <a:spcPct val="101099"/>
              </a:lnSpc>
              <a:buFont typeface="Arial MT"/>
              <a:buChar char="•"/>
              <a:tabLst>
                <a:tab pos="297815" algn="l"/>
                <a:tab pos="298450" algn="l"/>
              </a:tabLst>
            </a:pPr>
            <a:r>
              <a:rPr sz="1800" b="1" dirty="0">
                <a:solidFill>
                  <a:srgbClr val="A80304"/>
                </a:solidFill>
                <a:latin typeface="Calibri"/>
                <a:cs typeface="Calibri"/>
              </a:rPr>
              <a:t>70%</a:t>
            </a:r>
            <a:r>
              <a:rPr sz="1800" b="1" spc="-5" dirty="0">
                <a:solidFill>
                  <a:srgbClr val="A80304"/>
                </a:solidFill>
                <a:latin typeface="Calibri"/>
                <a:cs typeface="Calibri"/>
              </a:rPr>
              <a:t> </a:t>
            </a:r>
            <a:r>
              <a:rPr lang="bg-BG" sz="1800" b="1" spc="-5" dirty="0" smtClean="0">
                <a:solidFill>
                  <a:srgbClr val="A80304"/>
                </a:solidFill>
                <a:latin typeface="Calibri"/>
                <a:cs typeface="Calibri"/>
              </a:rPr>
              <a:t>от тези смъртни случаи </a:t>
            </a:r>
            <a:r>
              <a:rPr lang="ru-RU" dirty="0">
                <a:latin typeface="Calibri"/>
                <a:cs typeface="Calibri"/>
              </a:rPr>
              <a:t>ще се случи в страните с ниски и средни доходи </a:t>
            </a:r>
            <a:r>
              <a:rPr sz="1800" spc="-5" dirty="0" smtClean="0">
                <a:latin typeface="Calibri"/>
                <a:cs typeface="Calibri"/>
              </a:rPr>
              <a:t>(</a:t>
            </a:r>
            <a:r>
              <a:rPr sz="1800" spc="-5" dirty="0">
                <a:latin typeface="Calibri"/>
                <a:cs typeface="Calibri"/>
              </a:rPr>
              <a:t>LMICs)</a:t>
            </a:r>
            <a:endParaRPr sz="1800" dirty="0">
              <a:latin typeface="Calibri"/>
              <a:cs typeface="Calibri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38233" y="1624930"/>
            <a:ext cx="3920895" cy="3934660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914400" y="5559590"/>
            <a:ext cx="8476615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763260" algn="l"/>
              </a:tabLst>
            </a:pPr>
            <a:r>
              <a:rPr lang="bg-BG" sz="2400" b="1" spc="-5" dirty="0" smtClean="0">
                <a:solidFill>
                  <a:srgbClr val="4055FF"/>
                </a:solidFill>
                <a:latin typeface="Calibri"/>
                <a:cs typeface="Calibri"/>
              </a:rPr>
              <a:t>Радиотерапията е ключов инструмент за лечение на около </a:t>
            </a:r>
            <a:r>
              <a:rPr sz="2400" b="1" spc="-25" dirty="0" smtClean="0">
                <a:solidFill>
                  <a:srgbClr val="4055FF"/>
                </a:solidFill>
                <a:latin typeface="Calibri"/>
                <a:cs typeface="Calibri"/>
              </a:rPr>
              <a:t> </a:t>
            </a:r>
            <a:r>
              <a:rPr sz="2400" b="1" spc="-5" dirty="0">
                <a:solidFill>
                  <a:srgbClr val="4055FF"/>
                </a:solidFill>
                <a:latin typeface="Calibri"/>
                <a:cs typeface="Calibri"/>
              </a:rPr>
              <a:t>50%</a:t>
            </a:r>
            <a:r>
              <a:rPr sz="2400" b="1" spc="-20" dirty="0">
                <a:solidFill>
                  <a:srgbClr val="4055FF"/>
                </a:solidFill>
                <a:latin typeface="Calibri"/>
                <a:cs typeface="Calibri"/>
              </a:rPr>
              <a:t> </a:t>
            </a:r>
            <a:r>
              <a:rPr lang="bg-BG" sz="2400" b="1" spc="-10" dirty="0" smtClean="0">
                <a:solidFill>
                  <a:srgbClr val="4055FF"/>
                </a:solidFill>
                <a:latin typeface="Calibri"/>
                <a:cs typeface="Calibri"/>
              </a:rPr>
              <a:t> от пациентите.</a:t>
            </a:r>
            <a:endParaRPr sz="24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15800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Text Box 1"/>
          <p:cNvSpPr txBox="1">
            <a:spLocks noChangeArrowheads="1"/>
          </p:cNvSpPr>
          <p:nvPr/>
        </p:nvSpPr>
        <p:spPr bwMode="auto">
          <a:xfrm>
            <a:off x="468313" y="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108000" rIns="90000" bIns="108000"/>
          <a:lstStyle>
            <a:lvl1pPr>
              <a:spcBef>
                <a:spcPts val="8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spcBef>
                <a:spcPts val="7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spcBef>
                <a:spcPts val="6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spcBef>
                <a:spcPts val="75"/>
              </a:spcBef>
              <a:buClrTx/>
              <a:buFontTx/>
              <a:buNone/>
            </a:pPr>
            <a:r>
              <a:rPr lang="bg-BG" altLang="en-US" sz="27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Център за протонна терапия</a:t>
            </a:r>
            <a:r>
              <a:rPr lang="bg-BG" altLang="en-US" sz="2700" b="1" dirty="0">
                <a:solidFill>
                  <a:srgbClr val="0000FF"/>
                </a:solidFill>
                <a:latin typeface="Comic Sans MS" panose="030F0702030302020204" pitchFamily="66" charset="0"/>
              </a:rPr>
              <a:t/>
            </a:r>
            <a:br>
              <a:rPr lang="bg-BG" altLang="en-US" sz="2700" b="1" dirty="0">
                <a:solidFill>
                  <a:srgbClr val="0000FF"/>
                </a:solidFill>
                <a:latin typeface="Comic Sans MS" panose="030F0702030302020204" pitchFamily="66" charset="0"/>
              </a:rPr>
            </a:br>
            <a:endParaRPr lang="bg-BG" altLang="en-US" sz="2700" b="1" dirty="0">
              <a:solidFill>
                <a:srgbClr val="0000FF"/>
              </a:solidFill>
              <a:latin typeface="Comic Sans MS" panose="030F0702030302020204" pitchFamily="66" charset="0"/>
            </a:endParaRPr>
          </a:p>
        </p:txBody>
      </p:sp>
      <p:sp>
        <p:nvSpPr>
          <p:cNvPr id="209923" name="Text Box 2"/>
          <p:cNvSpPr txBox="1">
            <a:spLocks noChangeArrowheads="1"/>
          </p:cNvSpPr>
          <p:nvPr/>
        </p:nvSpPr>
        <p:spPr bwMode="auto">
          <a:xfrm>
            <a:off x="152400" y="762000"/>
            <a:ext cx="2808287" cy="547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30200" indent="-330200">
              <a:spcBef>
                <a:spcPts val="8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0200" algn="l"/>
                <a:tab pos="777875" algn="l"/>
                <a:tab pos="1227138" algn="l"/>
                <a:tab pos="1676400" algn="l"/>
                <a:tab pos="2125663" algn="l"/>
                <a:tab pos="2574925" algn="l"/>
                <a:tab pos="3024188" algn="l"/>
                <a:tab pos="3473450" algn="l"/>
                <a:tab pos="3922713" algn="l"/>
                <a:tab pos="4371975" algn="l"/>
                <a:tab pos="4821238" algn="l"/>
                <a:tab pos="5270500" algn="l"/>
                <a:tab pos="5719763" algn="l"/>
                <a:tab pos="6169025" algn="l"/>
                <a:tab pos="6618288" algn="l"/>
                <a:tab pos="7067550" algn="l"/>
                <a:tab pos="7516813" algn="l"/>
                <a:tab pos="7966075" algn="l"/>
                <a:tab pos="8415338" algn="l"/>
                <a:tab pos="8864600" algn="l"/>
                <a:tab pos="9313863" algn="l"/>
                <a:tab pos="9434513" algn="l"/>
                <a:tab pos="9883775" algn="l"/>
                <a:tab pos="10333038" algn="l"/>
                <a:tab pos="107823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spcBef>
                <a:spcPts val="7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0200" algn="l"/>
                <a:tab pos="777875" algn="l"/>
                <a:tab pos="1227138" algn="l"/>
                <a:tab pos="1676400" algn="l"/>
                <a:tab pos="2125663" algn="l"/>
                <a:tab pos="2574925" algn="l"/>
                <a:tab pos="3024188" algn="l"/>
                <a:tab pos="3473450" algn="l"/>
                <a:tab pos="3922713" algn="l"/>
                <a:tab pos="4371975" algn="l"/>
                <a:tab pos="4821238" algn="l"/>
                <a:tab pos="5270500" algn="l"/>
                <a:tab pos="5719763" algn="l"/>
                <a:tab pos="6169025" algn="l"/>
                <a:tab pos="6618288" algn="l"/>
                <a:tab pos="7067550" algn="l"/>
                <a:tab pos="7516813" algn="l"/>
                <a:tab pos="7966075" algn="l"/>
                <a:tab pos="8415338" algn="l"/>
                <a:tab pos="8864600" algn="l"/>
                <a:tab pos="9313863" algn="l"/>
                <a:tab pos="9434513" algn="l"/>
                <a:tab pos="9883775" algn="l"/>
                <a:tab pos="10333038" algn="l"/>
                <a:tab pos="107823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spcBef>
                <a:spcPts val="6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0200" algn="l"/>
                <a:tab pos="777875" algn="l"/>
                <a:tab pos="1227138" algn="l"/>
                <a:tab pos="1676400" algn="l"/>
                <a:tab pos="2125663" algn="l"/>
                <a:tab pos="2574925" algn="l"/>
                <a:tab pos="3024188" algn="l"/>
                <a:tab pos="3473450" algn="l"/>
                <a:tab pos="3922713" algn="l"/>
                <a:tab pos="4371975" algn="l"/>
                <a:tab pos="4821238" algn="l"/>
                <a:tab pos="5270500" algn="l"/>
                <a:tab pos="5719763" algn="l"/>
                <a:tab pos="6169025" algn="l"/>
                <a:tab pos="6618288" algn="l"/>
                <a:tab pos="7067550" algn="l"/>
                <a:tab pos="7516813" algn="l"/>
                <a:tab pos="7966075" algn="l"/>
                <a:tab pos="8415338" algn="l"/>
                <a:tab pos="8864600" algn="l"/>
                <a:tab pos="9313863" algn="l"/>
                <a:tab pos="9434513" algn="l"/>
                <a:tab pos="9883775" algn="l"/>
                <a:tab pos="10333038" algn="l"/>
                <a:tab pos="107823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0200" algn="l"/>
                <a:tab pos="777875" algn="l"/>
                <a:tab pos="1227138" algn="l"/>
                <a:tab pos="1676400" algn="l"/>
                <a:tab pos="2125663" algn="l"/>
                <a:tab pos="2574925" algn="l"/>
                <a:tab pos="3024188" algn="l"/>
                <a:tab pos="3473450" algn="l"/>
                <a:tab pos="3922713" algn="l"/>
                <a:tab pos="4371975" algn="l"/>
                <a:tab pos="4821238" algn="l"/>
                <a:tab pos="5270500" algn="l"/>
                <a:tab pos="5719763" algn="l"/>
                <a:tab pos="6169025" algn="l"/>
                <a:tab pos="6618288" algn="l"/>
                <a:tab pos="7067550" algn="l"/>
                <a:tab pos="7516813" algn="l"/>
                <a:tab pos="7966075" algn="l"/>
                <a:tab pos="8415338" algn="l"/>
                <a:tab pos="8864600" algn="l"/>
                <a:tab pos="9313863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0200" algn="l"/>
                <a:tab pos="777875" algn="l"/>
                <a:tab pos="1227138" algn="l"/>
                <a:tab pos="1676400" algn="l"/>
                <a:tab pos="2125663" algn="l"/>
                <a:tab pos="2574925" algn="l"/>
                <a:tab pos="3024188" algn="l"/>
                <a:tab pos="3473450" algn="l"/>
                <a:tab pos="3922713" algn="l"/>
                <a:tab pos="4371975" algn="l"/>
                <a:tab pos="4821238" algn="l"/>
                <a:tab pos="5270500" algn="l"/>
                <a:tab pos="5719763" algn="l"/>
                <a:tab pos="6169025" algn="l"/>
                <a:tab pos="6618288" algn="l"/>
                <a:tab pos="7067550" algn="l"/>
                <a:tab pos="7516813" algn="l"/>
                <a:tab pos="7966075" algn="l"/>
                <a:tab pos="8415338" algn="l"/>
                <a:tab pos="8864600" algn="l"/>
                <a:tab pos="9313863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0200" algn="l"/>
                <a:tab pos="777875" algn="l"/>
                <a:tab pos="1227138" algn="l"/>
                <a:tab pos="1676400" algn="l"/>
                <a:tab pos="2125663" algn="l"/>
                <a:tab pos="2574925" algn="l"/>
                <a:tab pos="3024188" algn="l"/>
                <a:tab pos="3473450" algn="l"/>
                <a:tab pos="3922713" algn="l"/>
                <a:tab pos="4371975" algn="l"/>
                <a:tab pos="4821238" algn="l"/>
                <a:tab pos="5270500" algn="l"/>
                <a:tab pos="5719763" algn="l"/>
                <a:tab pos="6169025" algn="l"/>
                <a:tab pos="6618288" algn="l"/>
                <a:tab pos="7067550" algn="l"/>
                <a:tab pos="7516813" algn="l"/>
                <a:tab pos="7966075" algn="l"/>
                <a:tab pos="8415338" algn="l"/>
                <a:tab pos="8864600" algn="l"/>
                <a:tab pos="9313863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0200" algn="l"/>
                <a:tab pos="777875" algn="l"/>
                <a:tab pos="1227138" algn="l"/>
                <a:tab pos="1676400" algn="l"/>
                <a:tab pos="2125663" algn="l"/>
                <a:tab pos="2574925" algn="l"/>
                <a:tab pos="3024188" algn="l"/>
                <a:tab pos="3473450" algn="l"/>
                <a:tab pos="3922713" algn="l"/>
                <a:tab pos="4371975" algn="l"/>
                <a:tab pos="4821238" algn="l"/>
                <a:tab pos="5270500" algn="l"/>
                <a:tab pos="5719763" algn="l"/>
                <a:tab pos="6169025" algn="l"/>
                <a:tab pos="6618288" algn="l"/>
                <a:tab pos="7067550" algn="l"/>
                <a:tab pos="7516813" algn="l"/>
                <a:tab pos="7966075" algn="l"/>
                <a:tab pos="8415338" algn="l"/>
                <a:tab pos="8864600" algn="l"/>
                <a:tab pos="9313863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0200" algn="l"/>
                <a:tab pos="777875" algn="l"/>
                <a:tab pos="1227138" algn="l"/>
                <a:tab pos="1676400" algn="l"/>
                <a:tab pos="2125663" algn="l"/>
                <a:tab pos="2574925" algn="l"/>
                <a:tab pos="3024188" algn="l"/>
                <a:tab pos="3473450" algn="l"/>
                <a:tab pos="3922713" algn="l"/>
                <a:tab pos="4371975" algn="l"/>
                <a:tab pos="4821238" algn="l"/>
                <a:tab pos="5270500" algn="l"/>
                <a:tab pos="5719763" algn="l"/>
                <a:tab pos="6169025" algn="l"/>
                <a:tab pos="6618288" algn="l"/>
                <a:tab pos="7067550" algn="l"/>
                <a:tab pos="7516813" algn="l"/>
                <a:tab pos="7966075" algn="l"/>
                <a:tab pos="8415338" algn="l"/>
                <a:tab pos="8864600" algn="l"/>
                <a:tab pos="9313863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0200" algn="l"/>
                <a:tab pos="777875" algn="l"/>
                <a:tab pos="1227138" algn="l"/>
                <a:tab pos="1676400" algn="l"/>
                <a:tab pos="2125663" algn="l"/>
                <a:tab pos="2574925" algn="l"/>
                <a:tab pos="3024188" algn="l"/>
                <a:tab pos="3473450" algn="l"/>
                <a:tab pos="3922713" algn="l"/>
                <a:tab pos="4371975" algn="l"/>
                <a:tab pos="4821238" algn="l"/>
                <a:tab pos="5270500" algn="l"/>
                <a:tab pos="5719763" algn="l"/>
                <a:tab pos="6169025" algn="l"/>
                <a:tab pos="6618288" algn="l"/>
                <a:tab pos="7067550" algn="l"/>
                <a:tab pos="7516813" algn="l"/>
                <a:tab pos="7966075" algn="l"/>
                <a:tab pos="8415338" algn="l"/>
                <a:tab pos="8864600" algn="l"/>
                <a:tab pos="9313863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spcBef>
                <a:spcPts val="625"/>
              </a:spcBef>
              <a:buClr>
                <a:srgbClr val="FF0000"/>
              </a:buClr>
              <a:buFont typeface="Wingdings" panose="05000000000000000000" pitchFamily="2" charset="2"/>
              <a:buChar char=""/>
            </a:pPr>
            <a:r>
              <a:rPr lang="bg-BG" alt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Ускорител на протонни снопове</a:t>
            </a:r>
          </a:p>
          <a:p>
            <a:pPr eaLnBrk="1" hangingPunct="1">
              <a:spcBef>
                <a:spcPts val="625"/>
              </a:spcBef>
              <a:buClrTx/>
              <a:buFontTx/>
              <a:buNone/>
            </a:pPr>
            <a:endParaRPr lang="bg-BG" altLang="en-US" sz="2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ts val="625"/>
              </a:spcBef>
              <a:buClrTx/>
              <a:buFontTx/>
              <a:buNone/>
            </a:pPr>
            <a:endParaRPr lang="en-US" altLang="en-US" sz="2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ts val="625"/>
              </a:spcBef>
              <a:buClr>
                <a:srgbClr val="FF0000"/>
              </a:buClr>
              <a:buFont typeface="Wingdings" panose="05000000000000000000" pitchFamily="2" charset="2"/>
              <a:buChar char=""/>
            </a:pPr>
            <a:r>
              <a:rPr lang="bg-BG" alt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Транспортна система на протонните снопове</a:t>
            </a:r>
          </a:p>
          <a:p>
            <a:pPr eaLnBrk="1" hangingPunct="1">
              <a:spcBef>
                <a:spcPts val="625"/>
              </a:spcBef>
              <a:buClrTx/>
              <a:buFontTx/>
              <a:buNone/>
            </a:pPr>
            <a:endParaRPr lang="en-US" altLang="en-US" sz="2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ts val="625"/>
              </a:spcBef>
              <a:buClr>
                <a:srgbClr val="FF0000"/>
              </a:buClr>
              <a:buFont typeface="Wingdings" panose="05000000000000000000" pitchFamily="2" charset="2"/>
              <a:buChar char=""/>
            </a:pPr>
            <a:r>
              <a:rPr lang="bg-BG" alt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Процедурно помещение</a:t>
            </a:r>
          </a:p>
          <a:p>
            <a:pPr eaLnBrk="1" hangingPunct="1">
              <a:spcBef>
                <a:spcPts val="625"/>
              </a:spcBef>
              <a:buClrTx/>
              <a:buFontTx/>
              <a:buNone/>
            </a:pPr>
            <a:endParaRPr lang="bg-BG" altLang="en-US" sz="2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ts val="625"/>
              </a:spcBef>
              <a:buClr>
                <a:srgbClr val="FF0000"/>
              </a:buClr>
              <a:buFont typeface="Wingdings" panose="05000000000000000000" pitchFamily="2" charset="2"/>
              <a:buChar char=""/>
            </a:pPr>
            <a:r>
              <a:rPr lang="en-US" alt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Gantry</a:t>
            </a:r>
          </a:p>
          <a:p>
            <a:pPr eaLnBrk="1" hangingPunct="1">
              <a:spcBef>
                <a:spcPts val="625"/>
              </a:spcBef>
              <a:buClrTx/>
              <a:buFontTx/>
              <a:buNone/>
            </a:pPr>
            <a:endParaRPr lang="en-US" altLang="en-US" sz="2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ts val="625"/>
              </a:spcBef>
              <a:buClr>
                <a:srgbClr val="FF0000"/>
              </a:buClr>
              <a:buFont typeface="Wingdings" panose="05000000000000000000" pitchFamily="2" charset="2"/>
              <a:buChar char=""/>
            </a:pPr>
            <a:r>
              <a:rPr lang="bg-BG" altLang="en-US" sz="2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Пациентска </a:t>
            </a:r>
            <a:r>
              <a:rPr lang="bg-BG" alt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</a:t>
            </a:r>
          </a:p>
        </p:txBody>
      </p:sp>
      <p:pic>
        <p:nvPicPr>
          <p:cNvPr id="20992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4149725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9925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4508500"/>
            <a:ext cx="3762375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9926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2205038"/>
            <a:ext cx="2752725" cy="166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9927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476250"/>
            <a:ext cx="2270125" cy="2427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640648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Rectangle 1"/>
          <p:cNvSpPr>
            <a:spLocks noChangeArrowheads="1"/>
          </p:cNvSpPr>
          <p:nvPr/>
        </p:nvSpPr>
        <p:spPr bwMode="auto">
          <a:xfrm>
            <a:off x="1538288" y="49213"/>
            <a:ext cx="6128770" cy="586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spcBef>
                <a:spcPts val="7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spcBef>
                <a:spcPts val="6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spcBef>
                <a:spcPts val="75"/>
              </a:spcBef>
              <a:buClrTx/>
              <a:buFontTx/>
              <a:buNone/>
            </a:pPr>
            <a:r>
              <a:rPr lang="bg-BG" alt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Ускорител на протонни снопове</a:t>
            </a:r>
          </a:p>
        </p:txBody>
      </p:sp>
      <p:pic>
        <p:nvPicPr>
          <p:cNvPr id="21197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8513" y="1250950"/>
            <a:ext cx="2581275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1197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4221163"/>
            <a:ext cx="3054350" cy="20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11973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288" y="920750"/>
            <a:ext cx="2863850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11974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675" y="3155950"/>
            <a:ext cx="4302125" cy="322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6181182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90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1916113"/>
            <a:ext cx="6016625" cy="4130675"/>
          </a:xfrm>
          <a:prstGeom prst="rect">
            <a:avLst/>
          </a:prstGeom>
          <a:noFill/>
          <a:ln>
            <a:noFill/>
          </a:ln>
          <a:effectLst>
            <a:outerShdw dist="139498" dir="2700000" algn="ctr" rotWithShape="0">
              <a:srgbClr val="333333">
                <a:alpha val="6501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14019" name="Text Box 2"/>
          <p:cNvSpPr txBox="1">
            <a:spLocks noChangeArrowheads="1"/>
          </p:cNvSpPr>
          <p:nvPr/>
        </p:nvSpPr>
        <p:spPr bwMode="auto">
          <a:xfrm>
            <a:off x="995690" y="620713"/>
            <a:ext cx="7551083" cy="586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spcBef>
                <a:spcPts val="7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spcBef>
                <a:spcPts val="6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spcBef>
                <a:spcPts val="75"/>
              </a:spcBef>
              <a:buClrTx/>
              <a:buFontTx/>
              <a:buNone/>
            </a:pPr>
            <a:r>
              <a:rPr lang="bg-BG" alt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ПРОБЕГ НА ПРОТОНИТЕ ВЪВ ВОДА</a:t>
            </a:r>
          </a:p>
        </p:txBody>
      </p:sp>
    </p:spTree>
    <p:extLst>
      <p:ext uri="{BB962C8B-B14F-4D97-AF65-F5344CB8AC3E}">
        <p14:creationId xmlns:p14="http://schemas.microsoft.com/office/powerpoint/2010/main" val="78847140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123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Text Box 1"/>
          <p:cNvSpPr txBox="1">
            <a:spLocks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spcBef>
                <a:spcPts val="8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spcBef>
                <a:spcPts val="7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spcBef>
                <a:spcPts val="6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r" eaLnBrk="1" hangingPunct="1">
              <a:spcBef>
                <a:spcPts val="75"/>
              </a:spcBef>
              <a:buClrTx/>
              <a:buFontTx/>
              <a:buNone/>
            </a:pPr>
            <a:fld id="{E3DE9215-292C-40A6-9743-2DDF14042D56}" type="slidenum">
              <a:rPr lang="bg-BG" altLang="en-US" sz="1400"/>
              <a:pPr algn="r" eaLnBrk="1" hangingPunct="1">
                <a:spcBef>
                  <a:spcPts val="75"/>
                </a:spcBef>
                <a:buClrTx/>
                <a:buFontTx/>
                <a:buNone/>
              </a:pPr>
              <a:t>23</a:t>
            </a:fld>
            <a:endParaRPr lang="bg-BG" altLang="en-US" sz="1400"/>
          </a:p>
        </p:txBody>
      </p:sp>
      <p:pic>
        <p:nvPicPr>
          <p:cNvPr id="18944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763" y="1341438"/>
            <a:ext cx="8691562" cy="5141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89444" name="Rectangle 3"/>
          <p:cNvSpPr>
            <a:spLocks noChangeArrowheads="1"/>
          </p:cNvSpPr>
          <p:nvPr/>
        </p:nvSpPr>
        <p:spPr bwMode="auto">
          <a:xfrm>
            <a:off x="637264" y="211138"/>
            <a:ext cx="7918684" cy="7100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spcBef>
                <a:spcPts val="7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spcBef>
                <a:spcPts val="6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spcBef>
                <a:spcPts val="75"/>
              </a:spcBef>
              <a:buClrTx/>
              <a:buFontTx/>
              <a:buNone/>
            </a:pPr>
            <a:r>
              <a:rPr lang="bg-BG" altLang="en-US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ЗАЩО ПРОТОННА ТЕРАПИЯ</a:t>
            </a:r>
            <a:r>
              <a:rPr lang="en-US" altLang="en-US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? ?</a:t>
            </a:r>
          </a:p>
        </p:txBody>
      </p:sp>
    </p:spTree>
    <p:extLst>
      <p:ext uri="{BB962C8B-B14F-4D97-AF65-F5344CB8AC3E}">
        <p14:creationId xmlns:p14="http://schemas.microsoft.com/office/powerpoint/2010/main" val="18985825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Text Box 1"/>
          <p:cNvSpPr txBox="1">
            <a:spLocks noChangeArrowheads="1"/>
          </p:cNvSpPr>
          <p:nvPr/>
        </p:nvSpPr>
        <p:spPr bwMode="auto">
          <a:xfrm>
            <a:off x="152400" y="6477000"/>
            <a:ext cx="3265488" cy="233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160" tIns="46080" rIns="92160" bIns="46080" anchor="ctr"/>
          <a:lstStyle>
            <a:lvl1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FFFF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>
              <a:spcBef>
                <a:spcPts val="52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rgbClr val="FFFF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spcBef>
                <a:spcPts val="52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rgbClr val="FFFF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spcBef>
                <a:spcPts val="52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rgbClr val="FFFF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spcBef>
                <a:spcPts val="52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rgbClr val="FFFF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52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rgbClr val="FFFF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52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rgbClr val="FFFF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52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rgbClr val="FFFF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52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rgbClr val="FFFF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ts val="75"/>
              </a:spcBef>
              <a:buClrTx/>
              <a:buFontTx/>
              <a:buNone/>
            </a:pPr>
            <a:r>
              <a:rPr lang="fr-CH" altLang="en-US" sz="1000">
                <a:solidFill>
                  <a:srgbClr val="FFFFFF"/>
                </a:solidFill>
                <a:latin typeface="Arial Unicode MS" panose="020B0604020202020204" pitchFamily="34" charset="-128"/>
              </a:rPr>
              <a:t>Summer Students - UA - 30.7.15</a:t>
            </a:r>
          </a:p>
        </p:txBody>
      </p:sp>
      <p:sp>
        <p:nvSpPr>
          <p:cNvPr id="191491" name="Text Box 2"/>
          <p:cNvSpPr txBox="1">
            <a:spLocks noChangeArrowheads="1"/>
          </p:cNvSpPr>
          <p:nvPr/>
        </p:nvSpPr>
        <p:spPr bwMode="auto">
          <a:xfrm>
            <a:off x="3581400" y="6477000"/>
            <a:ext cx="2960688" cy="233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160" tIns="46080" rIns="92160" bIns="46080" anchor="ctr"/>
          <a:lstStyle>
            <a:lvl1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FFFF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>
              <a:spcBef>
                <a:spcPts val="52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rgbClr val="FFFF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spcBef>
                <a:spcPts val="52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rgbClr val="FFFF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spcBef>
                <a:spcPts val="52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rgbClr val="FFFF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spcBef>
                <a:spcPts val="52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rgbClr val="FFFF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52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rgbClr val="FFFF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52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rgbClr val="FFFF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52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rgbClr val="FFFF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52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rgbClr val="FFFF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ts val="75"/>
              </a:spcBef>
              <a:buClrTx/>
              <a:buFontTx/>
              <a:buNone/>
            </a:pPr>
            <a:r>
              <a:rPr lang="bg-BG" altLang="en-US" sz="1000">
                <a:solidFill>
                  <a:srgbClr val="FFFFFF"/>
                </a:solidFill>
                <a:latin typeface="Arial Unicode MS" panose="020B0604020202020204" pitchFamily="34" charset="-128"/>
              </a:rPr>
              <a:t>Summer Students - 30.7.13 - UA</a:t>
            </a:r>
          </a:p>
        </p:txBody>
      </p:sp>
      <p:sp>
        <p:nvSpPr>
          <p:cNvPr id="191492" name="Text Box 3"/>
          <p:cNvSpPr txBox="1">
            <a:spLocks noChangeArrowheads="1"/>
          </p:cNvSpPr>
          <p:nvPr/>
        </p:nvSpPr>
        <p:spPr bwMode="auto">
          <a:xfrm>
            <a:off x="6629400" y="6477000"/>
            <a:ext cx="24384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160" tIns="46080" rIns="92160" bIns="46080" anchor="ctr">
            <a:spAutoFit/>
          </a:bodyPr>
          <a:lstStyle>
            <a:lvl1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FFFF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>
              <a:spcBef>
                <a:spcPts val="52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rgbClr val="FFFF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spcBef>
                <a:spcPts val="52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rgbClr val="FFFF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spcBef>
                <a:spcPts val="52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rgbClr val="FFFF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spcBef>
                <a:spcPts val="52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rgbClr val="FFFF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52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rgbClr val="FFFF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52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rgbClr val="FFFF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52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rgbClr val="FFFF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52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rgbClr val="FFFF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spcBef>
                <a:spcPts val="75"/>
              </a:spcBef>
              <a:buClrTx/>
              <a:buFontTx/>
              <a:buNone/>
            </a:pPr>
            <a:fld id="{28E4CD02-52BD-41C8-854C-1EF17CC4E2FA}" type="slidenum">
              <a:rPr lang="bg-BG" altLang="en-US" sz="1000">
                <a:solidFill>
                  <a:srgbClr val="FFFFFF"/>
                </a:solidFill>
                <a:latin typeface="Arial Unicode MS" panose="020B0604020202020204" pitchFamily="34" charset="-128"/>
              </a:rPr>
              <a:pPr algn="r" eaLnBrk="1" hangingPunct="1">
                <a:spcBef>
                  <a:spcPts val="75"/>
                </a:spcBef>
                <a:buClrTx/>
                <a:buFontTx/>
                <a:buNone/>
              </a:pPr>
              <a:t>24</a:t>
            </a:fld>
            <a:endParaRPr lang="bg-BG" altLang="en-US" sz="1000">
              <a:solidFill>
                <a:srgbClr val="FFFFFF"/>
              </a:solidFill>
              <a:latin typeface="Arial Unicode MS" panose="020B0604020202020204" pitchFamily="34" charset="-128"/>
            </a:endParaRPr>
          </a:p>
        </p:txBody>
      </p:sp>
      <p:sp>
        <p:nvSpPr>
          <p:cNvPr id="191493" name="Text Box 4"/>
          <p:cNvSpPr txBox="1">
            <a:spLocks noChangeArrowheads="1"/>
          </p:cNvSpPr>
          <p:nvPr/>
        </p:nvSpPr>
        <p:spPr bwMode="auto">
          <a:xfrm>
            <a:off x="6629400" y="6477000"/>
            <a:ext cx="24384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160" tIns="46080" rIns="92160" bIns="46080" anchor="ctr">
            <a:spAutoFit/>
          </a:bodyPr>
          <a:lstStyle>
            <a:lvl1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FFFF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>
              <a:spcBef>
                <a:spcPts val="52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rgbClr val="FFFF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spcBef>
                <a:spcPts val="52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rgbClr val="FFFF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spcBef>
                <a:spcPts val="52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rgbClr val="FFFF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spcBef>
                <a:spcPts val="52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rgbClr val="FFFF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52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rgbClr val="FFFF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52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rgbClr val="FFFF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52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rgbClr val="FFFF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52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rgbClr val="FFFF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spcBef>
                <a:spcPts val="700"/>
              </a:spcBef>
              <a:buClrTx/>
              <a:buFontTx/>
              <a:buNone/>
            </a:pPr>
            <a:fld id="{DEED2FCF-5698-47DE-9A1A-84D0CBC37FD9}" type="slidenum">
              <a:rPr lang="bg-BG" altLang="en-US" sz="1000">
                <a:solidFill>
                  <a:srgbClr val="FFFFFF"/>
                </a:solidFill>
                <a:latin typeface="Arial Unicode MS" panose="020B0604020202020204" pitchFamily="34" charset="-128"/>
              </a:rPr>
              <a:pPr algn="r" eaLnBrk="1" hangingPunct="1">
                <a:spcBef>
                  <a:spcPts val="700"/>
                </a:spcBef>
                <a:buClrTx/>
                <a:buFontTx/>
                <a:buNone/>
              </a:pPr>
              <a:t>24</a:t>
            </a:fld>
            <a:endParaRPr lang="bg-BG" altLang="en-US" sz="1000">
              <a:solidFill>
                <a:srgbClr val="FFFFFF"/>
              </a:solidFill>
              <a:latin typeface="Arial Unicode MS" panose="020B0604020202020204" pitchFamily="34" charset="-128"/>
            </a:endParaRPr>
          </a:p>
        </p:txBody>
      </p:sp>
      <p:sp>
        <p:nvSpPr>
          <p:cNvPr id="112645" name="Text Box 5"/>
          <p:cNvSpPr txBox="1">
            <a:spLocks noChangeArrowheads="1"/>
          </p:cNvSpPr>
          <p:nvPr/>
        </p:nvSpPr>
        <p:spPr bwMode="auto">
          <a:xfrm>
            <a:off x="431800" y="228600"/>
            <a:ext cx="8483600" cy="458788"/>
          </a:xfrm>
          <a:prstGeom prst="rect">
            <a:avLst/>
          </a:prstGeom>
          <a:gradFill rotWithShape="0">
            <a:gsLst>
              <a:gs pos="0">
                <a:srgbClr val="3366FF"/>
              </a:gs>
              <a:gs pos="100000">
                <a:srgbClr val="93AEF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160" tIns="46080" rIns="92160" bIns="4608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ts val="75"/>
              </a:spcBef>
              <a:spcAft>
                <a:spcPts val="75"/>
              </a:spcAft>
              <a:buSzPct val="100000"/>
              <a:defRPr/>
            </a:pPr>
            <a:r>
              <a:rPr lang="en-US" sz="2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The icon of radiation therapy</a:t>
            </a:r>
          </a:p>
        </p:txBody>
      </p:sp>
      <p:grpSp>
        <p:nvGrpSpPr>
          <p:cNvPr id="191495" name="Group 6"/>
          <p:cNvGrpSpPr>
            <a:grpSpLocks/>
          </p:cNvGrpSpPr>
          <p:nvPr/>
        </p:nvGrpSpPr>
        <p:grpSpPr bwMode="auto">
          <a:xfrm>
            <a:off x="1033463" y="806450"/>
            <a:ext cx="7094537" cy="5340350"/>
            <a:chOff x="651" y="508"/>
            <a:chExt cx="4469" cy="3364"/>
          </a:xfrm>
        </p:grpSpPr>
        <p:pic>
          <p:nvPicPr>
            <p:cNvPr id="191501" name="Picture 7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1" y="508"/>
              <a:ext cx="4469" cy="33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91502" name="AutoShape 8"/>
            <p:cNvSpPr>
              <a:spLocks noChangeArrowheads="1"/>
            </p:cNvSpPr>
            <p:nvPr/>
          </p:nvSpPr>
          <p:spPr bwMode="auto">
            <a:xfrm>
              <a:off x="1410" y="3464"/>
              <a:ext cx="2726" cy="148"/>
            </a:xfrm>
            <a:prstGeom prst="rightArrow">
              <a:avLst>
                <a:gd name="adj1" fmla="val 50000"/>
                <a:gd name="adj2" fmla="val 49970"/>
              </a:avLst>
            </a:prstGeom>
            <a:solidFill>
              <a:srgbClr val="FF0000"/>
            </a:solidFill>
            <a:ln w="9360" cap="sq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spcBef>
                  <a:spcPts val="75"/>
                </a:spcBef>
                <a:spcAft>
                  <a:spcPts val="7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bg-BG" altLang="en-US"/>
            </a:p>
          </p:txBody>
        </p:sp>
        <p:sp>
          <p:nvSpPr>
            <p:cNvPr id="191503" name="Text Box 9"/>
            <p:cNvSpPr txBox="1">
              <a:spLocks noChangeArrowheads="1"/>
            </p:cNvSpPr>
            <p:nvPr/>
          </p:nvSpPr>
          <p:spPr bwMode="auto">
            <a:xfrm>
              <a:off x="1791" y="3614"/>
              <a:ext cx="2027" cy="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ts val="575"/>
                </a:spcBef>
                <a:spcAft>
                  <a:spcPts val="7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 sz="2000">
                  <a:solidFill>
                    <a:srgbClr val="FFFF00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>
                <a:spcBef>
                  <a:spcPts val="525"/>
                </a:spcBef>
                <a:spcAft>
                  <a:spcPts val="7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rgbClr val="FFFF00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>
                <a:spcBef>
                  <a:spcPts val="525"/>
                </a:spcBef>
                <a:spcAft>
                  <a:spcPts val="7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rgbClr val="FFFF00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>
                <a:spcBef>
                  <a:spcPts val="525"/>
                </a:spcBef>
                <a:spcAft>
                  <a:spcPts val="7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rgbClr val="FFFF00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>
                <a:spcBef>
                  <a:spcPts val="525"/>
                </a:spcBef>
                <a:spcAft>
                  <a:spcPts val="7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rgbClr val="FFFF00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defTabSz="449263" eaLnBrk="0" fontAlgn="base" hangingPunct="0">
                <a:spcBef>
                  <a:spcPts val="525"/>
                </a:spcBef>
                <a:spcAft>
                  <a:spcPts val="7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rgbClr val="FFFF00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defTabSz="449263" eaLnBrk="0" fontAlgn="base" hangingPunct="0">
                <a:spcBef>
                  <a:spcPts val="525"/>
                </a:spcBef>
                <a:spcAft>
                  <a:spcPts val="7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rgbClr val="FFFF00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defTabSz="449263" eaLnBrk="0" fontAlgn="base" hangingPunct="0">
                <a:spcBef>
                  <a:spcPts val="525"/>
                </a:spcBef>
                <a:spcAft>
                  <a:spcPts val="7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rgbClr val="FFFF00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defTabSz="449263" eaLnBrk="0" fontAlgn="base" hangingPunct="0">
                <a:spcBef>
                  <a:spcPts val="525"/>
                </a:spcBef>
                <a:spcAft>
                  <a:spcPts val="7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rgbClr val="FFFF00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spcBef>
                  <a:spcPts val="1325"/>
                </a:spcBef>
                <a:buClrTx/>
                <a:buFontTx/>
                <a:buNone/>
              </a:pPr>
              <a:r>
                <a:rPr lang="en-US" altLang="en-US" b="1">
                  <a:solidFill>
                    <a:srgbClr val="FF0000"/>
                  </a:solidFill>
                </a:rPr>
                <a:t>Radiation beam in matter</a:t>
              </a:r>
            </a:p>
          </p:txBody>
        </p:sp>
      </p:grpSp>
      <p:sp>
        <p:nvSpPr>
          <p:cNvPr id="191496" name="Text Box 10"/>
          <p:cNvSpPr txBox="1">
            <a:spLocks noChangeArrowheads="1"/>
          </p:cNvSpPr>
          <p:nvPr/>
        </p:nvSpPr>
        <p:spPr bwMode="auto">
          <a:xfrm>
            <a:off x="152400" y="6477000"/>
            <a:ext cx="32766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160" tIns="46080" rIns="92160" bIns="46080" anchor="ctr">
            <a:spAutoFit/>
          </a:bodyPr>
          <a:lstStyle>
            <a:lvl1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FFFF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>
              <a:spcBef>
                <a:spcPts val="52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rgbClr val="FFFF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spcBef>
                <a:spcPts val="52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rgbClr val="FFFF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spcBef>
                <a:spcPts val="52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rgbClr val="FFFF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spcBef>
                <a:spcPts val="52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rgbClr val="FFFF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52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rgbClr val="FFFF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52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rgbClr val="FFFF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52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rgbClr val="FFFF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52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rgbClr val="FFFF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ts val="75"/>
              </a:spcBef>
              <a:buClrTx/>
              <a:buFontTx/>
              <a:buNone/>
            </a:pPr>
            <a:r>
              <a:rPr lang="fr-CH" altLang="en-US" sz="1000">
                <a:solidFill>
                  <a:srgbClr val="FFFFFF"/>
                </a:solidFill>
                <a:latin typeface="Arial Unicode MS" panose="020B0604020202020204" pitchFamily="34" charset="-128"/>
              </a:rPr>
              <a:t>Summer Students - UA - 30.7.15</a:t>
            </a:r>
          </a:p>
        </p:txBody>
      </p:sp>
      <p:grpSp>
        <p:nvGrpSpPr>
          <p:cNvPr id="191497" name="Group 11"/>
          <p:cNvGrpSpPr>
            <a:grpSpLocks/>
          </p:cNvGrpSpPr>
          <p:nvPr/>
        </p:nvGrpSpPr>
        <p:grpSpPr bwMode="auto">
          <a:xfrm>
            <a:off x="971550" y="765175"/>
            <a:ext cx="7094538" cy="5340350"/>
            <a:chOff x="612" y="482"/>
            <a:chExt cx="4469" cy="3364"/>
          </a:xfrm>
        </p:grpSpPr>
        <p:pic>
          <p:nvPicPr>
            <p:cNvPr id="191498" name="Picture 1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2" y="482"/>
              <a:ext cx="4469" cy="33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91499" name="AutoShape 13"/>
            <p:cNvSpPr>
              <a:spLocks noChangeArrowheads="1"/>
            </p:cNvSpPr>
            <p:nvPr/>
          </p:nvSpPr>
          <p:spPr bwMode="auto">
            <a:xfrm>
              <a:off x="1371" y="3438"/>
              <a:ext cx="2726" cy="148"/>
            </a:xfrm>
            <a:prstGeom prst="rightArrow">
              <a:avLst>
                <a:gd name="adj1" fmla="val 50000"/>
                <a:gd name="adj2" fmla="val 49970"/>
              </a:avLst>
            </a:prstGeom>
            <a:solidFill>
              <a:srgbClr val="FF0000"/>
            </a:solidFill>
            <a:ln w="9360" cap="sq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spcBef>
                  <a:spcPts val="75"/>
                </a:spcBef>
                <a:spcAft>
                  <a:spcPts val="7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bg-BG" altLang="en-US"/>
            </a:p>
          </p:txBody>
        </p:sp>
        <p:sp>
          <p:nvSpPr>
            <p:cNvPr id="191500" name="Text Box 14"/>
            <p:cNvSpPr txBox="1">
              <a:spLocks noChangeArrowheads="1"/>
            </p:cNvSpPr>
            <p:nvPr/>
          </p:nvSpPr>
          <p:spPr bwMode="auto">
            <a:xfrm>
              <a:off x="1752" y="3588"/>
              <a:ext cx="2027" cy="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ts val="575"/>
                </a:spcBef>
                <a:spcAft>
                  <a:spcPts val="7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 sz="2000">
                  <a:solidFill>
                    <a:srgbClr val="FFFF00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>
                <a:spcBef>
                  <a:spcPts val="525"/>
                </a:spcBef>
                <a:spcAft>
                  <a:spcPts val="7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rgbClr val="FFFF00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>
                <a:spcBef>
                  <a:spcPts val="525"/>
                </a:spcBef>
                <a:spcAft>
                  <a:spcPts val="7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rgbClr val="FFFF00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>
                <a:spcBef>
                  <a:spcPts val="525"/>
                </a:spcBef>
                <a:spcAft>
                  <a:spcPts val="7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rgbClr val="FFFF00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>
                <a:spcBef>
                  <a:spcPts val="525"/>
                </a:spcBef>
                <a:spcAft>
                  <a:spcPts val="7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rgbClr val="FFFF00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defTabSz="449263" eaLnBrk="0" fontAlgn="base" hangingPunct="0">
                <a:spcBef>
                  <a:spcPts val="525"/>
                </a:spcBef>
                <a:spcAft>
                  <a:spcPts val="7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rgbClr val="FFFF00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defTabSz="449263" eaLnBrk="0" fontAlgn="base" hangingPunct="0">
                <a:spcBef>
                  <a:spcPts val="525"/>
                </a:spcBef>
                <a:spcAft>
                  <a:spcPts val="7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rgbClr val="FFFF00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defTabSz="449263" eaLnBrk="0" fontAlgn="base" hangingPunct="0">
                <a:spcBef>
                  <a:spcPts val="525"/>
                </a:spcBef>
                <a:spcAft>
                  <a:spcPts val="7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rgbClr val="FFFF00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defTabSz="449263" eaLnBrk="0" fontAlgn="base" hangingPunct="0">
                <a:spcBef>
                  <a:spcPts val="525"/>
                </a:spcBef>
                <a:spcAft>
                  <a:spcPts val="7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rgbClr val="FFFF00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spcBef>
                  <a:spcPts val="1325"/>
                </a:spcBef>
                <a:buClrTx/>
                <a:buFontTx/>
                <a:buNone/>
              </a:pPr>
              <a:r>
                <a:rPr lang="en-US" altLang="en-US" b="1">
                  <a:solidFill>
                    <a:srgbClr val="FF0000"/>
                  </a:solidFill>
                </a:rPr>
                <a:t>Radiation beam in matter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1351662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Text Box 1"/>
          <p:cNvSpPr txBox="1">
            <a:spLocks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ts val="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bg-BG" altLang="en-US"/>
          </a:p>
        </p:txBody>
      </p:sp>
      <p:sp>
        <p:nvSpPr>
          <p:cNvPr id="193539" name="Rectangle 2"/>
          <p:cNvSpPr>
            <a:spLocks noChangeArrowheads="1"/>
          </p:cNvSpPr>
          <p:nvPr/>
        </p:nvSpPr>
        <p:spPr bwMode="auto">
          <a:xfrm>
            <a:off x="179388" y="494617"/>
            <a:ext cx="8713787" cy="6024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>
            <a:lvl1pPr>
              <a:spcBef>
                <a:spcPts val="8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spcBef>
                <a:spcPts val="7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spcBef>
                <a:spcPts val="6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spcBef>
                <a:spcPts val="75"/>
              </a:spcBef>
              <a:buClrTx/>
              <a:buFontTx/>
              <a:buNone/>
            </a:pPr>
            <a:r>
              <a:rPr lang="bg-BG" altLang="en-US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Физични аргументи за използването на протонните снопове  в радиотерапията</a:t>
            </a:r>
          </a:p>
          <a:p>
            <a:pPr eaLnBrk="1" hangingPunct="1">
              <a:spcBef>
                <a:spcPts val="75"/>
              </a:spcBef>
              <a:buClrTx/>
              <a:buFontTx/>
              <a:buNone/>
            </a:pPr>
            <a:endParaRPr lang="bg-BG" altLang="en-US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ts val="75"/>
              </a:spcBef>
              <a:buClr>
                <a:srgbClr val="FF0000"/>
              </a:buClr>
              <a:buFont typeface="Wingdings" panose="05000000000000000000" pitchFamily="2" charset="2"/>
              <a:buChar char=""/>
            </a:pPr>
            <a:r>
              <a:rPr lang="en-US" alt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alt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обратен профил на дозното разпределение в дълбочина т.е. увеличава се предадената енергия с проникването в дълбочина </a:t>
            </a:r>
            <a:r>
              <a:rPr lang="ru-RU" alt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Bragg peak</a:t>
            </a:r>
            <a:r>
              <a:rPr lang="ru-RU" alt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eaLnBrk="1" hangingPunct="1">
              <a:spcBef>
                <a:spcPts val="75"/>
              </a:spcBef>
              <a:buClrTx/>
              <a:buFontTx/>
              <a:buNone/>
            </a:pPr>
            <a:endParaRPr lang="bg-BG" altLang="en-US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ts val="75"/>
              </a:spcBef>
              <a:buClr>
                <a:srgbClr val="FF0000"/>
              </a:buClr>
              <a:buFont typeface="Wingdings" panose="05000000000000000000" pitchFamily="2" charset="2"/>
              <a:buChar char=""/>
            </a:pPr>
            <a:r>
              <a:rPr lang="en-US" alt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altLang="en-US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ниска йонизационна способност</a:t>
            </a:r>
          </a:p>
          <a:p>
            <a:pPr eaLnBrk="1" hangingPunct="1">
              <a:spcBef>
                <a:spcPts val="75"/>
              </a:spcBef>
              <a:buClrTx/>
              <a:buFontTx/>
              <a:buNone/>
            </a:pPr>
            <a:endParaRPr lang="bg-BG" altLang="en-US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ts val="75"/>
              </a:spcBef>
              <a:buClr>
                <a:srgbClr val="FF0000"/>
              </a:buClr>
              <a:buFont typeface="Wingdings" panose="05000000000000000000" pitchFamily="2" charset="2"/>
              <a:buChar char=""/>
            </a:pPr>
            <a:r>
              <a:rPr lang="en-US" alt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altLang="en-US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енергетично модулиране на </a:t>
            </a:r>
            <a:r>
              <a:rPr lang="en-US" altLang="en-US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Bragg peak</a:t>
            </a:r>
            <a:r>
              <a:rPr lang="bg-BG" altLang="en-US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</a:t>
            </a:r>
          </a:p>
          <a:p>
            <a:pPr eaLnBrk="1" hangingPunct="1">
              <a:spcBef>
                <a:spcPts val="75"/>
              </a:spcBef>
              <a:buClrTx/>
              <a:buFontTx/>
              <a:buNone/>
            </a:pPr>
            <a:r>
              <a:rPr lang="en-US" altLang="en-US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bg-BG" altLang="en-US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получаване на (Spread-out Bragg Peak)</a:t>
            </a:r>
          </a:p>
          <a:p>
            <a:pPr eaLnBrk="1" hangingPunct="1">
              <a:spcBef>
                <a:spcPts val="75"/>
              </a:spcBef>
              <a:buClrTx/>
              <a:buFontTx/>
              <a:buNone/>
            </a:pPr>
            <a:endParaRPr lang="bg-BG" altLang="en-US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ts val="75"/>
              </a:spcBef>
              <a:buClr>
                <a:srgbClr val="FF0000"/>
              </a:buClr>
              <a:buFont typeface="Wingdings" panose="05000000000000000000" pitchFamily="2" charset="2"/>
              <a:buChar char=""/>
            </a:pPr>
            <a:r>
              <a:rPr lang="en-US" alt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alt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значително запазване на кожата на</a:t>
            </a:r>
          </a:p>
          <a:p>
            <a:pPr eaLnBrk="1" hangingPunct="1">
              <a:spcBef>
                <a:spcPts val="75"/>
              </a:spcBef>
              <a:buClrTx/>
              <a:buFontTx/>
              <a:buNone/>
            </a:pPr>
            <a:r>
              <a:rPr lang="bg-BG" alt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пациента /</a:t>
            </a:r>
            <a:r>
              <a:rPr lang="en-US" alt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skin sparing effect</a:t>
            </a:r>
            <a:r>
              <a:rPr lang="en-US" alt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</a:p>
          <a:p>
            <a:pPr eaLnBrk="1" hangingPunct="1">
              <a:spcBef>
                <a:spcPts val="75"/>
              </a:spcBef>
              <a:buClrTx/>
              <a:buFontTx/>
              <a:buNone/>
            </a:pPr>
            <a:endParaRPr lang="bg-BG" alt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ts val="75"/>
              </a:spcBef>
              <a:buClr>
                <a:srgbClr val="FF0000"/>
              </a:buClr>
              <a:buFont typeface="Wingdings" panose="05000000000000000000" pitchFamily="2" charset="2"/>
              <a:buChar char=""/>
            </a:pPr>
            <a:r>
              <a:rPr lang="en-US" alt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alt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тясна полусянка </a:t>
            </a:r>
          </a:p>
          <a:p>
            <a:pPr eaLnBrk="1" hangingPunct="1">
              <a:spcBef>
                <a:spcPts val="75"/>
              </a:spcBef>
              <a:buClrTx/>
              <a:buFontTx/>
              <a:buNone/>
            </a:pPr>
            <a:endParaRPr lang="bg-BG" alt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ts val="75"/>
              </a:spcBef>
              <a:buClr>
                <a:srgbClr val="FF0000"/>
              </a:buClr>
              <a:buFont typeface="Wingdings" panose="05000000000000000000" pitchFamily="2" charset="2"/>
              <a:buChar char=""/>
            </a:pPr>
            <a:r>
              <a:rPr lang="en-US" alt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alt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здравите тъкани получават значително по-ниска доза от облъчвания туморен обем </a:t>
            </a:r>
            <a:r>
              <a:rPr lang="en-US" alt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</a:t>
            </a:r>
            <a:r>
              <a:rPr lang="en-US" altLang="en-US" sz="2200" dirty="0">
                <a:solidFill>
                  <a:schemeClr val="tx1"/>
                </a:solidFill>
              </a:rPr>
              <a:t>                      </a:t>
            </a:r>
          </a:p>
        </p:txBody>
      </p:sp>
      <p:pic>
        <p:nvPicPr>
          <p:cNvPr id="19354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2025" y="2786063"/>
            <a:ext cx="3095625" cy="2613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9577148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202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765175"/>
            <a:ext cx="7975600" cy="598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79203" name="Text Box 2"/>
          <p:cNvSpPr txBox="1">
            <a:spLocks noChangeArrowheads="1"/>
          </p:cNvSpPr>
          <p:nvPr/>
        </p:nvSpPr>
        <p:spPr bwMode="auto">
          <a:xfrm>
            <a:off x="2843213" y="981075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ts val="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bg-BG" altLang="en-US"/>
          </a:p>
        </p:txBody>
      </p:sp>
      <p:sp>
        <p:nvSpPr>
          <p:cNvPr id="179204" name="Text Box 3"/>
          <p:cNvSpPr txBox="1">
            <a:spLocks noChangeArrowheads="1"/>
          </p:cNvSpPr>
          <p:nvPr/>
        </p:nvSpPr>
        <p:spPr bwMode="auto">
          <a:xfrm>
            <a:off x="3105259" y="211138"/>
            <a:ext cx="2803309" cy="617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spcBef>
                <a:spcPts val="7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spcBef>
                <a:spcPts val="6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spcBef>
                <a:spcPts val="75"/>
              </a:spcBef>
              <a:buClrTx/>
              <a:buFontTx/>
              <a:buNone/>
            </a:pPr>
            <a:r>
              <a:rPr lang="bg-BG" altLang="en-US" sz="3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Лъчетерапия</a:t>
            </a:r>
            <a:endParaRPr lang="bg-BG" altLang="en-US" sz="3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033448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Енергията, която частиците отлагат в тъканта, причинява </a:t>
            </a:r>
            <a:r>
              <a:rPr lang="ru-RU" dirty="0" smtClean="0"/>
              <a:t>дозата</a:t>
            </a:r>
          </a:p>
          <a:p>
            <a:pPr marL="109728" indent="0">
              <a:buNone/>
            </a:pPr>
            <a:endParaRPr lang="ru-RU" dirty="0" smtClean="0"/>
          </a:p>
          <a:p>
            <a:r>
              <a:rPr lang="ru-RU" dirty="0" smtClean="0"/>
              <a:t>Видове доза:</a:t>
            </a:r>
          </a:p>
          <a:p>
            <a:endParaRPr lang="ru-RU" dirty="0"/>
          </a:p>
          <a:p>
            <a:pPr marL="109728" indent="0">
              <a:buNone/>
            </a:pPr>
            <a:endParaRPr lang="bg-BG" dirty="0" smtClean="0"/>
          </a:p>
          <a:p>
            <a:pPr lvl="3">
              <a:buFont typeface="Wingdings" pitchFamily="2" charset="2"/>
              <a:buChar char="v"/>
            </a:pPr>
            <a:r>
              <a:rPr lang="bg-BG" sz="2400" dirty="0" smtClean="0"/>
              <a:t>Еквивалентна доза</a:t>
            </a:r>
          </a:p>
          <a:p>
            <a:pPr lvl="3">
              <a:buFont typeface="Wingdings" pitchFamily="2" charset="2"/>
              <a:buChar char="v"/>
            </a:pPr>
            <a:r>
              <a:rPr lang="bg-BG" sz="2400" dirty="0" smtClean="0"/>
              <a:t>Ефективна доза</a:t>
            </a:r>
            <a:endParaRPr lang="bs-Latn-BA" sz="2400" dirty="0" smtClean="0"/>
          </a:p>
          <a:p>
            <a:pPr lvl="3">
              <a:buFont typeface="Wingdings" pitchFamily="2" charset="2"/>
              <a:buChar char="v"/>
            </a:pPr>
            <a:r>
              <a:rPr lang="bg-BG" sz="2400" dirty="0" smtClean="0"/>
              <a:t>Абсорбирана доза</a:t>
            </a:r>
            <a:endParaRPr lang="bs-Latn-BA" sz="2400" dirty="0" smtClean="0"/>
          </a:p>
          <a:p>
            <a:pPr>
              <a:buNone/>
            </a:pPr>
            <a:endParaRPr lang="bs-Latn-B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/>
              <a:t>Размери и единици в лъчелечението</a:t>
            </a:r>
            <a:endParaRPr lang="bs-Latn-BA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1338071"/>
          </a:xfrm>
        </p:spPr>
        <p:txBody>
          <a:bodyPr>
            <a:noAutofit/>
          </a:bodyPr>
          <a:lstStyle/>
          <a:p>
            <a:pPr marL="365760" lvl="3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ru-RU" sz="2000" dirty="0"/>
              <a:t>Погълнатата доза се определя като енергията, отделена от йонизиращо лъчение на единица маса материал. Мерната единица е Грей</a:t>
            </a:r>
            <a:r>
              <a:rPr lang="ru-RU" sz="2000" dirty="0" smtClean="0"/>
              <a:t>.</a:t>
            </a:r>
          </a:p>
          <a:p>
            <a:pPr marL="365760" lvl="3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bs-Latn-BA" sz="2400" dirty="0" smtClean="0"/>
              <a:t>1Gy </a:t>
            </a:r>
            <a:r>
              <a:rPr lang="bs-Latn-BA" sz="2000" dirty="0" smtClean="0"/>
              <a:t>presents</a:t>
            </a:r>
            <a:r>
              <a:rPr lang="bs-Latn-BA" sz="2400" dirty="0" smtClean="0"/>
              <a:t> 1 J/Kg</a:t>
            </a:r>
          </a:p>
          <a:p>
            <a:pPr>
              <a:buNone/>
            </a:pPr>
            <a:r>
              <a:rPr lang="bs-Latn-BA" sz="2400" dirty="0" smtClean="0"/>
              <a:t> </a:t>
            </a:r>
            <a:endParaRPr lang="bs-Latn-BA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3"/>
            <a:r>
              <a:rPr lang="bg-BG" sz="3200" dirty="0" smtClean="0"/>
              <a:t>Погълната доза</a:t>
            </a:r>
            <a:endParaRPr lang="bs-Latn-BA" sz="3200" dirty="0" smtClean="0"/>
          </a:p>
        </p:txBody>
      </p:sp>
      <p:pic>
        <p:nvPicPr>
          <p:cNvPr id="7" name="Picture 6" descr="grej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0" y="3276601"/>
            <a:ext cx="1217022" cy="9906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09800" y="3505200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sz="3600" dirty="0" smtClean="0"/>
              <a:t>1Gy</a:t>
            </a:r>
            <a:endParaRPr lang="bs-Latn-BA" dirty="0"/>
          </a:p>
        </p:txBody>
      </p:sp>
      <p:sp>
        <p:nvSpPr>
          <p:cNvPr id="9" name="Right Arrow 8"/>
          <p:cNvSpPr/>
          <p:nvPr/>
        </p:nvSpPr>
        <p:spPr>
          <a:xfrm>
            <a:off x="3581400" y="3581400"/>
            <a:ext cx="1600200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s-Latn-B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1947671"/>
          </a:xfrm>
        </p:spPr>
        <p:txBody>
          <a:bodyPr>
            <a:normAutofit fontScale="92500"/>
          </a:bodyPr>
          <a:lstStyle/>
          <a:p>
            <a:r>
              <a:rPr lang="ru-RU" sz="2000" dirty="0"/>
              <a:t>Еквивалентната доза се определя като погълнатата доза, умножена по коефициента на </a:t>
            </a:r>
            <a:r>
              <a:rPr lang="ru-RU" sz="2000" dirty="0" smtClean="0"/>
              <a:t>радиационния тегловен фактор.</a:t>
            </a:r>
          </a:p>
          <a:p>
            <a:r>
              <a:rPr lang="ru-RU" sz="2000" dirty="0"/>
              <a:t>Коефициентът на </a:t>
            </a:r>
            <a:r>
              <a:rPr lang="ru-RU" sz="2000" dirty="0" smtClean="0"/>
              <a:t>радиационен тегловен фактор се оценява </a:t>
            </a:r>
            <a:r>
              <a:rPr lang="ru-RU" sz="2000" dirty="0"/>
              <a:t>на </a:t>
            </a:r>
            <a:r>
              <a:rPr lang="ru-RU" sz="2000" dirty="0" smtClean="0"/>
              <a:t>основата </a:t>
            </a:r>
            <a:r>
              <a:rPr lang="ru-RU" sz="2000" dirty="0"/>
              <a:t>на увреждането, което се получава в </a:t>
            </a:r>
            <a:r>
              <a:rPr lang="ru-RU" sz="2000" dirty="0" smtClean="0"/>
              <a:t>тъканта.</a:t>
            </a:r>
          </a:p>
          <a:p>
            <a:r>
              <a:rPr lang="bg-BG" sz="2000" dirty="0" smtClean="0"/>
              <a:t>Мерната еденица е Сиверт</a:t>
            </a:r>
            <a:endParaRPr lang="bs-Latn-BA" sz="20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g-BG" sz="3200" dirty="0" smtClean="0"/>
              <a:t>Еквивалентна доза</a:t>
            </a:r>
            <a:endParaRPr lang="bs-Latn-BA" sz="3200" dirty="0"/>
          </a:p>
        </p:txBody>
      </p:sp>
      <p:pic>
        <p:nvPicPr>
          <p:cNvPr id="4" name="Picture 3" descr="Ekv formul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0800" y="3810000"/>
            <a:ext cx="1981200" cy="557213"/>
          </a:xfrm>
          <a:prstGeom prst="rect">
            <a:avLst/>
          </a:prstGeom>
        </p:spPr>
      </p:pic>
      <p:pic>
        <p:nvPicPr>
          <p:cNvPr id="5" name="Picture 4" descr="Tabela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917" y="3657600"/>
            <a:ext cx="6144483" cy="1905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248400" y="4495800"/>
            <a:ext cx="2895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dirty="0" smtClean="0"/>
              <a:t>H</a:t>
            </a:r>
            <a:r>
              <a:rPr lang="bs-Latn-BA" baseline="-25000" dirty="0" smtClean="0"/>
              <a:t>T </a:t>
            </a:r>
            <a:r>
              <a:rPr lang="bs-Latn-BA" sz="2000" dirty="0" smtClean="0"/>
              <a:t>–</a:t>
            </a:r>
            <a:r>
              <a:rPr lang="bs-Latn-BA" sz="1400" dirty="0" smtClean="0"/>
              <a:t> </a:t>
            </a:r>
            <a:r>
              <a:rPr lang="en-US" sz="1400" dirty="0" smtClean="0"/>
              <a:t>Equivalent dose </a:t>
            </a:r>
            <a:endParaRPr lang="bs-Latn-BA" sz="1400" dirty="0" smtClean="0"/>
          </a:p>
          <a:p>
            <a:r>
              <a:rPr lang="bs-Latn-BA" dirty="0" smtClean="0"/>
              <a:t>D </a:t>
            </a:r>
            <a:r>
              <a:rPr lang="bs-Latn-BA" sz="1400" dirty="0" smtClean="0"/>
              <a:t>– A</a:t>
            </a:r>
            <a:r>
              <a:rPr lang="en-US" sz="1400" dirty="0" err="1" smtClean="0"/>
              <a:t>bsorbed</a:t>
            </a:r>
            <a:r>
              <a:rPr lang="en-US" sz="1400" dirty="0" smtClean="0"/>
              <a:t> dose </a:t>
            </a:r>
            <a:endParaRPr lang="bs-Latn-BA" sz="1400" dirty="0" smtClean="0"/>
          </a:p>
          <a:p>
            <a:r>
              <a:rPr lang="bs-Latn-BA" dirty="0" smtClean="0"/>
              <a:t>W</a:t>
            </a:r>
            <a:r>
              <a:rPr lang="bs-Latn-BA" baseline="-25000" dirty="0" smtClean="0"/>
              <a:t>R</a:t>
            </a:r>
            <a:r>
              <a:rPr lang="bs-Latn-BA" sz="1400" baseline="-25000" dirty="0" smtClean="0"/>
              <a:t> </a:t>
            </a:r>
            <a:r>
              <a:rPr lang="bs-Latn-BA" sz="1400" dirty="0" smtClean="0"/>
              <a:t>– R</a:t>
            </a:r>
            <a:r>
              <a:rPr lang="en-US" sz="1400" dirty="0" err="1" smtClean="0"/>
              <a:t>adiation</a:t>
            </a:r>
            <a:r>
              <a:rPr lang="bs-Latn-BA" sz="1400" dirty="0" smtClean="0"/>
              <a:t> weight factor </a:t>
            </a:r>
            <a:endParaRPr lang="bs-Latn-BA" dirty="0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25392" rIns="91440" bIns="-25392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Google Sans"/>
              </a:rPr>
              <a:t/>
            </a:r>
            <a:b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Google Sans"/>
              </a:rPr>
            </a:b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Google Sans"/>
              </a:rPr>
              <a:t>​</a:t>
            </a:r>
            <a:endParaRPr kumimoji="0" lang="en-US" altLang="en-US" sz="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932682" y="237235"/>
            <a:ext cx="4230118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10" dirty="0">
                <a:solidFill>
                  <a:srgbClr val="A20815"/>
                </a:solidFill>
              </a:rPr>
              <a:t>GLOBOCAN</a:t>
            </a:r>
            <a:r>
              <a:rPr sz="3600" spc="-85" dirty="0">
                <a:solidFill>
                  <a:srgbClr val="A20815"/>
                </a:solidFill>
              </a:rPr>
              <a:t> </a:t>
            </a:r>
            <a:r>
              <a:rPr sz="3600" dirty="0">
                <a:solidFill>
                  <a:srgbClr val="A20815"/>
                </a:solidFill>
              </a:rPr>
              <a:t>2020</a:t>
            </a:r>
            <a:endParaRPr sz="3600" dirty="0"/>
          </a:p>
        </p:txBody>
      </p:sp>
      <p:sp>
        <p:nvSpPr>
          <p:cNvPr id="3" name="object 3"/>
          <p:cNvSpPr txBox="1"/>
          <p:nvPr/>
        </p:nvSpPr>
        <p:spPr>
          <a:xfrm>
            <a:off x="351117" y="4020513"/>
            <a:ext cx="8788400" cy="226728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bg-BG" sz="2000" spc="-15" dirty="0" smtClean="0">
                <a:solidFill>
                  <a:srgbClr val="C00000"/>
                </a:solidFill>
                <a:latin typeface="Calibri"/>
                <a:cs typeface="Calibri"/>
              </a:rPr>
              <a:t>Всяка година</a:t>
            </a:r>
            <a:r>
              <a:rPr sz="2000" spc="-40" dirty="0" smtClean="0">
                <a:solidFill>
                  <a:srgbClr val="C00000"/>
                </a:solidFill>
                <a:latin typeface="Calibri"/>
                <a:cs typeface="Calibri"/>
              </a:rPr>
              <a:t>,</a:t>
            </a:r>
            <a:r>
              <a:rPr sz="2000" dirty="0" smtClean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C00000"/>
                </a:solidFill>
                <a:latin typeface="Calibri"/>
                <a:cs typeface="Calibri"/>
              </a:rPr>
              <a:t>2 </a:t>
            </a:r>
            <a:r>
              <a:rPr lang="bg-BG" sz="2000" spc="-5" dirty="0" smtClean="0">
                <a:solidFill>
                  <a:srgbClr val="C00000"/>
                </a:solidFill>
                <a:latin typeface="Calibri"/>
                <a:cs typeface="Calibri"/>
              </a:rPr>
              <a:t>милиона жени по света са диагностицирани с рак на гърдата</a:t>
            </a:r>
            <a:r>
              <a:rPr sz="2000" spc="-5" dirty="0" smtClean="0">
                <a:solidFill>
                  <a:srgbClr val="C00000"/>
                </a:solidFill>
                <a:latin typeface="Calibri"/>
                <a:cs typeface="Calibri"/>
              </a:rPr>
              <a:t>:</a:t>
            </a:r>
            <a:endParaRPr sz="20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950" dirty="0">
              <a:latin typeface="Calibri"/>
              <a:cs typeface="Calibri"/>
            </a:endParaRPr>
          </a:p>
          <a:p>
            <a:pPr marL="469900" indent="-228600">
              <a:lnSpc>
                <a:spcPts val="1910"/>
              </a:lnSpc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lang="ru-RU" sz="1600" dirty="0">
                <a:latin typeface="Calibri"/>
                <a:cs typeface="Calibri"/>
              </a:rPr>
              <a:t>7 от 10 смъртни случая от рак на гърдата се случват в страни с </a:t>
            </a:r>
            <a:r>
              <a:rPr lang="ru-RU" sz="1600" dirty="0" smtClean="0">
                <a:latin typeface="Calibri"/>
                <a:cs typeface="Calibri"/>
              </a:rPr>
              <a:t>нисък или </a:t>
            </a:r>
            <a:r>
              <a:rPr lang="ru-RU" sz="1600" dirty="0">
                <a:latin typeface="Calibri"/>
                <a:cs typeface="Calibri"/>
              </a:rPr>
              <a:t>среден </a:t>
            </a:r>
            <a:r>
              <a:rPr lang="ru-RU" sz="1600" dirty="0" smtClean="0">
                <a:latin typeface="Calibri"/>
                <a:cs typeface="Calibri"/>
              </a:rPr>
              <a:t>статус</a:t>
            </a:r>
          </a:p>
          <a:p>
            <a:pPr marL="469900" indent="-228600">
              <a:lnSpc>
                <a:spcPts val="1910"/>
              </a:lnSpc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lang="ru-RU" sz="1600" dirty="0" smtClean="0">
                <a:latin typeface="Calibri"/>
                <a:cs typeface="Calibri"/>
              </a:rPr>
              <a:t>9 </a:t>
            </a:r>
            <a:r>
              <a:rPr lang="ru-RU" sz="1600" dirty="0">
                <a:latin typeface="Calibri"/>
                <a:cs typeface="Calibri"/>
              </a:rPr>
              <a:t>от 10 смъртни случая от рак на маточната шийка се случват в страни с нисък </a:t>
            </a:r>
            <a:r>
              <a:rPr lang="ru-RU" sz="1600" dirty="0" smtClean="0">
                <a:latin typeface="Calibri"/>
                <a:cs typeface="Calibri"/>
              </a:rPr>
              <a:t>или среден статус</a:t>
            </a:r>
          </a:p>
          <a:p>
            <a:pPr marL="469900" indent="-228600">
              <a:lnSpc>
                <a:spcPts val="1910"/>
              </a:lnSpc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lang="ru-RU" sz="1600" dirty="0" smtClean="0">
                <a:latin typeface="Calibri"/>
                <a:cs typeface="Calibri"/>
              </a:rPr>
              <a:t>Цели </a:t>
            </a:r>
            <a:r>
              <a:rPr lang="ru-RU" sz="1600" dirty="0">
                <a:latin typeface="Calibri"/>
                <a:cs typeface="Calibri"/>
              </a:rPr>
              <a:t>на SDG и </a:t>
            </a:r>
            <a:r>
              <a:rPr lang="ru-RU" sz="1600" dirty="0" smtClean="0">
                <a:latin typeface="Calibri"/>
                <a:cs typeface="Calibri"/>
              </a:rPr>
              <a:t>смъртността при майките: </a:t>
            </a:r>
            <a:r>
              <a:rPr lang="ru-RU" sz="1600" dirty="0">
                <a:latin typeface="Calibri"/>
                <a:cs typeface="Calibri"/>
              </a:rPr>
              <a:t>Тези смъртни случаи от рак на гърдата и рак на шийката на матката </a:t>
            </a:r>
            <a:r>
              <a:rPr lang="ru-RU" sz="1600" dirty="0" smtClean="0">
                <a:latin typeface="Calibri"/>
                <a:cs typeface="Calibri"/>
              </a:rPr>
              <a:t>оказват </a:t>
            </a:r>
            <a:r>
              <a:rPr lang="ru-RU" sz="1600" dirty="0">
                <a:latin typeface="Calibri"/>
                <a:cs typeface="Calibri"/>
              </a:rPr>
              <a:t>огромно влияние върху детската смъртност, на всеки 100 жени умират около 14-20 деца</a:t>
            </a:r>
            <a:endParaRPr sz="2100" dirty="0">
              <a:latin typeface="Calibri"/>
              <a:cs typeface="Calibri"/>
            </a:endParaRPr>
          </a:p>
          <a:p>
            <a:pPr marR="445770" algn="r">
              <a:lnSpc>
                <a:spcPct val="100000"/>
              </a:lnSpc>
            </a:pPr>
            <a:r>
              <a:rPr sz="1200" dirty="0">
                <a:solidFill>
                  <a:srgbClr val="898989"/>
                </a:solidFill>
                <a:latin typeface="Calibri"/>
                <a:cs typeface="Calibri"/>
              </a:rPr>
              <a:t>3</a:t>
            </a:r>
            <a:endParaRPr sz="1200" dirty="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12034" y="1022231"/>
            <a:ext cx="9132570" cy="2962910"/>
            <a:chOff x="12034" y="1022231"/>
            <a:chExt cx="9132570" cy="2962910"/>
          </a:xfrm>
        </p:grpSpPr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584333" y="1026990"/>
              <a:ext cx="4559667" cy="2931923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2034" y="1022231"/>
              <a:ext cx="4625999" cy="2962423"/>
            </a:xfrm>
            <a:prstGeom prst="rect">
              <a:avLst/>
            </a:prstGeom>
          </p:spPr>
        </p:pic>
      </p:grpSp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399076" y="6029980"/>
            <a:ext cx="4740441" cy="741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9216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19201"/>
            <a:ext cx="8229600" cy="1752600"/>
          </a:xfrm>
        </p:spPr>
        <p:txBody>
          <a:bodyPr>
            <a:normAutofit lnSpcReduction="10000"/>
          </a:bodyPr>
          <a:lstStyle/>
          <a:p>
            <a:r>
              <a:rPr lang="ru-RU" sz="1800" dirty="0"/>
              <a:t>Ефективната доза се определя като еквивалентната доза, умножена по </a:t>
            </a:r>
            <a:r>
              <a:rPr lang="ru-RU" sz="1800" dirty="0" smtClean="0"/>
              <a:t>коефициента на </a:t>
            </a:r>
            <a:r>
              <a:rPr lang="ru-RU" sz="1800" dirty="0"/>
              <a:t>тъканното тегло, който се основава на чувствителността на органа и сумирането за цялото тяло</a:t>
            </a:r>
            <a:r>
              <a:rPr lang="ru-RU" sz="1800" dirty="0" smtClean="0"/>
              <a:t>.</a:t>
            </a:r>
          </a:p>
          <a:p>
            <a:r>
              <a:rPr lang="ru-RU" sz="1800" dirty="0"/>
              <a:t>Това е само едно </a:t>
            </a:r>
            <a:r>
              <a:rPr lang="ru-RU" sz="1800" dirty="0" smtClean="0"/>
              <a:t>число</a:t>
            </a:r>
          </a:p>
          <a:p>
            <a:r>
              <a:rPr lang="ru-RU" sz="1800" dirty="0" smtClean="0"/>
              <a:t>Най-чувствителните </a:t>
            </a:r>
            <a:r>
              <a:rPr lang="ru-RU" sz="1800" dirty="0"/>
              <a:t>органи са очните лещи, яйчниците и </a:t>
            </a:r>
            <a:r>
              <a:rPr lang="ru-RU" sz="1800" dirty="0" smtClean="0"/>
              <a:t>тестисите.</a:t>
            </a:r>
            <a:endParaRPr lang="bs-Latn-BA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bg-BG" sz="3200" dirty="0" smtClean="0"/>
              <a:t>Ефективна доза</a:t>
            </a:r>
            <a:endParaRPr lang="bs-Latn-BA" dirty="0"/>
          </a:p>
        </p:txBody>
      </p:sp>
      <p:pic>
        <p:nvPicPr>
          <p:cNvPr id="4" name="Picture 3" descr="Efektivna doz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3124200"/>
            <a:ext cx="2590800" cy="885750"/>
          </a:xfrm>
          <a:prstGeom prst="rect">
            <a:avLst/>
          </a:prstGeom>
        </p:spPr>
      </p:pic>
      <p:pic>
        <p:nvPicPr>
          <p:cNvPr id="5" name="Picture 4" descr="Units+and+Terms+Effective+Dose+–+tissue+weights+Organs.jpg"/>
          <p:cNvPicPr>
            <a:picLocks noChangeAspect="1"/>
          </p:cNvPicPr>
          <p:nvPr/>
        </p:nvPicPr>
        <p:blipFill>
          <a:blip r:embed="rId3"/>
          <a:srcRect l="21839" t="26437" r="18391" b="10919"/>
          <a:stretch>
            <a:fillRect/>
          </a:stretch>
        </p:blipFill>
        <p:spPr>
          <a:xfrm>
            <a:off x="4038600" y="2895600"/>
            <a:ext cx="4876800" cy="383344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5800" y="4114800"/>
            <a:ext cx="3200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dirty="0" smtClean="0"/>
              <a:t>E – </a:t>
            </a:r>
            <a:r>
              <a:rPr lang="bs-Latn-BA" sz="1600" dirty="0" smtClean="0"/>
              <a:t>Effective dose </a:t>
            </a:r>
            <a:endParaRPr lang="bs-Latn-BA" dirty="0" smtClean="0"/>
          </a:p>
          <a:p>
            <a:r>
              <a:rPr lang="bs-Latn-BA" dirty="0" smtClean="0"/>
              <a:t>H</a:t>
            </a:r>
            <a:r>
              <a:rPr lang="bs-Latn-BA" baseline="-25000" dirty="0" smtClean="0"/>
              <a:t>T</a:t>
            </a:r>
            <a:r>
              <a:rPr lang="bs-Latn-BA" dirty="0" smtClean="0"/>
              <a:t> – </a:t>
            </a:r>
            <a:r>
              <a:rPr lang="bs-Latn-BA" sz="1600" dirty="0" smtClean="0"/>
              <a:t>equivalent dose </a:t>
            </a:r>
            <a:endParaRPr lang="bs-Latn-BA" dirty="0" smtClean="0"/>
          </a:p>
          <a:p>
            <a:r>
              <a:rPr lang="bs-Latn-BA" dirty="0" smtClean="0"/>
              <a:t>W</a:t>
            </a:r>
            <a:r>
              <a:rPr lang="bs-Latn-BA" baseline="-25000" dirty="0" smtClean="0"/>
              <a:t>T</a:t>
            </a:r>
            <a:r>
              <a:rPr lang="bs-Latn-BA" dirty="0" smtClean="0"/>
              <a:t> – </a:t>
            </a:r>
            <a:r>
              <a:rPr lang="bs-Latn-BA" sz="1600" dirty="0" smtClean="0"/>
              <a:t>tissue weight factor </a:t>
            </a:r>
            <a:endParaRPr lang="bs-Latn-B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DN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286000"/>
            <a:ext cx="4572000" cy="282321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228600"/>
            <a:ext cx="4800600" cy="914400"/>
          </a:xfrm>
        </p:spPr>
        <p:txBody>
          <a:bodyPr>
            <a:normAutofit fontScale="90000"/>
          </a:bodyPr>
          <a:lstStyle/>
          <a:p>
            <a:r>
              <a:rPr lang="bg-BG" sz="3200" dirty="0" smtClean="0"/>
              <a:t>Увреждане от радиация</a:t>
            </a:r>
            <a:endParaRPr lang="bs-Latn-BA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4876800" y="685800"/>
            <a:ext cx="4038600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1600" dirty="0"/>
              <a:t>Радиационното увреждане се проявява чрез увреждане на генетичния материал (ДНК) в клетките на тялото</a:t>
            </a:r>
            <a:r>
              <a:rPr lang="ru-RU" sz="1600" dirty="0" smtClean="0"/>
              <a:t>.</a:t>
            </a:r>
          </a:p>
          <a:p>
            <a:pPr>
              <a:buFont typeface="Wingdings" pitchFamily="2" charset="2"/>
              <a:buChar char="v"/>
            </a:pPr>
            <a:endParaRPr lang="ru-RU" sz="1600" dirty="0"/>
          </a:p>
          <a:p>
            <a:endParaRPr lang="bs-Latn-BA" sz="1600" dirty="0" smtClean="0"/>
          </a:p>
          <a:p>
            <a:pPr>
              <a:buFont typeface="Wingdings" pitchFamily="2" charset="2"/>
              <a:buChar char="v"/>
            </a:pPr>
            <a:r>
              <a:rPr lang="bg-BG" sz="1600" b="1" dirty="0" smtClean="0"/>
              <a:t>Типове разкъсване на </a:t>
            </a:r>
            <a:r>
              <a:rPr lang="bs-Latn-BA" sz="1600" b="1" dirty="0" smtClean="0"/>
              <a:t>DNA </a:t>
            </a:r>
            <a:endParaRPr lang="bg-BG" sz="1600" b="1" dirty="0" smtClean="0"/>
          </a:p>
          <a:p>
            <a:pPr marL="342900" indent="-342900">
              <a:buFont typeface="+mj-lt"/>
              <a:buAutoNum type="arabicPeriod"/>
            </a:pPr>
            <a:r>
              <a:rPr lang="bg-BG" sz="1600" dirty="0" smtClean="0"/>
              <a:t>Единично разкъсване</a:t>
            </a:r>
            <a:endParaRPr lang="bg-BG" sz="1600" dirty="0"/>
          </a:p>
          <a:p>
            <a:pPr marL="342900" indent="-342900">
              <a:buFont typeface="+mj-lt"/>
              <a:buAutoNum type="arabicPeriod"/>
            </a:pPr>
            <a:r>
              <a:rPr lang="bg-BG" sz="1600" dirty="0" smtClean="0"/>
              <a:t>Двойно разкъсване</a:t>
            </a:r>
            <a:endParaRPr lang="bs-Latn-BA" sz="1600" dirty="0" smtClean="0"/>
          </a:p>
          <a:p>
            <a:pPr marL="800100" lvl="1" indent="-342900">
              <a:buFont typeface="+mj-lt"/>
              <a:buAutoNum type="arabicPeriod"/>
            </a:pPr>
            <a:endParaRPr lang="bs-Latn-BA" sz="1600" dirty="0" smtClean="0"/>
          </a:p>
          <a:p>
            <a:pPr marL="800100" lvl="1" indent="-342900"/>
            <a:endParaRPr lang="bs-Latn-BA" sz="1600" dirty="0" smtClean="0"/>
          </a:p>
          <a:p>
            <a:pPr>
              <a:buFont typeface="Wingdings" pitchFamily="2" charset="2"/>
              <a:buChar char="v"/>
            </a:pPr>
            <a:r>
              <a:rPr lang="bg-BG" sz="1600" b="1" dirty="0" smtClean="0"/>
              <a:t>Има три последващи възможности</a:t>
            </a:r>
            <a:endParaRPr lang="bs-Latn-BA" sz="1600" b="1" dirty="0" smtClean="0"/>
          </a:p>
          <a:p>
            <a:pPr marL="800100" lvl="1" indent="-342900">
              <a:buFont typeface="+mj-lt"/>
              <a:buAutoNum type="arabicPeriod"/>
            </a:pPr>
            <a:r>
              <a:rPr lang="ru-RU" sz="1600" dirty="0"/>
              <a:t>След </a:t>
            </a:r>
            <a:r>
              <a:rPr lang="ru-RU" sz="1600" dirty="0" smtClean="0"/>
              <a:t>увреждането, </a:t>
            </a:r>
            <a:r>
              <a:rPr lang="ru-RU" sz="1600" dirty="0"/>
              <a:t>клетките се възстановяват напълно и продължават </a:t>
            </a:r>
            <a:r>
              <a:rPr lang="ru-RU" sz="1600" dirty="0" smtClean="0"/>
              <a:t>да функционират  нормално.</a:t>
            </a:r>
          </a:p>
          <a:p>
            <a:pPr marL="800100" lvl="1" indent="-342900">
              <a:buFont typeface="+mj-lt"/>
              <a:buAutoNum type="arabicPeriod"/>
            </a:pPr>
            <a:r>
              <a:rPr lang="ru-RU" sz="1600" dirty="0" smtClean="0"/>
              <a:t>Неправилно реконструираните </a:t>
            </a:r>
            <a:r>
              <a:rPr lang="ru-RU" sz="1600" dirty="0"/>
              <a:t>клетки продължават да живеят с мутации, които могат да развият вторичен рак в </a:t>
            </a:r>
            <a:r>
              <a:rPr lang="ru-RU" sz="1600" dirty="0" smtClean="0"/>
              <a:t>бъдеще.</a:t>
            </a:r>
          </a:p>
          <a:p>
            <a:pPr marL="800100" lvl="1" indent="-342900">
              <a:buFont typeface="+mj-lt"/>
              <a:buAutoNum type="arabicPeriod"/>
            </a:pPr>
            <a:r>
              <a:rPr lang="ru-RU" sz="1600" dirty="0" smtClean="0"/>
              <a:t>Клетъчна смърт.</a:t>
            </a:r>
            <a:endParaRPr lang="bs-Latn-BA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228600" y="937736"/>
            <a:ext cx="342900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sz="2000" dirty="0" smtClean="0"/>
              <a:t>!!! </a:t>
            </a:r>
            <a:r>
              <a:rPr lang="ru-RU" sz="1400" dirty="0"/>
              <a:t>Нормалните здрави клетки имат механизъм за възстановяване, докато раковите също имат, но той е по-бавен от нормалния. Поради това се използва </a:t>
            </a:r>
            <a:r>
              <a:rPr lang="ru-RU" sz="1400" dirty="0" smtClean="0"/>
              <a:t>разкъсване.</a:t>
            </a:r>
            <a:endParaRPr lang="bs-Latn-BA" sz="1400" dirty="0"/>
          </a:p>
        </p:txBody>
      </p:sp>
      <p:pic>
        <p:nvPicPr>
          <p:cNvPr id="3074" name="Picture 2" descr="C:\Users\Ibrahimovic\Desktop\Webpages\ADN_animation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76600" y="2819400"/>
            <a:ext cx="1321936" cy="236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A.PNG"/>
          <p:cNvPicPr>
            <a:picLocks noGrp="1" noChangeAspect="1"/>
          </p:cNvPicPr>
          <p:nvPr>
            <p:ph idx="1"/>
          </p:nvPr>
        </p:nvPicPr>
        <p:blipFill>
          <a:blip r:embed="rId2"/>
          <a:srcRect r="47958"/>
          <a:stretch>
            <a:fillRect/>
          </a:stretch>
        </p:blipFill>
        <p:spPr>
          <a:xfrm>
            <a:off x="5715000" y="990600"/>
            <a:ext cx="2057400" cy="1655146"/>
          </a:xfr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52400" y="32266"/>
            <a:ext cx="5029200" cy="1143000"/>
          </a:xfrm>
        </p:spPr>
        <p:txBody>
          <a:bodyPr>
            <a:normAutofit/>
          </a:bodyPr>
          <a:lstStyle/>
          <a:p>
            <a:r>
              <a:rPr lang="bg-BG" sz="2800" dirty="0"/>
              <a:t>Някои видове мутации</a:t>
            </a:r>
            <a:endParaRPr lang="bs-Latn-BA" sz="4000" dirty="0"/>
          </a:p>
        </p:txBody>
      </p:sp>
      <p:pic>
        <p:nvPicPr>
          <p:cNvPr id="5" name="Picture 4" descr="B.PNG"/>
          <p:cNvPicPr>
            <a:picLocks noChangeAspect="1"/>
          </p:cNvPicPr>
          <p:nvPr/>
        </p:nvPicPr>
        <p:blipFill>
          <a:blip r:embed="rId3"/>
          <a:srcRect r="47917"/>
          <a:stretch>
            <a:fillRect/>
          </a:stretch>
        </p:blipFill>
        <p:spPr>
          <a:xfrm>
            <a:off x="5791200" y="2971800"/>
            <a:ext cx="1905000" cy="1637658"/>
          </a:xfrm>
          <a:prstGeom prst="rect">
            <a:avLst/>
          </a:prstGeom>
        </p:spPr>
      </p:pic>
      <p:pic>
        <p:nvPicPr>
          <p:cNvPr id="6" name="Picture 5" descr="C.PNG"/>
          <p:cNvPicPr>
            <a:picLocks noChangeAspect="1"/>
          </p:cNvPicPr>
          <p:nvPr/>
        </p:nvPicPr>
        <p:blipFill>
          <a:blip r:embed="rId4"/>
          <a:srcRect r="61875"/>
          <a:stretch>
            <a:fillRect/>
          </a:stretch>
        </p:blipFill>
        <p:spPr>
          <a:xfrm>
            <a:off x="5791200" y="5181600"/>
            <a:ext cx="1905000" cy="135846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334000" y="762000"/>
            <a:ext cx="35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dirty="0"/>
              <a:t>Дицентрични хромозоми</a:t>
            </a:r>
            <a:endParaRPr lang="bs-Latn-BA" dirty="0"/>
          </a:p>
        </p:txBody>
      </p:sp>
      <p:sp>
        <p:nvSpPr>
          <p:cNvPr id="11" name="TextBox 10"/>
          <p:cNvSpPr txBox="1"/>
          <p:nvPr/>
        </p:nvSpPr>
        <p:spPr>
          <a:xfrm>
            <a:off x="5029200" y="2590800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dirty="0"/>
              <a:t>Пръстени и ацентрични фрагменти</a:t>
            </a:r>
            <a:endParaRPr lang="bs-Latn-BA" dirty="0"/>
          </a:p>
        </p:txBody>
      </p:sp>
      <p:sp>
        <p:nvSpPr>
          <p:cNvPr id="12" name="TextBox 11"/>
          <p:cNvSpPr txBox="1"/>
          <p:nvPr/>
        </p:nvSpPr>
        <p:spPr>
          <a:xfrm>
            <a:off x="4267200" y="4648200"/>
            <a:ext cx="487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Анафазни мостове и ацентрични фрагменти</a:t>
            </a:r>
            <a:endParaRPr lang="bs-Latn-BA" dirty="0"/>
          </a:p>
        </p:txBody>
      </p:sp>
      <p:pic>
        <p:nvPicPr>
          <p:cNvPr id="13" name="Picture 12" descr="Normal hromosom.jpg"/>
          <p:cNvPicPr>
            <a:picLocks noChangeAspect="1"/>
          </p:cNvPicPr>
          <p:nvPr/>
        </p:nvPicPr>
        <p:blipFill>
          <a:blip r:embed="rId5" cstate="print"/>
          <a:srcRect b="5882"/>
          <a:stretch>
            <a:fillRect/>
          </a:stretch>
        </p:blipFill>
        <p:spPr>
          <a:xfrm>
            <a:off x="0" y="1676400"/>
            <a:ext cx="4114800" cy="41148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0" y="1295400"/>
            <a:ext cx="381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dirty="0"/>
              <a:t>Нормална здрава хромозома</a:t>
            </a:r>
            <a:endParaRPr lang="bs-Latn-B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452596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dirty="0"/>
              <a:t>Две причини за инвестиране в развитието на лъчетерапия с частици</a:t>
            </a:r>
            <a:r>
              <a:rPr lang="ru-RU" dirty="0" smtClean="0"/>
              <a:t>:</a:t>
            </a:r>
          </a:p>
          <a:p>
            <a:pPr marL="624078" indent="-514350">
              <a:lnSpc>
                <a:spcPct val="150000"/>
              </a:lnSpc>
              <a:buFont typeface="+mj-lt"/>
              <a:buAutoNum type="arabicPeriod"/>
            </a:pPr>
            <a:r>
              <a:rPr lang="ru-RU" dirty="0" smtClean="0"/>
              <a:t>Адроните </a:t>
            </a:r>
            <a:r>
              <a:rPr lang="ru-RU" dirty="0"/>
              <a:t>и частиците разкъсват и двете вериги на ДНК, предотвратявайки </a:t>
            </a:r>
            <a:r>
              <a:rPr lang="ru-RU" dirty="0" smtClean="0"/>
              <a:t>мутации</a:t>
            </a:r>
          </a:p>
          <a:p>
            <a:pPr marL="624078" indent="-514350">
              <a:lnSpc>
                <a:spcPct val="150000"/>
              </a:lnSpc>
              <a:buFont typeface="+mj-lt"/>
              <a:buAutoNum type="arabicPeriod"/>
            </a:pPr>
            <a:r>
              <a:rPr lang="ru-RU" dirty="0" smtClean="0"/>
              <a:t>Те </a:t>
            </a:r>
            <a:r>
              <a:rPr lang="ru-RU" dirty="0"/>
              <a:t>имат силата да унищожават радиорезистентни тумори</a:t>
            </a:r>
            <a:endParaRPr lang="bs-Latn-B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-114300" y="359509"/>
            <a:ext cx="9372600" cy="1143000"/>
          </a:xfrm>
        </p:spPr>
        <p:txBody>
          <a:bodyPr>
            <a:normAutofit fontScale="90000"/>
          </a:bodyPr>
          <a:lstStyle/>
          <a:p>
            <a:r>
              <a:rPr lang="bs-Latn-BA" dirty="0" smtClean="0"/>
              <a:t>RBE (</a:t>
            </a:r>
            <a:r>
              <a:rPr lang="bg-BG" sz="3600" dirty="0"/>
              <a:t>Относителна биологична ефективност</a:t>
            </a:r>
            <a:r>
              <a:rPr lang="bs-Latn-BA" dirty="0" smtClean="0"/>
              <a:t>)</a:t>
            </a:r>
            <a:endParaRPr lang="bs-Latn-BA" dirty="0"/>
          </a:p>
        </p:txBody>
      </p:sp>
      <p:sp>
        <p:nvSpPr>
          <p:cNvPr id="5" name="TextBox 4"/>
          <p:cNvSpPr txBox="1"/>
          <p:nvPr/>
        </p:nvSpPr>
        <p:spPr>
          <a:xfrm>
            <a:off x="0" y="4800600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b="1" dirty="0" smtClean="0"/>
              <a:t>RBE </a:t>
            </a:r>
            <a:r>
              <a:rPr lang="bs-Latn-BA" dirty="0" smtClean="0"/>
              <a:t>– </a:t>
            </a:r>
            <a:r>
              <a:rPr lang="ru-RU" u="sng" dirty="0"/>
              <a:t>Относителната биологична ефективност е сравнение на количеството увреждане в тялото. Този фактор показва каква доза причинява същото увреждане като някои референтни лъчения (напр. рентгенови лъчи или гама-лъчение Co60)</a:t>
            </a:r>
            <a:endParaRPr lang="bs-Latn-BA" dirty="0"/>
          </a:p>
        </p:txBody>
      </p:sp>
      <p:sp>
        <p:nvSpPr>
          <p:cNvPr id="6" name="TextBox 5"/>
          <p:cNvSpPr txBox="1"/>
          <p:nvPr/>
        </p:nvSpPr>
        <p:spPr>
          <a:xfrm>
            <a:off x="5715000" y="1219200"/>
            <a:ext cx="342900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Радиацията, която оставя повече енергия за единица време, произвежда повече йонизация в </a:t>
            </a:r>
            <a:r>
              <a:rPr lang="ru-RU" sz="1600" dirty="0" smtClean="0"/>
              <a:t>една област, </a:t>
            </a:r>
            <a:r>
              <a:rPr lang="ru-RU" sz="1600" dirty="0"/>
              <a:t>а радиацията, която оставя по-малко енергия за единица време, произвежда по-малко йонизация и създава повече щети, тъй като йонизацията ще се разпространи извън желаната област и по този начин ще причини повече вреда на органа / тъканта .</a:t>
            </a:r>
            <a:endParaRPr lang="bs-Latn-BA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533400" y="3505200"/>
            <a:ext cx="228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s-Latn-BA" sz="1400" dirty="0" smtClean="0"/>
              <a:t>Radiation which has low energy transfer  </a:t>
            </a:r>
            <a:endParaRPr lang="bs-Latn-BA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3200400" y="3505200"/>
            <a:ext cx="2362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s-Latn-BA" sz="1400" dirty="0" smtClean="0"/>
              <a:t>Radiation which has a high energy transfer</a:t>
            </a:r>
            <a:endParaRPr lang="bs-Latn-BA" sz="1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219200"/>
            <a:ext cx="512956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Фантоми</a:t>
            </a:r>
            <a:endParaRPr lang="bs-Latn-B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905000"/>
            <a:ext cx="8077200" cy="3463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838200" y="5334000"/>
            <a:ext cx="3124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dirty="0" smtClean="0"/>
              <a:t>Фантом за </a:t>
            </a:r>
            <a:r>
              <a:rPr lang="bs-Latn-BA" dirty="0" smtClean="0"/>
              <a:t>CT </a:t>
            </a:r>
            <a:r>
              <a:rPr lang="bg-BG" dirty="0" smtClean="0"/>
              <a:t>направена от плексиглас</a:t>
            </a:r>
            <a:endParaRPr lang="bs-Latn-BA" dirty="0"/>
          </a:p>
        </p:txBody>
      </p:sp>
      <p:sp>
        <p:nvSpPr>
          <p:cNvPr id="6" name="TextBox 5"/>
          <p:cNvSpPr txBox="1"/>
          <p:nvPr/>
        </p:nvSpPr>
        <p:spPr>
          <a:xfrm>
            <a:off x="5029200" y="5334000"/>
            <a:ext cx="327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s-Latn-BA" dirty="0" smtClean="0"/>
              <a:t>Water radiotherapy phantom</a:t>
            </a:r>
            <a:endParaRPr lang="bs-Latn-BA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1143000"/>
            <a:ext cx="8305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Фантомите се използват в </a:t>
            </a:r>
            <a:r>
              <a:rPr lang="ru-RU" dirty="0" smtClean="0"/>
              <a:t>лъчетерапията </a:t>
            </a:r>
            <a:r>
              <a:rPr lang="ru-RU" dirty="0"/>
              <a:t>и </a:t>
            </a:r>
            <a:r>
              <a:rPr lang="ru-RU" dirty="0" smtClean="0"/>
              <a:t>с диагностична цел </a:t>
            </a:r>
            <a:r>
              <a:rPr lang="ru-RU" dirty="0"/>
              <a:t>за тестване на параметрите на машината и </a:t>
            </a:r>
            <a:r>
              <a:rPr lang="ru-RU" dirty="0" smtClean="0"/>
              <a:t>лъча. </a:t>
            </a:r>
          </a:p>
          <a:p>
            <a:r>
              <a:rPr lang="ru-RU" dirty="0" smtClean="0"/>
              <a:t>Фантомите </a:t>
            </a:r>
            <a:r>
              <a:rPr lang="ru-RU" dirty="0"/>
              <a:t>симулират </a:t>
            </a:r>
            <a:r>
              <a:rPr lang="ru-RU" dirty="0" smtClean="0"/>
              <a:t>човешкото тяло.</a:t>
            </a:r>
            <a:endParaRPr lang="bs-Latn-B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5908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bg-BG" dirty="0"/>
              <a:t>Планиране на лъчетерапевтично лечение</a:t>
            </a:r>
            <a:endParaRPr lang="bs-Latn-B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819400" y="685800"/>
            <a:ext cx="6324600" cy="6172200"/>
          </a:xfrm>
        </p:spPr>
        <p:txBody>
          <a:bodyPr>
            <a:normAutofit/>
          </a:bodyPr>
          <a:lstStyle/>
          <a:p>
            <a:r>
              <a:rPr lang="ru-RU" sz="1800" dirty="0"/>
              <a:t>Когато </a:t>
            </a:r>
            <a:r>
              <a:rPr lang="ru-RU" sz="1800" dirty="0" smtClean="0"/>
              <a:t>лъчите навлязат </a:t>
            </a:r>
            <a:r>
              <a:rPr lang="ru-RU" sz="1800" dirty="0"/>
              <a:t>в пациента, </a:t>
            </a:r>
            <a:r>
              <a:rPr lang="ru-RU" sz="1800" dirty="0" smtClean="0"/>
              <a:t>те </a:t>
            </a:r>
            <a:r>
              <a:rPr lang="ru-RU" sz="1800" dirty="0"/>
              <a:t>започва да </a:t>
            </a:r>
            <a:r>
              <a:rPr lang="ru-RU" sz="1800" dirty="0" smtClean="0"/>
              <a:t>взаимодействат </a:t>
            </a:r>
            <a:r>
              <a:rPr lang="ru-RU" sz="1800" dirty="0"/>
              <a:t>с пациента</a:t>
            </a:r>
            <a:r>
              <a:rPr lang="ru-RU" sz="1800" dirty="0" smtClean="0"/>
              <a:t>.</a:t>
            </a:r>
          </a:p>
          <a:p>
            <a:r>
              <a:rPr lang="ru-RU" sz="1800" dirty="0" smtClean="0"/>
              <a:t>Разпределението </a:t>
            </a:r>
            <a:r>
              <a:rPr lang="ru-RU" sz="1800" dirty="0"/>
              <a:t>на дозата върху фантома се измерва с радиационни детектори</a:t>
            </a:r>
            <a:r>
              <a:rPr lang="ru-RU" sz="1800" dirty="0" smtClean="0"/>
              <a:t>.</a:t>
            </a:r>
          </a:p>
          <a:p>
            <a:r>
              <a:rPr lang="ru-RU" sz="1800" dirty="0"/>
              <a:t>Разпределението на дозата по дълбочина се състои от група криви, където всяка крива представлява площта на същата доза и най-често се нормализира към зоната, където се намира 100% от дозата или където е максималната доза</a:t>
            </a:r>
            <a:r>
              <a:rPr lang="ru-RU" sz="1800" dirty="0" smtClean="0"/>
              <a:t>.</a:t>
            </a:r>
          </a:p>
          <a:p>
            <a:r>
              <a:rPr lang="ru-RU" sz="1800" dirty="0" smtClean="0"/>
              <a:t>Взаимодействието </a:t>
            </a:r>
            <a:r>
              <a:rPr lang="ru-RU" sz="1800" dirty="0"/>
              <a:t>зависи от няколко фактора и всички те трябва да се вземат предвид при планиране на терапевтично лечение</a:t>
            </a:r>
            <a:r>
              <a:rPr lang="ru-RU" sz="1800" dirty="0" smtClean="0"/>
              <a:t>: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ru-RU" sz="1800" dirty="0" smtClean="0"/>
              <a:t>Енергия </a:t>
            </a:r>
            <a:r>
              <a:rPr lang="ru-RU" sz="1800" dirty="0"/>
              <a:t>на </a:t>
            </a:r>
            <a:r>
              <a:rPr lang="ru-RU" sz="1800" dirty="0" smtClean="0"/>
              <a:t>лъча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ru-RU" sz="1800" dirty="0" smtClean="0"/>
              <a:t>Дълбочина </a:t>
            </a:r>
            <a:r>
              <a:rPr lang="ru-RU" sz="1800" dirty="0"/>
              <a:t>на </a:t>
            </a:r>
            <a:r>
              <a:rPr lang="ru-RU" sz="1800" dirty="0" smtClean="0"/>
              <a:t>рака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ru-RU" sz="1800" dirty="0" smtClean="0"/>
              <a:t>Размер </a:t>
            </a:r>
            <a:r>
              <a:rPr lang="ru-RU" sz="1800" dirty="0"/>
              <a:t>на </a:t>
            </a:r>
            <a:r>
              <a:rPr lang="ru-RU" sz="1800" dirty="0" smtClean="0"/>
              <a:t>полето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ru-RU" sz="1800" dirty="0" smtClean="0"/>
              <a:t>SSD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ru-RU" sz="1800" dirty="0" smtClean="0"/>
              <a:t>Колимация </a:t>
            </a:r>
            <a:r>
              <a:rPr lang="ru-RU" sz="1800" dirty="0"/>
              <a:t>на </a:t>
            </a:r>
            <a:r>
              <a:rPr lang="ru-RU" sz="1800" dirty="0" smtClean="0"/>
              <a:t>лъча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ru-RU" sz="1800" dirty="0" smtClean="0"/>
              <a:t>Формата </a:t>
            </a:r>
            <a:r>
              <a:rPr lang="ru-RU" sz="1800" dirty="0"/>
              <a:t>на </a:t>
            </a:r>
            <a:r>
              <a:rPr lang="ru-RU" sz="1800" dirty="0" smtClean="0"/>
              <a:t>пациента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ru-RU" sz="1800" dirty="0" smtClean="0"/>
              <a:t>Наличие </a:t>
            </a:r>
            <a:r>
              <a:rPr lang="ru-RU" sz="1800" dirty="0"/>
              <a:t>на чувствителни органи</a:t>
            </a:r>
            <a:endParaRPr lang="bs-Latn-BA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6705600" cy="762000"/>
          </a:xfrm>
        </p:spPr>
        <p:txBody>
          <a:bodyPr>
            <a:normAutofit/>
          </a:bodyPr>
          <a:lstStyle/>
          <a:p>
            <a:r>
              <a:rPr lang="bg-BG" sz="3200" dirty="0"/>
              <a:t>Разпределение на дозата</a:t>
            </a:r>
            <a:endParaRPr lang="bs-Latn-BA" sz="3200" dirty="0"/>
          </a:p>
        </p:txBody>
      </p:sp>
      <p:pic>
        <p:nvPicPr>
          <p:cNvPr id="4" name="Picture 3" descr="photons.PNG"/>
          <p:cNvPicPr>
            <a:picLocks noChangeAspect="1"/>
          </p:cNvPicPr>
          <p:nvPr/>
        </p:nvPicPr>
        <p:blipFill>
          <a:blip r:embed="rId2"/>
          <a:srcRect t="1562" r="3248"/>
          <a:stretch>
            <a:fillRect/>
          </a:stretch>
        </p:blipFill>
        <p:spPr>
          <a:xfrm>
            <a:off x="473598" y="990600"/>
            <a:ext cx="2269602" cy="4800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x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3810000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886200"/>
            <a:ext cx="91440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410200" cy="715962"/>
          </a:xfrm>
        </p:spPr>
        <p:txBody>
          <a:bodyPr>
            <a:normAutofit fontScale="90000"/>
          </a:bodyPr>
          <a:lstStyle/>
          <a:p>
            <a:r>
              <a:rPr lang="bg-BG" dirty="0"/>
              <a:t>Множество полета</a:t>
            </a:r>
            <a:endParaRPr lang="bs-Latn-BA" dirty="0"/>
          </a:p>
        </p:txBody>
      </p:sp>
      <p:sp>
        <p:nvSpPr>
          <p:cNvPr id="4" name="TextBox 3"/>
          <p:cNvSpPr txBox="1"/>
          <p:nvPr/>
        </p:nvSpPr>
        <p:spPr>
          <a:xfrm>
            <a:off x="0" y="914400"/>
            <a:ext cx="8839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Най-важната цел на планирането на лечението е да се достави </a:t>
            </a:r>
            <a:r>
              <a:rPr lang="ru-RU" dirty="0" smtClean="0"/>
              <a:t>най-висока </a:t>
            </a:r>
            <a:r>
              <a:rPr lang="ru-RU" dirty="0"/>
              <a:t>доза към тумора и </a:t>
            </a:r>
            <a:r>
              <a:rPr lang="ru-RU" dirty="0" smtClean="0"/>
              <a:t>най-малко </a:t>
            </a:r>
            <a:r>
              <a:rPr lang="ru-RU" dirty="0"/>
              <a:t>към </a:t>
            </a:r>
            <a:r>
              <a:rPr lang="ru-RU" dirty="0" smtClean="0"/>
              <a:t>здравите тъкани около него. </a:t>
            </a:r>
            <a:r>
              <a:rPr lang="ru-RU" dirty="0"/>
              <a:t>Това се постига най-добре чрез използване на повече полета </a:t>
            </a:r>
            <a:r>
              <a:rPr lang="ru-RU" dirty="0" smtClean="0"/>
              <a:t>с </a:t>
            </a:r>
            <a:r>
              <a:rPr lang="ru-RU" dirty="0"/>
              <a:t>различни </a:t>
            </a:r>
            <a:r>
              <a:rPr lang="ru-RU" dirty="0" smtClean="0"/>
              <a:t>ъгли.</a:t>
            </a:r>
            <a:endParaRPr lang="bs-Latn-BA" dirty="0" smtClean="0"/>
          </a:p>
          <a:p>
            <a:endParaRPr lang="bs-Latn-BA" dirty="0" smtClean="0"/>
          </a:p>
          <a:p>
            <a:endParaRPr lang="bs-Latn-BA" dirty="0"/>
          </a:p>
        </p:txBody>
      </p:sp>
      <p:sp>
        <p:nvSpPr>
          <p:cNvPr id="5" name="TextBox 4"/>
          <p:cNvSpPr txBox="1"/>
          <p:nvPr/>
        </p:nvSpPr>
        <p:spPr>
          <a:xfrm>
            <a:off x="0" y="2514600"/>
            <a:ext cx="50292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/>
              <a:t>Стратегия</a:t>
            </a:r>
            <a:r>
              <a:rPr lang="ru-RU" u="sng" dirty="0" smtClean="0"/>
              <a:t>:</a:t>
            </a:r>
          </a:p>
          <a:p>
            <a:r>
              <a:rPr lang="ru-RU" u="sng" dirty="0" smtClean="0"/>
              <a:t>а</a:t>
            </a:r>
            <a:r>
              <a:rPr lang="ru-RU" u="sng" dirty="0"/>
              <a:t>) използване на полета с подходящ </a:t>
            </a:r>
            <a:r>
              <a:rPr lang="ru-RU" u="sng" dirty="0" smtClean="0"/>
              <a:t>размер</a:t>
            </a:r>
          </a:p>
          <a:p>
            <a:r>
              <a:rPr lang="ru-RU" u="sng" dirty="0" smtClean="0"/>
              <a:t>б</a:t>
            </a:r>
            <a:r>
              <a:rPr lang="ru-RU" u="sng" dirty="0"/>
              <a:t>) увеличаване на броя на </a:t>
            </a:r>
            <a:r>
              <a:rPr lang="ru-RU" u="sng" dirty="0" smtClean="0"/>
              <a:t>полетата</a:t>
            </a:r>
          </a:p>
          <a:p>
            <a:r>
              <a:rPr lang="ru-RU" u="sng" dirty="0" smtClean="0"/>
              <a:t>в</a:t>
            </a:r>
            <a:r>
              <a:rPr lang="ru-RU" u="sng" dirty="0"/>
              <a:t>) избор на подходящи посоки на </a:t>
            </a:r>
            <a:r>
              <a:rPr lang="ru-RU" u="sng" dirty="0" smtClean="0"/>
              <a:t>лъча</a:t>
            </a:r>
          </a:p>
          <a:p>
            <a:r>
              <a:rPr lang="ru-RU" u="sng" dirty="0" smtClean="0"/>
              <a:t>г</a:t>
            </a:r>
            <a:r>
              <a:rPr lang="ru-RU" u="sng" dirty="0"/>
              <a:t>) използване на подходяща енергия на лъчае) използване на модификатори на лъча като клиновидни филтри и компенсатори</a:t>
            </a:r>
            <a:endParaRPr lang="bs-Latn-BA" dirty="0"/>
          </a:p>
        </p:txBody>
      </p:sp>
      <p:pic>
        <p:nvPicPr>
          <p:cNvPr id="2050" name="Picture 2" descr="C:\Users\Ibrahimovic\Desktop\Webpages\DELjNa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00600" y="2438400"/>
            <a:ext cx="4165600" cy="3124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-304800" y="309299"/>
            <a:ext cx="9372600" cy="1218282"/>
          </a:xfrm>
          <a:prstGeom prst="rect">
            <a:avLst/>
          </a:prstGeom>
        </p:spPr>
        <p:txBody>
          <a:bodyPr vert="horz" wrap="square" lIns="0" tIns="63500" rIns="0" bIns="0" rtlCol="0">
            <a:spAutoFit/>
          </a:bodyPr>
          <a:lstStyle/>
          <a:p>
            <a:pPr marL="782320" marR="5080" indent="-401955" algn="ctr">
              <a:lnSpc>
                <a:spcPts val="3000"/>
              </a:lnSpc>
              <a:spcBef>
                <a:spcPts val="500"/>
              </a:spcBef>
            </a:pPr>
            <a:r>
              <a:rPr lang="ru-RU" sz="2800" spc="-15" dirty="0">
                <a:solidFill>
                  <a:srgbClr val="A80304"/>
                </a:solidFill>
              </a:rPr>
              <a:t>Изчислена заболеваемост от рак в абсолютни числа в региона на Югоизточна Европа по вид рак, всички възрасти, двата пола (2018 г.)</a:t>
            </a:r>
            <a:endParaRPr sz="2800" dirty="0"/>
          </a:p>
        </p:txBody>
      </p:sp>
      <p:grpSp>
        <p:nvGrpSpPr>
          <p:cNvPr id="3" name="object 3"/>
          <p:cNvGrpSpPr/>
          <p:nvPr/>
        </p:nvGrpSpPr>
        <p:grpSpPr>
          <a:xfrm>
            <a:off x="628650" y="1825625"/>
            <a:ext cx="7886700" cy="4351655"/>
            <a:chOff x="628650" y="1825625"/>
            <a:chExt cx="7886700" cy="4351655"/>
          </a:xfrm>
        </p:grpSpPr>
        <p:sp>
          <p:nvSpPr>
            <p:cNvPr id="4" name="object 4"/>
            <p:cNvSpPr/>
            <p:nvPr/>
          </p:nvSpPr>
          <p:spPr>
            <a:xfrm>
              <a:off x="628650" y="1825625"/>
              <a:ext cx="7886700" cy="4351655"/>
            </a:xfrm>
            <a:custGeom>
              <a:avLst/>
              <a:gdLst/>
              <a:ahLst/>
              <a:cxnLst/>
              <a:rect l="l" t="t" r="r" b="b"/>
              <a:pathLst>
                <a:path w="7886700" h="4351655">
                  <a:moveTo>
                    <a:pt x="7886698" y="0"/>
                  </a:moveTo>
                  <a:lnTo>
                    <a:pt x="0" y="0"/>
                  </a:lnTo>
                  <a:lnTo>
                    <a:pt x="0" y="4351336"/>
                  </a:lnTo>
                  <a:lnTo>
                    <a:pt x="7886698" y="4351336"/>
                  </a:lnTo>
                  <a:lnTo>
                    <a:pt x="7886698" y="0"/>
                  </a:lnTo>
                  <a:close/>
                </a:path>
              </a:pathLst>
            </a:custGeom>
            <a:solidFill>
              <a:srgbClr val="D9D9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572000" y="2237231"/>
              <a:ext cx="1380744" cy="1764792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572000" y="2901696"/>
              <a:ext cx="1764792" cy="1255776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572000" y="3998976"/>
              <a:ext cx="1758696" cy="1280160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572000" y="3998975"/>
              <a:ext cx="1219200" cy="1737360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191000" y="3998975"/>
              <a:ext cx="701039" cy="1767839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834383" y="3998975"/>
              <a:ext cx="737615" cy="1728216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517392" y="3998975"/>
              <a:ext cx="1054608" cy="1606296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285744" y="3998976"/>
              <a:ext cx="1286255" cy="1420368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3124200" y="3998976"/>
              <a:ext cx="1447800" cy="1213104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999232" y="3998976"/>
              <a:ext cx="1572768" cy="1014984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807207" y="2237231"/>
              <a:ext cx="1767840" cy="2566416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4572000" y="2237282"/>
              <a:ext cx="1380490" cy="1764030"/>
            </a:xfrm>
            <a:custGeom>
              <a:avLst/>
              <a:gdLst/>
              <a:ahLst/>
              <a:cxnLst/>
              <a:rect l="l" t="t" r="r" b="b"/>
              <a:pathLst>
                <a:path w="1380489" h="1764029">
                  <a:moveTo>
                    <a:pt x="0" y="0"/>
                  </a:moveTo>
                  <a:lnTo>
                    <a:pt x="0" y="1764010"/>
                  </a:lnTo>
                  <a:lnTo>
                    <a:pt x="1379895" y="665092"/>
                  </a:lnTo>
                  <a:lnTo>
                    <a:pt x="1348015" y="626209"/>
                  </a:lnTo>
                  <a:lnTo>
                    <a:pt x="1315146" y="588366"/>
                  </a:lnTo>
                  <a:lnTo>
                    <a:pt x="1281315" y="551577"/>
                  </a:lnTo>
                  <a:lnTo>
                    <a:pt x="1246547" y="515853"/>
                  </a:lnTo>
                  <a:lnTo>
                    <a:pt x="1210869" y="481208"/>
                  </a:lnTo>
                  <a:lnTo>
                    <a:pt x="1174308" y="447655"/>
                  </a:lnTo>
                  <a:lnTo>
                    <a:pt x="1136890" y="415206"/>
                  </a:lnTo>
                  <a:lnTo>
                    <a:pt x="1098641" y="383874"/>
                  </a:lnTo>
                  <a:lnTo>
                    <a:pt x="1059588" y="353671"/>
                  </a:lnTo>
                  <a:lnTo>
                    <a:pt x="1019757" y="324611"/>
                  </a:lnTo>
                  <a:lnTo>
                    <a:pt x="979174" y="296705"/>
                  </a:lnTo>
                  <a:lnTo>
                    <a:pt x="937866" y="269968"/>
                  </a:lnTo>
                  <a:lnTo>
                    <a:pt x="895859" y="244410"/>
                  </a:lnTo>
                  <a:lnTo>
                    <a:pt x="853179" y="220046"/>
                  </a:lnTo>
                  <a:lnTo>
                    <a:pt x="809853" y="196888"/>
                  </a:lnTo>
                  <a:lnTo>
                    <a:pt x="765908" y="174948"/>
                  </a:lnTo>
                  <a:lnTo>
                    <a:pt x="721369" y="154239"/>
                  </a:lnTo>
                  <a:lnTo>
                    <a:pt x="676263" y="134775"/>
                  </a:lnTo>
                  <a:lnTo>
                    <a:pt x="630616" y="116567"/>
                  </a:lnTo>
                  <a:lnTo>
                    <a:pt x="584455" y="99628"/>
                  </a:lnTo>
                  <a:lnTo>
                    <a:pt x="537806" y="83971"/>
                  </a:lnTo>
                  <a:lnTo>
                    <a:pt x="490695" y="69610"/>
                  </a:lnTo>
                  <a:lnTo>
                    <a:pt x="443149" y="56555"/>
                  </a:lnTo>
                  <a:lnTo>
                    <a:pt x="395194" y="44821"/>
                  </a:lnTo>
                  <a:lnTo>
                    <a:pt x="346857" y="34420"/>
                  </a:lnTo>
                  <a:lnTo>
                    <a:pt x="298163" y="25364"/>
                  </a:lnTo>
                  <a:lnTo>
                    <a:pt x="249140" y="17667"/>
                  </a:lnTo>
                  <a:lnTo>
                    <a:pt x="199813" y="11340"/>
                  </a:lnTo>
                  <a:lnTo>
                    <a:pt x="150209" y="6398"/>
                  </a:lnTo>
                  <a:lnTo>
                    <a:pt x="100355" y="2852"/>
                  </a:lnTo>
                  <a:lnTo>
                    <a:pt x="50276" y="7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030A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4572000" y="2902375"/>
              <a:ext cx="1764030" cy="1252220"/>
            </a:xfrm>
            <a:custGeom>
              <a:avLst/>
              <a:gdLst/>
              <a:ahLst/>
              <a:cxnLst/>
              <a:rect l="l" t="t" r="r" b="b"/>
              <a:pathLst>
                <a:path w="1764029" h="1252220">
                  <a:moveTo>
                    <a:pt x="1379894" y="0"/>
                  </a:moveTo>
                  <a:lnTo>
                    <a:pt x="0" y="1098918"/>
                  </a:lnTo>
                  <a:lnTo>
                    <a:pt x="1757347" y="1252093"/>
                  </a:lnTo>
                  <a:lnTo>
                    <a:pt x="1760992" y="1202072"/>
                  </a:lnTo>
                  <a:lnTo>
                    <a:pt x="1763210" y="1152096"/>
                  </a:lnTo>
                  <a:lnTo>
                    <a:pt x="1764010" y="1102195"/>
                  </a:lnTo>
                  <a:lnTo>
                    <a:pt x="1763401" y="1052395"/>
                  </a:lnTo>
                  <a:lnTo>
                    <a:pt x="1761391" y="1002726"/>
                  </a:lnTo>
                  <a:lnTo>
                    <a:pt x="1757988" y="953215"/>
                  </a:lnTo>
                  <a:lnTo>
                    <a:pt x="1753201" y="903890"/>
                  </a:lnTo>
                  <a:lnTo>
                    <a:pt x="1747038" y="854781"/>
                  </a:lnTo>
                  <a:lnTo>
                    <a:pt x="1739508" y="805914"/>
                  </a:lnTo>
                  <a:lnTo>
                    <a:pt x="1730620" y="757318"/>
                  </a:lnTo>
                  <a:lnTo>
                    <a:pt x="1720382" y="709022"/>
                  </a:lnTo>
                  <a:lnTo>
                    <a:pt x="1708802" y="661053"/>
                  </a:lnTo>
                  <a:lnTo>
                    <a:pt x="1695889" y="613440"/>
                  </a:lnTo>
                  <a:lnTo>
                    <a:pt x="1681652" y="566211"/>
                  </a:lnTo>
                  <a:lnTo>
                    <a:pt x="1666098" y="519395"/>
                  </a:lnTo>
                  <a:lnTo>
                    <a:pt x="1649237" y="473018"/>
                  </a:lnTo>
                  <a:lnTo>
                    <a:pt x="1631076" y="427110"/>
                  </a:lnTo>
                  <a:lnTo>
                    <a:pt x="1611626" y="381698"/>
                  </a:lnTo>
                  <a:lnTo>
                    <a:pt x="1590893" y="336812"/>
                  </a:lnTo>
                  <a:lnTo>
                    <a:pt x="1568886" y="292479"/>
                  </a:lnTo>
                  <a:lnTo>
                    <a:pt x="1545614" y="248726"/>
                  </a:lnTo>
                  <a:lnTo>
                    <a:pt x="1521086" y="205584"/>
                  </a:lnTo>
                  <a:lnTo>
                    <a:pt x="1495310" y="163079"/>
                  </a:lnTo>
                  <a:lnTo>
                    <a:pt x="1468294" y="121240"/>
                  </a:lnTo>
                  <a:lnTo>
                    <a:pt x="1440047" y="80095"/>
                  </a:lnTo>
                  <a:lnTo>
                    <a:pt x="1410578" y="39672"/>
                  </a:lnTo>
                  <a:lnTo>
                    <a:pt x="1379894" y="0"/>
                  </a:lnTo>
                  <a:close/>
                </a:path>
              </a:pathLst>
            </a:custGeom>
            <a:solidFill>
              <a:srgbClr val="ED7D3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4572000" y="4001293"/>
              <a:ext cx="1757680" cy="1277620"/>
            </a:xfrm>
            <a:custGeom>
              <a:avLst/>
              <a:gdLst/>
              <a:ahLst/>
              <a:cxnLst/>
              <a:rect l="l" t="t" r="r" b="b"/>
              <a:pathLst>
                <a:path w="1757679" h="1277620">
                  <a:moveTo>
                    <a:pt x="0" y="0"/>
                  </a:moveTo>
                  <a:lnTo>
                    <a:pt x="1216737" y="1277217"/>
                  </a:lnTo>
                  <a:lnTo>
                    <a:pt x="1252101" y="1242569"/>
                  </a:lnTo>
                  <a:lnTo>
                    <a:pt x="1286397" y="1207029"/>
                  </a:lnTo>
                  <a:lnTo>
                    <a:pt x="1319614" y="1170624"/>
                  </a:lnTo>
                  <a:lnTo>
                    <a:pt x="1351739" y="1133378"/>
                  </a:lnTo>
                  <a:lnTo>
                    <a:pt x="1382761" y="1095317"/>
                  </a:lnTo>
                  <a:lnTo>
                    <a:pt x="1412665" y="1056467"/>
                  </a:lnTo>
                  <a:lnTo>
                    <a:pt x="1441441" y="1016854"/>
                  </a:lnTo>
                  <a:lnTo>
                    <a:pt x="1469076" y="976502"/>
                  </a:lnTo>
                  <a:lnTo>
                    <a:pt x="1495558" y="935438"/>
                  </a:lnTo>
                  <a:lnTo>
                    <a:pt x="1520874" y="893688"/>
                  </a:lnTo>
                  <a:lnTo>
                    <a:pt x="1545012" y="851276"/>
                  </a:lnTo>
                  <a:lnTo>
                    <a:pt x="1567960" y="808229"/>
                  </a:lnTo>
                  <a:lnTo>
                    <a:pt x="1589705" y="764571"/>
                  </a:lnTo>
                  <a:lnTo>
                    <a:pt x="1610235" y="720330"/>
                  </a:lnTo>
                  <a:lnTo>
                    <a:pt x="1629538" y="675529"/>
                  </a:lnTo>
                  <a:lnTo>
                    <a:pt x="1647601" y="630196"/>
                  </a:lnTo>
                  <a:lnTo>
                    <a:pt x="1664412" y="584355"/>
                  </a:lnTo>
                  <a:lnTo>
                    <a:pt x="1679959" y="538032"/>
                  </a:lnTo>
                  <a:lnTo>
                    <a:pt x="1694230" y="491253"/>
                  </a:lnTo>
                  <a:lnTo>
                    <a:pt x="1707212" y="444043"/>
                  </a:lnTo>
                  <a:lnTo>
                    <a:pt x="1718892" y="396428"/>
                  </a:lnTo>
                  <a:lnTo>
                    <a:pt x="1729259" y="348434"/>
                  </a:lnTo>
                  <a:lnTo>
                    <a:pt x="1738301" y="300086"/>
                  </a:lnTo>
                  <a:lnTo>
                    <a:pt x="1746004" y="251409"/>
                  </a:lnTo>
                  <a:lnTo>
                    <a:pt x="1752357" y="202430"/>
                  </a:lnTo>
                  <a:lnTo>
                    <a:pt x="1757347" y="1531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5A5A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4572000" y="4001293"/>
              <a:ext cx="1217295" cy="1735455"/>
            </a:xfrm>
            <a:custGeom>
              <a:avLst/>
              <a:gdLst/>
              <a:ahLst/>
              <a:cxnLst/>
              <a:rect l="l" t="t" r="r" b="b"/>
              <a:pathLst>
                <a:path w="1217295" h="1735454">
                  <a:moveTo>
                    <a:pt x="0" y="0"/>
                  </a:moveTo>
                  <a:lnTo>
                    <a:pt x="318982" y="1734932"/>
                  </a:lnTo>
                  <a:lnTo>
                    <a:pt x="369395" y="1724902"/>
                  </a:lnTo>
                  <a:lnTo>
                    <a:pt x="419399" y="1713431"/>
                  </a:lnTo>
                  <a:lnTo>
                    <a:pt x="468964" y="1700533"/>
                  </a:lnTo>
                  <a:lnTo>
                    <a:pt x="518062" y="1686225"/>
                  </a:lnTo>
                  <a:lnTo>
                    <a:pt x="566665" y="1670519"/>
                  </a:lnTo>
                  <a:lnTo>
                    <a:pt x="614743" y="1653430"/>
                  </a:lnTo>
                  <a:lnTo>
                    <a:pt x="662268" y="1634974"/>
                  </a:lnTo>
                  <a:lnTo>
                    <a:pt x="709212" y="1615165"/>
                  </a:lnTo>
                  <a:lnTo>
                    <a:pt x="755545" y="1594017"/>
                  </a:lnTo>
                  <a:lnTo>
                    <a:pt x="801239" y="1571545"/>
                  </a:lnTo>
                  <a:lnTo>
                    <a:pt x="846266" y="1547764"/>
                  </a:lnTo>
                  <a:lnTo>
                    <a:pt x="890597" y="1522687"/>
                  </a:lnTo>
                  <a:lnTo>
                    <a:pt x="934202" y="1496331"/>
                  </a:lnTo>
                  <a:lnTo>
                    <a:pt x="977054" y="1468709"/>
                  </a:lnTo>
                  <a:lnTo>
                    <a:pt x="1019124" y="1439836"/>
                  </a:lnTo>
                  <a:lnTo>
                    <a:pt x="1060383" y="1409727"/>
                  </a:lnTo>
                  <a:lnTo>
                    <a:pt x="1100803" y="1378396"/>
                  </a:lnTo>
                  <a:lnTo>
                    <a:pt x="1140354" y="1345858"/>
                  </a:lnTo>
                  <a:lnTo>
                    <a:pt x="1179009" y="1312127"/>
                  </a:lnTo>
                  <a:lnTo>
                    <a:pt x="1216738" y="12772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4193204" y="4001293"/>
              <a:ext cx="697865" cy="1764030"/>
            </a:xfrm>
            <a:custGeom>
              <a:avLst/>
              <a:gdLst/>
              <a:ahLst/>
              <a:cxnLst/>
              <a:rect l="l" t="t" r="r" b="b"/>
              <a:pathLst>
                <a:path w="697864" h="1764029">
                  <a:moveTo>
                    <a:pt x="378795" y="0"/>
                  </a:moveTo>
                  <a:lnTo>
                    <a:pt x="0" y="1722861"/>
                  </a:lnTo>
                  <a:lnTo>
                    <a:pt x="49285" y="1732962"/>
                  </a:lnTo>
                  <a:lnTo>
                    <a:pt x="98778" y="1741644"/>
                  </a:lnTo>
                  <a:lnTo>
                    <a:pt x="148447" y="1748907"/>
                  </a:lnTo>
                  <a:lnTo>
                    <a:pt x="198263" y="1754748"/>
                  </a:lnTo>
                  <a:lnTo>
                    <a:pt x="248195" y="1759169"/>
                  </a:lnTo>
                  <a:lnTo>
                    <a:pt x="298212" y="1762169"/>
                  </a:lnTo>
                  <a:lnTo>
                    <a:pt x="348285" y="1763747"/>
                  </a:lnTo>
                  <a:lnTo>
                    <a:pt x="398382" y="1763902"/>
                  </a:lnTo>
                  <a:lnTo>
                    <a:pt x="448473" y="1762634"/>
                  </a:lnTo>
                  <a:lnTo>
                    <a:pt x="498528" y="1759942"/>
                  </a:lnTo>
                  <a:lnTo>
                    <a:pt x="548516" y="1755827"/>
                  </a:lnTo>
                  <a:lnTo>
                    <a:pt x="598407" y="1750287"/>
                  </a:lnTo>
                  <a:lnTo>
                    <a:pt x="648170" y="1743322"/>
                  </a:lnTo>
                  <a:lnTo>
                    <a:pt x="697776" y="1734931"/>
                  </a:lnTo>
                  <a:lnTo>
                    <a:pt x="378795" y="0"/>
                  </a:lnTo>
                  <a:close/>
                </a:path>
              </a:pathLst>
            </a:custGeom>
            <a:solidFill>
              <a:srgbClr val="5B9BD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3836860" y="4001293"/>
              <a:ext cx="735330" cy="1723389"/>
            </a:xfrm>
            <a:custGeom>
              <a:avLst/>
              <a:gdLst/>
              <a:ahLst/>
              <a:cxnLst/>
              <a:rect l="l" t="t" r="r" b="b"/>
              <a:pathLst>
                <a:path w="735329" h="1723389">
                  <a:moveTo>
                    <a:pt x="735139" y="0"/>
                  </a:moveTo>
                  <a:lnTo>
                    <a:pt x="0" y="1603531"/>
                  </a:lnTo>
                  <a:lnTo>
                    <a:pt x="49256" y="1625209"/>
                  </a:lnTo>
                  <a:lnTo>
                    <a:pt x="99122" y="1645364"/>
                  </a:lnTo>
                  <a:lnTo>
                    <a:pt x="149561" y="1663983"/>
                  </a:lnTo>
                  <a:lnTo>
                    <a:pt x="200538" y="1681054"/>
                  </a:lnTo>
                  <a:lnTo>
                    <a:pt x="252018" y="1696565"/>
                  </a:lnTo>
                  <a:lnTo>
                    <a:pt x="303965" y="1710505"/>
                  </a:lnTo>
                  <a:lnTo>
                    <a:pt x="356344" y="1722862"/>
                  </a:lnTo>
                  <a:lnTo>
                    <a:pt x="735139" y="0"/>
                  </a:lnTo>
                  <a:close/>
                </a:path>
              </a:pathLst>
            </a:custGeom>
            <a:solidFill>
              <a:srgbClr val="00B0F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3519712" y="4001293"/>
              <a:ext cx="1052830" cy="1604010"/>
            </a:xfrm>
            <a:custGeom>
              <a:avLst/>
              <a:gdLst/>
              <a:ahLst/>
              <a:cxnLst/>
              <a:rect l="l" t="t" r="r" b="b"/>
              <a:pathLst>
                <a:path w="1052829" h="1604010">
                  <a:moveTo>
                    <a:pt x="1052287" y="0"/>
                  </a:moveTo>
                  <a:lnTo>
                    <a:pt x="0" y="1415778"/>
                  </a:lnTo>
                  <a:lnTo>
                    <a:pt x="42822" y="1446622"/>
                  </a:lnTo>
                  <a:lnTo>
                    <a:pt x="86524" y="1476156"/>
                  </a:lnTo>
                  <a:lnTo>
                    <a:pt x="131073" y="1504361"/>
                  </a:lnTo>
                  <a:lnTo>
                    <a:pt x="176441" y="1531218"/>
                  </a:lnTo>
                  <a:lnTo>
                    <a:pt x="222596" y="1556711"/>
                  </a:lnTo>
                  <a:lnTo>
                    <a:pt x="269509" y="1580820"/>
                  </a:lnTo>
                  <a:lnTo>
                    <a:pt x="317148" y="1603529"/>
                  </a:lnTo>
                  <a:lnTo>
                    <a:pt x="1052287" y="0"/>
                  </a:lnTo>
                  <a:close/>
                </a:path>
              </a:pathLst>
            </a:custGeom>
            <a:solidFill>
              <a:srgbClr val="26447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3288565" y="4001293"/>
              <a:ext cx="1283970" cy="1416050"/>
            </a:xfrm>
            <a:custGeom>
              <a:avLst/>
              <a:gdLst/>
              <a:ahLst/>
              <a:cxnLst/>
              <a:rect l="l" t="t" r="r" b="b"/>
              <a:pathLst>
                <a:path w="1283970" h="1416050">
                  <a:moveTo>
                    <a:pt x="1283434" y="0"/>
                  </a:moveTo>
                  <a:lnTo>
                    <a:pt x="0" y="1210177"/>
                  </a:lnTo>
                  <a:lnTo>
                    <a:pt x="35974" y="1247228"/>
                  </a:lnTo>
                  <a:lnTo>
                    <a:pt x="73001" y="1283194"/>
                  </a:lnTo>
                  <a:lnTo>
                    <a:pt x="111057" y="1318054"/>
                  </a:lnTo>
                  <a:lnTo>
                    <a:pt x="150116" y="1351786"/>
                  </a:lnTo>
                  <a:lnTo>
                    <a:pt x="190154" y="1384367"/>
                  </a:lnTo>
                  <a:lnTo>
                    <a:pt x="231146" y="1415776"/>
                  </a:lnTo>
                  <a:lnTo>
                    <a:pt x="1283434" y="0"/>
                  </a:lnTo>
                  <a:close/>
                </a:path>
              </a:pathLst>
            </a:custGeom>
            <a:solidFill>
              <a:srgbClr val="00B05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3127242" y="4001293"/>
              <a:ext cx="1445260" cy="1210310"/>
            </a:xfrm>
            <a:custGeom>
              <a:avLst/>
              <a:gdLst/>
              <a:ahLst/>
              <a:cxnLst/>
              <a:rect l="l" t="t" r="r" b="b"/>
              <a:pathLst>
                <a:path w="1445260" h="1210310">
                  <a:moveTo>
                    <a:pt x="1444757" y="0"/>
                  </a:moveTo>
                  <a:lnTo>
                    <a:pt x="0" y="1012134"/>
                  </a:lnTo>
                  <a:lnTo>
                    <a:pt x="29947" y="1053589"/>
                  </a:lnTo>
                  <a:lnTo>
                    <a:pt x="61073" y="1094146"/>
                  </a:lnTo>
                  <a:lnTo>
                    <a:pt x="93358" y="1133781"/>
                  </a:lnTo>
                  <a:lnTo>
                    <a:pt x="126781" y="1172467"/>
                  </a:lnTo>
                  <a:lnTo>
                    <a:pt x="161323" y="1210180"/>
                  </a:lnTo>
                  <a:lnTo>
                    <a:pt x="1444757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2999567" y="4001293"/>
              <a:ext cx="1572895" cy="1012190"/>
            </a:xfrm>
            <a:custGeom>
              <a:avLst/>
              <a:gdLst/>
              <a:ahLst/>
              <a:cxnLst/>
              <a:rect l="l" t="t" r="r" b="b"/>
              <a:pathLst>
                <a:path w="1572895" h="1012189">
                  <a:moveTo>
                    <a:pt x="1572432" y="0"/>
                  </a:moveTo>
                  <a:lnTo>
                    <a:pt x="0" y="799495"/>
                  </a:lnTo>
                  <a:lnTo>
                    <a:pt x="23125" y="843435"/>
                  </a:lnTo>
                  <a:lnTo>
                    <a:pt x="47470" y="886694"/>
                  </a:lnTo>
                  <a:lnTo>
                    <a:pt x="73021" y="929247"/>
                  </a:lnTo>
                  <a:lnTo>
                    <a:pt x="99761" y="971069"/>
                  </a:lnTo>
                  <a:lnTo>
                    <a:pt x="127675" y="1012134"/>
                  </a:lnTo>
                  <a:lnTo>
                    <a:pt x="1572432" y="0"/>
                  </a:lnTo>
                  <a:close/>
                </a:path>
              </a:pathLst>
            </a:custGeom>
            <a:solidFill>
              <a:srgbClr val="A6A6A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2807666" y="2237284"/>
              <a:ext cx="1764664" cy="2564130"/>
            </a:xfrm>
            <a:custGeom>
              <a:avLst/>
              <a:gdLst/>
              <a:ahLst/>
              <a:cxnLst/>
              <a:rect l="l" t="t" r="r" b="b"/>
              <a:pathLst>
                <a:path w="1764664" h="2564129">
                  <a:moveTo>
                    <a:pt x="1764334" y="0"/>
                  </a:moveTo>
                  <a:lnTo>
                    <a:pt x="1712285" y="767"/>
                  </a:lnTo>
                  <a:lnTo>
                    <a:pt x="1660361" y="3066"/>
                  </a:lnTo>
                  <a:lnTo>
                    <a:pt x="1608595" y="6887"/>
                  </a:lnTo>
                  <a:lnTo>
                    <a:pt x="1557019" y="12224"/>
                  </a:lnTo>
                  <a:lnTo>
                    <a:pt x="1505665" y="19067"/>
                  </a:lnTo>
                  <a:lnTo>
                    <a:pt x="1454567" y="27410"/>
                  </a:lnTo>
                  <a:lnTo>
                    <a:pt x="1403758" y="37245"/>
                  </a:lnTo>
                  <a:lnTo>
                    <a:pt x="1353270" y="48563"/>
                  </a:lnTo>
                  <a:lnTo>
                    <a:pt x="1303135" y="61357"/>
                  </a:lnTo>
                  <a:lnTo>
                    <a:pt x="1253386" y="75618"/>
                  </a:lnTo>
                  <a:lnTo>
                    <a:pt x="1204057" y="91340"/>
                  </a:lnTo>
                  <a:lnTo>
                    <a:pt x="1155179" y="108514"/>
                  </a:lnTo>
                  <a:lnTo>
                    <a:pt x="1106785" y="127133"/>
                  </a:lnTo>
                  <a:lnTo>
                    <a:pt x="1058909" y="147189"/>
                  </a:lnTo>
                  <a:lnTo>
                    <a:pt x="1011583" y="168673"/>
                  </a:lnTo>
                  <a:lnTo>
                    <a:pt x="964838" y="191578"/>
                  </a:lnTo>
                  <a:lnTo>
                    <a:pt x="921853" y="214168"/>
                  </a:lnTo>
                  <a:lnTo>
                    <a:pt x="879747" y="237771"/>
                  </a:lnTo>
                  <a:lnTo>
                    <a:pt x="838525" y="262361"/>
                  </a:lnTo>
                  <a:lnTo>
                    <a:pt x="798196" y="287918"/>
                  </a:lnTo>
                  <a:lnTo>
                    <a:pt x="758767" y="314419"/>
                  </a:lnTo>
                  <a:lnTo>
                    <a:pt x="720246" y="341841"/>
                  </a:lnTo>
                  <a:lnTo>
                    <a:pt x="682639" y="370161"/>
                  </a:lnTo>
                  <a:lnTo>
                    <a:pt x="645955" y="399356"/>
                  </a:lnTo>
                  <a:lnTo>
                    <a:pt x="610200" y="429405"/>
                  </a:lnTo>
                  <a:lnTo>
                    <a:pt x="575383" y="460284"/>
                  </a:lnTo>
                  <a:lnTo>
                    <a:pt x="541509" y="491971"/>
                  </a:lnTo>
                  <a:lnTo>
                    <a:pt x="508587" y="524444"/>
                  </a:lnTo>
                  <a:lnTo>
                    <a:pt x="476624" y="557679"/>
                  </a:lnTo>
                  <a:lnTo>
                    <a:pt x="445628" y="591654"/>
                  </a:lnTo>
                  <a:lnTo>
                    <a:pt x="415605" y="626347"/>
                  </a:lnTo>
                  <a:lnTo>
                    <a:pt x="386564" y="661735"/>
                  </a:lnTo>
                  <a:lnTo>
                    <a:pt x="358511" y="697795"/>
                  </a:lnTo>
                  <a:lnTo>
                    <a:pt x="331454" y="734504"/>
                  </a:lnTo>
                  <a:lnTo>
                    <a:pt x="305400" y="771841"/>
                  </a:lnTo>
                  <a:lnTo>
                    <a:pt x="280357" y="809782"/>
                  </a:lnTo>
                  <a:lnTo>
                    <a:pt x="256331" y="848304"/>
                  </a:lnTo>
                  <a:lnTo>
                    <a:pt x="233331" y="887387"/>
                  </a:lnTo>
                  <a:lnTo>
                    <a:pt x="211364" y="927005"/>
                  </a:lnTo>
                  <a:lnTo>
                    <a:pt x="190437" y="967138"/>
                  </a:lnTo>
                  <a:lnTo>
                    <a:pt x="170557" y="1007762"/>
                  </a:lnTo>
                  <a:lnTo>
                    <a:pt x="151732" y="1048855"/>
                  </a:lnTo>
                  <a:lnTo>
                    <a:pt x="133969" y="1090393"/>
                  </a:lnTo>
                  <a:lnTo>
                    <a:pt x="117276" y="1132356"/>
                  </a:lnTo>
                  <a:lnTo>
                    <a:pt x="101660" y="1174719"/>
                  </a:lnTo>
                  <a:lnTo>
                    <a:pt x="87128" y="1217461"/>
                  </a:lnTo>
                  <a:lnTo>
                    <a:pt x="73688" y="1260559"/>
                  </a:lnTo>
                  <a:lnTo>
                    <a:pt x="61346" y="1303989"/>
                  </a:lnTo>
                  <a:lnTo>
                    <a:pt x="50111" y="1347731"/>
                  </a:lnTo>
                  <a:lnTo>
                    <a:pt x="39990" y="1391760"/>
                  </a:lnTo>
                  <a:lnTo>
                    <a:pt x="30990" y="1436054"/>
                  </a:lnTo>
                  <a:lnTo>
                    <a:pt x="23118" y="1480591"/>
                  </a:lnTo>
                  <a:lnTo>
                    <a:pt x="16383" y="1525348"/>
                  </a:lnTo>
                  <a:lnTo>
                    <a:pt x="10790" y="1570303"/>
                  </a:lnTo>
                  <a:lnTo>
                    <a:pt x="6348" y="1615432"/>
                  </a:lnTo>
                  <a:lnTo>
                    <a:pt x="3064" y="1660714"/>
                  </a:lnTo>
                  <a:lnTo>
                    <a:pt x="945" y="1706125"/>
                  </a:lnTo>
                  <a:lnTo>
                    <a:pt x="0" y="1751644"/>
                  </a:lnTo>
                  <a:lnTo>
                    <a:pt x="234" y="1797247"/>
                  </a:lnTo>
                  <a:lnTo>
                    <a:pt x="1655" y="1842911"/>
                  </a:lnTo>
                  <a:lnTo>
                    <a:pt x="4271" y="1888615"/>
                  </a:lnTo>
                  <a:lnTo>
                    <a:pt x="8090" y="1934336"/>
                  </a:lnTo>
                  <a:lnTo>
                    <a:pt x="13118" y="1980050"/>
                  </a:lnTo>
                  <a:lnTo>
                    <a:pt x="19363" y="2025736"/>
                  </a:lnTo>
                  <a:lnTo>
                    <a:pt x="26832" y="2071371"/>
                  </a:lnTo>
                  <a:lnTo>
                    <a:pt x="35533" y="2116931"/>
                  </a:lnTo>
                  <a:lnTo>
                    <a:pt x="45473" y="2162396"/>
                  </a:lnTo>
                  <a:lnTo>
                    <a:pt x="56659" y="2207741"/>
                  </a:lnTo>
                  <a:lnTo>
                    <a:pt x="69099" y="2252945"/>
                  </a:lnTo>
                  <a:lnTo>
                    <a:pt x="82800" y="2297984"/>
                  </a:lnTo>
                  <a:lnTo>
                    <a:pt x="97769" y="2342837"/>
                  </a:lnTo>
                  <a:lnTo>
                    <a:pt x="114014" y="2387480"/>
                  </a:lnTo>
                  <a:lnTo>
                    <a:pt x="131543" y="2431891"/>
                  </a:lnTo>
                  <a:lnTo>
                    <a:pt x="150362" y="2476047"/>
                  </a:lnTo>
                  <a:lnTo>
                    <a:pt x="170479" y="2519926"/>
                  </a:lnTo>
                  <a:lnTo>
                    <a:pt x="191901" y="2563505"/>
                  </a:lnTo>
                  <a:lnTo>
                    <a:pt x="1764333" y="1764009"/>
                  </a:lnTo>
                  <a:lnTo>
                    <a:pt x="1764334" y="0"/>
                  </a:lnTo>
                  <a:close/>
                </a:path>
              </a:pathLst>
            </a:custGeom>
            <a:solidFill>
              <a:srgbClr val="255E9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5337907" y="2280996"/>
              <a:ext cx="0" cy="131445"/>
            </a:xfrm>
            <a:custGeom>
              <a:avLst/>
              <a:gdLst/>
              <a:ahLst/>
              <a:cxnLst/>
              <a:rect l="l" t="t" r="r" b="b"/>
              <a:pathLst>
                <a:path h="131444">
                  <a:moveTo>
                    <a:pt x="0" y="131235"/>
                  </a:moveTo>
                  <a:lnTo>
                    <a:pt x="0" y="56820"/>
                  </a:lnTo>
                  <a:lnTo>
                    <a:pt x="0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6260937" y="3054654"/>
              <a:ext cx="41910" cy="437515"/>
            </a:xfrm>
            <a:custGeom>
              <a:avLst/>
              <a:gdLst/>
              <a:ahLst/>
              <a:cxnLst/>
              <a:rect l="l" t="t" r="r" b="b"/>
              <a:pathLst>
                <a:path w="41910" h="437514">
                  <a:moveTo>
                    <a:pt x="0" y="437497"/>
                  </a:moveTo>
                  <a:lnTo>
                    <a:pt x="41660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6161704" y="4164620"/>
              <a:ext cx="540385" cy="601345"/>
            </a:xfrm>
            <a:custGeom>
              <a:avLst/>
              <a:gdLst/>
              <a:ahLst/>
              <a:cxnLst/>
              <a:rect l="l" t="t" r="r" b="b"/>
              <a:pathLst>
                <a:path w="540384" h="601345">
                  <a:moveTo>
                    <a:pt x="0" y="601244"/>
                  </a:moveTo>
                  <a:lnTo>
                    <a:pt x="482935" y="0"/>
                  </a:lnTo>
                  <a:lnTo>
                    <a:pt x="540014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5373237" y="5572837"/>
              <a:ext cx="202565" cy="133985"/>
            </a:xfrm>
            <a:custGeom>
              <a:avLst/>
              <a:gdLst/>
              <a:ahLst/>
              <a:cxnLst/>
              <a:rect l="l" t="t" r="r" b="b"/>
              <a:pathLst>
                <a:path w="202564" h="133985">
                  <a:moveTo>
                    <a:pt x="0" y="0"/>
                  </a:moveTo>
                  <a:lnTo>
                    <a:pt x="143642" y="133685"/>
                  </a:lnTo>
                  <a:lnTo>
                    <a:pt x="202254" y="133685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4383776" y="5765040"/>
              <a:ext cx="158115" cy="330200"/>
            </a:xfrm>
            <a:custGeom>
              <a:avLst/>
              <a:gdLst/>
              <a:ahLst/>
              <a:cxnLst/>
              <a:rect l="l" t="t" r="r" b="b"/>
              <a:pathLst>
                <a:path w="158114" h="330200">
                  <a:moveTo>
                    <a:pt x="157713" y="0"/>
                  </a:moveTo>
                  <a:lnTo>
                    <a:pt x="57159" y="330197"/>
                  </a:lnTo>
                  <a:lnTo>
                    <a:pt x="0" y="330197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3280671" y="5674004"/>
              <a:ext cx="731520" cy="280670"/>
            </a:xfrm>
            <a:custGeom>
              <a:avLst/>
              <a:gdLst/>
              <a:ahLst/>
              <a:cxnLst/>
              <a:rect l="l" t="t" r="r" b="b"/>
              <a:pathLst>
                <a:path w="731520" h="280670">
                  <a:moveTo>
                    <a:pt x="731174" y="0"/>
                  </a:moveTo>
                  <a:lnTo>
                    <a:pt x="56888" y="280050"/>
                  </a:lnTo>
                  <a:lnTo>
                    <a:pt x="0" y="28005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2023842" y="5519252"/>
              <a:ext cx="1649730" cy="24130"/>
            </a:xfrm>
            <a:custGeom>
              <a:avLst/>
              <a:gdLst/>
              <a:ahLst/>
              <a:cxnLst/>
              <a:rect l="l" t="t" r="r" b="b"/>
              <a:pathLst>
                <a:path w="1649729" h="24129">
                  <a:moveTo>
                    <a:pt x="1649527" y="0"/>
                  </a:moveTo>
                  <a:lnTo>
                    <a:pt x="57941" y="24010"/>
                  </a:lnTo>
                  <a:lnTo>
                    <a:pt x="0" y="2401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2532631" y="5222273"/>
              <a:ext cx="867410" cy="97155"/>
            </a:xfrm>
            <a:custGeom>
              <a:avLst/>
              <a:gdLst/>
              <a:ahLst/>
              <a:cxnLst/>
              <a:rect l="l" t="t" r="r" b="b"/>
              <a:pathLst>
                <a:path w="867410" h="97154">
                  <a:moveTo>
                    <a:pt x="866992" y="97076"/>
                  </a:moveTo>
                  <a:lnTo>
                    <a:pt x="58168" y="0"/>
                  </a:lnTo>
                  <a:lnTo>
                    <a:pt x="0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2370415" y="4969471"/>
              <a:ext cx="834390" cy="146050"/>
            </a:xfrm>
            <a:custGeom>
              <a:avLst/>
              <a:gdLst/>
              <a:ahLst/>
              <a:cxnLst/>
              <a:rect l="l" t="t" r="r" b="b"/>
              <a:pathLst>
                <a:path w="834389" h="146050">
                  <a:moveTo>
                    <a:pt x="833899" y="145902"/>
                  </a:moveTo>
                  <a:lnTo>
                    <a:pt x="55792" y="0"/>
                  </a:lnTo>
                  <a:lnTo>
                    <a:pt x="0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2688398" y="4553617"/>
              <a:ext cx="371475" cy="356235"/>
            </a:xfrm>
            <a:custGeom>
              <a:avLst/>
              <a:gdLst/>
              <a:ahLst/>
              <a:cxnLst/>
              <a:rect l="l" t="t" r="r" b="b"/>
              <a:pathLst>
                <a:path w="371475" h="356235">
                  <a:moveTo>
                    <a:pt x="371266" y="355737"/>
                  </a:moveTo>
                  <a:lnTo>
                    <a:pt x="57850" y="0"/>
                  </a:lnTo>
                  <a:lnTo>
                    <a:pt x="0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7" name="object 37"/>
          <p:cNvSpPr txBox="1"/>
          <p:nvPr/>
        </p:nvSpPr>
        <p:spPr>
          <a:xfrm>
            <a:off x="5152021" y="2112771"/>
            <a:ext cx="976630" cy="177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1000" b="1" spc="-5" dirty="0">
                <a:solidFill>
                  <a:srgbClr val="4472C4"/>
                </a:solidFill>
                <a:latin typeface="Calibri"/>
                <a:cs typeface="Calibri"/>
              </a:rPr>
              <a:t>Lung</a:t>
            </a:r>
            <a:r>
              <a:rPr sz="1000" b="1" spc="-45" dirty="0">
                <a:solidFill>
                  <a:srgbClr val="4472C4"/>
                </a:solidFill>
                <a:latin typeface="Calibri"/>
                <a:cs typeface="Calibri"/>
              </a:rPr>
              <a:t> </a:t>
            </a:r>
            <a:r>
              <a:rPr sz="1000" b="1" dirty="0">
                <a:solidFill>
                  <a:srgbClr val="4472C4"/>
                </a:solidFill>
                <a:latin typeface="Calibri"/>
                <a:cs typeface="Calibri"/>
              </a:rPr>
              <a:t>(31.783)</a:t>
            </a:r>
            <a:r>
              <a:rPr sz="1000" b="1" spc="-40" dirty="0">
                <a:solidFill>
                  <a:srgbClr val="4472C4"/>
                </a:solidFill>
                <a:latin typeface="Calibri"/>
                <a:cs typeface="Calibri"/>
              </a:rPr>
              <a:t> </a:t>
            </a:r>
            <a:r>
              <a:rPr sz="1000" b="1" dirty="0">
                <a:solidFill>
                  <a:srgbClr val="4472C4"/>
                </a:solidFill>
                <a:latin typeface="Calibri"/>
                <a:cs typeface="Calibri"/>
              </a:rPr>
              <a:t>14%</a:t>
            </a:r>
            <a:endParaRPr sz="1000" dirty="0">
              <a:latin typeface="Calibri"/>
              <a:cs typeface="Calibri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6321645" y="2920491"/>
            <a:ext cx="1089660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 algn="ctr">
              <a:lnSpc>
                <a:spcPct val="100000"/>
              </a:lnSpc>
              <a:spcBef>
                <a:spcPts val="100"/>
              </a:spcBef>
            </a:pPr>
            <a:r>
              <a:rPr sz="1000" b="1" dirty="0">
                <a:solidFill>
                  <a:srgbClr val="4472C4"/>
                </a:solidFill>
                <a:latin typeface="Calibri"/>
                <a:cs typeface="Calibri"/>
              </a:rPr>
              <a:t>C</a:t>
            </a:r>
            <a:r>
              <a:rPr sz="1000" b="1" spc="-5" dirty="0">
                <a:solidFill>
                  <a:srgbClr val="4472C4"/>
                </a:solidFill>
                <a:latin typeface="Calibri"/>
                <a:cs typeface="Calibri"/>
              </a:rPr>
              <a:t>olo</a:t>
            </a:r>
            <a:r>
              <a:rPr sz="1000" b="1" dirty="0">
                <a:solidFill>
                  <a:srgbClr val="4472C4"/>
                </a:solidFill>
                <a:latin typeface="Calibri"/>
                <a:cs typeface="Calibri"/>
              </a:rPr>
              <a:t>rec</a:t>
            </a:r>
            <a:r>
              <a:rPr sz="1000" b="1" spc="-5" dirty="0">
                <a:solidFill>
                  <a:srgbClr val="4472C4"/>
                </a:solidFill>
                <a:latin typeface="Calibri"/>
                <a:cs typeface="Calibri"/>
              </a:rPr>
              <a:t>tu</a:t>
            </a:r>
            <a:r>
              <a:rPr sz="1000" b="1" dirty="0">
                <a:solidFill>
                  <a:srgbClr val="4472C4"/>
                </a:solidFill>
                <a:latin typeface="Calibri"/>
                <a:cs typeface="Calibri"/>
              </a:rPr>
              <a:t>m</a:t>
            </a:r>
            <a:r>
              <a:rPr sz="1000" b="1" spc="-5" dirty="0">
                <a:solidFill>
                  <a:srgbClr val="4472C4"/>
                </a:solidFill>
                <a:latin typeface="Calibri"/>
                <a:cs typeface="Calibri"/>
              </a:rPr>
              <a:t> </a:t>
            </a:r>
            <a:r>
              <a:rPr sz="1000" b="1" dirty="0">
                <a:solidFill>
                  <a:srgbClr val="4472C4"/>
                </a:solidFill>
                <a:latin typeface="Calibri"/>
                <a:cs typeface="Calibri"/>
              </a:rPr>
              <a:t>(26.872)</a:t>
            </a:r>
            <a:endParaRPr sz="1000">
              <a:latin typeface="Calibri"/>
              <a:cs typeface="Calibri"/>
            </a:endParaRPr>
          </a:p>
          <a:p>
            <a:pPr marR="5080" algn="ctr">
              <a:lnSpc>
                <a:spcPct val="100000"/>
              </a:lnSpc>
            </a:pPr>
            <a:r>
              <a:rPr sz="1000" b="1" dirty="0">
                <a:solidFill>
                  <a:srgbClr val="4472C4"/>
                </a:solidFill>
                <a:latin typeface="Calibri"/>
                <a:cs typeface="Calibri"/>
              </a:rPr>
              <a:t>12%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6720767" y="4029964"/>
            <a:ext cx="814069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 algn="ctr">
              <a:lnSpc>
                <a:spcPct val="100000"/>
              </a:lnSpc>
              <a:spcBef>
                <a:spcPts val="100"/>
              </a:spcBef>
            </a:pPr>
            <a:r>
              <a:rPr sz="1000" b="1" dirty="0">
                <a:solidFill>
                  <a:srgbClr val="4472C4"/>
                </a:solidFill>
                <a:latin typeface="Calibri"/>
                <a:cs typeface="Calibri"/>
              </a:rPr>
              <a:t>Bre</a:t>
            </a:r>
            <a:r>
              <a:rPr sz="1000" b="1" spc="-5" dirty="0">
                <a:solidFill>
                  <a:srgbClr val="4472C4"/>
                </a:solidFill>
                <a:latin typeface="Calibri"/>
                <a:cs typeface="Calibri"/>
              </a:rPr>
              <a:t>a</a:t>
            </a:r>
            <a:r>
              <a:rPr sz="1000" b="1" dirty="0">
                <a:solidFill>
                  <a:srgbClr val="4472C4"/>
                </a:solidFill>
                <a:latin typeface="Calibri"/>
                <a:cs typeface="Calibri"/>
              </a:rPr>
              <a:t>st</a:t>
            </a:r>
            <a:r>
              <a:rPr sz="1000" b="1" spc="-5" dirty="0">
                <a:solidFill>
                  <a:srgbClr val="4472C4"/>
                </a:solidFill>
                <a:latin typeface="Calibri"/>
                <a:cs typeface="Calibri"/>
              </a:rPr>
              <a:t> </a:t>
            </a:r>
            <a:r>
              <a:rPr sz="1000" b="1" dirty="0">
                <a:solidFill>
                  <a:srgbClr val="4472C4"/>
                </a:solidFill>
                <a:latin typeface="Calibri"/>
                <a:cs typeface="Calibri"/>
              </a:rPr>
              <a:t>(25.571)</a:t>
            </a:r>
            <a:endParaRPr sz="1000">
              <a:latin typeface="Calibri"/>
              <a:cs typeface="Calibri"/>
            </a:endParaRPr>
          </a:p>
          <a:p>
            <a:pPr marR="5080" algn="ctr">
              <a:lnSpc>
                <a:spcPct val="100000"/>
              </a:lnSpc>
            </a:pPr>
            <a:r>
              <a:rPr sz="1000" b="1" dirty="0">
                <a:solidFill>
                  <a:srgbClr val="4472C4"/>
                </a:solidFill>
                <a:latin typeface="Calibri"/>
                <a:cs typeface="Calibri"/>
              </a:rPr>
              <a:t>12%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5594541" y="5572252"/>
            <a:ext cx="923290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 algn="ctr">
              <a:lnSpc>
                <a:spcPct val="100000"/>
              </a:lnSpc>
              <a:spcBef>
                <a:spcPts val="100"/>
              </a:spcBef>
            </a:pPr>
            <a:r>
              <a:rPr sz="1000" b="1" spc="-5" dirty="0">
                <a:solidFill>
                  <a:srgbClr val="4472C4"/>
                </a:solidFill>
                <a:latin typeface="Calibri"/>
                <a:cs typeface="Calibri"/>
              </a:rPr>
              <a:t>P</a:t>
            </a:r>
            <a:r>
              <a:rPr sz="1000" b="1" dirty="0">
                <a:solidFill>
                  <a:srgbClr val="4472C4"/>
                </a:solidFill>
                <a:latin typeface="Calibri"/>
                <a:cs typeface="Calibri"/>
              </a:rPr>
              <a:t>r</a:t>
            </a:r>
            <a:r>
              <a:rPr sz="1000" b="1" spc="-5" dirty="0">
                <a:solidFill>
                  <a:srgbClr val="4472C4"/>
                </a:solidFill>
                <a:latin typeface="Calibri"/>
                <a:cs typeface="Calibri"/>
              </a:rPr>
              <a:t>o</a:t>
            </a:r>
            <a:r>
              <a:rPr sz="1000" b="1" dirty="0">
                <a:solidFill>
                  <a:srgbClr val="4472C4"/>
                </a:solidFill>
                <a:latin typeface="Calibri"/>
                <a:cs typeface="Calibri"/>
              </a:rPr>
              <a:t>s</a:t>
            </a:r>
            <a:r>
              <a:rPr sz="1000" b="1" spc="-5" dirty="0">
                <a:solidFill>
                  <a:srgbClr val="4472C4"/>
                </a:solidFill>
                <a:latin typeface="Calibri"/>
                <a:cs typeface="Calibri"/>
              </a:rPr>
              <a:t>tat</a:t>
            </a:r>
            <a:r>
              <a:rPr sz="1000" b="1" dirty="0">
                <a:solidFill>
                  <a:srgbClr val="4472C4"/>
                </a:solidFill>
                <a:latin typeface="Calibri"/>
                <a:cs typeface="Calibri"/>
              </a:rPr>
              <a:t>e (20.498)</a:t>
            </a:r>
            <a:endParaRPr sz="1000">
              <a:latin typeface="Calibri"/>
              <a:cs typeface="Calibri"/>
            </a:endParaRPr>
          </a:p>
          <a:p>
            <a:pPr marR="5080" algn="ctr">
              <a:lnSpc>
                <a:spcPct val="100000"/>
              </a:lnSpc>
            </a:pPr>
            <a:r>
              <a:rPr sz="1000" b="1" dirty="0">
                <a:solidFill>
                  <a:srgbClr val="4472C4"/>
                </a:solidFill>
                <a:latin typeface="Calibri"/>
                <a:cs typeface="Calibri"/>
              </a:rPr>
              <a:t>9%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4126919" y="5910579"/>
            <a:ext cx="985519" cy="177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900" b="1" dirty="0">
                <a:solidFill>
                  <a:srgbClr val="4472C4"/>
                </a:solidFill>
                <a:latin typeface="Calibri"/>
                <a:cs typeface="Calibri"/>
              </a:rPr>
              <a:t>Bladder</a:t>
            </a:r>
            <a:r>
              <a:rPr sz="900" b="1" spc="-30" dirty="0">
                <a:solidFill>
                  <a:srgbClr val="4472C4"/>
                </a:solidFill>
                <a:latin typeface="Calibri"/>
                <a:cs typeface="Calibri"/>
              </a:rPr>
              <a:t> </a:t>
            </a:r>
            <a:r>
              <a:rPr sz="900" b="1" spc="-5" dirty="0">
                <a:solidFill>
                  <a:srgbClr val="4472C4"/>
                </a:solidFill>
                <a:latin typeface="Calibri"/>
                <a:cs typeface="Calibri"/>
              </a:rPr>
              <a:t>(14.091)</a:t>
            </a:r>
            <a:r>
              <a:rPr sz="900" b="1" spc="-10" dirty="0">
                <a:solidFill>
                  <a:srgbClr val="4472C4"/>
                </a:solidFill>
                <a:latin typeface="Calibri"/>
                <a:cs typeface="Calibri"/>
              </a:rPr>
              <a:t> </a:t>
            </a:r>
            <a:r>
              <a:rPr sz="1000" b="1" dirty="0">
                <a:solidFill>
                  <a:srgbClr val="4472C4"/>
                </a:solidFill>
                <a:latin typeface="Calibri"/>
                <a:cs typeface="Calibri"/>
              </a:rPr>
              <a:t>6%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1512338" y="4834635"/>
            <a:ext cx="1762125" cy="11626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1000" b="1" spc="-5" dirty="0">
                <a:solidFill>
                  <a:srgbClr val="4472C4"/>
                </a:solidFill>
                <a:latin typeface="Calibri"/>
                <a:cs typeface="Calibri"/>
              </a:rPr>
              <a:t>Liver</a:t>
            </a:r>
            <a:r>
              <a:rPr sz="1000" b="1" spc="-25" dirty="0">
                <a:solidFill>
                  <a:srgbClr val="4472C4"/>
                </a:solidFill>
                <a:latin typeface="Calibri"/>
                <a:cs typeface="Calibri"/>
              </a:rPr>
              <a:t> </a:t>
            </a:r>
            <a:r>
              <a:rPr sz="1000" b="1" dirty="0">
                <a:solidFill>
                  <a:srgbClr val="4472C4"/>
                </a:solidFill>
                <a:latin typeface="Calibri"/>
                <a:cs typeface="Calibri"/>
              </a:rPr>
              <a:t>(5.128)</a:t>
            </a:r>
            <a:r>
              <a:rPr sz="1000" b="1" spc="-30" dirty="0">
                <a:solidFill>
                  <a:srgbClr val="4472C4"/>
                </a:solidFill>
                <a:latin typeface="Calibri"/>
                <a:cs typeface="Calibri"/>
              </a:rPr>
              <a:t> </a:t>
            </a:r>
            <a:r>
              <a:rPr sz="1000" b="1" dirty="0">
                <a:solidFill>
                  <a:srgbClr val="4472C4"/>
                </a:solidFill>
                <a:latin typeface="Calibri"/>
                <a:cs typeface="Calibri"/>
              </a:rPr>
              <a:t>2%</a:t>
            </a:r>
            <a:endParaRPr sz="1000">
              <a:latin typeface="Calibri"/>
              <a:cs typeface="Calibri"/>
            </a:endParaRPr>
          </a:p>
          <a:p>
            <a:pPr marL="55244">
              <a:lnSpc>
                <a:spcPct val="100000"/>
              </a:lnSpc>
              <a:spcBef>
                <a:spcPts val="790"/>
              </a:spcBef>
            </a:pPr>
            <a:r>
              <a:rPr sz="1000" b="1" spc="-5" dirty="0">
                <a:solidFill>
                  <a:srgbClr val="4472C4"/>
                </a:solidFill>
                <a:latin typeface="Calibri"/>
                <a:cs typeface="Calibri"/>
              </a:rPr>
              <a:t>Kidney</a:t>
            </a:r>
            <a:r>
              <a:rPr sz="1000" b="1" spc="-30" dirty="0">
                <a:solidFill>
                  <a:srgbClr val="4472C4"/>
                </a:solidFill>
                <a:latin typeface="Calibri"/>
                <a:cs typeface="Calibri"/>
              </a:rPr>
              <a:t> </a:t>
            </a:r>
            <a:r>
              <a:rPr sz="1000" b="1" dirty="0">
                <a:solidFill>
                  <a:srgbClr val="4472C4"/>
                </a:solidFill>
                <a:latin typeface="Calibri"/>
                <a:cs typeface="Calibri"/>
              </a:rPr>
              <a:t>(6.213)</a:t>
            </a:r>
            <a:r>
              <a:rPr sz="1000" b="1" spc="-30" dirty="0">
                <a:solidFill>
                  <a:srgbClr val="4472C4"/>
                </a:solidFill>
                <a:latin typeface="Calibri"/>
                <a:cs typeface="Calibri"/>
              </a:rPr>
              <a:t> </a:t>
            </a:r>
            <a:r>
              <a:rPr sz="1000" b="1" dirty="0">
                <a:solidFill>
                  <a:srgbClr val="4472C4"/>
                </a:solidFill>
                <a:latin typeface="Calibri"/>
                <a:cs typeface="Calibri"/>
              </a:rPr>
              <a:t>3%</a:t>
            </a:r>
            <a:endParaRPr sz="10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850">
              <a:latin typeface="Calibri"/>
              <a:cs typeface="Calibri"/>
            </a:endParaRPr>
          </a:p>
          <a:p>
            <a:pPr marR="876935" algn="ctr">
              <a:lnSpc>
                <a:spcPct val="100000"/>
              </a:lnSpc>
              <a:spcBef>
                <a:spcPts val="5"/>
              </a:spcBef>
            </a:pPr>
            <a:r>
              <a:rPr sz="1000" b="1" spc="-5" dirty="0">
                <a:solidFill>
                  <a:srgbClr val="4472C4"/>
                </a:solidFill>
                <a:latin typeface="Calibri"/>
                <a:cs typeface="Calibri"/>
              </a:rPr>
              <a:t>Pan</a:t>
            </a:r>
            <a:r>
              <a:rPr sz="1000" b="1" dirty="0">
                <a:solidFill>
                  <a:srgbClr val="4472C4"/>
                </a:solidFill>
                <a:latin typeface="Calibri"/>
                <a:cs typeface="Calibri"/>
              </a:rPr>
              <a:t>cre</a:t>
            </a:r>
            <a:r>
              <a:rPr sz="1000" b="1" spc="-5" dirty="0">
                <a:solidFill>
                  <a:srgbClr val="4472C4"/>
                </a:solidFill>
                <a:latin typeface="Calibri"/>
                <a:cs typeface="Calibri"/>
              </a:rPr>
              <a:t>a</a:t>
            </a:r>
            <a:r>
              <a:rPr sz="1000" b="1" dirty="0">
                <a:solidFill>
                  <a:srgbClr val="4472C4"/>
                </a:solidFill>
                <a:latin typeface="Calibri"/>
                <a:cs typeface="Calibri"/>
              </a:rPr>
              <a:t>s (7.406)</a:t>
            </a:r>
            <a:endParaRPr sz="1000">
              <a:latin typeface="Calibri"/>
              <a:cs typeface="Calibri"/>
            </a:endParaRPr>
          </a:p>
          <a:p>
            <a:pPr marR="876935" algn="ctr">
              <a:lnSpc>
                <a:spcPct val="100000"/>
              </a:lnSpc>
            </a:pPr>
            <a:r>
              <a:rPr sz="1000" b="1" dirty="0">
                <a:solidFill>
                  <a:srgbClr val="4472C4"/>
                </a:solidFill>
                <a:latin typeface="Calibri"/>
                <a:cs typeface="Calibri"/>
              </a:rPr>
              <a:t>3%</a:t>
            </a:r>
            <a:endParaRPr sz="1000">
              <a:latin typeface="Calibri"/>
              <a:cs typeface="Calibri"/>
            </a:endParaRPr>
          </a:p>
          <a:p>
            <a:pPr marL="704215">
              <a:lnSpc>
                <a:spcPct val="100000"/>
              </a:lnSpc>
              <a:spcBef>
                <a:spcPts val="1080"/>
              </a:spcBef>
            </a:pPr>
            <a:r>
              <a:rPr sz="1000" b="1" spc="-5" dirty="0">
                <a:solidFill>
                  <a:srgbClr val="4472C4"/>
                </a:solidFill>
                <a:latin typeface="Calibri"/>
                <a:cs typeface="Calibri"/>
              </a:rPr>
              <a:t>Stomach</a:t>
            </a:r>
            <a:r>
              <a:rPr sz="1000" b="1" spc="-40" dirty="0">
                <a:solidFill>
                  <a:srgbClr val="4472C4"/>
                </a:solidFill>
                <a:latin typeface="Calibri"/>
                <a:cs typeface="Calibri"/>
              </a:rPr>
              <a:t> </a:t>
            </a:r>
            <a:r>
              <a:rPr sz="1000" b="1" dirty="0">
                <a:solidFill>
                  <a:srgbClr val="4472C4"/>
                </a:solidFill>
                <a:latin typeface="Calibri"/>
                <a:cs typeface="Calibri"/>
              </a:rPr>
              <a:t>(7.552)</a:t>
            </a:r>
            <a:r>
              <a:rPr sz="1000" b="1" spc="-40" dirty="0">
                <a:solidFill>
                  <a:srgbClr val="4472C4"/>
                </a:solidFill>
                <a:latin typeface="Calibri"/>
                <a:cs typeface="Calibri"/>
              </a:rPr>
              <a:t> </a:t>
            </a:r>
            <a:r>
              <a:rPr sz="1000" b="1" dirty="0">
                <a:solidFill>
                  <a:srgbClr val="4472C4"/>
                </a:solidFill>
                <a:latin typeface="Calibri"/>
                <a:cs typeface="Calibri"/>
              </a:rPr>
              <a:t>4%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1533714" y="4420108"/>
            <a:ext cx="1148715" cy="177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1000" b="1" spc="-5" dirty="0">
                <a:solidFill>
                  <a:srgbClr val="4472C4"/>
                </a:solidFill>
                <a:latin typeface="Calibri"/>
                <a:cs typeface="Calibri"/>
              </a:rPr>
              <a:t>Brain,</a:t>
            </a:r>
            <a:r>
              <a:rPr sz="1000" b="1" spc="-25" dirty="0">
                <a:solidFill>
                  <a:srgbClr val="4472C4"/>
                </a:solidFill>
                <a:latin typeface="Calibri"/>
                <a:cs typeface="Calibri"/>
              </a:rPr>
              <a:t> </a:t>
            </a:r>
            <a:r>
              <a:rPr sz="1000" b="1" spc="-5" dirty="0">
                <a:solidFill>
                  <a:srgbClr val="4472C4"/>
                </a:solidFill>
                <a:latin typeface="Calibri"/>
                <a:cs typeface="Calibri"/>
              </a:rPr>
              <a:t>CNS</a:t>
            </a:r>
            <a:r>
              <a:rPr sz="1000" b="1" spc="-25" dirty="0">
                <a:solidFill>
                  <a:srgbClr val="4472C4"/>
                </a:solidFill>
                <a:latin typeface="Calibri"/>
                <a:cs typeface="Calibri"/>
              </a:rPr>
              <a:t> </a:t>
            </a:r>
            <a:r>
              <a:rPr sz="1000" b="1" dirty="0">
                <a:solidFill>
                  <a:srgbClr val="4472C4"/>
                </a:solidFill>
                <a:latin typeface="Calibri"/>
                <a:cs typeface="Calibri"/>
              </a:rPr>
              <a:t>(4.979)</a:t>
            </a:r>
            <a:r>
              <a:rPr sz="1000" b="1" spc="-25" dirty="0">
                <a:solidFill>
                  <a:srgbClr val="4472C4"/>
                </a:solidFill>
                <a:latin typeface="Calibri"/>
                <a:cs typeface="Calibri"/>
              </a:rPr>
              <a:t> </a:t>
            </a:r>
            <a:r>
              <a:rPr sz="1000" b="1" dirty="0">
                <a:solidFill>
                  <a:srgbClr val="4472C4"/>
                </a:solidFill>
                <a:latin typeface="Calibri"/>
                <a:cs typeface="Calibri"/>
              </a:rPr>
              <a:t>2%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2660972" y="3438652"/>
            <a:ext cx="1459230" cy="177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1000" b="1" spc="-5" dirty="0">
                <a:solidFill>
                  <a:srgbClr val="FFFFFF"/>
                </a:solidFill>
                <a:latin typeface="Calibri"/>
                <a:cs typeface="Calibri"/>
              </a:rPr>
              <a:t>Other</a:t>
            </a:r>
            <a:r>
              <a:rPr sz="1000" b="1"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00" b="1" spc="-5" dirty="0">
                <a:solidFill>
                  <a:srgbClr val="FFFFFF"/>
                </a:solidFill>
                <a:latin typeface="Calibri"/>
                <a:cs typeface="Calibri"/>
              </a:rPr>
              <a:t>cancers</a:t>
            </a:r>
            <a:r>
              <a:rPr sz="1000" b="1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00" b="1" dirty="0">
                <a:solidFill>
                  <a:srgbClr val="FFFFFF"/>
                </a:solidFill>
                <a:latin typeface="Calibri"/>
                <a:cs typeface="Calibri"/>
              </a:rPr>
              <a:t>(72.222)</a:t>
            </a:r>
            <a:r>
              <a:rPr sz="1000" b="1" spc="-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00" b="1" dirty="0">
                <a:solidFill>
                  <a:srgbClr val="FFFFFF"/>
                </a:solidFill>
                <a:latin typeface="Calibri"/>
                <a:cs typeface="Calibri"/>
              </a:rPr>
              <a:t>33%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45" name="object 45"/>
          <p:cNvSpPr/>
          <p:nvPr/>
        </p:nvSpPr>
        <p:spPr>
          <a:xfrm>
            <a:off x="628650" y="1825625"/>
            <a:ext cx="7886700" cy="4351655"/>
          </a:xfrm>
          <a:custGeom>
            <a:avLst/>
            <a:gdLst/>
            <a:ahLst/>
            <a:cxnLst/>
            <a:rect l="l" t="t" r="r" b="b"/>
            <a:pathLst>
              <a:path w="7886700" h="4351655">
                <a:moveTo>
                  <a:pt x="0" y="0"/>
                </a:moveTo>
                <a:lnTo>
                  <a:pt x="7886699" y="0"/>
                </a:lnTo>
                <a:lnTo>
                  <a:pt x="7886699" y="4351337"/>
                </a:lnTo>
                <a:lnTo>
                  <a:pt x="0" y="4351337"/>
                </a:lnTo>
                <a:lnTo>
                  <a:pt x="0" y="0"/>
                </a:lnTo>
                <a:close/>
              </a:path>
            </a:pathLst>
          </a:custGeom>
          <a:ln w="9528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68104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7772400" cy="868362"/>
          </a:xfrm>
        </p:spPr>
        <p:txBody>
          <a:bodyPr>
            <a:noAutofit/>
          </a:bodyPr>
          <a:lstStyle/>
          <a:p>
            <a:r>
              <a:rPr lang="bs-Latn-BA" sz="3200" dirty="0" smtClean="0"/>
              <a:t>VOI </a:t>
            </a:r>
            <a:r>
              <a:rPr lang="en-US" sz="3200" dirty="0" smtClean="0"/>
              <a:t>(volume of interest) and margins</a:t>
            </a:r>
            <a:endParaRPr lang="bs-Latn-BA" sz="3200" dirty="0"/>
          </a:p>
        </p:txBody>
      </p:sp>
      <p:pic>
        <p:nvPicPr>
          <p:cNvPr id="4" name="Picture 3" descr="GTV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5035" y="1507695"/>
            <a:ext cx="4338319" cy="3200399"/>
          </a:xfrm>
          <a:prstGeom prst="rect">
            <a:avLst/>
          </a:prstGeom>
        </p:spPr>
      </p:pic>
      <p:sp>
        <p:nvSpPr>
          <p:cNvPr id="6" name="Cloud 5"/>
          <p:cNvSpPr/>
          <p:nvPr/>
        </p:nvSpPr>
        <p:spPr>
          <a:xfrm>
            <a:off x="2438400" y="762000"/>
            <a:ext cx="2819400" cy="10668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s-Latn-BA" sz="1400" b="1" dirty="0" smtClean="0">
                <a:solidFill>
                  <a:schemeClr val="tx1"/>
                </a:solidFill>
              </a:rPr>
              <a:t>GTV</a:t>
            </a:r>
            <a:r>
              <a:rPr lang="bs-Latn-BA" sz="1400" dirty="0" smtClean="0"/>
              <a:t>- </a:t>
            </a:r>
            <a:r>
              <a:rPr lang="bg-BG" sz="1400" dirty="0"/>
              <a:t>точно </a:t>
            </a:r>
            <a:r>
              <a:rPr lang="bg-BG" sz="1400" dirty="0" smtClean="0"/>
              <a:t>местоположение на </a:t>
            </a:r>
            <a:r>
              <a:rPr lang="bg-BG" sz="1400" dirty="0"/>
              <a:t>тумора</a:t>
            </a:r>
            <a:endParaRPr lang="bs-Latn-BA" sz="1400" dirty="0"/>
          </a:p>
        </p:txBody>
      </p:sp>
      <p:sp>
        <p:nvSpPr>
          <p:cNvPr id="7" name="Cloud 6"/>
          <p:cNvSpPr/>
          <p:nvPr/>
        </p:nvSpPr>
        <p:spPr>
          <a:xfrm>
            <a:off x="5638800" y="609600"/>
            <a:ext cx="3130715" cy="1752154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s-Latn-BA" sz="1400" b="1" dirty="0" smtClean="0">
              <a:solidFill>
                <a:schemeClr val="tx1"/>
              </a:solidFill>
            </a:endParaRPr>
          </a:p>
          <a:p>
            <a:pPr algn="ctr"/>
            <a:r>
              <a:rPr lang="bs-Latn-BA" sz="1400" b="1" dirty="0" smtClean="0">
                <a:solidFill>
                  <a:schemeClr val="tx1"/>
                </a:solidFill>
              </a:rPr>
              <a:t>CTV</a:t>
            </a:r>
            <a:r>
              <a:rPr lang="bs-Latn-BA" sz="1400" dirty="0" smtClean="0"/>
              <a:t>- </a:t>
            </a:r>
            <a:r>
              <a:rPr lang="ru-RU" sz="1400" dirty="0"/>
              <a:t>граница, която се състои от </a:t>
            </a:r>
            <a:r>
              <a:rPr lang="ru-RU" sz="1400" dirty="0" smtClean="0"/>
              <a:t>наличния темор </a:t>
            </a:r>
            <a:r>
              <a:rPr lang="ru-RU" sz="1400" dirty="0"/>
              <a:t>и всяка друга тъкан с предполагаем тумор</a:t>
            </a:r>
            <a:endParaRPr lang="bs-Latn-BA" sz="1400" dirty="0"/>
          </a:p>
        </p:txBody>
      </p:sp>
      <p:sp>
        <p:nvSpPr>
          <p:cNvPr id="8" name="Cloud 7"/>
          <p:cNvSpPr/>
          <p:nvPr/>
        </p:nvSpPr>
        <p:spPr>
          <a:xfrm>
            <a:off x="5638801" y="2823000"/>
            <a:ext cx="3505200" cy="1903311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s-Latn-BA" sz="1400" b="1" dirty="0" smtClean="0">
                <a:solidFill>
                  <a:schemeClr val="tx1"/>
                </a:solidFill>
              </a:rPr>
              <a:t>ITV</a:t>
            </a:r>
            <a:r>
              <a:rPr lang="bs-Latn-BA" sz="1400" dirty="0" smtClean="0"/>
              <a:t>-</a:t>
            </a:r>
            <a:r>
              <a:rPr lang="bg-BG" sz="1400" dirty="0" smtClean="0"/>
              <a:t> граница</a:t>
            </a:r>
            <a:r>
              <a:rPr lang="bs-Latn-BA" sz="1400" dirty="0" smtClean="0"/>
              <a:t> </a:t>
            </a:r>
            <a:r>
              <a:rPr lang="ru-RU" sz="1400" dirty="0" smtClean="0"/>
              <a:t>добавена </a:t>
            </a:r>
            <a:r>
              <a:rPr lang="ru-RU" sz="1400" dirty="0"/>
              <a:t>към CTV, за да компенсира вътрешни физиологични движения и вариации в размера, формата и позицията</a:t>
            </a:r>
            <a:endParaRPr lang="bs-Latn-BA" sz="1400" dirty="0"/>
          </a:p>
        </p:txBody>
      </p:sp>
      <p:sp>
        <p:nvSpPr>
          <p:cNvPr id="9" name="Cloud 8"/>
          <p:cNvSpPr/>
          <p:nvPr/>
        </p:nvSpPr>
        <p:spPr>
          <a:xfrm>
            <a:off x="3581400" y="4724400"/>
            <a:ext cx="3048000" cy="21336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s-Latn-BA" sz="1400" b="1" dirty="0" smtClean="0">
                <a:solidFill>
                  <a:schemeClr val="tx1"/>
                </a:solidFill>
              </a:rPr>
              <a:t>PTV</a:t>
            </a:r>
            <a:r>
              <a:rPr lang="bs-Latn-BA" sz="1400" dirty="0" smtClean="0"/>
              <a:t>- </a:t>
            </a:r>
            <a:r>
              <a:rPr lang="bg-BG" sz="1400" dirty="0" smtClean="0"/>
              <a:t>граница, при </a:t>
            </a:r>
            <a:r>
              <a:rPr lang="ru-RU" sz="1400" dirty="0" smtClean="0"/>
              <a:t>движение </a:t>
            </a:r>
            <a:r>
              <a:rPr lang="ru-RU" sz="1400" dirty="0"/>
              <a:t>на пациента и несигурност при настройката</a:t>
            </a:r>
            <a:endParaRPr lang="bs-Latn-BA" sz="1400" dirty="0"/>
          </a:p>
        </p:txBody>
      </p:sp>
      <p:sp>
        <p:nvSpPr>
          <p:cNvPr id="10" name="Right Arrow 9"/>
          <p:cNvSpPr/>
          <p:nvPr/>
        </p:nvSpPr>
        <p:spPr>
          <a:xfrm rot="1092472">
            <a:off x="4990593" y="1012769"/>
            <a:ext cx="685800" cy="3505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s-Latn-BA"/>
          </a:p>
        </p:txBody>
      </p:sp>
      <p:sp>
        <p:nvSpPr>
          <p:cNvPr id="14" name="Right Arrow 13"/>
          <p:cNvSpPr/>
          <p:nvPr/>
        </p:nvSpPr>
        <p:spPr>
          <a:xfrm rot="4150969">
            <a:off x="8019981" y="2264941"/>
            <a:ext cx="685800" cy="3505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s-Latn-BA"/>
          </a:p>
        </p:txBody>
      </p:sp>
      <p:sp>
        <p:nvSpPr>
          <p:cNvPr id="15" name="Right Arrow 14"/>
          <p:cNvSpPr/>
          <p:nvPr/>
        </p:nvSpPr>
        <p:spPr>
          <a:xfrm rot="8580454">
            <a:off x="6536864" y="4787813"/>
            <a:ext cx="882668" cy="4942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s-Latn-BA"/>
          </a:p>
        </p:txBody>
      </p:sp>
      <p:sp>
        <p:nvSpPr>
          <p:cNvPr id="16" name="TextBox 15"/>
          <p:cNvSpPr txBox="1"/>
          <p:nvPr/>
        </p:nvSpPr>
        <p:spPr>
          <a:xfrm>
            <a:off x="0" y="1524000"/>
            <a:ext cx="3962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GTV- общ обем на </a:t>
            </a:r>
            <a:r>
              <a:rPr lang="ru-RU" sz="1400" dirty="0" smtClean="0"/>
              <a:t>тумора</a:t>
            </a:r>
          </a:p>
          <a:p>
            <a:r>
              <a:rPr lang="ru-RU" sz="1400" dirty="0" smtClean="0"/>
              <a:t>CTV-клиничен </a:t>
            </a:r>
            <a:r>
              <a:rPr lang="ru-RU" sz="1400" dirty="0"/>
              <a:t>целеви </a:t>
            </a:r>
            <a:r>
              <a:rPr lang="ru-RU" sz="1400" dirty="0" smtClean="0"/>
              <a:t>обем</a:t>
            </a:r>
          </a:p>
          <a:p>
            <a:r>
              <a:rPr lang="ru-RU" sz="1400" dirty="0" smtClean="0"/>
              <a:t>ITV-вътрешен </a:t>
            </a:r>
            <a:r>
              <a:rPr lang="ru-RU" sz="1400" dirty="0"/>
              <a:t>целеви </a:t>
            </a:r>
            <a:r>
              <a:rPr lang="ru-RU" sz="1400" dirty="0" smtClean="0"/>
              <a:t>обем</a:t>
            </a:r>
          </a:p>
          <a:p>
            <a:r>
              <a:rPr lang="bs-Latn-BA" sz="1400" dirty="0" smtClean="0"/>
              <a:t>PTV-planing target volume</a:t>
            </a:r>
            <a:endParaRPr lang="bs-Latn-BA" sz="1400" dirty="0"/>
          </a:p>
        </p:txBody>
      </p:sp>
      <p:sp>
        <p:nvSpPr>
          <p:cNvPr id="17" name="Cloud 16"/>
          <p:cNvSpPr/>
          <p:nvPr/>
        </p:nvSpPr>
        <p:spPr>
          <a:xfrm>
            <a:off x="0" y="4495800"/>
            <a:ext cx="3048000" cy="21336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s-Latn-BA" sz="1400" b="1" dirty="0" smtClean="0">
                <a:solidFill>
                  <a:schemeClr val="tx1"/>
                </a:solidFill>
              </a:rPr>
              <a:t>Organ at risk</a:t>
            </a:r>
            <a:r>
              <a:rPr lang="bg-BG" sz="1400" b="1" dirty="0" smtClean="0">
                <a:solidFill>
                  <a:schemeClr val="tx1"/>
                </a:solidFill>
              </a:rPr>
              <a:t> </a:t>
            </a:r>
            <a:r>
              <a:rPr lang="bs-Latn-BA" sz="1400" dirty="0" smtClean="0"/>
              <a:t>-</a:t>
            </a:r>
            <a:r>
              <a:rPr lang="ru-RU" sz="1400" dirty="0"/>
              <a:t>наличие на органи с висока чувствителност към радиация</a:t>
            </a:r>
            <a:endParaRPr lang="bs-Latn-BA" sz="1400" dirty="0"/>
          </a:p>
        </p:txBody>
      </p:sp>
      <p:sp>
        <p:nvSpPr>
          <p:cNvPr id="18" name="Down Arrow 17"/>
          <p:cNvSpPr/>
          <p:nvPr/>
        </p:nvSpPr>
        <p:spPr>
          <a:xfrm rot="6188580">
            <a:off x="2879971" y="5801602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s-Latn-B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Максимална доза - Най-високата доза в целевата област се нарича максимална целева </a:t>
            </a:r>
            <a:r>
              <a:rPr lang="ru-RU" dirty="0" smtClean="0"/>
              <a:t>доза</a:t>
            </a:r>
          </a:p>
          <a:p>
            <a:r>
              <a:rPr lang="ru-RU" dirty="0" smtClean="0"/>
              <a:t>Минимална доза </a:t>
            </a:r>
            <a:r>
              <a:rPr lang="ru-RU" dirty="0"/>
              <a:t>- Минималната целева доза е най-ниската абсорбирана доза в </a:t>
            </a:r>
            <a:r>
              <a:rPr lang="ru-RU" dirty="0" smtClean="0"/>
              <a:t>мишената </a:t>
            </a:r>
          </a:p>
          <a:p>
            <a:r>
              <a:rPr lang="ru-RU" dirty="0" smtClean="0"/>
              <a:t>Средна </a:t>
            </a:r>
            <a:r>
              <a:rPr lang="ru-RU" dirty="0"/>
              <a:t>целева доза - Ако дозата е изчислена в голям брой дискретни точки, равномерно разпределени в целевата област, средната целева доза е средната стойност на абсорбираните </a:t>
            </a:r>
            <a:r>
              <a:rPr lang="ru-RU" dirty="0" smtClean="0"/>
              <a:t>стойности на дозите в </a:t>
            </a:r>
            <a:r>
              <a:rPr lang="ru-RU" dirty="0"/>
              <a:t>тези </a:t>
            </a:r>
            <a:r>
              <a:rPr lang="ru-RU" dirty="0" smtClean="0"/>
              <a:t>точки.</a:t>
            </a:r>
            <a:endParaRPr lang="bs-Latn-B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143000"/>
            <a:ext cx="8229600" cy="4525963"/>
          </a:xfrm>
        </p:spPr>
        <p:txBody>
          <a:bodyPr>
            <a:normAutofit/>
          </a:bodyPr>
          <a:lstStyle/>
          <a:p>
            <a:r>
              <a:rPr lang="ru-RU" sz="2000" dirty="0"/>
              <a:t>DVH не само предоставя количествени данни за това </a:t>
            </a:r>
            <a:r>
              <a:rPr lang="ru-RU" sz="2000" dirty="0" smtClean="0"/>
              <a:t>каква </a:t>
            </a:r>
            <a:r>
              <a:rPr lang="ru-RU" sz="2000" dirty="0"/>
              <a:t>доза се абсорбира в </a:t>
            </a:r>
            <a:r>
              <a:rPr lang="ru-RU" sz="2000" dirty="0" smtClean="0"/>
              <a:t>обема, </a:t>
            </a:r>
            <a:r>
              <a:rPr lang="ru-RU" sz="2000" dirty="0"/>
              <a:t>но също </a:t>
            </a:r>
            <a:r>
              <a:rPr lang="ru-RU" sz="2000" dirty="0" smtClean="0"/>
              <a:t>и </a:t>
            </a:r>
            <a:r>
              <a:rPr lang="ru-RU" sz="2000" dirty="0"/>
              <a:t>обобщава цялото разпределение на дозата в една крива за всяка анатомична </a:t>
            </a:r>
            <a:r>
              <a:rPr lang="ru-RU" sz="2000" dirty="0" smtClean="0"/>
              <a:t>структура.</a:t>
            </a:r>
            <a:endParaRPr lang="bs-Latn-BA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370572"/>
            <a:ext cx="8686800" cy="715962"/>
          </a:xfrm>
        </p:spPr>
        <p:txBody>
          <a:bodyPr>
            <a:normAutofit fontScale="90000"/>
          </a:bodyPr>
          <a:lstStyle/>
          <a:p>
            <a:r>
              <a:rPr lang="bs-Latn-BA" dirty="0" smtClean="0"/>
              <a:t>DVH-</a:t>
            </a:r>
            <a:r>
              <a:rPr lang="bg-BG" dirty="0" smtClean="0"/>
              <a:t>обемна </a:t>
            </a:r>
            <a:r>
              <a:rPr lang="bg-BG" dirty="0"/>
              <a:t>хистограма на дозата</a:t>
            </a:r>
            <a:endParaRPr lang="bs-Latn-BA" dirty="0"/>
          </a:p>
        </p:txBody>
      </p:sp>
      <p:pic>
        <p:nvPicPr>
          <p:cNvPr id="4" name="Picture 3" descr="DVH.png"/>
          <p:cNvPicPr>
            <a:picLocks noChangeAspect="1"/>
          </p:cNvPicPr>
          <p:nvPr/>
        </p:nvPicPr>
        <p:blipFill>
          <a:blip r:embed="rId2"/>
          <a:srcRect l="7500" t="9980" r="8333" b="35178"/>
          <a:stretch>
            <a:fillRect/>
          </a:stretch>
        </p:blipFill>
        <p:spPr>
          <a:xfrm>
            <a:off x="0" y="2362200"/>
            <a:ext cx="9144000" cy="33497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5483" y="1371600"/>
            <a:ext cx="7907017" cy="5353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7" name="Rectangle 1"/>
          <p:cNvSpPr>
            <a:spLocks noChangeArrowheads="1"/>
          </p:cNvSpPr>
          <p:nvPr/>
        </p:nvSpPr>
        <p:spPr bwMode="auto">
          <a:xfrm>
            <a:off x="6653411" y="1581347"/>
            <a:ext cx="1835944" cy="715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350" dirty="0">
                <a:solidFill>
                  <a:srgbClr val="C00000"/>
                </a:solidFill>
              </a:rPr>
              <a:t>88-430 MeV/u carbon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350" dirty="0">
                <a:solidFill>
                  <a:srgbClr val="C00000"/>
                </a:solidFill>
              </a:rPr>
              <a:t>50-221 MeV/u protons</a:t>
            </a:r>
          </a:p>
        </p:txBody>
      </p:sp>
      <p:sp>
        <p:nvSpPr>
          <p:cNvPr id="54278" name="Text Box 7"/>
          <p:cNvSpPr txBox="1">
            <a:spLocks noChangeArrowheads="1"/>
          </p:cNvSpPr>
          <p:nvPr/>
        </p:nvSpPr>
        <p:spPr bwMode="auto">
          <a:xfrm>
            <a:off x="665483" y="1517848"/>
            <a:ext cx="1475184" cy="467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1430" tIns="25715" rIns="51430" bIns="25715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350" dirty="0" err="1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Pb-Pb</a:t>
            </a:r>
            <a:r>
              <a:rPr lang="el-GR" altLang="en-US" sz="1350" dirty="0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 </a:t>
            </a:r>
            <a:r>
              <a:rPr lang="el-GR" altLang="en-US" sz="1350" dirty="0" err="1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at</a:t>
            </a:r>
            <a:r>
              <a:rPr lang="el-GR" altLang="en-US" sz="1350" dirty="0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 5.5 </a:t>
            </a:r>
            <a:r>
              <a:rPr lang="el-GR" altLang="en-US" sz="1350" dirty="0" err="1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TeV</a:t>
            </a:r>
            <a:endParaRPr lang="en-US" altLang="en-US" sz="1350" dirty="0">
              <a:solidFill>
                <a:srgbClr val="C00000"/>
              </a:solidFill>
              <a:ea typeface="ヒラギノ角ゴ Pro W3" charset="-128"/>
              <a:cs typeface="ヒラギノ角ゴ Pro W3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l-GR" altLang="en-US" sz="1350" dirty="0" err="1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pp</a:t>
            </a:r>
            <a:r>
              <a:rPr lang="el-GR" altLang="en-US" sz="1350" dirty="0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 </a:t>
            </a:r>
            <a:r>
              <a:rPr lang="el-GR" altLang="en-US" sz="1350" dirty="0" err="1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at</a:t>
            </a:r>
            <a:r>
              <a:rPr lang="el-GR" altLang="en-US" sz="1350" dirty="0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 14 </a:t>
            </a:r>
            <a:r>
              <a:rPr lang="el-GR" altLang="en-US" sz="1350" dirty="0" err="1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TeV</a:t>
            </a:r>
            <a:endParaRPr lang="el-GR" altLang="en-US" sz="1350" dirty="0">
              <a:solidFill>
                <a:srgbClr val="C00000"/>
              </a:solidFill>
              <a:ea typeface="ヒラギノ角ゴ Pro W3" charset="-128"/>
              <a:cs typeface="ヒラギノ角ゴ Pro W3" charset="-128"/>
            </a:endParaRPr>
          </a:p>
        </p:txBody>
      </p:sp>
      <p:pic>
        <p:nvPicPr>
          <p:cNvPr id="6" name="Picture 5" descr="IPPOG_Logo_coloured">
            <a:extLst>
              <a:ext uri="{FF2B5EF4-FFF2-40B4-BE49-F238E27FC236}">
                <a16:creationId xmlns:a16="http://schemas.microsoft.com/office/drawing/2014/main" id="{55C59A2B-03D3-1148-98FD-5980E82CCF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426" y="890589"/>
            <a:ext cx="597694" cy="573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el 1"/>
          <p:cNvSpPr txBox="1">
            <a:spLocks/>
          </p:cNvSpPr>
          <p:nvPr/>
        </p:nvSpPr>
        <p:spPr bwMode="auto">
          <a:xfrm>
            <a:off x="646120" y="228600"/>
            <a:ext cx="8252683" cy="428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ru-RU" altLang="en-US" sz="2700" b="1" dirty="0">
                <a:solidFill>
                  <a:srgbClr val="0000FF"/>
                </a:solidFill>
              </a:rPr>
              <a:t>Изследвания с тежки йони и терапия с тежки йони</a:t>
            </a:r>
            <a:endParaRPr lang="de-DE" altLang="en-US" sz="27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4263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937" name="HadronTherapyFacility_30_03_2015">
            <a:hlinkClick r:id="" action="ppaction://media"/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433513"/>
            <a:ext cx="6858000" cy="385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7939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557213" indent="-214313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857250" indent="-171450">
              <a:spcBef>
                <a:spcPct val="20000"/>
              </a:spcBef>
              <a:buChar char="•"/>
              <a:defRPr sz="1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200150" indent="-171450">
              <a:spcBef>
                <a:spcPct val="20000"/>
              </a:spcBef>
              <a:buChar char="–"/>
              <a:defRPr sz="15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1543050" indent="-171450">
              <a:spcBef>
                <a:spcPct val="20000"/>
              </a:spcBef>
              <a:buChar char="»"/>
              <a:defRPr sz="15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1885950" indent="-171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228850" indent="-171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2571750" indent="-171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2914650" indent="-171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DC18A5F-A562-7443-B7BF-BA2820D1DB49}" type="slidenum">
              <a:rPr lang="en-US" altLang="en-US" sz="1050"/>
              <a:pPr>
                <a:spcBef>
                  <a:spcPct val="0"/>
                </a:spcBef>
                <a:buFontTx/>
                <a:buNone/>
              </a:pPr>
              <a:t>44</a:t>
            </a:fld>
            <a:endParaRPr lang="en-US" altLang="en-US" sz="1050"/>
          </a:p>
        </p:txBody>
      </p:sp>
      <p:pic>
        <p:nvPicPr>
          <p:cNvPr id="5" name="Picture 4" descr="IPPOG_Logo_coloured">
            <a:extLst>
              <a:ext uri="{FF2B5EF4-FFF2-40B4-BE49-F238E27FC236}">
                <a16:creationId xmlns:a16="http://schemas.microsoft.com/office/drawing/2014/main" id="{55C59A2B-03D3-1148-98FD-5980E82CCF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426" y="890589"/>
            <a:ext cx="597694" cy="573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9681" y="1102520"/>
            <a:ext cx="933450" cy="723900"/>
          </a:xfrm>
          <a:prstGeom prst="rect">
            <a:avLst/>
          </a:prstGeom>
        </p:spPr>
      </p:pic>
      <p:pic>
        <p:nvPicPr>
          <p:cNvPr id="8" name="Picture 10" descr="MC-Logo-RGB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6055" y="5428941"/>
            <a:ext cx="1403747" cy="560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2381064" y="5330519"/>
            <a:ext cx="4416145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100" b="1" dirty="0">
                <a:latin typeface="Calibri" charset="0"/>
                <a:hlinkClick r:id="rId6"/>
              </a:rPr>
              <a:t>https://indico.cern.ch/event/840212/</a:t>
            </a:r>
            <a:endParaRPr lang="en-US" altLang="en-US" sz="2100" b="1" dirty="0"/>
          </a:p>
        </p:txBody>
      </p:sp>
    </p:spTree>
    <p:extLst>
      <p:ext uri="{BB962C8B-B14F-4D97-AF65-F5344CB8AC3E}">
        <p14:creationId xmlns:p14="http://schemas.microsoft.com/office/powerpoint/2010/main" val="1698625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0" y="3352800"/>
            <a:ext cx="723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3600" dirty="0" smtClean="0"/>
              <a:t>Благодаря ви за вниманието!</a:t>
            </a:r>
            <a:endParaRPr lang="bs-Latn-BA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774280" y="129539"/>
            <a:ext cx="2361323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bg-BG" sz="4400" spc="-5" dirty="0" smtClean="0"/>
              <a:t>Рак</a:t>
            </a:r>
            <a:endParaRPr sz="4400" dirty="0"/>
          </a:p>
        </p:txBody>
      </p:sp>
      <p:sp>
        <p:nvSpPr>
          <p:cNvPr id="3" name="object 3"/>
          <p:cNvSpPr txBox="1"/>
          <p:nvPr/>
        </p:nvSpPr>
        <p:spPr>
          <a:xfrm>
            <a:off x="581960" y="1241247"/>
            <a:ext cx="4151629" cy="1992212"/>
          </a:xfrm>
          <a:prstGeom prst="rect">
            <a:avLst/>
          </a:prstGeom>
        </p:spPr>
        <p:txBody>
          <a:bodyPr vert="horz" wrap="square" lIns="0" tIns="121285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955"/>
              </a:spcBef>
              <a:buFont typeface="Arial MT"/>
              <a:buChar char="•"/>
              <a:tabLst>
                <a:tab pos="354965" algn="l"/>
                <a:tab pos="355600" algn="l"/>
              </a:tabLst>
            </a:pPr>
            <a:r>
              <a:rPr lang="bg-BG" sz="2400" spc="-25" dirty="0">
                <a:latin typeface="Calibri"/>
                <a:cs typeface="Calibri"/>
              </a:rPr>
              <a:t>Тумор: защо</a:t>
            </a:r>
            <a:r>
              <a:rPr sz="2400" spc="-15" dirty="0" smtClean="0">
                <a:latin typeface="Calibri"/>
                <a:cs typeface="Calibri"/>
              </a:rPr>
              <a:t>?</a:t>
            </a:r>
            <a:endParaRPr sz="2400" dirty="0">
              <a:latin typeface="Calibri"/>
              <a:cs typeface="Calibri"/>
            </a:endParaRPr>
          </a:p>
          <a:p>
            <a:pPr marL="755650" lvl="1" indent="-285750">
              <a:lnSpc>
                <a:spcPct val="100000"/>
              </a:lnSpc>
              <a:spcBef>
                <a:spcPts val="710"/>
              </a:spcBef>
              <a:buFont typeface="Arial MT"/>
              <a:buChar char="–"/>
              <a:tabLst>
                <a:tab pos="755015" algn="l"/>
                <a:tab pos="755650" algn="l"/>
              </a:tabLst>
            </a:pPr>
            <a:r>
              <a:rPr lang="bg-BG" sz="2000" spc="-5" dirty="0">
                <a:latin typeface="Calibri"/>
                <a:cs typeface="Calibri"/>
              </a:rPr>
              <a:t>Анормален растеж на </a:t>
            </a:r>
            <a:r>
              <a:rPr lang="bg-BG" sz="2000" spc="-5" dirty="0" smtClean="0">
                <a:latin typeface="Calibri"/>
                <a:cs typeface="Calibri"/>
              </a:rPr>
              <a:t>клетките</a:t>
            </a:r>
          </a:p>
          <a:p>
            <a:pPr marL="755650" lvl="1" indent="-285750">
              <a:lnSpc>
                <a:spcPct val="100000"/>
              </a:lnSpc>
              <a:spcBef>
                <a:spcPts val="710"/>
              </a:spcBef>
              <a:buFont typeface="Arial MT"/>
              <a:buChar char="–"/>
              <a:tabLst>
                <a:tab pos="755015" algn="l"/>
                <a:tab pos="755650" algn="l"/>
              </a:tabLst>
            </a:pPr>
            <a:r>
              <a:rPr lang="ru-RU" sz="2000" spc="-10" dirty="0">
                <a:latin typeface="Calibri"/>
                <a:cs typeface="Calibri"/>
              </a:rPr>
              <a:t>Неконтролиран растеж, може да се </a:t>
            </a:r>
            <a:r>
              <a:rPr lang="ru-RU" sz="2000" spc="-10" dirty="0" smtClean="0">
                <a:latin typeface="Calibri"/>
                <a:cs typeface="Calibri"/>
              </a:rPr>
              <a:t>разпространи </a:t>
            </a:r>
            <a:r>
              <a:rPr sz="2000" dirty="0" smtClean="0">
                <a:latin typeface="Wingdings"/>
                <a:cs typeface="Wingdings"/>
              </a:rPr>
              <a:t></a:t>
            </a:r>
            <a:r>
              <a:rPr sz="2000" spc="-90" dirty="0" smtClean="0">
                <a:latin typeface="Times New Roman"/>
                <a:cs typeface="Times New Roman"/>
              </a:rPr>
              <a:t> </a:t>
            </a:r>
            <a:r>
              <a:rPr lang="bg-BG" sz="2000" spc="-5" dirty="0" smtClean="0">
                <a:latin typeface="Calibri"/>
                <a:cs typeface="Calibri"/>
              </a:rPr>
              <a:t>рак</a:t>
            </a:r>
            <a:endParaRPr sz="2000" dirty="0">
              <a:latin typeface="Calibri"/>
              <a:cs typeface="Calibri"/>
            </a:endParaRPr>
          </a:p>
          <a:p>
            <a:pPr marL="755650" lvl="1" indent="-285750">
              <a:lnSpc>
                <a:spcPct val="100000"/>
              </a:lnSpc>
              <a:spcBef>
                <a:spcPts val="720"/>
              </a:spcBef>
              <a:buFont typeface="Arial MT"/>
              <a:buChar char="–"/>
              <a:tabLst>
                <a:tab pos="755015" algn="l"/>
                <a:tab pos="755650" algn="l"/>
              </a:tabLst>
            </a:pPr>
            <a:r>
              <a:rPr lang="bg-BG" sz="2000" spc="-10" dirty="0">
                <a:latin typeface="Calibri"/>
                <a:cs typeface="Calibri"/>
              </a:rPr>
              <a:t>Свързани с възрастта</a:t>
            </a:r>
            <a:r>
              <a:rPr sz="2000" spc="-10" dirty="0" smtClean="0">
                <a:latin typeface="Calibri"/>
                <a:cs typeface="Calibri"/>
              </a:rPr>
              <a:t>?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81960" y="3483965"/>
            <a:ext cx="2999440" cy="1803058"/>
          </a:xfrm>
          <a:prstGeom prst="rect">
            <a:avLst/>
          </a:prstGeom>
        </p:spPr>
        <p:txBody>
          <a:bodyPr vert="horz" wrap="square" lIns="0" tIns="12446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980"/>
              </a:spcBef>
              <a:buFont typeface="Arial MT"/>
              <a:buChar char="•"/>
              <a:tabLst>
                <a:tab pos="354965" algn="l"/>
                <a:tab pos="355600" algn="l"/>
              </a:tabLst>
            </a:pPr>
            <a:r>
              <a:rPr lang="bg-BG" sz="2400" spc="-25" dirty="0">
                <a:latin typeface="Calibri"/>
                <a:cs typeface="Calibri"/>
              </a:rPr>
              <a:t>Лечение: как</a:t>
            </a:r>
            <a:r>
              <a:rPr lang="bg-BG" sz="2400" spc="-25" dirty="0" smtClean="0">
                <a:latin typeface="Calibri"/>
                <a:cs typeface="Calibri"/>
              </a:rPr>
              <a:t>?</a:t>
            </a:r>
          </a:p>
          <a:p>
            <a:pPr marL="355600" indent="-342900">
              <a:lnSpc>
                <a:spcPct val="100000"/>
              </a:lnSpc>
              <a:spcBef>
                <a:spcPts val="980"/>
              </a:spcBef>
              <a:buFont typeface="Wingdings" panose="05000000000000000000" pitchFamily="2" charset="2"/>
              <a:buChar char="Ø"/>
              <a:tabLst>
                <a:tab pos="354965" algn="l"/>
                <a:tab pos="355600" algn="l"/>
              </a:tabLst>
            </a:pPr>
            <a:r>
              <a:rPr lang="bg-BG" sz="2000" spc="-10" dirty="0" smtClean="0">
                <a:latin typeface="Calibri"/>
                <a:cs typeface="Calibri"/>
              </a:rPr>
              <a:t>Хирургия</a:t>
            </a:r>
          </a:p>
          <a:p>
            <a:pPr marL="355600" indent="-342900">
              <a:lnSpc>
                <a:spcPct val="100000"/>
              </a:lnSpc>
              <a:spcBef>
                <a:spcPts val="980"/>
              </a:spcBef>
              <a:buFont typeface="Wingdings" panose="05000000000000000000" pitchFamily="2" charset="2"/>
              <a:buChar char="Ø"/>
              <a:tabLst>
                <a:tab pos="354965" algn="l"/>
                <a:tab pos="355600" algn="l"/>
              </a:tabLst>
            </a:pPr>
            <a:r>
              <a:rPr lang="bg-BG" sz="2000" spc="-10" dirty="0" smtClean="0">
                <a:latin typeface="Calibri"/>
                <a:cs typeface="Calibri"/>
              </a:rPr>
              <a:t>Лъчетерапия</a:t>
            </a:r>
          </a:p>
          <a:p>
            <a:pPr marL="355600" indent="-342900">
              <a:lnSpc>
                <a:spcPct val="100000"/>
              </a:lnSpc>
              <a:spcBef>
                <a:spcPts val="980"/>
              </a:spcBef>
              <a:buFont typeface="Wingdings" panose="05000000000000000000" pitchFamily="2" charset="2"/>
              <a:buChar char="Ø"/>
              <a:tabLst>
                <a:tab pos="354965" algn="l"/>
                <a:tab pos="355600" algn="l"/>
              </a:tabLst>
            </a:pPr>
            <a:r>
              <a:rPr lang="bg-BG" sz="2000" spc="-10" dirty="0" smtClean="0">
                <a:latin typeface="Calibri"/>
                <a:cs typeface="Calibri"/>
              </a:rPr>
              <a:t>Химиотерапия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4715102" y="3479954"/>
            <a:ext cx="3331845" cy="3218815"/>
            <a:chOff x="5422391" y="1505711"/>
            <a:chExt cx="3331845" cy="3218815"/>
          </a:xfrm>
        </p:grpSpPr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92951" y="2795015"/>
              <a:ext cx="1932431" cy="1929383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135604" y="2813062"/>
              <a:ext cx="1847502" cy="1847296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821423" y="1505711"/>
              <a:ext cx="1932431" cy="1932431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863409" y="1525615"/>
              <a:ext cx="1847502" cy="1847296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422391" y="1563623"/>
              <a:ext cx="1929384" cy="1929384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463786" y="1581599"/>
              <a:ext cx="1847500" cy="1847295"/>
            </a:xfrm>
            <a:prstGeom prst="rect">
              <a:avLst/>
            </a:prstGeom>
          </p:spPr>
        </p:pic>
      </p:grpSp>
      <p:sp>
        <p:nvSpPr>
          <p:cNvPr id="12" name="object 12"/>
          <p:cNvSpPr txBox="1"/>
          <p:nvPr/>
        </p:nvSpPr>
        <p:spPr>
          <a:xfrm>
            <a:off x="5004335" y="3965538"/>
            <a:ext cx="1281430" cy="913765"/>
          </a:xfrm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12065" marR="5080" indent="-635" algn="ctr">
              <a:lnSpc>
                <a:spcPct val="100699"/>
              </a:lnSpc>
              <a:spcBef>
                <a:spcPts val="85"/>
              </a:spcBef>
            </a:pPr>
            <a:r>
              <a:rPr sz="1600" spc="-5" dirty="0">
                <a:solidFill>
                  <a:schemeClr val="bg1"/>
                </a:solidFill>
                <a:latin typeface="Calibri"/>
                <a:cs typeface="Calibri"/>
              </a:rPr>
              <a:t>Surgery </a:t>
            </a:r>
            <a:r>
              <a:rPr sz="1600" dirty="0">
                <a:solidFill>
                  <a:schemeClr val="bg1"/>
                </a:solidFill>
                <a:latin typeface="Calibri"/>
                <a:cs typeface="Calibri"/>
              </a:rPr>
              <a:t> </a:t>
            </a:r>
            <a:r>
              <a:rPr sz="1400" spc="-10" dirty="0">
                <a:solidFill>
                  <a:schemeClr val="bg1"/>
                </a:solidFill>
                <a:latin typeface="Calibri"/>
                <a:cs typeface="Calibri"/>
              </a:rPr>
              <a:t>Removal </a:t>
            </a:r>
            <a:r>
              <a:rPr sz="1400" spc="-5" dirty="0">
                <a:solidFill>
                  <a:schemeClr val="bg1"/>
                </a:solidFill>
                <a:latin typeface="Calibri"/>
                <a:cs typeface="Calibri"/>
              </a:rPr>
              <a:t>of </a:t>
            </a:r>
            <a:r>
              <a:rPr sz="1400" dirty="0">
                <a:solidFill>
                  <a:schemeClr val="bg1"/>
                </a:solidFill>
                <a:latin typeface="Calibri"/>
                <a:cs typeface="Calibri"/>
              </a:rPr>
              <a:t> </a:t>
            </a:r>
            <a:r>
              <a:rPr sz="1400" spc="-5" dirty="0">
                <a:solidFill>
                  <a:schemeClr val="bg1"/>
                </a:solidFill>
                <a:latin typeface="Calibri"/>
                <a:cs typeface="Calibri"/>
              </a:rPr>
              <a:t>cancer</a:t>
            </a:r>
            <a:r>
              <a:rPr sz="1400" spc="-40" dirty="0">
                <a:solidFill>
                  <a:schemeClr val="bg1"/>
                </a:solidFill>
                <a:latin typeface="Calibri"/>
                <a:cs typeface="Calibri"/>
              </a:rPr>
              <a:t> </a:t>
            </a:r>
            <a:r>
              <a:rPr sz="1400" spc="-5" dirty="0">
                <a:solidFill>
                  <a:schemeClr val="bg1"/>
                </a:solidFill>
                <a:latin typeface="Calibri"/>
                <a:cs typeface="Calibri"/>
              </a:rPr>
              <a:t>cells</a:t>
            </a:r>
            <a:r>
              <a:rPr sz="1400" spc="-35" dirty="0">
                <a:solidFill>
                  <a:schemeClr val="bg1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chemeClr val="bg1"/>
                </a:solidFill>
                <a:latin typeface="Calibri"/>
                <a:cs typeface="Calibri"/>
              </a:rPr>
              <a:t>using </a:t>
            </a:r>
            <a:r>
              <a:rPr sz="1400" spc="-305" dirty="0">
                <a:solidFill>
                  <a:schemeClr val="bg1"/>
                </a:solidFill>
                <a:latin typeface="Calibri"/>
                <a:cs typeface="Calibri"/>
              </a:rPr>
              <a:t> </a:t>
            </a:r>
            <a:r>
              <a:rPr sz="1400" spc="-5" dirty="0">
                <a:solidFill>
                  <a:schemeClr val="bg1"/>
                </a:solidFill>
                <a:latin typeface="Calibri"/>
                <a:cs typeface="Calibri"/>
              </a:rPr>
              <a:t>surgery</a:t>
            </a:r>
            <a:endParaRPr sz="1400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538014" y="3893257"/>
            <a:ext cx="1281430" cy="91059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-635" algn="ctr">
              <a:lnSpc>
                <a:spcPct val="100299"/>
              </a:lnSpc>
              <a:spcBef>
                <a:spcPts val="95"/>
              </a:spcBef>
            </a:pPr>
            <a:r>
              <a:rPr sz="1600" spc="-5" dirty="0">
                <a:solidFill>
                  <a:srgbClr val="996633"/>
                </a:solidFill>
                <a:latin typeface="Calibri"/>
                <a:cs typeface="Calibri"/>
              </a:rPr>
              <a:t>Radiotherapy </a:t>
            </a:r>
            <a:r>
              <a:rPr sz="1600" dirty="0">
                <a:solidFill>
                  <a:srgbClr val="996633"/>
                </a:solidFill>
                <a:latin typeface="Calibri"/>
                <a:cs typeface="Calibri"/>
              </a:rPr>
              <a:t> </a:t>
            </a:r>
            <a:r>
              <a:rPr sz="1400" spc="-5" dirty="0">
                <a:solidFill>
                  <a:srgbClr val="996633"/>
                </a:solidFill>
                <a:latin typeface="Calibri"/>
                <a:cs typeface="Calibri"/>
              </a:rPr>
              <a:t>Destruction of </a:t>
            </a:r>
            <a:r>
              <a:rPr sz="1400" dirty="0">
                <a:solidFill>
                  <a:srgbClr val="996633"/>
                </a:solidFill>
                <a:latin typeface="Calibri"/>
                <a:cs typeface="Calibri"/>
              </a:rPr>
              <a:t> </a:t>
            </a:r>
            <a:r>
              <a:rPr sz="1400" spc="-5" dirty="0">
                <a:solidFill>
                  <a:srgbClr val="996633"/>
                </a:solidFill>
                <a:latin typeface="Calibri"/>
                <a:cs typeface="Calibri"/>
              </a:rPr>
              <a:t>cancer</a:t>
            </a:r>
            <a:r>
              <a:rPr sz="1400" spc="-40" dirty="0">
                <a:solidFill>
                  <a:srgbClr val="996633"/>
                </a:solidFill>
                <a:latin typeface="Calibri"/>
                <a:cs typeface="Calibri"/>
              </a:rPr>
              <a:t> </a:t>
            </a:r>
            <a:r>
              <a:rPr sz="1400" spc="-5" dirty="0">
                <a:solidFill>
                  <a:srgbClr val="996633"/>
                </a:solidFill>
                <a:latin typeface="Calibri"/>
                <a:cs typeface="Calibri"/>
              </a:rPr>
              <a:t>cells</a:t>
            </a:r>
            <a:r>
              <a:rPr sz="1400" spc="-35" dirty="0">
                <a:solidFill>
                  <a:srgbClr val="996633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996633"/>
                </a:solidFill>
                <a:latin typeface="Calibri"/>
                <a:cs typeface="Calibri"/>
              </a:rPr>
              <a:t>using </a:t>
            </a:r>
            <a:r>
              <a:rPr sz="1400" spc="-305" dirty="0">
                <a:solidFill>
                  <a:srgbClr val="996633"/>
                </a:solidFill>
                <a:latin typeface="Calibri"/>
                <a:cs typeface="Calibri"/>
              </a:rPr>
              <a:t> </a:t>
            </a:r>
            <a:r>
              <a:rPr sz="1400" spc="-5" dirty="0">
                <a:solidFill>
                  <a:srgbClr val="996633"/>
                </a:solidFill>
                <a:latin typeface="Calibri"/>
                <a:cs typeface="Calibri"/>
              </a:rPr>
              <a:t>radiation</a:t>
            </a:r>
            <a:endParaRPr sz="1400" dirty="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673814" y="5296151"/>
            <a:ext cx="1634489" cy="91059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065" marR="5080" indent="-1270" algn="ctr">
              <a:lnSpc>
                <a:spcPct val="100200"/>
              </a:lnSpc>
              <a:spcBef>
                <a:spcPts val="95"/>
              </a:spcBef>
            </a:pPr>
            <a:r>
              <a:rPr sz="1600" spc="-10" dirty="0">
                <a:solidFill>
                  <a:srgbClr val="984807"/>
                </a:solidFill>
                <a:latin typeface="Calibri"/>
                <a:cs typeface="Calibri"/>
              </a:rPr>
              <a:t>Chemotherapy </a:t>
            </a:r>
            <a:r>
              <a:rPr sz="1600" spc="-5" dirty="0">
                <a:solidFill>
                  <a:srgbClr val="984807"/>
                </a:solidFill>
                <a:latin typeface="Calibri"/>
                <a:cs typeface="Calibri"/>
              </a:rPr>
              <a:t> </a:t>
            </a:r>
            <a:r>
              <a:rPr sz="1400" spc="-5" dirty="0">
                <a:solidFill>
                  <a:srgbClr val="984807"/>
                </a:solidFill>
                <a:latin typeface="Calibri"/>
                <a:cs typeface="Calibri"/>
              </a:rPr>
              <a:t>Destruction of cancer </a:t>
            </a:r>
            <a:r>
              <a:rPr sz="1400" dirty="0">
                <a:solidFill>
                  <a:srgbClr val="984807"/>
                </a:solidFill>
                <a:latin typeface="Calibri"/>
                <a:cs typeface="Calibri"/>
              </a:rPr>
              <a:t> </a:t>
            </a:r>
            <a:r>
              <a:rPr sz="1400" spc="-5" dirty="0">
                <a:solidFill>
                  <a:srgbClr val="984807"/>
                </a:solidFill>
                <a:latin typeface="Calibri"/>
                <a:cs typeface="Calibri"/>
              </a:rPr>
              <a:t>cells</a:t>
            </a:r>
            <a:r>
              <a:rPr sz="1400" spc="-25" dirty="0">
                <a:solidFill>
                  <a:srgbClr val="984807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984807"/>
                </a:solidFill>
                <a:latin typeface="Calibri"/>
                <a:cs typeface="Calibri"/>
              </a:rPr>
              <a:t>using</a:t>
            </a:r>
            <a:r>
              <a:rPr sz="1400" spc="-15" dirty="0">
                <a:solidFill>
                  <a:srgbClr val="984807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984807"/>
                </a:solidFill>
                <a:latin typeface="Calibri"/>
                <a:cs typeface="Calibri"/>
              </a:rPr>
              <a:t>drugs</a:t>
            </a:r>
            <a:r>
              <a:rPr sz="1400" spc="-25" dirty="0">
                <a:solidFill>
                  <a:srgbClr val="984807"/>
                </a:solidFill>
                <a:latin typeface="Calibri"/>
                <a:cs typeface="Calibri"/>
              </a:rPr>
              <a:t> </a:t>
            </a:r>
            <a:r>
              <a:rPr sz="1400" spc="-5" dirty="0">
                <a:solidFill>
                  <a:srgbClr val="984807"/>
                </a:solidFill>
                <a:latin typeface="Calibri"/>
                <a:cs typeface="Calibri"/>
              </a:rPr>
              <a:t>(anti- </a:t>
            </a:r>
            <a:r>
              <a:rPr sz="1400" spc="-300" dirty="0">
                <a:solidFill>
                  <a:srgbClr val="984807"/>
                </a:solidFill>
                <a:latin typeface="Calibri"/>
                <a:cs typeface="Calibri"/>
              </a:rPr>
              <a:t> </a:t>
            </a:r>
            <a:r>
              <a:rPr sz="1400" spc="-5" dirty="0">
                <a:solidFill>
                  <a:srgbClr val="984807"/>
                </a:solidFill>
                <a:latin typeface="Calibri"/>
                <a:cs typeface="Calibri"/>
              </a:rPr>
              <a:t>cancer</a:t>
            </a:r>
            <a:r>
              <a:rPr sz="1400" spc="-10" dirty="0">
                <a:solidFill>
                  <a:srgbClr val="984807"/>
                </a:solidFill>
                <a:latin typeface="Calibri"/>
                <a:cs typeface="Calibri"/>
              </a:rPr>
              <a:t> </a:t>
            </a:r>
            <a:r>
              <a:rPr sz="1400" spc="-5" dirty="0">
                <a:solidFill>
                  <a:srgbClr val="984807"/>
                </a:solidFill>
                <a:latin typeface="Calibri"/>
                <a:cs typeface="Calibri"/>
              </a:rPr>
              <a:t>agents)</a:t>
            </a:r>
            <a:endParaRPr sz="1400" dirty="0">
              <a:latin typeface="Calibri"/>
              <a:cs typeface="Calibri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92690" y="2103315"/>
            <a:ext cx="1524464" cy="137008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302711" y="2110500"/>
            <a:ext cx="1346058" cy="127767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286562" y="5505258"/>
            <a:ext cx="1717773" cy="1056862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7275817" y="1486374"/>
            <a:ext cx="1905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X-ray, IMRT, Brachytherapy,  </a:t>
            </a:r>
            <a:r>
              <a:rPr lang="en-US" sz="1200" dirty="0" err="1"/>
              <a:t>Hadrontherapy</a:t>
            </a:r>
            <a:endParaRPr lang="en-US" sz="1200" dirty="0"/>
          </a:p>
        </p:txBody>
      </p:sp>
      <p:sp>
        <p:nvSpPr>
          <p:cNvPr id="20" name="Rectangle 19"/>
          <p:cNvSpPr/>
          <p:nvPr/>
        </p:nvSpPr>
        <p:spPr>
          <a:xfrm>
            <a:off x="4063322" y="6657945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marL="12700" marR="5080" lvl="0">
              <a:lnSpc>
                <a:spcPts val="1200"/>
              </a:lnSpc>
              <a:spcBef>
                <a:spcPts val="340"/>
              </a:spcBef>
            </a:pPr>
            <a:r>
              <a:rPr lang="en-US" sz="1200" dirty="0">
                <a:solidFill>
                  <a:srgbClr val="333333"/>
                </a:solidFill>
                <a:latin typeface="Comic Sans MS"/>
                <a:cs typeface="Comic Sans MS"/>
              </a:rPr>
              <a:t>Cell</a:t>
            </a:r>
            <a:r>
              <a:rPr lang="en-US" sz="1200" spc="-5" dirty="0">
                <a:solidFill>
                  <a:srgbClr val="333333"/>
                </a:solidFill>
                <a:latin typeface="Comic Sans MS"/>
                <a:cs typeface="Comic Sans MS"/>
              </a:rPr>
              <a:t> therapy;</a:t>
            </a:r>
            <a:r>
              <a:rPr lang="en-US" sz="1200" dirty="0">
                <a:solidFill>
                  <a:srgbClr val="333333"/>
                </a:solidFill>
                <a:latin typeface="Comic Sans MS"/>
                <a:cs typeface="Comic Sans MS"/>
              </a:rPr>
              <a:t> </a:t>
            </a:r>
            <a:r>
              <a:rPr lang="en-US" sz="1200" spc="-5" dirty="0">
                <a:solidFill>
                  <a:srgbClr val="333333"/>
                </a:solidFill>
                <a:latin typeface="Comic Sans MS"/>
                <a:cs typeface="Comic Sans MS"/>
              </a:rPr>
              <a:t>Genetic</a:t>
            </a:r>
            <a:r>
              <a:rPr lang="en-US" sz="1200" spc="-10" dirty="0">
                <a:solidFill>
                  <a:srgbClr val="333333"/>
                </a:solidFill>
                <a:latin typeface="Comic Sans MS"/>
                <a:cs typeface="Comic Sans MS"/>
              </a:rPr>
              <a:t> </a:t>
            </a:r>
            <a:r>
              <a:rPr lang="en-US" sz="1200" spc="-5" dirty="0">
                <a:solidFill>
                  <a:srgbClr val="333333"/>
                </a:solidFill>
                <a:latin typeface="Comic Sans MS"/>
                <a:cs typeface="Comic Sans MS"/>
              </a:rPr>
              <a:t>treatments;</a:t>
            </a:r>
            <a:r>
              <a:rPr lang="en-US" sz="1200" spc="5" dirty="0">
                <a:solidFill>
                  <a:srgbClr val="333333"/>
                </a:solidFill>
                <a:latin typeface="Comic Sans MS"/>
                <a:cs typeface="Comic Sans MS"/>
              </a:rPr>
              <a:t> </a:t>
            </a:r>
            <a:r>
              <a:rPr lang="en-US" sz="1200" dirty="0">
                <a:solidFill>
                  <a:srgbClr val="333333"/>
                </a:solidFill>
                <a:latin typeface="Comic Sans MS"/>
                <a:cs typeface="Comic Sans MS"/>
              </a:rPr>
              <a:t>Novel </a:t>
            </a:r>
            <a:r>
              <a:rPr lang="en-US" sz="1200" spc="-345" dirty="0">
                <a:solidFill>
                  <a:srgbClr val="333333"/>
                </a:solidFill>
                <a:latin typeface="Comic Sans MS"/>
                <a:cs typeface="Comic Sans MS"/>
              </a:rPr>
              <a:t> </a:t>
            </a:r>
            <a:r>
              <a:rPr lang="en-US" sz="1200" spc="-5" dirty="0">
                <a:solidFill>
                  <a:srgbClr val="333333"/>
                </a:solidFill>
                <a:latin typeface="Comic Sans MS"/>
                <a:cs typeface="Comic Sans MS"/>
              </a:rPr>
              <a:t>specific targets</a:t>
            </a:r>
            <a:r>
              <a:rPr lang="en-US" sz="1200" spc="5" dirty="0">
                <a:solidFill>
                  <a:srgbClr val="333333"/>
                </a:solidFill>
                <a:latin typeface="Comic Sans MS"/>
                <a:cs typeface="Comic Sans MS"/>
              </a:rPr>
              <a:t> </a:t>
            </a:r>
            <a:r>
              <a:rPr lang="en-US" sz="1200" spc="-5" dirty="0">
                <a:solidFill>
                  <a:srgbClr val="333333"/>
                </a:solidFill>
                <a:latin typeface="Comic Sans MS"/>
                <a:cs typeface="Comic Sans MS"/>
              </a:rPr>
              <a:t>(genetics..)</a:t>
            </a:r>
            <a:endParaRPr lang="en-US" sz="1200" dirty="0">
              <a:solidFill>
                <a:prstClr val="black"/>
              </a:solidFill>
              <a:latin typeface="Comic Sans MS"/>
              <a:cs typeface="Comic Sans MS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771400" y="6398809"/>
            <a:ext cx="209608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spc="-5" dirty="0">
                <a:solidFill>
                  <a:srgbClr val="333333"/>
                </a:solidFill>
                <a:latin typeface="Comic Sans MS"/>
                <a:cs typeface="Comic Sans MS"/>
              </a:rPr>
              <a:t>Hormones;</a:t>
            </a:r>
            <a:r>
              <a:rPr lang="en-US" sz="1200" spc="-35" dirty="0">
                <a:solidFill>
                  <a:srgbClr val="333333"/>
                </a:solidFill>
                <a:latin typeface="Comic Sans MS"/>
                <a:cs typeface="Comic Sans MS"/>
              </a:rPr>
              <a:t> </a:t>
            </a:r>
            <a:r>
              <a:rPr lang="en-US" sz="1200" spc="-5" dirty="0">
                <a:solidFill>
                  <a:srgbClr val="333333"/>
                </a:solidFill>
                <a:latin typeface="Comic Sans MS"/>
                <a:cs typeface="Comic Sans MS"/>
              </a:rPr>
              <a:t>Immunotherapy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6469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0" y="126715"/>
            <a:ext cx="7557262" cy="136704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sz="4400" spc="-5" dirty="0"/>
              <a:t>Възможности за лечение на рак</a:t>
            </a:r>
            <a:endParaRPr sz="4400" dirty="0"/>
          </a:p>
        </p:txBody>
      </p:sp>
      <p:grpSp>
        <p:nvGrpSpPr>
          <p:cNvPr id="3" name="object 3"/>
          <p:cNvGrpSpPr/>
          <p:nvPr/>
        </p:nvGrpSpPr>
        <p:grpSpPr>
          <a:xfrm>
            <a:off x="2244078" y="1689400"/>
            <a:ext cx="4386580" cy="3691254"/>
            <a:chOff x="2244078" y="1689400"/>
            <a:chExt cx="4386580" cy="3691254"/>
          </a:xfrm>
        </p:grpSpPr>
        <p:sp>
          <p:nvSpPr>
            <p:cNvPr id="4" name="object 4"/>
            <p:cNvSpPr/>
            <p:nvPr/>
          </p:nvSpPr>
          <p:spPr>
            <a:xfrm>
              <a:off x="6131476" y="4034239"/>
              <a:ext cx="182880" cy="1333500"/>
            </a:xfrm>
            <a:custGeom>
              <a:avLst/>
              <a:gdLst/>
              <a:ahLst/>
              <a:cxnLst/>
              <a:rect l="l" t="t" r="r" b="b"/>
              <a:pathLst>
                <a:path w="182879" h="1333500">
                  <a:moveTo>
                    <a:pt x="0" y="0"/>
                  </a:moveTo>
                  <a:lnTo>
                    <a:pt x="0" y="1333098"/>
                  </a:lnTo>
                  <a:lnTo>
                    <a:pt x="156631" y="1333098"/>
                  </a:lnTo>
                </a:path>
                <a:path w="182879" h="1333500">
                  <a:moveTo>
                    <a:pt x="0" y="0"/>
                  </a:moveTo>
                  <a:lnTo>
                    <a:pt x="0" y="559356"/>
                  </a:lnTo>
                  <a:lnTo>
                    <a:pt x="182398" y="559356"/>
                  </a:lnTo>
                </a:path>
              </a:pathLst>
            </a:custGeom>
            <a:ln w="25400">
              <a:solidFill>
                <a:srgbClr val="4774A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5870329" y="3172898"/>
              <a:ext cx="748030" cy="253365"/>
            </a:xfrm>
            <a:custGeom>
              <a:avLst/>
              <a:gdLst/>
              <a:ahLst/>
              <a:cxnLst/>
              <a:rect l="l" t="t" r="r" b="b"/>
              <a:pathLst>
                <a:path w="748029" h="253364">
                  <a:moveTo>
                    <a:pt x="0" y="0"/>
                  </a:moveTo>
                  <a:lnTo>
                    <a:pt x="0" y="125666"/>
                  </a:lnTo>
                  <a:lnTo>
                    <a:pt x="747543" y="125666"/>
                  </a:lnTo>
                  <a:lnTo>
                    <a:pt x="747543" y="253345"/>
                  </a:lnTo>
                </a:path>
              </a:pathLst>
            </a:custGeom>
            <a:ln w="25400">
              <a:solidFill>
                <a:srgbClr val="4774A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5146522" y="3172898"/>
              <a:ext cx="723900" cy="253365"/>
            </a:xfrm>
            <a:custGeom>
              <a:avLst/>
              <a:gdLst/>
              <a:ahLst/>
              <a:cxnLst/>
              <a:rect l="l" t="t" r="r" b="b"/>
              <a:pathLst>
                <a:path w="723900" h="253364">
                  <a:moveTo>
                    <a:pt x="723807" y="0"/>
                  </a:moveTo>
                  <a:lnTo>
                    <a:pt x="723807" y="125666"/>
                  </a:lnTo>
                  <a:lnTo>
                    <a:pt x="0" y="125666"/>
                  </a:lnTo>
                  <a:lnTo>
                    <a:pt x="0" y="253345"/>
                  </a:lnTo>
                </a:path>
              </a:pathLst>
            </a:custGeom>
            <a:ln w="25400">
              <a:solidFill>
                <a:srgbClr val="4774A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3728129" y="2310096"/>
              <a:ext cx="2142490" cy="255270"/>
            </a:xfrm>
            <a:custGeom>
              <a:avLst/>
              <a:gdLst/>
              <a:ahLst/>
              <a:cxnLst/>
              <a:rect l="l" t="t" r="r" b="b"/>
              <a:pathLst>
                <a:path w="2142490" h="255269">
                  <a:moveTo>
                    <a:pt x="0" y="0"/>
                  </a:moveTo>
                  <a:lnTo>
                    <a:pt x="0" y="127125"/>
                  </a:lnTo>
                  <a:lnTo>
                    <a:pt x="2142200" y="127125"/>
                  </a:lnTo>
                  <a:lnTo>
                    <a:pt x="2142200" y="254805"/>
                  </a:lnTo>
                </a:path>
              </a:pathLst>
            </a:custGeom>
            <a:ln w="25400">
              <a:solidFill>
                <a:srgbClr val="3D669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3728129" y="2310096"/>
              <a:ext cx="0" cy="255904"/>
            </a:xfrm>
            <a:custGeom>
              <a:avLst/>
              <a:gdLst/>
              <a:ahLst/>
              <a:cxnLst/>
              <a:rect l="l" t="t" r="r" b="b"/>
              <a:pathLst>
                <a:path h="255905">
                  <a:moveTo>
                    <a:pt x="0" y="0"/>
                  </a:moveTo>
                  <a:lnTo>
                    <a:pt x="0" y="255358"/>
                  </a:lnTo>
                </a:path>
              </a:pathLst>
            </a:custGeom>
            <a:ln w="25400">
              <a:solidFill>
                <a:srgbClr val="3D669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256778" y="2310096"/>
              <a:ext cx="1471930" cy="255904"/>
            </a:xfrm>
            <a:custGeom>
              <a:avLst/>
              <a:gdLst/>
              <a:ahLst/>
              <a:cxnLst/>
              <a:rect l="l" t="t" r="r" b="b"/>
              <a:pathLst>
                <a:path w="1471929" h="255905">
                  <a:moveTo>
                    <a:pt x="1471350" y="0"/>
                  </a:moveTo>
                  <a:lnTo>
                    <a:pt x="1471350" y="127679"/>
                  </a:lnTo>
                  <a:lnTo>
                    <a:pt x="0" y="127679"/>
                  </a:lnTo>
                  <a:lnTo>
                    <a:pt x="0" y="255358"/>
                  </a:lnTo>
                </a:path>
              </a:pathLst>
            </a:custGeom>
            <a:ln w="25400">
              <a:solidFill>
                <a:srgbClr val="3D669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3120133" y="1702100"/>
              <a:ext cx="1216025" cy="608330"/>
            </a:xfrm>
            <a:custGeom>
              <a:avLst/>
              <a:gdLst/>
              <a:ahLst/>
              <a:cxnLst/>
              <a:rect l="l" t="t" r="r" b="b"/>
              <a:pathLst>
                <a:path w="1216025" h="608330">
                  <a:moveTo>
                    <a:pt x="1215991" y="0"/>
                  </a:moveTo>
                  <a:lnTo>
                    <a:pt x="0" y="0"/>
                  </a:lnTo>
                  <a:lnTo>
                    <a:pt x="0" y="607995"/>
                  </a:lnTo>
                  <a:lnTo>
                    <a:pt x="1215991" y="607995"/>
                  </a:lnTo>
                  <a:lnTo>
                    <a:pt x="1215991" y="0"/>
                  </a:lnTo>
                  <a:close/>
                </a:path>
              </a:pathLst>
            </a:custGeom>
            <a:solidFill>
              <a:srgbClr val="4F81B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3120133" y="1702100"/>
              <a:ext cx="1216025" cy="608330"/>
            </a:xfrm>
            <a:custGeom>
              <a:avLst/>
              <a:gdLst/>
              <a:ahLst/>
              <a:cxnLst/>
              <a:rect l="l" t="t" r="r" b="b"/>
              <a:pathLst>
                <a:path w="1216025" h="608330">
                  <a:moveTo>
                    <a:pt x="0" y="0"/>
                  </a:moveTo>
                  <a:lnTo>
                    <a:pt x="1215992" y="0"/>
                  </a:lnTo>
                  <a:lnTo>
                    <a:pt x="1215992" y="607996"/>
                  </a:lnTo>
                  <a:lnTo>
                    <a:pt x="0" y="607996"/>
                  </a:lnTo>
                  <a:lnTo>
                    <a:pt x="0" y="0"/>
                  </a:lnTo>
                  <a:close/>
                </a:path>
              </a:pathLst>
            </a:custGeom>
            <a:ln w="254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3120133" y="1702100"/>
            <a:ext cx="1216025" cy="393698"/>
          </a:xfrm>
          <a:prstGeom prst="rect">
            <a:avLst/>
          </a:prstGeom>
        </p:spPr>
        <p:txBody>
          <a:bodyPr vert="horz" wrap="square" lIns="0" tIns="161290" rIns="0" bIns="0" rtlCol="0">
            <a:spAutoFit/>
          </a:bodyPr>
          <a:lstStyle/>
          <a:p>
            <a:pPr marL="340360">
              <a:lnSpc>
                <a:spcPct val="100000"/>
              </a:lnSpc>
              <a:spcBef>
                <a:spcPts val="1270"/>
              </a:spcBef>
            </a:pPr>
            <a:r>
              <a:rPr lang="bg-BG" sz="1500" spc="-5" dirty="0" smtClean="0">
                <a:solidFill>
                  <a:srgbClr val="FFFFFF"/>
                </a:solidFill>
                <a:latin typeface="Calibri"/>
                <a:cs typeface="Calibri"/>
              </a:rPr>
              <a:t>Рак</a:t>
            </a:r>
            <a:endParaRPr sz="1500" dirty="0">
              <a:latin typeface="Calibri"/>
              <a:cs typeface="Calibri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1636082" y="2552754"/>
            <a:ext cx="1241425" cy="633730"/>
            <a:chOff x="1636082" y="2552754"/>
            <a:chExt cx="1241425" cy="633730"/>
          </a:xfrm>
        </p:grpSpPr>
        <p:sp>
          <p:nvSpPr>
            <p:cNvPr id="14" name="object 14"/>
            <p:cNvSpPr/>
            <p:nvPr/>
          </p:nvSpPr>
          <p:spPr>
            <a:xfrm>
              <a:off x="1648782" y="2565454"/>
              <a:ext cx="1216025" cy="608330"/>
            </a:xfrm>
            <a:custGeom>
              <a:avLst/>
              <a:gdLst/>
              <a:ahLst/>
              <a:cxnLst/>
              <a:rect l="l" t="t" r="r" b="b"/>
              <a:pathLst>
                <a:path w="1216025" h="608330">
                  <a:moveTo>
                    <a:pt x="1215991" y="0"/>
                  </a:moveTo>
                  <a:lnTo>
                    <a:pt x="0" y="0"/>
                  </a:lnTo>
                  <a:lnTo>
                    <a:pt x="0" y="607995"/>
                  </a:lnTo>
                  <a:lnTo>
                    <a:pt x="1215991" y="607995"/>
                  </a:lnTo>
                  <a:lnTo>
                    <a:pt x="1215991" y="0"/>
                  </a:lnTo>
                  <a:close/>
                </a:path>
              </a:pathLst>
            </a:custGeom>
            <a:solidFill>
              <a:srgbClr val="4F81B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1648782" y="2565454"/>
              <a:ext cx="1216025" cy="608330"/>
            </a:xfrm>
            <a:custGeom>
              <a:avLst/>
              <a:gdLst/>
              <a:ahLst/>
              <a:cxnLst/>
              <a:rect l="l" t="t" r="r" b="b"/>
              <a:pathLst>
                <a:path w="1216025" h="608330">
                  <a:moveTo>
                    <a:pt x="0" y="0"/>
                  </a:moveTo>
                  <a:lnTo>
                    <a:pt x="1215992" y="0"/>
                  </a:lnTo>
                  <a:lnTo>
                    <a:pt x="1215992" y="607996"/>
                  </a:lnTo>
                  <a:lnTo>
                    <a:pt x="0" y="607996"/>
                  </a:lnTo>
                  <a:lnTo>
                    <a:pt x="0" y="0"/>
                  </a:lnTo>
                  <a:close/>
                </a:path>
              </a:pathLst>
            </a:custGeom>
            <a:ln w="254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 txBox="1"/>
          <p:nvPr/>
        </p:nvSpPr>
        <p:spPr>
          <a:xfrm>
            <a:off x="1485464" y="2565178"/>
            <a:ext cx="1379343" cy="393698"/>
          </a:xfrm>
          <a:prstGeom prst="rect">
            <a:avLst/>
          </a:prstGeom>
        </p:spPr>
        <p:txBody>
          <a:bodyPr vert="horz" wrap="square" lIns="0" tIns="161290" rIns="0" bIns="0" rtlCol="0">
            <a:spAutoFit/>
          </a:bodyPr>
          <a:lstStyle/>
          <a:p>
            <a:pPr marL="313690">
              <a:lnSpc>
                <a:spcPct val="100000"/>
              </a:lnSpc>
              <a:spcBef>
                <a:spcPts val="1270"/>
              </a:spcBef>
            </a:pPr>
            <a:r>
              <a:rPr lang="bg-BG" sz="1500" spc="-10" dirty="0" smtClean="0">
                <a:solidFill>
                  <a:srgbClr val="FFFFFF"/>
                </a:solidFill>
                <a:latin typeface="Calibri"/>
                <a:cs typeface="Calibri"/>
              </a:rPr>
              <a:t>Хирургично</a:t>
            </a:r>
            <a:endParaRPr sz="1500" dirty="0">
              <a:latin typeface="Calibri"/>
              <a:cs typeface="Calibri"/>
            </a:endParaRPr>
          </a:p>
        </p:txBody>
      </p:sp>
      <p:grpSp>
        <p:nvGrpSpPr>
          <p:cNvPr id="17" name="object 17"/>
          <p:cNvGrpSpPr/>
          <p:nvPr/>
        </p:nvGrpSpPr>
        <p:grpSpPr>
          <a:xfrm>
            <a:off x="3107433" y="2552754"/>
            <a:ext cx="1241425" cy="633730"/>
            <a:chOff x="3107433" y="2552754"/>
            <a:chExt cx="1241425" cy="633730"/>
          </a:xfrm>
        </p:grpSpPr>
        <p:sp>
          <p:nvSpPr>
            <p:cNvPr id="18" name="object 18"/>
            <p:cNvSpPr/>
            <p:nvPr/>
          </p:nvSpPr>
          <p:spPr>
            <a:xfrm>
              <a:off x="3120133" y="2565454"/>
              <a:ext cx="1216025" cy="608330"/>
            </a:xfrm>
            <a:custGeom>
              <a:avLst/>
              <a:gdLst/>
              <a:ahLst/>
              <a:cxnLst/>
              <a:rect l="l" t="t" r="r" b="b"/>
              <a:pathLst>
                <a:path w="1216025" h="608330">
                  <a:moveTo>
                    <a:pt x="1215991" y="0"/>
                  </a:moveTo>
                  <a:lnTo>
                    <a:pt x="0" y="0"/>
                  </a:lnTo>
                  <a:lnTo>
                    <a:pt x="0" y="607995"/>
                  </a:lnTo>
                  <a:lnTo>
                    <a:pt x="1215991" y="607995"/>
                  </a:lnTo>
                  <a:lnTo>
                    <a:pt x="1215991" y="0"/>
                  </a:lnTo>
                  <a:close/>
                </a:path>
              </a:pathLst>
            </a:custGeom>
            <a:solidFill>
              <a:srgbClr val="4F81B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3120133" y="2565454"/>
              <a:ext cx="1216025" cy="608330"/>
            </a:xfrm>
            <a:custGeom>
              <a:avLst/>
              <a:gdLst/>
              <a:ahLst/>
              <a:cxnLst/>
              <a:rect l="l" t="t" r="r" b="b"/>
              <a:pathLst>
                <a:path w="1216025" h="608330">
                  <a:moveTo>
                    <a:pt x="0" y="0"/>
                  </a:moveTo>
                  <a:lnTo>
                    <a:pt x="1215992" y="0"/>
                  </a:lnTo>
                  <a:lnTo>
                    <a:pt x="1215992" y="607996"/>
                  </a:lnTo>
                  <a:lnTo>
                    <a:pt x="0" y="607996"/>
                  </a:lnTo>
                  <a:lnTo>
                    <a:pt x="0" y="0"/>
                  </a:lnTo>
                  <a:close/>
                </a:path>
              </a:pathLst>
            </a:custGeom>
            <a:ln w="254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0" name="object 20"/>
          <p:cNvSpPr txBox="1"/>
          <p:nvPr/>
        </p:nvSpPr>
        <p:spPr>
          <a:xfrm>
            <a:off x="3120133" y="2565178"/>
            <a:ext cx="1216025" cy="393698"/>
          </a:xfrm>
          <a:prstGeom prst="rect">
            <a:avLst/>
          </a:prstGeom>
        </p:spPr>
        <p:txBody>
          <a:bodyPr vert="horz" wrap="square" lIns="0" tIns="161290" rIns="0" bIns="0" rtlCol="0">
            <a:spAutoFit/>
          </a:bodyPr>
          <a:lstStyle/>
          <a:p>
            <a:pPr marL="34290">
              <a:lnSpc>
                <a:spcPct val="100000"/>
              </a:lnSpc>
              <a:spcBef>
                <a:spcPts val="1270"/>
              </a:spcBef>
            </a:pPr>
            <a:r>
              <a:rPr lang="bg-BG" sz="1500" spc="-5" dirty="0" smtClean="0">
                <a:solidFill>
                  <a:srgbClr val="FFFFFF"/>
                </a:solidFill>
                <a:latin typeface="Calibri"/>
                <a:cs typeface="Calibri"/>
              </a:rPr>
              <a:t>Химиотерапия</a:t>
            </a:r>
            <a:endParaRPr sz="1500" dirty="0">
              <a:latin typeface="Calibri"/>
              <a:cs typeface="Calibri"/>
            </a:endParaRPr>
          </a:p>
        </p:txBody>
      </p:sp>
      <p:grpSp>
        <p:nvGrpSpPr>
          <p:cNvPr id="21" name="object 21"/>
          <p:cNvGrpSpPr/>
          <p:nvPr/>
        </p:nvGrpSpPr>
        <p:grpSpPr>
          <a:xfrm>
            <a:off x="5249633" y="2552202"/>
            <a:ext cx="1241425" cy="633730"/>
            <a:chOff x="5249633" y="2552202"/>
            <a:chExt cx="1241425" cy="633730"/>
          </a:xfrm>
        </p:grpSpPr>
        <p:sp>
          <p:nvSpPr>
            <p:cNvPr id="22" name="object 22"/>
            <p:cNvSpPr/>
            <p:nvPr/>
          </p:nvSpPr>
          <p:spPr>
            <a:xfrm>
              <a:off x="5262333" y="2564902"/>
              <a:ext cx="1216025" cy="608330"/>
            </a:xfrm>
            <a:custGeom>
              <a:avLst/>
              <a:gdLst/>
              <a:ahLst/>
              <a:cxnLst/>
              <a:rect l="l" t="t" r="r" b="b"/>
              <a:pathLst>
                <a:path w="1216025" h="608330">
                  <a:moveTo>
                    <a:pt x="1215991" y="0"/>
                  </a:moveTo>
                  <a:lnTo>
                    <a:pt x="0" y="0"/>
                  </a:lnTo>
                  <a:lnTo>
                    <a:pt x="0" y="607995"/>
                  </a:lnTo>
                  <a:lnTo>
                    <a:pt x="1215991" y="607995"/>
                  </a:lnTo>
                  <a:lnTo>
                    <a:pt x="1215991" y="0"/>
                  </a:lnTo>
                  <a:close/>
                </a:path>
              </a:pathLst>
            </a:custGeom>
            <a:solidFill>
              <a:srgbClr val="77933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5262333" y="2564902"/>
              <a:ext cx="1216025" cy="608330"/>
            </a:xfrm>
            <a:custGeom>
              <a:avLst/>
              <a:gdLst/>
              <a:ahLst/>
              <a:cxnLst/>
              <a:rect l="l" t="t" r="r" b="b"/>
              <a:pathLst>
                <a:path w="1216025" h="608330">
                  <a:moveTo>
                    <a:pt x="0" y="0"/>
                  </a:moveTo>
                  <a:lnTo>
                    <a:pt x="1215992" y="0"/>
                  </a:lnTo>
                  <a:lnTo>
                    <a:pt x="1215992" y="607996"/>
                  </a:lnTo>
                  <a:lnTo>
                    <a:pt x="0" y="607996"/>
                  </a:lnTo>
                  <a:lnTo>
                    <a:pt x="0" y="0"/>
                  </a:lnTo>
                  <a:close/>
                </a:path>
              </a:pathLst>
            </a:custGeom>
            <a:ln w="254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4" name="object 24"/>
          <p:cNvSpPr txBox="1"/>
          <p:nvPr/>
        </p:nvSpPr>
        <p:spPr>
          <a:xfrm>
            <a:off x="5199480" y="2565178"/>
            <a:ext cx="1394749" cy="393698"/>
          </a:xfrm>
          <a:prstGeom prst="rect">
            <a:avLst/>
          </a:prstGeom>
        </p:spPr>
        <p:txBody>
          <a:bodyPr vert="horz" wrap="square" lIns="0" tIns="161290" rIns="0" bIns="0" rtlCol="0">
            <a:spAutoFit/>
          </a:bodyPr>
          <a:lstStyle/>
          <a:p>
            <a:pPr marL="89535">
              <a:lnSpc>
                <a:spcPct val="100000"/>
              </a:lnSpc>
              <a:spcBef>
                <a:spcPts val="1270"/>
              </a:spcBef>
            </a:pPr>
            <a:r>
              <a:rPr lang="bg-BG" sz="1500" spc="-5" dirty="0" smtClean="0">
                <a:solidFill>
                  <a:srgbClr val="FFFFFF"/>
                </a:solidFill>
                <a:latin typeface="Calibri"/>
                <a:cs typeface="Calibri"/>
              </a:rPr>
              <a:t>Радиотерапия</a:t>
            </a:r>
            <a:endParaRPr sz="1500" dirty="0">
              <a:latin typeface="Calibri"/>
              <a:cs typeface="Calibri"/>
            </a:endParaRPr>
          </a:p>
        </p:txBody>
      </p:sp>
      <p:grpSp>
        <p:nvGrpSpPr>
          <p:cNvPr id="25" name="object 25"/>
          <p:cNvGrpSpPr/>
          <p:nvPr/>
        </p:nvGrpSpPr>
        <p:grpSpPr>
          <a:xfrm>
            <a:off x="4525826" y="3413543"/>
            <a:ext cx="1241425" cy="633730"/>
            <a:chOff x="4525826" y="3413543"/>
            <a:chExt cx="1241425" cy="633730"/>
          </a:xfrm>
        </p:grpSpPr>
        <p:sp>
          <p:nvSpPr>
            <p:cNvPr id="26" name="object 26"/>
            <p:cNvSpPr/>
            <p:nvPr/>
          </p:nvSpPr>
          <p:spPr>
            <a:xfrm>
              <a:off x="4538526" y="3426243"/>
              <a:ext cx="1216025" cy="608330"/>
            </a:xfrm>
            <a:custGeom>
              <a:avLst/>
              <a:gdLst/>
              <a:ahLst/>
              <a:cxnLst/>
              <a:rect l="l" t="t" r="r" b="b"/>
              <a:pathLst>
                <a:path w="1216025" h="608329">
                  <a:moveTo>
                    <a:pt x="1215991" y="0"/>
                  </a:moveTo>
                  <a:lnTo>
                    <a:pt x="0" y="0"/>
                  </a:lnTo>
                  <a:lnTo>
                    <a:pt x="0" y="607995"/>
                  </a:lnTo>
                  <a:lnTo>
                    <a:pt x="1215991" y="607995"/>
                  </a:lnTo>
                  <a:lnTo>
                    <a:pt x="1215991" y="0"/>
                  </a:lnTo>
                  <a:close/>
                </a:path>
              </a:pathLst>
            </a:custGeom>
            <a:solidFill>
              <a:srgbClr val="4F81B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4538526" y="3426243"/>
              <a:ext cx="1216025" cy="608330"/>
            </a:xfrm>
            <a:custGeom>
              <a:avLst/>
              <a:gdLst/>
              <a:ahLst/>
              <a:cxnLst/>
              <a:rect l="l" t="t" r="r" b="b"/>
              <a:pathLst>
                <a:path w="1216025" h="608329">
                  <a:moveTo>
                    <a:pt x="0" y="0"/>
                  </a:moveTo>
                  <a:lnTo>
                    <a:pt x="1215992" y="0"/>
                  </a:lnTo>
                  <a:lnTo>
                    <a:pt x="1215992" y="607996"/>
                  </a:lnTo>
                  <a:lnTo>
                    <a:pt x="0" y="607996"/>
                  </a:lnTo>
                  <a:lnTo>
                    <a:pt x="0" y="0"/>
                  </a:lnTo>
                  <a:close/>
                </a:path>
              </a:pathLst>
            </a:custGeom>
            <a:ln w="254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8" name="object 28"/>
          <p:cNvSpPr txBox="1"/>
          <p:nvPr/>
        </p:nvSpPr>
        <p:spPr>
          <a:xfrm>
            <a:off x="4519072" y="3573271"/>
            <a:ext cx="1235710" cy="47448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9050" algn="ctr">
              <a:lnSpc>
                <a:spcPct val="100000"/>
              </a:lnSpc>
              <a:spcBef>
                <a:spcPts val="100"/>
              </a:spcBef>
            </a:pPr>
            <a:r>
              <a:rPr lang="bg-BG" sz="1500" spc="-30" dirty="0" smtClean="0">
                <a:solidFill>
                  <a:srgbClr val="FFFFFF"/>
                </a:solidFill>
                <a:latin typeface="Calibri"/>
                <a:cs typeface="Calibri"/>
              </a:rPr>
              <a:t>Рентгенови лъчи</a:t>
            </a:r>
            <a:endParaRPr sz="1500" dirty="0">
              <a:latin typeface="Calibri"/>
              <a:cs typeface="Calibri"/>
            </a:endParaRPr>
          </a:p>
        </p:txBody>
      </p:sp>
      <p:grpSp>
        <p:nvGrpSpPr>
          <p:cNvPr id="29" name="object 29"/>
          <p:cNvGrpSpPr/>
          <p:nvPr/>
        </p:nvGrpSpPr>
        <p:grpSpPr>
          <a:xfrm>
            <a:off x="5997176" y="3413543"/>
            <a:ext cx="1241425" cy="633730"/>
            <a:chOff x="5997176" y="3413543"/>
            <a:chExt cx="1241425" cy="633730"/>
          </a:xfrm>
        </p:grpSpPr>
        <p:sp>
          <p:nvSpPr>
            <p:cNvPr id="30" name="object 30"/>
            <p:cNvSpPr/>
            <p:nvPr/>
          </p:nvSpPr>
          <p:spPr>
            <a:xfrm>
              <a:off x="6009876" y="3426243"/>
              <a:ext cx="1216025" cy="608330"/>
            </a:xfrm>
            <a:custGeom>
              <a:avLst/>
              <a:gdLst/>
              <a:ahLst/>
              <a:cxnLst/>
              <a:rect l="l" t="t" r="r" b="b"/>
              <a:pathLst>
                <a:path w="1216025" h="608329">
                  <a:moveTo>
                    <a:pt x="1215991" y="0"/>
                  </a:moveTo>
                  <a:lnTo>
                    <a:pt x="0" y="0"/>
                  </a:lnTo>
                  <a:lnTo>
                    <a:pt x="0" y="607995"/>
                  </a:lnTo>
                  <a:lnTo>
                    <a:pt x="1215991" y="607995"/>
                  </a:lnTo>
                  <a:lnTo>
                    <a:pt x="1215991" y="0"/>
                  </a:lnTo>
                  <a:close/>
                </a:path>
              </a:pathLst>
            </a:custGeom>
            <a:solidFill>
              <a:srgbClr val="77933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6009876" y="3426243"/>
              <a:ext cx="1216025" cy="608330"/>
            </a:xfrm>
            <a:custGeom>
              <a:avLst/>
              <a:gdLst/>
              <a:ahLst/>
              <a:cxnLst/>
              <a:rect l="l" t="t" r="r" b="b"/>
              <a:pathLst>
                <a:path w="1216025" h="608329">
                  <a:moveTo>
                    <a:pt x="0" y="0"/>
                  </a:moveTo>
                  <a:lnTo>
                    <a:pt x="1215992" y="0"/>
                  </a:lnTo>
                  <a:lnTo>
                    <a:pt x="1215992" y="607996"/>
                  </a:lnTo>
                  <a:lnTo>
                    <a:pt x="0" y="607996"/>
                  </a:lnTo>
                  <a:lnTo>
                    <a:pt x="0" y="0"/>
                  </a:lnTo>
                  <a:close/>
                </a:path>
              </a:pathLst>
            </a:custGeom>
            <a:ln w="254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2" name="object 32"/>
          <p:cNvSpPr txBox="1"/>
          <p:nvPr/>
        </p:nvSpPr>
        <p:spPr>
          <a:xfrm>
            <a:off x="6009876" y="3426243"/>
            <a:ext cx="1216025" cy="391774"/>
          </a:xfrm>
          <a:prstGeom prst="rect">
            <a:avLst/>
          </a:prstGeom>
        </p:spPr>
        <p:txBody>
          <a:bodyPr vert="horz" wrap="square" lIns="0" tIns="159385" rIns="0" bIns="0" rtlCol="0">
            <a:spAutoFit/>
          </a:bodyPr>
          <a:lstStyle/>
          <a:p>
            <a:pPr marL="318135">
              <a:lnSpc>
                <a:spcPct val="100000"/>
              </a:lnSpc>
              <a:spcBef>
                <a:spcPts val="1255"/>
              </a:spcBef>
            </a:pPr>
            <a:r>
              <a:rPr lang="bg-BG" sz="1500" spc="-5" dirty="0" smtClean="0">
                <a:solidFill>
                  <a:srgbClr val="FFFFFF"/>
                </a:solidFill>
                <a:latin typeface="Calibri"/>
                <a:cs typeface="Calibri"/>
              </a:rPr>
              <a:t>Частици</a:t>
            </a:r>
            <a:endParaRPr sz="1500" dirty="0">
              <a:latin typeface="Calibri"/>
              <a:cs typeface="Calibri"/>
            </a:endParaRPr>
          </a:p>
        </p:txBody>
      </p:sp>
      <p:grpSp>
        <p:nvGrpSpPr>
          <p:cNvPr id="33" name="object 33"/>
          <p:cNvGrpSpPr/>
          <p:nvPr/>
        </p:nvGrpSpPr>
        <p:grpSpPr>
          <a:xfrm>
            <a:off x="6301174" y="4276897"/>
            <a:ext cx="1241425" cy="633730"/>
            <a:chOff x="6301174" y="4276897"/>
            <a:chExt cx="1241425" cy="633730"/>
          </a:xfrm>
        </p:grpSpPr>
        <p:sp>
          <p:nvSpPr>
            <p:cNvPr id="34" name="object 34"/>
            <p:cNvSpPr/>
            <p:nvPr/>
          </p:nvSpPr>
          <p:spPr>
            <a:xfrm>
              <a:off x="6313874" y="4289597"/>
              <a:ext cx="1216025" cy="608330"/>
            </a:xfrm>
            <a:custGeom>
              <a:avLst/>
              <a:gdLst/>
              <a:ahLst/>
              <a:cxnLst/>
              <a:rect l="l" t="t" r="r" b="b"/>
              <a:pathLst>
                <a:path w="1216025" h="608329">
                  <a:moveTo>
                    <a:pt x="1215991" y="0"/>
                  </a:moveTo>
                  <a:lnTo>
                    <a:pt x="0" y="0"/>
                  </a:lnTo>
                  <a:lnTo>
                    <a:pt x="0" y="607995"/>
                  </a:lnTo>
                  <a:lnTo>
                    <a:pt x="1215991" y="607995"/>
                  </a:lnTo>
                  <a:lnTo>
                    <a:pt x="1215991" y="0"/>
                  </a:lnTo>
                  <a:close/>
                </a:path>
              </a:pathLst>
            </a:custGeom>
            <a:solidFill>
              <a:srgbClr val="77933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6313874" y="4289597"/>
              <a:ext cx="1216025" cy="608330"/>
            </a:xfrm>
            <a:custGeom>
              <a:avLst/>
              <a:gdLst/>
              <a:ahLst/>
              <a:cxnLst/>
              <a:rect l="l" t="t" r="r" b="b"/>
              <a:pathLst>
                <a:path w="1216025" h="608329">
                  <a:moveTo>
                    <a:pt x="0" y="0"/>
                  </a:moveTo>
                  <a:lnTo>
                    <a:pt x="1215992" y="0"/>
                  </a:lnTo>
                  <a:lnTo>
                    <a:pt x="1215992" y="607996"/>
                  </a:lnTo>
                  <a:lnTo>
                    <a:pt x="0" y="607996"/>
                  </a:lnTo>
                  <a:lnTo>
                    <a:pt x="0" y="0"/>
                  </a:lnTo>
                  <a:close/>
                </a:path>
              </a:pathLst>
            </a:custGeom>
            <a:ln w="254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6" name="object 36"/>
          <p:cNvSpPr txBox="1"/>
          <p:nvPr/>
        </p:nvSpPr>
        <p:spPr>
          <a:xfrm>
            <a:off x="6266739" y="4287430"/>
            <a:ext cx="1216025" cy="394339"/>
          </a:xfrm>
          <a:prstGeom prst="rect">
            <a:avLst/>
          </a:prstGeom>
        </p:spPr>
        <p:txBody>
          <a:bodyPr vert="horz" wrap="square" lIns="0" tIns="161925" rIns="0" bIns="0" rtlCol="0">
            <a:spAutoFit/>
          </a:bodyPr>
          <a:lstStyle/>
          <a:p>
            <a:pPr marL="345440">
              <a:lnSpc>
                <a:spcPct val="100000"/>
              </a:lnSpc>
              <a:spcBef>
                <a:spcPts val="1275"/>
              </a:spcBef>
            </a:pPr>
            <a:r>
              <a:rPr lang="bg-BG" sz="1500" spc="-10" dirty="0" smtClean="0">
                <a:solidFill>
                  <a:srgbClr val="FFFFFF"/>
                </a:solidFill>
                <a:latin typeface="Calibri"/>
                <a:cs typeface="Calibri"/>
              </a:rPr>
              <a:t>Протони</a:t>
            </a:r>
            <a:endParaRPr sz="1500" dirty="0">
              <a:latin typeface="Calibri"/>
              <a:cs typeface="Calibri"/>
            </a:endParaRPr>
          </a:p>
        </p:txBody>
      </p:sp>
      <p:grpSp>
        <p:nvGrpSpPr>
          <p:cNvPr id="37" name="object 37"/>
          <p:cNvGrpSpPr/>
          <p:nvPr/>
        </p:nvGrpSpPr>
        <p:grpSpPr>
          <a:xfrm>
            <a:off x="6275407" y="5050640"/>
            <a:ext cx="1241425" cy="633730"/>
            <a:chOff x="6275407" y="5050640"/>
            <a:chExt cx="1241425" cy="633730"/>
          </a:xfrm>
        </p:grpSpPr>
        <p:sp>
          <p:nvSpPr>
            <p:cNvPr id="38" name="object 38"/>
            <p:cNvSpPr/>
            <p:nvPr/>
          </p:nvSpPr>
          <p:spPr>
            <a:xfrm>
              <a:off x="6288107" y="5063340"/>
              <a:ext cx="1216025" cy="608330"/>
            </a:xfrm>
            <a:custGeom>
              <a:avLst/>
              <a:gdLst/>
              <a:ahLst/>
              <a:cxnLst/>
              <a:rect l="l" t="t" r="r" b="b"/>
              <a:pathLst>
                <a:path w="1216025" h="608329">
                  <a:moveTo>
                    <a:pt x="1215991" y="0"/>
                  </a:moveTo>
                  <a:lnTo>
                    <a:pt x="0" y="0"/>
                  </a:lnTo>
                  <a:lnTo>
                    <a:pt x="0" y="607995"/>
                  </a:lnTo>
                  <a:lnTo>
                    <a:pt x="1215991" y="607995"/>
                  </a:lnTo>
                  <a:lnTo>
                    <a:pt x="1215991" y="0"/>
                  </a:lnTo>
                  <a:close/>
                </a:path>
              </a:pathLst>
            </a:custGeom>
            <a:solidFill>
              <a:srgbClr val="95373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6288107" y="5063340"/>
              <a:ext cx="1216025" cy="608330"/>
            </a:xfrm>
            <a:custGeom>
              <a:avLst/>
              <a:gdLst/>
              <a:ahLst/>
              <a:cxnLst/>
              <a:rect l="l" t="t" r="r" b="b"/>
              <a:pathLst>
                <a:path w="1216025" h="608329">
                  <a:moveTo>
                    <a:pt x="0" y="0"/>
                  </a:moveTo>
                  <a:lnTo>
                    <a:pt x="1215992" y="0"/>
                  </a:lnTo>
                  <a:lnTo>
                    <a:pt x="1215992" y="607996"/>
                  </a:lnTo>
                  <a:lnTo>
                    <a:pt x="0" y="607996"/>
                  </a:lnTo>
                  <a:lnTo>
                    <a:pt x="0" y="0"/>
                  </a:lnTo>
                  <a:close/>
                </a:path>
              </a:pathLst>
            </a:custGeom>
            <a:ln w="254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0" name="object 40"/>
          <p:cNvSpPr txBox="1"/>
          <p:nvPr/>
        </p:nvSpPr>
        <p:spPr>
          <a:xfrm>
            <a:off x="6288107" y="5063340"/>
            <a:ext cx="1216025" cy="394980"/>
          </a:xfrm>
          <a:prstGeom prst="rect">
            <a:avLst/>
          </a:prstGeom>
        </p:spPr>
        <p:txBody>
          <a:bodyPr vert="horz" wrap="square" lIns="0" tIns="162560" rIns="0" bIns="0" rtlCol="0">
            <a:spAutoFit/>
          </a:bodyPr>
          <a:lstStyle/>
          <a:p>
            <a:pPr marL="187325">
              <a:lnSpc>
                <a:spcPct val="100000"/>
              </a:lnSpc>
              <a:spcBef>
                <a:spcPts val="1280"/>
              </a:spcBef>
            </a:pPr>
            <a:r>
              <a:rPr lang="bg-BG" sz="1500" spc="-10" dirty="0" smtClean="0">
                <a:solidFill>
                  <a:srgbClr val="FFFFFF"/>
                </a:solidFill>
                <a:latin typeface="Calibri"/>
                <a:cs typeface="Calibri"/>
              </a:rPr>
              <a:t>Тежки йони</a:t>
            </a:r>
            <a:endParaRPr sz="1500" dirty="0">
              <a:latin typeface="Calibri"/>
              <a:cs typeface="Calibri"/>
            </a:endParaRPr>
          </a:p>
        </p:txBody>
      </p:sp>
      <p:sp>
        <p:nvSpPr>
          <p:cNvPr id="41" name="object 41"/>
          <p:cNvSpPr/>
          <p:nvPr/>
        </p:nvSpPr>
        <p:spPr>
          <a:xfrm>
            <a:off x="4500022" y="2420917"/>
            <a:ext cx="3183255" cy="3491865"/>
          </a:xfrm>
          <a:custGeom>
            <a:avLst/>
            <a:gdLst/>
            <a:ahLst/>
            <a:cxnLst/>
            <a:rect l="l" t="t" r="r" b="b"/>
            <a:pathLst>
              <a:path w="3183254" h="3491865">
                <a:moveTo>
                  <a:pt x="0" y="0"/>
                </a:moveTo>
                <a:lnTo>
                  <a:pt x="3182943" y="0"/>
                </a:lnTo>
                <a:lnTo>
                  <a:pt x="3182943" y="3491871"/>
                </a:lnTo>
                <a:lnTo>
                  <a:pt x="0" y="3491871"/>
                </a:lnTo>
                <a:lnTo>
                  <a:pt x="0" y="0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 txBox="1"/>
          <p:nvPr/>
        </p:nvSpPr>
        <p:spPr>
          <a:xfrm>
            <a:off x="2383618" y="4806188"/>
            <a:ext cx="1883581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r">
              <a:lnSpc>
                <a:spcPct val="100000"/>
              </a:lnSpc>
              <a:spcBef>
                <a:spcPts val="100"/>
              </a:spcBef>
            </a:pPr>
            <a:r>
              <a:rPr lang="bg-BG" sz="3600" spc="-20" dirty="0" smtClean="0">
                <a:latin typeface="Calibri"/>
                <a:cs typeface="Calibri"/>
              </a:rPr>
              <a:t>Физика</a:t>
            </a:r>
            <a:endParaRPr sz="36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77461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295400"/>
            <a:ext cx="8229600" cy="1935163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Диагностичното търсене може да се извърши на диагностични </a:t>
            </a:r>
            <a:r>
              <a:rPr lang="ru-RU" dirty="0" smtClean="0"/>
              <a:t>машини:</a:t>
            </a:r>
          </a:p>
          <a:p>
            <a:endParaRPr lang="bs-Latn-BA" dirty="0" smtClean="0"/>
          </a:p>
          <a:p>
            <a:pPr lvl="2">
              <a:buFont typeface="Wingdings" pitchFamily="2" charset="2"/>
              <a:buChar char="v"/>
            </a:pPr>
            <a:r>
              <a:rPr lang="en-US" dirty="0"/>
              <a:t>CT (</a:t>
            </a:r>
            <a:r>
              <a:rPr lang="bg-BG" dirty="0"/>
              <a:t>Компютърна томография</a:t>
            </a:r>
            <a:r>
              <a:rPr lang="bg-BG" dirty="0" smtClean="0"/>
              <a:t>)</a:t>
            </a:r>
          </a:p>
          <a:p>
            <a:pPr lvl="2">
              <a:buFont typeface="Wingdings" pitchFamily="2" charset="2"/>
              <a:buChar char="v"/>
            </a:pPr>
            <a:r>
              <a:rPr lang="bs-Latn-BA" dirty="0"/>
              <a:t>PET (</a:t>
            </a:r>
            <a:r>
              <a:rPr lang="bg-BG" dirty="0"/>
              <a:t>позитронно-емисионна томография)</a:t>
            </a:r>
            <a:endParaRPr lang="bs-Latn-BA" dirty="0" smtClean="0"/>
          </a:p>
          <a:p>
            <a:pPr lvl="2">
              <a:buFont typeface="Wingdings" pitchFamily="2" charset="2"/>
              <a:buChar char="v"/>
            </a:pPr>
            <a:r>
              <a:rPr lang="bs-Latn-BA" dirty="0"/>
              <a:t>MRI (</a:t>
            </a:r>
            <a:r>
              <a:rPr lang="bg-BG" dirty="0"/>
              <a:t>магнитен резонанс)</a:t>
            </a:r>
          </a:p>
          <a:p>
            <a:endParaRPr lang="bs-Latn-B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r>
              <a:rPr lang="bg-BG" sz="3200" dirty="0"/>
              <a:t>Как да открием рак?</a:t>
            </a:r>
            <a:endParaRPr lang="bs-Latn-BA" sz="3200" dirty="0"/>
          </a:p>
        </p:txBody>
      </p:sp>
      <p:pic>
        <p:nvPicPr>
          <p:cNvPr id="4" name="Picture 3" descr="C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429000"/>
            <a:ext cx="2581275" cy="1771650"/>
          </a:xfrm>
          <a:prstGeom prst="rect">
            <a:avLst/>
          </a:prstGeom>
        </p:spPr>
      </p:pic>
      <p:pic>
        <p:nvPicPr>
          <p:cNvPr id="5" name="Picture 4" descr="PE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6600" y="3429000"/>
            <a:ext cx="2514600" cy="1800225"/>
          </a:xfrm>
          <a:prstGeom prst="rect">
            <a:avLst/>
          </a:prstGeom>
        </p:spPr>
      </p:pic>
      <p:pic>
        <p:nvPicPr>
          <p:cNvPr id="6" name="Picture 5" descr="MRI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1" y="3429000"/>
            <a:ext cx="2514600" cy="181927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81000" y="5257800"/>
            <a:ext cx="2590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s-Latn-BA" sz="1600" dirty="0" smtClean="0"/>
              <a:t>CT image </a:t>
            </a:r>
            <a:r>
              <a:rPr lang="bs-Latn-BA" sz="1600" dirty="0"/>
              <a:t>(anatomic, obtained by x-rays)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200400" y="5257800"/>
            <a:ext cx="2590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s-Latn-BA" sz="1600" dirty="0" smtClean="0"/>
              <a:t>PET image (metabolic, obtained by beta emitter)</a:t>
            </a:r>
            <a:endParaRPr lang="bs-Latn-BA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6096000" y="5257800"/>
            <a:ext cx="2590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s-Latn-BA" sz="1600" dirty="0" smtClean="0"/>
              <a:t>MRI image (anatomic, obtained by interaction with a magnetic field)</a:t>
            </a:r>
            <a:endParaRPr lang="bs-Latn-BA" dirty="0"/>
          </a:p>
        </p:txBody>
      </p:sp>
      <p:pic>
        <p:nvPicPr>
          <p:cNvPr id="4098" name="Picture 2" descr="C:\Users\Ibrahimovic\Desktop\Webpages\CTanime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" y="3429000"/>
            <a:ext cx="2590800" cy="1752600"/>
          </a:xfrm>
          <a:prstGeom prst="rect">
            <a:avLst/>
          </a:prstGeom>
          <a:noFill/>
        </p:spPr>
      </p:pic>
      <p:pic>
        <p:nvPicPr>
          <p:cNvPr id="4099" name="Picture 3" descr="C:\Users\Ibrahimovic\Desktop\Webpages\PETanime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76600" y="3429000"/>
            <a:ext cx="2514600" cy="1828800"/>
          </a:xfrm>
          <a:prstGeom prst="rect">
            <a:avLst/>
          </a:prstGeom>
          <a:noFill/>
        </p:spPr>
      </p:pic>
      <p:pic>
        <p:nvPicPr>
          <p:cNvPr id="4100" name="Picture 4" descr="C:\Users\Ibrahimovic\Desktop\Webpages\MRIanime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96000" y="3429000"/>
            <a:ext cx="2514600" cy="1752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194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911" r="198" b="5684"/>
          <a:stretch>
            <a:fillRect/>
          </a:stretch>
        </p:blipFill>
        <p:spPr bwMode="auto">
          <a:xfrm>
            <a:off x="2484438" y="404813"/>
            <a:ext cx="6556375" cy="193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t="52911" r="198" b="5684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619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6" r="836" b="57629"/>
          <a:stretch>
            <a:fillRect/>
          </a:stretch>
        </p:blipFill>
        <p:spPr bwMode="auto">
          <a:xfrm>
            <a:off x="2555875" y="4437063"/>
            <a:ext cx="6461125" cy="217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t="926" r="836" b="57629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619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205038"/>
            <a:ext cx="2744787" cy="242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6197" name="AutoShape 4"/>
          <p:cNvSpPr>
            <a:spLocks/>
          </p:cNvSpPr>
          <p:nvPr/>
        </p:nvSpPr>
        <p:spPr bwMode="auto">
          <a:xfrm>
            <a:off x="1908175" y="4652963"/>
            <a:ext cx="361950" cy="1800225"/>
          </a:xfrm>
          <a:prstGeom prst="leftBrace">
            <a:avLst>
              <a:gd name="adj1" fmla="val 41447"/>
              <a:gd name="adj2" fmla="val 50000"/>
            </a:avLst>
          </a:prstGeom>
          <a:noFill/>
          <a:ln w="25560" cap="sq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ts val="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bg-BG" altLang="en-US"/>
          </a:p>
        </p:txBody>
      </p:sp>
      <p:sp>
        <p:nvSpPr>
          <p:cNvPr id="136198" name="AutoShape 5"/>
          <p:cNvSpPr>
            <a:spLocks/>
          </p:cNvSpPr>
          <p:nvPr/>
        </p:nvSpPr>
        <p:spPr bwMode="auto">
          <a:xfrm>
            <a:off x="1835150" y="404813"/>
            <a:ext cx="501650" cy="1511300"/>
          </a:xfrm>
          <a:prstGeom prst="leftBrace">
            <a:avLst>
              <a:gd name="adj1" fmla="val 25105"/>
              <a:gd name="adj2" fmla="val 50000"/>
            </a:avLst>
          </a:prstGeom>
          <a:noFill/>
          <a:ln w="25560" cap="sq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ts val="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bg-BG" altLang="en-US"/>
          </a:p>
        </p:txBody>
      </p:sp>
      <p:sp>
        <p:nvSpPr>
          <p:cNvPr id="136199" name="AutoShape 6"/>
          <p:cNvSpPr>
            <a:spLocks/>
          </p:cNvSpPr>
          <p:nvPr/>
        </p:nvSpPr>
        <p:spPr bwMode="auto">
          <a:xfrm>
            <a:off x="3059113" y="2492375"/>
            <a:ext cx="647700" cy="1657350"/>
          </a:xfrm>
          <a:prstGeom prst="rightBrace">
            <a:avLst>
              <a:gd name="adj1" fmla="val 21324"/>
              <a:gd name="adj2" fmla="val 50000"/>
            </a:avLst>
          </a:prstGeom>
          <a:noFill/>
          <a:ln w="25560" cap="sq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ts val="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bg-BG" altLang="en-US"/>
          </a:p>
        </p:txBody>
      </p:sp>
      <p:sp>
        <p:nvSpPr>
          <p:cNvPr id="136200" name="Text Box 7"/>
          <p:cNvSpPr txBox="1">
            <a:spLocks noChangeArrowheads="1"/>
          </p:cNvSpPr>
          <p:nvPr/>
        </p:nvSpPr>
        <p:spPr bwMode="auto">
          <a:xfrm>
            <a:off x="395288" y="765175"/>
            <a:ext cx="1223962" cy="703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7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6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ts val="1325"/>
              </a:spcBef>
              <a:buClrTx/>
              <a:buFontTx/>
              <a:buNone/>
            </a:pPr>
            <a:r>
              <a:rPr lang="bg-BG" altLang="en-US" sz="2000" b="1">
                <a:solidFill>
                  <a:srgbClr val="0000FF"/>
                </a:solidFill>
                <a:latin typeface="Comic Sans MS" panose="030F0702030302020204" pitchFamily="66" charset="0"/>
              </a:rPr>
              <a:t>СТ образи</a:t>
            </a:r>
          </a:p>
        </p:txBody>
      </p:sp>
      <p:sp>
        <p:nvSpPr>
          <p:cNvPr id="136201" name="Text Box 8"/>
          <p:cNvSpPr txBox="1">
            <a:spLocks noChangeArrowheads="1"/>
          </p:cNvSpPr>
          <p:nvPr/>
        </p:nvSpPr>
        <p:spPr bwMode="auto">
          <a:xfrm>
            <a:off x="3995738" y="3068638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ts val="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bg-BG" altLang="en-US"/>
          </a:p>
        </p:txBody>
      </p:sp>
      <p:sp>
        <p:nvSpPr>
          <p:cNvPr id="136202" name="Text Box 9"/>
          <p:cNvSpPr txBox="1">
            <a:spLocks noChangeArrowheads="1"/>
          </p:cNvSpPr>
          <p:nvPr/>
        </p:nvSpPr>
        <p:spPr bwMode="auto">
          <a:xfrm>
            <a:off x="3851275" y="2997200"/>
            <a:ext cx="1368425" cy="642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7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6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ts val="1200"/>
              </a:spcBef>
              <a:buClrTx/>
              <a:buFontTx/>
              <a:buNone/>
            </a:pPr>
            <a:r>
              <a:rPr lang="bg-BG" altLang="en-US" sz="1800" b="1">
                <a:solidFill>
                  <a:srgbClr val="0000FF"/>
                </a:solidFill>
                <a:latin typeface="Comic Sans MS" panose="030F0702030302020204" pitchFamily="66" charset="0"/>
              </a:rPr>
              <a:t>РЕТ образи</a:t>
            </a:r>
          </a:p>
        </p:txBody>
      </p:sp>
      <p:sp>
        <p:nvSpPr>
          <p:cNvPr id="136203" name="Rectangle 10"/>
          <p:cNvSpPr>
            <a:spLocks noChangeArrowheads="1"/>
          </p:cNvSpPr>
          <p:nvPr/>
        </p:nvSpPr>
        <p:spPr bwMode="auto">
          <a:xfrm>
            <a:off x="323850" y="5378450"/>
            <a:ext cx="1022350" cy="658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7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6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ts val="75"/>
              </a:spcBef>
              <a:buClrTx/>
              <a:buFontTx/>
              <a:buNone/>
            </a:pPr>
            <a:r>
              <a:rPr lang="bg-BG" altLang="en-US" sz="1800" b="1">
                <a:solidFill>
                  <a:srgbClr val="0000FF"/>
                </a:solidFill>
                <a:latin typeface="Comic Sans MS" panose="030F0702030302020204" pitchFamily="66" charset="0"/>
              </a:rPr>
              <a:t>РЕТ</a:t>
            </a:r>
            <a:r>
              <a:rPr lang="en-US" altLang="en-US" sz="1800" b="1">
                <a:solidFill>
                  <a:srgbClr val="0000FF"/>
                </a:solidFill>
                <a:latin typeface="Comic Sans MS" panose="030F0702030302020204" pitchFamily="66" charset="0"/>
              </a:rPr>
              <a:t>/CT</a:t>
            </a:r>
          </a:p>
          <a:p>
            <a:pPr eaLnBrk="1" hangingPunct="1">
              <a:spcBef>
                <a:spcPts val="75"/>
              </a:spcBef>
              <a:buClrTx/>
              <a:buFontTx/>
              <a:buNone/>
            </a:pPr>
            <a:r>
              <a:rPr lang="bg-BG" altLang="en-US" sz="1800" b="1">
                <a:solidFill>
                  <a:srgbClr val="0000FF"/>
                </a:solidFill>
                <a:latin typeface="Comic Sans MS" panose="030F0702030302020204" pitchFamily="66" charset="0"/>
              </a:rPr>
              <a:t>образи</a:t>
            </a:r>
          </a:p>
        </p:txBody>
      </p:sp>
    </p:spTree>
    <p:extLst>
      <p:ext uri="{BB962C8B-B14F-4D97-AF65-F5344CB8AC3E}">
        <p14:creationId xmlns:p14="http://schemas.microsoft.com/office/powerpoint/2010/main" val="306141403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242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3908" y="872272"/>
            <a:ext cx="2087562" cy="1863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824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0475" y="2883267"/>
            <a:ext cx="2089150" cy="2016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8244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8566" y="2891118"/>
            <a:ext cx="2449512" cy="2016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8245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864335"/>
            <a:ext cx="2665412" cy="187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8246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2406" y="890553"/>
            <a:ext cx="2160587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8247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2895600"/>
            <a:ext cx="2232025" cy="2016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8248" name="Rectangle 7"/>
          <p:cNvSpPr>
            <a:spLocks noChangeArrowheads="1"/>
          </p:cNvSpPr>
          <p:nvPr/>
        </p:nvSpPr>
        <p:spPr bwMode="auto">
          <a:xfrm>
            <a:off x="757238" y="430178"/>
            <a:ext cx="7991475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7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6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ts val="75"/>
              </a:spcBef>
              <a:buClrTx/>
              <a:buFontTx/>
              <a:buNone/>
            </a:pPr>
            <a:r>
              <a:rPr lang="bg-BG" altLang="en-US" sz="1800" b="1" dirty="0"/>
              <a:t>              РМЖ                                Глава и Шия                   Лимфом</a:t>
            </a:r>
          </a:p>
        </p:txBody>
      </p:sp>
      <p:sp>
        <p:nvSpPr>
          <p:cNvPr id="138249" name="Text Box 8"/>
          <p:cNvSpPr txBox="1">
            <a:spLocks noChangeArrowheads="1"/>
          </p:cNvSpPr>
          <p:nvPr/>
        </p:nvSpPr>
        <p:spPr bwMode="auto">
          <a:xfrm>
            <a:off x="194796" y="904000"/>
            <a:ext cx="1267311" cy="32287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7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6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ts val="75"/>
              </a:spcBef>
              <a:buClrTx/>
            </a:pPr>
            <a:r>
              <a:rPr lang="bg-BG" altLang="en-US" sz="2400" b="1" dirty="0" smtClean="0">
                <a:solidFill>
                  <a:srgbClr val="0000FF"/>
                </a:solidFill>
              </a:rPr>
              <a:t>РЕТ</a:t>
            </a:r>
            <a:endParaRPr lang="bg-BG" altLang="en-US" sz="2400" b="1" dirty="0">
              <a:solidFill>
                <a:srgbClr val="0000FF"/>
              </a:solidFill>
            </a:endParaRPr>
          </a:p>
          <a:p>
            <a:pPr eaLnBrk="1" hangingPunct="1">
              <a:spcBef>
                <a:spcPts val="75"/>
              </a:spcBef>
              <a:buClrTx/>
              <a:buFontTx/>
              <a:buNone/>
            </a:pPr>
            <a:endParaRPr lang="bg-BG" altLang="en-US" sz="2400" b="1" dirty="0">
              <a:solidFill>
                <a:srgbClr val="0000FF"/>
              </a:solidFill>
            </a:endParaRPr>
          </a:p>
          <a:p>
            <a:pPr eaLnBrk="1" hangingPunct="1">
              <a:spcBef>
                <a:spcPts val="75"/>
              </a:spcBef>
              <a:buClrTx/>
              <a:buFontTx/>
              <a:buNone/>
            </a:pPr>
            <a:endParaRPr lang="bg-BG" altLang="en-US" sz="2400" b="1" dirty="0">
              <a:solidFill>
                <a:srgbClr val="0000FF"/>
              </a:solidFill>
            </a:endParaRPr>
          </a:p>
          <a:p>
            <a:pPr eaLnBrk="1" hangingPunct="1">
              <a:spcBef>
                <a:spcPts val="75"/>
              </a:spcBef>
              <a:buClrTx/>
              <a:buFontTx/>
              <a:buNone/>
            </a:pPr>
            <a:endParaRPr lang="bg-BG" altLang="en-US" sz="2400" b="1" dirty="0">
              <a:solidFill>
                <a:srgbClr val="0000FF"/>
              </a:solidFill>
            </a:endParaRPr>
          </a:p>
          <a:p>
            <a:pPr eaLnBrk="1" hangingPunct="1">
              <a:spcBef>
                <a:spcPts val="75"/>
              </a:spcBef>
              <a:buClrTx/>
              <a:buFontTx/>
              <a:buNone/>
            </a:pPr>
            <a:endParaRPr lang="bg-BG" altLang="en-US" sz="2400" b="1" dirty="0">
              <a:solidFill>
                <a:srgbClr val="0000FF"/>
              </a:solidFill>
            </a:endParaRPr>
          </a:p>
          <a:p>
            <a:pPr eaLnBrk="1" hangingPunct="1">
              <a:spcBef>
                <a:spcPts val="75"/>
              </a:spcBef>
              <a:buClrTx/>
              <a:buFontTx/>
              <a:buNone/>
            </a:pPr>
            <a:endParaRPr lang="bg-BG" altLang="en-US" sz="2400" b="1" dirty="0">
              <a:solidFill>
                <a:srgbClr val="0000FF"/>
              </a:solidFill>
            </a:endParaRPr>
          </a:p>
          <a:p>
            <a:pPr eaLnBrk="1" hangingPunct="1">
              <a:spcBef>
                <a:spcPts val="75"/>
              </a:spcBef>
              <a:buClrTx/>
              <a:buFontTx/>
              <a:buNone/>
            </a:pPr>
            <a:endParaRPr lang="bg-BG" altLang="en-US" sz="2400" b="1" dirty="0">
              <a:solidFill>
                <a:srgbClr val="0000FF"/>
              </a:solidFill>
            </a:endParaRPr>
          </a:p>
          <a:p>
            <a:pPr eaLnBrk="1" hangingPunct="1">
              <a:spcBef>
                <a:spcPts val="75"/>
              </a:spcBef>
              <a:buClrTx/>
              <a:buFontTx/>
              <a:buNone/>
            </a:pPr>
            <a:r>
              <a:rPr lang="bg-BG" altLang="en-US" sz="2400" b="1" dirty="0">
                <a:solidFill>
                  <a:srgbClr val="0000FF"/>
                </a:solidFill>
              </a:rPr>
              <a:t>РЕТ/СТ</a:t>
            </a:r>
          </a:p>
        </p:txBody>
      </p:sp>
      <p:sp>
        <p:nvSpPr>
          <p:cNvPr id="138250" name="Text Box 9"/>
          <p:cNvSpPr txBox="1">
            <a:spLocks noChangeArrowheads="1"/>
          </p:cNvSpPr>
          <p:nvPr/>
        </p:nvSpPr>
        <p:spPr bwMode="auto">
          <a:xfrm>
            <a:off x="323056" y="17929"/>
            <a:ext cx="8713787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7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6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ts val="1575"/>
              </a:spcBef>
              <a:buClrTx/>
              <a:buFontTx/>
              <a:buNone/>
            </a:pPr>
            <a:r>
              <a:rPr lang="bg-BG" altLang="en-US" sz="2400" b="1" dirty="0">
                <a:solidFill>
                  <a:srgbClr val="0000FF"/>
                </a:solidFill>
              </a:rPr>
              <a:t>ОБРАЗИ НА РАЗЛИЧНИ ЧАСТИ ОТ ЧОВЕШКОТО ТЯЛО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104652" y="4938619"/>
            <a:ext cx="3233426" cy="202617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23056" y="5602306"/>
            <a:ext cx="2901948" cy="64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36386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2140</TotalTime>
  <Words>1875</Words>
  <Application>Microsoft Office PowerPoint</Application>
  <PresentationFormat>On-screen Show (4:3)</PresentationFormat>
  <Paragraphs>353</Paragraphs>
  <Slides>45</Slides>
  <Notes>14</Notes>
  <HiddenSlides>1</HiddenSlides>
  <MMClips>0</MMClips>
  <ScaleCrop>false</ScaleCrop>
  <HeadingPairs>
    <vt:vector size="6" baseType="variant">
      <vt:variant>
        <vt:lpstr>Fonts Used</vt:lpstr>
      </vt:variant>
      <vt:variant>
        <vt:i4>18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64" baseType="lpstr">
      <vt:lpstr>Microsoft YaHei</vt:lpstr>
      <vt:lpstr>ＭＳ Ｐゴシック</vt:lpstr>
      <vt:lpstr>ＭＳ Ｐゴシック</vt:lpstr>
      <vt:lpstr>Arial</vt:lpstr>
      <vt:lpstr>Arial MT</vt:lpstr>
      <vt:lpstr>Arial Unicode MS</vt:lpstr>
      <vt:lpstr>Calibri</vt:lpstr>
      <vt:lpstr>Comic Sans MS</vt:lpstr>
      <vt:lpstr>Google Sans</vt:lpstr>
      <vt:lpstr>Lucida Sans Unicode</vt:lpstr>
      <vt:lpstr>Symbol</vt:lpstr>
      <vt:lpstr>Times New Roman</vt:lpstr>
      <vt:lpstr>Trebuchet MS</vt:lpstr>
      <vt:lpstr>Verdana</vt:lpstr>
      <vt:lpstr>Wingdings</vt:lpstr>
      <vt:lpstr>Wingdings 2</vt:lpstr>
      <vt:lpstr>Wingdings 3</vt:lpstr>
      <vt:lpstr>ヒラギノ角ゴ Pro W3</vt:lpstr>
      <vt:lpstr>Concourse</vt:lpstr>
      <vt:lpstr>Теоретични основи на лъчетерапията</vt:lpstr>
      <vt:lpstr>Ракът е нарастващо глобално предизвикателство</vt:lpstr>
      <vt:lpstr>GLOBOCAN 2020</vt:lpstr>
      <vt:lpstr>Изчислена заболеваемост от рак в абсолютни числа в региона на Югоизточна Европа по вид рак, всички възрасти, двата пола (2018 г.)</vt:lpstr>
      <vt:lpstr>Рак</vt:lpstr>
      <vt:lpstr>Възможности за лечение на рак</vt:lpstr>
      <vt:lpstr>Как да открием рак?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Какво е лъчетерапия?</vt:lpstr>
      <vt:lpstr>PowerPoint Presentation</vt:lpstr>
      <vt:lpstr>Лъчетерапия</vt:lpstr>
      <vt:lpstr>Класическа лъчетерапия с X-лъчи</vt:lpstr>
      <vt:lpstr>PowerPoint Presentation</vt:lpstr>
      <vt:lpstr>Подобрено доставяне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Размери и единици в лъчелечението</vt:lpstr>
      <vt:lpstr>Погълната доза</vt:lpstr>
      <vt:lpstr>Еквивалентна доза</vt:lpstr>
      <vt:lpstr>Ефективна доза</vt:lpstr>
      <vt:lpstr>Увреждане от радиация</vt:lpstr>
      <vt:lpstr>Някои видове мутации</vt:lpstr>
      <vt:lpstr>PowerPoint Presentation</vt:lpstr>
      <vt:lpstr>RBE (Относителна биологична ефективност)</vt:lpstr>
      <vt:lpstr>Фантоми</vt:lpstr>
      <vt:lpstr>Планиране на лъчетерапевтично лечение</vt:lpstr>
      <vt:lpstr>Разпределение на дозата</vt:lpstr>
      <vt:lpstr>PowerPoint Presentation</vt:lpstr>
      <vt:lpstr>Множество полета</vt:lpstr>
      <vt:lpstr>VOI (volume of interest) and margins</vt:lpstr>
      <vt:lpstr>PowerPoint Presentation</vt:lpstr>
      <vt:lpstr>DVH-обемна хистограма на дозата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Theoretical Background in Radiotherapy</dc:title>
  <dc:creator>Ibrahimovic</dc:creator>
  <cp:lastModifiedBy>Acer</cp:lastModifiedBy>
  <cp:revision>118</cp:revision>
  <dcterms:created xsi:type="dcterms:W3CDTF">2006-08-16T00:00:00Z</dcterms:created>
  <dcterms:modified xsi:type="dcterms:W3CDTF">2025-02-21T10:24:53Z</dcterms:modified>
</cp:coreProperties>
</file>