
<file path=[Content_Types].xml><?xml version="1.0" encoding="utf-8"?>
<Types xmlns="http://schemas.openxmlformats.org/package/2006/content-types">
  <Default Extension="iix" ContentType="image/pn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675" r:id="rId2"/>
  </p:sldMasterIdLst>
  <p:notesMasterIdLst>
    <p:notesMasterId r:id="rId9"/>
  </p:notesMasterIdLst>
  <p:handoutMasterIdLst>
    <p:handoutMasterId r:id="rId10"/>
  </p:handoutMasterIdLst>
  <p:sldIdLst>
    <p:sldId id="340" r:id="rId3"/>
    <p:sldId id="341" r:id="rId4"/>
    <p:sldId id="342" r:id="rId5"/>
    <p:sldId id="343" r:id="rId6"/>
    <p:sldId id="344" r:id="rId7"/>
    <p:sldId id="345" r:id="rId8"/>
  </p:sldIdLst>
  <p:sldSz cx="9144000" cy="5145088"/>
  <p:notesSz cx="12192000" cy="6858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F9B96C8E-9864-7B4F-9B40-4CE3E1D00A10}">
          <p14:sldIdLst>
            <p14:sldId id="340"/>
            <p14:sldId id="341"/>
            <p14:sldId id="342"/>
            <p14:sldId id="343"/>
            <p14:sldId id="344"/>
            <p14:sldId id="345"/>
          </p14:sldIdLst>
        </p14:section>
        <p14:section name="Backup" id="{1485C357-EE80-D240-8100-610E1FB912D4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DFF"/>
    <a:srgbClr val="FF56DB"/>
    <a:srgbClr val="000000"/>
    <a:srgbClr val="FF9300"/>
    <a:srgbClr val="FFB000"/>
    <a:srgbClr val="FFAF00"/>
    <a:srgbClr val="0F124A"/>
    <a:srgbClr val="0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47"/>
    <p:restoredTop sz="87174"/>
  </p:normalViewPr>
  <p:slideViewPr>
    <p:cSldViewPr>
      <p:cViewPr>
        <p:scale>
          <a:sx n="135" d="100"/>
          <a:sy n="135" d="100"/>
        </p:scale>
        <p:origin x="296" y="24"/>
      </p:cViewPr>
      <p:guideLst>
        <p:guide orient="horz" pos="2161"/>
        <p:guide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208" y="3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5D6F62-5AF7-B34C-ACD6-0CCCD56E1E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AE91B-4818-0F48-A5DB-E83F947007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0A5F6-D253-F842-B54C-7FE4D9196F24}" type="datetimeFigureOut">
              <a:rPr lang="en-CH" smtClean="0"/>
              <a:t>04.02.2025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1A6A33-62AE-E24A-86CC-3630259365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6057F-5A1A-0E4E-8465-78315358B3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2386A-622E-5C49-8236-E8E3187D851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8659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F835-5744-A049-B9D2-4D472CAF89C4}" type="datetimeFigureOut">
              <a:rPr lang="en-CH" smtClean="0"/>
              <a:t>04.02.2025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40188" y="857250"/>
            <a:ext cx="41116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8A8F8-81AF-DF44-9431-14AFBFCFA5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31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3071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7713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17108-E4E6-38CC-C4AB-4AEA88D8FF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944C14-C8AF-7706-847A-85C5AB2D2B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8273D3-B2A3-575F-3A7D-F6E5F8DDBD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47F8C-0B89-158D-4BED-9C71101220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8466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96800C-C3CA-39D5-366F-4637A0C26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E992A7-AE54-20A9-3289-47F464663D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605BD1-8AFB-EAE3-7212-4C40BDD060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51C90F-D5E9-8E05-6B75-CBFACE5937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2675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2DB5A1-A645-CCCC-8D82-658CB2D1F7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C419AF-A764-2585-D7B3-C342B53F277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C2BF11-3068-9F6B-9614-114B7BA755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231B3-3138-B088-44CB-9709D6093D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990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BB938-203C-06CA-AA7F-92C27990FB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3FA6EB1-33A8-09E3-1FF0-D96F62C4DD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1FEF05-534B-5253-1495-FC17ADB77A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73E5B0-2ADC-9679-9B3C-328098B058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6214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iix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iix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iix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>
            <a:extLst>
              <a:ext uri="{FF2B5EF4-FFF2-40B4-BE49-F238E27FC236}">
                <a16:creationId xmlns:a16="http://schemas.microsoft.com/office/drawing/2014/main" id="{9C48F80D-D590-D7DA-ED74-9CDBCF560B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4F938A-1695-0C4A-B7BA-E1E4F7F15785}"/>
              </a:ext>
            </a:extLst>
          </p:cNvPr>
          <p:cNvGrpSpPr/>
          <p:nvPr userDrawn="1"/>
        </p:nvGrpSpPr>
        <p:grpSpPr>
          <a:xfrm>
            <a:off x="7280945" y="72918"/>
            <a:ext cx="447815" cy="447815"/>
            <a:chOff x="6404106" y="758793"/>
            <a:chExt cx="1436662" cy="14366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CC1BE71-D675-8A4E-A27C-9074B0E97562}"/>
                </a:ext>
              </a:extLst>
            </p:cNvPr>
            <p:cNvSpPr/>
            <p:nvPr/>
          </p:nvSpPr>
          <p:spPr>
            <a:xfrm>
              <a:off x="6404106" y="758793"/>
              <a:ext cx="1436662" cy="14366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137B692-EDCA-8142-BE42-927A3D8C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842949"/>
              <a:ext cx="1186180" cy="11861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140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3174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7725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5190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6035"/>
            <a:ext cx="4023000" cy="2748098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1647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1" y="833207"/>
            <a:ext cx="2538413" cy="173528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5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8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1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5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8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66330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740"/>
            <a:ext cx="3954150" cy="3258556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0"/>
            <a:ext cx="3954150" cy="325855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53419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1"/>
            <a:ext cx="3954150" cy="285902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8798"/>
            <a:ext cx="40230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264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741"/>
            <a:ext cx="3954150" cy="2859023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6089"/>
            <a:ext cx="4023000" cy="2748098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6995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1" y="1428741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26055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26055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6089"/>
            <a:ext cx="26055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1" y="3124865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4" y="4625178"/>
            <a:ext cx="2605387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7654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4637"/>
            <a:ext cx="9144000" cy="1300451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71383"/>
            <a:ext cx="2598750" cy="283844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79704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74764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4F938A-1695-0C4A-B7BA-E1E4F7F15785}"/>
              </a:ext>
            </a:extLst>
          </p:cNvPr>
          <p:cNvGrpSpPr/>
          <p:nvPr userDrawn="1"/>
        </p:nvGrpSpPr>
        <p:grpSpPr>
          <a:xfrm>
            <a:off x="7280945" y="72918"/>
            <a:ext cx="447815" cy="447815"/>
            <a:chOff x="6404106" y="758793"/>
            <a:chExt cx="1436662" cy="14366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CC1BE71-D675-8A4E-A27C-9074B0E97562}"/>
                </a:ext>
              </a:extLst>
            </p:cNvPr>
            <p:cNvSpPr/>
            <p:nvPr/>
          </p:nvSpPr>
          <p:spPr>
            <a:xfrm>
              <a:off x="6404106" y="758793"/>
              <a:ext cx="1436662" cy="14366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137B692-EDCA-8142-BE42-927A3D8C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842949"/>
              <a:ext cx="1186180" cy="11861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048544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3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50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206890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53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6" y="830761"/>
            <a:ext cx="3537393" cy="35411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56"/>
            <a:ext cx="448964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8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412"/>
            <a:ext cx="4099482" cy="360021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6680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38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9215"/>
            <a:ext cx="8263350" cy="1791253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75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DF61C4D2-86E0-B04D-82D3-96A65E7B75A4}"/>
              </a:ext>
            </a:extLst>
          </p:cNvPr>
          <p:cNvSpPr/>
          <p:nvPr userDrawn="1"/>
        </p:nvSpPr>
        <p:spPr>
          <a:xfrm>
            <a:off x="0" y="1"/>
            <a:ext cx="9144000" cy="3601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6">
            <a:extLst>
              <a:ext uri="{FF2B5EF4-FFF2-40B4-BE49-F238E27FC236}">
                <a16:creationId xmlns:a16="http://schemas.microsoft.com/office/drawing/2014/main" id="{42C024AE-25D7-7A46-A9C3-E69A35F0D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C7B1DB0F-E925-914C-9A65-510FCAE5DF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B691AAF5-474C-5843-ADBB-2DAC2EA97AD2}"/>
              </a:ext>
            </a:extLst>
          </p:cNvPr>
          <p:cNvSpPr txBox="1"/>
          <p:nvPr userDrawn="1"/>
        </p:nvSpPr>
        <p:spPr>
          <a:xfrm>
            <a:off x="697635" y="65111"/>
            <a:ext cx="4554770" cy="2626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04 / 02 / 2025 | </a:t>
            </a:r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Beam-beam meeting</a:t>
            </a:r>
          </a:p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ts val="1238"/>
              </a:lnSpc>
            </a:pPr>
            <a:endParaRPr lang="de-AT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F0A6267-A559-4C4B-9788-C7696FF21BF4}"/>
              </a:ext>
            </a:extLst>
          </p:cNvPr>
          <p:cNvCxnSpPr>
            <a:cxnSpLocks/>
          </p:cNvCxnSpPr>
          <p:nvPr userDrawn="1"/>
        </p:nvCxnSpPr>
        <p:spPr>
          <a:xfrm>
            <a:off x="0" y="36274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1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36A4-98C2-4D41-9302-F97B2C424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806B22-0493-417E-959D-932E8E0CE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EDC43-331D-4A87-B1FC-C7005934F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AE975-99BE-4376-8CF8-F7D711520AA4}" type="datetimeFigureOut">
              <a:rPr lang="en-CH" smtClean="0"/>
              <a:t>04.02.2025</a:t>
            </a:fld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762AB7-DF19-496F-BF3A-AD432F509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C91AD-B47D-4B90-A45E-142887061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5CFCC-43FE-4727-9350-F8B24C0D6F3C}" type="slidenum">
              <a:rPr lang="en-CH" smtClean="0"/>
              <a:t>‹#›</a:t>
            </a:fld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93831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0823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731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71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61" r:id="rId2"/>
    <p:sldLayoutId id="2147483671" r:id="rId3"/>
    <p:sldLayoutId id="2147483672" r:id="rId4"/>
    <p:sldLayoutId id="2147483673" r:id="rId5"/>
    <p:sldLayoutId id="2147483674" r:id="rId6"/>
    <p:sldLayoutId id="2147483690" r:id="rId7"/>
    <p:sldLayoutId id="2147483691" r:id="rId8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28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9144000" cy="36011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94995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7" name="Textfeld 4">
            <a:extLst>
              <a:ext uri="{FF2B5EF4-FFF2-40B4-BE49-F238E27FC236}">
                <a16:creationId xmlns:a16="http://schemas.microsoft.com/office/drawing/2014/main" id="{796F7E7E-D8F7-B844-8783-1F05D7FEF224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24/03/2022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D0C61DC5-2027-E94C-B212-3A0D81A56683}"/>
              </a:ext>
            </a:extLst>
          </p:cNvPr>
          <p:cNvSpPr txBox="1"/>
          <p:nvPr userDrawn="1"/>
        </p:nvSpPr>
        <p:spPr>
          <a:xfrm>
            <a:off x="3352800" y="114035"/>
            <a:ext cx="3180756" cy="30216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EPFL-LPAP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256618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9605116-203D-8CF2-1B07-760C94A52614}"/>
              </a:ext>
            </a:extLst>
          </p:cNvPr>
          <p:cNvSpPr txBox="1"/>
          <p:nvPr/>
        </p:nvSpPr>
        <p:spPr>
          <a:xfrm>
            <a:off x="219723" y="732948"/>
            <a:ext cx="655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/>
              <a:t>Tracking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errors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B9DDF58-4B42-99E0-4D8F-3296761BDF89}"/>
              </a:ext>
            </a:extLst>
          </p:cNvPr>
          <p:cNvSpPr txBox="1"/>
          <p:nvPr/>
        </p:nvSpPr>
        <p:spPr>
          <a:xfrm>
            <a:off x="212349" y="1505744"/>
            <a:ext cx="8467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random offset arc </a:t>
            </a:r>
            <a:r>
              <a:rPr lang="en-US" sz="1600" dirty="0" err="1"/>
              <a:t>sextupoles</a:t>
            </a:r>
            <a:r>
              <a:rPr lang="en-US" sz="1600" dirty="0"/>
              <a:t> in horizontal and vertical directions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dx,dy</a:t>
            </a:r>
            <a:r>
              <a:rPr lang="en-US" sz="1600" dirty="0"/>
              <a:t> = standard deviation of Gaussian from where the offset of each </a:t>
            </a:r>
            <a:r>
              <a:rPr lang="en-US" sz="1600" dirty="0" err="1"/>
              <a:t>sextupole</a:t>
            </a:r>
            <a:r>
              <a:rPr lang="en-US" sz="1600" dirty="0"/>
              <a:t> is drawn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track for 5000 turns, with 1e3 macroparticles, with </a:t>
            </a:r>
            <a:r>
              <a:rPr lang="en-US" sz="1600" dirty="0" err="1"/>
              <a:t>beambeam</a:t>
            </a:r>
            <a:r>
              <a:rPr lang="en-US" sz="1600" dirty="0"/>
              <a:t> and </a:t>
            </a:r>
            <a:r>
              <a:rPr lang="en-US" sz="1600" dirty="0" err="1"/>
              <a:t>beamstrahlung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465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number of seeds&#10;&#10;AI-generated content may be incorrect.">
            <a:extLst>
              <a:ext uri="{FF2B5EF4-FFF2-40B4-BE49-F238E27FC236}">
                <a16:creationId xmlns:a16="http://schemas.microsoft.com/office/drawing/2014/main" id="{4CBA733D-18AF-CE58-7261-6EEF14778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" y="438944"/>
            <a:ext cx="4590729" cy="2350084"/>
          </a:xfrm>
          <a:prstGeom prst="rect">
            <a:avLst/>
          </a:prstGeom>
        </p:spPr>
      </p:pic>
      <p:pic>
        <p:nvPicPr>
          <p:cNvPr id="10" name="Picture 9" descr="A graph of a graph with numbers and a line&#10;&#10;AI-generated content may be incorrect.">
            <a:extLst>
              <a:ext uri="{FF2B5EF4-FFF2-40B4-BE49-F238E27FC236}">
                <a16:creationId xmlns:a16="http://schemas.microsoft.com/office/drawing/2014/main" id="{4EEB9E4A-6655-4B09-9527-E29AE89B28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" y="2751681"/>
            <a:ext cx="4590729" cy="23934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1424592-BF30-DD6A-99CD-DE59D6D1286B}"/>
              </a:ext>
            </a:extLst>
          </p:cNvPr>
          <p:cNvSpPr txBox="1"/>
          <p:nvPr/>
        </p:nvSpPr>
        <p:spPr>
          <a:xfrm>
            <a:off x="6629400" y="448968"/>
            <a:ext cx="24472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Vertical </a:t>
            </a:r>
            <a:r>
              <a:rPr lang="fr-CH" sz="2000" dirty="0" err="1"/>
              <a:t>emittance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8756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B0E483-3F5D-5674-4976-BD9D3CFD2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a function&#10;&#10;AI-generated content may be incorrect.">
            <a:extLst>
              <a:ext uri="{FF2B5EF4-FFF2-40B4-BE49-F238E27FC236}">
                <a16:creationId xmlns:a16="http://schemas.microsoft.com/office/drawing/2014/main" id="{53A37B03-745F-9BD3-8F64-3E6323DDC7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744"/>
            <a:ext cx="4419600" cy="2388340"/>
          </a:xfrm>
          <a:prstGeom prst="rect">
            <a:avLst/>
          </a:prstGeom>
        </p:spPr>
      </p:pic>
      <p:pic>
        <p:nvPicPr>
          <p:cNvPr id="5" name="Picture 4" descr="A graph of a function&#10;&#10;AI-generated content may be incorrect.">
            <a:extLst>
              <a:ext uri="{FF2B5EF4-FFF2-40B4-BE49-F238E27FC236}">
                <a16:creationId xmlns:a16="http://schemas.microsoft.com/office/drawing/2014/main" id="{37DDF902-94B7-172D-6094-62AC18E934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6" y="2751084"/>
            <a:ext cx="4419600" cy="23873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A67599-C350-3745-039A-77187659317E}"/>
              </a:ext>
            </a:extLst>
          </p:cNvPr>
          <p:cNvSpPr txBox="1"/>
          <p:nvPr/>
        </p:nvSpPr>
        <p:spPr>
          <a:xfrm>
            <a:off x="5181600" y="448968"/>
            <a:ext cx="3895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/>
              <a:t>Luminosity</a:t>
            </a:r>
            <a:r>
              <a:rPr lang="fr-CH" sz="2000" dirty="0"/>
              <a:t> / </a:t>
            </a:r>
            <a:r>
              <a:rPr lang="fr-CH" sz="2000" dirty="0" err="1"/>
              <a:t>bunch</a:t>
            </a:r>
            <a:r>
              <a:rPr lang="fr-CH" sz="2000" dirty="0"/>
              <a:t> </a:t>
            </a:r>
            <a:r>
              <a:rPr lang="fr-CH" sz="2000" dirty="0" err="1"/>
              <a:t>crossing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01859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A6EDCC-989C-EA51-6667-CC9A665FA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2C48E4-F158-96A4-4BF6-38BA5710B1BC}"/>
              </a:ext>
            </a:extLst>
          </p:cNvPr>
          <p:cNvSpPr txBox="1"/>
          <p:nvPr/>
        </p:nvSpPr>
        <p:spPr>
          <a:xfrm>
            <a:off x="7086600" y="448968"/>
            <a:ext cx="1990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Beam </a:t>
            </a:r>
            <a:r>
              <a:rPr lang="fr-CH" sz="2000" dirty="0" err="1"/>
              <a:t>lifetime</a:t>
            </a:r>
            <a:endParaRPr lang="en-US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6EA054-350C-EC0D-708A-01AF0047E9F2}"/>
              </a:ext>
            </a:extLst>
          </p:cNvPr>
          <p:cNvSpPr txBox="1"/>
          <p:nvPr/>
        </p:nvSpPr>
        <p:spPr>
          <a:xfrm>
            <a:off x="5257800" y="1353344"/>
            <a:ext cx="34836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calculated from number the of lost particles</a:t>
            </a:r>
          </a:p>
        </p:txBody>
      </p:sp>
      <p:pic>
        <p:nvPicPr>
          <p:cNvPr id="5" name="Picture 4" descr="A graph with numbers and text&#10;&#10;AI-generated content may be incorrect.">
            <a:extLst>
              <a:ext uri="{FF2B5EF4-FFF2-40B4-BE49-F238E27FC236}">
                <a16:creationId xmlns:a16="http://schemas.microsoft.com/office/drawing/2014/main" id="{5F9CA5F8-E508-93A7-61BF-E6F77F6E5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652"/>
            <a:ext cx="4419600" cy="2378887"/>
          </a:xfrm>
          <a:prstGeom prst="rect">
            <a:avLst/>
          </a:prstGeom>
        </p:spPr>
      </p:pic>
      <p:pic>
        <p:nvPicPr>
          <p:cNvPr id="8" name="Picture 7" descr="A graph of a graph with numbers and symbols&#10;&#10;AI-generated content may be incorrect.">
            <a:extLst>
              <a:ext uri="{FF2B5EF4-FFF2-40B4-BE49-F238E27FC236}">
                <a16:creationId xmlns:a16="http://schemas.microsoft.com/office/drawing/2014/main" id="{39466FD8-4FBE-2BC2-4E1C-3122C806C8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54" y="2754540"/>
            <a:ext cx="4419600" cy="239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569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297A5B-B697-17A4-1DB1-9067D2CB5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A7108C-5BC8-4C6B-2239-90DA6134FEE1}"/>
              </a:ext>
            </a:extLst>
          </p:cNvPr>
          <p:cNvSpPr txBox="1"/>
          <p:nvPr/>
        </p:nvSpPr>
        <p:spPr>
          <a:xfrm>
            <a:off x="6553200" y="448968"/>
            <a:ext cx="25234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horizontal </a:t>
            </a:r>
            <a:r>
              <a:rPr lang="fr-CH" sz="2000" dirty="0" err="1"/>
              <a:t>emittance</a:t>
            </a:r>
            <a:endParaRPr lang="en-US" sz="2000" dirty="0"/>
          </a:p>
        </p:txBody>
      </p:sp>
      <p:pic>
        <p:nvPicPr>
          <p:cNvPr id="6" name="Picture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B886CF5-857B-A3DF-7B04-86AF4DC90E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930"/>
            <a:ext cx="4519885" cy="2367282"/>
          </a:xfrm>
          <a:prstGeom prst="rect">
            <a:avLst/>
          </a:prstGeom>
        </p:spPr>
      </p:pic>
      <p:pic>
        <p:nvPicPr>
          <p:cNvPr id="9" name="Picture 8" descr="A graph of a number of seeds&#10;&#10;AI-generated content may be incorrect.">
            <a:extLst>
              <a:ext uri="{FF2B5EF4-FFF2-40B4-BE49-F238E27FC236}">
                <a16:creationId xmlns:a16="http://schemas.microsoft.com/office/drawing/2014/main" id="{ED932783-C2BA-EB32-0E3B-384AA175A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6202"/>
            <a:ext cx="4519884" cy="23788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933A82-F128-AA42-5A71-A4B8970D26F4}"/>
              </a:ext>
            </a:extLst>
          </p:cNvPr>
          <p:cNvSpPr txBox="1"/>
          <p:nvPr/>
        </p:nvSpPr>
        <p:spPr>
          <a:xfrm>
            <a:off x="5486400" y="1353344"/>
            <a:ext cx="3108543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blowup due to bad location of tapering</a:t>
            </a:r>
          </a:p>
          <a:p>
            <a:endParaRPr lang="en-US" dirty="0"/>
          </a:p>
          <a:p>
            <a:r>
              <a:rPr lang="en-US" dirty="0"/>
              <a:t>simulation with tapering at RF ongoing</a:t>
            </a:r>
          </a:p>
        </p:txBody>
      </p:sp>
    </p:spTree>
    <p:extLst>
      <p:ext uri="{BB962C8B-B14F-4D97-AF65-F5344CB8AC3E}">
        <p14:creationId xmlns:p14="http://schemas.microsoft.com/office/powerpoint/2010/main" val="2604198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301CCD-0FDC-9DF8-D3AA-E88A790CB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F05EAB-1E92-067D-4ED8-936DAAA52412}"/>
              </a:ext>
            </a:extLst>
          </p:cNvPr>
          <p:cNvSpPr txBox="1"/>
          <p:nvPr/>
        </p:nvSpPr>
        <p:spPr>
          <a:xfrm>
            <a:off x="5943600" y="448968"/>
            <a:ext cx="31330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longitudinal </a:t>
            </a:r>
            <a:r>
              <a:rPr lang="fr-CH" sz="2000" dirty="0" err="1"/>
              <a:t>emittance</a:t>
            </a:r>
            <a:endParaRPr lang="en-US" sz="2000" dirty="0"/>
          </a:p>
        </p:txBody>
      </p:sp>
      <p:pic>
        <p:nvPicPr>
          <p:cNvPr id="4" name="Picture 3" descr="A graph of a number of seeds&#10;&#10;AI-generated content may be incorrect.">
            <a:extLst>
              <a:ext uri="{FF2B5EF4-FFF2-40B4-BE49-F238E27FC236}">
                <a16:creationId xmlns:a16="http://schemas.microsoft.com/office/drawing/2014/main" id="{CBACEB23-1572-C0F6-3641-43703E156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92826"/>
            <a:ext cx="4519886" cy="2373376"/>
          </a:xfrm>
          <a:prstGeom prst="rect">
            <a:avLst/>
          </a:prstGeom>
        </p:spPr>
      </p:pic>
      <p:pic>
        <p:nvPicPr>
          <p:cNvPr id="7" name="Picture 6" descr="A graph of a number of seeds&#10;&#10;AI-generated content may be incorrect.">
            <a:extLst>
              <a:ext uri="{FF2B5EF4-FFF2-40B4-BE49-F238E27FC236}">
                <a16:creationId xmlns:a16="http://schemas.microsoft.com/office/drawing/2014/main" id="{75314D8B-84CC-EB88-DA78-E9D72A60F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2766202"/>
            <a:ext cx="4519886" cy="238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23674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fcc_theme</Template>
  <TotalTime>50147</TotalTime>
  <Words>80</Words>
  <Application>Microsoft Macintosh PowerPoint</Application>
  <PresentationFormat>Custom</PresentationFormat>
  <Paragraphs>21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Cavolini</vt:lpstr>
      <vt:lpstr>Times New Roman</vt:lpstr>
      <vt:lpstr>Titleslides, Conclusion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Péter Kicsiny</cp:lastModifiedBy>
  <cp:revision>1971</cp:revision>
  <dcterms:created xsi:type="dcterms:W3CDTF">2022-01-17T09:44:36Z</dcterms:created>
  <dcterms:modified xsi:type="dcterms:W3CDTF">2025-02-04T12:01:28Z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2021-12-01T00:00:00Z</vt:filetime>
  </property>
  <property fmtid="{D5CDD505-2E9C-101B-9397-08002B2CF9AE}" pid="3" name="LastSaved">
    <vt:filetime>2022-01-17T00:00:00Z</vt:filetime>
  </property>
</Properties>
</file>