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70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06.03.2025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06.03.25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06.03.25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06.03.25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06.03.25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06.03.25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06.03.25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06.03.25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9714/" TargetMode="External"/><Relationship Id="rId2" Type="http://schemas.openxmlformats.org/officeDocument/2006/relationships/hyperlink" Target="https://confluence.cern.ch/display/IC/IPAC+2025+-+Taipe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jacow.org/event/8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7 Mar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748635"/>
            <a:ext cx="7730837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CERN school of Computing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Received requests (Vlad, Bernardo) are approved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Please apply on the school website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Light Peer Review: deadlines </a:t>
            </a:r>
            <a:r>
              <a:rPr lang="en-US" u="sng" dirty="0">
                <a:solidFill>
                  <a:schemeClr val="tx2"/>
                </a:solidFill>
              </a:rPr>
              <a:t>14 March</a:t>
            </a:r>
            <a:r>
              <a:rPr lang="en-US" dirty="0">
                <a:solidFill>
                  <a:schemeClr val="tx2"/>
                </a:solidFill>
              </a:rPr>
              <a:t> to SL, 21 March to GL and 28 March to DH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Other papers: deadlines 25 April SL, 02 May 2025 to GL and 16 May 2025 to DH​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Confluence page to be used for upload: </a:t>
            </a:r>
            <a:r>
              <a:rPr lang="en-GB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2"/>
              </a:rPr>
              <a:t>https://confluence.cern.ch/display/IC/IPAC+2025+-+Taipei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TSC-2025-2 Student committee: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One requests from Andrea approved at group level (ATF2)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3"/>
              </a:rPr>
              <a:t>ATS seminar on Xsuite</a:t>
            </a:r>
            <a:r>
              <a:rPr lang="en-US" dirty="0">
                <a:solidFill>
                  <a:schemeClr val="tx2"/>
                </a:solidFill>
              </a:rPr>
              <a:t> took place on Thu 20 Feb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4"/>
              </a:rPr>
              <a:t>HB2025</a:t>
            </a:r>
            <a:r>
              <a:rPr lang="en-US" dirty="0">
                <a:solidFill>
                  <a:schemeClr val="tx2"/>
                </a:solidFill>
              </a:rPr>
              <a:t> workshop will take at IMP Huizhou, China, from October 19 to 24,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MERIT forms for CAP already reviewed by Yannis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can be submitted on EDH</a:t>
            </a: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102773</TotalTime>
  <Words>155</Words>
  <Application>Microsoft Macintosh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1721</cp:revision>
  <dcterms:created xsi:type="dcterms:W3CDTF">2020-09-04T13:28:31Z</dcterms:created>
  <dcterms:modified xsi:type="dcterms:W3CDTF">2025-03-06T21:10:42Z</dcterms:modified>
</cp:coreProperties>
</file>