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2" r:id="rId1"/>
  </p:sldMasterIdLst>
  <p:sldIdLst>
    <p:sldId id="289" r:id="rId2"/>
    <p:sldId id="287" r:id="rId3"/>
    <p:sldId id="292" r:id="rId4"/>
    <p:sldId id="288" r:id="rId5"/>
    <p:sldId id="299" r:id="rId6"/>
    <p:sldId id="303" r:id="rId7"/>
    <p:sldId id="297" r:id="rId8"/>
    <p:sldId id="294" r:id="rId9"/>
    <p:sldId id="300" r:id="rId10"/>
    <p:sldId id="291" r:id="rId11"/>
    <p:sldId id="301" r:id="rId12"/>
    <p:sldId id="28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CFD0"/>
    <a:srgbClr val="3163AC"/>
    <a:srgbClr val="E2CCE6"/>
    <a:srgbClr val="015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555957-6A8E-28DA-3436-FF700EECC280}" v="17" dt="2025-10-15T07:16:43.780"/>
    <p1510:client id="{7ACEB785-DFA3-9E3B-3045-8F8CCD69A399}" v="114" dt="2025-10-15T07:40:34.202"/>
    <p1510:client id="{B0C7DAD2-02AE-0BF8-E78E-B56B0556E7E3}" v="14" dt="2025-10-15T06:25:57.749"/>
    <p1510:client id="{E5A2B220-B42A-4F4A-87F2-1AD9EDC6C114}" v="12" dt="2025-10-15T06:45:34.0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15"/>
  </p:normalViewPr>
  <p:slideViewPr>
    <p:cSldViewPr snapToGrid="0" snapToObjects="1">
      <p:cViewPr varScale="1">
        <p:scale>
          <a:sx n="143" d="100"/>
          <a:sy n="143" d="100"/>
        </p:scale>
        <p:origin x="120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s Makarkins" userId="S::igors.makarkins@rtu.lv::7fb0782f-c9ba-4a2d-a6e5-f4f9e142d44a" providerId="AD" clId="Web-{3A555957-6A8E-28DA-3436-FF700EECC280}"/>
    <pc:docChg chg="modSld">
      <pc:chgData name="Igors Makarkins" userId="S::igors.makarkins@rtu.lv::7fb0782f-c9ba-4a2d-a6e5-f4f9e142d44a" providerId="AD" clId="Web-{3A555957-6A8E-28DA-3436-FF700EECC280}" dt="2025-10-15T07:16:43.780" v="63"/>
      <pc:docMkLst>
        <pc:docMk/>
      </pc:docMkLst>
      <pc:sldChg chg="modSp">
        <pc:chgData name="Igors Makarkins" userId="S::igors.makarkins@rtu.lv::7fb0782f-c9ba-4a2d-a6e5-f4f9e142d44a" providerId="AD" clId="Web-{3A555957-6A8E-28DA-3436-FF700EECC280}" dt="2025-10-15T07:15:40.855" v="57" actId="20577"/>
        <pc:sldMkLst>
          <pc:docMk/>
          <pc:sldMk cId="1932102427" sldId="291"/>
        </pc:sldMkLst>
        <pc:graphicFrameChg chg="modGraphic">
          <ac:chgData name="Igors Makarkins" userId="S::igors.makarkins@rtu.lv::7fb0782f-c9ba-4a2d-a6e5-f4f9e142d44a" providerId="AD" clId="Web-{3A555957-6A8E-28DA-3436-FF700EECC280}" dt="2025-10-15T07:15:40.855" v="57" actId="20577"/>
          <ac:graphicFrameMkLst>
            <pc:docMk/>
            <pc:sldMk cId="1932102427" sldId="291"/>
            <ac:graphicFrameMk id="20" creationId="{463ADAF6-F526-C529-AC31-DE8C1FB9960C}"/>
          </ac:graphicFrameMkLst>
        </pc:graphicFrameChg>
      </pc:sldChg>
      <pc:sldChg chg="addSp delSp">
        <pc:chgData name="Igors Makarkins" userId="S::igors.makarkins@rtu.lv::7fb0782f-c9ba-4a2d-a6e5-f4f9e142d44a" providerId="AD" clId="Web-{3A555957-6A8E-28DA-3436-FF700EECC280}" dt="2025-10-15T07:16:43.780" v="63"/>
        <pc:sldMkLst>
          <pc:docMk/>
          <pc:sldMk cId="4188905207" sldId="301"/>
        </pc:sldMkLst>
        <pc:spChg chg="add del">
          <ac:chgData name="Igors Makarkins" userId="S::igors.makarkins@rtu.lv::7fb0782f-c9ba-4a2d-a6e5-f4f9e142d44a" providerId="AD" clId="Web-{3A555957-6A8E-28DA-3436-FF700EECC280}" dt="2025-10-15T07:16:43.780" v="63"/>
          <ac:spMkLst>
            <pc:docMk/>
            <pc:sldMk cId="4188905207" sldId="301"/>
            <ac:spMk id="9" creationId="{E5771797-ADFE-D0EA-91F0-910FBBB0A6C3}"/>
          </ac:spMkLst>
        </pc:spChg>
        <pc:graphicFrameChg chg="add del">
          <ac:chgData name="Igors Makarkins" userId="S::igors.makarkins@rtu.lv::7fb0782f-c9ba-4a2d-a6e5-f4f9e142d44a" providerId="AD" clId="Web-{3A555957-6A8E-28DA-3436-FF700EECC280}" dt="2025-10-15T07:16:22.998" v="59"/>
          <ac:graphicFrameMkLst>
            <pc:docMk/>
            <pc:sldMk cId="4188905207" sldId="301"/>
            <ac:graphicFrameMk id="18" creationId="{50372CAB-7F9A-4738-5124-FE39C1A1468E}"/>
          </ac:graphicFrameMkLst>
        </pc:graphicFrameChg>
        <pc:graphicFrameChg chg="add del">
          <ac:chgData name="Igors Makarkins" userId="S::igors.makarkins@rtu.lv::7fb0782f-c9ba-4a2d-a6e5-f4f9e142d44a" providerId="AD" clId="Web-{3A555957-6A8E-28DA-3436-FF700EECC280}" dt="2025-10-15T07:16:34.733" v="61"/>
          <ac:graphicFrameMkLst>
            <pc:docMk/>
            <pc:sldMk cId="4188905207" sldId="301"/>
            <ac:graphicFrameMk id="20" creationId="{4D8F6FF5-81DA-05B1-66A6-80A5800C05E5}"/>
          </ac:graphicFrameMkLst>
        </pc:graphicFrameChg>
        <pc:graphicFrameChg chg="add del">
          <ac:chgData name="Igors Makarkins" userId="S::igors.makarkins@rtu.lv::7fb0782f-c9ba-4a2d-a6e5-f4f9e142d44a" providerId="AD" clId="Web-{3A555957-6A8E-28DA-3436-FF700EECC280}" dt="2025-10-15T07:16:43.780" v="63"/>
          <ac:graphicFrameMkLst>
            <pc:docMk/>
            <pc:sldMk cId="4188905207" sldId="301"/>
            <ac:graphicFrameMk id="22" creationId="{23D7618C-E4D0-69D3-F997-0987B053493F}"/>
          </ac:graphicFrameMkLst>
        </pc:graphicFrameChg>
      </pc:sldChg>
    </pc:docChg>
  </pc:docChgLst>
  <pc:docChgLst>
    <pc:chgData name="Igors Makarkins" userId="7fb0782f-c9ba-4a2d-a6e5-f4f9e142d44a" providerId="ADAL" clId="{C1D732CE-0050-42D4-A36F-0A416F985E55}"/>
    <pc:docChg chg="undo custSel modSld">
      <pc:chgData name="Igors Makarkins" userId="7fb0782f-c9ba-4a2d-a6e5-f4f9e142d44a" providerId="ADAL" clId="{C1D732CE-0050-42D4-A36F-0A416F985E55}" dt="2025-10-15T07:18:43.865" v="85" actId="478"/>
      <pc:docMkLst>
        <pc:docMk/>
      </pc:docMkLst>
      <pc:sldChg chg="addSp delSp modSp mod">
        <pc:chgData name="Igors Makarkins" userId="7fb0782f-c9ba-4a2d-a6e5-f4f9e142d44a" providerId="ADAL" clId="{C1D732CE-0050-42D4-A36F-0A416F985E55}" dt="2025-10-15T06:31:18.748" v="35" actId="14100"/>
        <pc:sldMkLst>
          <pc:docMk/>
          <pc:sldMk cId="4229055543" sldId="287"/>
        </pc:sldMkLst>
        <pc:spChg chg="add del">
          <ac:chgData name="Igors Makarkins" userId="7fb0782f-c9ba-4a2d-a6e5-f4f9e142d44a" providerId="ADAL" clId="{C1D732CE-0050-42D4-A36F-0A416F985E55}" dt="2025-10-15T06:28:49.637" v="8" actId="26606"/>
          <ac:spMkLst>
            <pc:docMk/>
            <pc:sldMk cId="4229055543" sldId="287"/>
            <ac:spMk id="9" creationId="{13D2FC90-EA37-16CC-EC27-34DD602AF162}"/>
          </ac:spMkLst>
        </pc:spChg>
        <pc:graphicFrameChg chg="add del">
          <ac:chgData name="Igors Makarkins" userId="7fb0782f-c9ba-4a2d-a6e5-f4f9e142d44a" providerId="ADAL" clId="{C1D732CE-0050-42D4-A36F-0A416F985E55}" dt="2025-10-15T06:28:31.045" v="1" actId="26606"/>
          <ac:graphicFrameMkLst>
            <pc:docMk/>
            <pc:sldMk cId="4229055543" sldId="287"/>
            <ac:graphicFrameMk id="18" creationId="{1E43E4B3-4B22-C10B-DD13-6588BCE908EB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28:46.299" v="3" actId="26606"/>
          <ac:graphicFrameMkLst>
            <pc:docMk/>
            <pc:sldMk cId="4229055543" sldId="287"/>
            <ac:graphicFrameMk id="20" creationId="{8B5D5890-D3DE-647F-7841-EFFD60607C56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28:48.257" v="5" actId="26606"/>
          <ac:graphicFrameMkLst>
            <pc:docMk/>
            <pc:sldMk cId="4229055543" sldId="287"/>
            <ac:graphicFrameMk id="22" creationId="{9CEA729C-9EA8-DD7F-31C8-327E072C96DC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28:49.622" v="7" actId="26606"/>
          <ac:graphicFrameMkLst>
            <pc:docMk/>
            <pc:sldMk cId="4229055543" sldId="287"/>
            <ac:graphicFrameMk id="24" creationId="{D21D3DAC-15EB-A2D0-6735-9E7E37BF09E8}"/>
          </ac:graphicFrameMkLst>
        </pc:graphicFrameChg>
        <pc:graphicFrameChg chg="add mod">
          <ac:chgData name="Igors Makarkins" userId="7fb0782f-c9ba-4a2d-a6e5-f4f9e142d44a" providerId="ADAL" clId="{C1D732CE-0050-42D4-A36F-0A416F985E55}" dt="2025-10-15T06:31:18.748" v="35" actId="14100"/>
          <ac:graphicFrameMkLst>
            <pc:docMk/>
            <pc:sldMk cId="4229055543" sldId="287"/>
            <ac:graphicFrameMk id="26" creationId="{8B5D5890-D3DE-647F-7841-EFFD60607C56}"/>
          </ac:graphicFrameMkLst>
        </pc:graphicFrameChg>
      </pc:sldChg>
      <pc:sldChg chg="addSp delSp modSp mod">
        <pc:chgData name="Igors Makarkins" userId="7fb0782f-c9ba-4a2d-a6e5-f4f9e142d44a" providerId="ADAL" clId="{C1D732CE-0050-42D4-A36F-0A416F985E55}" dt="2025-10-15T06:45:36.088" v="83" actId="207"/>
        <pc:sldMkLst>
          <pc:docMk/>
          <pc:sldMk cId="3278627663" sldId="288"/>
        </pc:sldMkLst>
        <pc:spChg chg="add del">
          <ac:chgData name="Igors Makarkins" userId="7fb0782f-c9ba-4a2d-a6e5-f4f9e142d44a" providerId="ADAL" clId="{C1D732CE-0050-42D4-A36F-0A416F985E55}" dt="2025-10-15T06:30:18.418" v="28" actId="26606"/>
          <ac:spMkLst>
            <pc:docMk/>
            <pc:sldMk cId="3278627663" sldId="288"/>
            <ac:spMk id="9" creationId="{13D2FC90-EA37-16CC-EC27-34DD602AF162}"/>
          </ac:spMkLst>
        </pc:spChg>
        <pc:graphicFrameChg chg="add del">
          <ac:chgData name="Igors Makarkins" userId="7fb0782f-c9ba-4a2d-a6e5-f4f9e142d44a" providerId="ADAL" clId="{C1D732CE-0050-42D4-A36F-0A416F985E55}" dt="2025-10-15T06:29:18.707" v="11" actId="26606"/>
          <ac:graphicFrameMkLst>
            <pc:docMk/>
            <pc:sldMk cId="3278627663" sldId="288"/>
            <ac:graphicFrameMk id="18" creationId="{50B94CC3-C8CD-1D48-7A3B-22DDEADCBD72}"/>
          </ac:graphicFrameMkLst>
        </pc:graphicFrameChg>
        <pc:graphicFrameChg chg="add mod modGraphic">
          <ac:chgData name="Igors Makarkins" userId="7fb0782f-c9ba-4a2d-a6e5-f4f9e142d44a" providerId="ADAL" clId="{C1D732CE-0050-42D4-A36F-0A416F985E55}" dt="2025-10-15T06:45:36.088" v="83" actId="207"/>
          <ac:graphicFrameMkLst>
            <pc:docMk/>
            <pc:sldMk cId="3278627663" sldId="288"/>
            <ac:graphicFrameMk id="19" creationId="{FF35650E-8020-3BAC-8346-DA74EBC9C1B5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29:23.285" v="13" actId="26606"/>
          <ac:graphicFrameMkLst>
            <pc:docMk/>
            <pc:sldMk cId="3278627663" sldId="288"/>
            <ac:graphicFrameMk id="20" creationId="{3F3FB0D8-E640-FBA0-EF1C-279A328C7B12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29:30.067" v="15" actId="26606"/>
          <ac:graphicFrameMkLst>
            <pc:docMk/>
            <pc:sldMk cId="3278627663" sldId="288"/>
            <ac:graphicFrameMk id="22" creationId="{FF35650E-8020-3BAC-8346-DA74EBC9C1B5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29:31.507" v="17" actId="26606"/>
          <ac:graphicFrameMkLst>
            <pc:docMk/>
            <pc:sldMk cId="3278627663" sldId="288"/>
            <ac:graphicFrameMk id="24" creationId="{59B74DAF-B1F7-EAD0-AB8F-9782E08C6DFC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29:34.656" v="19" actId="26606"/>
          <ac:graphicFrameMkLst>
            <pc:docMk/>
            <pc:sldMk cId="3278627663" sldId="288"/>
            <ac:graphicFrameMk id="26" creationId="{50B94CC3-C8CD-1D48-7A3B-22DDEADCBD72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29:44.095" v="21" actId="26606"/>
          <ac:graphicFrameMkLst>
            <pc:docMk/>
            <pc:sldMk cId="3278627663" sldId="288"/>
            <ac:graphicFrameMk id="28" creationId="{FF35650E-8020-3BAC-8346-DA74EBC9C1B5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29:46.565" v="23" actId="26606"/>
          <ac:graphicFrameMkLst>
            <pc:docMk/>
            <pc:sldMk cId="3278627663" sldId="288"/>
            <ac:graphicFrameMk id="30" creationId="{59B74DAF-B1F7-EAD0-AB8F-9782E08C6DFC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30:01.067" v="25" actId="26606"/>
          <ac:graphicFrameMkLst>
            <pc:docMk/>
            <pc:sldMk cId="3278627663" sldId="288"/>
            <ac:graphicFrameMk id="32" creationId="{FF35650E-8020-3BAC-8346-DA74EBC9C1B5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30:07.073" v="27" actId="26606"/>
          <ac:graphicFrameMkLst>
            <pc:docMk/>
            <pc:sldMk cId="3278627663" sldId="288"/>
            <ac:graphicFrameMk id="34" creationId="{3F3FB0D8-E640-FBA0-EF1C-279A328C7B12}"/>
          </ac:graphicFrameMkLst>
        </pc:graphicFrameChg>
      </pc:sldChg>
      <pc:sldChg chg="addSp delSp modSp mod">
        <pc:chgData name="Igors Makarkins" userId="7fb0782f-c9ba-4a2d-a6e5-f4f9e142d44a" providerId="ADAL" clId="{C1D732CE-0050-42D4-A36F-0A416F985E55}" dt="2025-10-15T06:43:43.600" v="78" actId="14100"/>
        <pc:sldMkLst>
          <pc:docMk/>
          <pc:sldMk cId="1932102427" sldId="291"/>
        </pc:sldMkLst>
        <pc:spChg chg="add del">
          <ac:chgData name="Igors Makarkins" userId="7fb0782f-c9ba-4a2d-a6e5-f4f9e142d44a" providerId="ADAL" clId="{C1D732CE-0050-42D4-A36F-0A416F985E55}" dt="2025-10-15T06:34:56.662" v="56" actId="26606"/>
          <ac:spMkLst>
            <pc:docMk/>
            <pc:sldMk cId="1932102427" sldId="291"/>
            <ac:spMk id="9" creationId="{13D2FC90-EA37-16CC-EC27-34DD602AF162}"/>
          </ac:spMkLst>
        </pc:spChg>
        <pc:graphicFrameChg chg="add del">
          <ac:chgData name="Igors Makarkins" userId="7fb0782f-c9ba-4a2d-a6e5-f4f9e142d44a" providerId="ADAL" clId="{C1D732CE-0050-42D4-A36F-0A416F985E55}" dt="2025-10-15T06:34:56.647" v="55" actId="26606"/>
          <ac:graphicFrameMkLst>
            <pc:docMk/>
            <pc:sldMk cId="1932102427" sldId="291"/>
            <ac:graphicFrameMk id="18" creationId="{8ABBE030-6D25-94E2-AEF3-BBD620560F4A}"/>
          </ac:graphicFrameMkLst>
        </pc:graphicFrameChg>
        <pc:graphicFrameChg chg="add mod">
          <ac:chgData name="Igors Makarkins" userId="7fb0782f-c9ba-4a2d-a6e5-f4f9e142d44a" providerId="ADAL" clId="{C1D732CE-0050-42D4-A36F-0A416F985E55}" dt="2025-10-15T06:43:43.600" v="78" actId="14100"/>
          <ac:graphicFrameMkLst>
            <pc:docMk/>
            <pc:sldMk cId="1932102427" sldId="291"/>
            <ac:graphicFrameMk id="20" creationId="{463ADAF6-F526-C529-AC31-DE8C1FB9960C}"/>
          </ac:graphicFrameMkLst>
        </pc:graphicFrameChg>
      </pc:sldChg>
      <pc:sldChg chg="addSp delSp modSp mod">
        <pc:chgData name="Igors Makarkins" userId="7fb0782f-c9ba-4a2d-a6e5-f4f9e142d44a" providerId="ADAL" clId="{C1D732CE-0050-42D4-A36F-0A416F985E55}" dt="2025-10-15T06:31:37.297" v="39" actId="14100"/>
        <pc:sldMkLst>
          <pc:docMk/>
          <pc:sldMk cId="2510247426" sldId="292"/>
        </pc:sldMkLst>
        <pc:spChg chg="del">
          <ac:chgData name="Igors Makarkins" userId="7fb0782f-c9ba-4a2d-a6e5-f4f9e142d44a" providerId="ADAL" clId="{C1D732CE-0050-42D4-A36F-0A416F985E55}" dt="2025-10-15T06:29:00.835" v="9" actId="26606"/>
          <ac:spMkLst>
            <pc:docMk/>
            <pc:sldMk cId="2510247426" sldId="292"/>
            <ac:spMk id="9" creationId="{13D2FC90-EA37-16CC-EC27-34DD602AF162}"/>
          </ac:spMkLst>
        </pc:spChg>
        <pc:graphicFrameChg chg="add mod">
          <ac:chgData name="Igors Makarkins" userId="7fb0782f-c9ba-4a2d-a6e5-f4f9e142d44a" providerId="ADAL" clId="{C1D732CE-0050-42D4-A36F-0A416F985E55}" dt="2025-10-15T06:31:37.297" v="39" actId="14100"/>
          <ac:graphicFrameMkLst>
            <pc:docMk/>
            <pc:sldMk cId="2510247426" sldId="292"/>
            <ac:graphicFrameMk id="18" creationId="{8BE3CA2F-E81C-AECA-9B4A-F28C620A390A}"/>
          </ac:graphicFrameMkLst>
        </pc:graphicFrameChg>
      </pc:sldChg>
      <pc:sldChg chg="addSp delSp modSp mod">
        <pc:chgData name="Igors Makarkins" userId="7fb0782f-c9ba-4a2d-a6e5-f4f9e142d44a" providerId="ADAL" clId="{C1D732CE-0050-42D4-A36F-0A416F985E55}" dt="2025-10-15T07:18:43.865" v="85" actId="478"/>
        <pc:sldMkLst>
          <pc:docMk/>
          <pc:sldMk cId="51211683" sldId="293"/>
        </pc:sldMkLst>
        <pc:spChg chg="add del mod">
          <ac:chgData name="Igors Makarkins" userId="7fb0782f-c9ba-4a2d-a6e5-f4f9e142d44a" providerId="ADAL" clId="{C1D732CE-0050-42D4-A36F-0A416F985E55}" dt="2025-10-15T07:18:43.865" v="85" actId="478"/>
          <ac:spMkLst>
            <pc:docMk/>
            <pc:sldMk cId="51211683" sldId="293"/>
            <ac:spMk id="6" creationId="{95E9C9C2-F55C-0636-72CE-C33E081B9022}"/>
          </ac:spMkLst>
        </pc:spChg>
        <pc:picChg chg="del">
          <ac:chgData name="Igors Makarkins" userId="7fb0782f-c9ba-4a2d-a6e5-f4f9e142d44a" providerId="ADAL" clId="{C1D732CE-0050-42D4-A36F-0A416F985E55}" dt="2025-10-15T07:18:34.885" v="84" actId="478"/>
          <ac:picMkLst>
            <pc:docMk/>
            <pc:sldMk cId="51211683" sldId="293"/>
            <ac:picMk id="3" creationId="{8269319D-91BA-9F49-03F1-4678FEA3404F}"/>
          </ac:picMkLst>
        </pc:picChg>
      </pc:sldChg>
      <pc:sldChg chg="addSp delSp modSp mod setBg">
        <pc:chgData name="Igors Makarkins" userId="7fb0782f-c9ba-4a2d-a6e5-f4f9e142d44a" providerId="ADAL" clId="{C1D732CE-0050-42D4-A36F-0A416F985E55}" dt="2025-10-15T06:43:22.428" v="76" actId="14100"/>
        <pc:sldMkLst>
          <pc:docMk/>
          <pc:sldMk cId="3708406008" sldId="294"/>
        </pc:sldMkLst>
        <pc:spChg chg="add del">
          <ac:chgData name="Igors Makarkins" userId="7fb0782f-c9ba-4a2d-a6e5-f4f9e142d44a" providerId="ADAL" clId="{C1D732CE-0050-42D4-A36F-0A416F985E55}" dt="2025-10-15T06:37:02.555" v="61" actId="26606"/>
          <ac:spMkLst>
            <pc:docMk/>
            <pc:sldMk cId="3708406008" sldId="294"/>
            <ac:spMk id="4" creationId="{A9394BA8-73FC-CFB8-26DE-A2C3D57FB652}"/>
          </ac:spMkLst>
        </pc:spChg>
        <pc:spChg chg="mod">
          <ac:chgData name="Igors Makarkins" userId="7fb0782f-c9ba-4a2d-a6e5-f4f9e142d44a" providerId="ADAL" clId="{C1D732CE-0050-42D4-A36F-0A416F985E55}" dt="2025-10-15T06:32:51.850" v="53" actId="26606"/>
          <ac:spMkLst>
            <pc:docMk/>
            <pc:sldMk cId="3708406008" sldId="294"/>
            <ac:spMk id="16" creationId="{AF743C34-BD93-3EDF-EA7A-08EFE33E4396}"/>
          </ac:spMkLst>
        </pc:spChg>
        <pc:spChg chg="add del">
          <ac:chgData name="Igors Makarkins" userId="7fb0782f-c9ba-4a2d-a6e5-f4f9e142d44a" providerId="ADAL" clId="{C1D732CE-0050-42D4-A36F-0A416F985E55}" dt="2025-10-15T06:32:47.523" v="51" actId="26606"/>
          <ac:spMkLst>
            <pc:docMk/>
            <pc:sldMk cId="3708406008" sldId="294"/>
            <ac:spMk id="21" creationId="{1C799903-48D5-4A31-A1A2-541072D9771E}"/>
          </ac:spMkLst>
        </pc:spChg>
        <pc:spChg chg="add del">
          <ac:chgData name="Igors Makarkins" userId="7fb0782f-c9ba-4a2d-a6e5-f4f9e142d44a" providerId="ADAL" clId="{C1D732CE-0050-42D4-A36F-0A416F985E55}" dt="2025-10-15T06:32:47.523" v="51" actId="26606"/>
          <ac:spMkLst>
            <pc:docMk/>
            <pc:sldMk cId="3708406008" sldId="294"/>
            <ac:spMk id="23" creationId="{8EFFF109-FC58-4FD3-BE05-9775A1310F55}"/>
          </ac:spMkLst>
        </pc:spChg>
        <pc:spChg chg="add del">
          <ac:chgData name="Igors Makarkins" userId="7fb0782f-c9ba-4a2d-a6e5-f4f9e142d44a" providerId="ADAL" clId="{C1D732CE-0050-42D4-A36F-0A416F985E55}" dt="2025-10-15T06:32:47.523" v="51" actId="26606"/>
          <ac:spMkLst>
            <pc:docMk/>
            <pc:sldMk cId="3708406008" sldId="294"/>
            <ac:spMk id="25" creationId="{E1B96AD6-92A9-4273-A62B-96A1C3E0BA95}"/>
          </ac:spMkLst>
        </pc:spChg>
        <pc:spChg chg="add del">
          <ac:chgData name="Igors Makarkins" userId="7fb0782f-c9ba-4a2d-a6e5-f4f9e142d44a" providerId="ADAL" clId="{C1D732CE-0050-42D4-A36F-0A416F985E55}" dt="2025-10-15T06:32:47.523" v="51" actId="26606"/>
          <ac:spMkLst>
            <pc:docMk/>
            <pc:sldMk cId="3708406008" sldId="294"/>
            <ac:spMk id="27" creationId="{463EEC44-1BA3-44ED-81FC-A644B04B2A44}"/>
          </ac:spMkLst>
        </pc:spChg>
        <pc:spChg chg="add del">
          <ac:chgData name="Igors Makarkins" userId="7fb0782f-c9ba-4a2d-a6e5-f4f9e142d44a" providerId="ADAL" clId="{C1D732CE-0050-42D4-A36F-0A416F985E55}" dt="2025-10-15T06:32:47.523" v="51" actId="26606"/>
          <ac:spMkLst>
            <pc:docMk/>
            <pc:sldMk cId="3708406008" sldId="294"/>
            <ac:spMk id="28" creationId="{A9394BA8-73FC-CFB8-26DE-A2C3D57FB652}"/>
          </ac:spMkLst>
        </pc:spChg>
        <pc:spChg chg="add del">
          <ac:chgData name="Igors Makarkins" userId="7fb0782f-c9ba-4a2d-a6e5-f4f9e142d44a" providerId="ADAL" clId="{C1D732CE-0050-42D4-A36F-0A416F985E55}" dt="2025-10-15T06:32:51.850" v="53" actId="26606"/>
          <ac:spMkLst>
            <pc:docMk/>
            <pc:sldMk cId="3708406008" sldId="294"/>
            <ac:spMk id="30" creationId="{8380AD67-C5CA-4918-B4BB-C359BB03EEDD}"/>
          </ac:spMkLst>
        </pc:spChg>
        <pc:spChg chg="add del">
          <ac:chgData name="Igors Makarkins" userId="7fb0782f-c9ba-4a2d-a6e5-f4f9e142d44a" providerId="ADAL" clId="{C1D732CE-0050-42D4-A36F-0A416F985E55}" dt="2025-10-15T06:32:51.850" v="53" actId="26606"/>
          <ac:spMkLst>
            <pc:docMk/>
            <pc:sldMk cId="3708406008" sldId="294"/>
            <ac:spMk id="32" creationId="{EABAD4DA-87BA-4F70-9EF0-45C6BCF17823}"/>
          </ac:spMkLst>
        </pc:spChg>
        <pc:spChg chg="add del">
          <ac:chgData name="Igors Makarkins" userId="7fb0782f-c9ba-4a2d-a6e5-f4f9e142d44a" providerId="ADAL" clId="{C1D732CE-0050-42D4-A36F-0A416F985E55}" dt="2025-10-15T06:32:51.850" v="53" actId="26606"/>
          <ac:spMkLst>
            <pc:docMk/>
            <pc:sldMk cId="3708406008" sldId="294"/>
            <ac:spMk id="33" creationId="{915128D9-2797-47FA-B6FE-EC24E6B8437A}"/>
          </ac:spMkLst>
        </pc:spChg>
        <pc:spChg chg="add del">
          <ac:chgData name="Igors Makarkins" userId="7fb0782f-c9ba-4a2d-a6e5-f4f9e142d44a" providerId="ADAL" clId="{C1D732CE-0050-42D4-A36F-0A416F985E55}" dt="2025-10-15T06:32:51.850" v="53" actId="26606"/>
          <ac:spMkLst>
            <pc:docMk/>
            <pc:sldMk cId="3708406008" sldId="294"/>
            <ac:spMk id="34" creationId="{A9394BA8-73FC-CFB8-26DE-A2C3D57FB652}"/>
          </ac:spMkLst>
        </pc:spChg>
        <pc:graphicFrameChg chg="add del">
          <ac:chgData name="Igors Makarkins" userId="7fb0782f-c9ba-4a2d-a6e5-f4f9e142d44a" providerId="ADAL" clId="{C1D732CE-0050-42D4-A36F-0A416F985E55}" dt="2025-10-15T06:32:24.593" v="41" actId="26606"/>
          <ac:graphicFrameMkLst>
            <pc:docMk/>
            <pc:sldMk cId="3708406008" sldId="294"/>
            <ac:graphicFrameMk id="18" creationId="{8D498163-ECDB-FF31-87A8-79ED5CD8EE39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35:30.553" v="58" actId="26606"/>
          <ac:graphicFrameMkLst>
            <pc:docMk/>
            <pc:sldMk cId="3708406008" sldId="294"/>
            <ac:graphicFrameMk id="19" creationId="{F992A716-2996-739F-E794-1AC04BF3DEF3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32:25.720" v="43" actId="26606"/>
          <ac:graphicFrameMkLst>
            <pc:docMk/>
            <pc:sldMk cId="3708406008" sldId="294"/>
            <ac:graphicFrameMk id="20" creationId="{397CC077-41D5-2757-27BC-B36D834354B1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32:29.192" v="45" actId="26606"/>
          <ac:graphicFrameMkLst>
            <pc:docMk/>
            <pc:sldMk cId="3708406008" sldId="294"/>
            <ac:graphicFrameMk id="22" creationId="{BE138FFD-1804-007A-E3DE-92AE438157E5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32:32.230" v="47" actId="26606"/>
          <ac:graphicFrameMkLst>
            <pc:docMk/>
            <pc:sldMk cId="3708406008" sldId="294"/>
            <ac:graphicFrameMk id="24" creationId="{AD84430D-F85D-4CEA-0100-575965F533D3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32:41.888" v="49" actId="26606"/>
          <ac:graphicFrameMkLst>
            <pc:docMk/>
            <pc:sldMk cId="3708406008" sldId="294"/>
            <ac:graphicFrameMk id="26" creationId="{397CC077-41D5-2757-27BC-B36D834354B1}"/>
          </ac:graphicFrameMkLst>
        </pc:graphicFrameChg>
        <pc:graphicFrameChg chg="add del">
          <ac:chgData name="Igors Makarkins" userId="7fb0782f-c9ba-4a2d-a6e5-f4f9e142d44a" providerId="ADAL" clId="{C1D732CE-0050-42D4-A36F-0A416F985E55}" dt="2025-10-15T06:36:44.314" v="60" actId="26606"/>
          <ac:graphicFrameMkLst>
            <pc:docMk/>
            <pc:sldMk cId="3708406008" sldId="294"/>
            <ac:graphicFrameMk id="29" creationId="{28589CF3-2608-6D3B-820A-0AA9DD5196DC}"/>
          </ac:graphicFrameMkLst>
        </pc:graphicFrameChg>
        <pc:graphicFrameChg chg="add mod modGraphic">
          <ac:chgData name="Igors Makarkins" userId="7fb0782f-c9ba-4a2d-a6e5-f4f9e142d44a" providerId="ADAL" clId="{C1D732CE-0050-42D4-A36F-0A416F985E55}" dt="2025-10-15T06:43:22.428" v="76" actId="14100"/>
          <ac:graphicFrameMkLst>
            <pc:docMk/>
            <pc:sldMk cId="3708406008" sldId="294"/>
            <ac:graphicFrameMk id="35" creationId="{BA349AA0-CD55-9E01-C614-8A2AAC8A6AAA}"/>
          </ac:graphicFrameMkLst>
        </pc:graphicFrameChg>
        <pc:picChg chg="add del">
          <ac:chgData name="Igors Makarkins" userId="7fb0782f-c9ba-4a2d-a6e5-f4f9e142d44a" providerId="ADAL" clId="{C1D732CE-0050-42D4-A36F-0A416F985E55}" dt="2025-10-15T06:32:51.850" v="53" actId="26606"/>
          <ac:picMkLst>
            <pc:docMk/>
            <pc:sldMk cId="3708406008" sldId="294"/>
            <ac:picMk id="31" creationId="{90A74CCD-2034-A1E3-101D-BD19FF04730D}"/>
          </ac:picMkLst>
        </pc:picChg>
      </pc:sldChg>
      <pc:sldChg chg="modSp mod">
        <pc:chgData name="Igors Makarkins" userId="7fb0782f-c9ba-4a2d-a6e5-f4f9e142d44a" providerId="ADAL" clId="{C1D732CE-0050-42D4-A36F-0A416F985E55}" dt="2025-10-15T06:44:04.826" v="80" actId="14100"/>
        <pc:sldMkLst>
          <pc:docMk/>
          <pc:sldMk cId="4188905207" sldId="301"/>
        </pc:sldMkLst>
        <pc:spChg chg="mod">
          <ac:chgData name="Igors Makarkins" userId="7fb0782f-c9ba-4a2d-a6e5-f4f9e142d44a" providerId="ADAL" clId="{C1D732CE-0050-42D4-A36F-0A416F985E55}" dt="2025-10-15T06:44:04.826" v="80" actId="14100"/>
          <ac:spMkLst>
            <pc:docMk/>
            <pc:sldMk cId="4188905207" sldId="301"/>
            <ac:spMk id="9" creationId="{E5771797-ADFE-D0EA-91F0-910FBBB0A6C3}"/>
          </ac:spMkLst>
        </pc:spChg>
      </pc:sldChg>
    </pc:docChg>
  </pc:docChgLst>
  <pc:docChgLst>
    <pc:chgData name="Igors Makarkins" userId="S::igors.makarkins@rtu.lv::7fb0782f-c9ba-4a2d-a6e5-f4f9e142d44a" providerId="AD" clId="Web-{7ACEB785-DFA3-9E3B-3045-8F8CCD69A399}"/>
    <pc:docChg chg="addSld delSld modSld">
      <pc:chgData name="Igors Makarkins" userId="S::igors.makarkins@rtu.lv::7fb0782f-c9ba-4a2d-a6e5-f4f9e142d44a" providerId="AD" clId="Web-{7ACEB785-DFA3-9E3B-3045-8F8CCD69A399}" dt="2025-10-15T07:41:29.396" v="140" actId="14100"/>
      <pc:docMkLst>
        <pc:docMk/>
      </pc:docMkLst>
      <pc:sldChg chg="modSp">
        <pc:chgData name="Igors Makarkins" userId="S::igors.makarkins@rtu.lv::7fb0782f-c9ba-4a2d-a6e5-f4f9e142d44a" providerId="AD" clId="Web-{7ACEB785-DFA3-9E3B-3045-8F8CCD69A399}" dt="2025-10-15T07:35:15.781" v="63"/>
        <pc:sldMkLst>
          <pc:docMk/>
          <pc:sldMk cId="4229055543" sldId="287"/>
        </pc:sldMkLst>
        <pc:graphicFrameChg chg="modGraphic">
          <ac:chgData name="Igors Makarkins" userId="S::igors.makarkins@rtu.lv::7fb0782f-c9ba-4a2d-a6e5-f4f9e142d44a" providerId="AD" clId="Web-{7ACEB785-DFA3-9E3B-3045-8F8CCD69A399}" dt="2025-10-15T07:35:15.781" v="63"/>
          <ac:graphicFrameMkLst>
            <pc:docMk/>
            <pc:sldMk cId="4229055543" sldId="287"/>
            <ac:graphicFrameMk id="26" creationId="{8B5D5890-D3DE-647F-7841-EFFD60607C56}"/>
          </ac:graphicFrameMkLst>
        </pc:graphicFrameChg>
      </pc:sldChg>
      <pc:sldChg chg="modSp">
        <pc:chgData name="Igors Makarkins" userId="S::igors.makarkins@rtu.lv::7fb0782f-c9ba-4a2d-a6e5-f4f9e142d44a" providerId="AD" clId="Web-{7ACEB785-DFA3-9E3B-3045-8F8CCD69A399}" dt="2025-10-15T07:35:29.141" v="71"/>
        <pc:sldMkLst>
          <pc:docMk/>
          <pc:sldMk cId="2510247426" sldId="292"/>
        </pc:sldMkLst>
        <pc:graphicFrameChg chg="modGraphic">
          <ac:chgData name="Igors Makarkins" userId="S::igors.makarkins@rtu.lv::7fb0782f-c9ba-4a2d-a6e5-f4f9e142d44a" providerId="AD" clId="Web-{7ACEB785-DFA3-9E3B-3045-8F8CCD69A399}" dt="2025-10-15T07:35:29.141" v="71"/>
          <ac:graphicFrameMkLst>
            <pc:docMk/>
            <pc:sldMk cId="2510247426" sldId="292"/>
            <ac:graphicFrameMk id="18" creationId="{8BE3CA2F-E81C-AECA-9B4A-F28C620A390A}"/>
          </ac:graphicFrameMkLst>
        </pc:graphicFrameChg>
      </pc:sldChg>
      <pc:sldChg chg="del mod modShow">
        <pc:chgData name="Igors Makarkins" userId="S::igors.makarkins@rtu.lv::7fb0782f-c9ba-4a2d-a6e5-f4f9e142d44a" providerId="AD" clId="Web-{7ACEB785-DFA3-9E3B-3045-8F8CCD69A399}" dt="2025-10-15T07:31:15.350" v="35"/>
        <pc:sldMkLst>
          <pc:docMk/>
          <pc:sldMk cId="51211683" sldId="293"/>
        </pc:sldMkLst>
      </pc:sldChg>
      <pc:sldChg chg="modSp">
        <pc:chgData name="Igors Makarkins" userId="S::igors.makarkins@rtu.lv::7fb0782f-c9ba-4a2d-a6e5-f4f9e142d44a" providerId="AD" clId="Web-{7ACEB785-DFA3-9E3B-3045-8F8CCD69A399}" dt="2025-10-15T07:41:29.396" v="140" actId="14100"/>
        <pc:sldMkLst>
          <pc:docMk/>
          <pc:sldMk cId="3708406008" sldId="294"/>
        </pc:sldMkLst>
        <pc:graphicFrameChg chg="mod">
          <ac:chgData name="Igors Makarkins" userId="S::igors.makarkins@rtu.lv::7fb0782f-c9ba-4a2d-a6e5-f4f9e142d44a" providerId="AD" clId="Web-{7ACEB785-DFA3-9E3B-3045-8F8CCD69A399}" dt="2025-10-15T07:41:29.396" v="140" actId="14100"/>
          <ac:graphicFrameMkLst>
            <pc:docMk/>
            <pc:sldMk cId="3708406008" sldId="294"/>
            <ac:graphicFrameMk id="35" creationId="{BA349AA0-CD55-9E01-C614-8A2AAC8A6AAA}"/>
          </ac:graphicFrameMkLst>
        </pc:graphicFrameChg>
      </pc:sldChg>
      <pc:sldChg chg="addSp delSp modSp">
        <pc:chgData name="Igors Makarkins" userId="S::igors.makarkins@rtu.lv::7fb0782f-c9ba-4a2d-a6e5-f4f9e142d44a" providerId="AD" clId="Web-{7ACEB785-DFA3-9E3B-3045-8F8CCD69A399}" dt="2025-10-15T07:41:18.629" v="139" actId="14100"/>
        <pc:sldMkLst>
          <pc:docMk/>
          <pc:sldMk cId="4188905207" sldId="301"/>
        </pc:sldMkLst>
        <pc:spChg chg="del">
          <ac:chgData name="Igors Makarkins" userId="S::igors.makarkins@rtu.lv::7fb0782f-c9ba-4a2d-a6e5-f4f9e142d44a" providerId="AD" clId="Web-{7ACEB785-DFA3-9E3B-3045-8F8CCD69A399}" dt="2025-10-15T07:33:30.309" v="49"/>
          <ac:spMkLst>
            <pc:docMk/>
            <pc:sldMk cId="4188905207" sldId="301"/>
            <ac:spMk id="9" creationId="{E5771797-ADFE-D0EA-91F0-910FBBB0A6C3}"/>
          </ac:spMkLst>
        </pc:spChg>
        <pc:spChg chg="add del mod">
          <ac:chgData name="Igors Makarkins" userId="S::igors.makarkins@rtu.lv::7fb0782f-c9ba-4a2d-a6e5-f4f9e142d44a" providerId="AD" clId="Web-{7ACEB785-DFA3-9E3B-3045-8F8CCD69A399}" dt="2025-10-15T07:37:51.582" v="89"/>
          <ac:spMkLst>
            <pc:docMk/>
            <pc:sldMk cId="4188905207" sldId="301"/>
            <ac:spMk id="576" creationId="{48B7019C-34F7-23F1-F4C2-AAE1547E2043}"/>
          </ac:spMkLst>
        </pc:spChg>
        <pc:graphicFrameChg chg="add del mod modGraphic">
          <ac:chgData name="Igors Makarkins" userId="S::igors.makarkins@rtu.lv::7fb0782f-c9ba-4a2d-a6e5-f4f9e142d44a" providerId="AD" clId="Web-{7ACEB785-DFA3-9E3B-3045-8F8CCD69A399}" dt="2025-10-15T07:41:18.629" v="139" actId="14100"/>
          <ac:graphicFrameMkLst>
            <pc:docMk/>
            <pc:sldMk cId="4188905207" sldId="301"/>
            <ac:graphicFrameMk id="19" creationId="{C0B6B041-E0DF-4776-F0E6-463BCF1E4D21}"/>
          </ac:graphicFrameMkLst>
        </pc:graphicFrameChg>
      </pc:sldChg>
      <pc:sldChg chg="addSp delSp modSp add del replId">
        <pc:chgData name="Igors Makarkins" userId="S::igors.makarkins@rtu.lv::7fb0782f-c9ba-4a2d-a6e5-f4f9e142d44a" providerId="AD" clId="Web-{7ACEB785-DFA3-9E3B-3045-8F8CCD69A399}" dt="2025-10-15T07:20:49.350" v="16"/>
        <pc:sldMkLst>
          <pc:docMk/>
          <pc:sldMk cId="4126145407" sldId="302"/>
        </pc:sldMkLst>
        <pc:spChg chg="add mod">
          <ac:chgData name="Igors Makarkins" userId="S::igors.makarkins@rtu.lv::7fb0782f-c9ba-4a2d-a6e5-f4f9e142d44a" providerId="AD" clId="Web-{7ACEB785-DFA3-9E3B-3045-8F8CCD69A399}" dt="2025-10-15T07:20:18.099" v="10" actId="20577"/>
          <ac:spMkLst>
            <pc:docMk/>
            <pc:sldMk cId="4126145407" sldId="302"/>
            <ac:spMk id="2" creationId="{621EAEE6-3DBB-18F9-36BF-6198D6ECC94A}"/>
          </ac:spMkLst>
        </pc:spChg>
        <pc:spChg chg="del mod">
          <ac:chgData name="Igors Makarkins" userId="S::igors.makarkins@rtu.lv::7fb0782f-c9ba-4a2d-a6e5-f4f9e142d44a" providerId="AD" clId="Web-{7ACEB785-DFA3-9E3B-3045-8F8CCD69A399}" dt="2025-10-15T07:19:48.786" v="2"/>
          <ac:spMkLst>
            <pc:docMk/>
            <pc:sldMk cId="4126145407" sldId="302"/>
            <ac:spMk id="4" creationId="{10447852-6941-DA24-B9B0-D29DC1920ACB}"/>
          </ac:spMkLst>
        </pc:spChg>
      </pc:sldChg>
      <pc:sldChg chg="addSp delSp modSp new mod setBg">
        <pc:chgData name="Igors Makarkins" userId="S::igors.makarkins@rtu.lv::7fb0782f-c9ba-4a2d-a6e5-f4f9e142d44a" providerId="AD" clId="Web-{7ACEB785-DFA3-9E3B-3045-8F8CCD69A399}" dt="2025-10-15T07:33:10.980" v="48"/>
        <pc:sldMkLst>
          <pc:docMk/>
          <pc:sldMk cId="657073465" sldId="303"/>
        </pc:sldMkLst>
        <pc:spChg chg="mod ord">
          <ac:chgData name="Igors Makarkins" userId="S::igors.makarkins@rtu.lv::7fb0782f-c9ba-4a2d-a6e5-f4f9e142d44a" providerId="AD" clId="Web-{7ACEB785-DFA3-9E3B-3045-8F8CCD69A399}" dt="2025-10-15T07:33:10.980" v="48"/>
          <ac:spMkLst>
            <pc:docMk/>
            <pc:sldMk cId="657073465" sldId="303"/>
            <ac:spMk id="2" creationId="{60158A55-0D49-4C80-F679-3BCC2C9D44A7}"/>
          </ac:spMkLst>
        </pc:spChg>
        <pc:spChg chg="mod">
          <ac:chgData name="Igors Makarkins" userId="S::igors.makarkins@rtu.lv::7fb0782f-c9ba-4a2d-a6e5-f4f9e142d44a" providerId="AD" clId="Web-{7ACEB785-DFA3-9E3B-3045-8F8CCD69A399}" dt="2025-10-15T07:33:10.980" v="48"/>
          <ac:spMkLst>
            <pc:docMk/>
            <pc:sldMk cId="657073465" sldId="303"/>
            <ac:spMk id="3" creationId="{8CDADCEB-7A2C-EA06-E10B-1A73AB6D6F60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30.062" v="21"/>
          <ac:spMkLst>
            <pc:docMk/>
            <pc:sldMk cId="657073465" sldId="303"/>
            <ac:spMk id="8" creationId="{E777E57D-6A88-4B5B-A068-2BA7FF4E8CCA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24.373" v="19"/>
          <ac:spMkLst>
            <pc:docMk/>
            <pc:sldMk cId="657073465" sldId="303"/>
            <ac:spMk id="9" creationId="{8380AD67-C5CA-4918-B4BB-C359BB03EEDD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30.062" v="21"/>
          <ac:spMkLst>
            <pc:docMk/>
            <pc:sldMk cId="657073465" sldId="303"/>
            <ac:spMk id="10" creationId="{F7117410-A2A4-4085-9ADC-46744551DBDE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24.373" v="19"/>
          <ac:spMkLst>
            <pc:docMk/>
            <pc:sldMk cId="657073465" sldId="303"/>
            <ac:spMk id="11" creationId="{EABAD4DA-87BA-4F70-9EF0-45C6BCF17823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30.062" v="21"/>
          <ac:spMkLst>
            <pc:docMk/>
            <pc:sldMk cId="657073465" sldId="303"/>
            <ac:spMk id="12" creationId="{99F74EB5-E547-4FB4-95F5-BCC788F3C4A0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24.373" v="19"/>
          <ac:spMkLst>
            <pc:docMk/>
            <pc:sldMk cId="657073465" sldId="303"/>
            <ac:spMk id="13" creationId="{915128D9-2797-47FA-B6FE-EC24E6B8437A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35.861" v="23"/>
          <ac:spMkLst>
            <pc:docMk/>
            <pc:sldMk cId="657073465" sldId="303"/>
            <ac:spMk id="14" creationId="{92C3387C-D24F-4737-8A37-1DC5CFF09CFA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35.861" v="23"/>
          <ac:spMkLst>
            <pc:docMk/>
            <pc:sldMk cId="657073465" sldId="303"/>
            <ac:spMk id="15" creationId="{2029D5AD-8348-4446-B191-6A9B6FE03F21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35.861" v="23"/>
          <ac:spMkLst>
            <pc:docMk/>
            <pc:sldMk cId="657073465" sldId="303"/>
            <ac:spMk id="16" creationId="{A3F395A2-2B64-4749-BD93-2F159C7E1FB5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35.861" v="23"/>
          <ac:spMkLst>
            <pc:docMk/>
            <pc:sldMk cId="657073465" sldId="303"/>
            <ac:spMk id="17" creationId="{5CF0135B-EAB8-4CA0-896C-2D897ECD28BC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57.616" v="25"/>
          <ac:spMkLst>
            <pc:docMk/>
            <pc:sldMk cId="657073465" sldId="303"/>
            <ac:spMk id="19" creationId="{79477870-C64A-4E35-8F2F-05B7114F3C74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57.616" v="25"/>
          <ac:spMkLst>
            <pc:docMk/>
            <pc:sldMk cId="657073465" sldId="303"/>
            <ac:spMk id="20" creationId="{8AEA628B-C8FF-4D0B-B111-F101F580B15D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21:57.616" v="25"/>
          <ac:spMkLst>
            <pc:docMk/>
            <pc:sldMk cId="657073465" sldId="303"/>
            <ac:spMk id="21" creationId="{42663BD0-064C-40FC-A331-F49FCA9536AA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1:46.336" v="40"/>
          <ac:spMkLst>
            <pc:docMk/>
            <pc:sldMk cId="657073465" sldId="303"/>
            <ac:spMk id="24" creationId="{8380AD67-C5CA-4918-B4BB-C359BB03EEDD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1:46.336" v="40"/>
          <ac:spMkLst>
            <pc:docMk/>
            <pc:sldMk cId="657073465" sldId="303"/>
            <ac:spMk id="26" creationId="{EABAD4DA-87BA-4F70-9EF0-45C6BCF17823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1:46.336" v="40"/>
          <ac:spMkLst>
            <pc:docMk/>
            <pc:sldMk cId="657073465" sldId="303"/>
            <ac:spMk id="27" creationId="{915128D9-2797-47FA-B6FE-EC24E6B8437A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1:25.335" v="37"/>
          <ac:spMkLst>
            <pc:docMk/>
            <pc:sldMk cId="657073465" sldId="303"/>
            <ac:spMk id="32" creationId="{8380AD67-C5CA-4918-B4BB-C359BB03EEDD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1:25.335" v="37"/>
          <ac:spMkLst>
            <pc:docMk/>
            <pc:sldMk cId="657073465" sldId="303"/>
            <ac:spMk id="34" creationId="{EABAD4DA-87BA-4F70-9EF0-45C6BCF17823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1:25.335" v="37"/>
          <ac:spMkLst>
            <pc:docMk/>
            <pc:sldMk cId="657073465" sldId="303"/>
            <ac:spMk id="36" creationId="{915128D9-2797-47FA-B6FE-EC24E6B8437A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1:46.320" v="39"/>
          <ac:spMkLst>
            <pc:docMk/>
            <pc:sldMk cId="657073465" sldId="303"/>
            <ac:spMk id="38" creationId="{F94AA2BD-2E3F-4B1D-8127-5744B8115311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1:46.320" v="39"/>
          <ac:spMkLst>
            <pc:docMk/>
            <pc:sldMk cId="657073465" sldId="303"/>
            <ac:spMk id="39" creationId="{4BD02261-2DC8-4AA8-9E16-7751AE892445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1:46.320" v="39"/>
          <ac:spMkLst>
            <pc:docMk/>
            <pc:sldMk cId="657073465" sldId="303"/>
            <ac:spMk id="40" creationId="{3D752CF2-2291-40B5-B462-C17B174C10BC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2:11.680" v="43"/>
          <ac:spMkLst>
            <pc:docMk/>
            <pc:sldMk cId="657073465" sldId="303"/>
            <ac:spMk id="42" creationId="{8FC9BE17-9A7B-462D-AE50-3D8777387304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2:11.680" v="43"/>
          <ac:spMkLst>
            <pc:docMk/>
            <pc:sldMk cId="657073465" sldId="303"/>
            <ac:spMk id="43" creationId="{3EBE8569-6AEC-4B8C-8D53-2DE337CDBA65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2:11.680" v="43"/>
          <ac:spMkLst>
            <pc:docMk/>
            <pc:sldMk cId="657073465" sldId="303"/>
            <ac:spMk id="44" creationId="{55D4142C-5077-457F-A6AD-3FECFDB39685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2:11.680" v="43"/>
          <ac:spMkLst>
            <pc:docMk/>
            <pc:sldMk cId="657073465" sldId="303"/>
            <ac:spMk id="45" creationId="{7A5F0580-5EE9-419F-96EE-B6529EF6E7D0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3:10.980" v="48"/>
          <ac:spMkLst>
            <pc:docMk/>
            <pc:sldMk cId="657073465" sldId="303"/>
            <ac:spMk id="50" creationId="{8FC9BE17-9A7B-462D-AE50-3D8777387304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3:10.980" v="48"/>
          <ac:spMkLst>
            <pc:docMk/>
            <pc:sldMk cId="657073465" sldId="303"/>
            <ac:spMk id="52" creationId="{3EBE8569-6AEC-4B8C-8D53-2DE337CDBA65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3:10.980" v="48"/>
          <ac:spMkLst>
            <pc:docMk/>
            <pc:sldMk cId="657073465" sldId="303"/>
            <ac:spMk id="54" creationId="{55D4142C-5077-457F-A6AD-3FECFDB39685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3:10.980" v="48"/>
          <ac:spMkLst>
            <pc:docMk/>
            <pc:sldMk cId="657073465" sldId="303"/>
            <ac:spMk id="56" creationId="{7A5F0580-5EE9-419F-96EE-B6529EF6E7D0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3:10.964" v="47"/>
          <ac:spMkLst>
            <pc:docMk/>
            <pc:sldMk cId="657073465" sldId="303"/>
            <ac:spMk id="61" creationId="{8FC9BE17-9A7B-462D-AE50-3D8777387304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3:10.964" v="47"/>
          <ac:spMkLst>
            <pc:docMk/>
            <pc:sldMk cId="657073465" sldId="303"/>
            <ac:spMk id="63" creationId="{3EBE8569-6AEC-4B8C-8D53-2DE337CDBA65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3:10.964" v="47"/>
          <ac:spMkLst>
            <pc:docMk/>
            <pc:sldMk cId="657073465" sldId="303"/>
            <ac:spMk id="65" creationId="{55D4142C-5077-457F-A6AD-3FECFDB39685}"/>
          </ac:spMkLst>
        </pc:spChg>
        <pc:spChg chg="add del">
          <ac:chgData name="Igors Makarkins" userId="S::igors.makarkins@rtu.lv::7fb0782f-c9ba-4a2d-a6e5-f4f9e142d44a" providerId="AD" clId="Web-{7ACEB785-DFA3-9E3B-3045-8F8CCD69A399}" dt="2025-10-15T07:33:10.964" v="47"/>
          <ac:spMkLst>
            <pc:docMk/>
            <pc:sldMk cId="657073465" sldId="303"/>
            <ac:spMk id="67" creationId="{7A5F0580-5EE9-419F-96EE-B6529EF6E7D0}"/>
          </ac:spMkLst>
        </pc:spChg>
        <pc:spChg chg="add">
          <ac:chgData name="Igors Makarkins" userId="S::igors.makarkins@rtu.lv::7fb0782f-c9ba-4a2d-a6e5-f4f9e142d44a" providerId="AD" clId="Web-{7ACEB785-DFA3-9E3B-3045-8F8CCD69A399}" dt="2025-10-15T07:33:10.980" v="48"/>
          <ac:spMkLst>
            <pc:docMk/>
            <pc:sldMk cId="657073465" sldId="303"/>
            <ac:spMk id="69" creationId="{79477870-C64A-4E35-8F2F-05B7114F3C74}"/>
          </ac:spMkLst>
        </pc:spChg>
        <pc:spChg chg="add">
          <ac:chgData name="Igors Makarkins" userId="S::igors.makarkins@rtu.lv::7fb0782f-c9ba-4a2d-a6e5-f4f9e142d44a" providerId="AD" clId="Web-{7ACEB785-DFA3-9E3B-3045-8F8CCD69A399}" dt="2025-10-15T07:33:10.980" v="48"/>
          <ac:spMkLst>
            <pc:docMk/>
            <pc:sldMk cId="657073465" sldId="303"/>
            <ac:spMk id="70" creationId="{8AEA628B-C8FF-4D0B-B111-F101F580B15D}"/>
          </ac:spMkLst>
        </pc:spChg>
        <pc:spChg chg="add">
          <ac:chgData name="Igors Makarkins" userId="S::igors.makarkins@rtu.lv::7fb0782f-c9ba-4a2d-a6e5-f4f9e142d44a" providerId="AD" clId="Web-{7ACEB785-DFA3-9E3B-3045-8F8CCD69A399}" dt="2025-10-15T07:33:10.980" v="48"/>
          <ac:spMkLst>
            <pc:docMk/>
            <pc:sldMk cId="657073465" sldId="303"/>
            <ac:spMk id="71" creationId="{42663BD0-064C-40FC-A331-F49FCA9536AA}"/>
          </ac:spMkLst>
        </pc:spChg>
        <pc:picChg chg="add del">
          <ac:chgData name="Igors Makarkins" userId="S::igors.makarkins@rtu.lv::7fb0782f-c9ba-4a2d-a6e5-f4f9e142d44a" providerId="AD" clId="Web-{7ACEB785-DFA3-9E3B-3045-8F8CCD69A399}" dt="2025-10-15T07:21:24.373" v="19"/>
          <ac:picMkLst>
            <pc:docMk/>
            <pc:sldMk cId="657073465" sldId="303"/>
            <ac:picMk id="5" creationId="{B7C577FB-3068-787A-1E36-BD09397996C7}"/>
          </ac:picMkLst>
        </pc:picChg>
        <pc:picChg chg="add del">
          <ac:chgData name="Igors Makarkins" userId="S::igors.makarkins@rtu.lv::7fb0782f-c9ba-4a2d-a6e5-f4f9e142d44a" providerId="AD" clId="Web-{7ACEB785-DFA3-9E3B-3045-8F8CCD69A399}" dt="2025-10-15T07:21:57.616" v="25"/>
          <ac:picMkLst>
            <pc:docMk/>
            <pc:sldMk cId="657073465" sldId="303"/>
            <ac:picMk id="22" creationId="{CA17BC1A-0139-C00C-F2EC-B9A12CE2CEE6}"/>
          </ac:picMkLst>
        </pc:picChg>
        <pc:picChg chg="add mod ord">
          <ac:chgData name="Igors Makarkins" userId="S::igors.makarkins@rtu.lv::7fb0782f-c9ba-4a2d-a6e5-f4f9e142d44a" providerId="AD" clId="Web-{7ACEB785-DFA3-9E3B-3045-8F8CCD69A399}" dt="2025-10-15T07:33:10.980" v="48"/>
          <ac:picMkLst>
            <pc:docMk/>
            <pc:sldMk cId="657073465" sldId="303"/>
            <ac:picMk id="25" creationId="{B7C577FB-3068-787A-1E36-BD09397996C7}"/>
          </ac:picMkLst>
        </pc:picChg>
      </pc:sldChg>
    </pc:docChg>
  </pc:docChgLst>
  <pc:docChgLst>
    <pc:chgData name="Igors Makarkins" userId="S::igors.makarkins@rtu.lv::7fb0782f-c9ba-4a2d-a6e5-f4f9e142d44a" providerId="AD" clId="Web-{43549125-B155-1A54-3F1E-DB65B46711A3}"/>
    <pc:docChg chg="modSld">
      <pc:chgData name="Igors Makarkins" userId="S::igors.makarkins@rtu.lv::7fb0782f-c9ba-4a2d-a6e5-f4f9e142d44a" providerId="AD" clId="Web-{43549125-B155-1A54-3F1E-DB65B46711A3}" dt="2025-10-15T12:10:08.088" v="17" actId="20577"/>
      <pc:docMkLst>
        <pc:docMk/>
      </pc:docMkLst>
      <pc:sldChg chg="modSp">
        <pc:chgData name="Igors Makarkins" userId="S::igors.makarkins@rtu.lv::7fb0782f-c9ba-4a2d-a6e5-f4f9e142d44a" providerId="AD" clId="Web-{43549125-B155-1A54-3F1E-DB65B46711A3}" dt="2025-10-15T12:10:08.088" v="17" actId="20577"/>
        <pc:sldMkLst>
          <pc:docMk/>
          <pc:sldMk cId="4188905207" sldId="301"/>
        </pc:sldMkLst>
        <pc:graphicFrameChg chg="modGraphic">
          <ac:chgData name="Igors Makarkins" userId="S::igors.makarkins@rtu.lv::7fb0782f-c9ba-4a2d-a6e5-f4f9e142d44a" providerId="AD" clId="Web-{43549125-B155-1A54-3F1E-DB65B46711A3}" dt="2025-10-15T12:10:08.088" v="17" actId="20577"/>
          <ac:graphicFrameMkLst>
            <pc:docMk/>
            <pc:sldMk cId="4188905207" sldId="301"/>
            <ac:graphicFrameMk id="19" creationId="{C0B6B041-E0DF-4776-F0E6-463BCF1E4D21}"/>
          </ac:graphicFrameMkLst>
        </pc:graphicFrameChg>
      </pc:sldChg>
    </pc:docChg>
  </pc:docChgLst>
  <pc:docChgLst>
    <pc:chgData name="Igors Makarkins" userId="S::igors.makarkins@rtu.lv::7fb0782f-c9ba-4a2d-a6e5-f4f9e142d44a" providerId="AD" clId="Web-{B0C7DAD2-02AE-0BF8-E78E-B56B0556E7E3}"/>
    <pc:docChg chg="modSld">
      <pc:chgData name="Igors Makarkins" userId="S::igors.makarkins@rtu.lv::7fb0782f-c9ba-4a2d-a6e5-f4f9e142d44a" providerId="AD" clId="Web-{B0C7DAD2-02AE-0BF8-E78E-B56B0556E7E3}" dt="2025-10-15T06:25:57.749" v="14" actId="20577"/>
      <pc:docMkLst>
        <pc:docMk/>
      </pc:docMkLst>
      <pc:sldChg chg="modSp">
        <pc:chgData name="Igors Makarkins" userId="S::igors.makarkins@rtu.lv::7fb0782f-c9ba-4a2d-a6e5-f4f9e142d44a" providerId="AD" clId="Web-{B0C7DAD2-02AE-0BF8-E78E-B56B0556E7E3}" dt="2025-10-15T04:46:08.104" v="3" actId="20577"/>
        <pc:sldMkLst>
          <pc:docMk/>
          <pc:sldMk cId="3278627663" sldId="288"/>
        </pc:sldMkLst>
        <pc:spChg chg="mod">
          <ac:chgData name="Igors Makarkins" userId="S::igors.makarkins@rtu.lv::7fb0782f-c9ba-4a2d-a6e5-f4f9e142d44a" providerId="AD" clId="Web-{B0C7DAD2-02AE-0BF8-E78E-B56B0556E7E3}" dt="2025-10-15T04:46:08.104" v="3" actId="20577"/>
          <ac:spMkLst>
            <pc:docMk/>
            <pc:sldMk cId="3278627663" sldId="288"/>
            <ac:spMk id="9" creationId="{13D2FC90-EA37-16CC-EC27-34DD602AF162}"/>
          </ac:spMkLst>
        </pc:spChg>
      </pc:sldChg>
      <pc:sldChg chg="modSp">
        <pc:chgData name="Igors Makarkins" userId="S::igors.makarkins@rtu.lv::7fb0782f-c9ba-4a2d-a6e5-f4f9e142d44a" providerId="AD" clId="Web-{B0C7DAD2-02AE-0BF8-E78E-B56B0556E7E3}" dt="2025-10-15T04:47:18.091" v="5" actId="20577"/>
        <pc:sldMkLst>
          <pc:docMk/>
          <pc:sldMk cId="51211683" sldId="293"/>
        </pc:sldMkLst>
        <pc:spChg chg="mod">
          <ac:chgData name="Igors Makarkins" userId="S::igors.makarkins@rtu.lv::7fb0782f-c9ba-4a2d-a6e5-f4f9e142d44a" providerId="AD" clId="Web-{B0C7DAD2-02AE-0BF8-E78E-B56B0556E7E3}" dt="2025-10-15T04:47:18.091" v="5" actId="20577"/>
          <ac:spMkLst>
            <pc:docMk/>
            <pc:sldMk cId="51211683" sldId="293"/>
            <ac:spMk id="4" creationId="{A9394BA8-73FC-CFB8-26DE-A2C3D57FB652}"/>
          </ac:spMkLst>
        </pc:spChg>
      </pc:sldChg>
      <pc:sldChg chg="modSp">
        <pc:chgData name="Igors Makarkins" userId="S::igors.makarkins@rtu.lv::7fb0782f-c9ba-4a2d-a6e5-f4f9e142d44a" providerId="AD" clId="Web-{B0C7DAD2-02AE-0BF8-E78E-B56B0556E7E3}" dt="2025-10-15T06:25:57.749" v="14" actId="20577"/>
        <pc:sldMkLst>
          <pc:docMk/>
          <pc:sldMk cId="4188905207" sldId="301"/>
        </pc:sldMkLst>
        <pc:spChg chg="mod">
          <ac:chgData name="Igors Makarkins" userId="S::igors.makarkins@rtu.lv::7fb0782f-c9ba-4a2d-a6e5-f4f9e142d44a" providerId="AD" clId="Web-{B0C7DAD2-02AE-0BF8-E78E-B56B0556E7E3}" dt="2025-10-15T06:25:57.749" v="14" actId="20577"/>
          <ac:spMkLst>
            <pc:docMk/>
            <pc:sldMk cId="4188905207" sldId="301"/>
            <ac:spMk id="9" creationId="{E5771797-ADFE-D0EA-91F0-910FBBB0A6C3}"/>
          </ac:spMkLst>
        </pc:spChg>
        <pc:spChg chg="mod">
          <ac:chgData name="Igors Makarkins" userId="S::igors.makarkins@rtu.lv::7fb0782f-c9ba-4a2d-a6e5-f4f9e142d44a" providerId="AD" clId="Web-{B0C7DAD2-02AE-0BF8-E78E-B56B0556E7E3}" dt="2025-10-15T06:25:27.842" v="8" actId="20577"/>
          <ac:spMkLst>
            <pc:docMk/>
            <pc:sldMk cId="4188905207" sldId="301"/>
            <ac:spMk id="16" creationId="{1666C8A0-9D2A-696A-0AD4-90F36B442D5C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972EC3-BE2B-4B44-9CE5-1E65A7899E2F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FCECFA-63E3-4D3D-8990-B46E9D3A5F3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Cooperation between partners and CERN in high energy physics and HPC</a:t>
          </a:r>
          <a:endParaRPr lang="en-US"/>
        </a:p>
      </dgm:t>
    </dgm:pt>
    <dgm:pt modelId="{1AFD2EF8-C540-4E6C-AE98-97B61B1ADEC7}" type="parTrans" cxnId="{258C60BA-CB94-4F3B-8D12-A2B8C654C536}">
      <dgm:prSet/>
      <dgm:spPr/>
      <dgm:t>
        <a:bodyPr/>
        <a:lstStyle/>
        <a:p>
          <a:endParaRPr lang="en-US"/>
        </a:p>
      </dgm:t>
    </dgm:pt>
    <dgm:pt modelId="{3CFA4AFB-1F7A-48B1-B4AC-E8211A741DC8}" type="sibTrans" cxnId="{258C60BA-CB94-4F3B-8D12-A2B8C654C53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E66D226-0101-4DAE-9BB5-4D11D29EE0D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Project member education about CMS and HPC technologies at CERN</a:t>
          </a:r>
          <a:endParaRPr lang="en-US"/>
        </a:p>
      </dgm:t>
    </dgm:pt>
    <dgm:pt modelId="{AA3AAD0E-3104-49A0-B8DD-6744FECF58EA}" type="parTrans" cxnId="{B8D81A8A-CC95-4B6C-9621-30FDF0B26A5F}">
      <dgm:prSet/>
      <dgm:spPr/>
      <dgm:t>
        <a:bodyPr/>
        <a:lstStyle/>
        <a:p>
          <a:endParaRPr lang="en-US"/>
        </a:p>
      </dgm:t>
    </dgm:pt>
    <dgm:pt modelId="{72C6FDF8-3F0E-4EAB-87D5-5DFA54964641}" type="sibTrans" cxnId="{B8D81A8A-CC95-4B6C-9621-30FDF0B26A5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F401896-9C48-4ADC-9693-FFF6DC453FF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Involvement of CERN PhD students in TIER2 activities</a:t>
          </a:r>
          <a:endParaRPr lang="en-US"/>
        </a:p>
      </dgm:t>
    </dgm:pt>
    <dgm:pt modelId="{307D1A14-5D27-4518-95EC-D1165F689B62}" type="parTrans" cxnId="{FEF9E527-2211-4532-B5B0-26812855AEC1}">
      <dgm:prSet/>
      <dgm:spPr/>
      <dgm:t>
        <a:bodyPr/>
        <a:lstStyle/>
        <a:p>
          <a:endParaRPr lang="en-US"/>
        </a:p>
      </dgm:t>
    </dgm:pt>
    <dgm:pt modelId="{621F61A2-DF0F-4B33-99B6-077CEC4EEE35}" type="sibTrans" cxnId="{FEF9E527-2211-4532-B5B0-26812855AEC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361CFBF-CBEA-4F16-B066-44FCB6373AC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Joint participation among partners in EU cross-border HPC projects</a:t>
          </a:r>
          <a:endParaRPr lang="en-US"/>
        </a:p>
      </dgm:t>
    </dgm:pt>
    <dgm:pt modelId="{AF092EE8-12A4-41F3-9442-F64E6FAA3B06}" type="parTrans" cxnId="{1C17A3AD-6E82-4459-8D5C-55E68494777E}">
      <dgm:prSet/>
      <dgm:spPr/>
      <dgm:t>
        <a:bodyPr/>
        <a:lstStyle/>
        <a:p>
          <a:endParaRPr lang="en-US"/>
        </a:p>
      </dgm:t>
    </dgm:pt>
    <dgm:pt modelId="{A63B0AB3-3B51-4588-9E5B-3C7A6C23F0F9}" type="sibTrans" cxnId="{1C17A3AD-6E82-4459-8D5C-55E68494777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0C829C3-F43B-4F35-AED8-F7CCE06B246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Development of Latvia's HPC infrastructure and its promotion for scientific applications</a:t>
          </a:r>
          <a:endParaRPr lang="en-US"/>
        </a:p>
      </dgm:t>
    </dgm:pt>
    <dgm:pt modelId="{DC63986A-5F24-4981-86A7-0265C109EC08}" type="parTrans" cxnId="{97A6EE8F-F34F-44AF-B9C5-AF20048F6B58}">
      <dgm:prSet/>
      <dgm:spPr/>
      <dgm:t>
        <a:bodyPr/>
        <a:lstStyle/>
        <a:p>
          <a:endParaRPr lang="en-US"/>
        </a:p>
      </dgm:t>
    </dgm:pt>
    <dgm:pt modelId="{4B5B7E40-FE16-4472-BA3B-F8D2622CEF90}" type="sibTrans" cxnId="{97A6EE8F-F34F-44AF-B9C5-AF20048F6B58}">
      <dgm:prSet/>
      <dgm:spPr/>
      <dgm:t>
        <a:bodyPr/>
        <a:lstStyle/>
        <a:p>
          <a:endParaRPr lang="en-US"/>
        </a:p>
      </dgm:t>
    </dgm:pt>
    <dgm:pt modelId="{37AF9A05-72B6-42A7-BA96-FCB83E92931B}" type="pres">
      <dgm:prSet presAssocID="{9A972EC3-BE2B-4B44-9CE5-1E65A7899E2F}" presName="root" presStyleCnt="0">
        <dgm:presLayoutVars>
          <dgm:dir/>
          <dgm:resizeHandles val="exact"/>
        </dgm:presLayoutVars>
      </dgm:prSet>
      <dgm:spPr/>
    </dgm:pt>
    <dgm:pt modelId="{F3D615FB-81AF-422C-BF2C-E6EB8915CF29}" type="pres">
      <dgm:prSet presAssocID="{9A972EC3-BE2B-4B44-9CE5-1E65A7899E2F}" presName="container" presStyleCnt="0">
        <dgm:presLayoutVars>
          <dgm:dir/>
          <dgm:resizeHandles val="exact"/>
        </dgm:presLayoutVars>
      </dgm:prSet>
      <dgm:spPr/>
    </dgm:pt>
    <dgm:pt modelId="{67CD7BD8-1172-4EAC-B0B9-BE06E16D5A9B}" type="pres">
      <dgm:prSet presAssocID="{87FCECFA-63E3-4D3D-8990-B46E9D3A5F3E}" presName="compNode" presStyleCnt="0"/>
      <dgm:spPr/>
    </dgm:pt>
    <dgm:pt modelId="{F265309D-29D5-40B1-8443-517D369AF8F8}" type="pres">
      <dgm:prSet presAssocID="{87FCECFA-63E3-4D3D-8990-B46E9D3A5F3E}" presName="iconBgRect" presStyleLbl="bgShp" presStyleIdx="0" presStyleCnt="5"/>
      <dgm:spPr/>
    </dgm:pt>
    <dgm:pt modelId="{C406A6EB-82E6-4A83-BB5C-4C8EF1E7417C}" type="pres">
      <dgm:prSet presAssocID="{87FCECFA-63E3-4D3D-8990-B46E9D3A5F3E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F79FDA99-F919-430A-A0A6-C9B134F239E3}" type="pres">
      <dgm:prSet presAssocID="{87FCECFA-63E3-4D3D-8990-B46E9D3A5F3E}" presName="spaceRect" presStyleCnt="0"/>
      <dgm:spPr/>
    </dgm:pt>
    <dgm:pt modelId="{A30C2F0A-A77D-42FF-84FD-A5CBDBB67741}" type="pres">
      <dgm:prSet presAssocID="{87FCECFA-63E3-4D3D-8990-B46E9D3A5F3E}" presName="textRect" presStyleLbl="revTx" presStyleIdx="0" presStyleCnt="5">
        <dgm:presLayoutVars>
          <dgm:chMax val="1"/>
          <dgm:chPref val="1"/>
        </dgm:presLayoutVars>
      </dgm:prSet>
      <dgm:spPr/>
    </dgm:pt>
    <dgm:pt modelId="{11A294DA-C832-44DB-AC85-9713940FE11C}" type="pres">
      <dgm:prSet presAssocID="{3CFA4AFB-1F7A-48B1-B4AC-E8211A741DC8}" presName="sibTrans" presStyleLbl="sibTrans2D1" presStyleIdx="0" presStyleCnt="0"/>
      <dgm:spPr/>
    </dgm:pt>
    <dgm:pt modelId="{14B524A1-7947-4B44-A3C8-C9A63F5F19E6}" type="pres">
      <dgm:prSet presAssocID="{AE66D226-0101-4DAE-9BB5-4D11D29EE0D0}" presName="compNode" presStyleCnt="0"/>
      <dgm:spPr/>
    </dgm:pt>
    <dgm:pt modelId="{53626CA8-C23B-4340-8CD8-4DCDA6E10B99}" type="pres">
      <dgm:prSet presAssocID="{AE66D226-0101-4DAE-9BB5-4D11D29EE0D0}" presName="iconBgRect" presStyleLbl="bgShp" presStyleIdx="1" presStyleCnt="5"/>
      <dgm:spPr/>
    </dgm:pt>
    <dgm:pt modelId="{89F8CD46-7702-4F56-90F6-78E522B52F05}" type="pres">
      <dgm:prSet presAssocID="{AE66D226-0101-4DAE-9BB5-4D11D29EE0D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90575595-880A-4C4E-BA25-0CD7607773CB}" type="pres">
      <dgm:prSet presAssocID="{AE66D226-0101-4DAE-9BB5-4D11D29EE0D0}" presName="spaceRect" presStyleCnt="0"/>
      <dgm:spPr/>
    </dgm:pt>
    <dgm:pt modelId="{81F50A0E-6B46-43C1-A557-83C019EA9D44}" type="pres">
      <dgm:prSet presAssocID="{AE66D226-0101-4DAE-9BB5-4D11D29EE0D0}" presName="textRect" presStyleLbl="revTx" presStyleIdx="1" presStyleCnt="5">
        <dgm:presLayoutVars>
          <dgm:chMax val="1"/>
          <dgm:chPref val="1"/>
        </dgm:presLayoutVars>
      </dgm:prSet>
      <dgm:spPr/>
    </dgm:pt>
    <dgm:pt modelId="{FA919DF9-F882-4DB9-BE89-CC1EF23C8153}" type="pres">
      <dgm:prSet presAssocID="{72C6FDF8-3F0E-4EAB-87D5-5DFA54964641}" presName="sibTrans" presStyleLbl="sibTrans2D1" presStyleIdx="0" presStyleCnt="0"/>
      <dgm:spPr/>
    </dgm:pt>
    <dgm:pt modelId="{071FC6D3-436B-4D85-A71C-3AEF453C12D4}" type="pres">
      <dgm:prSet presAssocID="{1F401896-9C48-4ADC-9693-FFF6DC453FF9}" presName="compNode" presStyleCnt="0"/>
      <dgm:spPr/>
    </dgm:pt>
    <dgm:pt modelId="{00608640-EADC-4392-9AFB-D3CA2446F86A}" type="pres">
      <dgm:prSet presAssocID="{1F401896-9C48-4ADC-9693-FFF6DC453FF9}" presName="iconBgRect" presStyleLbl="bgShp" presStyleIdx="2" presStyleCnt="5"/>
      <dgm:spPr/>
    </dgm:pt>
    <dgm:pt modelId="{5E15B232-06BC-4F7D-B63D-9BD475219F2F}" type="pres">
      <dgm:prSet presAssocID="{1F401896-9C48-4ADC-9693-FFF6DC453FF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0D2B5ECF-DB6F-497B-8B43-C0BCFDCE2AB7}" type="pres">
      <dgm:prSet presAssocID="{1F401896-9C48-4ADC-9693-FFF6DC453FF9}" presName="spaceRect" presStyleCnt="0"/>
      <dgm:spPr/>
    </dgm:pt>
    <dgm:pt modelId="{377DFF8D-454A-403A-AD09-33FA5B036B94}" type="pres">
      <dgm:prSet presAssocID="{1F401896-9C48-4ADC-9693-FFF6DC453FF9}" presName="textRect" presStyleLbl="revTx" presStyleIdx="2" presStyleCnt="5">
        <dgm:presLayoutVars>
          <dgm:chMax val="1"/>
          <dgm:chPref val="1"/>
        </dgm:presLayoutVars>
      </dgm:prSet>
      <dgm:spPr/>
    </dgm:pt>
    <dgm:pt modelId="{FAED317D-0854-4E75-B345-BFBB3D0EDC2A}" type="pres">
      <dgm:prSet presAssocID="{621F61A2-DF0F-4B33-99B6-077CEC4EEE35}" presName="sibTrans" presStyleLbl="sibTrans2D1" presStyleIdx="0" presStyleCnt="0"/>
      <dgm:spPr/>
    </dgm:pt>
    <dgm:pt modelId="{360722BD-3835-477A-9EE6-BD08D172D22F}" type="pres">
      <dgm:prSet presAssocID="{B361CFBF-CBEA-4F16-B066-44FCB6373ACD}" presName="compNode" presStyleCnt="0"/>
      <dgm:spPr/>
    </dgm:pt>
    <dgm:pt modelId="{49ED9565-FA59-4933-931F-5C3D9F81DEC3}" type="pres">
      <dgm:prSet presAssocID="{B361CFBF-CBEA-4F16-B066-44FCB6373ACD}" presName="iconBgRect" presStyleLbl="bgShp" presStyleIdx="3" presStyleCnt="5"/>
      <dgm:spPr/>
    </dgm:pt>
    <dgm:pt modelId="{DD2DE6D8-8A97-45B4-B31E-779175192766}" type="pres">
      <dgm:prSet presAssocID="{B361CFBF-CBEA-4F16-B066-44FCB6373AC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D4DA404A-FD76-4827-998C-4002DAA6E7BB}" type="pres">
      <dgm:prSet presAssocID="{B361CFBF-CBEA-4F16-B066-44FCB6373ACD}" presName="spaceRect" presStyleCnt="0"/>
      <dgm:spPr/>
    </dgm:pt>
    <dgm:pt modelId="{1F39ABFD-F7D2-45D1-A4C0-C9C0C82F9972}" type="pres">
      <dgm:prSet presAssocID="{B361CFBF-CBEA-4F16-B066-44FCB6373ACD}" presName="textRect" presStyleLbl="revTx" presStyleIdx="3" presStyleCnt="5">
        <dgm:presLayoutVars>
          <dgm:chMax val="1"/>
          <dgm:chPref val="1"/>
        </dgm:presLayoutVars>
      </dgm:prSet>
      <dgm:spPr/>
    </dgm:pt>
    <dgm:pt modelId="{A354F86D-4204-4643-971E-8D69FB0EC5E8}" type="pres">
      <dgm:prSet presAssocID="{A63B0AB3-3B51-4588-9E5B-3C7A6C23F0F9}" presName="sibTrans" presStyleLbl="sibTrans2D1" presStyleIdx="0" presStyleCnt="0"/>
      <dgm:spPr/>
    </dgm:pt>
    <dgm:pt modelId="{FF06C985-A3B2-425E-9190-151B446880A4}" type="pres">
      <dgm:prSet presAssocID="{70C829C3-F43B-4F35-AED8-F7CCE06B2462}" presName="compNode" presStyleCnt="0"/>
      <dgm:spPr/>
    </dgm:pt>
    <dgm:pt modelId="{ED93A031-B919-4A34-8CDB-990B33D55190}" type="pres">
      <dgm:prSet presAssocID="{70C829C3-F43B-4F35-AED8-F7CCE06B2462}" presName="iconBgRect" presStyleLbl="bgShp" presStyleIdx="4" presStyleCnt="5"/>
      <dgm:spPr/>
    </dgm:pt>
    <dgm:pt modelId="{C6B05077-003B-49D0-B537-C307FF7F59BD}" type="pres">
      <dgm:prSet presAssocID="{70C829C3-F43B-4F35-AED8-F7CCE06B2462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5C3464D5-0D79-4B12-A227-AA36599BC309}" type="pres">
      <dgm:prSet presAssocID="{70C829C3-F43B-4F35-AED8-F7CCE06B2462}" presName="spaceRect" presStyleCnt="0"/>
      <dgm:spPr/>
    </dgm:pt>
    <dgm:pt modelId="{0ECBBC9B-55DE-49AF-8D93-DFE62221185D}" type="pres">
      <dgm:prSet presAssocID="{70C829C3-F43B-4F35-AED8-F7CCE06B2462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C4E30D0A-EEFF-45E9-B58E-CFA77A45B38C}" type="presOf" srcId="{621F61A2-DF0F-4B33-99B6-077CEC4EEE35}" destId="{FAED317D-0854-4E75-B345-BFBB3D0EDC2A}" srcOrd="0" destOrd="0" presId="urn:microsoft.com/office/officeart/2018/2/layout/IconCircleList"/>
    <dgm:cxn modelId="{CBA42D1D-FC8B-469E-813D-748B03FC0EBC}" type="presOf" srcId="{1F401896-9C48-4ADC-9693-FFF6DC453FF9}" destId="{377DFF8D-454A-403A-AD09-33FA5B036B94}" srcOrd="0" destOrd="0" presId="urn:microsoft.com/office/officeart/2018/2/layout/IconCircleList"/>
    <dgm:cxn modelId="{FEF9E527-2211-4532-B5B0-26812855AEC1}" srcId="{9A972EC3-BE2B-4B44-9CE5-1E65A7899E2F}" destId="{1F401896-9C48-4ADC-9693-FFF6DC453FF9}" srcOrd="2" destOrd="0" parTransId="{307D1A14-5D27-4518-95EC-D1165F689B62}" sibTransId="{621F61A2-DF0F-4B33-99B6-077CEC4EEE35}"/>
    <dgm:cxn modelId="{796BF82B-3981-401A-BE6B-6B5ACE2D3703}" type="presOf" srcId="{9A972EC3-BE2B-4B44-9CE5-1E65A7899E2F}" destId="{37AF9A05-72B6-42A7-BA96-FCB83E92931B}" srcOrd="0" destOrd="0" presId="urn:microsoft.com/office/officeart/2018/2/layout/IconCircleList"/>
    <dgm:cxn modelId="{EB61042D-5C1F-4828-B79E-02C2D49D380E}" type="presOf" srcId="{87FCECFA-63E3-4D3D-8990-B46E9D3A5F3E}" destId="{A30C2F0A-A77D-42FF-84FD-A5CBDBB67741}" srcOrd="0" destOrd="0" presId="urn:microsoft.com/office/officeart/2018/2/layout/IconCircleList"/>
    <dgm:cxn modelId="{DFCFC354-65F2-48E6-AA96-3D90E44782DB}" type="presOf" srcId="{AE66D226-0101-4DAE-9BB5-4D11D29EE0D0}" destId="{81F50A0E-6B46-43C1-A557-83C019EA9D44}" srcOrd="0" destOrd="0" presId="urn:microsoft.com/office/officeart/2018/2/layout/IconCircleList"/>
    <dgm:cxn modelId="{B8D81A8A-CC95-4B6C-9621-30FDF0B26A5F}" srcId="{9A972EC3-BE2B-4B44-9CE5-1E65A7899E2F}" destId="{AE66D226-0101-4DAE-9BB5-4D11D29EE0D0}" srcOrd="1" destOrd="0" parTransId="{AA3AAD0E-3104-49A0-B8DD-6744FECF58EA}" sibTransId="{72C6FDF8-3F0E-4EAB-87D5-5DFA54964641}"/>
    <dgm:cxn modelId="{97A6EE8F-F34F-44AF-B9C5-AF20048F6B58}" srcId="{9A972EC3-BE2B-4B44-9CE5-1E65A7899E2F}" destId="{70C829C3-F43B-4F35-AED8-F7CCE06B2462}" srcOrd="4" destOrd="0" parTransId="{DC63986A-5F24-4981-86A7-0265C109EC08}" sibTransId="{4B5B7E40-FE16-4472-BA3B-F8D2622CEF90}"/>
    <dgm:cxn modelId="{CA08A390-7204-41A5-B63D-227C12A40968}" type="presOf" srcId="{3CFA4AFB-1F7A-48B1-B4AC-E8211A741DC8}" destId="{11A294DA-C832-44DB-AC85-9713940FE11C}" srcOrd="0" destOrd="0" presId="urn:microsoft.com/office/officeart/2018/2/layout/IconCircleList"/>
    <dgm:cxn modelId="{A486AF98-3792-4D21-969C-D580449423E4}" type="presOf" srcId="{A63B0AB3-3B51-4588-9E5B-3C7A6C23F0F9}" destId="{A354F86D-4204-4643-971E-8D69FB0EC5E8}" srcOrd="0" destOrd="0" presId="urn:microsoft.com/office/officeart/2018/2/layout/IconCircleList"/>
    <dgm:cxn modelId="{85323FA4-3F6B-4A7E-A38A-7C18E718B675}" type="presOf" srcId="{B361CFBF-CBEA-4F16-B066-44FCB6373ACD}" destId="{1F39ABFD-F7D2-45D1-A4C0-C9C0C82F9972}" srcOrd="0" destOrd="0" presId="urn:microsoft.com/office/officeart/2018/2/layout/IconCircleList"/>
    <dgm:cxn modelId="{1C17A3AD-6E82-4459-8D5C-55E68494777E}" srcId="{9A972EC3-BE2B-4B44-9CE5-1E65A7899E2F}" destId="{B361CFBF-CBEA-4F16-B066-44FCB6373ACD}" srcOrd="3" destOrd="0" parTransId="{AF092EE8-12A4-41F3-9442-F64E6FAA3B06}" sibTransId="{A63B0AB3-3B51-4588-9E5B-3C7A6C23F0F9}"/>
    <dgm:cxn modelId="{258C60BA-CB94-4F3B-8D12-A2B8C654C536}" srcId="{9A972EC3-BE2B-4B44-9CE5-1E65A7899E2F}" destId="{87FCECFA-63E3-4D3D-8990-B46E9D3A5F3E}" srcOrd="0" destOrd="0" parTransId="{1AFD2EF8-C540-4E6C-AE98-97B61B1ADEC7}" sibTransId="{3CFA4AFB-1F7A-48B1-B4AC-E8211A741DC8}"/>
    <dgm:cxn modelId="{36CEEABA-DEE4-4D4C-BB4D-C9322FFDED1B}" type="presOf" srcId="{72C6FDF8-3F0E-4EAB-87D5-5DFA54964641}" destId="{FA919DF9-F882-4DB9-BE89-CC1EF23C8153}" srcOrd="0" destOrd="0" presId="urn:microsoft.com/office/officeart/2018/2/layout/IconCircleList"/>
    <dgm:cxn modelId="{0FA93AC4-7404-4D00-83A1-D35294F79B76}" type="presOf" srcId="{70C829C3-F43B-4F35-AED8-F7CCE06B2462}" destId="{0ECBBC9B-55DE-49AF-8D93-DFE62221185D}" srcOrd="0" destOrd="0" presId="urn:microsoft.com/office/officeart/2018/2/layout/IconCircleList"/>
    <dgm:cxn modelId="{A1BF5C84-DAE4-4E2D-870A-14ED81188276}" type="presParOf" srcId="{37AF9A05-72B6-42A7-BA96-FCB83E92931B}" destId="{F3D615FB-81AF-422C-BF2C-E6EB8915CF29}" srcOrd="0" destOrd="0" presId="urn:microsoft.com/office/officeart/2018/2/layout/IconCircleList"/>
    <dgm:cxn modelId="{D8D5916F-16C3-4CDC-ADDB-761B8682492B}" type="presParOf" srcId="{F3D615FB-81AF-422C-BF2C-E6EB8915CF29}" destId="{67CD7BD8-1172-4EAC-B0B9-BE06E16D5A9B}" srcOrd="0" destOrd="0" presId="urn:microsoft.com/office/officeart/2018/2/layout/IconCircleList"/>
    <dgm:cxn modelId="{E3E19B2E-C3AB-48DA-A0E9-919F67783FC9}" type="presParOf" srcId="{67CD7BD8-1172-4EAC-B0B9-BE06E16D5A9B}" destId="{F265309D-29D5-40B1-8443-517D369AF8F8}" srcOrd="0" destOrd="0" presId="urn:microsoft.com/office/officeart/2018/2/layout/IconCircleList"/>
    <dgm:cxn modelId="{7150A6C6-484A-4625-88F3-50907B510BF7}" type="presParOf" srcId="{67CD7BD8-1172-4EAC-B0B9-BE06E16D5A9B}" destId="{C406A6EB-82E6-4A83-BB5C-4C8EF1E7417C}" srcOrd="1" destOrd="0" presId="urn:microsoft.com/office/officeart/2018/2/layout/IconCircleList"/>
    <dgm:cxn modelId="{D0CCF38B-321A-47A2-B4A2-C4584D44A848}" type="presParOf" srcId="{67CD7BD8-1172-4EAC-B0B9-BE06E16D5A9B}" destId="{F79FDA99-F919-430A-A0A6-C9B134F239E3}" srcOrd="2" destOrd="0" presId="urn:microsoft.com/office/officeart/2018/2/layout/IconCircleList"/>
    <dgm:cxn modelId="{3AA16258-A32C-4FED-B935-1B4F0B14915F}" type="presParOf" srcId="{67CD7BD8-1172-4EAC-B0B9-BE06E16D5A9B}" destId="{A30C2F0A-A77D-42FF-84FD-A5CBDBB67741}" srcOrd="3" destOrd="0" presId="urn:microsoft.com/office/officeart/2018/2/layout/IconCircleList"/>
    <dgm:cxn modelId="{92EB013C-1F65-44D1-A393-AD49DAE83CC0}" type="presParOf" srcId="{F3D615FB-81AF-422C-BF2C-E6EB8915CF29}" destId="{11A294DA-C832-44DB-AC85-9713940FE11C}" srcOrd="1" destOrd="0" presId="urn:microsoft.com/office/officeart/2018/2/layout/IconCircleList"/>
    <dgm:cxn modelId="{29AAB7B1-29F8-40C9-BFE6-896E8CA4FBAB}" type="presParOf" srcId="{F3D615FB-81AF-422C-BF2C-E6EB8915CF29}" destId="{14B524A1-7947-4B44-A3C8-C9A63F5F19E6}" srcOrd="2" destOrd="0" presId="urn:microsoft.com/office/officeart/2018/2/layout/IconCircleList"/>
    <dgm:cxn modelId="{E5887FAD-B5CC-4638-A8C4-3AE0E74D019D}" type="presParOf" srcId="{14B524A1-7947-4B44-A3C8-C9A63F5F19E6}" destId="{53626CA8-C23B-4340-8CD8-4DCDA6E10B99}" srcOrd="0" destOrd="0" presId="urn:microsoft.com/office/officeart/2018/2/layout/IconCircleList"/>
    <dgm:cxn modelId="{D4C38B97-685A-4F16-8D12-5138770801D6}" type="presParOf" srcId="{14B524A1-7947-4B44-A3C8-C9A63F5F19E6}" destId="{89F8CD46-7702-4F56-90F6-78E522B52F05}" srcOrd="1" destOrd="0" presId="urn:microsoft.com/office/officeart/2018/2/layout/IconCircleList"/>
    <dgm:cxn modelId="{584F7EED-66BD-4C27-A8D4-D6C54FF12ED5}" type="presParOf" srcId="{14B524A1-7947-4B44-A3C8-C9A63F5F19E6}" destId="{90575595-880A-4C4E-BA25-0CD7607773CB}" srcOrd="2" destOrd="0" presId="urn:microsoft.com/office/officeart/2018/2/layout/IconCircleList"/>
    <dgm:cxn modelId="{F0B69E70-257D-4BA1-B928-0448A6338DFB}" type="presParOf" srcId="{14B524A1-7947-4B44-A3C8-C9A63F5F19E6}" destId="{81F50A0E-6B46-43C1-A557-83C019EA9D44}" srcOrd="3" destOrd="0" presId="urn:microsoft.com/office/officeart/2018/2/layout/IconCircleList"/>
    <dgm:cxn modelId="{BCBF7531-69D2-40A9-84DA-743204E8838D}" type="presParOf" srcId="{F3D615FB-81AF-422C-BF2C-E6EB8915CF29}" destId="{FA919DF9-F882-4DB9-BE89-CC1EF23C8153}" srcOrd="3" destOrd="0" presId="urn:microsoft.com/office/officeart/2018/2/layout/IconCircleList"/>
    <dgm:cxn modelId="{E7171302-51E9-4F5B-A1C2-ACBC31D0D040}" type="presParOf" srcId="{F3D615FB-81AF-422C-BF2C-E6EB8915CF29}" destId="{071FC6D3-436B-4D85-A71C-3AEF453C12D4}" srcOrd="4" destOrd="0" presId="urn:microsoft.com/office/officeart/2018/2/layout/IconCircleList"/>
    <dgm:cxn modelId="{084BDED9-B3C2-4629-B800-36A471D83F61}" type="presParOf" srcId="{071FC6D3-436B-4D85-A71C-3AEF453C12D4}" destId="{00608640-EADC-4392-9AFB-D3CA2446F86A}" srcOrd="0" destOrd="0" presId="urn:microsoft.com/office/officeart/2018/2/layout/IconCircleList"/>
    <dgm:cxn modelId="{DEF53A1B-0AFE-477D-AB1E-88A33CFA33CA}" type="presParOf" srcId="{071FC6D3-436B-4D85-A71C-3AEF453C12D4}" destId="{5E15B232-06BC-4F7D-B63D-9BD475219F2F}" srcOrd="1" destOrd="0" presId="urn:microsoft.com/office/officeart/2018/2/layout/IconCircleList"/>
    <dgm:cxn modelId="{0CA5C8F7-A416-4914-8B08-2FCCA343641E}" type="presParOf" srcId="{071FC6D3-436B-4D85-A71C-3AEF453C12D4}" destId="{0D2B5ECF-DB6F-497B-8B43-C0BCFDCE2AB7}" srcOrd="2" destOrd="0" presId="urn:microsoft.com/office/officeart/2018/2/layout/IconCircleList"/>
    <dgm:cxn modelId="{247712DD-291A-4086-9160-D07D13333DDC}" type="presParOf" srcId="{071FC6D3-436B-4D85-A71C-3AEF453C12D4}" destId="{377DFF8D-454A-403A-AD09-33FA5B036B94}" srcOrd="3" destOrd="0" presId="urn:microsoft.com/office/officeart/2018/2/layout/IconCircleList"/>
    <dgm:cxn modelId="{4B187E0F-AFC6-4162-8BE4-204403E247FD}" type="presParOf" srcId="{F3D615FB-81AF-422C-BF2C-E6EB8915CF29}" destId="{FAED317D-0854-4E75-B345-BFBB3D0EDC2A}" srcOrd="5" destOrd="0" presId="urn:microsoft.com/office/officeart/2018/2/layout/IconCircleList"/>
    <dgm:cxn modelId="{B77982DC-02DC-48FB-9C2C-BF6B5E315C8A}" type="presParOf" srcId="{F3D615FB-81AF-422C-BF2C-E6EB8915CF29}" destId="{360722BD-3835-477A-9EE6-BD08D172D22F}" srcOrd="6" destOrd="0" presId="urn:microsoft.com/office/officeart/2018/2/layout/IconCircleList"/>
    <dgm:cxn modelId="{EDDA62AF-3118-4536-A608-C2304D01671B}" type="presParOf" srcId="{360722BD-3835-477A-9EE6-BD08D172D22F}" destId="{49ED9565-FA59-4933-931F-5C3D9F81DEC3}" srcOrd="0" destOrd="0" presId="urn:microsoft.com/office/officeart/2018/2/layout/IconCircleList"/>
    <dgm:cxn modelId="{7960B4CA-E366-4E62-A2FB-3F5FE2644142}" type="presParOf" srcId="{360722BD-3835-477A-9EE6-BD08D172D22F}" destId="{DD2DE6D8-8A97-45B4-B31E-779175192766}" srcOrd="1" destOrd="0" presId="urn:microsoft.com/office/officeart/2018/2/layout/IconCircleList"/>
    <dgm:cxn modelId="{CF4C516D-9346-4B51-AF0F-588050594C7F}" type="presParOf" srcId="{360722BD-3835-477A-9EE6-BD08D172D22F}" destId="{D4DA404A-FD76-4827-998C-4002DAA6E7BB}" srcOrd="2" destOrd="0" presId="urn:microsoft.com/office/officeart/2018/2/layout/IconCircleList"/>
    <dgm:cxn modelId="{F8532C89-0F62-4A8F-88A8-DDEC4E0F160C}" type="presParOf" srcId="{360722BD-3835-477A-9EE6-BD08D172D22F}" destId="{1F39ABFD-F7D2-45D1-A4C0-C9C0C82F9972}" srcOrd="3" destOrd="0" presId="urn:microsoft.com/office/officeart/2018/2/layout/IconCircleList"/>
    <dgm:cxn modelId="{C342B48B-A739-4F93-90A2-EEA4A8FED2A9}" type="presParOf" srcId="{F3D615FB-81AF-422C-BF2C-E6EB8915CF29}" destId="{A354F86D-4204-4643-971E-8D69FB0EC5E8}" srcOrd="7" destOrd="0" presId="urn:microsoft.com/office/officeart/2018/2/layout/IconCircleList"/>
    <dgm:cxn modelId="{163F6092-ACB3-4E91-81CE-924A8FD9610E}" type="presParOf" srcId="{F3D615FB-81AF-422C-BF2C-E6EB8915CF29}" destId="{FF06C985-A3B2-425E-9190-151B446880A4}" srcOrd="8" destOrd="0" presId="urn:microsoft.com/office/officeart/2018/2/layout/IconCircleList"/>
    <dgm:cxn modelId="{A675EE4D-80A8-4953-87A8-7FFC258DD51C}" type="presParOf" srcId="{FF06C985-A3B2-425E-9190-151B446880A4}" destId="{ED93A031-B919-4A34-8CDB-990B33D55190}" srcOrd="0" destOrd="0" presId="urn:microsoft.com/office/officeart/2018/2/layout/IconCircleList"/>
    <dgm:cxn modelId="{5AD0D251-A770-44D1-961D-DD36E4D74F71}" type="presParOf" srcId="{FF06C985-A3B2-425E-9190-151B446880A4}" destId="{C6B05077-003B-49D0-B537-C307FF7F59BD}" srcOrd="1" destOrd="0" presId="urn:microsoft.com/office/officeart/2018/2/layout/IconCircleList"/>
    <dgm:cxn modelId="{73078F3C-41AE-4329-87E9-1A2987B9FEEC}" type="presParOf" srcId="{FF06C985-A3B2-425E-9190-151B446880A4}" destId="{5C3464D5-0D79-4B12-A227-AA36599BC309}" srcOrd="2" destOrd="0" presId="urn:microsoft.com/office/officeart/2018/2/layout/IconCircleList"/>
    <dgm:cxn modelId="{B5E0A21E-DF27-48FC-B29E-0E095D6D1A3B}" type="presParOf" srcId="{FF06C985-A3B2-425E-9190-151B446880A4}" destId="{0ECBBC9B-55DE-49AF-8D93-DFE62221185D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F8F7E3-31B7-4389-AC98-FEDA755CD534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38A92A6-A2ED-4EF6-B6DA-B63B8BC97CD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Funded by Latvia’s government via Ministry of Education and Science </a:t>
          </a:r>
          <a:endParaRPr lang="en-US" dirty="0"/>
        </a:p>
      </dgm:t>
    </dgm:pt>
    <dgm:pt modelId="{32F9DBD0-D4B9-4D2E-9E68-7CC7059B8777}" type="parTrans" cxnId="{A07F02E9-9C50-4801-9352-62A75767F274}">
      <dgm:prSet/>
      <dgm:spPr/>
      <dgm:t>
        <a:bodyPr/>
        <a:lstStyle/>
        <a:p>
          <a:endParaRPr lang="en-US"/>
        </a:p>
      </dgm:t>
    </dgm:pt>
    <dgm:pt modelId="{CDBD040E-EC4F-4A09-B8DA-75F3D1C30E5C}" type="sibTrans" cxnId="{A07F02E9-9C50-4801-9352-62A75767F27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9E1E21F-9337-4597-9AF8-F71AC5EE0E9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Led by Riga Technical University</a:t>
          </a:r>
          <a:endParaRPr lang="en-US"/>
        </a:p>
      </dgm:t>
    </dgm:pt>
    <dgm:pt modelId="{5AA71821-7E96-4F54-9E65-081027E4064B}" type="parTrans" cxnId="{A091E569-0F3C-4C9B-BF8E-3E472B88017D}">
      <dgm:prSet/>
      <dgm:spPr/>
      <dgm:t>
        <a:bodyPr/>
        <a:lstStyle/>
        <a:p>
          <a:endParaRPr lang="en-US"/>
        </a:p>
      </dgm:t>
    </dgm:pt>
    <dgm:pt modelId="{378317DF-6B7F-4333-8632-CE62A6AC5CE9}" type="sibTrans" cxnId="{A091E569-0F3C-4C9B-BF8E-3E472B88017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73B6DA4-2156-4B1C-BD37-9F990E36D36A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Academics partners in Latvia</a:t>
          </a:r>
          <a:endParaRPr lang="en-US"/>
        </a:p>
      </dgm:t>
    </dgm:pt>
    <dgm:pt modelId="{1B73BD58-6EF7-42C6-982F-2EE7BE9387B6}" type="parTrans" cxnId="{698F9A25-9637-4B66-BA79-E0542B1CCA7E}">
      <dgm:prSet/>
      <dgm:spPr/>
      <dgm:t>
        <a:bodyPr/>
        <a:lstStyle/>
        <a:p>
          <a:endParaRPr lang="en-US"/>
        </a:p>
      </dgm:t>
    </dgm:pt>
    <dgm:pt modelId="{44947840-5869-4791-9524-203C38BB7411}" type="sibTrans" cxnId="{698F9A25-9637-4B66-BA79-E0542B1CCA7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A05CE88-C0CF-4D80-8C8A-52F727687B2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Private partners in Latvia</a:t>
          </a:r>
          <a:endParaRPr lang="en-US"/>
        </a:p>
      </dgm:t>
    </dgm:pt>
    <dgm:pt modelId="{BEA6153D-7AA5-4D60-9A06-A6100F8A6F11}" type="parTrans" cxnId="{4ECA716C-B341-4BB3-9EAB-4CA8F4E7F9CE}">
      <dgm:prSet/>
      <dgm:spPr/>
      <dgm:t>
        <a:bodyPr/>
        <a:lstStyle/>
        <a:p>
          <a:endParaRPr lang="en-US"/>
        </a:p>
      </dgm:t>
    </dgm:pt>
    <dgm:pt modelId="{D0EA1CE6-4FE3-4D1B-8D29-AB029A079291}" type="sibTrans" cxnId="{4ECA716C-B341-4BB3-9EAB-4CA8F4E7F9CE}">
      <dgm:prSet/>
      <dgm:spPr/>
      <dgm:t>
        <a:bodyPr/>
        <a:lstStyle/>
        <a:p>
          <a:endParaRPr lang="en-US"/>
        </a:p>
      </dgm:t>
    </dgm:pt>
    <dgm:pt modelId="{2D5FB7A1-5D67-461B-AADD-C258E8F08183}" type="pres">
      <dgm:prSet presAssocID="{51F8F7E3-31B7-4389-AC98-FEDA755CD534}" presName="root" presStyleCnt="0">
        <dgm:presLayoutVars>
          <dgm:dir/>
          <dgm:resizeHandles val="exact"/>
        </dgm:presLayoutVars>
      </dgm:prSet>
      <dgm:spPr/>
    </dgm:pt>
    <dgm:pt modelId="{6A698B5E-1C60-4C26-9F34-14409D47611E}" type="pres">
      <dgm:prSet presAssocID="{51F8F7E3-31B7-4389-AC98-FEDA755CD534}" presName="container" presStyleCnt="0">
        <dgm:presLayoutVars>
          <dgm:dir/>
          <dgm:resizeHandles val="exact"/>
        </dgm:presLayoutVars>
      </dgm:prSet>
      <dgm:spPr/>
    </dgm:pt>
    <dgm:pt modelId="{08D8DA28-0367-4A5C-A55F-DBE002BEEF32}" type="pres">
      <dgm:prSet presAssocID="{438A92A6-A2ED-4EF6-B6DA-B63B8BC97CDC}" presName="compNode" presStyleCnt="0"/>
      <dgm:spPr/>
    </dgm:pt>
    <dgm:pt modelId="{0FF62E6A-DFD4-4270-8431-E5D222A40748}" type="pres">
      <dgm:prSet presAssocID="{438A92A6-A2ED-4EF6-B6DA-B63B8BC97CDC}" presName="iconBgRect" presStyleLbl="bgShp" presStyleIdx="0" presStyleCnt="4"/>
      <dgm:spPr/>
    </dgm:pt>
    <dgm:pt modelId="{131DFF42-AA9E-4664-B0A9-EDCDCBCA3CAA}" type="pres">
      <dgm:prSet presAssocID="{438A92A6-A2ED-4EF6-B6DA-B63B8BC97CD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3F5F657C-C972-4DCA-A046-59246C8A5033}" type="pres">
      <dgm:prSet presAssocID="{438A92A6-A2ED-4EF6-B6DA-B63B8BC97CDC}" presName="spaceRect" presStyleCnt="0"/>
      <dgm:spPr/>
    </dgm:pt>
    <dgm:pt modelId="{4C9EF66B-EE66-4C9E-B8DA-FFDBB55D6B08}" type="pres">
      <dgm:prSet presAssocID="{438A92A6-A2ED-4EF6-B6DA-B63B8BC97CDC}" presName="textRect" presStyleLbl="revTx" presStyleIdx="0" presStyleCnt="4">
        <dgm:presLayoutVars>
          <dgm:chMax val="1"/>
          <dgm:chPref val="1"/>
        </dgm:presLayoutVars>
      </dgm:prSet>
      <dgm:spPr/>
    </dgm:pt>
    <dgm:pt modelId="{51FEB4D6-B636-47B1-BD96-E65F6CCCBFA1}" type="pres">
      <dgm:prSet presAssocID="{CDBD040E-EC4F-4A09-B8DA-75F3D1C30E5C}" presName="sibTrans" presStyleLbl="sibTrans2D1" presStyleIdx="0" presStyleCnt="0"/>
      <dgm:spPr/>
    </dgm:pt>
    <dgm:pt modelId="{880EE124-0823-4457-9896-5EA91D17E5E2}" type="pres">
      <dgm:prSet presAssocID="{D9E1E21F-9337-4597-9AF8-F71AC5EE0E9B}" presName="compNode" presStyleCnt="0"/>
      <dgm:spPr/>
    </dgm:pt>
    <dgm:pt modelId="{27BDCA01-0823-4265-8ADF-5F3541A76F63}" type="pres">
      <dgm:prSet presAssocID="{D9E1E21F-9337-4597-9AF8-F71AC5EE0E9B}" presName="iconBgRect" presStyleLbl="bgShp" presStyleIdx="1" presStyleCnt="4"/>
      <dgm:spPr/>
    </dgm:pt>
    <dgm:pt modelId="{EC2F8B4F-FE8B-4539-9336-304E82626451}" type="pres">
      <dgm:prSet presAssocID="{D9E1E21F-9337-4597-9AF8-F71AC5EE0E9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8CE9B0F5-B41F-4F0E-8B61-60210DCED751}" type="pres">
      <dgm:prSet presAssocID="{D9E1E21F-9337-4597-9AF8-F71AC5EE0E9B}" presName="spaceRect" presStyleCnt="0"/>
      <dgm:spPr/>
    </dgm:pt>
    <dgm:pt modelId="{5B16C72C-5FEB-45F9-B3B4-6702829678A4}" type="pres">
      <dgm:prSet presAssocID="{D9E1E21F-9337-4597-9AF8-F71AC5EE0E9B}" presName="textRect" presStyleLbl="revTx" presStyleIdx="1" presStyleCnt="4">
        <dgm:presLayoutVars>
          <dgm:chMax val="1"/>
          <dgm:chPref val="1"/>
        </dgm:presLayoutVars>
      </dgm:prSet>
      <dgm:spPr/>
    </dgm:pt>
    <dgm:pt modelId="{EF33655C-6EBF-4443-8670-35B70EE11DBA}" type="pres">
      <dgm:prSet presAssocID="{378317DF-6B7F-4333-8632-CE62A6AC5CE9}" presName="sibTrans" presStyleLbl="sibTrans2D1" presStyleIdx="0" presStyleCnt="0"/>
      <dgm:spPr/>
    </dgm:pt>
    <dgm:pt modelId="{ABF9FC85-E924-4648-9087-790DF0320E60}" type="pres">
      <dgm:prSet presAssocID="{C73B6DA4-2156-4B1C-BD37-9F990E36D36A}" presName="compNode" presStyleCnt="0"/>
      <dgm:spPr/>
    </dgm:pt>
    <dgm:pt modelId="{8D37638A-1892-4CB6-A001-E588381568F7}" type="pres">
      <dgm:prSet presAssocID="{C73B6DA4-2156-4B1C-BD37-9F990E36D36A}" presName="iconBgRect" presStyleLbl="bgShp" presStyleIdx="2" presStyleCnt="4"/>
      <dgm:spPr/>
    </dgm:pt>
    <dgm:pt modelId="{144411A4-77F1-4167-A4E7-28257288F6D5}" type="pres">
      <dgm:prSet presAssocID="{C73B6DA4-2156-4B1C-BD37-9F990E36D36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7DEAFF95-8092-4713-93C8-F01F361BD6A3}" type="pres">
      <dgm:prSet presAssocID="{C73B6DA4-2156-4B1C-BD37-9F990E36D36A}" presName="spaceRect" presStyleCnt="0"/>
      <dgm:spPr/>
    </dgm:pt>
    <dgm:pt modelId="{D261C8F3-F700-48F9-96FD-4526FF7B9275}" type="pres">
      <dgm:prSet presAssocID="{C73B6DA4-2156-4B1C-BD37-9F990E36D36A}" presName="textRect" presStyleLbl="revTx" presStyleIdx="2" presStyleCnt="4">
        <dgm:presLayoutVars>
          <dgm:chMax val="1"/>
          <dgm:chPref val="1"/>
        </dgm:presLayoutVars>
      </dgm:prSet>
      <dgm:spPr/>
    </dgm:pt>
    <dgm:pt modelId="{CDA06A05-450D-4019-B118-E35B1E3CFC46}" type="pres">
      <dgm:prSet presAssocID="{44947840-5869-4791-9524-203C38BB7411}" presName="sibTrans" presStyleLbl="sibTrans2D1" presStyleIdx="0" presStyleCnt="0"/>
      <dgm:spPr/>
    </dgm:pt>
    <dgm:pt modelId="{DCB671DD-A8AA-47D6-A645-C5B99F8C4E65}" type="pres">
      <dgm:prSet presAssocID="{0A05CE88-C0CF-4D80-8C8A-52F727687B22}" presName="compNode" presStyleCnt="0"/>
      <dgm:spPr/>
    </dgm:pt>
    <dgm:pt modelId="{B684122F-3ED6-470A-860A-6F1E1B8306D3}" type="pres">
      <dgm:prSet presAssocID="{0A05CE88-C0CF-4D80-8C8A-52F727687B22}" presName="iconBgRect" presStyleLbl="bgShp" presStyleIdx="3" presStyleCnt="4"/>
      <dgm:spPr/>
    </dgm:pt>
    <dgm:pt modelId="{2230A8BB-28B8-41A9-8A46-D338E9464BCC}" type="pres">
      <dgm:prSet presAssocID="{0A05CE88-C0CF-4D80-8C8A-52F727687B2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0D9A89E2-2C9F-4599-968D-AA254B362FA7}" type="pres">
      <dgm:prSet presAssocID="{0A05CE88-C0CF-4D80-8C8A-52F727687B22}" presName="spaceRect" presStyleCnt="0"/>
      <dgm:spPr/>
    </dgm:pt>
    <dgm:pt modelId="{FB743B08-5DA6-419A-B718-8BE0DC81C649}" type="pres">
      <dgm:prSet presAssocID="{0A05CE88-C0CF-4D80-8C8A-52F727687B22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5B7C3E14-1CE2-4A46-8011-53B582E6B773}" type="presOf" srcId="{C73B6DA4-2156-4B1C-BD37-9F990E36D36A}" destId="{D261C8F3-F700-48F9-96FD-4526FF7B9275}" srcOrd="0" destOrd="0" presId="urn:microsoft.com/office/officeart/2018/2/layout/IconCircleList"/>
    <dgm:cxn modelId="{698F9A25-9637-4B66-BA79-E0542B1CCA7E}" srcId="{51F8F7E3-31B7-4389-AC98-FEDA755CD534}" destId="{C73B6DA4-2156-4B1C-BD37-9F990E36D36A}" srcOrd="2" destOrd="0" parTransId="{1B73BD58-6EF7-42C6-982F-2EE7BE9387B6}" sibTransId="{44947840-5869-4791-9524-203C38BB7411}"/>
    <dgm:cxn modelId="{6124F666-81B8-4294-BE30-AC7B9D33AF45}" type="presOf" srcId="{44947840-5869-4791-9524-203C38BB7411}" destId="{CDA06A05-450D-4019-B118-E35B1E3CFC46}" srcOrd="0" destOrd="0" presId="urn:microsoft.com/office/officeart/2018/2/layout/IconCircleList"/>
    <dgm:cxn modelId="{A091E569-0F3C-4C9B-BF8E-3E472B88017D}" srcId="{51F8F7E3-31B7-4389-AC98-FEDA755CD534}" destId="{D9E1E21F-9337-4597-9AF8-F71AC5EE0E9B}" srcOrd="1" destOrd="0" parTransId="{5AA71821-7E96-4F54-9E65-081027E4064B}" sibTransId="{378317DF-6B7F-4333-8632-CE62A6AC5CE9}"/>
    <dgm:cxn modelId="{4ECA716C-B341-4BB3-9EAB-4CA8F4E7F9CE}" srcId="{51F8F7E3-31B7-4389-AC98-FEDA755CD534}" destId="{0A05CE88-C0CF-4D80-8C8A-52F727687B22}" srcOrd="3" destOrd="0" parTransId="{BEA6153D-7AA5-4D60-9A06-A6100F8A6F11}" sibTransId="{D0EA1CE6-4FE3-4D1B-8D29-AB029A079291}"/>
    <dgm:cxn modelId="{21E33D52-81D9-4BE2-97A6-3787D2A1420C}" type="presOf" srcId="{51F8F7E3-31B7-4389-AC98-FEDA755CD534}" destId="{2D5FB7A1-5D67-461B-AADD-C258E8F08183}" srcOrd="0" destOrd="0" presId="urn:microsoft.com/office/officeart/2018/2/layout/IconCircleList"/>
    <dgm:cxn modelId="{C40F9F58-2C78-4D97-A6F1-9CC76D3DCB07}" type="presOf" srcId="{438A92A6-A2ED-4EF6-B6DA-B63B8BC97CDC}" destId="{4C9EF66B-EE66-4C9E-B8DA-FFDBB55D6B08}" srcOrd="0" destOrd="0" presId="urn:microsoft.com/office/officeart/2018/2/layout/IconCircleList"/>
    <dgm:cxn modelId="{4C40258A-658D-45F6-8D0D-761196F465A5}" type="presOf" srcId="{378317DF-6B7F-4333-8632-CE62A6AC5CE9}" destId="{EF33655C-6EBF-4443-8670-35B70EE11DBA}" srcOrd="0" destOrd="0" presId="urn:microsoft.com/office/officeart/2018/2/layout/IconCircleList"/>
    <dgm:cxn modelId="{B313338B-B82C-441C-BC29-C50168696A3F}" type="presOf" srcId="{CDBD040E-EC4F-4A09-B8DA-75F3D1C30E5C}" destId="{51FEB4D6-B636-47B1-BD96-E65F6CCCBFA1}" srcOrd="0" destOrd="0" presId="urn:microsoft.com/office/officeart/2018/2/layout/IconCircleList"/>
    <dgm:cxn modelId="{B1C2B39A-54F1-46D4-8B93-A16CD3039A59}" type="presOf" srcId="{0A05CE88-C0CF-4D80-8C8A-52F727687B22}" destId="{FB743B08-5DA6-419A-B718-8BE0DC81C649}" srcOrd="0" destOrd="0" presId="urn:microsoft.com/office/officeart/2018/2/layout/IconCircleList"/>
    <dgm:cxn modelId="{B46068A9-6342-45C6-89EB-FA65F6B96D4A}" type="presOf" srcId="{D9E1E21F-9337-4597-9AF8-F71AC5EE0E9B}" destId="{5B16C72C-5FEB-45F9-B3B4-6702829678A4}" srcOrd="0" destOrd="0" presId="urn:microsoft.com/office/officeart/2018/2/layout/IconCircleList"/>
    <dgm:cxn modelId="{A07F02E9-9C50-4801-9352-62A75767F274}" srcId="{51F8F7E3-31B7-4389-AC98-FEDA755CD534}" destId="{438A92A6-A2ED-4EF6-B6DA-B63B8BC97CDC}" srcOrd="0" destOrd="0" parTransId="{32F9DBD0-D4B9-4D2E-9E68-7CC7059B8777}" sibTransId="{CDBD040E-EC4F-4A09-B8DA-75F3D1C30E5C}"/>
    <dgm:cxn modelId="{B8C2AC5B-CF12-4B3D-901C-5045B8B103E6}" type="presParOf" srcId="{2D5FB7A1-5D67-461B-AADD-C258E8F08183}" destId="{6A698B5E-1C60-4C26-9F34-14409D47611E}" srcOrd="0" destOrd="0" presId="urn:microsoft.com/office/officeart/2018/2/layout/IconCircleList"/>
    <dgm:cxn modelId="{5161176B-1A14-44F1-A830-6C90A3E1409A}" type="presParOf" srcId="{6A698B5E-1C60-4C26-9F34-14409D47611E}" destId="{08D8DA28-0367-4A5C-A55F-DBE002BEEF32}" srcOrd="0" destOrd="0" presId="urn:microsoft.com/office/officeart/2018/2/layout/IconCircleList"/>
    <dgm:cxn modelId="{DAD0F0D6-D1C3-4A7E-A74D-B2E0F522B478}" type="presParOf" srcId="{08D8DA28-0367-4A5C-A55F-DBE002BEEF32}" destId="{0FF62E6A-DFD4-4270-8431-E5D222A40748}" srcOrd="0" destOrd="0" presId="urn:microsoft.com/office/officeart/2018/2/layout/IconCircleList"/>
    <dgm:cxn modelId="{16A21312-D5D6-4E5B-8219-8401484AB0A6}" type="presParOf" srcId="{08D8DA28-0367-4A5C-A55F-DBE002BEEF32}" destId="{131DFF42-AA9E-4664-B0A9-EDCDCBCA3CAA}" srcOrd="1" destOrd="0" presId="urn:microsoft.com/office/officeart/2018/2/layout/IconCircleList"/>
    <dgm:cxn modelId="{9EBE67DE-FD38-456B-B536-B1CA8E036794}" type="presParOf" srcId="{08D8DA28-0367-4A5C-A55F-DBE002BEEF32}" destId="{3F5F657C-C972-4DCA-A046-59246C8A5033}" srcOrd="2" destOrd="0" presId="urn:microsoft.com/office/officeart/2018/2/layout/IconCircleList"/>
    <dgm:cxn modelId="{273F4027-AD5B-414B-BECA-45AFA9B576CC}" type="presParOf" srcId="{08D8DA28-0367-4A5C-A55F-DBE002BEEF32}" destId="{4C9EF66B-EE66-4C9E-B8DA-FFDBB55D6B08}" srcOrd="3" destOrd="0" presId="urn:microsoft.com/office/officeart/2018/2/layout/IconCircleList"/>
    <dgm:cxn modelId="{507597D2-7028-4BE1-95BB-74B7E24752BA}" type="presParOf" srcId="{6A698B5E-1C60-4C26-9F34-14409D47611E}" destId="{51FEB4D6-B636-47B1-BD96-E65F6CCCBFA1}" srcOrd="1" destOrd="0" presId="urn:microsoft.com/office/officeart/2018/2/layout/IconCircleList"/>
    <dgm:cxn modelId="{F55BE03F-6E85-49F5-9B51-A9D64370A512}" type="presParOf" srcId="{6A698B5E-1C60-4C26-9F34-14409D47611E}" destId="{880EE124-0823-4457-9896-5EA91D17E5E2}" srcOrd="2" destOrd="0" presId="urn:microsoft.com/office/officeart/2018/2/layout/IconCircleList"/>
    <dgm:cxn modelId="{5A68D9E0-2296-48C0-8833-02BEB5E462B9}" type="presParOf" srcId="{880EE124-0823-4457-9896-5EA91D17E5E2}" destId="{27BDCA01-0823-4265-8ADF-5F3541A76F63}" srcOrd="0" destOrd="0" presId="urn:microsoft.com/office/officeart/2018/2/layout/IconCircleList"/>
    <dgm:cxn modelId="{0A11D3D4-6AC3-417A-B3ED-F12C7AFE1EFE}" type="presParOf" srcId="{880EE124-0823-4457-9896-5EA91D17E5E2}" destId="{EC2F8B4F-FE8B-4539-9336-304E82626451}" srcOrd="1" destOrd="0" presId="urn:microsoft.com/office/officeart/2018/2/layout/IconCircleList"/>
    <dgm:cxn modelId="{DA903240-6FE1-435A-B3AD-E3F0DD1E74B3}" type="presParOf" srcId="{880EE124-0823-4457-9896-5EA91D17E5E2}" destId="{8CE9B0F5-B41F-4F0E-8B61-60210DCED751}" srcOrd="2" destOrd="0" presId="urn:microsoft.com/office/officeart/2018/2/layout/IconCircleList"/>
    <dgm:cxn modelId="{1ABA6AB1-CAA8-4F5E-9305-71B61115B6BB}" type="presParOf" srcId="{880EE124-0823-4457-9896-5EA91D17E5E2}" destId="{5B16C72C-5FEB-45F9-B3B4-6702829678A4}" srcOrd="3" destOrd="0" presId="urn:microsoft.com/office/officeart/2018/2/layout/IconCircleList"/>
    <dgm:cxn modelId="{9DD2694E-BC31-4DC1-BEDE-7D00401EA43F}" type="presParOf" srcId="{6A698B5E-1C60-4C26-9F34-14409D47611E}" destId="{EF33655C-6EBF-4443-8670-35B70EE11DBA}" srcOrd="3" destOrd="0" presId="urn:microsoft.com/office/officeart/2018/2/layout/IconCircleList"/>
    <dgm:cxn modelId="{A62DA647-881D-4707-824B-3F42558CFE9F}" type="presParOf" srcId="{6A698B5E-1C60-4C26-9F34-14409D47611E}" destId="{ABF9FC85-E924-4648-9087-790DF0320E60}" srcOrd="4" destOrd="0" presId="urn:microsoft.com/office/officeart/2018/2/layout/IconCircleList"/>
    <dgm:cxn modelId="{16BF2E46-9BC2-40D7-B908-1DB9BC1E34E3}" type="presParOf" srcId="{ABF9FC85-E924-4648-9087-790DF0320E60}" destId="{8D37638A-1892-4CB6-A001-E588381568F7}" srcOrd="0" destOrd="0" presId="urn:microsoft.com/office/officeart/2018/2/layout/IconCircleList"/>
    <dgm:cxn modelId="{9A55A575-1FBC-4E36-96DE-8BDCF93EFE2E}" type="presParOf" srcId="{ABF9FC85-E924-4648-9087-790DF0320E60}" destId="{144411A4-77F1-4167-A4E7-28257288F6D5}" srcOrd="1" destOrd="0" presId="urn:microsoft.com/office/officeart/2018/2/layout/IconCircleList"/>
    <dgm:cxn modelId="{918A9AEB-F71B-459F-A218-C71648A7A920}" type="presParOf" srcId="{ABF9FC85-E924-4648-9087-790DF0320E60}" destId="{7DEAFF95-8092-4713-93C8-F01F361BD6A3}" srcOrd="2" destOrd="0" presId="urn:microsoft.com/office/officeart/2018/2/layout/IconCircleList"/>
    <dgm:cxn modelId="{738C02F2-E165-4B09-A5AC-092B26E5145B}" type="presParOf" srcId="{ABF9FC85-E924-4648-9087-790DF0320E60}" destId="{D261C8F3-F700-48F9-96FD-4526FF7B9275}" srcOrd="3" destOrd="0" presId="urn:microsoft.com/office/officeart/2018/2/layout/IconCircleList"/>
    <dgm:cxn modelId="{9A7694C7-A7F7-41F4-8434-D955C4849818}" type="presParOf" srcId="{6A698B5E-1C60-4C26-9F34-14409D47611E}" destId="{CDA06A05-450D-4019-B118-E35B1E3CFC46}" srcOrd="5" destOrd="0" presId="urn:microsoft.com/office/officeart/2018/2/layout/IconCircleList"/>
    <dgm:cxn modelId="{DFE90F9E-D93A-440D-B1C6-7E1D8F9B54B2}" type="presParOf" srcId="{6A698B5E-1C60-4C26-9F34-14409D47611E}" destId="{DCB671DD-A8AA-47D6-A645-C5B99F8C4E65}" srcOrd="6" destOrd="0" presId="urn:microsoft.com/office/officeart/2018/2/layout/IconCircleList"/>
    <dgm:cxn modelId="{B928B5F9-A701-41A3-9A4F-78AE0252795B}" type="presParOf" srcId="{DCB671DD-A8AA-47D6-A645-C5B99F8C4E65}" destId="{B684122F-3ED6-470A-860A-6F1E1B8306D3}" srcOrd="0" destOrd="0" presId="urn:microsoft.com/office/officeart/2018/2/layout/IconCircleList"/>
    <dgm:cxn modelId="{2A0A80A1-EF95-4657-8B39-170347EF8504}" type="presParOf" srcId="{DCB671DD-A8AA-47D6-A645-C5B99F8C4E65}" destId="{2230A8BB-28B8-41A9-8A46-D338E9464BCC}" srcOrd="1" destOrd="0" presId="urn:microsoft.com/office/officeart/2018/2/layout/IconCircleList"/>
    <dgm:cxn modelId="{8D8C7D86-586F-4A58-AA28-6DA0A657CD72}" type="presParOf" srcId="{DCB671DD-A8AA-47D6-A645-C5B99F8C4E65}" destId="{0D9A89E2-2C9F-4599-968D-AA254B362FA7}" srcOrd="2" destOrd="0" presId="urn:microsoft.com/office/officeart/2018/2/layout/IconCircleList"/>
    <dgm:cxn modelId="{B8282204-CC69-4A88-A0BC-E38ED7307522}" type="presParOf" srcId="{DCB671DD-A8AA-47D6-A645-C5B99F8C4E65}" destId="{FB743B08-5DA6-419A-B718-8BE0DC81C64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8D4C92-EF51-49A6-982D-CE7A417F4E00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EF59927-BCFE-4D95-B583-68CE0E0F8804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CERN Baltic Group meetings held in Latvia, Lithuania and Estonia</a:t>
          </a:r>
          <a:endParaRPr lang="en-US">
            <a:solidFill>
              <a:schemeClr val="tx1"/>
            </a:solidFill>
          </a:endParaRPr>
        </a:p>
      </dgm:t>
    </dgm:pt>
    <dgm:pt modelId="{5D97BB5C-24CD-4D74-BA1B-4B4F955215E4}" type="parTrans" cxnId="{3EC416A1-76F6-47C6-8231-7988F3BCD52F}">
      <dgm:prSet/>
      <dgm:spPr/>
      <dgm:t>
        <a:bodyPr/>
        <a:lstStyle/>
        <a:p>
          <a:endParaRPr lang="en-US"/>
        </a:p>
      </dgm:t>
    </dgm:pt>
    <dgm:pt modelId="{7B3850FD-74FA-4EC1-803B-1EFD12C1BF0B}" type="sibTrans" cxnId="{3EC416A1-76F6-47C6-8231-7988F3BCD52F}">
      <dgm:prSet/>
      <dgm:spPr>
        <a:solidFill>
          <a:srgbClr val="ECCFD0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AF8424-D9F3-4FD4-A16F-4CDFC639425B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CERN PhD student assigned to the TIER-2 project</a:t>
          </a:r>
          <a:endParaRPr lang="en-US">
            <a:solidFill>
              <a:schemeClr val="tx1"/>
            </a:solidFill>
          </a:endParaRPr>
        </a:p>
      </dgm:t>
    </dgm:pt>
    <dgm:pt modelId="{45BA0C01-FAAC-4378-975A-6298B2DB5388}" type="parTrans" cxnId="{79EA2E1E-7AAA-4191-9DCB-6BB44B648560}">
      <dgm:prSet/>
      <dgm:spPr/>
      <dgm:t>
        <a:bodyPr/>
        <a:lstStyle/>
        <a:p>
          <a:endParaRPr lang="en-US"/>
        </a:p>
      </dgm:t>
    </dgm:pt>
    <dgm:pt modelId="{F3410E64-BECF-487C-B1FD-12FE3AC73BFC}" type="sibTrans" cxnId="{79EA2E1E-7AAA-4191-9DCB-6BB44B648560}">
      <dgm:prSet/>
      <dgm:spPr>
        <a:solidFill>
          <a:srgbClr val="ECCFD0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3B289B9-8261-4FD9-A19D-F668EB1C7550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9 TIER-2 HPC computing nodes procured and deployed for TIER-2 site in RTU managed datacentre and OpenStack cloud infrastructure with CephFS storage subsystem</a:t>
          </a:r>
          <a:endParaRPr lang="en-US">
            <a:solidFill>
              <a:schemeClr val="tx1"/>
            </a:solidFill>
          </a:endParaRPr>
        </a:p>
      </dgm:t>
    </dgm:pt>
    <dgm:pt modelId="{AC02D020-F668-4954-BAE0-1C7B819B0D37}" type="parTrans" cxnId="{13B20CD7-CD1E-476C-B0BF-42BC40162CEB}">
      <dgm:prSet/>
      <dgm:spPr/>
      <dgm:t>
        <a:bodyPr/>
        <a:lstStyle/>
        <a:p>
          <a:endParaRPr lang="en-US"/>
        </a:p>
      </dgm:t>
    </dgm:pt>
    <dgm:pt modelId="{EB034A97-4CC9-4A32-9BB2-306C4C0C1B8C}" type="sibTrans" cxnId="{13B20CD7-CD1E-476C-B0BF-42BC40162CEB}">
      <dgm:prSet/>
      <dgm:spPr>
        <a:solidFill>
          <a:srgbClr val="ECCFD0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0310FF9-7311-45F6-A30C-CA61F5CD0D9F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Configuration of Arc-CE, SLURM workload management VMs and TIER2 supporting services</a:t>
          </a:r>
          <a:endParaRPr lang="en-US">
            <a:solidFill>
              <a:schemeClr val="tx1"/>
            </a:solidFill>
          </a:endParaRPr>
        </a:p>
      </dgm:t>
    </dgm:pt>
    <dgm:pt modelId="{1BCB59C9-87E3-443A-83A2-A38BDE47B093}" type="parTrans" cxnId="{0574AAB0-DB41-42A4-B839-B4E88AB29433}">
      <dgm:prSet/>
      <dgm:spPr/>
      <dgm:t>
        <a:bodyPr/>
        <a:lstStyle/>
        <a:p>
          <a:endParaRPr lang="en-US"/>
        </a:p>
      </dgm:t>
    </dgm:pt>
    <dgm:pt modelId="{ABCABB23-8F0E-47C0-A93E-47A93A0302DE}" type="sibTrans" cxnId="{0574AAB0-DB41-42A4-B839-B4E88AB29433}">
      <dgm:prSet/>
      <dgm:spPr>
        <a:solidFill>
          <a:srgbClr val="ECCFD0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7EEFB92-FC79-47AA-866F-5A26296DD15D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OSG and WLCG registrations and configurations completed</a:t>
          </a:r>
          <a:endParaRPr lang="en-US">
            <a:solidFill>
              <a:schemeClr val="tx1"/>
            </a:solidFill>
          </a:endParaRPr>
        </a:p>
      </dgm:t>
    </dgm:pt>
    <dgm:pt modelId="{7C7BA6C2-A545-4D29-9412-8C17D780BB25}" type="parTrans" cxnId="{68FD1D3C-F805-4D79-A61D-C179A8F252AA}">
      <dgm:prSet/>
      <dgm:spPr/>
      <dgm:t>
        <a:bodyPr/>
        <a:lstStyle/>
        <a:p>
          <a:endParaRPr lang="en-US"/>
        </a:p>
      </dgm:t>
    </dgm:pt>
    <dgm:pt modelId="{877986BD-C719-47CF-A165-23A5D701E230}" type="sibTrans" cxnId="{68FD1D3C-F805-4D79-A61D-C179A8F252AA}">
      <dgm:prSet/>
      <dgm:spPr>
        <a:solidFill>
          <a:srgbClr val="ECCFD0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E06CA99-C13A-4F83-89E0-73836E482B48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WLCG agreement signed on June 5</a:t>
          </a:r>
          <a:r>
            <a:rPr lang="en-GB" baseline="30000">
              <a:solidFill>
                <a:schemeClr val="tx1"/>
              </a:solidFill>
            </a:rPr>
            <a:t>th</a:t>
          </a:r>
          <a:r>
            <a:rPr lang="en-GB">
              <a:solidFill>
                <a:schemeClr val="tx1"/>
              </a:solidFill>
            </a:rPr>
            <a:t>, 2024</a:t>
          </a:r>
          <a:endParaRPr lang="en-US">
            <a:solidFill>
              <a:schemeClr val="tx1"/>
            </a:solidFill>
          </a:endParaRPr>
        </a:p>
      </dgm:t>
    </dgm:pt>
    <dgm:pt modelId="{CB5126FA-4AA9-464A-83C0-24896E08685C}" type="parTrans" cxnId="{3B518EBB-E61C-423F-A478-6759A088D207}">
      <dgm:prSet/>
      <dgm:spPr/>
      <dgm:t>
        <a:bodyPr/>
        <a:lstStyle/>
        <a:p>
          <a:endParaRPr lang="en-US"/>
        </a:p>
      </dgm:t>
    </dgm:pt>
    <dgm:pt modelId="{EAC4851D-55C2-4EFB-B867-DAE63A8850CB}" type="sibTrans" cxnId="{3B518EBB-E61C-423F-A478-6759A088D207}">
      <dgm:prSet/>
      <dgm:spPr>
        <a:solidFill>
          <a:srgbClr val="ECCFD0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402916E-C72A-4BCC-9029-F88818061E8D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Site onboarded to production and first HammerCloud jobs completed successfully </a:t>
          </a:r>
          <a:endParaRPr lang="en-US">
            <a:solidFill>
              <a:schemeClr val="tx1"/>
            </a:solidFill>
          </a:endParaRPr>
        </a:p>
      </dgm:t>
    </dgm:pt>
    <dgm:pt modelId="{AE14F5B3-817D-48F8-9DFD-E134A8AD2EBE}" type="parTrans" cxnId="{ADBEA4D7-9965-4AA8-8BE4-8AE8FBCBAC2C}">
      <dgm:prSet/>
      <dgm:spPr/>
      <dgm:t>
        <a:bodyPr/>
        <a:lstStyle/>
        <a:p>
          <a:endParaRPr lang="en-US"/>
        </a:p>
      </dgm:t>
    </dgm:pt>
    <dgm:pt modelId="{1A051FE1-93C5-4BC7-802A-0F779E7EE2A9}" type="sibTrans" cxnId="{ADBEA4D7-9965-4AA8-8BE4-8AE8FBCBAC2C}">
      <dgm:prSet/>
      <dgm:spPr>
        <a:solidFill>
          <a:srgbClr val="ECCFD0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BED31A8-B93D-49A8-B8F7-610000C67018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Agreement with private partner signed for additional compute resources</a:t>
          </a:r>
          <a:endParaRPr lang="en-US">
            <a:solidFill>
              <a:schemeClr val="tx1"/>
            </a:solidFill>
          </a:endParaRPr>
        </a:p>
      </dgm:t>
    </dgm:pt>
    <dgm:pt modelId="{D4BB9992-0AC1-4571-B485-11D294874FC8}" type="parTrans" cxnId="{AE4BD31C-A37C-4DE8-A947-E131EC437AE7}">
      <dgm:prSet/>
      <dgm:spPr/>
      <dgm:t>
        <a:bodyPr/>
        <a:lstStyle/>
        <a:p>
          <a:endParaRPr lang="en-US"/>
        </a:p>
      </dgm:t>
    </dgm:pt>
    <dgm:pt modelId="{DFF764F0-C273-4F49-AE7F-288C45E9B686}" type="sibTrans" cxnId="{AE4BD31C-A37C-4DE8-A947-E131EC437AE7}">
      <dgm:prSet/>
      <dgm:spPr/>
      <dgm:t>
        <a:bodyPr/>
        <a:lstStyle/>
        <a:p>
          <a:endParaRPr lang="en-US"/>
        </a:p>
      </dgm:t>
    </dgm:pt>
    <dgm:pt modelId="{D34EADD0-47E7-4B17-A769-668F73636C09}" type="pres">
      <dgm:prSet presAssocID="{2F8D4C92-EF51-49A6-982D-CE7A417F4E00}" presName="Name0" presStyleCnt="0">
        <dgm:presLayoutVars>
          <dgm:dir/>
          <dgm:resizeHandles val="exact"/>
        </dgm:presLayoutVars>
      </dgm:prSet>
      <dgm:spPr/>
    </dgm:pt>
    <dgm:pt modelId="{6A9A6229-AD3F-4131-9F2C-366B1273909B}" type="pres">
      <dgm:prSet presAssocID="{8EF59927-BCFE-4D95-B583-68CE0E0F8804}" presName="node" presStyleLbl="node1" presStyleIdx="0" presStyleCnt="8">
        <dgm:presLayoutVars>
          <dgm:bulletEnabled val="1"/>
        </dgm:presLayoutVars>
      </dgm:prSet>
      <dgm:spPr/>
    </dgm:pt>
    <dgm:pt modelId="{8A5EA2CC-5137-4F54-8D42-723E6034C164}" type="pres">
      <dgm:prSet presAssocID="{7B3850FD-74FA-4EC1-803B-1EFD12C1BF0B}" presName="sibTrans" presStyleLbl="sibTrans1D1" presStyleIdx="0" presStyleCnt="7"/>
      <dgm:spPr/>
    </dgm:pt>
    <dgm:pt modelId="{45AA921C-6915-40A9-8872-D20F784DB97E}" type="pres">
      <dgm:prSet presAssocID="{7B3850FD-74FA-4EC1-803B-1EFD12C1BF0B}" presName="connectorText" presStyleLbl="sibTrans1D1" presStyleIdx="0" presStyleCnt="7"/>
      <dgm:spPr/>
    </dgm:pt>
    <dgm:pt modelId="{06D50469-94DE-4FA4-BCEC-7BB0387B7A10}" type="pres">
      <dgm:prSet presAssocID="{9AAF8424-D9F3-4FD4-A16F-4CDFC639425B}" presName="node" presStyleLbl="node1" presStyleIdx="1" presStyleCnt="8">
        <dgm:presLayoutVars>
          <dgm:bulletEnabled val="1"/>
        </dgm:presLayoutVars>
      </dgm:prSet>
      <dgm:spPr/>
    </dgm:pt>
    <dgm:pt modelId="{86E09F93-05D9-43DF-9D39-D928FA63C907}" type="pres">
      <dgm:prSet presAssocID="{F3410E64-BECF-487C-B1FD-12FE3AC73BFC}" presName="sibTrans" presStyleLbl="sibTrans1D1" presStyleIdx="1" presStyleCnt="7"/>
      <dgm:spPr/>
    </dgm:pt>
    <dgm:pt modelId="{99C9C486-991D-4F67-A6D2-67C5A72D6590}" type="pres">
      <dgm:prSet presAssocID="{F3410E64-BECF-487C-B1FD-12FE3AC73BFC}" presName="connectorText" presStyleLbl="sibTrans1D1" presStyleIdx="1" presStyleCnt="7"/>
      <dgm:spPr/>
    </dgm:pt>
    <dgm:pt modelId="{82B0CED5-0FB3-4994-B17E-23B7D0A0DFB1}" type="pres">
      <dgm:prSet presAssocID="{E3B289B9-8261-4FD9-A19D-F668EB1C7550}" presName="node" presStyleLbl="node1" presStyleIdx="2" presStyleCnt="8">
        <dgm:presLayoutVars>
          <dgm:bulletEnabled val="1"/>
        </dgm:presLayoutVars>
      </dgm:prSet>
      <dgm:spPr/>
    </dgm:pt>
    <dgm:pt modelId="{4F5BDCEF-8B3B-48DE-835D-9411C901F3A7}" type="pres">
      <dgm:prSet presAssocID="{EB034A97-4CC9-4A32-9BB2-306C4C0C1B8C}" presName="sibTrans" presStyleLbl="sibTrans1D1" presStyleIdx="2" presStyleCnt="7"/>
      <dgm:spPr/>
    </dgm:pt>
    <dgm:pt modelId="{E79349D2-DBAD-4D79-A60C-B03A939846AF}" type="pres">
      <dgm:prSet presAssocID="{EB034A97-4CC9-4A32-9BB2-306C4C0C1B8C}" presName="connectorText" presStyleLbl="sibTrans1D1" presStyleIdx="2" presStyleCnt="7"/>
      <dgm:spPr/>
    </dgm:pt>
    <dgm:pt modelId="{2B673083-A8DB-4011-AF85-3CE2D825AA8C}" type="pres">
      <dgm:prSet presAssocID="{20310FF9-7311-45F6-A30C-CA61F5CD0D9F}" presName="node" presStyleLbl="node1" presStyleIdx="3" presStyleCnt="8">
        <dgm:presLayoutVars>
          <dgm:bulletEnabled val="1"/>
        </dgm:presLayoutVars>
      </dgm:prSet>
      <dgm:spPr/>
    </dgm:pt>
    <dgm:pt modelId="{DB8C4830-69D1-4B09-A5CE-969ACBBBDAC0}" type="pres">
      <dgm:prSet presAssocID="{ABCABB23-8F0E-47C0-A93E-47A93A0302DE}" presName="sibTrans" presStyleLbl="sibTrans1D1" presStyleIdx="3" presStyleCnt="7"/>
      <dgm:spPr/>
    </dgm:pt>
    <dgm:pt modelId="{7B32C80D-0D0C-486F-81DC-9BEC26D2841C}" type="pres">
      <dgm:prSet presAssocID="{ABCABB23-8F0E-47C0-A93E-47A93A0302DE}" presName="connectorText" presStyleLbl="sibTrans1D1" presStyleIdx="3" presStyleCnt="7"/>
      <dgm:spPr/>
    </dgm:pt>
    <dgm:pt modelId="{77568B79-98B2-488D-A67D-56B99216A590}" type="pres">
      <dgm:prSet presAssocID="{F7EEFB92-FC79-47AA-866F-5A26296DD15D}" presName="node" presStyleLbl="node1" presStyleIdx="4" presStyleCnt="8">
        <dgm:presLayoutVars>
          <dgm:bulletEnabled val="1"/>
        </dgm:presLayoutVars>
      </dgm:prSet>
      <dgm:spPr/>
    </dgm:pt>
    <dgm:pt modelId="{BDF68459-97C3-427F-ACD4-75BC8EE08898}" type="pres">
      <dgm:prSet presAssocID="{877986BD-C719-47CF-A165-23A5D701E230}" presName="sibTrans" presStyleLbl="sibTrans1D1" presStyleIdx="4" presStyleCnt="7"/>
      <dgm:spPr/>
    </dgm:pt>
    <dgm:pt modelId="{AA06EB7D-6D43-4A8C-A328-A521C2B79C00}" type="pres">
      <dgm:prSet presAssocID="{877986BD-C719-47CF-A165-23A5D701E230}" presName="connectorText" presStyleLbl="sibTrans1D1" presStyleIdx="4" presStyleCnt="7"/>
      <dgm:spPr/>
    </dgm:pt>
    <dgm:pt modelId="{4A5C73EB-4044-401E-8806-D8C293C2B244}" type="pres">
      <dgm:prSet presAssocID="{BE06CA99-C13A-4F83-89E0-73836E482B48}" presName="node" presStyleLbl="node1" presStyleIdx="5" presStyleCnt="8">
        <dgm:presLayoutVars>
          <dgm:bulletEnabled val="1"/>
        </dgm:presLayoutVars>
      </dgm:prSet>
      <dgm:spPr/>
    </dgm:pt>
    <dgm:pt modelId="{CA5ED170-12FB-4292-BCF3-E9FAB52810EA}" type="pres">
      <dgm:prSet presAssocID="{EAC4851D-55C2-4EFB-B867-DAE63A8850CB}" presName="sibTrans" presStyleLbl="sibTrans1D1" presStyleIdx="5" presStyleCnt="7"/>
      <dgm:spPr/>
    </dgm:pt>
    <dgm:pt modelId="{01990D8C-23C9-4B57-9C9C-F07FF5CB863E}" type="pres">
      <dgm:prSet presAssocID="{EAC4851D-55C2-4EFB-B867-DAE63A8850CB}" presName="connectorText" presStyleLbl="sibTrans1D1" presStyleIdx="5" presStyleCnt="7"/>
      <dgm:spPr/>
    </dgm:pt>
    <dgm:pt modelId="{A09CA85A-FA59-4DBB-81AD-67A34E412D8F}" type="pres">
      <dgm:prSet presAssocID="{F402916E-C72A-4BCC-9029-F88818061E8D}" presName="node" presStyleLbl="node1" presStyleIdx="6" presStyleCnt="8">
        <dgm:presLayoutVars>
          <dgm:bulletEnabled val="1"/>
        </dgm:presLayoutVars>
      </dgm:prSet>
      <dgm:spPr/>
    </dgm:pt>
    <dgm:pt modelId="{375419E2-38C2-4C41-B07D-C17B51EB4EA2}" type="pres">
      <dgm:prSet presAssocID="{1A051FE1-93C5-4BC7-802A-0F779E7EE2A9}" presName="sibTrans" presStyleLbl="sibTrans1D1" presStyleIdx="6" presStyleCnt="7"/>
      <dgm:spPr/>
    </dgm:pt>
    <dgm:pt modelId="{D51B4C42-92A4-426D-9293-5D0BE2AAF9EC}" type="pres">
      <dgm:prSet presAssocID="{1A051FE1-93C5-4BC7-802A-0F779E7EE2A9}" presName="connectorText" presStyleLbl="sibTrans1D1" presStyleIdx="6" presStyleCnt="7"/>
      <dgm:spPr/>
    </dgm:pt>
    <dgm:pt modelId="{0A963DDD-2F8D-461E-BF9E-70C3FEBDACCA}" type="pres">
      <dgm:prSet presAssocID="{DBED31A8-B93D-49A8-B8F7-610000C67018}" presName="node" presStyleLbl="node1" presStyleIdx="7" presStyleCnt="8">
        <dgm:presLayoutVars>
          <dgm:bulletEnabled val="1"/>
        </dgm:presLayoutVars>
      </dgm:prSet>
      <dgm:spPr/>
    </dgm:pt>
  </dgm:ptLst>
  <dgm:cxnLst>
    <dgm:cxn modelId="{AE4BD31C-A37C-4DE8-A947-E131EC437AE7}" srcId="{2F8D4C92-EF51-49A6-982D-CE7A417F4E00}" destId="{DBED31A8-B93D-49A8-B8F7-610000C67018}" srcOrd="7" destOrd="0" parTransId="{D4BB9992-0AC1-4571-B485-11D294874FC8}" sibTransId="{DFF764F0-C273-4F49-AE7F-288C45E9B686}"/>
    <dgm:cxn modelId="{79EA2E1E-7AAA-4191-9DCB-6BB44B648560}" srcId="{2F8D4C92-EF51-49A6-982D-CE7A417F4E00}" destId="{9AAF8424-D9F3-4FD4-A16F-4CDFC639425B}" srcOrd="1" destOrd="0" parTransId="{45BA0C01-FAAC-4378-975A-6298B2DB5388}" sibTransId="{F3410E64-BECF-487C-B1FD-12FE3AC73BFC}"/>
    <dgm:cxn modelId="{1EEF0D24-7235-48AB-B7EA-CB061129E9E9}" type="presOf" srcId="{EB034A97-4CC9-4A32-9BB2-306C4C0C1B8C}" destId="{E79349D2-DBAD-4D79-A60C-B03A939846AF}" srcOrd="1" destOrd="0" presId="urn:microsoft.com/office/officeart/2016/7/layout/RepeatingBendingProcessNew"/>
    <dgm:cxn modelId="{24A15D27-8408-4A19-9953-5C1C3A6E54E5}" type="presOf" srcId="{ABCABB23-8F0E-47C0-A93E-47A93A0302DE}" destId="{DB8C4830-69D1-4B09-A5CE-969ACBBBDAC0}" srcOrd="0" destOrd="0" presId="urn:microsoft.com/office/officeart/2016/7/layout/RepeatingBendingProcessNew"/>
    <dgm:cxn modelId="{68FD1D3C-F805-4D79-A61D-C179A8F252AA}" srcId="{2F8D4C92-EF51-49A6-982D-CE7A417F4E00}" destId="{F7EEFB92-FC79-47AA-866F-5A26296DD15D}" srcOrd="4" destOrd="0" parTransId="{7C7BA6C2-A545-4D29-9412-8C17D780BB25}" sibTransId="{877986BD-C719-47CF-A165-23A5D701E230}"/>
    <dgm:cxn modelId="{6F7ED43C-84C2-45BD-9404-F11B30E14B22}" type="presOf" srcId="{ABCABB23-8F0E-47C0-A93E-47A93A0302DE}" destId="{7B32C80D-0D0C-486F-81DC-9BEC26D2841C}" srcOrd="1" destOrd="0" presId="urn:microsoft.com/office/officeart/2016/7/layout/RepeatingBendingProcessNew"/>
    <dgm:cxn modelId="{9D29463D-AD8D-4B00-B700-0208FE871DA2}" type="presOf" srcId="{877986BD-C719-47CF-A165-23A5D701E230}" destId="{BDF68459-97C3-427F-ACD4-75BC8EE08898}" srcOrd="0" destOrd="0" presId="urn:microsoft.com/office/officeart/2016/7/layout/RepeatingBendingProcessNew"/>
    <dgm:cxn modelId="{EBF6074D-7542-4CA2-8F3D-BC8AE52343AF}" type="presOf" srcId="{7B3850FD-74FA-4EC1-803B-1EFD12C1BF0B}" destId="{45AA921C-6915-40A9-8872-D20F784DB97E}" srcOrd="1" destOrd="0" presId="urn:microsoft.com/office/officeart/2016/7/layout/RepeatingBendingProcessNew"/>
    <dgm:cxn modelId="{7D774A70-8129-4578-89E6-C678B364B929}" type="presOf" srcId="{F402916E-C72A-4BCC-9029-F88818061E8D}" destId="{A09CA85A-FA59-4DBB-81AD-67A34E412D8F}" srcOrd="0" destOrd="0" presId="urn:microsoft.com/office/officeart/2016/7/layout/RepeatingBendingProcessNew"/>
    <dgm:cxn modelId="{FE39A351-416D-45A3-B917-21404CA89385}" type="presOf" srcId="{BE06CA99-C13A-4F83-89E0-73836E482B48}" destId="{4A5C73EB-4044-401E-8806-D8C293C2B244}" srcOrd="0" destOrd="0" presId="urn:microsoft.com/office/officeart/2016/7/layout/RepeatingBendingProcessNew"/>
    <dgm:cxn modelId="{D2A71778-1477-41BF-BF0E-B9FE62FBBBB3}" type="presOf" srcId="{F7EEFB92-FC79-47AA-866F-5A26296DD15D}" destId="{77568B79-98B2-488D-A67D-56B99216A590}" srcOrd="0" destOrd="0" presId="urn:microsoft.com/office/officeart/2016/7/layout/RepeatingBendingProcessNew"/>
    <dgm:cxn modelId="{0564B05A-1108-4CB6-B502-B2957E2A5066}" type="presOf" srcId="{EAC4851D-55C2-4EFB-B867-DAE63A8850CB}" destId="{01990D8C-23C9-4B57-9C9C-F07FF5CB863E}" srcOrd="1" destOrd="0" presId="urn:microsoft.com/office/officeart/2016/7/layout/RepeatingBendingProcessNew"/>
    <dgm:cxn modelId="{1AEC757C-8830-4BD5-8D50-AB622793BEAA}" type="presOf" srcId="{1A051FE1-93C5-4BC7-802A-0F779E7EE2A9}" destId="{D51B4C42-92A4-426D-9293-5D0BE2AAF9EC}" srcOrd="1" destOrd="0" presId="urn:microsoft.com/office/officeart/2016/7/layout/RepeatingBendingProcessNew"/>
    <dgm:cxn modelId="{E706287E-E942-405D-A1E6-83B76BCFEAD2}" type="presOf" srcId="{F3410E64-BECF-487C-B1FD-12FE3AC73BFC}" destId="{99C9C486-991D-4F67-A6D2-67C5A72D6590}" srcOrd="1" destOrd="0" presId="urn:microsoft.com/office/officeart/2016/7/layout/RepeatingBendingProcessNew"/>
    <dgm:cxn modelId="{55809D85-5D93-4573-A323-EB5BC1871427}" type="presOf" srcId="{9AAF8424-D9F3-4FD4-A16F-4CDFC639425B}" destId="{06D50469-94DE-4FA4-BCEC-7BB0387B7A10}" srcOrd="0" destOrd="0" presId="urn:microsoft.com/office/officeart/2016/7/layout/RepeatingBendingProcessNew"/>
    <dgm:cxn modelId="{3210548D-4E81-4D45-8B93-F6C0118001EB}" type="presOf" srcId="{877986BD-C719-47CF-A165-23A5D701E230}" destId="{AA06EB7D-6D43-4A8C-A328-A521C2B79C00}" srcOrd="1" destOrd="0" presId="urn:microsoft.com/office/officeart/2016/7/layout/RepeatingBendingProcessNew"/>
    <dgm:cxn modelId="{F18D2B8F-1EE6-4FB7-A583-9E2DDF484C6D}" type="presOf" srcId="{E3B289B9-8261-4FD9-A19D-F668EB1C7550}" destId="{82B0CED5-0FB3-4994-B17E-23B7D0A0DFB1}" srcOrd="0" destOrd="0" presId="urn:microsoft.com/office/officeart/2016/7/layout/RepeatingBendingProcessNew"/>
    <dgm:cxn modelId="{017CBA93-30FD-42F7-9DD0-EA49E11B7251}" type="presOf" srcId="{EB034A97-4CC9-4A32-9BB2-306C4C0C1B8C}" destId="{4F5BDCEF-8B3B-48DE-835D-9411C901F3A7}" srcOrd="0" destOrd="0" presId="urn:microsoft.com/office/officeart/2016/7/layout/RepeatingBendingProcessNew"/>
    <dgm:cxn modelId="{9702439E-D48F-47C5-B987-5E329C89B762}" type="presOf" srcId="{20310FF9-7311-45F6-A30C-CA61F5CD0D9F}" destId="{2B673083-A8DB-4011-AF85-3CE2D825AA8C}" srcOrd="0" destOrd="0" presId="urn:microsoft.com/office/officeart/2016/7/layout/RepeatingBendingProcessNew"/>
    <dgm:cxn modelId="{6B30799F-D2BF-4CE4-8DD2-1F33E008400A}" type="presOf" srcId="{F3410E64-BECF-487C-B1FD-12FE3AC73BFC}" destId="{86E09F93-05D9-43DF-9D39-D928FA63C907}" srcOrd="0" destOrd="0" presId="urn:microsoft.com/office/officeart/2016/7/layout/RepeatingBendingProcessNew"/>
    <dgm:cxn modelId="{3EC416A1-76F6-47C6-8231-7988F3BCD52F}" srcId="{2F8D4C92-EF51-49A6-982D-CE7A417F4E00}" destId="{8EF59927-BCFE-4D95-B583-68CE0E0F8804}" srcOrd="0" destOrd="0" parTransId="{5D97BB5C-24CD-4D74-BA1B-4B4F955215E4}" sibTransId="{7B3850FD-74FA-4EC1-803B-1EFD12C1BF0B}"/>
    <dgm:cxn modelId="{0574AAB0-DB41-42A4-B839-B4E88AB29433}" srcId="{2F8D4C92-EF51-49A6-982D-CE7A417F4E00}" destId="{20310FF9-7311-45F6-A30C-CA61F5CD0D9F}" srcOrd="3" destOrd="0" parTransId="{1BCB59C9-87E3-443A-83A2-A38BDE47B093}" sibTransId="{ABCABB23-8F0E-47C0-A93E-47A93A0302DE}"/>
    <dgm:cxn modelId="{3B518EBB-E61C-423F-A478-6759A088D207}" srcId="{2F8D4C92-EF51-49A6-982D-CE7A417F4E00}" destId="{BE06CA99-C13A-4F83-89E0-73836E482B48}" srcOrd="5" destOrd="0" parTransId="{CB5126FA-4AA9-464A-83C0-24896E08685C}" sibTransId="{EAC4851D-55C2-4EFB-B867-DAE63A8850CB}"/>
    <dgm:cxn modelId="{CCB668C7-93FA-4488-80EB-171525AFA338}" type="presOf" srcId="{EAC4851D-55C2-4EFB-B867-DAE63A8850CB}" destId="{CA5ED170-12FB-4292-BCF3-E9FAB52810EA}" srcOrd="0" destOrd="0" presId="urn:microsoft.com/office/officeart/2016/7/layout/RepeatingBendingProcessNew"/>
    <dgm:cxn modelId="{CDFE4FCA-E908-4BF0-8497-AA20A37F7455}" type="presOf" srcId="{1A051FE1-93C5-4BC7-802A-0F779E7EE2A9}" destId="{375419E2-38C2-4C41-B07D-C17B51EB4EA2}" srcOrd="0" destOrd="0" presId="urn:microsoft.com/office/officeart/2016/7/layout/RepeatingBendingProcessNew"/>
    <dgm:cxn modelId="{5B75FAD4-37C2-4027-982B-84825E10A218}" type="presOf" srcId="{2F8D4C92-EF51-49A6-982D-CE7A417F4E00}" destId="{D34EADD0-47E7-4B17-A769-668F73636C09}" srcOrd="0" destOrd="0" presId="urn:microsoft.com/office/officeart/2016/7/layout/RepeatingBendingProcessNew"/>
    <dgm:cxn modelId="{B1C22BD5-864C-4EEC-AA50-65E3E8A0C715}" type="presOf" srcId="{DBED31A8-B93D-49A8-B8F7-610000C67018}" destId="{0A963DDD-2F8D-461E-BF9E-70C3FEBDACCA}" srcOrd="0" destOrd="0" presId="urn:microsoft.com/office/officeart/2016/7/layout/RepeatingBendingProcessNew"/>
    <dgm:cxn modelId="{13B20CD7-CD1E-476C-B0BF-42BC40162CEB}" srcId="{2F8D4C92-EF51-49A6-982D-CE7A417F4E00}" destId="{E3B289B9-8261-4FD9-A19D-F668EB1C7550}" srcOrd="2" destOrd="0" parTransId="{AC02D020-F668-4954-BAE0-1C7B819B0D37}" sibTransId="{EB034A97-4CC9-4A32-9BB2-306C4C0C1B8C}"/>
    <dgm:cxn modelId="{ADBEA4D7-9965-4AA8-8BE4-8AE8FBCBAC2C}" srcId="{2F8D4C92-EF51-49A6-982D-CE7A417F4E00}" destId="{F402916E-C72A-4BCC-9029-F88818061E8D}" srcOrd="6" destOrd="0" parTransId="{AE14F5B3-817D-48F8-9DFD-E134A8AD2EBE}" sibTransId="{1A051FE1-93C5-4BC7-802A-0F779E7EE2A9}"/>
    <dgm:cxn modelId="{FCB805E0-0128-4883-846E-C212CCD54211}" type="presOf" srcId="{8EF59927-BCFE-4D95-B583-68CE0E0F8804}" destId="{6A9A6229-AD3F-4131-9F2C-366B1273909B}" srcOrd="0" destOrd="0" presId="urn:microsoft.com/office/officeart/2016/7/layout/RepeatingBendingProcessNew"/>
    <dgm:cxn modelId="{DC52FBEC-51AD-4DC3-9AE7-59610AC0BAA6}" type="presOf" srcId="{7B3850FD-74FA-4EC1-803B-1EFD12C1BF0B}" destId="{8A5EA2CC-5137-4F54-8D42-723E6034C164}" srcOrd="0" destOrd="0" presId="urn:microsoft.com/office/officeart/2016/7/layout/RepeatingBendingProcessNew"/>
    <dgm:cxn modelId="{0741957F-856C-4BD2-9BAD-5B54B6A3CD2D}" type="presParOf" srcId="{D34EADD0-47E7-4B17-A769-668F73636C09}" destId="{6A9A6229-AD3F-4131-9F2C-366B1273909B}" srcOrd="0" destOrd="0" presId="urn:microsoft.com/office/officeart/2016/7/layout/RepeatingBendingProcessNew"/>
    <dgm:cxn modelId="{68644E7D-F551-4DE2-BC85-A0D82DAA3B54}" type="presParOf" srcId="{D34EADD0-47E7-4B17-A769-668F73636C09}" destId="{8A5EA2CC-5137-4F54-8D42-723E6034C164}" srcOrd="1" destOrd="0" presId="urn:microsoft.com/office/officeart/2016/7/layout/RepeatingBendingProcessNew"/>
    <dgm:cxn modelId="{FB530573-F293-4849-8189-FF26980A3E04}" type="presParOf" srcId="{8A5EA2CC-5137-4F54-8D42-723E6034C164}" destId="{45AA921C-6915-40A9-8872-D20F784DB97E}" srcOrd="0" destOrd="0" presId="urn:microsoft.com/office/officeart/2016/7/layout/RepeatingBendingProcessNew"/>
    <dgm:cxn modelId="{163475C0-7500-4BFB-9A99-97C60B509C9C}" type="presParOf" srcId="{D34EADD0-47E7-4B17-A769-668F73636C09}" destId="{06D50469-94DE-4FA4-BCEC-7BB0387B7A10}" srcOrd="2" destOrd="0" presId="urn:microsoft.com/office/officeart/2016/7/layout/RepeatingBendingProcessNew"/>
    <dgm:cxn modelId="{032F1D60-2BF3-4560-99FA-62FAB4F812BE}" type="presParOf" srcId="{D34EADD0-47E7-4B17-A769-668F73636C09}" destId="{86E09F93-05D9-43DF-9D39-D928FA63C907}" srcOrd="3" destOrd="0" presId="urn:microsoft.com/office/officeart/2016/7/layout/RepeatingBendingProcessNew"/>
    <dgm:cxn modelId="{2C45895E-46E2-40E2-8440-C20FC02A448E}" type="presParOf" srcId="{86E09F93-05D9-43DF-9D39-D928FA63C907}" destId="{99C9C486-991D-4F67-A6D2-67C5A72D6590}" srcOrd="0" destOrd="0" presId="urn:microsoft.com/office/officeart/2016/7/layout/RepeatingBendingProcessNew"/>
    <dgm:cxn modelId="{E4713F6D-EBA0-473D-93B4-68482B24D7EE}" type="presParOf" srcId="{D34EADD0-47E7-4B17-A769-668F73636C09}" destId="{82B0CED5-0FB3-4994-B17E-23B7D0A0DFB1}" srcOrd="4" destOrd="0" presId="urn:microsoft.com/office/officeart/2016/7/layout/RepeatingBendingProcessNew"/>
    <dgm:cxn modelId="{E7FF40FB-95B6-4D94-ACFF-04BE14198CA9}" type="presParOf" srcId="{D34EADD0-47E7-4B17-A769-668F73636C09}" destId="{4F5BDCEF-8B3B-48DE-835D-9411C901F3A7}" srcOrd="5" destOrd="0" presId="urn:microsoft.com/office/officeart/2016/7/layout/RepeatingBendingProcessNew"/>
    <dgm:cxn modelId="{8B1476A7-3DA2-4649-B3B4-19DDAB0C6DB9}" type="presParOf" srcId="{4F5BDCEF-8B3B-48DE-835D-9411C901F3A7}" destId="{E79349D2-DBAD-4D79-A60C-B03A939846AF}" srcOrd="0" destOrd="0" presId="urn:microsoft.com/office/officeart/2016/7/layout/RepeatingBendingProcessNew"/>
    <dgm:cxn modelId="{472230DC-874B-44F7-B0C6-1659F8C9EB5E}" type="presParOf" srcId="{D34EADD0-47E7-4B17-A769-668F73636C09}" destId="{2B673083-A8DB-4011-AF85-3CE2D825AA8C}" srcOrd="6" destOrd="0" presId="urn:microsoft.com/office/officeart/2016/7/layout/RepeatingBendingProcessNew"/>
    <dgm:cxn modelId="{2EB4B79D-9DD0-4D17-93CC-50D41AFBC491}" type="presParOf" srcId="{D34EADD0-47E7-4B17-A769-668F73636C09}" destId="{DB8C4830-69D1-4B09-A5CE-969ACBBBDAC0}" srcOrd="7" destOrd="0" presId="urn:microsoft.com/office/officeart/2016/7/layout/RepeatingBendingProcessNew"/>
    <dgm:cxn modelId="{F892221D-71A8-4E3C-A245-65608E8F466A}" type="presParOf" srcId="{DB8C4830-69D1-4B09-A5CE-969ACBBBDAC0}" destId="{7B32C80D-0D0C-486F-81DC-9BEC26D2841C}" srcOrd="0" destOrd="0" presId="urn:microsoft.com/office/officeart/2016/7/layout/RepeatingBendingProcessNew"/>
    <dgm:cxn modelId="{673D6A7D-8298-4812-9620-0D9E13E408AA}" type="presParOf" srcId="{D34EADD0-47E7-4B17-A769-668F73636C09}" destId="{77568B79-98B2-488D-A67D-56B99216A590}" srcOrd="8" destOrd="0" presId="urn:microsoft.com/office/officeart/2016/7/layout/RepeatingBendingProcessNew"/>
    <dgm:cxn modelId="{1164FAF1-1A14-4E89-8AC8-013FC927D0C8}" type="presParOf" srcId="{D34EADD0-47E7-4B17-A769-668F73636C09}" destId="{BDF68459-97C3-427F-ACD4-75BC8EE08898}" srcOrd="9" destOrd="0" presId="urn:microsoft.com/office/officeart/2016/7/layout/RepeatingBendingProcessNew"/>
    <dgm:cxn modelId="{6595D308-5D09-4867-828A-F827240F7B42}" type="presParOf" srcId="{BDF68459-97C3-427F-ACD4-75BC8EE08898}" destId="{AA06EB7D-6D43-4A8C-A328-A521C2B79C00}" srcOrd="0" destOrd="0" presId="urn:microsoft.com/office/officeart/2016/7/layout/RepeatingBendingProcessNew"/>
    <dgm:cxn modelId="{8D983649-10EA-4F04-BF74-235A3C998018}" type="presParOf" srcId="{D34EADD0-47E7-4B17-A769-668F73636C09}" destId="{4A5C73EB-4044-401E-8806-D8C293C2B244}" srcOrd="10" destOrd="0" presId="urn:microsoft.com/office/officeart/2016/7/layout/RepeatingBendingProcessNew"/>
    <dgm:cxn modelId="{B27F5950-BA49-494D-95FF-6016C7145B3D}" type="presParOf" srcId="{D34EADD0-47E7-4B17-A769-668F73636C09}" destId="{CA5ED170-12FB-4292-BCF3-E9FAB52810EA}" srcOrd="11" destOrd="0" presId="urn:microsoft.com/office/officeart/2016/7/layout/RepeatingBendingProcessNew"/>
    <dgm:cxn modelId="{8E8D8312-7B05-4B44-BCF5-0FF94B081251}" type="presParOf" srcId="{CA5ED170-12FB-4292-BCF3-E9FAB52810EA}" destId="{01990D8C-23C9-4B57-9C9C-F07FF5CB863E}" srcOrd="0" destOrd="0" presId="urn:microsoft.com/office/officeart/2016/7/layout/RepeatingBendingProcessNew"/>
    <dgm:cxn modelId="{B70E598B-73AC-4FC0-BECA-54EB35119CD9}" type="presParOf" srcId="{D34EADD0-47E7-4B17-A769-668F73636C09}" destId="{A09CA85A-FA59-4DBB-81AD-67A34E412D8F}" srcOrd="12" destOrd="0" presId="urn:microsoft.com/office/officeart/2016/7/layout/RepeatingBendingProcessNew"/>
    <dgm:cxn modelId="{E7835D10-2D0E-4FF2-A8FA-196C99DD6354}" type="presParOf" srcId="{D34EADD0-47E7-4B17-A769-668F73636C09}" destId="{375419E2-38C2-4C41-B07D-C17B51EB4EA2}" srcOrd="13" destOrd="0" presId="urn:microsoft.com/office/officeart/2016/7/layout/RepeatingBendingProcessNew"/>
    <dgm:cxn modelId="{B81FFAF4-9E5F-4913-9127-F32F0DBED0B4}" type="presParOf" srcId="{375419E2-38C2-4C41-B07D-C17B51EB4EA2}" destId="{D51B4C42-92A4-426D-9293-5D0BE2AAF9EC}" srcOrd="0" destOrd="0" presId="urn:microsoft.com/office/officeart/2016/7/layout/RepeatingBendingProcessNew"/>
    <dgm:cxn modelId="{C67C8B7A-69A9-406C-8A21-5C17539E5E12}" type="presParOf" srcId="{D34EADD0-47E7-4B17-A769-668F73636C09}" destId="{0A963DDD-2F8D-461E-BF9E-70C3FEBDACCA}" srcOrd="1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448FAD-F201-4995-80CC-BDAC7846BC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52AA9D-A6B0-48F7-9BEB-3ABD8211D299}">
      <dgm:prSet/>
      <dgm:spPr>
        <a:solidFill>
          <a:srgbClr val="ECCFD0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OSG configuration and binaries</a:t>
          </a:r>
          <a:endParaRPr lang="en-US" dirty="0">
            <a:solidFill>
              <a:schemeClr val="tx1"/>
            </a:solidFill>
          </a:endParaRPr>
        </a:p>
      </dgm:t>
    </dgm:pt>
    <dgm:pt modelId="{80EBB76D-0381-4D43-B815-14AC4D3396C5}" type="parTrans" cxnId="{3C5419F9-5519-4A8B-A446-78D158BA7592}">
      <dgm:prSet/>
      <dgm:spPr/>
      <dgm:t>
        <a:bodyPr/>
        <a:lstStyle/>
        <a:p>
          <a:endParaRPr lang="en-US"/>
        </a:p>
      </dgm:t>
    </dgm:pt>
    <dgm:pt modelId="{13740DD9-08EB-4C45-A38F-88BEB8D15612}" type="sibTrans" cxnId="{3C5419F9-5519-4A8B-A446-78D158BA7592}">
      <dgm:prSet/>
      <dgm:spPr/>
      <dgm:t>
        <a:bodyPr/>
        <a:lstStyle/>
        <a:p>
          <a:endParaRPr lang="en-US"/>
        </a:p>
      </dgm:t>
    </dgm:pt>
    <dgm:pt modelId="{1CC48DB3-DCB9-4F7C-BD02-E6D7DF07BF71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WebDAV and XRootD storage endpoint</a:t>
          </a:r>
          <a:endParaRPr lang="en-US">
            <a:solidFill>
              <a:schemeClr val="tx1"/>
            </a:solidFill>
          </a:endParaRPr>
        </a:p>
      </dgm:t>
    </dgm:pt>
    <dgm:pt modelId="{7CD16774-DA79-4AB7-8981-56FB25D8B011}" type="parTrans" cxnId="{3A053F48-B3DD-4F26-86FA-386483337F89}">
      <dgm:prSet/>
      <dgm:spPr/>
      <dgm:t>
        <a:bodyPr/>
        <a:lstStyle/>
        <a:p>
          <a:endParaRPr lang="en-US"/>
        </a:p>
      </dgm:t>
    </dgm:pt>
    <dgm:pt modelId="{FA3BBE78-8458-44FD-8374-A311B0F186EC}" type="sibTrans" cxnId="{3A053F48-B3DD-4F26-86FA-386483337F89}">
      <dgm:prSet/>
      <dgm:spPr/>
      <dgm:t>
        <a:bodyPr/>
        <a:lstStyle/>
        <a:p>
          <a:endParaRPr lang="en-US"/>
        </a:p>
      </dgm:t>
    </dgm:pt>
    <dgm:pt modelId="{E19BC874-59E8-4837-B4E7-2CF2D7C212F0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ARC-CE compute element interface</a:t>
          </a:r>
          <a:endParaRPr lang="en-US">
            <a:solidFill>
              <a:schemeClr val="tx1"/>
            </a:solidFill>
          </a:endParaRPr>
        </a:p>
      </dgm:t>
    </dgm:pt>
    <dgm:pt modelId="{75C20080-E596-4865-A0FE-1F2F5DF132AC}" type="parTrans" cxnId="{6A7C0CBB-01F1-4EBA-BDB7-4932268DBAA4}">
      <dgm:prSet/>
      <dgm:spPr/>
      <dgm:t>
        <a:bodyPr/>
        <a:lstStyle/>
        <a:p>
          <a:endParaRPr lang="en-US"/>
        </a:p>
      </dgm:t>
    </dgm:pt>
    <dgm:pt modelId="{F30EC78A-38A0-4088-8F2A-E8FD3C12FDCE}" type="sibTrans" cxnId="{6A7C0CBB-01F1-4EBA-BDB7-4932268DBAA4}">
      <dgm:prSet/>
      <dgm:spPr/>
      <dgm:t>
        <a:bodyPr/>
        <a:lstStyle/>
        <a:p>
          <a:endParaRPr lang="en-US"/>
        </a:p>
      </dgm:t>
    </dgm:pt>
    <dgm:pt modelId="{09381AAE-AAD1-4861-A220-E0A5DFAAE352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SLURM control node</a:t>
          </a:r>
          <a:endParaRPr lang="en-US">
            <a:solidFill>
              <a:schemeClr val="tx1"/>
            </a:solidFill>
          </a:endParaRPr>
        </a:p>
      </dgm:t>
    </dgm:pt>
    <dgm:pt modelId="{36CEAC95-D859-4DF3-9238-BAC2EE023547}" type="parTrans" cxnId="{01EC264E-008B-4510-9DD2-7B9E1BB8445C}">
      <dgm:prSet/>
      <dgm:spPr/>
      <dgm:t>
        <a:bodyPr/>
        <a:lstStyle/>
        <a:p>
          <a:endParaRPr lang="en-US"/>
        </a:p>
      </dgm:t>
    </dgm:pt>
    <dgm:pt modelId="{32F8A6AF-09E7-4886-A52C-B308E063EF6D}" type="sibTrans" cxnId="{01EC264E-008B-4510-9DD2-7B9E1BB8445C}">
      <dgm:prSet/>
      <dgm:spPr/>
      <dgm:t>
        <a:bodyPr/>
        <a:lstStyle/>
        <a:p>
          <a:endParaRPr lang="en-US"/>
        </a:p>
      </dgm:t>
    </dgm:pt>
    <dgm:pt modelId="{AF629D01-BAC8-4993-A4E1-43C7FC7CDFC7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SLURM worker nodes (16 CPU/32 GB RAM per worker)</a:t>
          </a:r>
          <a:endParaRPr lang="en-US">
            <a:solidFill>
              <a:schemeClr val="tx1"/>
            </a:solidFill>
          </a:endParaRPr>
        </a:p>
      </dgm:t>
    </dgm:pt>
    <dgm:pt modelId="{22BB6E33-4822-43F9-8175-784DDFD7D999}" type="parTrans" cxnId="{52071ACD-29A5-44EC-8E8E-49E8C23B9F9F}">
      <dgm:prSet/>
      <dgm:spPr/>
      <dgm:t>
        <a:bodyPr/>
        <a:lstStyle/>
        <a:p>
          <a:endParaRPr lang="en-US"/>
        </a:p>
      </dgm:t>
    </dgm:pt>
    <dgm:pt modelId="{0ED98AC8-008D-4015-9D58-D97BB4BF60D0}" type="sibTrans" cxnId="{52071ACD-29A5-44EC-8E8E-49E8C23B9F9F}">
      <dgm:prSet/>
      <dgm:spPr/>
      <dgm:t>
        <a:bodyPr/>
        <a:lstStyle/>
        <a:p>
          <a:endParaRPr lang="en-US"/>
        </a:p>
      </dgm:t>
    </dgm:pt>
    <dgm:pt modelId="{1685E3F6-70A5-4DA4-AC76-E7080597295D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SQUID proxy</a:t>
          </a:r>
          <a:endParaRPr lang="en-US">
            <a:solidFill>
              <a:schemeClr val="tx1"/>
            </a:solidFill>
          </a:endParaRPr>
        </a:p>
      </dgm:t>
    </dgm:pt>
    <dgm:pt modelId="{63B1A3CD-4FC5-43EF-B7B1-14900800D4EB}" type="parTrans" cxnId="{57B39A85-CF6B-4A33-A87E-24188E2FCC40}">
      <dgm:prSet/>
      <dgm:spPr/>
      <dgm:t>
        <a:bodyPr/>
        <a:lstStyle/>
        <a:p>
          <a:endParaRPr lang="en-US"/>
        </a:p>
      </dgm:t>
    </dgm:pt>
    <dgm:pt modelId="{2D65A60D-A705-4426-8336-76A3751F6FCB}" type="sibTrans" cxnId="{57B39A85-CF6B-4A33-A87E-24188E2FCC40}">
      <dgm:prSet/>
      <dgm:spPr/>
      <dgm:t>
        <a:bodyPr/>
        <a:lstStyle/>
        <a:p>
          <a:endParaRPr lang="en-US"/>
        </a:p>
      </dgm:t>
    </dgm:pt>
    <dgm:pt modelId="{041E4B10-9F54-4DBD-AFE5-03EF6F4E895F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CEPH software-defined storage on local disks</a:t>
          </a:r>
          <a:endParaRPr lang="en-US">
            <a:solidFill>
              <a:schemeClr val="tx1"/>
            </a:solidFill>
          </a:endParaRPr>
        </a:p>
      </dgm:t>
    </dgm:pt>
    <dgm:pt modelId="{5B21016E-364A-4194-B4D5-D33E1CA1B556}" type="parTrans" cxnId="{95EF07DE-A06C-4EAA-8569-9E9C20362ABB}">
      <dgm:prSet/>
      <dgm:spPr/>
      <dgm:t>
        <a:bodyPr/>
        <a:lstStyle/>
        <a:p>
          <a:endParaRPr lang="en-US"/>
        </a:p>
      </dgm:t>
    </dgm:pt>
    <dgm:pt modelId="{4E838932-E29E-48B5-8F49-64BCFF77539A}" type="sibTrans" cxnId="{95EF07DE-A06C-4EAA-8569-9E9C20362ABB}">
      <dgm:prSet/>
      <dgm:spPr/>
      <dgm:t>
        <a:bodyPr/>
        <a:lstStyle/>
        <a:p>
          <a:endParaRPr lang="en-US"/>
        </a:p>
      </dgm:t>
    </dgm:pt>
    <dgm:pt modelId="{6B81BEF8-2238-4512-88ED-9D130BE74AC1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OpenStack cloud-server platform for VM management</a:t>
          </a:r>
          <a:endParaRPr lang="en-US">
            <a:solidFill>
              <a:schemeClr val="tx1"/>
            </a:solidFill>
          </a:endParaRPr>
        </a:p>
      </dgm:t>
    </dgm:pt>
    <dgm:pt modelId="{55BC1209-FB08-49BB-8381-C89F4FCAF864}" type="parTrans" cxnId="{CE3B593F-AB5D-4CDB-BE6F-CAA941E60591}">
      <dgm:prSet/>
      <dgm:spPr/>
      <dgm:t>
        <a:bodyPr/>
        <a:lstStyle/>
        <a:p>
          <a:endParaRPr lang="en-US"/>
        </a:p>
      </dgm:t>
    </dgm:pt>
    <dgm:pt modelId="{53E73B56-1642-495C-806A-8537E472AC26}" type="sibTrans" cxnId="{CE3B593F-AB5D-4CDB-BE6F-CAA941E60591}">
      <dgm:prSet/>
      <dgm:spPr/>
      <dgm:t>
        <a:bodyPr/>
        <a:lstStyle/>
        <a:p>
          <a:endParaRPr lang="en-US"/>
        </a:p>
      </dgm:t>
    </dgm:pt>
    <dgm:pt modelId="{F86A9FD3-6A4A-4ED0-87EB-808D69FF54CC}">
      <dgm:prSet/>
      <dgm:spPr>
        <a:solidFill>
          <a:srgbClr val="ECCFD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Basic monitoring</a:t>
          </a:r>
          <a:endParaRPr lang="en-US">
            <a:solidFill>
              <a:schemeClr val="tx1"/>
            </a:solidFill>
          </a:endParaRPr>
        </a:p>
      </dgm:t>
    </dgm:pt>
    <dgm:pt modelId="{2D234784-F831-44DF-9550-6A7D9A8D359B}" type="parTrans" cxnId="{E8CE3015-9F1A-42BD-A3D2-092D84818501}">
      <dgm:prSet/>
      <dgm:spPr/>
      <dgm:t>
        <a:bodyPr/>
        <a:lstStyle/>
        <a:p>
          <a:endParaRPr lang="en-US"/>
        </a:p>
      </dgm:t>
    </dgm:pt>
    <dgm:pt modelId="{EDD2CC13-A8EE-4103-B730-3113673846AC}" type="sibTrans" cxnId="{E8CE3015-9F1A-42BD-A3D2-092D84818501}">
      <dgm:prSet/>
      <dgm:spPr/>
      <dgm:t>
        <a:bodyPr/>
        <a:lstStyle/>
        <a:p>
          <a:endParaRPr lang="en-US"/>
        </a:p>
      </dgm:t>
    </dgm:pt>
    <dgm:pt modelId="{B851BED1-061A-4A97-ADA0-24B3F8BE0AC6}" type="pres">
      <dgm:prSet presAssocID="{69448FAD-F201-4995-80CC-BDAC7846BC47}" presName="linear" presStyleCnt="0">
        <dgm:presLayoutVars>
          <dgm:animLvl val="lvl"/>
          <dgm:resizeHandles val="exact"/>
        </dgm:presLayoutVars>
      </dgm:prSet>
      <dgm:spPr/>
    </dgm:pt>
    <dgm:pt modelId="{1324CB50-7E6A-4D77-9B7A-28FEC7D92169}" type="pres">
      <dgm:prSet presAssocID="{EC52AA9D-A6B0-48F7-9BEB-3ABD8211D299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596363FF-090B-48EF-97D0-E46981524DEF}" type="pres">
      <dgm:prSet presAssocID="{13740DD9-08EB-4C45-A38F-88BEB8D15612}" presName="spacer" presStyleCnt="0"/>
      <dgm:spPr/>
    </dgm:pt>
    <dgm:pt modelId="{B3860ECC-971C-42BD-8775-1ED99EB65E25}" type="pres">
      <dgm:prSet presAssocID="{1CC48DB3-DCB9-4F7C-BD02-E6D7DF07BF71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97320A5A-87FA-43A3-81D5-F92A66CC657C}" type="pres">
      <dgm:prSet presAssocID="{FA3BBE78-8458-44FD-8374-A311B0F186EC}" presName="spacer" presStyleCnt="0"/>
      <dgm:spPr/>
    </dgm:pt>
    <dgm:pt modelId="{ADDF2323-D025-467F-8754-358A1C5CC755}" type="pres">
      <dgm:prSet presAssocID="{E19BC874-59E8-4837-B4E7-2CF2D7C212F0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9FAFDDC5-36B0-4507-8E98-D48817636620}" type="pres">
      <dgm:prSet presAssocID="{F30EC78A-38A0-4088-8F2A-E8FD3C12FDCE}" presName="spacer" presStyleCnt="0"/>
      <dgm:spPr/>
    </dgm:pt>
    <dgm:pt modelId="{F9517F26-00C4-4AD5-A191-8B54408C9134}" type="pres">
      <dgm:prSet presAssocID="{09381AAE-AAD1-4861-A220-E0A5DFAAE352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E0D1A48B-8ABF-4F3F-8D17-6E540E48DBD9}" type="pres">
      <dgm:prSet presAssocID="{32F8A6AF-09E7-4886-A52C-B308E063EF6D}" presName="spacer" presStyleCnt="0"/>
      <dgm:spPr/>
    </dgm:pt>
    <dgm:pt modelId="{4CA6E415-F22E-440C-A6E6-4412444575DE}" type="pres">
      <dgm:prSet presAssocID="{AF629D01-BAC8-4993-A4E1-43C7FC7CDFC7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D2D5759F-142F-4D87-B770-3555F058CDFB}" type="pres">
      <dgm:prSet presAssocID="{0ED98AC8-008D-4015-9D58-D97BB4BF60D0}" presName="spacer" presStyleCnt="0"/>
      <dgm:spPr/>
    </dgm:pt>
    <dgm:pt modelId="{7054CAB1-B1F1-41E8-AA02-D446403731B6}" type="pres">
      <dgm:prSet presAssocID="{1685E3F6-70A5-4DA4-AC76-E7080597295D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59E39F02-0E99-4864-9C82-0ECB894B712D}" type="pres">
      <dgm:prSet presAssocID="{2D65A60D-A705-4426-8336-76A3751F6FCB}" presName="spacer" presStyleCnt="0"/>
      <dgm:spPr/>
    </dgm:pt>
    <dgm:pt modelId="{AD6FCC59-23A8-4197-A01C-670E884AF9AF}" type="pres">
      <dgm:prSet presAssocID="{041E4B10-9F54-4DBD-AFE5-03EF6F4E895F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358C68D1-C2D0-4597-AAFF-3BB430D3BF21}" type="pres">
      <dgm:prSet presAssocID="{4E838932-E29E-48B5-8F49-64BCFF77539A}" presName="spacer" presStyleCnt="0"/>
      <dgm:spPr/>
    </dgm:pt>
    <dgm:pt modelId="{8FEA5879-8598-45BB-A9A5-4759EF6DF3C4}" type="pres">
      <dgm:prSet presAssocID="{6B81BEF8-2238-4512-88ED-9D130BE74AC1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40DA6625-D79B-46E6-9D68-28C065D03CBB}" type="pres">
      <dgm:prSet presAssocID="{53E73B56-1642-495C-806A-8537E472AC26}" presName="spacer" presStyleCnt="0"/>
      <dgm:spPr/>
    </dgm:pt>
    <dgm:pt modelId="{35A8E1C9-39CE-484F-96CB-4DAC3E4095D2}" type="pres">
      <dgm:prSet presAssocID="{F86A9FD3-6A4A-4ED0-87EB-808D69FF54CC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FDEB840A-B786-4181-B000-1F9B67D5772E}" type="presOf" srcId="{E19BC874-59E8-4837-B4E7-2CF2D7C212F0}" destId="{ADDF2323-D025-467F-8754-358A1C5CC755}" srcOrd="0" destOrd="0" presId="urn:microsoft.com/office/officeart/2005/8/layout/vList2"/>
    <dgm:cxn modelId="{E8CE3015-9F1A-42BD-A3D2-092D84818501}" srcId="{69448FAD-F201-4995-80CC-BDAC7846BC47}" destId="{F86A9FD3-6A4A-4ED0-87EB-808D69FF54CC}" srcOrd="8" destOrd="0" parTransId="{2D234784-F831-44DF-9550-6A7D9A8D359B}" sibTransId="{EDD2CC13-A8EE-4103-B730-3113673846AC}"/>
    <dgm:cxn modelId="{DB8B0A3A-172A-4E2D-97A7-F94422E24846}" type="presOf" srcId="{1685E3F6-70A5-4DA4-AC76-E7080597295D}" destId="{7054CAB1-B1F1-41E8-AA02-D446403731B6}" srcOrd="0" destOrd="0" presId="urn:microsoft.com/office/officeart/2005/8/layout/vList2"/>
    <dgm:cxn modelId="{5175EE3C-30EF-4031-A461-D63E98AA77D7}" type="presOf" srcId="{1CC48DB3-DCB9-4F7C-BD02-E6D7DF07BF71}" destId="{B3860ECC-971C-42BD-8775-1ED99EB65E25}" srcOrd="0" destOrd="0" presId="urn:microsoft.com/office/officeart/2005/8/layout/vList2"/>
    <dgm:cxn modelId="{82B77A3D-93F6-4FDF-80D5-94BDF6A69147}" type="presOf" srcId="{AF629D01-BAC8-4993-A4E1-43C7FC7CDFC7}" destId="{4CA6E415-F22E-440C-A6E6-4412444575DE}" srcOrd="0" destOrd="0" presId="urn:microsoft.com/office/officeart/2005/8/layout/vList2"/>
    <dgm:cxn modelId="{CE3B593F-AB5D-4CDB-BE6F-CAA941E60591}" srcId="{69448FAD-F201-4995-80CC-BDAC7846BC47}" destId="{6B81BEF8-2238-4512-88ED-9D130BE74AC1}" srcOrd="7" destOrd="0" parTransId="{55BC1209-FB08-49BB-8381-C89F4FCAF864}" sibTransId="{53E73B56-1642-495C-806A-8537E472AC26}"/>
    <dgm:cxn modelId="{C7249A60-DB7A-40B8-8647-6B17566CA00A}" type="presOf" srcId="{69448FAD-F201-4995-80CC-BDAC7846BC47}" destId="{B851BED1-061A-4A97-ADA0-24B3F8BE0AC6}" srcOrd="0" destOrd="0" presId="urn:microsoft.com/office/officeart/2005/8/layout/vList2"/>
    <dgm:cxn modelId="{BD39F463-DF5E-4B1E-A1FE-9B1B26EB0609}" type="presOf" srcId="{6B81BEF8-2238-4512-88ED-9D130BE74AC1}" destId="{8FEA5879-8598-45BB-A9A5-4759EF6DF3C4}" srcOrd="0" destOrd="0" presId="urn:microsoft.com/office/officeart/2005/8/layout/vList2"/>
    <dgm:cxn modelId="{3A053F48-B3DD-4F26-86FA-386483337F89}" srcId="{69448FAD-F201-4995-80CC-BDAC7846BC47}" destId="{1CC48DB3-DCB9-4F7C-BD02-E6D7DF07BF71}" srcOrd="1" destOrd="0" parTransId="{7CD16774-DA79-4AB7-8981-56FB25D8B011}" sibTransId="{FA3BBE78-8458-44FD-8374-A311B0F186EC}"/>
    <dgm:cxn modelId="{01EC264E-008B-4510-9DD2-7B9E1BB8445C}" srcId="{69448FAD-F201-4995-80CC-BDAC7846BC47}" destId="{09381AAE-AAD1-4861-A220-E0A5DFAAE352}" srcOrd="3" destOrd="0" parTransId="{36CEAC95-D859-4DF3-9238-BAC2EE023547}" sibTransId="{32F8A6AF-09E7-4886-A52C-B308E063EF6D}"/>
    <dgm:cxn modelId="{9A679F6E-4E14-4B60-B6E9-DD9AF67FC17F}" type="presOf" srcId="{F86A9FD3-6A4A-4ED0-87EB-808D69FF54CC}" destId="{35A8E1C9-39CE-484F-96CB-4DAC3E4095D2}" srcOrd="0" destOrd="0" presId="urn:microsoft.com/office/officeart/2005/8/layout/vList2"/>
    <dgm:cxn modelId="{F4057151-FD96-47C5-B071-AE04D945B893}" type="presOf" srcId="{041E4B10-9F54-4DBD-AFE5-03EF6F4E895F}" destId="{AD6FCC59-23A8-4197-A01C-670E884AF9AF}" srcOrd="0" destOrd="0" presId="urn:microsoft.com/office/officeart/2005/8/layout/vList2"/>
    <dgm:cxn modelId="{57B39A85-CF6B-4A33-A87E-24188E2FCC40}" srcId="{69448FAD-F201-4995-80CC-BDAC7846BC47}" destId="{1685E3F6-70A5-4DA4-AC76-E7080597295D}" srcOrd="5" destOrd="0" parTransId="{63B1A3CD-4FC5-43EF-B7B1-14900800D4EB}" sibTransId="{2D65A60D-A705-4426-8336-76A3751F6FCB}"/>
    <dgm:cxn modelId="{001C5A90-C791-4DDB-9CAD-C9EFB58003C3}" type="presOf" srcId="{09381AAE-AAD1-4861-A220-E0A5DFAAE352}" destId="{F9517F26-00C4-4AD5-A191-8B54408C9134}" srcOrd="0" destOrd="0" presId="urn:microsoft.com/office/officeart/2005/8/layout/vList2"/>
    <dgm:cxn modelId="{6A7C0CBB-01F1-4EBA-BDB7-4932268DBAA4}" srcId="{69448FAD-F201-4995-80CC-BDAC7846BC47}" destId="{E19BC874-59E8-4837-B4E7-2CF2D7C212F0}" srcOrd="2" destOrd="0" parTransId="{75C20080-E596-4865-A0FE-1F2F5DF132AC}" sibTransId="{F30EC78A-38A0-4088-8F2A-E8FD3C12FDCE}"/>
    <dgm:cxn modelId="{52071ACD-29A5-44EC-8E8E-49E8C23B9F9F}" srcId="{69448FAD-F201-4995-80CC-BDAC7846BC47}" destId="{AF629D01-BAC8-4993-A4E1-43C7FC7CDFC7}" srcOrd="4" destOrd="0" parTransId="{22BB6E33-4822-43F9-8175-784DDFD7D999}" sibTransId="{0ED98AC8-008D-4015-9D58-D97BB4BF60D0}"/>
    <dgm:cxn modelId="{95EF07DE-A06C-4EAA-8569-9E9C20362ABB}" srcId="{69448FAD-F201-4995-80CC-BDAC7846BC47}" destId="{041E4B10-9F54-4DBD-AFE5-03EF6F4E895F}" srcOrd="6" destOrd="0" parTransId="{5B21016E-364A-4194-B4D5-D33E1CA1B556}" sibTransId="{4E838932-E29E-48B5-8F49-64BCFF77539A}"/>
    <dgm:cxn modelId="{1D5D10EC-88A3-4417-8BFB-279EB621E87E}" type="presOf" srcId="{EC52AA9D-A6B0-48F7-9BEB-3ABD8211D299}" destId="{1324CB50-7E6A-4D77-9B7A-28FEC7D92169}" srcOrd="0" destOrd="0" presId="urn:microsoft.com/office/officeart/2005/8/layout/vList2"/>
    <dgm:cxn modelId="{3C5419F9-5519-4A8B-A446-78D158BA7592}" srcId="{69448FAD-F201-4995-80CC-BDAC7846BC47}" destId="{EC52AA9D-A6B0-48F7-9BEB-3ABD8211D299}" srcOrd="0" destOrd="0" parTransId="{80EBB76D-0381-4D43-B815-14AC4D3396C5}" sibTransId="{13740DD9-08EB-4C45-A38F-88BEB8D15612}"/>
    <dgm:cxn modelId="{A009C6B7-5021-4E22-BCD3-538C31C23AF0}" type="presParOf" srcId="{B851BED1-061A-4A97-ADA0-24B3F8BE0AC6}" destId="{1324CB50-7E6A-4D77-9B7A-28FEC7D92169}" srcOrd="0" destOrd="0" presId="urn:microsoft.com/office/officeart/2005/8/layout/vList2"/>
    <dgm:cxn modelId="{E23B06D2-CA35-4AA6-8D46-C969A33BD018}" type="presParOf" srcId="{B851BED1-061A-4A97-ADA0-24B3F8BE0AC6}" destId="{596363FF-090B-48EF-97D0-E46981524DEF}" srcOrd="1" destOrd="0" presId="urn:microsoft.com/office/officeart/2005/8/layout/vList2"/>
    <dgm:cxn modelId="{DB9BDC39-A2F4-4FA1-A0BA-2B94DA4E0639}" type="presParOf" srcId="{B851BED1-061A-4A97-ADA0-24B3F8BE0AC6}" destId="{B3860ECC-971C-42BD-8775-1ED99EB65E25}" srcOrd="2" destOrd="0" presId="urn:microsoft.com/office/officeart/2005/8/layout/vList2"/>
    <dgm:cxn modelId="{BF63AE64-DAA4-4AFB-8677-06299CBCC870}" type="presParOf" srcId="{B851BED1-061A-4A97-ADA0-24B3F8BE0AC6}" destId="{97320A5A-87FA-43A3-81D5-F92A66CC657C}" srcOrd="3" destOrd="0" presId="urn:microsoft.com/office/officeart/2005/8/layout/vList2"/>
    <dgm:cxn modelId="{C645FB8D-D891-4F73-A1E8-2A774ABE137C}" type="presParOf" srcId="{B851BED1-061A-4A97-ADA0-24B3F8BE0AC6}" destId="{ADDF2323-D025-467F-8754-358A1C5CC755}" srcOrd="4" destOrd="0" presId="urn:microsoft.com/office/officeart/2005/8/layout/vList2"/>
    <dgm:cxn modelId="{3B01A1A1-CBC8-4382-9003-C69DE4DD7209}" type="presParOf" srcId="{B851BED1-061A-4A97-ADA0-24B3F8BE0AC6}" destId="{9FAFDDC5-36B0-4507-8E98-D48817636620}" srcOrd="5" destOrd="0" presId="urn:microsoft.com/office/officeart/2005/8/layout/vList2"/>
    <dgm:cxn modelId="{D1171B89-60BE-42CB-BC45-93D55C40B5A5}" type="presParOf" srcId="{B851BED1-061A-4A97-ADA0-24B3F8BE0AC6}" destId="{F9517F26-00C4-4AD5-A191-8B54408C9134}" srcOrd="6" destOrd="0" presId="urn:microsoft.com/office/officeart/2005/8/layout/vList2"/>
    <dgm:cxn modelId="{8FCDF80F-2866-4BE6-86CD-EDC85B76EEA2}" type="presParOf" srcId="{B851BED1-061A-4A97-ADA0-24B3F8BE0AC6}" destId="{E0D1A48B-8ABF-4F3F-8D17-6E540E48DBD9}" srcOrd="7" destOrd="0" presId="urn:microsoft.com/office/officeart/2005/8/layout/vList2"/>
    <dgm:cxn modelId="{C4979A30-A4E4-42E3-A4EE-EC857EB7D856}" type="presParOf" srcId="{B851BED1-061A-4A97-ADA0-24B3F8BE0AC6}" destId="{4CA6E415-F22E-440C-A6E6-4412444575DE}" srcOrd="8" destOrd="0" presId="urn:microsoft.com/office/officeart/2005/8/layout/vList2"/>
    <dgm:cxn modelId="{956DFF48-68F5-4579-A987-7980AB4948A5}" type="presParOf" srcId="{B851BED1-061A-4A97-ADA0-24B3F8BE0AC6}" destId="{D2D5759F-142F-4D87-B770-3555F058CDFB}" srcOrd="9" destOrd="0" presId="urn:microsoft.com/office/officeart/2005/8/layout/vList2"/>
    <dgm:cxn modelId="{2F8CE0C6-6278-409C-9DED-47C9D78A4643}" type="presParOf" srcId="{B851BED1-061A-4A97-ADA0-24B3F8BE0AC6}" destId="{7054CAB1-B1F1-41E8-AA02-D446403731B6}" srcOrd="10" destOrd="0" presId="urn:microsoft.com/office/officeart/2005/8/layout/vList2"/>
    <dgm:cxn modelId="{440AAE51-290D-47B7-B6FD-08003A59C48F}" type="presParOf" srcId="{B851BED1-061A-4A97-ADA0-24B3F8BE0AC6}" destId="{59E39F02-0E99-4864-9C82-0ECB894B712D}" srcOrd="11" destOrd="0" presId="urn:microsoft.com/office/officeart/2005/8/layout/vList2"/>
    <dgm:cxn modelId="{CA1B7045-85D7-41B4-86FA-581B229FA22B}" type="presParOf" srcId="{B851BED1-061A-4A97-ADA0-24B3F8BE0AC6}" destId="{AD6FCC59-23A8-4197-A01C-670E884AF9AF}" srcOrd="12" destOrd="0" presId="urn:microsoft.com/office/officeart/2005/8/layout/vList2"/>
    <dgm:cxn modelId="{2765493A-B782-4FFA-BF1A-2B3204C5C5F9}" type="presParOf" srcId="{B851BED1-061A-4A97-ADA0-24B3F8BE0AC6}" destId="{358C68D1-C2D0-4597-AAFF-3BB430D3BF21}" srcOrd="13" destOrd="0" presId="urn:microsoft.com/office/officeart/2005/8/layout/vList2"/>
    <dgm:cxn modelId="{FFF8D668-ED3A-4A8A-A852-4CCE53CD27CA}" type="presParOf" srcId="{B851BED1-061A-4A97-ADA0-24B3F8BE0AC6}" destId="{8FEA5879-8598-45BB-A9A5-4759EF6DF3C4}" srcOrd="14" destOrd="0" presId="urn:microsoft.com/office/officeart/2005/8/layout/vList2"/>
    <dgm:cxn modelId="{63792391-FBD2-4AD1-B50F-6B992140A5C6}" type="presParOf" srcId="{B851BED1-061A-4A97-ADA0-24B3F8BE0AC6}" destId="{40DA6625-D79B-46E6-9D68-28C065D03CBB}" srcOrd="15" destOrd="0" presId="urn:microsoft.com/office/officeart/2005/8/layout/vList2"/>
    <dgm:cxn modelId="{0858A129-FAC7-4BE1-A242-9C4F522CE610}" type="presParOf" srcId="{B851BED1-061A-4A97-ADA0-24B3F8BE0AC6}" destId="{35A8E1C9-39CE-484F-96CB-4DAC3E4095D2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C97569D-09C5-457A-9C18-7FC93D394E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CE0512-86C9-43BA-A82D-15ADD1091779}">
      <dgm:prSet/>
      <dgm:spPr>
        <a:solidFill>
          <a:srgbClr val="ECCFD0"/>
        </a:solidFill>
      </dgm:spPr>
      <dgm:t>
        <a:bodyPr/>
        <a:lstStyle/>
        <a:p>
          <a:pPr algn="l">
            <a:lnSpc>
              <a:spcPct val="100000"/>
            </a:lnSpc>
          </a:pPr>
          <a:r>
            <a:rPr lang="en-GB" sz="1400">
              <a:solidFill>
                <a:srgbClr val="000000"/>
              </a:solidFill>
              <a:ea typeface="+mn-ea"/>
              <a:cs typeface="+mn-cs"/>
            </a:rPr>
            <a:t>Site-wide OS  and software version upgrade to ALMA9 and newest OSG 24 versions</a:t>
          </a:r>
          <a:endParaRPr lang="en-US" sz="1400" dirty="0">
            <a:solidFill>
              <a:srgbClr val="000000"/>
            </a:solidFill>
            <a:ea typeface="+mn-ea"/>
            <a:cs typeface="+mn-cs"/>
          </a:endParaRPr>
        </a:p>
      </dgm:t>
    </dgm:pt>
    <dgm:pt modelId="{BEC7B8D0-DD30-408D-BB0A-32D9993AFFE9}" type="parTrans" cxnId="{BD85EE88-DD00-420A-AEDD-D9F6D41EFE16}">
      <dgm:prSet/>
      <dgm:spPr/>
      <dgm:t>
        <a:bodyPr/>
        <a:lstStyle/>
        <a:p>
          <a:endParaRPr lang="en-US"/>
        </a:p>
      </dgm:t>
    </dgm:pt>
    <dgm:pt modelId="{4B99560A-0A8D-4541-9F93-6D5B9AA397FD}" type="sibTrans" cxnId="{BD85EE88-DD00-420A-AEDD-D9F6D41EFE16}">
      <dgm:prSet/>
      <dgm:spPr/>
      <dgm:t>
        <a:bodyPr/>
        <a:lstStyle/>
        <a:p>
          <a:endParaRPr lang="en-US"/>
        </a:p>
      </dgm:t>
    </dgm:pt>
    <dgm:pt modelId="{7525C004-88E9-4347-B7CF-A35DFEBEFD70}">
      <dgm:prSet/>
      <dgm:spPr>
        <a:solidFill>
          <a:srgbClr val="ECCFD0"/>
        </a:solidFill>
      </dgm:spPr>
      <dgm:t>
        <a:bodyPr/>
        <a:lstStyle/>
        <a:p>
          <a:pPr algn="l">
            <a:lnSpc>
              <a:spcPct val="100000"/>
            </a:lnSpc>
          </a:pPr>
          <a:r>
            <a:rPr lang="en-GB" sz="1400">
              <a:solidFill>
                <a:srgbClr val="000000"/>
              </a:solidFill>
              <a:ea typeface="+mn-ea"/>
              <a:cs typeface="+mn-cs"/>
            </a:rPr>
            <a:t>Dual-stack with IPv6 configuration for endpoints</a:t>
          </a:r>
          <a:endParaRPr lang="en-US" sz="1400" dirty="0">
            <a:solidFill>
              <a:srgbClr val="000000"/>
            </a:solidFill>
            <a:ea typeface="+mn-ea"/>
            <a:cs typeface="+mn-cs"/>
          </a:endParaRPr>
        </a:p>
      </dgm:t>
    </dgm:pt>
    <dgm:pt modelId="{BE226F67-BE71-46C3-B3E6-E316439AC7A9}" type="parTrans" cxnId="{F54CB808-B281-49F2-A4D9-813CC35E0D17}">
      <dgm:prSet/>
      <dgm:spPr/>
      <dgm:t>
        <a:bodyPr/>
        <a:lstStyle/>
        <a:p>
          <a:endParaRPr lang="en-US"/>
        </a:p>
      </dgm:t>
    </dgm:pt>
    <dgm:pt modelId="{0BAD6BD8-EAA1-4FF8-925A-AA7562AD5EEB}" type="sibTrans" cxnId="{F54CB808-B281-49F2-A4D9-813CC35E0D17}">
      <dgm:prSet/>
      <dgm:spPr/>
      <dgm:t>
        <a:bodyPr/>
        <a:lstStyle/>
        <a:p>
          <a:endParaRPr lang="en-US"/>
        </a:p>
      </dgm:t>
    </dgm:pt>
    <dgm:pt modelId="{5FF99C8D-75FE-46CC-A8F7-265EE17BF7E8}">
      <dgm:prSet/>
      <dgm:spPr>
        <a:solidFill>
          <a:srgbClr val="ECCFD0"/>
        </a:solidFill>
      </dgm:spPr>
      <dgm:t>
        <a:bodyPr/>
        <a:lstStyle/>
        <a:p>
          <a:pPr algn="l">
            <a:lnSpc>
              <a:spcPct val="100000"/>
            </a:lnSpc>
          </a:pPr>
          <a:r>
            <a:rPr lang="en-GB" sz="1400">
              <a:solidFill>
                <a:srgbClr val="000000"/>
              </a:solidFill>
              <a:ea typeface="+mn-ea"/>
              <a:cs typeface="+mn-cs"/>
            </a:rPr>
            <a:t>Automated worker node deployment system</a:t>
          </a:r>
          <a:endParaRPr lang="en-US" sz="1400" dirty="0">
            <a:solidFill>
              <a:srgbClr val="000000"/>
            </a:solidFill>
            <a:ea typeface="+mn-ea"/>
            <a:cs typeface="+mn-cs"/>
          </a:endParaRPr>
        </a:p>
      </dgm:t>
    </dgm:pt>
    <dgm:pt modelId="{94692113-0F5F-4BAE-8C81-D1EB0B6FA246}" type="parTrans" cxnId="{057B4FFB-2096-4A49-82BB-9CF4CD7C31EE}">
      <dgm:prSet/>
      <dgm:spPr/>
      <dgm:t>
        <a:bodyPr/>
        <a:lstStyle/>
        <a:p>
          <a:endParaRPr lang="en-US"/>
        </a:p>
      </dgm:t>
    </dgm:pt>
    <dgm:pt modelId="{BD888D6A-D709-487C-8BDC-3751A6909A30}" type="sibTrans" cxnId="{057B4FFB-2096-4A49-82BB-9CF4CD7C31EE}">
      <dgm:prSet/>
      <dgm:spPr/>
      <dgm:t>
        <a:bodyPr/>
        <a:lstStyle/>
        <a:p>
          <a:endParaRPr lang="en-US"/>
        </a:p>
      </dgm:t>
    </dgm:pt>
    <dgm:pt modelId="{A145B35F-D61D-4D2C-9D82-6E52B967C617}">
      <dgm:prSet/>
      <dgm:spPr>
        <a:solidFill>
          <a:srgbClr val="ECCFD0"/>
        </a:solidFill>
      </dgm:spPr>
      <dgm:t>
        <a:bodyPr/>
        <a:lstStyle/>
        <a:p>
          <a:pPr algn="l">
            <a:lnSpc>
              <a:spcPct val="100000"/>
            </a:lnSpc>
          </a:pPr>
          <a:r>
            <a:rPr lang="en-GB" sz="1400">
              <a:solidFill>
                <a:srgbClr val="000000"/>
              </a:solidFill>
              <a:ea typeface="+mn-ea"/>
              <a:cs typeface="+mn-cs"/>
            </a:rPr>
            <a:t>Deployment and tests of federated partner resources</a:t>
          </a:r>
          <a:endParaRPr lang="en-US" sz="1400" dirty="0">
            <a:solidFill>
              <a:srgbClr val="000000"/>
            </a:solidFill>
            <a:ea typeface="+mn-ea"/>
            <a:cs typeface="+mn-cs"/>
          </a:endParaRPr>
        </a:p>
      </dgm:t>
    </dgm:pt>
    <dgm:pt modelId="{7C9F3A90-25F0-4CDF-9C24-D81DCC4A8FFC}" type="parTrans" cxnId="{28591074-4871-4D60-9866-5046BD8AC46B}">
      <dgm:prSet/>
      <dgm:spPr/>
      <dgm:t>
        <a:bodyPr/>
        <a:lstStyle/>
        <a:p>
          <a:endParaRPr lang="en-US"/>
        </a:p>
      </dgm:t>
    </dgm:pt>
    <dgm:pt modelId="{4DC890C1-8A0C-41C9-A2DE-5DDF8AB38720}" type="sibTrans" cxnId="{28591074-4871-4D60-9866-5046BD8AC46B}">
      <dgm:prSet/>
      <dgm:spPr/>
      <dgm:t>
        <a:bodyPr/>
        <a:lstStyle/>
        <a:p>
          <a:endParaRPr lang="en-US"/>
        </a:p>
      </dgm:t>
    </dgm:pt>
    <dgm:pt modelId="{4C13CE60-345B-44C2-A9AA-645978815C54}">
      <dgm:prSet/>
      <dgm:spPr>
        <a:solidFill>
          <a:srgbClr val="ECCFD0"/>
        </a:solidFill>
      </dgm:spPr>
      <dgm:t>
        <a:bodyPr/>
        <a:lstStyle/>
        <a:p>
          <a:pPr algn="l">
            <a:lnSpc>
              <a:spcPct val="100000"/>
            </a:lnSpc>
          </a:pPr>
          <a:r>
            <a:rPr lang="en-GB" sz="1400">
              <a:solidFill>
                <a:srgbClr val="000000"/>
              </a:solidFill>
              <a:ea typeface="+mn-ea"/>
              <a:cs typeface="+mn-cs"/>
            </a:rPr>
            <a:t>Onboarding Nvidia Ampere A40 for GPU workload-processing tests </a:t>
          </a:r>
          <a:endParaRPr lang="en-US" sz="1400" dirty="0">
            <a:solidFill>
              <a:srgbClr val="000000"/>
            </a:solidFill>
            <a:ea typeface="+mn-ea"/>
            <a:cs typeface="+mn-cs"/>
          </a:endParaRPr>
        </a:p>
      </dgm:t>
    </dgm:pt>
    <dgm:pt modelId="{A7192605-8BB4-439C-9088-80F77D8C086E}" type="parTrans" cxnId="{893B3E1B-42A8-48E7-A2B7-7B63C68C61F9}">
      <dgm:prSet/>
      <dgm:spPr/>
      <dgm:t>
        <a:bodyPr/>
        <a:lstStyle/>
        <a:p>
          <a:endParaRPr lang="en-US"/>
        </a:p>
      </dgm:t>
    </dgm:pt>
    <dgm:pt modelId="{B126EA6A-5B45-48FB-BDE2-1FAF504EB4CE}" type="sibTrans" cxnId="{893B3E1B-42A8-48E7-A2B7-7B63C68C61F9}">
      <dgm:prSet/>
      <dgm:spPr/>
      <dgm:t>
        <a:bodyPr/>
        <a:lstStyle/>
        <a:p>
          <a:endParaRPr lang="en-US"/>
        </a:p>
      </dgm:t>
    </dgm:pt>
    <dgm:pt modelId="{A3C2167F-99C8-46DF-8E0E-CA3D0F526F88}">
      <dgm:prSet/>
      <dgm:spPr>
        <a:solidFill>
          <a:srgbClr val="ECCFD0"/>
        </a:solidFill>
      </dgm:spPr>
      <dgm:t>
        <a:bodyPr/>
        <a:lstStyle/>
        <a:p>
          <a:pPr algn="l">
            <a:lnSpc>
              <a:spcPct val="100000"/>
            </a:lnSpc>
          </a:pPr>
          <a:r>
            <a:rPr lang="en-GB" sz="1400">
              <a:solidFill>
                <a:srgbClr val="000000"/>
              </a:solidFill>
              <a:ea typeface="+mn-ea"/>
              <a:cs typeface="+mn-cs"/>
            </a:rPr>
            <a:t>Storage pool expansion with fast nVME drives</a:t>
          </a:r>
          <a:endParaRPr lang="en-US" sz="1400" dirty="0">
            <a:solidFill>
              <a:srgbClr val="000000"/>
            </a:solidFill>
            <a:ea typeface="+mn-ea"/>
            <a:cs typeface="+mn-cs"/>
          </a:endParaRPr>
        </a:p>
      </dgm:t>
    </dgm:pt>
    <dgm:pt modelId="{8B2F2ACB-7843-48C9-A31A-F04C90CEDD39}" type="parTrans" cxnId="{65CEAD04-9984-4E43-A11B-49B8C6F63E10}">
      <dgm:prSet/>
      <dgm:spPr/>
      <dgm:t>
        <a:bodyPr/>
        <a:lstStyle/>
        <a:p>
          <a:endParaRPr lang="en-US"/>
        </a:p>
      </dgm:t>
    </dgm:pt>
    <dgm:pt modelId="{DAA7DF51-E428-453B-91ED-8062626B900C}" type="sibTrans" cxnId="{65CEAD04-9984-4E43-A11B-49B8C6F63E10}">
      <dgm:prSet/>
      <dgm:spPr/>
      <dgm:t>
        <a:bodyPr/>
        <a:lstStyle/>
        <a:p>
          <a:endParaRPr lang="en-US"/>
        </a:p>
      </dgm:t>
    </dgm:pt>
    <dgm:pt modelId="{EB6C9BD4-72CA-49BD-8B74-28A37301D4CE}">
      <dgm:prSet/>
      <dgm:spPr>
        <a:solidFill>
          <a:srgbClr val="ECCFD0"/>
        </a:solidFill>
      </dgm:spPr>
      <dgm:t>
        <a:bodyPr/>
        <a:lstStyle/>
        <a:p>
          <a:pPr algn="l">
            <a:lnSpc>
              <a:spcPct val="100000"/>
            </a:lnSpc>
          </a:pPr>
          <a:r>
            <a:rPr lang="en-GB" sz="1400">
              <a:solidFill>
                <a:srgbClr val="000000"/>
              </a:solidFill>
              <a:ea typeface="+mn-ea"/>
              <a:cs typeface="+mn-cs"/>
            </a:rPr>
            <a:t>Evaluate Compute Element interface replacement (ARC-CE to HTCondor)</a:t>
          </a:r>
          <a:endParaRPr lang="en-US" sz="1400" dirty="0">
            <a:solidFill>
              <a:srgbClr val="000000"/>
            </a:solidFill>
            <a:ea typeface="+mn-ea"/>
            <a:cs typeface="+mn-cs"/>
          </a:endParaRPr>
        </a:p>
      </dgm:t>
    </dgm:pt>
    <dgm:pt modelId="{54C06451-4CC9-492D-81D8-1A4DAB36B5BF}" type="parTrans" cxnId="{2755B417-9326-48BD-A273-58A453F89F43}">
      <dgm:prSet/>
      <dgm:spPr/>
      <dgm:t>
        <a:bodyPr/>
        <a:lstStyle/>
        <a:p>
          <a:endParaRPr lang="en-US"/>
        </a:p>
      </dgm:t>
    </dgm:pt>
    <dgm:pt modelId="{70E1E2C7-979F-4B92-99DD-FB92D36382D5}" type="sibTrans" cxnId="{2755B417-9326-48BD-A273-58A453F89F43}">
      <dgm:prSet/>
      <dgm:spPr/>
      <dgm:t>
        <a:bodyPr/>
        <a:lstStyle/>
        <a:p>
          <a:endParaRPr lang="en-US"/>
        </a:p>
      </dgm:t>
    </dgm:pt>
    <dgm:pt modelId="{41DE646E-B78D-4ABE-87E8-015266CF1477}">
      <dgm:prSet/>
      <dgm:spPr>
        <a:solidFill>
          <a:srgbClr val="ECCFD0"/>
        </a:solidFill>
      </dgm:spPr>
      <dgm:t>
        <a:bodyPr/>
        <a:lstStyle/>
        <a:p>
          <a:pPr algn="l">
            <a:lnSpc>
              <a:spcPct val="100000"/>
            </a:lnSpc>
          </a:pPr>
          <a:r>
            <a:rPr lang="en-GB" sz="1400">
              <a:solidFill>
                <a:srgbClr val="000000"/>
              </a:solidFill>
              <a:ea typeface="+mn-ea"/>
              <a:cs typeface="+mn-cs"/>
            </a:rPr>
            <a:t>Creation of Solution Architecture Design documentation for stabilized platform</a:t>
          </a:r>
          <a:endParaRPr lang="en-US" sz="1400" dirty="0">
            <a:solidFill>
              <a:srgbClr val="000000"/>
            </a:solidFill>
            <a:ea typeface="+mn-ea"/>
            <a:cs typeface="+mn-cs"/>
          </a:endParaRPr>
        </a:p>
      </dgm:t>
    </dgm:pt>
    <dgm:pt modelId="{EE785679-F523-4094-B613-F881019EAD9E}" type="parTrans" cxnId="{4E239F16-0A30-4D42-959C-625C752C2C7A}">
      <dgm:prSet/>
      <dgm:spPr/>
      <dgm:t>
        <a:bodyPr/>
        <a:lstStyle/>
        <a:p>
          <a:endParaRPr lang="en-US"/>
        </a:p>
      </dgm:t>
    </dgm:pt>
    <dgm:pt modelId="{557A5170-56C1-4B46-B5CC-BD60F6AAC057}" type="sibTrans" cxnId="{4E239F16-0A30-4D42-959C-625C752C2C7A}">
      <dgm:prSet/>
      <dgm:spPr/>
      <dgm:t>
        <a:bodyPr/>
        <a:lstStyle/>
        <a:p>
          <a:endParaRPr lang="en-US"/>
        </a:p>
      </dgm:t>
    </dgm:pt>
    <dgm:pt modelId="{244F5839-D9E3-4863-B2CF-B2726E088399}">
      <dgm:prSet phldr="0"/>
      <dgm:spPr>
        <a:solidFill>
          <a:srgbClr val="ECCFD0"/>
        </a:solidFill>
      </dgm:spPr>
      <dgm:t>
        <a:bodyPr/>
        <a:lstStyle/>
        <a:p>
          <a:pPr algn="l" rtl="0">
            <a:lnSpc>
              <a:spcPct val="100000"/>
            </a:lnSpc>
          </a:pPr>
          <a:r>
            <a:rPr lang="en-GB" sz="14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Focus on partner onboarding – </a:t>
          </a:r>
          <a:r>
            <a:rPr lang="en-GB" sz="1400" dirty="0">
              <a:solidFill>
                <a:srgbClr val="000000"/>
              </a:solidFill>
              <a:ea typeface="+mn-ea"/>
              <a:cs typeface="+mn-cs"/>
            </a:rPr>
            <a:t>National Library of Latvia</a:t>
          </a:r>
          <a:r>
            <a:rPr lang="en-GB" sz="14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 (LNB)</a:t>
          </a:r>
          <a:r>
            <a:rPr lang="en-GB" sz="1400" dirty="0">
              <a:solidFill>
                <a:srgbClr val="000000"/>
              </a:solidFill>
              <a:ea typeface="+mn-ea"/>
              <a:cs typeface="+mn-cs"/>
            </a:rPr>
            <a:t> &amp; Ventspils International Radio Astronomy Centre</a:t>
          </a:r>
          <a:r>
            <a:rPr lang="en-GB" sz="14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(</a:t>
          </a:r>
          <a:r>
            <a:rPr lang="en-GB" sz="1400" dirty="0">
              <a:solidFill>
                <a:srgbClr val="000000"/>
              </a:solidFill>
              <a:ea typeface="+mn-ea"/>
              <a:cs typeface="+mn-cs"/>
            </a:rPr>
            <a:t>VIRAC</a:t>
          </a:r>
          <a:r>
            <a:rPr lang="en-GB" sz="14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)</a:t>
          </a:r>
          <a:endParaRPr lang="en-GB" sz="1400" b="0" dirty="0">
            <a:solidFill>
              <a:srgbClr val="000000"/>
            </a:solidFill>
            <a:latin typeface="Neue Haas Grotesk Text Pro"/>
            <a:ea typeface="+mn-ea"/>
            <a:cs typeface="+mn-cs"/>
          </a:endParaRPr>
        </a:p>
      </dgm:t>
    </dgm:pt>
    <dgm:pt modelId="{28AEE593-5479-4D5E-A786-A30F56469B52}" type="parTrans" cxnId="{34CBFA5A-D5E3-4E84-9C84-F3CD307A62F0}">
      <dgm:prSet/>
      <dgm:spPr/>
    </dgm:pt>
    <dgm:pt modelId="{BBC511CF-322C-4DB7-836E-5C5C27007F33}" type="sibTrans" cxnId="{34CBFA5A-D5E3-4E84-9C84-F3CD307A62F0}">
      <dgm:prSet/>
      <dgm:spPr/>
    </dgm:pt>
    <dgm:pt modelId="{9CA42FFF-DA8D-4CEC-BAD8-A72B1B03CBEE}" type="pres">
      <dgm:prSet presAssocID="{BC97569D-09C5-457A-9C18-7FC93D394EAD}" presName="linear" presStyleCnt="0">
        <dgm:presLayoutVars>
          <dgm:animLvl val="lvl"/>
          <dgm:resizeHandles val="exact"/>
        </dgm:presLayoutVars>
      </dgm:prSet>
      <dgm:spPr/>
    </dgm:pt>
    <dgm:pt modelId="{65924529-AD16-4B1E-9E4A-2E8358C335D8}" type="pres">
      <dgm:prSet presAssocID="{C9CE0512-86C9-43BA-A82D-15ADD1091779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E1BE3C05-8104-48CF-86F5-56DB261025AA}" type="pres">
      <dgm:prSet presAssocID="{4B99560A-0A8D-4541-9F93-6D5B9AA397FD}" presName="spacer" presStyleCnt="0"/>
      <dgm:spPr/>
    </dgm:pt>
    <dgm:pt modelId="{28723795-A962-4B16-BB1C-6C570D7F9C48}" type="pres">
      <dgm:prSet presAssocID="{7525C004-88E9-4347-B7CF-A35DFEBEFD70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04E72A77-FDBC-48C3-92C2-3314EB7E2F32}" type="pres">
      <dgm:prSet presAssocID="{0BAD6BD8-EAA1-4FF8-925A-AA7562AD5EEB}" presName="spacer" presStyleCnt="0"/>
      <dgm:spPr/>
    </dgm:pt>
    <dgm:pt modelId="{0A5E5EB2-E898-459A-A9A2-C18DF85C2F8B}" type="pres">
      <dgm:prSet presAssocID="{5FF99C8D-75FE-46CC-A8F7-265EE17BF7E8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33EB67F6-149C-4FE4-B8FB-E3E2BBF110B2}" type="pres">
      <dgm:prSet presAssocID="{BD888D6A-D709-487C-8BDC-3751A6909A30}" presName="spacer" presStyleCnt="0"/>
      <dgm:spPr/>
    </dgm:pt>
    <dgm:pt modelId="{505C67ED-52E8-4287-AE82-07C95B8CCA91}" type="pres">
      <dgm:prSet presAssocID="{A145B35F-D61D-4D2C-9D82-6E52B967C617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89D2D624-C129-4FE7-BEBB-8CD6C6DFB59F}" type="pres">
      <dgm:prSet presAssocID="{4DC890C1-8A0C-41C9-A2DE-5DDF8AB38720}" presName="spacer" presStyleCnt="0"/>
      <dgm:spPr/>
    </dgm:pt>
    <dgm:pt modelId="{399A0D88-8022-4B26-A77A-704A23E3F7EA}" type="pres">
      <dgm:prSet presAssocID="{244F5839-D9E3-4863-B2CF-B2726E088399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41D7518C-B0B1-411E-B652-F6F3AB79F39A}" type="pres">
      <dgm:prSet presAssocID="{BBC511CF-322C-4DB7-836E-5C5C27007F33}" presName="spacer" presStyleCnt="0"/>
      <dgm:spPr/>
    </dgm:pt>
    <dgm:pt modelId="{4B45C65A-27E1-442A-84B1-61A82514FFF1}" type="pres">
      <dgm:prSet presAssocID="{4C13CE60-345B-44C2-A9AA-645978815C54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56190F2A-49BF-4481-AE79-F08995AA3284}" type="pres">
      <dgm:prSet presAssocID="{B126EA6A-5B45-48FB-BDE2-1FAF504EB4CE}" presName="spacer" presStyleCnt="0"/>
      <dgm:spPr/>
    </dgm:pt>
    <dgm:pt modelId="{0246A13E-C375-4B33-9204-D7DFF9EAC212}" type="pres">
      <dgm:prSet presAssocID="{A3C2167F-99C8-46DF-8E0E-CA3D0F526F88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139B65E9-E491-4D4D-8725-830BA92B70B7}" type="pres">
      <dgm:prSet presAssocID="{DAA7DF51-E428-453B-91ED-8062626B900C}" presName="spacer" presStyleCnt="0"/>
      <dgm:spPr/>
    </dgm:pt>
    <dgm:pt modelId="{E1E46938-D362-4A58-9D76-9F2578BAD148}" type="pres">
      <dgm:prSet presAssocID="{EB6C9BD4-72CA-49BD-8B74-28A37301D4CE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6DC71D5A-7E4D-444E-9108-48FA8C6D2B0E}" type="pres">
      <dgm:prSet presAssocID="{70E1E2C7-979F-4B92-99DD-FB92D36382D5}" presName="spacer" presStyleCnt="0"/>
      <dgm:spPr/>
    </dgm:pt>
    <dgm:pt modelId="{16F37B1B-8010-47C9-9A70-70799E6F9CF6}" type="pres">
      <dgm:prSet presAssocID="{41DE646E-B78D-4ABE-87E8-015266CF1477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65CEAD04-9984-4E43-A11B-49B8C6F63E10}" srcId="{BC97569D-09C5-457A-9C18-7FC93D394EAD}" destId="{A3C2167F-99C8-46DF-8E0E-CA3D0F526F88}" srcOrd="6" destOrd="0" parTransId="{8B2F2ACB-7843-48C9-A31A-F04C90CEDD39}" sibTransId="{DAA7DF51-E428-453B-91ED-8062626B900C}"/>
    <dgm:cxn modelId="{031EED05-2297-48A8-9B30-04342F87A4CB}" type="presOf" srcId="{BC97569D-09C5-457A-9C18-7FC93D394EAD}" destId="{9CA42FFF-DA8D-4CEC-BAD8-A72B1B03CBEE}" srcOrd="0" destOrd="0" presId="urn:microsoft.com/office/officeart/2005/8/layout/vList2"/>
    <dgm:cxn modelId="{F54CB808-B281-49F2-A4D9-813CC35E0D17}" srcId="{BC97569D-09C5-457A-9C18-7FC93D394EAD}" destId="{7525C004-88E9-4347-B7CF-A35DFEBEFD70}" srcOrd="1" destOrd="0" parTransId="{BE226F67-BE71-46C3-B3E6-E316439AC7A9}" sibTransId="{0BAD6BD8-EAA1-4FF8-925A-AA7562AD5EEB}"/>
    <dgm:cxn modelId="{4E239F16-0A30-4D42-959C-625C752C2C7A}" srcId="{BC97569D-09C5-457A-9C18-7FC93D394EAD}" destId="{41DE646E-B78D-4ABE-87E8-015266CF1477}" srcOrd="8" destOrd="0" parTransId="{EE785679-F523-4094-B613-F881019EAD9E}" sibTransId="{557A5170-56C1-4B46-B5CC-BD60F6AAC057}"/>
    <dgm:cxn modelId="{2755B417-9326-48BD-A273-58A453F89F43}" srcId="{BC97569D-09C5-457A-9C18-7FC93D394EAD}" destId="{EB6C9BD4-72CA-49BD-8B74-28A37301D4CE}" srcOrd="7" destOrd="0" parTransId="{54C06451-4CC9-492D-81D8-1A4DAB36B5BF}" sibTransId="{70E1E2C7-979F-4B92-99DD-FB92D36382D5}"/>
    <dgm:cxn modelId="{893B3E1B-42A8-48E7-A2B7-7B63C68C61F9}" srcId="{BC97569D-09C5-457A-9C18-7FC93D394EAD}" destId="{4C13CE60-345B-44C2-A9AA-645978815C54}" srcOrd="5" destOrd="0" parTransId="{A7192605-8BB4-439C-9088-80F77D8C086E}" sibTransId="{B126EA6A-5B45-48FB-BDE2-1FAF504EB4CE}"/>
    <dgm:cxn modelId="{22501831-3064-40BB-AFBC-EB96301F530D}" type="presOf" srcId="{C9CE0512-86C9-43BA-A82D-15ADD1091779}" destId="{65924529-AD16-4B1E-9E4A-2E8358C335D8}" srcOrd="0" destOrd="0" presId="urn:microsoft.com/office/officeart/2005/8/layout/vList2"/>
    <dgm:cxn modelId="{E7948134-64CA-4616-9741-AD1C0A85C869}" type="presOf" srcId="{A145B35F-D61D-4D2C-9D82-6E52B967C617}" destId="{505C67ED-52E8-4287-AE82-07C95B8CCA91}" srcOrd="0" destOrd="0" presId="urn:microsoft.com/office/officeart/2005/8/layout/vList2"/>
    <dgm:cxn modelId="{A6292C4C-866C-475A-88A0-99F0E95DF04F}" type="presOf" srcId="{244F5839-D9E3-4863-B2CF-B2726E088399}" destId="{399A0D88-8022-4B26-A77A-704A23E3F7EA}" srcOrd="0" destOrd="0" presId="urn:microsoft.com/office/officeart/2005/8/layout/vList2"/>
    <dgm:cxn modelId="{28591074-4871-4D60-9866-5046BD8AC46B}" srcId="{BC97569D-09C5-457A-9C18-7FC93D394EAD}" destId="{A145B35F-D61D-4D2C-9D82-6E52B967C617}" srcOrd="3" destOrd="0" parTransId="{7C9F3A90-25F0-4CDF-9C24-D81DCC4A8FFC}" sibTransId="{4DC890C1-8A0C-41C9-A2DE-5DDF8AB38720}"/>
    <dgm:cxn modelId="{34CBFA5A-D5E3-4E84-9C84-F3CD307A62F0}" srcId="{BC97569D-09C5-457A-9C18-7FC93D394EAD}" destId="{244F5839-D9E3-4863-B2CF-B2726E088399}" srcOrd="4" destOrd="0" parTransId="{28AEE593-5479-4D5E-A786-A30F56469B52}" sibTransId="{BBC511CF-322C-4DB7-836E-5C5C27007F33}"/>
    <dgm:cxn modelId="{84C4E188-8D30-4559-B2C6-D6B7661736A0}" type="presOf" srcId="{EB6C9BD4-72CA-49BD-8B74-28A37301D4CE}" destId="{E1E46938-D362-4A58-9D76-9F2578BAD148}" srcOrd="0" destOrd="0" presId="urn:microsoft.com/office/officeart/2005/8/layout/vList2"/>
    <dgm:cxn modelId="{BD85EE88-DD00-420A-AEDD-D9F6D41EFE16}" srcId="{BC97569D-09C5-457A-9C18-7FC93D394EAD}" destId="{C9CE0512-86C9-43BA-A82D-15ADD1091779}" srcOrd="0" destOrd="0" parTransId="{BEC7B8D0-DD30-408D-BB0A-32D9993AFFE9}" sibTransId="{4B99560A-0A8D-4541-9F93-6D5B9AA397FD}"/>
    <dgm:cxn modelId="{672425A0-8B11-4670-9763-D42D96974F0C}" type="presOf" srcId="{41DE646E-B78D-4ABE-87E8-015266CF1477}" destId="{16F37B1B-8010-47C9-9A70-70799E6F9CF6}" srcOrd="0" destOrd="0" presId="urn:microsoft.com/office/officeart/2005/8/layout/vList2"/>
    <dgm:cxn modelId="{D43C59C2-D4A1-47BA-B686-9DF562E432BD}" type="presOf" srcId="{4C13CE60-345B-44C2-A9AA-645978815C54}" destId="{4B45C65A-27E1-442A-84B1-61A82514FFF1}" srcOrd="0" destOrd="0" presId="urn:microsoft.com/office/officeart/2005/8/layout/vList2"/>
    <dgm:cxn modelId="{210288DA-06BD-41FB-AFC7-7991ECBEA433}" type="presOf" srcId="{5FF99C8D-75FE-46CC-A8F7-265EE17BF7E8}" destId="{0A5E5EB2-E898-459A-A9A2-C18DF85C2F8B}" srcOrd="0" destOrd="0" presId="urn:microsoft.com/office/officeart/2005/8/layout/vList2"/>
    <dgm:cxn modelId="{AD34F3E8-5443-4AE3-AA74-2EF83D9B69BF}" type="presOf" srcId="{7525C004-88E9-4347-B7CF-A35DFEBEFD70}" destId="{28723795-A962-4B16-BB1C-6C570D7F9C48}" srcOrd="0" destOrd="0" presId="urn:microsoft.com/office/officeart/2005/8/layout/vList2"/>
    <dgm:cxn modelId="{370D00EF-6FFF-4F12-AE54-111A0182BC70}" type="presOf" srcId="{A3C2167F-99C8-46DF-8E0E-CA3D0F526F88}" destId="{0246A13E-C375-4B33-9204-D7DFF9EAC212}" srcOrd="0" destOrd="0" presId="urn:microsoft.com/office/officeart/2005/8/layout/vList2"/>
    <dgm:cxn modelId="{057B4FFB-2096-4A49-82BB-9CF4CD7C31EE}" srcId="{BC97569D-09C5-457A-9C18-7FC93D394EAD}" destId="{5FF99C8D-75FE-46CC-A8F7-265EE17BF7E8}" srcOrd="2" destOrd="0" parTransId="{94692113-0F5F-4BAE-8C81-D1EB0B6FA246}" sibTransId="{BD888D6A-D709-487C-8BDC-3751A6909A30}"/>
    <dgm:cxn modelId="{1675DCBA-2756-47B9-B28F-95CB9C6EFD6D}" type="presParOf" srcId="{9CA42FFF-DA8D-4CEC-BAD8-A72B1B03CBEE}" destId="{65924529-AD16-4B1E-9E4A-2E8358C335D8}" srcOrd="0" destOrd="0" presId="urn:microsoft.com/office/officeart/2005/8/layout/vList2"/>
    <dgm:cxn modelId="{2747B22E-A123-4FBB-A573-0B01AF6DA00E}" type="presParOf" srcId="{9CA42FFF-DA8D-4CEC-BAD8-A72B1B03CBEE}" destId="{E1BE3C05-8104-48CF-86F5-56DB261025AA}" srcOrd="1" destOrd="0" presId="urn:microsoft.com/office/officeart/2005/8/layout/vList2"/>
    <dgm:cxn modelId="{24B0047F-9A94-4CAD-9202-27959BCF67E0}" type="presParOf" srcId="{9CA42FFF-DA8D-4CEC-BAD8-A72B1B03CBEE}" destId="{28723795-A962-4B16-BB1C-6C570D7F9C48}" srcOrd="2" destOrd="0" presId="urn:microsoft.com/office/officeart/2005/8/layout/vList2"/>
    <dgm:cxn modelId="{8CE3298F-61F7-4B92-9F7E-5C472903A87A}" type="presParOf" srcId="{9CA42FFF-DA8D-4CEC-BAD8-A72B1B03CBEE}" destId="{04E72A77-FDBC-48C3-92C2-3314EB7E2F32}" srcOrd="3" destOrd="0" presId="urn:microsoft.com/office/officeart/2005/8/layout/vList2"/>
    <dgm:cxn modelId="{9615CA68-C168-4D8F-BBB9-C5C94AAA408C}" type="presParOf" srcId="{9CA42FFF-DA8D-4CEC-BAD8-A72B1B03CBEE}" destId="{0A5E5EB2-E898-459A-A9A2-C18DF85C2F8B}" srcOrd="4" destOrd="0" presId="urn:microsoft.com/office/officeart/2005/8/layout/vList2"/>
    <dgm:cxn modelId="{BDD813E8-AADA-44FB-BE0C-222E7BD13AAE}" type="presParOf" srcId="{9CA42FFF-DA8D-4CEC-BAD8-A72B1B03CBEE}" destId="{33EB67F6-149C-4FE4-B8FB-E3E2BBF110B2}" srcOrd="5" destOrd="0" presId="urn:microsoft.com/office/officeart/2005/8/layout/vList2"/>
    <dgm:cxn modelId="{CE59E1B7-61BC-4A00-98FE-0308821F82AF}" type="presParOf" srcId="{9CA42FFF-DA8D-4CEC-BAD8-A72B1B03CBEE}" destId="{505C67ED-52E8-4287-AE82-07C95B8CCA91}" srcOrd="6" destOrd="0" presId="urn:microsoft.com/office/officeart/2005/8/layout/vList2"/>
    <dgm:cxn modelId="{112DF5AD-E3BD-4676-A392-667F41A7D32F}" type="presParOf" srcId="{9CA42FFF-DA8D-4CEC-BAD8-A72B1B03CBEE}" destId="{89D2D624-C129-4FE7-BEBB-8CD6C6DFB59F}" srcOrd="7" destOrd="0" presId="urn:microsoft.com/office/officeart/2005/8/layout/vList2"/>
    <dgm:cxn modelId="{825E537E-910F-446E-8642-EFC72DAEF89E}" type="presParOf" srcId="{9CA42FFF-DA8D-4CEC-BAD8-A72B1B03CBEE}" destId="{399A0D88-8022-4B26-A77A-704A23E3F7EA}" srcOrd="8" destOrd="0" presId="urn:microsoft.com/office/officeart/2005/8/layout/vList2"/>
    <dgm:cxn modelId="{C739B1EC-BD0A-4594-8C88-65A92B244C5E}" type="presParOf" srcId="{9CA42FFF-DA8D-4CEC-BAD8-A72B1B03CBEE}" destId="{41D7518C-B0B1-411E-B652-F6F3AB79F39A}" srcOrd="9" destOrd="0" presId="urn:microsoft.com/office/officeart/2005/8/layout/vList2"/>
    <dgm:cxn modelId="{F77E9E40-6AFC-4FFE-9128-94B3DB5BD070}" type="presParOf" srcId="{9CA42FFF-DA8D-4CEC-BAD8-A72B1B03CBEE}" destId="{4B45C65A-27E1-442A-84B1-61A82514FFF1}" srcOrd="10" destOrd="0" presId="urn:microsoft.com/office/officeart/2005/8/layout/vList2"/>
    <dgm:cxn modelId="{7BFD8451-C874-41AE-BF1D-8AA06B4750E1}" type="presParOf" srcId="{9CA42FFF-DA8D-4CEC-BAD8-A72B1B03CBEE}" destId="{56190F2A-49BF-4481-AE79-F08995AA3284}" srcOrd="11" destOrd="0" presId="urn:microsoft.com/office/officeart/2005/8/layout/vList2"/>
    <dgm:cxn modelId="{161A041B-2383-4347-AAE7-8A00E1CB8AFD}" type="presParOf" srcId="{9CA42FFF-DA8D-4CEC-BAD8-A72B1B03CBEE}" destId="{0246A13E-C375-4B33-9204-D7DFF9EAC212}" srcOrd="12" destOrd="0" presId="urn:microsoft.com/office/officeart/2005/8/layout/vList2"/>
    <dgm:cxn modelId="{D334A7F8-1195-44D7-AC16-27B371420AFC}" type="presParOf" srcId="{9CA42FFF-DA8D-4CEC-BAD8-A72B1B03CBEE}" destId="{139B65E9-E491-4D4D-8725-830BA92B70B7}" srcOrd="13" destOrd="0" presId="urn:microsoft.com/office/officeart/2005/8/layout/vList2"/>
    <dgm:cxn modelId="{F03DF49D-0828-4E20-998D-5188D3196CBF}" type="presParOf" srcId="{9CA42FFF-DA8D-4CEC-BAD8-A72B1B03CBEE}" destId="{E1E46938-D362-4A58-9D76-9F2578BAD148}" srcOrd="14" destOrd="0" presId="urn:microsoft.com/office/officeart/2005/8/layout/vList2"/>
    <dgm:cxn modelId="{CDA25438-403A-4CFE-945D-30DC8AFAB7AE}" type="presParOf" srcId="{9CA42FFF-DA8D-4CEC-BAD8-A72B1B03CBEE}" destId="{6DC71D5A-7E4D-444E-9108-48FA8C6D2B0E}" srcOrd="15" destOrd="0" presId="urn:microsoft.com/office/officeart/2005/8/layout/vList2"/>
    <dgm:cxn modelId="{1A795B0E-DC01-4D98-BA3D-F40946F7E986}" type="presParOf" srcId="{9CA42FFF-DA8D-4CEC-BAD8-A72B1B03CBEE}" destId="{16F37B1B-8010-47C9-9A70-70799E6F9CF6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A6C495-D3B1-406D-97AC-A225B79BA7D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6B779B-1FA0-455F-AD6B-113D08B14D6F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Plan way ahead - it takes </a:t>
          </a:r>
          <a:r>
            <a:rPr lang="en-GB" sz="1200" dirty="0">
              <a:solidFill>
                <a:schemeClr val="tx1"/>
              </a:solidFill>
              <a:latin typeface="Roboto"/>
              <a:ea typeface="Roboto"/>
              <a:cs typeface="Roboto"/>
            </a:rPr>
            <a:t>significantly</a:t>
          </a:r>
          <a:r>
            <a:rPr lang="en-GB" sz="1200" dirty="0">
              <a:solidFill>
                <a:srgbClr val="FFFFFF"/>
              </a:solidFill>
              <a:latin typeface="Roboto"/>
              <a:ea typeface="Roboto"/>
              <a:cs typeface="Roboto"/>
            </a:rPr>
            <a:t> </a:t>
          </a:r>
          <a:r>
            <a:rPr lang="en-GB" dirty="0">
              <a:solidFill>
                <a:schemeClr val="tx1"/>
              </a:solidFill>
            </a:rPr>
            <a:t>longer than anticipated</a:t>
          </a:r>
          <a:endParaRPr lang="en-US" dirty="0">
            <a:solidFill>
              <a:schemeClr val="tx1"/>
            </a:solidFill>
          </a:endParaRPr>
        </a:p>
      </dgm:t>
    </dgm:pt>
    <dgm:pt modelId="{78404202-8FEC-4879-B324-5D98B509961D}" type="parTrans" cxnId="{96E5D6BF-3FBD-4C95-921E-911768AE6EC2}">
      <dgm:prSet/>
      <dgm:spPr/>
      <dgm:t>
        <a:bodyPr/>
        <a:lstStyle/>
        <a:p>
          <a:endParaRPr lang="en-US"/>
        </a:p>
      </dgm:t>
    </dgm:pt>
    <dgm:pt modelId="{F8492A67-8212-40CF-BD34-2FBCA9401242}" type="sibTrans" cxnId="{96E5D6BF-3FBD-4C95-921E-911768AE6EC2}">
      <dgm:prSet/>
      <dgm:spPr/>
      <dgm:t>
        <a:bodyPr/>
        <a:lstStyle/>
        <a:p>
          <a:endParaRPr lang="en-US"/>
        </a:p>
      </dgm:t>
    </dgm:pt>
    <dgm:pt modelId="{ECC07BAE-6540-4F50-BFB6-10296777826B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Pick newest OS/SW versions, the upgrade paths are problematic</a:t>
          </a:r>
          <a:endParaRPr lang="en-US" dirty="0">
            <a:solidFill>
              <a:schemeClr val="tx1"/>
            </a:solidFill>
          </a:endParaRPr>
        </a:p>
      </dgm:t>
    </dgm:pt>
    <dgm:pt modelId="{618F806C-18DE-446F-86A1-FA7B2FBCE58E}" type="parTrans" cxnId="{94CAC072-ACB2-477E-99FB-1A04BD32164A}">
      <dgm:prSet/>
      <dgm:spPr/>
      <dgm:t>
        <a:bodyPr/>
        <a:lstStyle/>
        <a:p>
          <a:endParaRPr lang="en-US"/>
        </a:p>
      </dgm:t>
    </dgm:pt>
    <dgm:pt modelId="{ABFDDBA0-74F7-43D0-AA39-2E2F812065FE}" type="sibTrans" cxnId="{94CAC072-ACB2-477E-99FB-1A04BD32164A}">
      <dgm:prSet/>
      <dgm:spPr/>
      <dgm:t>
        <a:bodyPr/>
        <a:lstStyle/>
        <a:p>
          <a:endParaRPr lang="en-US"/>
        </a:p>
      </dgm:t>
    </dgm:pt>
    <dgm:pt modelId="{5E3383D4-E696-427B-90F6-C2898EF1978B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Plan automated deployment, it will save time</a:t>
          </a:r>
          <a:endParaRPr lang="en-US" dirty="0">
            <a:solidFill>
              <a:schemeClr val="tx1"/>
            </a:solidFill>
          </a:endParaRPr>
        </a:p>
      </dgm:t>
    </dgm:pt>
    <dgm:pt modelId="{0C07EA13-F817-4AEC-B68D-F623FC87CDEF}" type="parTrans" cxnId="{F444B89B-76EF-4BE8-97E0-966689B661F8}">
      <dgm:prSet/>
      <dgm:spPr/>
      <dgm:t>
        <a:bodyPr/>
        <a:lstStyle/>
        <a:p>
          <a:endParaRPr lang="en-US"/>
        </a:p>
      </dgm:t>
    </dgm:pt>
    <dgm:pt modelId="{A63F4452-95F6-4BAE-97EA-C84CF20315C2}" type="sibTrans" cxnId="{F444B89B-76EF-4BE8-97E0-966689B661F8}">
      <dgm:prSet/>
      <dgm:spPr/>
      <dgm:t>
        <a:bodyPr/>
        <a:lstStyle/>
        <a:p>
          <a:endParaRPr lang="en-US"/>
        </a:p>
      </dgm:t>
    </dgm:pt>
    <dgm:pt modelId="{C6309915-5E26-4A04-88EE-E167BF9DE6BC}">
      <dgm:prSet/>
      <dgm:spPr/>
      <dgm:t>
        <a:bodyPr/>
        <a:lstStyle/>
        <a:p>
          <a:pPr rtl="0"/>
          <a:r>
            <a:rPr lang="en-GB" dirty="0">
              <a:solidFill>
                <a:schemeClr val="tx1"/>
              </a:solidFill>
            </a:rPr>
            <a:t>Introduce good monitoring – </a:t>
          </a:r>
          <a:r>
            <a:rPr lang="en-GB" dirty="0">
              <a:solidFill>
                <a:schemeClr val="tx1"/>
              </a:solidFill>
              <a:latin typeface="Neue Haas Grotesk Text Pro"/>
            </a:rPr>
            <a:t>do not</a:t>
          </a:r>
          <a:r>
            <a:rPr lang="en-GB" dirty="0">
              <a:solidFill>
                <a:schemeClr val="tx1"/>
              </a:solidFill>
            </a:rPr>
            <a:t> rely only on external helpdesk tickets, be proactive</a:t>
          </a:r>
          <a:endParaRPr lang="en-US" dirty="0">
            <a:solidFill>
              <a:schemeClr val="tx1"/>
            </a:solidFill>
          </a:endParaRPr>
        </a:p>
      </dgm:t>
    </dgm:pt>
    <dgm:pt modelId="{3D3CAB92-4467-4F5C-89B1-88FC44ABF5BD}" type="parTrans" cxnId="{33B11F3A-9157-4DE6-9DB7-C64F59A317AE}">
      <dgm:prSet/>
      <dgm:spPr/>
      <dgm:t>
        <a:bodyPr/>
        <a:lstStyle/>
        <a:p>
          <a:endParaRPr lang="en-US"/>
        </a:p>
      </dgm:t>
    </dgm:pt>
    <dgm:pt modelId="{F1A871B0-1E9B-448C-B887-D2CEC0286359}" type="sibTrans" cxnId="{33B11F3A-9157-4DE6-9DB7-C64F59A317AE}">
      <dgm:prSet/>
      <dgm:spPr/>
      <dgm:t>
        <a:bodyPr/>
        <a:lstStyle/>
        <a:p>
          <a:endParaRPr lang="en-US"/>
        </a:p>
      </dgm:t>
    </dgm:pt>
    <dgm:pt modelId="{A7B23349-E9BA-4DEA-8096-4276190B7555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Carefully </a:t>
          </a:r>
          <a:r>
            <a:rPr lang="en-GB" dirty="0">
              <a:solidFill>
                <a:schemeClr val="tx1"/>
              </a:solidFill>
              <a:latin typeface="Neue Haas Grotesk Text Pro"/>
            </a:rPr>
            <a:t>choose</a:t>
          </a:r>
          <a:r>
            <a:rPr lang="en-GB" dirty="0">
              <a:solidFill>
                <a:schemeClr val="tx1"/>
              </a:solidFill>
            </a:rPr>
            <a:t> underlying infrastructure</a:t>
          </a:r>
          <a:endParaRPr lang="en-US" dirty="0">
            <a:solidFill>
              <a:schemeClr val="tx1"/>
            </a:solidFill>
          </a:endParaRPr>
        </a:p>
      </dgm:t>
    </dgm:pt>
    <dgm:pt modelId="{E020A822-D951-4AFE-B39D-C49DDED37C2D}" type="parTrans" cxnId="{458CF8E3-3AE0-489C-8AB9-6F6EF1C6EFF4}">
      <dgm:prSet/>
      <dgm:spPr/>
      <dgm:t>
        <a:bodyPr/>
        <a:lstStyle/>
        <a:p>
          <a:endParaRPr lang="en-US"/>
        </a:p>
      </dgm:t>
    </dgm:pt>
    <dgm:pt modelId="{078A1571-4D44-4E70-9A93-7E13E3267BAD}" type="sibTrans" cxnId="{458CF8E3-3AE0-489C-8AB9-6F6EF1C6EFF4}">
      <dgm:prSet/>
      <dgm:spPr/>
      <dgm:t>
        <a:bodyPr/>
        <a:lstStyle/>
        <a:p>
          <a:endParaRPr lang="en-US"/>
        </a:p>
      </dgm:t>
    </dgm:pt>
    <dgm:pt modelId="{A02E7BC2-99FF-479E-9360-7FA61C965EEC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Stability is the key, focus on important parts</a:t>
          </a:r>
          <a:endParaRPr lang="en-US" dirty="0">
            <a:solidFill>
              <a:schemeClr val="tx1"/>
            </a:solidFill>
          </a:endParaRPr>
        </a:p>
      </dgm:t>
    </dgm:pt>
    <dgm:pt modelId="{4A170F9A-77BF-43A4-B3BA-D29C7618BC51}" type="parTrans" cxnId="{E8186DFE-552F-4C9E-849C-C02CBAFF266A}">
      <dgm:prSet/>
      <dgm:spPr/>
      <dgm:t>
        <a:bodyPr/>
        <a:lstStyle/>
        <a:p>
          <a:endParaRPr lang="en-US"/>
        </a:p>
      </dgm:t>
    </dgm:pt>
    <dgm:pt modelId="{60F43758-E32C-4A2E-9DAF-0BC45D86B05D}" type="sibTrans" cxnId="{E8186DFE-552F-4C9E-849C-C02CBAFF266A}">
      <dgm:prSet/>
      <dgm:spPr/>
      <dgm:t>
        <a:bodyPr/>
        <a:lstStyle/>
        <a:p>
          <a:endParaRPr lang="en-US"/>
        </a:p>
      </dgm:t>
    </dgm:pt>
    <dgm:pt modelId="{5F7BD4DD-0C2F-4169-B969-F6BDD9613F84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KISS principle; do not let it distract you</a:t>
          </a:r>
          <a:endParaRPr lang="en-US" dirty="0">
            <a:solidFill>
              <a:schemeClr val="tx1"/>
            </a:solidFill>
          </a:endParaRPr>
        </a:p>
      </dgm:t>
    </dgm:pt>
    <dgm:pt modelId="{C15F3CC2-EB56-4DB5-A4E9-4675EC7F1D92}" type="parTrans" cxnId="{AFD46531-7592-4A2D-A78C-E5F78D410240}">
      <dgm:prSet/>
      <dgm:spPr/>
      <dgm:t>
        <a:bodyPr/>
        <a:lstStyle/>
        <a:p>
          <a:endParaRPr lang="en-US"/>
        </a:p>
      </dgm:t>
    </dgm:pt>
    <dgm:pt modelId="{2DE3D94C-5929-46AE-841F-1CA7B9E6D744}" type="sibTrans" cxnId="{AFD46531-7592-4A2D-A78C-E5F78D410240}">
      <dgm:prSet/>
      <dgm:spPr/>
      <dgm:t>
        <a:bodyPr/>
        <a:lstStyle/>
        <a:p>
          <a:endParaRPr lang="en-US"/>
        </a:p>
      </dgm:t>
    </dgm:pt>
    <dgm:pt modelId="{FFD2ED62-D150-4E96-8B60-5ED96C32EE41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The most problematic element – </a:t>
          </a:r>
          <a:r>
            <a:rPr lang="en-GB" dirty="0" err="1">
              <a:solidFill>
                <a:schemeClr val="tx1"/>
              </a:solidFill>
            </a:rPr>
            <a:t>XrootD</a:t>
          </a:r>
          <a:r>
            <a:rPr lang="en-GB" dirty="0">
              <a:solidFill>
                <a:schemeClr val="tx1"/>
              </a:solidFill>
            </a:rPr>
            <a:t> endpoint</a:t>
          </a:r>
          <a:endParaRPr lang="en-US" dirty="0">
            <a:solidFill>
              <a:schemeClr val="tx1"/>
            </a:solidFill>
          </a:endParaRPr>
        </a:p>
      </dgm:t>
    </dgm:pt>
    <dgm:pt modelId="{91DF6C1D-6E54-4885-A4B0-F049ADB60670}" type="parTrans" cxnId="{4D9C8701-FE89-47C2-9549-992B71B76A0E}">
      <dgm:prSet/>
      <dgm:spPr/>
      <dgm:t>
        <a:bodyPr/>
        <a:lstStyle/>
        <a:p>
          <a:endParaRPr lang="en-US"/>
        </a:p>
      </dgm:t>
    </dgm:pt>
    <dgm:pt modelId="{01DDB311-C6FE-4981-B82B-B97559EC503B}" type="sibTrans" cxnId="{4D9C8701-FE89-47C2-9549-992B71B76A0E}">
      <dgm:prSet/>
      <dgm:spPr/>
      <dgm:t>
        <a:bodyPr/>
        <a:lstStyle/>
        <a:p>
          <a:endParaRPr lang="en-US"/>
        </a:p>
      </dgm:t>
    </dgm:pt>
    <dgm:pt modelId="{9901B749-9E67-449E-840C-427374F00739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Network dependency – high bandwidth requirement, difficult troubleshooting</a:t>
          </a:r>
          <a:endParaRPr lang="en-US" dirty="0">
            <a:solidFill>
              <a:schemeClr val="tx1"/>
            </a:solidFill>
          </a:endParaRPr>
        </a:p>
      </dgm:t>
    </dgm:pt>
    <dgm:pt modelId="{3A066295-8A1F-42C1-B3E9-279B0582AD27}" type="parTrans" cxnId="{BA156C19-E374-4DD6-BCD7-10C10FCE82E1}">
      <dgm:prSet/>
      <dgm:spPr/>
      <dgm:t>
        <a:bodyPr/>
        <a:lstStyle/>
        <a:p>
          <a:endParaRPr lang="en-US"/>
        </a:p>
      </dgm:t>
    </dgm:pt>
    <dgm:pt modelId="{775BA993-DED4-4171-B718-1ED61E60B97F}" type="sibTrans" cxnId="{BA156C19-E374-4DD6-BCD7-10C10FCE82E1}">
      <dgm:prSet/>
      <dgm:spPr/>
      <dgm:t>
        <a:bodyPr/>
        <a:lstStyle/>
        <a:p>
          <a:endParaRPr lang="en-US"/>
        </a:p>
      </dgm:t>
    </dgm:pt>
    <dgm:pt modelId="{BE0BC811-028E-4B1E-9B74-2CBBFC6C57E5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OS and SW version introduced instabilities</a:t>
          </a:r>
          <a:endParaRPr lang="en-US" dirty="0">
            <a:solidFill>
              <a:schemeClr val="tx1"/>
            </a:solidFill>
          </a:endParaRPr>
        </a:p>
      </dgm:t>
    </dgm:pt>
    <dgm:pt modelId="{1F5250D6-877C-444F-B170-EC4754BF6538}" type="parTrans" cxnId="{04FF6CE3-8B4D-464A-8ED4-B95CA88419DE}">
      <dgm:prSet/>
      <dgm:spPr/>
      <dgm:t>
        <a:bodyPr/>
        <a:lstStyle/>
        <a:p>
          <a:endParaRPr lang="en-US"/>
        </a:p>
      </dgm:t>
    </dgm:pt>
    <dgm:pt modelId="{52762909-E706-4254-8681-1E13E2DF24CA}" type="sibTrans" cxnId="{04FF6CE3-8B4D-464A-8ED4-B95CA88419DE}">
      <dgm:prSet/>
      <dgm:spPr/>
      <dgm:t>
        <a:bodyPr/>
        <a:lstStyle/>
        <a:p>
          <a:endParaRPr lang="en-US"/>
        </a:p>
      </dgm:t>
    </dgm:pt>
    <dgm:pt modelId="{4390CFD8-88C9-43E4-98B5-45A25B80392E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Documentation could be better </a:t>
          </a:r>
          <a:endParaRPr lang="en-US" dirty="0">
            <a:solidFill>
              <a:schemeClr val="tx1"/>
            </a:solidFill>
          </a:endParaRPr>
        </a:p>
      </dgm:t>
    </dgm:pt>
    <dgm:pt modelId="{B429C83C-10EC-4CF6-85F0-A5E04D59AE8E}" type="parTrans" cxnId="{AAA80B60-49F1-426F-80EA-6043C1F6AC29}">
      <dgm:prSet/>
      <dgm:spPr/>
      <dgm:t>
        <a:bodyPr/>
        <a:lstStyle/>
        <a:p>
          <a:endParaRPr lang="en-US"/>
        </a:p>
      </dgm:t>
    </dgm:pt>
    <dgm:pt modelId="{4316A491-A375-4627-8E7D-14E89A135800}" type="sibTrans" cxnId="{AAA80B60-49F1-426F-80EA-6043C1F6AC29}">
      <dgm:prSet/>
      <dgm:spPr/>
      <dgm:t>
        <a:bodyPr/>
        <a:lstStyle/>
        <a:p>
          <a:endParaRPr lang="en-US"/>
        </a:p>
      </dgm:t>
    </dgm:pt>
    <dgm:pt modelId="{62BF88EC-6534-41CA-A9DE-A41CB3E2A32A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Write down the issues and contribute back to the source!</a:t>
          </a:r>
          <a:endParaRPr lang="en-US" dirty="0">
            <a:solidFill>
              <a:schemeClr val="tx1"/>
            </a:solidFill>
          </a:endParaRPr>
        </a:p>
      </dgm:t>
    </dgm:pt>
    <dgm:pt modelId="{6D8DBBA0-49AF-4846-8F19-F43C38DA70FA}" type="parTrans" cxnId="{2F63D535-C538-4EC4-8B25-4D558E4ED852}">
      <dgm:prSet/>
      <dgm:spPr/>
      <dgm:t>
        <a:bodyPr/>
        <a:lstStyle/>
        <a:p>
          <a:endParaRPr lang="en-US"/>
        </a:p>
      </dgm:t>
    </dgm:pt>
    <dgm:pt modelId="{EBA11B66-8CB4-4706-9AC7-F792FF6E6E7F}" type="sibTrans" cxnId="{2F63D535-C538-4EC4-8B25-4D558E4ED852}">
      <dgm:prSet/>
      <dgm:spPr/>
      <dgm:t>
        <a:bodyPr/>
        <a:lstStyle/>
        <a:p>
          <a:endParaRPr lang="en-US"/>
        </a:p>
      </dgm:t>
    </dgm:pt>
    <dgm:pt modelId="{A95C7C77-4E67-40E9-B4D9-22A7CF428E06}">
      <dgm:prSet/>
      <dgm:spPr/>
      <dgm:t>
        <a:bodyPr/>
        <a:lstStyle/>
        <a:p>
          <a:pPr rtl="0"/>
          <a:r>
            <a:rPr lang="en-GB" dirty="0">
              <a:solidFill>
                <a:schemeClr val="tx1"/>
              </a:solidFill>
            </a:rPr>
            <a:t>Dual-stack IPv4 and IPv6</a:t>
          </a:r>
          <a:r>
            <a:rPr lang="en-GB" dirty="0">
              <a:solidFill>
                <a:schemeClr val="tx1"/>
              </a:solidFill>
              <a:latin typeface="Neue Haas Grotesk Text Pro"/>
            </a:rPr>
            <a:t> </a:t>
          </a:r>
          <a:r>
            <a:rPr lang="en-GB" dirty="0">
              <a:solidFill>
                <a:schemeClr val="tx1"/>
              </a:solidFill>
            </a:rPr>
            <a:t>is </a:t>
          </a:r>
          <a:r>
            <a:rPr lang="en-GB" dirty="0">
              <a:solidFill>
                <a:schemeClr val="tx1"/>
              </a:solidFill>
              <a:latin typeface="Neue Haas Grotesk Text Pro"/>
            </a:rPr>
            <a:t>now mandatory</a:t>
          </a:r>
          <a:endParaRPr lang="en-US" dirty="0">
            <a:solidFill>
              <a:schemeClr val="tx1"/>
            </a:solidFill>
          </a:endParaRPr>
        </a:p>
      </dgm:t>
    </dgm:pt>
    <dgm:pt modelId="{A30499A4-A8A3-4A41-8046-5C24DD363FFC}" type="parTrans" cxnId="{E83DE918-A383-4EAE-9A1D-80FD5A9967F1}">
      <dgm:prSet/>
      <dgm:spPr/>
      <dgm:t>
        <a:bodyPr/>
        <a:lstStyle/>
        <a:p>
          <a:endParaRPr lang="en-US"/>
        </a:p>
      </dgm:t>
    </dgm:pt>
    <dgm:pt modelId="{E3C14DF5-D654-4EA1-BFE3-8BD40FFE7450}" type="sibTrans" cxnId="{E83DE918-A383-4EAE-9A1D-80FD5A9967F1}">
      <dgm:prSet/>
      <dgm:spPr/>
      <dgm:t>
        <a:bodyPr/>
        <a:lstStyle/>
        <a:p>
          <a:endParaRPr lang="en-US"/>
        </a:p>
      </dgm:t>
    </dgm:pt>
    <dgm:pt modelId="{3E567DB5-28F9-49AD-B6F6-E183F8C3FC98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Site is always in “WARNING” state due to connectivity check failure</a:t>
          </a:r>
          <a:endParaRPr lang="en-US" dirty="0">
            <a:solidFill>
              <a:schemeClr val="tx1"/>
            </a:solidFill>
          </a:endParaRPr>
        </a:p>
      </dgm:t>
    </dgm:pt>
    <dgm:pt modelId="{963A15DF-0F58-42A4-A08E-C8003E52A085}" type="parTrans" cxnId="{A19F7328-A97C-42A5-97F5-BD4DDFCC7FA8}">
      <dgm:prSet/>
      <dgm:spPr/>
      <dgm:t>
        <a:bodyPr/>
        <a:lstStyle/>
        <a:p>
          <a:endParaRPr lang="en-US"/>
        </a:p>
      </dgm:t>
    </dgm:pt>
    <dgm:pt modelId="{7F81FC34-F4DC-4A0A-8C9C-DEDCA067D8EC}" type="sibTrans" cxnId="{A19F7328-A97C-42A5-97F5-BD4DDFCC7FA8}">
      <dgm:prSet/>
      <dgm:spPr/>
      <dgm:t>
        <a:bodyPr/>
        <a:lstStyle/>
        <a:p>
          <a:endParaRPr lang="en-US"/>
        </a:p>
      </dgm:t>
    </dgm:pt>
    <dgm:pt modelId="{BFA391CD-A3FC-4256-9B86-2C0DDACC09CA}" type="pres">
      <dgm:prSet presAssocID="{92A6C495-D3B1-406D-97AC-A225B79BA7DA}" presName="linear" presStyleCnt="0">
        <dgm:presLayoutVars>
          <dgm:animLvl val="lvl"/>
          <dgm:resizeHandles val="exact"/>
        </dgm:presLayoutVars>
      </dgm:prSet>
      <dgm:spPr/>
    </dgm:pt>
    <dgm:pt modelId="{EEE5B7B7-40E2-4E13-948D-064E364379C1}" type="pres">
      <dgm:prSet presAssocID="{F46B779B-1FA0-455F-AD6B-113D08B14D6F}" presName="parentText" presStyleLbl="node1" presStyleIdx="0" presStyleCnt="5">
        <dgm:presLayoutVars>
          <dgm:chMax val="0"/>
          <dgm:bulletEnabled val="1"/>
        </dgm:presLayoutVars>
      </dgm:prSet>
      <dgm:spPr>
        <a:solidFill>
          <a:srgbClr val="ECCFD0"/>
        </a:solidFill>
      </dgm:spPr>
    </dgm:pt>
    <dgm:pt modelId="{5B3DDA32-17BC-41A4-B118-2E9C257A2FAE}" type="pres">
      <dgm:prSet presAssocID="{F46B779B-1FA0-455F-AD6B-113D08B14D6F}" presName="childText" presStyleLbl="revTx" presStyleIdx="0" presStyleCnt="5">
        <dgm:presLayoutVars>
          <dgm:bulletEnabled val="1"/>
        </dgm:presLayoutVars>
      </dgm:prSet>
      <dgm:spPr>
        <a:solidFill>
          <a:schemeClr val="bg1"/>
        </a:solidFill>
      </dgm:spPr>
    </dgm:pt>
    <dgm:pt modelId="{D31F0B1A-E73C-4E44-9BF2-E12A673F9651}" type="pres">
      <dgm:prSet presAssocID="{A7B23349-E9BA-4DEA-8096-4276190B7555}" presName="parentText" presStyleLbl="node1" presStyleIdx="1" presStyleCnt="5">
        <dgm:presLayoutVars>
          <dgm:chMax val="0"/>
          <dgm:bulletEnabled val="1"/>
        </dgm:presLayoutVars>
      </dgm:prSet>
      <dgm:spPr>
        <a:solidFill>
          <a:srgbClr val="ECCFD0"/>
        </a:solidFill>
      </dgm:spPr>
    </dgm:pt>
    <dgm:pt modelId="{59AACFE4-76D6-4C34-B025-6E419706418A}" type="pres">
      <dgm:prSet presAssocID="{A7B23349-E9BA-4DEA-8096-4276190B7555}" presName="childText" presStyleLbl="revTx" presStyleIdx="1" presStyleCnt="5">
        <dgm:presLayoutVars>
          <dgm:bulletEnabled val="1"/>
        </dgm:presLayoutVars>
      </dgm:prSet>
      <dgm:spPr>
        <a:solidFill>
          <a:schemeClr val="bg1"/>
        </a:solidFill>
      </dgm:spPr>
    </dgm:pt>
    <dgm:pt modelId="{E5162D32-366E-427C-BFA1-CD22F53F0AA5}" type="pres">
      <dgm:prSet presAssocID="{FFD2ED62-D150-4E96-8B60-5ED96C32EE41}" presName="parentText" presStyleLbl="node1" presStyleIdx="2" presStyleCnt="5">
        <dgm:presLayoutVars>
          <dgm:chMax val="0"/>
          <dgm:bulletEnabled val="1"/>
        </dgm:presLayoutVars>
      </dgm:prSet>
      <dgm:spPr>
        <a:solidFill>
          <a:srgbClr val="ECCFD0"/>
        </a:solidFill>
      </dgm:spPr>
    </dgm:pt>
    <dgm:pt modelId="{BE7E76C1-4E15-4D33-8DDD-89009A8DEAF8}" type="pres">
      <dgm:prSet presAssocID="{FFD2ED62-D150-4E96-8B60-5ED96C32EE41}" presName="childText" presStyleLbl="revTx" presStyleIdx="2" presStyleCnt="5">
        <dgm:presLayoutVars>
          <dgm:bulletEnabled val="1"/>
        </dgm:presLayoutVars>
      </dgm:prSet>
      <dgm:spPr>
        <a:solidFill>
          <a:schemeClr val="bg1"/>
        </a:solidFill>
      </dgm:spPr>
    </dgm:pt>
    <dgm:pt modelId="{FF75B7F9-5791-4AFF-87AE-E2396E65CBB3}" type="pres">
      <dgm:prSet presAssocID="{4390CFD8-88C9-43E4-98B5-45A25B80392E}" presName="parentText" presStyleLbl="node1" presStyleIdx="3" presStyleCnt="5">
        <dgm:presLayoutVars>
          <dgm:chMax val="0"/>
          <dgm:bulletEnabled val="1"/>
        </dgm:presLayoutVars>
      </dgm:prSet>
      <dgm:spPr>
        <a:solidFill>
          <a:srgbClr val="ECCFD0"/>
        </a:solidFill>
      </dgm:spPr>
    </dgm:pt>
    <dgm:pt modelId="{F4AEC65A-54E0-4242-AF52-6F57C4E86D06}" type="pres">
      <dgm:prSet presAssocID="{4390CFD8-88C9-43E4-98B5-45A25B80392E}" presName="childText" presStyleLbl="revTx" presStyleIdx="3" presStyleCnt="5">
        <dgm:presLayoutVars>
          <dgm:bulletEnabled val="1"/>
        </dgm:presLayoutVars>
      </dgm:prSet>
      <dgm:spPr>
        <a:solidFill>
          <a:schemeClr val="bg1"/>
        </a:solidFill>
      </dgm:spPr>
    </dgm:pt>
    <dgm:pt modelId="{11DEDA1A-0875-4CA8-ADFE-DF3D2DF94601}" type="pres">
      <dgm:prSet presAssocID="{A95C7C77-4E67-40E9-B4D9-22A7CF428E06}" presName="parentText" presStyleLbl="node1" presStyleIdx="4" presStyleCnt="5">
        <dgm:presLayoutVars>
          <dgm:chMax val="0"/>
          <dgm:bulletEnabled val="1"/>
        </dgm:presLayoutVars>
      </dgm:prSet>
      <dgm:spPr>
        <a:solidFill>
          <a:srgbClr val="ECCFD0"/>
        </a:solidFill>
      </dgm:spPr>
    </dgm:pt>
    <dgm:pt modelId="{37CED463-DBFD-4F31-AD1B-510AA416EB9D}" type="pres">
      <dgm:prSet presAssocID="{A95C7C77-4E67-40E9-B4D9-22A7CF428E06}" presName="childText" presStyleLbl="revTx" presStyleIdx="4" presStyleCnt="5">
        <dgm:presLayoutVars>
          <dgm:bulletEnabled val="1"/>
        </dgm:presLayoutVars>
      </dgm:prSet>
      <dgm:spPr>
        <a:solidFill>
          <a:schemeClr val="bg1"/>
        </a:solidFill>
      </dgm:spPr>
    </dgm:pt>
  </dgm:ptLst>
  <dgm:cxnLst>
    <dgm:cxn modelId="{4D9C8701-FE89-47C2-9549-992B71B76A0E}" srcId="{92A6C495-D3B1-406D-97AC-A225B79BA7DA}" destId="{FFD2ED62-D150-4E96-8B60-5ED96C32EE41}" srcOrd="2" destOrd="0" parTransId="{91DF6C1D-6E54-4885-A4B0-F049ADB60670}" sibTransId="{01DDB311-C6FE-4981-B82B-B97559EC503B}"/>
    <dgm:cxn modelId="{E83DE918-A383-4EAE-9A1D-80FD5A9967F1}" srcId="{92A6C495-D3B1-406D-97AC-A225B79BA7DA}" destId="{A95C7C77-4E67-40E9-B4D9-22A7CF428E06}" srcOrd="4" destOrd="0" parTransId="{A30499A4-A8A3-4A41-8046-5C24DD363FFC}" sibTransId="{E3C14DF5-D654-4EA1-BFE3-8BD40FFE7450}"/>
    <dgm:cxn modelId="{BA156C19-E374-4DD6-BCD7-10C10FCE82E1}" srcId="{FFD2ED62-D150-4E96-8B60-5ED96C32EE41}" destId="{9901B749-9E67-449E-840C-427374F00739}" srcOrd="0" destOrd="0" parTransId="{3A066295-8A1F-42C1-B3E9-279B0582AD27}" sibTransId="{775BA993-DED4-4171-B718-1ED61E60B97F}"/>
    <dgm:cxn modelId="{F9E5EA1D-4356-43C8-B13A-9E197B3B5F5A}" type="presOf" srcId="{3E567DB5-28F9-49AD-B6F6-E183F8C3FC98}" destId="{37CED463-DBFD-4F31-AD1B-510AA416EB9D}" srcOrd="0" destOrd="0" presId="urn:microsoft.com/office/officeart/2005/8/layout/vList2"/>
    <dgm:cxn modelId="{B980E21E-1856-4467-BCAF-EBCBCCE0FEED}" type="presOf" srcId="{BE0BC811-028E-4B1E-9B74-2CBBFC6C57E5}" destId="{BE7E76C1-4E15-4D33-8DDD-89009A8DEAF8}" srcOrd="0" destOrd="1" presId="urn:microsoft.com/office/officeart/2005/8/layout/vList2"/>
    <dgm:cxn modelId="{A19F7328-A97C-42A5-97F5-BD4DDFCC7FA8}" srcId="{A95C7C77-4E67-40E9-B4D9-22A7CF428E06}" destId="{3E567DB5-28F9-49AD-B6F6-E183F8C3FC98}" srcOrd="0" destOrd="0" parTransId="{963A15DF-0F58-42A4-A08E-C8003E52A085}" sibTransId="{7F81FC34-F4DC-4A0A-8C9C-DEDCA067D8EC}"/>
    <dgm:cxn modelId="{AFD46531-7592-4A2D-A78C-E5F78D410240}" srcId="{A7B23349-E9BA-4DEA-8096-4276190B7555}" destId="{5F7BD4DD-0C2F-4169-B969-F6BDD9613F84}" srcOrd="1" destOrd="0" parTransId="{C15F3CC2-EB56-4DB5-A4E9-4675EC7F1D92}" sibTransId="{2DE3D94C-5929-46AE-841F-1CA7B9E6D744}"/>
    <dgm:cxn modelId="{B5F1E832-656C-44D9-94DE-AA6773F3B0C9}" type="presOf" srcId="{62BF88EC-6534-41CA-A9DE-A41CB3E2A32A}" destId="{F4AEC65A-54E0-4242-AF52-6F57C4E86D06}" srcOrd="0" destOrd="0" presId="urn:microsoft.com/office/officeart/2005/8/layout/vList2"/>
    <dgm:cxn modelId="{2F63D535-C538-4EC4-8B25-4D558E4ED852}" srcId="{4390CFD8-88C9-43E4-98B5-45A25B80392E}" destId="{62BF88EC-6534-41CA-A9DE-A41CB3E2A32A}" srcOrd="0" destOrd="0" parTransId="{6D8DBBA0-49AF-4846-8F19-F43C38DA70FA}" sibTransId="{EBA11B66-8CB4-4706-9AC7-F792FF6E6E7F}"/>
    <dgm:cxn modelId="{33B11F3A-9157-4DE6-9DB7-C64F59A317AE}" srcId="{F46B779B-1FA0-455F-AD6B-113D08B14D6F}" destId="{C6309915-5E26-4A04-88EE-E167BF9DE6BC}" srcOrd="2" destOrd="0" parTransId="{3D3CAB92-4467-4F5C-89B1-88FC44ABF5BD}" sibTransId="{F1A871B0-1E9B-448C-B887-D2CEC0286359}"/>
    <dgm:cxn modelId="{AAA80B60-49F1-426F-80EA-6043C1F6AC29}" srcId="{92A6C495-D3B1-406D-97AC-A225B79BA7DA}" destId="{4390CFD8-88C9-43E4-98B5-45A25B80392E}" srcOrd="3" destOrd="0" parTransId="{B429C83C-10EC-4CF6-85F0-A5E04D59AE8E}" sibTransId="{4316A491-A375-4627-8E7D-14E89A135800}"/>
    <dgm:cxn modelId="{CEBD5662-4BE9-4087-9D92-FA66A71E36B9}" type="presOf" srcId="{A7B23349-E9BA-4DEA-8096-4276190B7555}" destId="{D31F0B1A-E73C-4E44-9BF2-E12A673F9651}" srcOrd="0" destOrd="0" presId="urn:microsoft.com/office/officeart/2005/8/layout/vList2"/>
    <dgm:cxn modelId="{94CAC072-ACB2-477E-99FB-1A04BD32164A}" srcId="{F46B779B-1FA0-455F-AD6B-113D08B14D6F}" destId="{ECC07BAE-6540-4F50-BFB6-10296777826B}" srcOrd="0" destOrd="0" parTransId="{618F806C-18DE-446F-86A1-FA7B2FBCE58E}" sibTransId="{ABFDDBA0-74F7-43D0-AA39-2E2F812065FE}"/>
    <dgm:cxn modelId="{11D08754-CA6A-415D-8C0D-C1028DAA73A1}" type="presOf" srcId="{C6309915-5E26-4A04-88EE-E167BF9DE6BC}" destId="{5B3DDA32-17BC-41A4-B118-2E9C257A2FAE}" srcOrd="0" destOrd="2" presId="urn:microsoft.com/office/officeart/2005/8/layout/vList2"/>
    <dgm:cxn modelId="{05869158-E13D-4471-964D-4CA064291C5C}" type="presOf" srcId="{A95C7C77-4E67-40E9-B4D9-22A7CF428E06}" destId="{11DEDA1A-0875-4CA8-ADFE-DF3D2DF94601}" srcOrd="0" destOrd="0" presId="urn:microsoft.com/office/officeart/2005/8/layout/vList2"/>
    <dgm:cxn modelId="{F444B89B-76EF-4BE8-97E0-966689B661F8}" srcId="{F46B779B-1FA0-455F-AD6B-113D08B14D6F}" destId="{5E3383D4-E696-427B-90F6-C2898EF1978B}" srcOrd="1" destOrd="0" parTransId="{0C07EA13-F817-4AEC-B68D-F623FC87CDEF}" sibTransId="{A63F4452-95F6-4BAE-97EA-C84CF20315C2}"/>
    <dgm:cxn modelId="{2549FCA7-B4C2-42C4-AD2A-04B3056DF718}" type="presOf" srcId="{5E3383D4-E696-427B-90F6-C2898EF1978B}" destId="{5B3DDA32-17BC-41A4-B118-2E9C257A2FAE}" srcOrd="0" destOrd="1" presId="urn:microsoft.com/office/officeart/2005/8/layout/vList2"/>
    <dgm:cxn modelId="{CEF9E8B4-B7B7-4F3E-861C-76D7FE6B0DDB}" type="presOf" srcId="{4390CFD8-88C9-43E4-98B5-45A25B80392E}" destId="{FF75B7F9-5791-4AFF-87AE-E2396E65CBB3}" srcOrd="0" destOrd="0" presId="urn:microsoft.com/office/officeart/2005/8/layout/vList2"/>
    <dgm:cxn modelId="{96E5D6BF-3FBD-4C95-921E-911768AE6EC2}" srcId="{92A6C495-D3B1-406D-97AC-A225B79BA7DA}" destId="{F46B779B-1FA0-455F-AD6B-113D08B14D6F}" srcOrd="0" destOrd="0" parTransId="{78404202-8FEC-4879-B324-5D98B509961D}" sibTransId="{F8492A67-8212-40CF-BD34-2FBCA9401242}"/>
    <dgm:cxn modelId="{04FF6CE3-8B4D-464A-8ED4-B95CA88419DE}" srcId="{FFD2ED62-D150-4E96-8B60-5ED96C32EE41}" destId="{BE0BC811-028E-4B1E-9B74-2CBBFC6C57E5}" srcOrd="1" destOrd="0" parTransId="{1F5250D6-877C-444F-B170-EC4754BF6538}" sibTransId="{52762909-E706-4254-8681-1E13E2DF24CA}"/>
    <dgm:cxn modelId="{458CF8E3-3AE0-489C-8AB9-6F6EF1C6EFF4}" srcId="{92A6C495-D3B1-406D-97AC-A225B79BA7DA}" destId="{A7B23349-E9BA-4DEA-8096-4276190B7555}" srcOrd="1" destOrd="0" parTransId="{E020A822-D951-4AFE-B39D-C49DDED37C2D}" sibTransId="{078A1571-4D44-4E70-9A93-7E13E3267BAD}"/>
    <dgm:cxn modelId="{3FA5BFE4-8B82-4299-A6F7-C51D4B7C325D}" type="presOf" srcId="{F46B779B-1FA0-455F-AD6B-113D08B14D6F}" destId="{EEE5B7B7-40E2-4E13-948D-064E364379C1}" srcOrd="0" destOrd="0" presId="urn:microsoft.com/office/officeart/2005/8/layout/vList2"/>
    <dgm:cxn modelId="{D216F4E7-F06D-4021-8AF8-CBDD0ACCFD22}" type="presOf" srcId="{A02E7BC2-99FF-479E-9360-7FA61C965EEC}" destId="{59AACFE4-76D6-4C34-B025-6E419706418A}" srcOrd="0" destOrd="0" presId="urn:microsoft.com/office/officeart/2005/8/layout/vList2"/>
    <dgm:cxn modelId="{0E5F19EB-2C42-4E92-99F8-196663784284}" type="presOf" srcId="{92A6C495-D3B1-406D-97AC-A225B79BA7DA}" destId="{BFA391CD-A3FC-4256-9B86-2C0DDACC09CA}" srcOrd="0" destOrd="0" presId="urn:microsoft.com/office/officeart/2005/8/layout/vList2"/>
    <dgm:cxn modelId="{59F08DED-BC8F-4CF0-8614-A179D60AAEA0}" type="presOf" srcId="{5F7BD4DD-0C2F-4169-B969-F6BDD9613F84}" destId="{59AACFE4-76D6-4C34-B025-6E419706418A}" srcOrd="0" destOrd="1" presId="urn:microsoft.com/office/officeart/2005/8/layout/vList2"/>
    <dgm:cxn modelId="{81CA4BEE-8DB8-4B51-B871-A786FDF8EDB3}" type="presOf" srcId="{9901B749-9E67-449E-840C-427374F00739}" destId="{BE7E76C1-4E15-4D33-8DDD-89009A8DEAF8}" srcOrd="0" destOrd="0" presId="urn:microsoft.com/office/officeart/2005/8/layout/vList2"/>
    <dgm:cxn modelId="{4D13ECF1-901A-4ABB-AA14-56BB662ABDFE}" type="presOf" srcId="{FFD2ED62-D150-4E96-8B60-5ED96C32EE41}" destId="{E5162D32-366E-427C-BFA1-CD22F53F0AA5}" srcOrd="0" destOrd="0" presId="urn:microsoft.com/office/officeart/2005/8/layout/vList2"/>
    <dgm:cxn modelId="{CFD1DFFC-50A9-425B-A629-7F9F7C1C65BA}" type="presOf" srcId="{ECC07BAE-6540-4F50-BFB6-10296777826B}" destId="{5B3DDA32-17BC-41A4-B118-2E9C257A2FAE}" srcOrd="0" destOrd="0" presId="urn:microsoft.com/office/officeart/2005/8/layout/vList2"/>
    <dgm:cxn modelId="{E8186DFE-552F-4C9E-849C-C02CBAFF266A}" srcId="{A7B23349-E9BA-4DEA-8096-4276190B7555}" destId="{A02E7BC2-99FF-479E-9360-7FA61C965EEC}" srcOrd="0" destOrd="0" parTransId="{4A170F9A-77BF-43A4-B3BA-D29C7618BC51}" sibTransId="{60F43758-E32C-4A2E-9DAF-0BC45D86B05D}"/>
    <dgm:cxn modelId="{3C2F476E-119D-4A99-906D-BCC579300254}" type="presParOf" srcId="{BFA391CD-A3FC-4256-9B86-2C0DDACC09CA}" destId="{EEE5B7B7-40E2-4E13-948D-064E364379C1}" srcOrd="0" destOrd="0" presId="urn:microsoft.com/office/officeart/2005/8/layout/vList2"/>
    <dgm:cxn modelId="{AD49A5A4-B0E9-4767-A5BB-AD079254B75A}" type="presParOf" srcId="{BFA391CD-A3FC-4256-9B86-2C0DDACC09CA}" destId="{5B3DDA32-17BC-41A4-B118-2E9C257A2FAE}" srcOrd="1" destOrd="0" presId="urn:microsoft.com/office/officeart/2005/8/layout/vList2"/>
    <dgm:cxn modelId="{FBCE65EE-38C9-487B-9F9B-387BD0711A22}" type="presParOf" srcId="{BFA391CD-A3FC-4256-9B86-2C0DDACC09CA}" destId="{D31F0B1A-E73C-4E44-9BF2-E12A673F9651}" srcOrd="2" destOrd="0" presId="urn:microsoft.com/office/officeart/2005/8/layout/vList2"/>
    <dgm:cxn modelId="{AA999325-C2EA-4921-B0DE-D6E3CB598015}" type="presParOf" srcId="{BFA391CD-A3FC-4256-9B86-2C0DDACC09CA}" destId="{59AACFE4-76D6-4C34-B025-6E419706418A}" srcOrd="3" destOrd="0" presId="urn:microsoft.com/office/officeart/2005/8/layout/vList2"/>
    <dgm:cxn modelId="{2267537E-C204-4572-82A7-2BDE3763D127}" type="presParOf" srcId="{BFA391CD-A3FC-4256-9B86-2C0DDACC09CA}" destId="{E5162D32-366E-427C-BFA1-CD22F53F0AA5}" srcOrd="4" destOrd="0" presId="urn:microsoft.com/office/officeart/2005/8/layout/vList2"/>
    <dgm:cxn modelId="{C29A09FE-C48E-445E-A3DE-E8120FC2352D}" type="presParOf" srcId="{BFA391CD-A3FC-4256-9B86-2C0DDACC09CA}" destId="{BE7E76C1-4E15-4D33-8DDD-89009A8DEAF8}" srcOrd="5" destOrd="0" presId="urn:microsoft.com/office/officeart/2005/8/layout/vList2"/>
    <dgm:cxn modelId="{A466A938-99C7-436A-9523-9A03E74855C8}" type="presParOf" srcId="{BFA391CD-A3FC-4256-9B86-2C0DDACC09CA}" destId="{FF75B7F9-5791-4AFF-87AE-E2396E65CBB3}" srcOrd="6" destOrd="0" presId="urn:microsoft.com/office/officeart/2005/8/layout/vList2"/>
    <dgm:cxn modelId="{7B7AD817-0C90-4D1A-AA42-1438F44731FD}" type="presParOf" srcId="{BFA391CD-A3FC-4256-9B86-2C0DDACC09CA}" destId="{F4AEC65A-54E0-4242-AF52-6F57C4E86D06}" srcOrd="7" destOrd="0" presId="urn:microsoft.com/office/officeart/2005/8/layout/vList2"/>
    <dgm:cxn modelId="{D6AF3708-6239-440F-9FCD-860F5AC053DF}" type="presParOf" srcId="{BFA391CD-A3FC-4256-9B86-2C0DDACC09CA}" destId="{11DEDA1A-0875-4CA8-ADFE-DF3D2DF94601}" srcOrd="8" destOrd="0" presId="urn:microsoft.com/office/officeart/2005/8/layout/vList2"/>
    <dgm:cxn modelId="{9061FBCC-7D8C-49BE-A772-F578A139E7F3}" type="presParOf" srcId="{BFA391CD-A3FC-4256-9B86-2C0DDACC09CA}" destId="{37CED463-DBFD-4F31-AD1B-510AA416EB9D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65309D-29D5-40B1-8443-517D369AF8F8}">
      <dsp:nvSpPr>
        <dsp:cNvPr id="0" name=""/>
        <dsp:cNvSpPr/>
      </dsp:nvSpPr>
      <dsp:spPr>
        <a:xfrm>
          <a:off x="438329" y="594075"/>
          <a:ext cx="939007" cy="9390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06A6EB-82E6-4A83-BB5C-4C8EF1E7417C}">
      <dsp:nvSpPr>
        <dsp:cNvPr id="0" name=""/>
        <dsp:cNvSpPr/>
      </dsp:nvSpPr>
      <dsp:spPr>
        <a:xfrm>
          <a:off x="635521" y="791267"/>
          <a:ext cx="544624" cy="5446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0C2F0A-A77D-42FF-84FD-A5CBDBB67741}">
      <dsp:nvSpPr>
        <dsp:cNvPr id="0" name=""/>
        <dsp:cNvSpPr/>
      </dsp:nvSpPr>
      <dsp:spPr>
        <a:xfrm>
          <a:off x="1578552" y="594075"/>
          <a:ext cx="2213374" cy="939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Cooperation between partners and CERN in high energy physics and HPC</a:t>
          </a:r>
          <a:endParaRPr lang="en-US" sz="1500" kern="1200"/>
        </a:p>
      </dsp:txBody>
      <dsp:txXfrm>
        <a:off x="1578552" y="594075"/>
        <a:ext cx="2213374" cy="939007"/>
      </dsp:txXfrm>
    </dsp:sp>
    <dsp:sp modelId="{53626CA8-C23B-4340-8CD8-4DCDA6E10B99}">
      <dsp:nvSpPr>
        <dsp:cNvPr id="0" name=""/>
        <dsp:cNvSpPr/>
      </dsp:nvSpPr>
      <dsp:spPr>
        <a:xfrm>
          <a:off x="4177590" y="594075"/>
          <a:ext cx="939007" cy="9390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8CD46-7702-4F56-90F6-78E522B52F05}">
      <dsp:nvSpPr>
        <dsp:cNvPr id="0" name=""/>
        <dsp:cNvSpPr/>
      </dsp:nvSpPr>
      <dsp:spPr>
        <a:xfrm>
          <a:off x="4374782" y="791267"/>
          <a:ext cx="544624" cy="5446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F50A0E-6B46-43C1-A557-83C019EA9D44}">
      <dsp:nvSpPr>
        <dsp:cNvPr id="0" name=""/>
        <dsp:cNvSpPr/>
      </dsp:nvSpPr>
      <dsp:spPr>
        <a:xfrm>
          <a:off x="5317813" y="594075"/>
          <a:ext cx="2213374" cy="939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Project member education about CMS and HPC technologies at CERN</a:t>
          </a:r>
          <a:endParaRPr lang="en-US" sz="1500" kern="1200"/>
        </a:p>
      </dsp:txBody>
      <dsp:txXfrm>
        <a:off x="5317813" y="594075"/>
        <a:ext cx="2213374" cy="939007"/>
      </dsp:txXfrm>
    </dsp:sp>
    <dsp:sp modelId="{00608640-EADC-4392-9AFB-D3CA2446F86A}">
      <dsp:nvSpPr>
        <dsp:cNvPr id="0" name=""/>
        <dsp:cNvSpPr/>
      </dsp:nvSpPr>
      <dsp:spPr>
        <a:xfrm>
          <a:off x="7916851" y="594075"/>
          <a:ext cx="939007" cy="9390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15B232-06BC-4F7D-B63D-9BD475219F2F}">
      <dsp:nvSpPr>
        <dsp:cNvPr id="0" name=""/>
        <dsp:cNvSpPr/>
      </dsp:nvSpPr>
      <dsp:spPr>
        <a:xfrm>
          <a:off x="8114043" y="791267"/>
          <a:ext cx="544624" cy="5446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7DFF8D-454A-403A-AD09-33FA5B036B94}">
      <dsp:nvSpPr>
        <dsp:cNvPr id="0" name=""/>
        <dsp:cNvSpPr/>
      </dsp:nvSpPr>
      <dsp:spPr>
        <a:xfrm>
          <a:off x="9057074" y="594075"/>
          <a:ext cx="2213374" cy="939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Involvement of CERN PhD students in TIER2 activities</a:t>
          </a:r>
          <a:endParaRPr lang="en-US" sz="1500" kern="1200"/>
        </a:p>
      </dsp:txBody>
      <dsp:txXfrm>
        <a:off x="9057074" y="594075"/>
        <a:ext cx="2213374" cy="939007"/>
      </dsp:txXfrm>
    </dsp:sp>
    <dsp:sp modelId="{49ED9565-FA59-4933-931F-5C3D9F81DEC3}">
      <dsp:nvSpPr>
        <dsp:cNvPr id="0" name=""/>
        <dsp:cNvSpPr/>
      </dsp:nvSpPr>
      <dsp:spPr>
        <a:xfrm>
          <a:off x="438329" y="2161092"/>
          <a:ext cx="939007" cy="9390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2DE6D8-8A97-45B4-B31E-779175192766}">
      <dsp:nvSpPr>
        <dsp:cNvPr id="0" name=""/>
        <dsp:cNvSpPr/>
      </dsp:nvSpPr>
      <dsp:spPr>
        <a:xfrm>
          <a:off x="635521" y="2358284"/>
          <a:ext cx="544624" cy="5446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39ABFD-F7D2-45D1-A4C0-C9C0C82F9972}">
      <dsp:nvSpPr>
        <dsp:cNvPr id="0" name=""/>
        <dsp:cNvSpPr/>
      </dsp:nvSpPr>
      <dsp:spPr>
        <a:xfrm>
          <a:off x="1578552" y="2161092"/>
          <a:ext cx="2213374" cy="939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Joint participation among partners in EU cross-border HPC projects</a:t>
          </a:r>
          <a:endParaRPr lang="en-US" sz="1500" kern="1200"/>
        </a:p>
      </dsp:txBody>
      <dsp:txXfrm>
        <a:off x="1578552" y="2161092"/>
        <a:ext cx="2213374" cy="939007"/>
      </dsp:txXfrm>
    </dsp:sp>
    <dsp:sp modelId="{ED93A031-B919-4A34-8CDB-990B33D55190}">
      <dsp:nvSpPr>
        <dsp:cNvPr id="0" name=""/>
        <dsp:cNvSpPr/>
      </dsp:nvSpPr>
      <dsp:spPr>
        <a:xfrm>
          <a:off x="4177590" y="2161092"/>
          <a:ext cx="939007" cy="9390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B05077-003B-49D0-B537-C307FF7F59BD}">
      <dsp:nvSpPr>
        <dsp:cNvPr id="0" name=""/>
        <dsp:cNvSpPr/>
      </dsp:nvSpPr>
      <dsp:spPr>
        <a:xfrm>
          <a:off x="4374782" y="2358284"/>
          <a:ext cx="544624" cy="54462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CBBC9B-55DE-49AF-8D93-DFE62221185D}">
      <dsp:nvSpPr>
        <dsp:cNvPr id="0" name=""/>
        <dsp:cNvSpPr/>
      </dsp:nvSpPr>
      <dsp:spPr>
        <a:xfrm>
          <a:off x="5317813" y="2161092"/>
          <a:ext cx="2213374" cy="939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Development of Latvia's HPC infrastructure and its promotion for scientific applications</a:t>
          </a:r>
          <a:endParaRPr lang="en-US" sz="1500" kern="1200"/>
        </a:p>
      </dsp:txBody>
      <dsp:txXfrm>
        <a:off x="5317813" y="2161092"/>
        <a:ext cx="2213374" cy="9390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62E6A-DFD4-4270-8431-E5D222A40748}">
      <dsp:nvSpPr>
        <dsp:cNvPr id="0" name=""/>
        <dsp:cNvSpPr/>
      </dsp:nvSpPr>
      <dsp:spPr>
        <a:xfrm>
          <a:off x="1001766" y="47479"/>
          <a:ext cx="1107701" cy="1107701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1DFF42-AA9E-4664-B0A9-EDCDCBCA3CAA}">
      <dsp:nvSpPr>
        <dsp:cNvPr id="0" name=""/>
        <dsp:cNvSpPr/>
      </dsp:nvSpPr>
      <dsp:spPr>
        <a:xfrm>
          <a:off x="1234383" y="280096"/>
          <a:ext cx="642466" cy="64246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9EF66B-EE66-4C9E-B8DA-FFDBB55D6B08}">
      <dsp:nvSpPr>
        <dsp:cNvPr id="0" name=""/>
        <dsp:cNvSpPr/>
      </dsp:nvSpPr>
      <dsp:spPr>
        <a:xfrm>
          <a:off x="2346832" y="47479"/>
          <a:ext cx="2611010" cy="1107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Funded by Latvia’s government via Ministry of Education and Science </a:t>
          </a:r>
          <a:endParaRPr lang="en-US" sz="1700" kern="1200" dirty="0"/>
        </a:p>
      </dsp:txBody>
      <dsp:txXfrm>
        <a:off x="2346832" y="47479"/>
        <a:ext cx="2611010" cy="1107701"/>
      </dsp:txXfrm>
    </dsp:sp>
    <dsp:sp modelId="{27BDCA01-0823-4265-8ADF-5F3541A76F63}">
      <dsp:nvSpPr>
        <dsp:cNvPr id="0" name=""/>
        <dsp:cNvSpPr/>
      </dsp:nvSpPr>
      <dsp:spPr>
        <a:xfrm>
          <a:off x="5412791" y="47479"/>
          <a:ext cx="1107701" cy="1107701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2F8B4F-FE8B-4539-9336-304E82626451}">
      <dsp:nvSpPr>
        <dsp:cNvPr id="0" name=""/>
        <dsp:cNvSpPr/>
      </dsp:nvSpPr>
      <dsp:spPr>
        <a:xfrm>
          <a:off x="5645409" y="280096"/>
          <a:ext cx="642466" cy="64246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16C72C-5FEB-45F9-B3B4-6702829678A4}">
      <dsp:nvSpPr>
        <dsp:cNvPr id="0" name=""/>
        <dsp:cNvSpPr/>
      </dsp:nvSpPr>
      <dsp:spPr>
        <a:xfrm>
          <a:off x="6757857" y="47479"/>
          <a:ext cx="2611010" cy="1107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Led by Riga Technical University</a:t>
          </a:r>
          <a:endParaRPr lang="en-US" sz="1700" kern="1200"/>
        </a:p>
      </dsp:txBody>
      <dsp:txXfrm>
        <a:off x="6757857" y="47479"/>
        <a:ext cx="2611010" cy="1107701"/>
      </dsp:txXfrm>
    </dsp:sp>
    <dsp:sp modelId="{8D37638A-1892-4CB6-A001-E588381568F7}">
      <dsp:nvSpPr>
        <dsp:cNvPr id="0" name=""/>
        <dsp:cNvSpPr/>
      </dsp:nvSpPr>
      <dsp:spPr>
        <a:xfrm>
          <a:off x="1001766" y="1628387"/>
          <a:ext cx="1107701" cy="1107701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4411A4-77F1-4167-A4E7-28257288F6D5}">
      <dsp:nvSpPr>
        <dsp:cNvPr id="0" name=""/>
        <dsp:cNvSpPr/>
      </dsp:nvSpPr>
      <dsp:spPr>
        <a:xfrm>
          <a:off x="1234383" y="1861004"/>
          <a:ext cx="642466" cy="64246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61C8F3-F700-48F9-96FD-4526FF7B9275}">
      <dsp:nvSpPr>
        <dsp:cNvPr id="0" name=""/>
        <dsp:cNvSpPr/>
      </dsp:nvSpPr>
      <dsp:spPr>
        <a:xfrm>
          <a:off x="2346832" y="1628387"/>
          <a:ext cx="2611010" cy="1107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Academics partners in Latvia</a:t>
          </a:r>
          <a:endParaRPr lang="en-US" sz="1700" kern="1200"/>
        </a:p>
      </dsp:txBody>
      <dsp:txXfrm>
        <a:off x="2346832" y="1628387"/>
        <a:ext cx="2611010" cy="1107701"/>
      </dsp:txXfrm>
    </dsp:sp>
    <dsp:sp modelId="{B684122F-3ED6-470A-860A-6F1E1B8306D3}">
      <dsp:nvSpPr>
        <dsp:cNvPr id="0" name=""/>
        <dsp:cNvSpPr/>
      </dsp:nvSpPr>
      <dsp:spPr>
        <a:xfrm>
          <a:off x="5412791" y="1628387"/>
          <a:ext cx="1107701" cy="1107701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30A8BB-28B8-41A9-8A46-D338E9464BCC}">
      <dsp:nvSpPr>
        <dsp:cNvPr id="0" name=""/>
        <dsp:cNvSpPr/>
      </dsp:nvSpPr>
      <dsp:spPr>
        <a:xfrm>
          <a:off x="5645409" y="1861004"/>
          <a:ext cx="642466" cy="64246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743B08-5DA6-419A-B718-8BE0DC81C649}">
      <dsp:nvSpPr>
        <dsp:cNvPr id="0" name=""/>
        <dsp:cNvSpPr/>
      </dsp:nvSpPr>
      <dsp:spPr>
        <a:xfrm>
          <a:off x="6757857" y="1628387"/>
          <a:ext cx="2611010" cy="1107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Private partners in Latvia</a:t>
          </a:r>
          <a:endParaRPr lang="en-US" sz="1700" kern="1200"/>
        </a:p>
      </dsp:txBody>
      <dsp:txXfrm>
        <a:off x="6757857" y="1628387"/>
        <a:ext cx="2611010" cy="11077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EA2CC-5137-4F54-8D42-723E6034C164}">
      <dsp:nvSpPr>
        <dsp:cNvPr id="0" name=""/>
        <dsp:cNvSpPr/>
      </dsp:nvSpPr>
      <dsp:spPr>
        <a:xfrm>
          <a:off x="2372373" y="817004"/>
          <a:ext cx="5149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495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2616210" y="859997"/>
        <a:ext cx="27277" cy="5455"/>
      </dsp:txXfrm>
    </dsp:sp>
    <dsp:sp modelId="{6A9A6229-AD3F-4131-9F2C-366B1273909B}">
      <dsp:nvSpPr>
        <dsp:cNvPr id="0" name=""/>
        <dsp:cNvSpPr/>
      </dsp:nvSpPr>
      <dsp:spPr>
        <a:xfrm>
          <a:off x="2214" y="151137"/>
          <a:ext cx="2371959" cy="1423175"/>
        </a:xfrm>
        <a:prstGeom prst="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28" tIns="122002" rIns="116228" bIns="122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CERN Baltic Group meetings held in Latvia, Lithuania and Estonia</a:t>
          </a:r>
          <a:endParaRPr lang="en-US" sz="1200" kern="1200">
            <a:solidFill>
              <a:schemeClr val="tx1"/>
            </a:solidFill>
          </a:endParaRPr>
        </a:p>
      </dsp:txBody>
      <dsp:txXfrm>
        <a:off x="2214" y="151137"/>
        <a:ext cx="2371959" cy="1423175"/>
      </dsp:txXfrm>
    </dsp:sp>
    <dsp:sp modelId="{86E09F93-05D9-43DF-9D39-D928FA63C907}">
      <dsp:nvSpPr>
        <dsp:cNvPr id="0" name=""/>
        <dsp:cNvSpPr/>
      </dsp:nvSpPr>
      <dsp:spPr>
        <a:xfrm>
          <a:off x="5289883" y="817004"/>
          <a:ext cx="5149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495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5533719" y="859997"/>
        <a:ext cx="27277" cy="5455"/>
      </dsp:txXfrm>
    </dsp:sp>
    <dsp:sp modelId="{06D50469-94DE-4FA4-BCEC-7BB0387B7A10}">
      <dsp:nvSpPr>
        <dsp:cNvPr id="0" name=""/>
        <dsp:cNvSpPr/>
      </dsp:nvSpPr>
      <dsp:spPr>
        <a:xfrm>
          <a:off x="2919724" y="151137"/>
          <a:ext cx="2371959" cy="1423175"/>
        </a:xfrm>
        <a:prstGeom prst="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28" tIns="122002" rIns="116228" bIns="122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CERN PhD student assigned to the TIER-2 project</a:t>
          </a:r>
          <a:endParaRPr lang="en-US" sz="1200" kern="1200">
            <a:solidFill>
              <a:schemeClr val="tx1"/>
            </a:solidFill>
          </a:endParaRPr>
        </a:p>
      </dsp:txBody>
      <dsp:txXfrm>
        <a:off x="2919724" y="151137"/>
        <a:ext cx="2371959" cy="1423175"/>
      </dsp:txXfrm>
    </dsp:sp>
    <dsp:sp modelId="{4F5BDCEF-8B3B-48DE-835D-9411C901F3A7}">
      <dsp:nvSpPr>
        <dsp:cNvPr id="0" name=""/>
        <dsp:cNvSpPr/>
      </dsp:nvSpPr>
      <dsp:spPr>
        <a:xfrm>
          <a:off x="8207392" y="817004"/>
          <a:ext cx="5149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495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8451229" y="859997"/>
        <a:ext cx="27277" cy="5455"/>
      </dsp:txXfrm>
    </dsp:sp>
    <dsp:sp modelId="{82B0CED5-0FB3-4994-B17E-23B7D0A0DFB1}">
      <dsp:nvSpPr>
        <dsp:cNvPr id="0" name=""/>
        <dsp:cNvSpPr/>
      </dsp:nvSpPr>
      <dsp:spPr>
        <a:xfrm>
          <a:off x="5837233" y="151137"/>
          <a:ext cx="2371959" cy="1423175"/>
        </a:xfrm>
        <a:prstGeom prst="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28" tIns="122002" rIns="116228" bIns="122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9 TIER-2 HPC computing nodes procured and deployed for TIER-2 site in RTU managed datacentre and OpenStack cloud infrastructure with CephFS storage subsystem</a:t>
          </a:r>
          <a:endParaRPr lang="en-US" sz="1200" kern="1200">
            <a:solidFill>
              <a:schemeClr val="tx1"/>
            </a:solidFill>
          </a:endParaRPr>
        </a:p>
      </dsp:txBody>
      <dsp:txXfrm>
        <a:off x="5837233" y="151137"/>
        <a:ext cx="2371959" cy="1423175"/>
      </dsp:txXfrm>
    </dsp:sp>
    <dsp:sp modelId="{DB8C4830-69D1-4B09-A5CE-969ACBBBDAC0}">
      <dsp:nvSpPr>
        <dsp:cNvPr id="0" name=""/>
        <dsp:cNvSpPr/>
      </dsp:nvSpPr>
      <dsp:spPr>
        <a:xfrm>
          <a:off x="1188193" y="1572512"/>
          <a:ext cx="8752529" cy="514950"/>
        </a:xfrm>
        <a:custGeom>
          <a:avLst/>
          <a:gdLst/>
          <a:ahLst/>
          <a:cxnLst/>
          <a:rect l="0" t="0" r="0" b="0"/>
          <a:pathLst>
            <a:path>
              <a:moveTo>
                <a:pt x="8752529" y="0"/>
              </a:moveTo>
              <a:lnTo>
                <a:pt x="8752529" y="274575"/>
              </a:lnTo>
              <a:lnTo>
                <a:pt x="0" y="274575"/>
              </a:lnTo>
              <a:lnTo>
                <a:pt x="0" y="51495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5345220" y="1827260"/>
        <a:ext cx="438475" cy="5455"/>
      </dsp:txXfrm>
    </dsp:sp>
    <dsp:sp modelId="{2B673083-A8DB-4011-AF85-3CE2D825AA8C}">
      <dsp:nvSpPr>
        <dsp:cNvPr id="0" name=""/>
        <dsp:cNvSpPr/>
      </dsp:nvSpPr>
      <dsp:spPr>
        <a:xfrm>
          <a:off x="8754743" y="151137"/>
          <a:ext cx="2371959" cy="1423175"/>
        </a:xfrm>
        <a:prstGeom prst="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28" tIns="122002" rIns="116228" bIns="122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Configuration of Arc-CE, SLURM workload management VMs and TIER2 supporting services</a:t>
          </a:r>
          <a:endParaRPr lang="en-US" sz="1200" kern="1200">
            <a:solidFill>
              <a:schemeClr val="tx1"/>
            </a:solidFill>
          </a:endParaRPr>
        </a:p>
      </dsp:txBody>
      <dsp:txXfrm>
        <a:off x="8754743" y="151137"/>
        <a:ext cx="2371959" cy="1423175"/>
      </dsp:txXfrm>
    </dsp:sp>
    <dsp:sp modelId="{BDF68459-97C3-427F-ACD4-75BC8EE08898}">
      <dsp:nvSpPr>
        <dsp:cNvPr id="0" name=""/>
        <dsp:cNvSpPr/>
      </dsp:nvSpPr>
      <dsp:spPr>
        <a:xfrm>
          <a:off x="2372373" y="2785731"/>
          <a:ext cx="5149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495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2616210" y="2828723"/>
        <a:ext cx="27277" cy="5455"/>
      </dsp:txXfrm>
    </dsp:sp>
    <dsp:sp modelId="{77568B79-98B2-488D-A67D-56B99216A590}">
      <dsp:nvSpPr>
        <dsp:cNvPr id="0" name=""/>
        <dsp:cNvSpPr/>
      </dsp:nvSpPr>
      <dsp:spPr>
        <a:xfrm>
          <a:off x="2214" y="2119863"/>
          <a:ext cx="2371959" cy="1423175"/>
        </a:xfrm>
        <a:prstGeom prst="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28" tIns="122002" rIns="116228" bIns="122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OSG and WLCG registrations and configurations completed</a:t>
          </a:r>
          <a:endParaRPr lang="en-US" sz="1200" kern="1200">
            <a:solidFill>
              <a:schemeClr val="tx1"/>
            </a:solidFill>
          </a:endParaRPr>
        </a:p>
      </dsp:txBody>
      <dsp:txXfrm>
        <a:off x="2214" y="2119863"/>
        <a:ext cx="2371959" cy="1423175"/>
      </dsp:txXfrm>
    </dsp:sp>
    <dsp:sp modelId="{CA5ED170-12FB-4292-BCF3-E9FAB52810EA}">
      <dsp:nvSpPr>
        <dsp:cNvPr id="0" name=""/>
        <dsp:cNvSpPr/>
      </dsp:nvSpPr>
      <dsp:spPr>
        <a:xfrm>
          <a:off x="5289883" y="2785731"/>
          <a:ext cx="5149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495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5533719" y="2828723"/>
        <a:ext cx="27277" cy="5455"/>
      </dsp:txXfrm>
    </dsp:sp>
    <dsp:sp modelId="{4A5C73EB-4044-401E-8806-D8C293C2B244}">
      <dsp:nvSpPr>
        <dsp:cNvPr id="0" name=""/>
        <dsp:cNvSpPr/>
      </dsp:nvSpPr>
      <dsp:spPr>
        <a:xfrm>
          <a:off x="2919724" y="2119863"/>
          <a:ext cx="2371959" cy="1423175"/>
        </a:xfrm>
        <a:prstGeom prst="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28" tIns="122002" rIns="116228" bIns="122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WLCG agreement signed on June 5</a:t>
          </a:r>
          <a:r>
            <a:rPr lang="en-GB" sz="1200" kern="1200" baseline="30000">
              <a:solidFill>
                <a:schemeClr val="tx1"/>
              </a:solidFill>
            </a:rPr>
            <a:t>th</a:t>
          </a:r>
          <a:r>
            <a:rPr lang="en-GB" sz="1200" kern="1200">
              <a:solidFill>
                <a:schemeClr val="tx1"/>
              </a:solidFill>
            </a:rPr>
            <a:t>, 2024</a:t>
          </a:r>
          <a:endParaRPr lang="en-US" sz="1200" kern="1200">
            <a:solidFill>
              <a:schemeClr val="tx1"/>
            </a:solidFill>
          </a:endParaRPr>
        </a:p>
      </dsp:txBody>
      <dsp:txXfrm>
        <a:off x="2919724" y="2119863"/>
        <a:ext cx="2371959" cy="1423175"/>
      </dsp:txXfrm>
    </dsp:sp>
    <dsp:sp modelId="{375419E2-38C2-4C41-B07D-C17B51EB4EA2}">
      <dsp:nvSpPr>
        <dsp:cNvPr id="0" name=""/>
        <dsp:cNvSpPr/>
      </dsp:nvSpPr>
      <dsp:spPr>
        <a:xfrm>
          <a:off x="8207392" y="2785731"/>
          <a:ext cx="5149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4950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tx1"/>
            </a:solidFill>
          </a:endParaRPr>
        </a:p>
      </dsp:txBody>
      <dsp:txXfrm>
        <a:off x="8451229" y="2828723"/>
        <a:ext cx="27277" cy="5455"/>
      </dsp:txXfrm>
    </dsp:sp>
    <dsp:sp modelId="{A09CA85A-FA59-4DBB-81AD-67A34E412D8F}">
      <dsp:nvSpPr>
        <dsp:cNvPr id="0" name=""/>
        <dsp:cNvSpPr/>
      </dsp:nvSpPr>
      <dsp:spPr>
        <a:xfrm>
          <a:off x="5837233" y="2119863"/>
          <a:ext cx="2371959" cy="1423175"/>
        </a:xfrm>
        <a:prstGeom prst="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28" tIns="122002" rIns="116228" bIns="122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Site onboarded to production and first HammerCloud jobs completed successfully </a:t>
          </a:r>
          <a:endParaRPr lang="en-US" sz="1200" kern="1200">
            <a:solidFill>
              <a:schemeClr val="tx1"/>
            </a:solidFill>
          </a:endParaRPr>
        </a:p>
      </dsp:txBody>
      <dsp:txXfrm>
        <a:off x="5837233" y="2119863"/>
        <a:ext cx="2371959" cy="1423175"/>
      </dsp:txXfrm>
    </dsp:sp>
    <dsp:sp modelId="{0A963DDD-2F8D-461E-BF9E-70C3FEBDACCA}">
      <dsp:nvSpPr>
        <dsp:cNvPr id="0" name=""/>
        <dsp:cNvSpPr/>
      </dsp:nvSpPr>
      <dsp:spPr>
        <a:xfrm>
          <a:off x="8754743" y="2119863"/>
          <a:ext cx="2371959" cy="1423175"/>
        </a:xfrm>
        <a:prstGeom prst="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228" tIns="122002" rIns="116228" bIns="122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Agreement with private partner signed for additional compute resources</a:t>
          </a:r>
          <a:endParaRPr lang="en-US" sz="1200" kern="1200">
            <a:solidFill>
              <a:schemeClr val="tx1"/>
            </a:solidFill>
          </a:endParaRPr>
        </a:p>
      </dsp:txBody>
      <dsp:txXfrm>
        <a:off x="8754743" y="2119863"/>
        <a:ext cx="2371959" cy="14231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24CB50-7E6A-4D77-9B7A-28FEC7D92169}">
      <dsp:nvSpPr>
        <dsp:cNvPr id="0" name=""/>
        <dsp:cNvSpPr/>
      </dsp:nvSpPr>
      <dsp:spPr>
        <a:xfrm>
          <a:off x="0" y="50939"/>
          <a:ext cx="11143012" cy="3837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chemeClr val="tx1"/>
              </a:solidFill>
            </a:rPr>
            <a:t>OSG configuration and binaries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8734" y="69673"/>
        <a:ext cx="11105544" cy="346292"/>
      </dsp:txXfrm>
    </dsp:sp>
    <dsp:sp modelId="{B3860ECC-971C-42BD-8775-1ED99EB65E25}">
      <dsp:nvSpPr>
        <dsp:cNvPr id="0" name=""/>
        <dsp:cNvSpPr/>
      </dsp:nvSpPr>
      <dsp:spPr>
        <a:xfrm>
          <a:off x="0" y="480779"/>
          <a:ext cx="11143012" cy="3837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tx1"/>
              </a:solidFill>
            </a:rPr>
            <a:t>WebDAV and XRootD storage endpoint</a:t>
          </a:r>
          <a:endParaRPr lang="en-US" sz="1600" kern="1200">
            <a:solidFill>
              <a:schemeClr val="tx1"/>
            </a:solidFill>
          </a:endParaRPr>
        </a:p>
      </dsp:txBody>
      <dsp:txXfrm>
        <a:off x="18734" y="499513"/>
        <a:ext cx="11105544" cy="346292"/>
      </dsp:txXfrm>
    </dsp:sp>
    <dsp:sp modelId="{ADDF2323-D025-467F-8754-358A1C5CC755}">
      <dsp:nvSpPr>
        <dsp:cNvPr id="0" name=""/>
        <dsp:cNvSpPr/>
      </dsp:nvSpPr>
      <dsp:spPr>
        <a:xfrm>
          <a:off x="0" y="910619"/>
          <a:ext cx="11143012" cy="3837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tx1"/>
              </a:solidFill>
            </a:rPr>
            <a:t>ARC-CE compute element interface</a:t>
          </a:r>
          <a:endParaRPr lang="en-US" sz="1600" kern="1200">
            <a:solidFill>
              <a:schemeClr val="tx1"/>
            </a:solidFill>
          </a:endParaRPr>
        </a:p>
      </dsp:txBody>
      <dsp:txXfrm>
        <a:off x="18734" y="929353"/>
        <a:ext cx="11105544" cy="346292"/>
      </dsp:txXfrm>
    </dsp:sp>
    <dsp:sp modelId="{F9517F26-00C4-4AD5-A191-8B54408C9134}">
      <dsp:nvSpPr>
        <dsp:cNvPr id="0" name=""/>
        <dsp:cNvSpPr/>
      </dsp:nvSpPr>
      <dsp:spPr>
        <a:xfrm>
          <a:off x="0" y="1340459"/>
          <a:ext cx="11143012" cy="3837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tx1"/>
              </a:solidFill>
            </a:rPr>
            <a:t>SLURM control node</a:t>
          </a:r>
          <a:endParaRPr lang="en-US" sz="1600" kern="1200">
            <a:solidFill>
              <a:schemeClr val="tx1"/>
            </a:solidFill>
          </a:endParaRPr>
        </a:p>
      </dsp:txBody>
      <dsp:txXfrm>
        <a:off x="18734" y="1359193"/>
        <a:ext cx="11105544" cy="346292"/>
      </dsp:txXfrm>
    </dsp:sp>
    <dsp:sp modelId="{4CA6E415-F22E-440C-A6E6-4412444575DE}">
      <dsp:nvSpPr>
        <dsp:cNvPr id="0" name=""/>
        <dsp:cNvSpPr/>
      </dsp:nvSpPr>
      <dsp:spPr>
        <a:xfrm>
          <a:off x="0" y="1770299"/>
          <a:ext cx="11143012" cy="3837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tx1"/>
              </a:solidFill>
            </a:rPr>
            <a:t>SLURM worker nodes (16 CPU/32 GB RAM per worker)</a:t>
          </a:r>
          <a:endParaRPr lang="en-US" sz="1600" kern="1200">
            <a:solidFill>
              <a:schemeClr val="tx1"/>
            </a:solidFill>
          </a:endParaRPr>
        </a:p>
      </dsp:txBody>
      <dsp:txXfrm>
        <a:off x="18734" y="1789033"/>
        <a:ext cx="11105544" cy="346292"/>
      </dsp:txXfrm>
    </dsp:sp>
    <dsp:sp modelId="{7054CAB1-B1F1-41E8-AA02-D446403731B6}">
      <dsp:nvSpPr>
        <dsp:cNvPr id="0" name=""/>
        <dsp:cNvSpPr/>
      </dsp:nvSpPr>
      <dsp:spPr>
        <a:xfrm>
          <a:off x="0" y="2200139"/>
          <a:ext cx="11143012" cy="3837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tx1"/>
              </a:solidFill>
            </a:rPr>
            <a:t>SQUID proxy</a:t>
          </a:r>
          <a:endParaRPr lang="en-US" sz="1600" kern="1200">
            <a:solidFill>
              <a:schemeClr val="tx1"/>
            </a:solidFill>
          </a:endParaRPr>
        </a:p>
      </dsp:txBody>
      <dsp:txXfrm>
        <a:off x="18734" y="2218873"/>
        <a:ext cx="11105544" cy="346292"/>
      </dsp:txXfrm>
    </dsp:sp>
    <dsp:sp modelId="{AD6FCC59-23A8-4197-A01C-670E884AF9AF}">
      <dsp:nvSpPr>
        <dsp:cNvPr id="0" name=""/>
        <dsp:cNvSpPr/>
      </dsp:nvSpPr>
      <dsp:spPr>
        <a:xfrm>
          <a:off x="0" y="2629979"/>
          <a:ext cx="11143012" cy="3837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tx1"/>
              </a:solidFill>
            </a:rPr>
            <a:t>CEPH software-defined storage on local disks</a:t>
          </a:r>
          <a:endParaRPr lang="en-US" sz="1600" kern="1200">
            <a:solidFill>
              <a:schemeClr val="tx1"/>
            </a:solidFill>
          </a:endParaRPr>
        </a:p>
      </dsp:txBody>
      <dsp:txXfrm>
        <a:off x="18734" y="2648713"/>
        <a:ext cx="11105544" cy="346292"/>
      </dsp:txXfrm>
    </dsp:sp>
    <dsp:sp modelId="{8FEA5879-8598-45BB-A9A5-4759EF6DF3C4}">
      <dsp:nvSpPr>
        <dsp:cNvPr id="0" name=""/>
        <dsp:cNvSpPr/>
      </dsp:nvSpPr>
      <dsp:spPr>
        <a:xfrm>
          <a:off x="0" y="3059819"/>
          <a:ext cx="11143012" cy="3837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tx1"/>
              </a:solidFill>
            </a:rPr>
            <a:t>OpenStack cloud-server platform for VM management</a:t>
          </a:r>
          <a:endParaRPr lang="en-US" sz="1600" kern="1200">
            <a:solidFill>
              <a:schemeClr val="tx1"/>
            </a:solidFill>
          </a:endParaRPr>
        </a:p>
      </dsp:txBody>
      <dsp:txXfrm>
        <a:off x="18734" y="3078553"/>
        <a:ext cx="11105544" cy="346292"/>
      </dsp:txXfrm>
    </dsp:sp>
    <dsp:sp modelId="{35A8E1C9-39CE-484F-96CB-4DAC3E4095D2}">
      <dsp:nvSpPr>
        <dsp:cNvPr id="0" name=""/>
        <dsp:cNvSpPr/>
      </dsp:nvSpPr>
      <dsp:spPr>
        <a:xfrm>
          <a:off x="0" y="3489659"/>
          <a:ext cx="11143012" cy="3837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>
              <a:solidFill>
                <a:schemeClr val="tx1"/>
              </a:solidFill>
            </a:rPr>
            <a:t>Basic monitoring</a:t>
          </a:r>
          <a:endParaRPr lang="en-US" sz="1600" kern="1200">
            <a:solidFill>
              <a:schemeClr val="tx1"/>
            </a:solidFill>
          </a:endParaRPr>
        </a:p>
      </dsp:txBody>
      <dsp:txXfrm>
        <a:off x="18734" y="3508393"/>
        <a:ext cx="11105544" cy="3462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924529-AD16-4B1E-9E4A-2E8358C335D8}">
      <dsp:nvSpPr>
        <dsp:cNvPr id="0" name=""/>
        <dsp:cNvSpPr/>
      </dsp:nvSpPr>
      <dsp:spPr>
        <a:xfrm>
          <a:off x="0" y="126457"/>
          <a:ext cx="11154888" cy="3603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rgbClr val="000000"/>
              </a:solidFill>
              <a:ea typeface="+mn-ea"/>
              <a:cs typeface="+mn-cs"/>
            </a:rPr>
            <a:t>Site-wide OS  and software version upgrade to ALMA9 and newest OSG 24 versions</a:t>
          </a:r>
          <a:endParaRPr lang="en-US" sz="1400" kern="1200" dirty="0">
            <a:solidFill>
              <a:srgbClr val="000000"/>
            </a:solidFill>
            <a:ea typeface="+mn-ea"/>
            <a:cs typeface="+mn-cs"/>
          </a:endParaRPr>
        </a:p>
      </dsp:txBody>
      <dsp:txXfrm>
        <a:off x="17591" y="144048"/>
        <a:ext cx="11119706" cy="325178"/>
      </dsp:txXfrm>
    </dsp:sp>
    <dsp:sp modelId="{28723795-A962-4B16-BB1C-6C570D7F9C48}">
      <dsp:nvSpPr>
        <dsp:cNvPr id="0" name=""/>
        <dsp:cNvSpPr/>
      </dsp:nvSpPr>
      <dsp:spPr>
        <a:xfrm>
          <a:off x="0" y="527137"/>
          <a:ext cx="11154888" cy="3603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rgbClr val="000000"/>
              </a:solidFill>
              <a:ea typeface="+mn-ea"/>
              <a:cs typeface="+mn-cs"/>
            </a:rPr>
            <a:t>Dual-stack with IPv6 configuration for endpoints</a:t>
          </a:r>
          <a:endParaRPr lang="en-US" sz="1400" kern="1200" dirty="0">
            <a:solidFill>
              <a:srgbClr val="000000"/>
            </a:solidFill>
            <a:ea typeface="+mn-ea"/>
            <a:cs typeface="+mn-cs"/>
          </a:endParaRPr>
        </a:p>
      </dsp:txBody>
      <dsp:txXfrm>
        <a:off x="17591" y="544728"/>
        <a:ext cx="11119706" cy="325178"/>
      </dsp:txXfrm>
    </dsp:sp>
    <dsp:sp modelId="{0A5E5EB2-E898-459A-A9A2-C18DF85C2F8B}">
      <dsp:nvSpPr>
        <dsp:cNvPr id="0" name=""/>
        <dsp:cNvSpPr/>
      </dsp:nvSpPr>
      <dsp:spPr>
        <a:xfrm>
          <a:off x="0" y="927817"/>
          <a:ext cx="11154888" cy="3603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rgbClr val="000000"/>
              </a:solidFill>
              <a:ea typeface="+mn-ea"/>
              <a:cs typeface="+mn-cs"/>
            </a:rPr>
            <a:t>Automated worker node deployment system</a:t>
          </a:r>
          <a:endParaRPr lang="en-US" sz="1400" kern="1200" dirty="0">
            <a:solidFill>
              <a:srgbClr val="000000"/>
            </a:solidFill>
            <a:ea typeface="+mn-ea"/>
            <a:cs typeface="+mn-cs"/>
          </a:endParaRPr>
        </a:p>
      </dsp:txBody>
      <dsp:txXfrm>
        <a:off x="17591" y="945408"/>
        <a:ext cx="11119706" cy="325178"/>
      </dsp:txXfrm>
    </dsp:sp>
    <dsp:sp modelId="{505C67ED-52E8-4287-AE82-07C95B8CCA91}">
      <dsp:nvSpPr>
        <dsp:cNvPr id="0" name=""/>
        <dsp:cNvSpPr/>
      </dsp:nvSpPr>
      <dsp:spPr>
        <a:xfrm>
          <a:off x="0" y="1328497"/>
          <a:ext cx="11154888" cy="3603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rgbClr val="000000"/>
              </a:solidFill>
              <a:ea typeface="+mn-ea"/>
              <a:cs typeface="+mn-cs"/>
            </a:rPr>
            <a:t>Deployment and tests of federated partner resources</a:t>
          </a:r>
          <a:endParaRPr lang="en-US" sz="1400" kern="1200" dirty="0">
            <a:solidFill>
              <a:srgbClr val="000000"/>
            </a:solidFill>
            <a:ea typeface="+mn-ea"/>
            <a:cs typeface="+mn-cs"/>
          </a:endParaRPr>
        </a:p>
      </dsp:txBody>
      <dsp:txXfrm>
        <a:off x="17591" y="1346088"/>
        <a:ext cx="11119706" cy="325178"/>
      </dsp:txXfrm>
    </dsp:sp>
    <dsp:sp modelId="{399A0D88-8022-4B26-A77A-704A23E3F7EA}">
      <dsp:nvSpPr>
        <dsp:cNvPr id="0" name=""/>
        <dsp:cNvSpPr/>
      </dsp:nvSpPr>
      <dsp:spPr>
        <a:xfrm>
          <a:off x="0" y="1729177"/>
          <a:ext cx="11154888" cy="3603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Focus on partner onboarding – </a:t>
          </a:r>
          <a:r>
            <a:rPr lang="en-GB" sz="1400" kern="1200" dirty="0">
              <a:solidFill>
                <a:srgbClr val="000000"/>
              </a:solidFill>
              <a:ea typeface="+mn-ea"/>
              <a:cs typeface="+mn-cs"/>
            </a:rPr>
            <a:t>National Library of Latvia</a:t>
          </a:r>
          <a:r>
            <a:rPr lang="en-GB" sz="1400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 (LNB)</a:t>
          </a:r>
          <a:r>
            <a:rPr lang="en-GB" sz="1400" kern="1200" dirty="0">
              <a:solidFill>
                <a:srgbClr val="000000"/>
              </a:solidFill>
              <a:ea typeface="+mn-ea"/>
              <a:cs typeface="+mn-cs"/>
            </a:rPr>
            <a:t> &amp; Ventspils International Radio Astronomy Centre</a:t>
          </a:r>
          <a:r>
            <a:rPr lang="en-GB" sz="1400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(</a:t>
          </a:r>
          <a:r>
            <a:rPr lang="en-GB" sz="1400" kern="1200" dirty="0">
              <a:solidFill>
                <a:srgbClr val="000000"/>
              </a:solidFill>
              <a:ea typeface="+mn-ea"/>
              <a:cs typeface="+mn-cs"/>
            </a:rPr>
            <a:t>VIRAC</a:t>
          </a:r>
          <a:r>
            <a:rPr lang="en-GB" sz="1400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)</a:t>
          </a:r>
          <a:endParaRPr lang="en-GB" sz="1400" b="0" kern="1200" dirty="0">
            <a:solidFill>
              <a:srgbClr val="000000"/>
            </a:solidFill>
            <a:latin typeface="Neue Haas Grotesk Text Pro"/>
            <a:ea typeface="+mn-ea"/>
            <a:cs typeface="+mn-cs"/>
          </a:endParaRPr>
        </a:p>
      </dsp:txBody>
      <dsp:txXfrm>
        <a:off x="17591" y="1746768"/>
        <a:ext cx="11119706" cy="325178"/>
      </dsp:txXfrm>
    </dsp:sp>
    <dsp:sp modelId="{4B45C65A-27E1-442A-84B1-61A82514FFF1}">
      <dsp:nvSpPr>
        <dsp:cNvPr id="0" name=""/>
        <dsp:cNvSpPr/>
      </dsp:nvSpPr>
      <dsp:spPr>
        <a:xfrm>
          <a:off x="0" y="2129857"/>
          <a:ext cx="11154888" cy="3603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rgbClr val="000000"/>
              </a:solidFill>
              <a:ea typeface="+mn-ea"/>
              <a:cs typeface="+mn-cs"/>
            </a:rPr>
            <a:t>Onboarding Nvidia Ampere A40 for GPU workload-processing tests </a:t>
          </a:r>
          <a:endParaRPr lang="en-US" sz="1400" kern="1200" dirty="0">
            <a:solidFill>
              <a:srgbClr val="000000"/>
            </a:solidFill>
            <a:ea typeface="+mn-ea"/>
            <a:cs typeface="+mn-cs"/>
          </a:endParaRPr>
        </a:p>
      </dsp:txBody>
      <dsp:txXfrm>
        <a:off x="17591" y="2147448"/>
        <a:ext cx="11119706" cy="325178"/>
      </dsp:txXfrm>
    </dsp:sp>
    <dsp:sp modelId="{0246A13E-C375-4B33-9204-D7DFF9EAC212}">
      <dsp:nvSpPr>
        <dsp:cNvPr id="0" name=""/>
        <dsp:cNvSpPr/>
      </dsp:nvSpPr>
      <dsp:spPr>
        <a:xfrm>
          <a:off x="0" y="2530537"/>
          <a:ext cx="11154888" cy="3603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rgbClr val="000000"/>
              </a:solidFill>
              <a:ea typeface="+mn-ea"/>
              <a:cs typeface="+mn-cs"/>
            </a:rPr>
            <a:t>Storage pool expansion with fast nVME drives</a:t>
          </a:r>
          <a:endParaRPr lang="en-US" sz="1400" kern="1200" dirty="0">
            <a:solidFill>
              <a:srgbClr val="000000"/>
            </a:solidFill>
            <a:ea typeface="+mn-ea"/>
            <a:cs typeface="+mn-cs"/>
          </a:endParaRPr>
        </a:p>
      </dsp:txBody>
      <dsp:txXfrm>
        <a:off x="17591" y="2548128"/>
        <a:ext cx="11119706" cy="325178"/>
      </dsp:txXfrm>
    </dsp:sp>
    <dsp:sp modelId="{E1E46938-D362-4A58-9D76-9F2578BAD148}">
      <dsp:nvSpPr>
        <dsp:cNvPr id="0" name=""/>
        <dsp:cNvSpPr/>
      </dsp:nvSpPr>
      <dsp:spPr>
        <a:xfrm>
          <a:off x="0" y="2931218"/>
          <a:ext cx="11154888" cy="3603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rgbClr val="000000"/>
              </a:solidFill>
              <a:ea typeface="+mn-ea"/>
              <a:cs typeface="+mn-cs"/>
            </a:rPr>
            <a:t>Evaluate Compute Element interface replacement (ARC-CE to HTCondor)</a:t>
          </a:r>
          <a:endParaRPr lang="en-US" sz="1400" kern="1200" dirty="0">
            <a:solidFill>
              <a:srgbClr val="000000"/>
            </a:solidFill>
            <a:ea typeface="+mn-ea"/>
            <a:cs typeface="+mn-cs"/>
          </a:endParaRPr>
        </a:p>
      </dsp:txBody>
      <dsp:txXfrm>
        <a:off x="17591" y="2948809"/>
        <a:ext cx="11119706" cy="325178"/>
      </dsp:txXfrm>
    </dsp:sp>
    <dsp:sp modelId="{16F37B1B-8010-47C9-9A70-70799E6F9CF6}">
      <dsp:nvSpPr>
        <dsp:cNvPr id="0" name=""/>
        <dsp:cNvSpPr/>
      </dsp:nvSpPr>
      <dsp:spPr>
        <a:xfrm>
          <a:off x="0" y="3331898"/>
          <a:ext cx="11154888" cy="36036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rgbClr val="000000"/>
              </a:solidFill>
              <a:ea typeface="+mn-ea"/>
              <a:cs typeface="+mn-cs"/>
            </a:rPr>
            <a:t>Creation of Solution Architecture Design documentation for stabilized platform</a:t>
          </a:r>
          <a:endParaRPr lang="en-US" sz="1400" kern="1200" dirty="0">
            <a:solidFill>
              <a:srgbClr val="000000"/>
            </a:solidFill>
            <a:ea typeface="+mn-ea"/>
            <a:cs typeface="+mn-cs"/>
          </a:endParaRPr>
        </a:p>
      </dsp:txBody>
      <dsp:txXfrm>
        <a:off x="17591" y="3349489"/>
        <a:ext cx="11119706" cy="3251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E5B7B7-40E2-4E13-948D-064E364379C1}">
      <dsp:nvSpPr>
        <dsp:cNvPr id="0" name=""/>
        <dsp:cNvSpPr/>
      </dsp:nvSpPr>
      <dsp:spPr>
        <a:xfrm>
          <a:off x="0" y="74824"/>
          <a:ext cx="11158846" cy="34398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Plan way ahead - it takes </a:t>
          </a:r>
          <a:r>
            <a:rPr lang="en-GB" sz="1400" kern="1200" dirty="0">
              <a:solidFill>
                <a:schemeClr val="tx1"/>
              </a:solidFill>
              <a:latin typeface="Roboto"/>
              <a:ea typeface="Roboto"/>
              <a:cs typeface="Roboto"/>
            </a:rPr>
            <a:t>significantly</a:t>
          </a:r>
          <a:r>
            <a:rPr lang="en-GB" sz="1400" kern="1200" dirty="0">
              <a:solidFill>
                <a:srgbClr val="FFFFFF"/>
              </a:solidFill>
              <a:latin typeface="Roboto"/>
              <a:ea typeface="Roboto"/>
              <a:cs typeface="Roboto"/>
            </a:rPr>
            <a:t> </a:t>
          </a:r>
          <a:r>
            <a:rPr lang="en-GB" sz="1400" kern="1200" dirty="0">
              <a:solidFill>
                <a:schemeClr val="tx1"/>
              </a:solidFill>
            </a:rPr>
            <a:t>longer than anticipated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6792" y="91616"/>
        <a:ext cx="11125262" cy="310396"/>
      </dsp:txXfrm>
    </dsp:sp>
    <dsp:sp modelId="{5B3DDA32-17BC-41A4-B118-2E9C257A2FAE}">
      <dsp:nvSpPr>
        <dsp:cNvPr id="0" name=""/>
        <dsp:cNvSpPr/>
      </dsp:nvSpPr>
      <dsp:spPr>
        <a:xfrm>
          <a:off x="0" y="418804"/>
          <a:ext cx="11158846" cy="579600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4293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Pick newest OS/SW versions, the upgrade paths are problematic</a:t>
          </a:r>
          <a:endParaRPr lang="en-US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Plan automated deployment, it will save time</a:t>
          </a:r>
          <a:endParaRPr lang="en-US" sz="1100" kern="1200" dirty="0">
            <a:solidFill>
              <a:schemeClr val="tx1"/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Introduce good monitoring – </a:t>
          </a:r>
          <a:r>
            <a:rPr lang="en-GB" sz="1100" kern="1200" dirty="0">
              <a:solidFill>
                <a:schemeClr val="tx1"/>
              </a:solidFill>
              <a:latin typeface="Neue Haas Grotesk Text Pro"/>
            </a:rPr>
            <a:t>do not</a:t>
          </a:r>
          <a:r>
            <a:rPr lang="en-GB" sz="1100" kern="1200" dirty="0">
              <a:solidFill>
                <a:schemeClr val="tx1"/>
              </a:solidFill>
            </a:rPr>
            <a:t> rely only on external helpdesk tickets, be proactive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0" y="418804"/>
        <a:ext cx="11158846" cy="579600"/>
      </dsp:txXfrm>
    </dsp:sp>
    <dsp:sp modelId="{D31F0B1A-E73C-4E44-9BF2-E12A673F9651}">
      <dsp:nvSpPr>
        <dsp:cNvPr id="0" name=""/>
        <dsp:cNvSpPr/>
      </dsp:nvSpPr>
      <dsp:spPr>
        <a:xfrm>
          <a:off x="0" y="998404"/>
          <a:ext cx="11158846" cy="34398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Carefully </a:t>
          </a:r>
          <a:r>
            <a:rPr lang="en-GB" sz="1400" kern="1200" dirty="0">
              <a:solidFill>
                <a:schemeClr val="tx1"/>
              </a:solidFill>
              <a:latin typeface="Neue Haas Grotesk Text Pro"/>
            </a:rPr>
            <a:t>choose</a:t>
          </a:r>
          <a:r>
            <a:rPr lang="en-GB" sz="1400" kern="1200" dirty="0">
              <a:solidFill>
                <a:schemeClr val="tx1"/>
              </a:solidFill>
            </a:rPr>
            <a:t> underlying infrastructure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6792" y="1015196"/>
        <a:ext cx="11125262" cy="310396"/>
      </dsp:txXfrm>
    </dsp:sp>
    <dsp:sp modelId="{59AACFE4-76D6-4C34-B025-6E419706418A}">
      <dsp:nvSpPr>
        <dsp:cNvPr id="0" name=""/>
        <dsp:cNvSpPr/>
      </dsp:nvSpPr>
      <dsp:spPr>
        <a:xfrm>
          <a:off x="0" y="1342384"/>
          <a:ext cx="11158846" cy="383985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4293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Stability is the key, focus on important parts</a:t>
          </a:r>
          <a:endParaRPr lang="en-US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KISS principle; do not let it distract you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0" y="1342384"/>
        <a:ext cx="11158846" cy="383985"/>
      </dsp:txXfrm>
    </dsp:sp>
    <dsp:sp modelId="{E5162D32-366E-427C-BFA1-CD22F53F0AA5}">
      <dsp:nvSpPr>
        <dsp:cNvPr id="0" name=""/>
        <dsp:cNvSpPr/>
      </dsp:nvSpPr>
      <dsp:spPr>
        <a:xfrm>
          <a:off x="0" y="1726369"/>
          <a:ext cx="11158846" cy="34398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The most problematic element – </a:t>
          </a:r>
          <a:r>
            <a:rPr lang="en-GB" sz="1400" kern="1200" dirty="0" err="1">
              <a:solidFill>
                <a:schemeClr val="tx1"/>
              </a:solidFill>
            </a:rPr>
            <a:t>XrootD</a:t>
          </a:r>
          <a:r>
            <a:rPr lang="en-GB" sz="1400" kern="1200" dirty="0">
              <a:solidFill>
                <a:schemeClr val="tx1"/>
              </a:solidFill>
            </a:rPr>
            <a:t> endpoint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6792" y="1743161"/>
        <a:ext cx="11125262" cy="310396"/>
      </dsp:txXfrm>
    </dsp:sp>
    <dsp:sp modelId="{BE7E76C1-4E15-4D33-8DDD-89009A8DEAF8}">
      <dsp:nvSpPr>
        <dsp:cNvPr id="0" name=""/>
        <dsp:cNvSpPr/>
      </dsp:nvSpPr>
      <dsp:spPr>
        <a:xfrm>
          <a:off x="0" y="2070349"/>
          <a:ext cx="11158846" cy="383985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4293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Network dependency – high bandwidth requirement, difficult troubleshooting</a:t>
          </a:r>
          <a:endParaRPr lang="en-US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OS and SW version introduced instabilities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0" y="2070349"/>
        <a:ext cx="11158846" cy="383985"/>
      </dsp:txXfrm>
    </dsp:sp>
    <dsp:sp modelId="{FF75B7F9-5791-4AFF-87AE-E2396E65CBB3}">
      <dsp:nvSpPr>
        <dsp:cNvPr id="0" name=""/>
        <dsp:cNvSpPr/>
      </dsp:nvSpPr>
      <dsp:spPr>
        <a:xfrm>
          <a:off x="0" y="2454334"/>
          <a:ext cx="11158846" cy="34398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Documentation could be better 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6792" y="2471126"/>
        <a:ext cx="11125262" cy="310396"/>
      </dsp:txXfrm>
    </dsp:sp>
    <dsp:sp modelId="{F4AEC65A-54E0-4242-AF52-6F57C4E86D06}">
      <dsp:nvSpPr>
        <dsp:cNvPr id="0" name=""/>
        <dsp:cNvSpPr/>
      </dsp:nvSpPr>
      <dsp:spPr>
        <a:xfrm>
          <a:off x="0" y="2798315"/>
          <a:ext cx="11158846" cy="231840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4293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Write down the issues and contribute back to the source!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0" y="2798315"/>
        <a:ext cx="11158846" cy="231840"/>
      </dsp:txXfrm>
    </dsp:sp>
    <dsp:sp modelId="{11DEDA1A-0875-4CA8-ADFE-DF3D2DF94601}">
      <dsp:nvSpPr>
        <dsp:cNvPr id="0" name=""/>
        <dsp:cNvSpPr/>
      </dsp:nvSpPr>
      <dsp:spPr>
        <a:xfrm>
          <a:off x="0" y="3030155"/>
          <a:ext cx="11158846" cy="343980"/>
        </a:xfrm>
        <a:prstGeom prst="roundRect">
          <a:avLst/>
        </a:prstGeom>
        <a:solidFill>
          <a:srgbClr val="ECCF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Dual-stack IPv4 and IPv6</a:t>
          </a:r>
          <a:r>
            <a:rPr lang="en-GB" sz="1400" kern="1200" dirty="0">
              <a:solidFill>
                <a:schemeClr val="tx1"/>
              </a:solidFill>
              <a:latin typeface="Neue Haas Grotesk Text Pro"/>
            </a:rPr>
            <a:t> </a:t>
          </a:r>
          <a:r>
            <a:rPr lang="en-GB" sz="1400" kern="1200" dirty="0">
              <a:solidFill>
                <a:schemeClr val="tx1"/>
              </a:solidFill>
            </a:rPr>
            <a:t>is </a:t>
          </a:r>
          <a:r>
            <a:rPr lang="en-GB" sz="1400" kern="1200" dirty="0">
              <a:solidFill>
                <a:schemeClr val="tx1"/>
              </a:solidFill>
              <a:latin typeface="Neue Haas Grotesk Text Pro"/>
            </a:rPr>
            <a:t>now mandatory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6792" y="3046947"/>
        <a:ext cx="11125262" cy="310396"/>
      </dsp:txXfrm>
    </dsp:sp>
    <dsp:sp modelId="{37CED463-DBFD-4F31-AD1B-510AA416EB9D}">
      <dsp:nvSpPr>
        <dsp:cNvPr id="0" name=""/>
        <dsp:cNvSpPr/>
      </dsp:nvSpPr>
      <dsp:spPr>
        <a:xfrm>
          <a:off x="0" y="3374135"/>
          <a:ext cx="11158846" cy="231840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4293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100" kern="1200" dirty="0">
              <a:solidFill>
                <a:schemeClr val="tx1"/>
              </a:solidFill>
            </a:rPr>
            <a:t>Site is always in “WARNING” state due to connectivity check failure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0" y="3374135"/>
        <a:ext cx="11158846" cy="23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3503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3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96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33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8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5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3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4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8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8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10/15/2025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11" r:id="rId6"/>
    <p:sldLayoutId id="2147483706" r:id="rId7"/>
    <p:sldLayoutId id="2147483707" r:id="rId8"/>
    <p:sldLayoutId id="2147483708" r:id="rId9"/>
    <p:sldLayoutId id="2147483710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554185"/>
            <a:ext cx="10168128" cy="1179576"/>
          </a:xfrm>
        </p:spPr>
        <p:txBody>
          <a:bodyPr>
            <a:normAutofit/>
          </a:bodyPr>
          <a:lstStyle/>
          <a:p>
            <a:r>
              <a:rPr lang="en-GB" noProof="0" dirty="0"/>
              <a:t>Status of the Latvian WLCG Tier 2 site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D5A6E9-FDAF-1BA6-4641-464003FE9A8A}"/>
              </a:ext>
            </a:extLst>
          </p:cNvPr>
          <p:cNvSpPr txBox="1"/>
          <p:nvPr/>
        </p:nvSpPr>
        <p:spPr>
          <a:xfrm>
            <a:off x="204161" y="6139543"/>
            <a:ext cx="77644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noProof="0" dirty="0"/>
              <a:t>5th CERN Baltic Conference (CBC 2025)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47332-494B-F434-47F2-30F0C2AE9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641" y="5766485"/>
            <a:ext cx="4223359" cy="1066800"/>
          </a:xfrm>
          <a:prstGeom prst="rect">
            <a:avLst/>
          </a:prstGeom>
        </p:spPr>
      </p:pic>
      <p:pic>
        <p:nvPicPr>
          <p:cNvPr id="8" name="Picture 7" descr="A blue logo with text&#10;&#10;AI-generated content may be incorrect.">
            <a:extLst>
              <a:ext uri="{FF2B5EF4-FFF2-40B4-BE49-F238E27FC236}">
                <a16:creationId xmlns:a16="http://schemas.microsoft.com/office/drawing/2014/main" id="{9A9FD8CD-0F42-DA73-9930-D656D8850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7835" y="2469097"/>
            <a:ext cx="2391908" cy="2377006"/>
          </a:xfrm>
          <a:prstGeom prst="rect">
            <a:avLst/>
          </a:prstGeom>
        </p:spPr>
      </p:pic>
      <p:pic>
        <p:nvPicPr>
          <p:cNvPr id="11" name="Picture 10" descr="A map of the continent&#10;&#10;AI-generated content may be incorrect.">
            <a:extLst>
              <a:ext uri="{FF2B5EF4-FFF2-40B4-BE49-F238E27FC236}">
                <a16:creationId xmlns:a16="http://schemas.microsoft.com/office/drawing/2014/main" id="{07F464E9-231D-CB85-5698-26A70EFBF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0629" y="2292223"/>
            <a:ext cx="1707206" cy="2915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233474-5A8D-552A-9C13-F78DE202EB79}"/>
              </a:ext>
            </a:extLst>
          </p:cNvPr>
          <p:cNvSpPr txBox="1"/>
          <p:nvPr/>
        </p:nvSpPr>
        <p:spPr>
          <a:xfrm>
            <a:off x="450115" y="3613486"/>
            <a:ext cx="5156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noProof="0" dirty="0"/>
              <a:t>Igors Makarkins (RTU IPPAT)</a:t>
            </a:r>
          </a:p>
          <a:p>
            <a:r>
              <a:rPr lang="en-GB" sz="2400" noProof="0" dirty="0"/>
              <a:t>LV CMS Tier-2 project leader </a:t>
            </a:r>
          </a:p>
        </p:txBody>
      </p:sp>
    </p:spTree>
    <p:extLst>
      <p:ext uri="{BB962C8B-B14F-4D97-AF65-F5344CB8AC3E}">
        <p14:creationId xmlns:p14="http://schemas.microsoft.com/office/powerpoint/2010/main" val="3415700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268173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noProof="0" dirty="0"/>
              <a:t>Planned site activities for 2025/2026</a:t>
            </a:r>
          </a:p>
        </p:txBody>
      </p:sp>
      <p:graphicFrame>
        <p:nvGraphicFramePr>
          <p:cNvPr id="20" name="Content Placeholder 8">
            <a:extLst>
              <a:ext uri="{FF2B5EF4-FFF2-40B4-BE49-F238E27FC236}">
                <a16:creationId xmlns:a16="http://schemas.microsoft.com/office/drawing/2014/main" id="{463ADAF6-F526-C529-AC31-DE8C1FB996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5678683"/>
              </p:ext>
            </p:extLst>
          </p:nvPr>
        </p:nvGraphicFramePr>
        <p:xfrm>
          <a:off x="558140" y="2030681"/>
          <a:ext cx="11154889" cy="3818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F0E16E0-5BEC-F267-64E7-59D11695082D}"/>
              </a:ext>
            </a:extLst>
          </p:cNvPr>
          <p:cNvSpPr txBox="1"/>
          <p:nvPr/>
        </p:nvSpPr>
        <p:spPr>
          <a:xfrm>
            <a:off x="110707" y="6463953"/>
            <a:ext cx="8081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5th CERN Baltic Conference (CBC 2025)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3AF5FA-5352-836F-4B29-A02D42A9E1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8641" y="5766485"/>
            <a:ext cx="422335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02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B7FC9-6058-54EC-6A49-C3B66E844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4C4485C-0CDA-4B01-0332-DE3139C00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268173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1666C8A0-9D2A-696A-0AD4-90F36B442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… a few key takeaways</a:t>
            </a:r>
            <a:endParaRPr lang="en-GB" sz="2800" noProof="0" dirty="0"/>
          </a:p>
        </p:txBody>
      </p:sp>
      <p:graphicFrame>
        <p:nvGraphicFramePr>
          <p:cNvPr id="19" name="Content Placeholder 8">
            <a:extLst>
              <a:ext uri="{FF2B5EF4-FFF2-40B4-BE49-F238E27FC236}">
                <a16:creationId xmlns:a16="http://schemas.microsoft.com/office/drawing/2014/main" id="{C0B6B041-E0DF-4776-F0E6-463BCF1E4D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9956083"/>
              </p:ext>
            </p:extLst>
          </p:nvPr>
        </p:nvGraphicFramePr>
        <p:xfrm>
          <a:off x="562100" y="2086264"/>
          <a:ext cx="11158846" cy="368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A83B1DC-1CF9-356B-7D19-4086D8D7BC73}"/>
              </a:ext>
            </a:extLst>
          </p:cNvPr>
          <p:cNvSpPr txBox="1"/>
          <p:nvPr/>
        </p:nvSpPr>
        <p:spPr>
          <a:xfrm>
            <a:off x="110707" y="6463953"/>
            <a:ext cx="8081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5th CERN Baltic Conference (CBC 2025)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8F85A1-8CCC-CE54-6DDE-4E45673A9D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8641" y="5766485"/>
            <a:ext cx="422335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905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noProof="0" dirty="0"/>
              <a:t>Thank you!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D0D383-DE70-F59B-13EC-A7EDDF5E20EE}"/>
              </a:ext>
            </a:extLst>
          </p:cNvPr>
          <p:cNvSpPr txBox="1"/>
          <p:nvPr/>
        </p:nvSpPr>
        <p:spPr>
          <a:xfrm>
            <a:off x="110707" y="6463953"/>
            <a:ext cx="8081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5th CERN Baltic Conference (CBC 2025)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425D2B-44F7-9179-80C4-02489EE32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641" y="5766485"/>
            <a:ext cx="422335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76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noProof="0" dirty="0"/>
              <a:t>CERN CMS TIER2 project goals</a:t>
            </a:r>
          </a:p>
        </p:txBody>
      </p:sp>
      <p:graphicFrame>
        <p:nvGraphicFramePr>
          <p:cNvPr id="26" name="Content Placeholder 8">
            <a:extLst>
              <a:ext uri="{FF2B5EF4-FFF2-40B4-BE49-F238E27FC236}">
                <a16:creationId xmlns:a16="http://schemas.microsoft.com/office/drawing/2014/main" id="{8B5D5890-D3DE-647F-7841-EFFD60607C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856309"/>
              </p:ext>
            </p:extLst>
          </p:nvPr>
        </p:nvGraphicFramePr>
        <p:xfrm>
          <a:off x="182881" y="1935021"/>
          <a:ext cx="11708779" cy="369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4370DE1-C28C-B18E-CF36-0B59F44D7D2C}"/>
              </a:ext>
            </a:extLst>
          </p:cNvPr>
          <p:cNvSpPr txBox="1"/>
          <p:nvPr/>
        </p:nvSpPr>
        <p:spPr>
          <a:xfrm>
            <a:off x="110707" y="6463953"/>
            <a:ext cx="8081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5th CERN Baltic Conference (CBC 2025)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378C14-BE9B-2BCF-3F93-612C27296F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8641" y="5766485"/>
            <a:ext cx="422335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55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noProof="0" dirty="0"/>
              <a:t>Project funding and partners</a:t>
            </a:r>
          </a:p>
        </p:txBody>
      </p:sp>
      <p:graphicFrame>
        <p:nvGraphicFramePr>
          <p:cNvPr id="18" name="Content Placeholder 8">
            <a:extLst>
              <a:ext uri="{FF2B5EF4-FFF2-40B4-BE49-F238E27FC236}">
                <a16:creationId xmlns:a16="http://schemas.microsoft.com/office/drawing/2014/main" id="{8BE3CA2F-E81C-AECA-9B4A-F28C620A39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6792189"/>
              </p:ext>
            </p:extLst>
          </p:nvPr>
        </p:nvGraphicFramePr>
        <p:xfrm>
          <a:off x="646770" y="2346217"/>
          <a:ext cx="10370635" cy="2783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84F050A-C761-B4D7-1D5A-954D442F89E1}"/>
              </a:ext>
            </a:extLst>
          </p:cNvPr>
          <p:cNvSpPr txBox="1"/>
          <p:nvPr/>
        </p:nvSpPr>
        <p:spPr>
          <a:xfrm>
            <a:off x="110707" y="6463953"/>
            <a:ext cx="8081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5th CERN Baltic Conference (CBC 2025)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67EA48-D04B-E984-25B8-BE9201419D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8641" y="5766485"/>
            <a:ext cx="422335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247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noProof="0" dirty="0"/>
              <a:t>Summary of activities (2022-2025)</a:t>
            </a:r>
          </a:p>
        </p:txBody>
      </p:sp>
      <p:graphicFrame>
        <p:nvGraphicFramePr>
          <p:cNvPr id="19" name="Content Placeholder 8">
            <a:extLst>
              <a:ext uri="{FF2B5EF4-FFF2-40B4-BE49-F238E27FC236}">
                <a16:creationId xmlns:a16="http://schemas.microsoft.com/office/drawing/2014/main" id="{FF35650E-8020-3BAC-8346-DA74EBC9C1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7640447"/>
              </p:ext>
            </p:extLst>
          </p:nvPr>
        </p:nvGraphicFramePr>
        <p:xfrm>
          <a:off x="575403" y="2155221"/>
          <a:ext cx="11128917" cy="369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0A883EE-24B6-C908-751F-CB913421EBA1}"/>
              </a:ext>
            </a:extLst>
          </p:cNvPr>
          <p:cNvSpPr txBox="1"/>
          <p:nvPr/>
        </p:nvSpPr>
        <p:spPr>
          <a:xfrm>
            <a:off x="110707" y="6463953"/>
            <a:ext cx="8081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5th CERN Baltic Conference (CBC 2025)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1A2AB0-E054-4C44-7E0D-7D073D8C95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8641" y="5766485"/>
            <a:ext cx="422335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627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0D92A-27D0-01FF-E199-D42BF0E0E1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2203187-BA74-7922-203F-3D67FC646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991" y="517618"/>
            <a:ext cx="7317465" cy="58227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5DFE7D-65A4-9DA6-F1D3-A4BE9E94E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6E101F9-C437-75BB-7BD9-2EED44378BEE}"/>
              </a:ext>
            </a:extLst>
          </p:cNvPr>
          <p:cNvSpPr txBox="1"/>
          <p:nvPr/>
        </p:nvSpPr>
        <p:spPr>
          <a:xfrm>
            <a:off x="110707" y="6463953"/>
            <a:ext cx="8081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5th CERN Baltic Conference (CBC 2025)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B0DF6C-2E54-1924-A47F-F2E42318D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641" y="5766485"/>
            <a:ext cx="4223359" cy="1066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7C6119-5A5B-BCF8-B5DC-1B295899AEFD}"/>
              </a:ext>
            </a:extLst>
          </p:cNvPr>
          <p:cNvSpPr txBox="1"/>
          <p:nvPr/>
        </p:nvSpPr>
        <p:spPr>
          <a:xfrm>
            <a:off x="681925" y="351457"/>
            <a:ext cx="2657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20</a:t>
            </a:r>
            <a:r>
              <a:rPr lang="en-US" sz="2400" baseline="30000" dirty="0"/>
              <a:t>th</a:t>
            </a:r>
            <a:r>
              <a:rPr lang="en-US" dirty="0"/>
              <a:t> March, </a:t>
            </a:r>
            <a:br>
              <a:rPr lang="en-US" dirty="0"/>
            </a:br>
            <a:r>
              <a:rPr lang="en-US" sz="2400" dirty="0"/>
              <a:t>2025</a:t>
            </a:r>
            <a:r>
              <a:rPr lang="en-US" dirty="0"/>
              <a:t> </a:t>
            </a:r>
            <a:endParaRPr lang="lv-LV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937106D-9741-2DCF-DC7A-49439F05AD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7736272">
            <a:off x="-515397" y="1997748"/>
            <a:ext cx="5723165" cy="246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6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79477870-C64A-4E35-8F2F-05B7114F3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158A55-0D49-4C80-F679-3BCC2C9D4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en-GB" sz="3600"/>
              <a:t>Deployed TIER2 resources in the Main site @RTU</a:t>
            </a:r>
            <a:endParaRPr lang="en-US" sz="3600" b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AEA628B-C8FF-4D0B-B111-F101F580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2663BD0-064C-40FC-A331-F49FCA953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ADCEB-7A2C-EA06-E10B-1A73AB6D6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458" y="3355848"/>
            <a:ext cx="6268770" cy="282549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1800"/>
              <a:t>9 worker nodes with:</a:t>
            </a:r>
            <a:endParaRPr lang="en-US" sz="1800"/>
          </a:p>
          <a:p>
            <a:pPr lvl="1"/>
            <a:r>
              <a:rPr lang="en-GB" sz="1800"/>
              <a:t>Total of 550+ CPU cores, 4+TB total RAM</a:t>
            </a:r>
            <a:endParaRPr lang="en-US" sz="1800"/>
          </a:p>
          <a:p>
            <a:pPr lvl="1"/>
            <a:r>
              <a:rPr lang="en-GB" sz="1800"/>
              <a:t>nVME pool + HDDs pool on CEPH Software Defined Storage platform</a:t>
            </a:r>
            <a:endParaRPr lang="en-US" sz="1800"/>
          </a:p>
          <a:p>
            <a:pPr lvl="1"/>
            <a:r>
              <a:rPr lang="en-GB" sz="1800"/>
              <a:t>4x25Gb/s LAN connections</a:t>
            </a:r>
            <a:endParaRPr lang="en-US" sz="1800"/>
          </a:p>
          <a:p>
            <a:pPr lvl="1"/>
            <a:r>
              <a:rPr lang="en-GB" sz="1800"/>
              <a:t>100Gb/s gateway to GEANT network</a:t>
            </a:r>
            <a:endParaRPr lang="en-US" sz="1800"/>
          </a:p>
          <a:p>
            <a:pPr lvl="1"/>
            <a:r>
              <a:rPr lang="en-GB" sz="1800"/>
              <a:t>One node has NVidia Ampere A40 high-performance GPU for hybrid CPU/GPU processing</a:t>
            </a:r>
            <a:endParaRPr lang="en-US" sz="1800"/>
          </a:p>
          <a:p>
            <a:pPr marL="685800"/>
            <a:endParaRPr lang="en-GB" sz="1800"/>
          </a:p>
          <a:p>
            <a:endParaRPr lang="en-US" sz="1800"/>
          </a:p>
        </p:txBody>
      </p:sp>
      <p:pic>
        <p:nvPicPr>
          <p:cNvPr id="25" name="Picture 24" descr="A close up of a computer">
            <a:extLst>
              <a:ext uri="{FF2B5EF4-FFF2-40B4-BE49-F238E27FC236}">
                <a16:creationId xmlns:a16="http://schemas.microsoft.com/office/drawing/2014/main" id="{B7C577FB-3068-787A-1E36-BD09397996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07" r="10939"/>
          <a:stretch>
            <a:fillRect/>
          </a:stretch>
        </p:blipFill>
        <p:spPr>
          <a:xfrm>
            <a:off x="7684006" y="10"/>
            <a:ext cx="450799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073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noProof="0" dirty="0"/>
              <a:t>Deployed TIER2 resources in the Main site @RTU</a:t>
            </a:r>
          </a:p>
        </p:txBody>
      </p:sp>
      <p:pic>
        <p:nvPicPr>
          <p:cNvPr id="11" name="Picture 10" descr="A diagram of a computer&#10;&#10;Description automatically generated">
            <a:extLst>
              <a:ext uri="{FF2B5EF4-FFF2-40B4-BE49-F238E27FC236}">
                <a16:creationId xmlns:a16="http://schemas.microsoft.com/office/drawing/2014/main" id="{4C5B5E6F-7824-8F43-663F-8618D81CA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323" y="1254031"/>
            <a:ext cx="8494725" cy="53945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2B4B32-65EF-F308-EAC2-C34594B0FDA9}"/>
              </a:ext>
            </a:extLst>
          </p:cNvPr>
          <p:cNvSpPr txBox="1"/>
          <p:nvPr/>
        </p:nvSpPr>
        <p:spPr>
          <a:xfrm>
            <a:off x="110707" y="6463953"/>
            <a:ext cx="8081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5th CERN Baltic Conference (CBC 2025)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117DB5-32D7-CE36-0F7C-63103AF44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641" y="5766485"/>
            <a:ext cx="422335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806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noProof="0"/>
              <a:t>Current T2-LV-HPCNET site configuration @RTU</a:t>
            </a:r>
            <a:endParaRPr lang="en-GB" sz="2800" noProof="0" dirty="0"/>
          </a:p>
        </p:txBody>
      </p:sp>
      <p:graphicFrame>
        <p:nvGraphicFramePr>
          <p:cNvPr id="35" name="Content Placeholder 8">
            <a:extLst>
              <a:ext uri="{FF2B5EF4-FFF2-40B4-BE49-F238E27FC236}">
                <a16:creationId xmlns:a16="http://schemas.microsoft.com/office/drawing/2014/main" id="{BA349AA0-CD55-9E01-C614-8A2AAC8A6A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6530757"/>
              </p:ext>
            </p:extLst>
          </p:nvPr>
        </p:nvGraphicFramePr>
        <p:xfrm>
          <a:off x="566057" y="2056990"/>
          <a:ext cx="11143013" cy="3924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8406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348389-3EAF-83E6-7B3F-267D75DA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CD543AD3-C7A9-3BC8-4E44-06D587AB0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noProof="0" dirty="0"/>
              <a:t>Last 6 months</a:t>
            </a:r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CC9EB39E-B854-BCCC-A403-9F81D8EEC742}"/>
              </a:ext>
            </a:extLst>
          </p:cNvPr>
          <p:cNvSpPr txBox="1">
            <a:spLocks/>
          </p:cNvSpPr>
          <p:nvPr/>
        </p:nvSpPr>
        <p:spPr>
          <a:xfrm>
            <a:off x="908304" y="1896328"/>
            <a:ext cx="9401766" cy="4085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5C2773-0050-FE14-710D-040165A1B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0473"/>
            <a:ext cx="12192000" cy="10818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258CF8-BDB6-8A5F-8BD4-FFA105828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35662"/>
            <a:ext cx="12192000" cy="14511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B3E722-6888-B63F-2A23-031E15B26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35890"/>
            <a:ext cx="12192000" cy="125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667116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RightStep">
      <a:dk1>
        <a:srgbClr val="000000"/>
      </a:dk1>
      <a:lt1>
        <a:srgbClr val="FFFFFF"/>
      </a:lt1>
      <a:dk2>
        <a:srgbClr val="412426"/>
      </a:dk2>
      <a:lt2>
        <a:srgbClr val="E2E8E8"/>
      </a:lt2>
      <a:accent1>
        <a:srgbClr val="CB444A"/>
      </a:accent1>
      <a:accent2>
        <a:srgbClr val="BA6533"/>
      </a:accent2>
      <a:accent3>
        <a:srgbClr val="BCA23F"/>
      </a:accent3>
      <a:accent4>
        <a:srgbClr val="94AF30"/>
      </a:accent4>
      <a:accent5>
        <a:srgbClr val="6BB63D"/>
      </a:accent5>
      <a:accent6>
        <a:srgbClr val="33BA38"/>
      </a:accent6>
      <a:hlink>
        <a:srgbClr val="30918D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28008</TotalTime>
  <Words>627</Words>
  <Application>Microsoft Office PowerPoint</Application>
  <PresentationFormat>Widescreen</PresentationFormat>
  <Paragraphs>81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AccentBoxVTI</vt:lpstr>
      <vt:lpstr>Status of the Latvian WLCG Tier 2 site</vt:lpstr>
      <vt:lpstr>CERN CMS TIER2 project goals</vt:lpstr>
      <vt:lpstr>Project funding and partners</vt:lpstr>
      <vt:lpstr>Summary of activities (2022-2025)</vt:lpstr>
      <vt:lpstr>PowerPoint Presentation</vt:lpstr>
      <vt:lpstr>Deployed TIER2 resources in the Main site @RTU</vt:lpstr>
      <vt:lpstr>Deployed TIER2 resources in the Main site @RTU</vt:lpstr>
      <vt:lpstr>Current T2-LV-HPCNET site configuration @RTU</vt:lpstr>
      <vt:lpstr>Last 6 months</vt:lpstr>
      <vt:lpstr>Planned site activities for 2025/2026</vt:lpstr>
      <vt:lpstr>… a few key takeaways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Latvijas CERN stratēģija</dc:title>
  <dc:creator>Toms Torims</dc:creator>
  <cp:lastModifiedBy>Igors Makarkins</cp:lastModifiedBy>
  <cp:revision>188</cp:revision>
  <dcterms:created xsi:type="dcterms:W3CDTF">2021-12-22T13:48:55Z</dcterms:created>
  <dcterms:modified xsi:type="dcterms:W3CDTF">2025-10-15T12:10:11Z</dcterms:modified>
</cp:coreProperties>
</file>