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4"/>
  </p:sldMasterIdLst>
  <p:notesMasterIdLst>
    <p:notesMasterId r:id="rId21"/>
  </p:notesMasterIdLst>
  <p:handoutMasterIdLst>
    <p:handoutMasterId r:id="rId22"/>
  </p:handoutMasterIdLst>
  <p:sldIdLst>
    <p:sldId id="299" r:id="rId5"/>
    <p:sldId id="345" r:id="rId6"/>
    <p:sldId id="673" r:id="rId7"/>
    <p:sldId id="359" r:id="rId8"/>
    <p:sldId id="675" r:id="rId9"/>
    <p:sldId id="676" r:id="rId10"/>
    <p:sldId id="678" r:id="rId11"/>
    <p:sldId id="262" r:id="rId12"/>
    <p:sldId id="267" r:id="rId13"/>
    <p:sldId id="270" r:id="rId14"/>
    <p:sldId id="271" r:id="rId15"/>
    <p:sldId id="269" r:id="rId16"/>
    <p:sldId id="328" r:id="rId17"/>
    <p:sldId id="329" r:id="rId18"/>
    <p:sldId id="679" r:id="rId19"/>
    <p:sldId id="680" r:id="rId20"/>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extLst>
    <p:ext uri="{521415D9-36F7-43E2-AB2F-B90AF26B5E84}">
      <p14:sectionLst xmlns:p14="http://schemas.microsoft.com/office/powerpoint/2010/main">
        <p14:section name="Untitled Section" id="{EE36AF8D-5BEB-E041-9101-0495C1E2400F}">
          <p14:sldIdLst>
            <p14:sldId id="299"/>
            <p14:sldId id="345"/>
            <p14:sldId id="673"/>
            <p14:sldId id="359"/>
            <p14:sldId id="675"/>
            <p14:sldId id="676"/>
            <p14:sldId id="678"/>
            <p14:sldId id="262"/>
            <p14:sldId id="267"/>
            <p14:sldId id="270"/>
            <p14:sldId id="271"/>
            <p14:sldId id="269"/>
            <p14:sldId id="328"/>
            <p14:sldId id="329"/>
            <p14:sldId id="679"/>
            <p14:sldId id="68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909C098-132B-A665-46FC-F06B01290654}" name="Fjodor Sergejev" initials="FS" userId="S::fjodor.sergejev@taltech.ee::ea0bff5f-cd1c-4320-92b0-69ff2a98f5e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2B60"/>
    <a:srgbClr val="4FBFD3"/>
    <a:srgbClr val="E4067E"/>
    <a:srgbClr val="4F4C4E"/>
    <a:srgbClr val="808285"/>
    <a:srgbClr val="96004F"/>
    <a:srgbClr val="4D4D4F"/>
    <a:srgbClr val="C9C9C9"/>
    <a:srgbClr val="D385A9"/>
    <a:srgbClr val="C25B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Kujunduslaad 1 – rõhk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Kujunduslaad 1 – rõhk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512" y="52"/>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37233B-0833-EF40-A4A4-4DDA2CCDF12B}" type="datetimeFigureOut">
              <a:rPr lang="en-US" smtClean="0"/>
              <a:t>10/14/2025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978668B-42F9-8648-A8AF-436CB12C454F}" type="slidenum">
              <a:rPr lang="en-US" smtClean="0"/>
              <a:t>‹#›</a:t>
            </a:fld>
            <a:endParaRPr lang="en-US"/>
          </a:p>
        </p:txBody>
      </p:sp>
    </p:spTree>
    <p:extLst>
      <p:ext uri="{BB962C8B-B14F-4D97-AF65-F5344CB8AC3E}">
        <p14:creationId xmlns:p14="http://schemas.microsoft.com/office/powerpoint/2010/main" val="14020764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7A5CFB8B-B9EB-4E3F-B143-7BE1A009C8C1}" type="datetimeFigureOut">
              <a:rPr lang="en-US"/>
              <a:pPr>
                <a:defRPr/>
              </a:pPr>
              <a:t>10/14/2025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89D10C4C-EAC2-4D66-B9F8-E052F2E25BCC}" type="slidenum">
              <a:rPr lang="en-US" altLang="et-EE"/>
              <a:pPr>
                <a:defRPr/>
              </a:pPr>
              <a:t>‹#›</a:t>
            </a:fld>
            <a:endParaRPr lang="en-US" altLang="et-EE"/>
          </a:p>
        </p:txBody>
      </p:sp>
    </p:spTree>
    <p:extLst>
      <p:ext uri="{BB962C8B-B14F-4D97-AF65-F5344CB8AC3E}">
        <p14:creationId xmlns:p14="http://schemas.microsoft.com/office/powerpoint/2010/main" val="20348502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vaslaid argin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l="-143" r="-1"/>
          <a:stretch/>
        </p:blipFill>
        <p:spPr>
          <a:xfrm>
            <a:off x="-15499" y="-23247"/>
            <a:ext cx="12207498" cy="4940618"/>
          </a:xfrm>
          <a:prstGeom prst="rect">
            <a:avLst/>
          </a:prstGeom>
        </p:spPr>
      </p:pic>
      <p:sp>
        <p:nvSpPr>
          <p:cNvPr id="10" name="Freeform 9"/>
          <p:cNvSpPr/>
          <p:nvPr userDrawn="1"/>
        </p:nvSpPr>
        <p:spPr>
          <a:xfrm>
            <a:off x="-1" y="3312687"/>
            <a:ext cx="12192000" cy="3545313"/>
          </a:xfrm>
          <a:custGeom>
            <a:avLst/>
            <a:gdLst>
              <a:gd name="connsiteX0" fmla="*/ 986101 w 12192000"/>
              <a:gd name="connsiteY0" fmla="*/ 0 h 3545313"/>
              <a:gd name="connsiteX1" fmla="*/ 12192000 w 12192000"/>
              <a:gd name="connsiteY1" fmla="*/ 0 h 3545313"/>
              <a:gd name="connsiteX2" fmla="*/ 12192000 w 12192000"/>
              <a:gd name="connsiteY2" fmla="*/ 510802 h 3545313"/>
              <a:gd name="connsiteX3" fmla="*/ 12192000 w 12192000"/>
              <a:gd name="connsiteY3" fmla="*/ 1543258 h 3545313"/>
              <a:gd name="connsiteX4" fmla="*/ 12192000 w 12192000"/>
              <a:gd name="connsiteY4" fmla="*/ 3545313 h 3545313"/>
              <a:gd name="connsiteX5" fmla="*/ 986101 w 12192000"/>
              <a:gd name="connsiteY5" fmla="*/ 3545313 h 3545313"/>
              <a:gd name="connsiteX6" fmla="*/ 475299 w 12192000"/>
              <a:gd name="connsiteY6" fmla="*/ 3545313 h 3545313"/>
              <a:gd name="connsiteX7" fmla="*/ 0 w 12192000"/>
              <a:gd name="connsiteY7" fmla="*/ 3545313 h 3545313"/>
              <a:gd name="connsiteX8" fmla="*/ 0 w 12192000"/>
              <a:gd name="connsiteY8" fmla="*/ 1543258 h 3545313"/>
              <a:gd name="connsiteX9" fmla="*/ 475299 w 12192000"/>
              <a:gd name="connsiteY9" fmla="*/ 1543258 h 3545313"/>
              <a:gd name="connsiteX10" fmla="*/ 475299 w 12192000"/>
              <a:gd name="connsiteY10" fmla="*/ 510802 h 3545313"/>
              <a:gd name="connsiteX11" fmla="*/ 986101 w 12192000"/>
              <a:gd name="connsiteY11" fmla="*/ 510802 h 3545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3545313">
                <a:moveTo>
                  <a:pt x="986101" y="0"/>
                </a:moveTo>
                <a:lnTo>
                  <a:pt x="12192000" y="0"/>
                </a:lnTo>
                <a:lnTo>
                  <a:pt x="12192000" y="510802"/>
                </a:lnTo>
                <a:lnTo>
                  <a:pt x="12192000" y="1543258"/>
                </a:lnTo>
                <a:lnTo>
                  <a:pt x="12192000" y="3545313"/>
                </a:lnTo>
                <a:lnTo>
                  <a:pt x="986101" y="3545313"/>
                </a:lnTo>
                <a:lnTo>
                  <a:pt x="475299" y="3545313"/>
                </a:lnTo>
                <a:lnTo>
                  <a:pt x="0" y="3545313"/>
                </a:lnTo>
                <a:lnTo>
                  <a:pt x="0" y="1543258"/>
                </a:lnTo>
                <a:lnTo>
                  <a:pt x="475299" y="1543258"/>
                </a:lnTo>
                <a:lnTo>
                  <a:pt x="475299" y="510802"/>
                </a:lnTo>
                <a:lnTo>
                  <a:pt x="986101" y="51080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p:cNvSpPr txBox="1">
            <a:spLocks noChangeArrowheads="1"/>
          </p:cNvSpPr>
          <p:nvPr userDrawn="1"/>
        </p:nvSpPr>
        <p:spPr bwMode="auto">
          <a:xfrm>
            <a:off x="0" y="-9921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fontAlgn="base">
              <a:spcBef>
                <a:spcPct val="0"/>
              </a:spcBef>
              <a:spcAft>
                <a:spcPct val="0"/>
              </a:spcAft>
              <a:defRPr>
                <a:solidFill>
                  <a:schemeClr val="tx1"/>
                </a:solidFill>
                <a:latin typeface="Calibri" charset="0"/>
              </a:defRPr>
            </a:lvl6pPr>
            <a:lvl7pPr marL="2971800" indent="-228600" fontAlgn="base">
              <a:spcBef>
                <a:spcPct val="0"/>
              </a:spcBef>
              <a:spcAft>
                <a:spcPct val="0"/>
              </a:spcAft>
              <a:defRPr>
                <a:solidFill>
                  <a:schemeClr val="tx1"/>
                </a:solidFill>
                <a:latin typeface="Calibri" charset="0"/>
              </a:defRPr>
            </a:lvl7pPr>
            <a:lvl8pPr marL="3429000" indent="-228600" fontAlgn="base">
              <a:spcBef>
                <a:spcPct val="0"/>
              </a:spcBef>
              <a:spcAft>
                <a:spcPct val="0"/>
              </a:spcAft>
              <a:defRPr>
                <a:solidFill>
                  <a:schemeClr val="tx1"/>
                </a:solidFill>
                <a:latin typeface="Calibri" charset="0"/>
              </a:defRPr>
            </a:lvl8pPr>
            <a:lvl9pPr marL="3886200" indent="-228600" fontAlgn="base">
              <a:spcBef>
                <a:spcPct val="0"/>
              </a:spcBef>
              <a:spcAft>
                <a:spcPct val="0"/>
              </a:spcAft>
              <a:defRPr>
                <a:solidFill>
                  <a:schemeClr val="tx1"/>
                </a:solidFill>
                <a:latin typeface="Calibri" charset="0"/>
              </a:defRPr>
            </a:lvl9pPr>
          </a:lstStyle>
          <a:p>
            <a:pPr eaLnBrk="1" hangingPunct="1">
              <a:defRPr/>
            </a:pPr>
            <a:endParaRPr lang="en-US" altLang="en-US"/>
          </a:p>
        </p:txBody>
      </p:sp>
      <p:sp>
        <p:nvSpPr>
          <p:cNvPr id="11" name="Text Placeholder 17"/>
          <p:cNvSpPr>
            <a:spLocks noGrp="1"/>
          </p:cNvSpPr>
          <p:nvPr>
            <p:ph type="body" sz="quarter" idx="12" hasCustomPrompt="1"/>
          </p:nvPr>
        </p:nvSpPr>
        <p:spPr>
          <a:xfrm>
            <a:off x="942276" y="4472120"/>
            <a:ext cx="8892396" cy="852877"/>
          </a:xfrm>
          <a:prstGeom prst="rect">
            <a:avLst/>
          </a:prstGeo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a:buNone/>
              <a:tabLst/>
              <a:defRPr sz="3200" b="1" i="0" cap="all" baseline="0">
                <a:solidFill>
                  <a:schemeClr val="tx2"/>
                </a:solidFill>
                <a:latin typeface="Verdana" charset="0"/>
              </a:defRPr>
            </a:lvl1pPr>
          </a:lstStyle>
          <a:p>
            <a:r>
              <a:rPr lang="et-EE" sz="3600"/>
              <a:t>Presentatsiooni Pealkiri</a:t>
            </a:r>
            <a:endParaRPr lang="et-EE" sz="3600">
              <a:solidFill>
                <a:schemeClr val="accent1"/>
              </a:solidFill>
            </a:endParaRPr>
          </a:p>
        </p:txBody>
      </p:sp>
      <p:sp>
        <p:nvSpPr>
          <p:cNvPr id="12" name="Text Placeholder 19"/>
          <p:cNvSpPr>
            <a:spLocks noGrp="1"/>
          </p:cNvSpPr>
          <p:nvPr>
            <p:ph type="body" sz="quarter" idx="13" hasCustomPrompt="1"/>
          </p:nvPr>
        </p:nvSpPr>
        <p:spPr>
          <a:xfrm>
            <a:off x="964578" y="6013392"/>
            <a:ext cx="4738535" cy="782741"/>
          </a:xfrm>
          <a:prstGeom prst="rect">
            <a:avLst/>
          </a:prstGeo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a:buNone/>
              <a:tabLst/>
              <a:defRPr sz="2000" baseline="0">
                <a:solidFill>
                  <a:srgbClr val="332B60"/>
                </a:solidFill>
                <a:latin typeface="Verdana" charset="0"/>
              </a:defRPr>
            </a:lvl1pPr>
          </a:lstStyle>
          <a:p>
            <a:pPr>
              <a:lnSpc>
                <a:spcPct val="100000"/>
              </a:lnSpc>
              <a:spcBef>
                <a:spcPts val="0"/>
              </a:spcBef>
            </a:pPr>
            <a:r>
              <a:rPr lang="et-EE" sz="1800"/>
              <a:t>Nimi </a:t>
            </a:r>
            <a:r>
              <a:rPr lang="et-EE" sz="1800" err="1"/>
              <a:t>Nimeste</a:t>
            </a:r>
            <a:br>
              <a:rPr lang="et-EE" sz="1800"/>
            </a:br>
            <a:r>
              <a:rPr lang="et-EE" sz="1800"/>
              <a:t>Teaduskond / instituut </a:t>
            </a:r>
          </a:p>
        </p:txBody>
      </p:sp>
      <p:sp>
        <p:nvSpPr>
          <p:cNvPr id="16" name="Text Placeholder 17"/>
          <p:cNvSpPr>
            <a:spLocks noGrp="1"/>
          </p:cNvSpPr>
          <p:nvPr>
            <p:ph type="body" sz="quarter" idx="14" hasCustomPrompt="1"/>
          </p:nvPr>
        </p:nvSpPr>
        <p:spPr>
          <a:xfrm>
            <a:off x="942276" y="4961733"/>
            <a:ext cx="8892396" cy="481427"/>
          </a:xfrm>
          <a:prstGeom prst="rect">
            <a:avLst/>
          </a:prstGeo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a:buNone/>
              <a:tabLst/>
              <a:defRPr sz="3200" b="1" i="0" cap="all" baseline="0">
                <a:solidFill>
                  <a:schemeClr val="accent3"/>
                </a:solidFill>
                <a:latin typeface="Verdana" charset="0"/>
              </a:defRPr>
            </a:lvl1pPr>
          </a:lstStyle>
          <a:p>
            <a:r>
              <a:rPr lang="et-EE" sz="3600">
                <a:solidFill>
                  <a:schemeClr val="accent1"/>
                </a:solidFill>
              </a:rPr>
              <a:t>vajadusel kahel real</a:t>
            </a:r>
          </a:p>
        </p:txBody>
      </p:sp>
      <p:sp>
        <p:nvSpPr>
          <p:cNvPr id="5" name="Date Placeholder 4">
            <a:extLst>
              <a:ext uri="{FF2B5EF4-FFF2-40B4-BE49-F238E27FC236}">
                <a16:creationId xmlns:a16="http://schemas.microsoft.com/office/drawing/2014/main" id="{E02623AA-F127-438E-83EA-5A4B108798AD}"/>
              </a:ext>
            </a:extLst>
          </p:cNvPr>
          <p:cNvSpPr>
            <a:spLocks noGrp="1"/>
          </p:cNvSpPr>
          <p:nvPr>
            <p:ph type="dt" sz="half" idx="15"/>
          </p:nvPr>
        </p:nvSpPr>
        <p:spPr>
          <a:xfrm>
            <a:off x="5878878" y="6208816"/>
            <a:ext cx="1916097" cy="365125"/>
          </a:xfrm>
          <a:prstGeom prst="rect">
            <a:avLst/>
          </a:prstGeom>
        </p:spPr>
        <p:txBody>
          <a:bodyPr/>
          <a:lstStyle>
            <a:lvl1pPr>
              <a:defRPr sz="2200">
                <a:solidFill>
                  <a:schemeClr val="tx2"/>
                </a:solidFill>
                <a:latin typeface="+mn-lt"/>
              </a:defRPr>
            </a:lvl1pPr>
          </a:lstStyle>
          <a:p>
            <a:fld id="{753892C2-EB78-4D5A-B775-B61492AB87AF}" type="datetime1">
              <a:rPr lang="et-EE" smtClean="0"/>
              <a:t>14.10.2025</a:t>
            </a:fld>
            <a:endParaRPr lang="et-EE"/>
          </a:p>
        </p:txBody>
      </p:sp>
      <p:pic>
        <p:nvPicPr>
          <p:cNvPr id="14" name="Pilt 13">
            <a:extLst>
              <a:ext uri="{FF2B5EF4-FFF2-40B4-BE49-F238E27FC236}">
                <a16:creationId xmlns:a16="http://schemas.microsoft.com/office/drawing/2014/main" id="{69C35846-FBD2-4832-B3B8-FE323E6ADD60}"/>
              </a:ext>
            </a:extLst>
          </p:cNvPr>
          <p:cNvPicPr>
            <a:picLocks noChangeAspect="1"/>
          </p:cNvPicPr>
          <p:nvPr userDrawn="1"/>
        </p:nvPicPr>
        <p:blipFill>
          <a:blip r:embed="rId3"/>
          <a:stretch>
            <a:fillRect/>
          </a:stretch>
        </p:blipFill>
        <p:spPr>
          <a:xfrm>
            <a:off x="8676624" y="6139575"/>
            <a:ext cx="2446760" cy="394639"/>
          </a:xfrm>
          <a:prstGeom prst="rect">
            <a:avLst/>
          </a:prstGeom>
        </p:spPr>
      </p:pic>
      <p:pic>
        <p:nvPicPr>
          <p:cNvPr id="15" name="Picture 3" descr="C:\Users\ipihu\Desktop\logo.png">
            <a:extLst>
              <a:ext uri="{FF2B5EF4-FFF2-40B4-BE49-F238E27FC236}">
                <a16:creationId xmlns:a16="http://schemas.microsoft.com/office/drawing/2014/main" id="{317F9883-BBE6-4691-9B4E-6E83B08E5FD3}"/>
              </a:ext>
            </a:extLst>
          </p:cNvPr>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8686800" y="1966097"/>
            <a:ext cx="2449513"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0372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abel">
    <p:spTree>
      <p:nvGrpSpPr>
        <p:cNvPr id="1" name=""/>
        <p:cNvGrpSpPr/>
        <p:nvPr/>
      </p:nvGrpSpPr>
      <p:grpSpPr>
        <a:xfrm>
          <a:off x="0" y="0"/>
          <a:ext cx="0" cy="0"/>
          <a:chOff x="0" y="0"/>
          <a:chExt cx="0" cy="0"/>
        </a:xfrm>
      </p:grpSpPr>
      <p:sp>
        <p:nvSpPr>
          <p:cNvPr id="8" name="Text Placeholder 9"/>
          <p:cNvSpPr>
            <a:spLocks noGrp="1"/>
          </p:cNvSpPr>
          <p:nvPr>
            <p:ph type="body" sz="quarter" idx="13" hasCustomPrompt="1"/>
          </p:nvPr>
        </p:nvSpPr>
        <p:spPr>
          <a:xfrm>
            <a:off x="479425" y="551545"/>
            <a:ext cx="10656888" cy="836666"/>
          </a:xfrm>
          <a:prstGeom prst="rect">
            <a:avLst/>
          </a:prstGeom>
        </p:spPr>
        <p:txBody>
          <a:bodyPr lIns="0" tIns="0" rIns="0" bIns="0"/>
          <a:lstStyle>
            <a:lvl1pPr marL="0" marR="0" indent="0" algn="l" defTabSz="914400" rtl="0" eaLnBrk="1" fontAlgn="auto" latinLnBrk="0" hangingPunct="1">
              <a:lnSpc>
                <a:spcPct val="100000"/>
              </a:lnSpc>
              <a:spcBef>
                <a:spcPts val="0"/>
              </a:spcBef>
              <a:spcAft>
                <a:spcPts val="0"/>
              </a:spcAft>
              <a:buClrTx/>
              <a:buSzTx/>
              <a:buFont typeface="Arial"/>
              <a:buNone/>
              <a:tabLst/>
              <a:defRPr sz="2200" b="1" i="0" cap="all" baseline="0">
                <a:solidFill>
                  <a:srgbClr val="332B60"/>
                </a:solidFill>
                <a:latin typeface="Verdana" charset="0"/>
              </a:defRPr>
            </a:lvl1pPr>
            <a:lvl2pPr>
              <a:defRPr sz="2500" b="1" i="0"/>
            </a:lvl2pPr>
          </a:lstStyle>
          <a:p>
            <a:pPr lvl="0"/>
            <a:r>
              <a:rPr lang="et-EE"/>
              <a:t>Redigeeri juhtslaidi</a:t>
            </a:r>
          </a:p>
          <a:p>
            <a:pPr lvl="0"/>
            <a:r>
              <a:rPr lang="et-EE"/>
              <a:t>Vajadusel kahel real</a:t>
            </a:r>
            <a:endParaRPr lang="en-US"/>
          </a:p>
        </p:txBody>
      </p:sp>
      <p:sp>
        <p:nvSpPr>
          <p:cNvPr id="7" name="Table Placeholder 6"/>
          <p:cNvSpPr>
            <a:spLocks noGrp="1"/>
          </p:cNvSpPr>
          <p:nvPr>
            <p:ph type="tbl" sz="quarter" idx="23"/>
          </p:nvPr>
        </p:nvSpPr>
        <p:spPr>
          <a:xfrm>
            <a:off x="2171700" y="1628776"/>
            <a:ext cx="8964613" cy="3887787"/>
          </a:xfrm>
          <a:prstGeom prst="rect">
            <a:avLst/>
          </a:prstGeom>
        </p:spPr>
        <p:txBody>
          <a:bodyPr/>
          <a:lstStyle>
            <a:lvl1pPr>
              <a:defRPr sz="1800" baseline="0">
                <a:solidFill>
                  <a:schemeClr val="bg1"/>
                </a:solidFill>
                <a:latin typeface="Verdana" charset="0"/>
              </a:defRPr>
            </a:lvl1pPr>
          </a:lstStyle>
          <a:p>
            <a:pPr lvl="0"/>
            <a:r>
              <a:rPr lang="et-EE" noProof="0"/>
              <a:t>Tabeli lisamiseks klõpsake ikooni</a:t>
            </a:r>
            <a:endParaRPr lang="en-US" noProof="0"/>
          </a:p>
        </p:txBody>
      </p:sp>
    </p:spTree>
    <p:extLst>
      <p:ext uri="{BB962C8B-B14F-4D97-AF65-F5344CB8AC3E}">
        <p14:creationId xmlns:p14="http://schemas.microsoft.com/office/powerpoint/2010/main" val="1499663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lt 2">
    <p:spTree>
      <p:nvGrpSpPr>
        <p:cNvPr id="1" name=""/>
        <p:cNvGrpSpPr/>
        <p:nvPr/>
      </p:nvGrpSpPr>
      <p:grpSpPr>
        <a:xfrm>
          <a:off x="0" y="0"/>
          <a:ext cx="0" cy="0"/>
          <a:chOff x="0" y="0"/>
          <a:chExt cx="0" cy="0"/>
        </a:xfrm>
      </p:grpSpPr>
      <p:sp>
        <p:nvSpPr>
          <p:cNvPr id="11" name="Text Placeholder 9"/>
          <p:cNvSpPr>
            <a:spLocks noGrp="1"/>
          </p:cNvSpPr>
          <p:nvPr>
            <p:ph type="body" sz="quarter" idx="13" hasCustomPrompt="1"/>
          </p:nvPr>
        </p:nvSpPr>
        <p:spPr>
          <a:xfrm>
            <a:off x="479425" y="549275"/>
            <a:ext cx="10656886" cy="844415"/>
          </a:xfrm>
          <a:prstGeom prst="rect">
            <a:avLst/>
          </a:prstGeom>
        </p:spPr>
        <p:txBody>
          <a:bodyPr lIns="0" tIns="0" rIns="0" bIns="0"/>
          <a:lstStyle>
            <a:lvl1pPr marL="0" marR="0" indent="0" algn="l" defTabSz="914400" rtl="0" eaLnBrk="1" fontAlgn="auto" latinLnBrk="0" hangingPunct="1">
              <a:lnSpc>
                <a:spcPct val="100000"/>
              </a:lnSpc>
              <a:spcBef>
                <a:spcPts val="0"/>
              </a:spcBef>
              <a:spcAft>
                <a:spcPts val="0"/>
              </a:spcAft>
              <a:buClrTx/>
              <a:buSzTx/>
              <a:buFont typeface="Arial"/>
              <a:buNone/>
              <a:tabLst/>
              <a:defRPr sz="2200" b="1" i="0" cap="all" baseline="0">
                <a:solidFill>
                  <a:srgbClr val="332B60"/>
                </a:solidFill>
                <a:latin typeface="Verdana" charset="0"/>
              </a:defRPr>
            </a:lvl1pPr>
          </a:lstStyle>
          <a:p>
            <a:pPr lvl="0"/>
            <a:r>
              <a:rPr lang="et-EE"/>
              <a:t>Redigeeri juhtslaidi</a:t>
            </a:r>
          </a:p>
          <a:p>
            <a:pPr lvl="0"/>
            <a:r>
              <a:rPr lang="et-EE"/>
              <a:t>Vajadusel kahel real</a:t>
            </a:r>
            <a:endParaRPr lang="en-US"/>
          </a:p>
        </p:txBody>
      </p:sp>
      <p:sp>
        <p:nvSpPr>
          <p:cNvPr id="12" name="Text Placeholder 11"/>
          <p:cNvSpPr>
            <a:spLocks noGrp="1"/>
          </p:cNvSpPr>
          <p:nvPr>
            <p:ph type="body" sz="quarter" idx="14" hasCustomPrompt="1"/>
          </p:nvPr>
        </p:nvSpPr>
        <p:spPr>
          <a:xfrm>
            <a:off x="2171700" y="1628775"/>
            <a:ext cx="8964612" cy="627315"/>
          </a:xfrm>
          <a:prstGeom prst="rect">
            <a:avLst/>
          </a:prstGeom>
        </p:spPr>
        <p:txBody>
          <a:bodyPr lIns="0" tIns="0" rIns="0" bIns="0"/>
          <a:lstStyle>
            <a:lvl1pPr marL="228600" marR="0" indent="-228600" algn="l" defTabSz="914400" rtl="0" eaLnBrk="1" fontAlgn="auto" latinLnBrk="0" hangingPunct="1">
              <a:lnSpc>
                <a:spcPct val="90000"/>
              </a:lnSpc>
              <a:spcBef>
                <a:spcPts val="1000"/>
              </a:spcBef>
              <a:spcAft>
                <a:spcPts val="0"/>
              </a:spcAft>
              <a:buClrTx/>
              <a:buSzTx/>
              <a:buFont typeface="Arial"/>
              <a:buNone/>
              <a:tabLst/>
              <a:defRPr sz="1800" baseline="0">
                <a:solidFill>
                  <a:srgbClr val="332B60"/>
                </a:solidFill>
                <a:latin typeface="Verdana" charset="0"/>
              </a:defRPr>
            </a:lvl1pPr>
          </a:lstStyle>
          <a:p>
            <a:pPr lvl="0"/>
            <a:r>
              <a:rPr lang="et-EE"/>
              <a:t>Redigeeri juhtslaidi tekstilaade</a:t>
            </a:r>
          </a:p>
        </p:txBody>
      </p:sp>
      <p:sp>
        <p:nvSpPr>
          <p:cNvPr id="3" name="Picture Placeholder 2"/>
          <p:cNvSpPr>
            <a:spLocks noGrp="1"/>
          </p:cNvSpPr>
          <p:nvPr>
            <p:ph type="pic" sz="quarter" idx="16"/>
          </p:nvPr>
        </p:nvSpPr>
        <p:spPr>
          <a:xfrm>
            <a:off x="2171700" y="2362989"/>
            <a:ext cx="8964611" cy="3153574"/>
          </a:xfrm>
          <a:prstGeom prst="rect">
            <a:avLst/>
          </a:prstGeom>
        </p:spPr>
        <p:txBody>
          <a:bodyPr/>
          <a:lstStyle>
            <a:lvl1pPr marL="228600" indent="-228600">
              <a:buClr>
                <a:schemeClr val="accent1"/>
              </a:buClr>
              <a:buFont typeface="Wingdings" panose="05000000000000000000" pitchFamily="2" charset="2"/>
              <a:buChar char="§"/>
              <a:defRPr sz="1800">
                <a:solidFill>
                  <a:srgbClr val="332B60"/>
                </a:solidFill>
              </a:defRPr>
            </a:lvl1pPr>
          </a:lstStyle>
          <a:p>
            <a:pPr lvl="0"/>
            <a:r>
              <a:rPr lang="et-EE" noProof="0"/>
              <a:t>Pildi lisamiseks klõpsake ikooni</a:t>
            </a:r>
            <a:endParaRPr lang="en-US" noProof="0"/>
          </a:p>
        </p:txBody>
      </p:sp>
    </p:spTree>
    <p:extLst>
      <p:ext uri="{BB962C8B-B14F-4D97-AF65-F5344CB8AC3E}">
        <p14:creationId xmlns:p14="http://schemas.microsoft.com/office/powerpoint/2010/main" val="3752270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aheslaid">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screen">
            <a:extLst>
              <a:ext uri="{28A0092B-C50C-407E-A947-70E740481C1C}">
                <a14:useLocalDpi xmlns:a14="http://schemas.microsoft.com/office/drawing/2010/main"/>
              </a:ext>
            </a:extLst>
          </a:blip>
          <a:srcRect l="-143" r="-1"/>
          <a:stretch/>
        </p:blipFill>
        <p:spPr>
          <a:xfrm>
            <a:off x="-15499" y="-23247"/>
            <a:ext cx="12207498" cy="4940618"/>
          </a:xfrm>
          <a:prstGeom prst="rect">
            <a:avLst/>
          </a:prstGeom>
        </p:spPr>
      </p:pic>
      <p:grpSp>
        <p:nvGrpSpPr>
          <p:cNvPr id="2" name="Group 1"/>
          <p:cNvGrpSpPr/>
          <p:nvPr userDrawn="1"/>
        </p:nvGrpSpPr>
        <p:grpSpPr>
          <a:xfrm>
            <a:off x="-1" y="1982167"/>
            <a:ext cx="12192000" cy="4875833"/>
            <a:chOff x="-1" y="1982167"/>
            <a:chExt cx="12192000" cy="4875833"/>
          </a:xfrm>
        </p:grpSpPr>
        <p:sp>
          <p:nvSpPr>
            <p:cNvPr id="7" name="Freeform 6"/>
            <p:cNvSpPr/>
            <p:nvPr userDrawn="1"/>
          </p:nvSpPr>
          <p:spPr>
            <a:xfrm>
              <a:off x="-1" y="3312687"/>
              <a:ext cx="12192000" cy="3545313"/>
            </a:xfrm>
            <a:custGeom>
              <a:avLst/>
              <a:gdLst>
                <a:gd name="connsiteX0" fmla="*/ 986101 w 12192000"/>
                <a:gd name="connsiteY0" fmla="*/ 0 h 3545313"/>
                <a:gd name="connsiteX1" fmla="*/ 12192000 w 12192000"/>
                <a:gd name="connsiteY1" fmla="*/ 0 h 3545313"/>
                <a:gd name="connsiteX2" fmla="*/ 12192000 w 12192000"/>
                <a:gd name="connsiteY2" fmla="*/ 510802 h 3545313"/>
                <a:gd name="connsiteX3" fmla="*/ 12192000 w 12192000"/>
                <a:gd name="connsiteY3" fmla="*/ 1543258 h 3545313"/>
                <a:gd name="connsiteX4" fmla="*/ 12192000 w 12192000"/>
                <a:gd name="connsiteY4" fmla="*/ 3545313 h 3545313"/>
                <a:gd name="connsiteX5" fmla="*/ 986101 w 12192000"/>
                <a:gd name="connsiteY5" fmla="*/ 3545313 h 3545313"/>
                <a:gd name="connsiteX6" fmla="*/ 475299 w 12192000"/>
                <a:gd name="connsiteY6" fmla="*/ 3545313 h 3545313"/>
                <a:gd name="connsiteX7" fmla="*/ 0 w 12192000"/>
                <a:gd name="connsiteY7" fmla="*/ 3545313 h 3545313"/>
                <a:gd name="connsiteX8" fmla="*/ 0 w 12192000"/>
                <a:gd name="connsiteY8" fmla="*/ 1543258 h 3545313"/>
                <a:gd name="connsiteX9" fmla="*/ 475299 w 12192000"/>
                <a:gd name="connsiteY9" fmla="*/ 1543258 h 3545313"/>
                <a:gd name="connsiteX10" fmla="*/ 475299 w 12192000"/>
                <a:gd name="connsiteY10" fmla="*/ 510802 h 3545313"/>
                <a:gd name="connsiteX11" fmla="*/ 986101 w 12192000"/>
                <a:gd name="connsiteY11" fmla="*/ 510802 h 3545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3545313">
                  <a:moveTo>
                    <a:pt x="986101" y="0"/>
                  </a:moveTo>
                  <a:lnTo>
                    <a:pt x="12192000" y="0"/>
                  </a:lnTo>
                  <a:lnTo>
                    <a:pt x="12192000" y="510802"/>
                  </a:lnTo>
                  <a:lnTo>
                    <a:pt x="12192000" y="1543258"/>
                  </a:lnTo>
                  <a:lnTo>
                    <a:pt x="12192000" y="3545313"/>
                  </a:lnTo>
                  <a:lnTo>
                    <a:pt x="986101" y="3545313"/>
                  </a:lnTo>
                  <a:lnTo>
                    <a:pt x="475299" y="3545313"/>
                  </a:lnTo>
                  <a:lnTo>
                    <a:pt x="0" y="3545313"/>
                  </a:lnTo>
                  <a:lnTo>
                    <a:pt x="0" y="1543258"/>
                  </a:lnTo>
                  <a:lnTo>
                    <a:pt x="475299" y="1543258"/>
                  </a:lnTo>
                  <a:lnTo>
                    <a:pt x="475299" y="510802"/>
                  </a:lnTo>
                  <a:lnTo>
                    <a:pt x="986101" y="51080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 name="Picture 3" descr="C:\Users\ipihu\Desktop\logo.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686800" y="1982167"/>
              <a:ext cx="2449513"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Text Placeholder 19"/>
          <p:cNvSpPr>
            <a:spLocks noGrp="1"/>
          </p:cNvSpPr>
          <p:nvPr>
            <p:ph type="body" sz="quarter" idx="11" hasCustomPrompt="1"/>
          </p:nvPr>
        </p:nvSpPr>
        <p:spPr>
          <a:xfrm>
            <a:off x="982403" y="4797922"/>
            <a:ext cx="10159444" cy="971053"/>
          </a:xfrm>
          <a:prstGeom prst="rect">
            <a:avLst/>
          </a:prstGeo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a:buNone/>
              <a:tabLst/>
              <a:defRPr sz="3200" b="1" cap="all" baseline="0">
                <a:solidFill>
                  <a:schemeClr val="accent3"/>
                </a:solidFill>
                <a:latin typeface="Verdana" charset="0"/>
              </a:defRPr>
            </a:lvl1pPr>
            <a:lvl2pPr marL="0" indent="0">
              <a:spcBef>
                <a:spcPts val="1000"/>
              </a:spcBef>
              <a:buFontTx/>
              <a:buNone/>
              <a:defRPr sz="1600" b="0">
                <a:solidFill>
                  <a:schemeClr val="accent2"/>
                </a:solidFill>
              </a:defRPr>
            </a:lvl2pPr>
          </a:lstStyle>
          <a:p>
            <a:r>
              <a:rPr lang="et-EE" altLang="en-US" sz="2900" err="1">
                <a:solidFill>
                  <a:schemeClr val="tx2"/>
                </a:solidFill>
              </a:rPr>
              <a:t>VaheSLAIDI</a:t>
            </a:r>
            <a:r>
              <a:rPr lang="et-EE" altLang="en-US" sz="2900">
                <a:solidFill>
                  <a:schemeClr val="tx2"/>
                </a:solidFill>
              </a:rPr>
              <a:t> pealkiri</a:t>
            </a:r>
          </a:p>
          <a:p>
            <a:pPr>
              <a:lnSpc>
                <a:spcPct val="100000"/>
              </a:lnSpc>
              <a:spcBef>
                <a:spcPts val="0"/>
              </a:spcBef>
            </a:pPr>
            <a:r>
              <a:rPr lang="et-EE" altLang="en-US" sz="2900">
                <a:solidFill>
                  <a:schemeClr val="accent1"/>
                </a:solidFill>
              </a:rPr>
              <a:t>Vajadusel ka KAHEL või kolmel REAL</a:t>
            </a:r>
            <a:endParaRPr lang="en-US" altLang="en-US" sz="2900">
              <a:solidFill>
                <a:schemeClr val="accent1"/>
              </a:solidFill>
            </a:endParaRPr>
          </a:p>
        </p:txBody>
      </p:sp>
    </p:spTree>
    <p:extLst>
      <p:ext uri="{BB962C8B-B14F-4D97-AF65-F5344CB8AC3E}">
        <p14:creationId xmlns:p14="http://schemas.microsoft.com/office/powerpoint/2010/main" val="3236839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aheslaid 2">
    <p:spTree>
      <p:nvGrpSpPr>
        <p:cNvPr id="1" name=""/>
        <p:cNvGrpSpPr/>
        <p:nvPr/>
      </p:nvGrpSpPr>
      <p:grpSpPr>
        <a:xfrm>
          <a:off x="0" y="0"/>
          <a:ext cx="0" cy="0"/>
          <a:chOff x="0" y="0"/>
          <a:chExt cx="0" cy="0"/>
        </a:xfrm>
      </p:grpSpPr>
      <p:pic>
        <p:nvPicPr>
          <p:cNvPr id="8" name="Picture 13">
            <a:extLst>
              <a:ext uri="{FF2B5EF4-FFF2-40B4-BE49-F238E27FC236}">
                <a16:creationId xmlns:a16="http://schemas.microsoft.com/office/drawing/2014/main" id="{5CD619D2-C3BA-4D57-85CE-B9E0F7F5F77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43" r="-1"/>
          <a:stretch/>
        </p:blipFill>
        <p:spPr>
          <a:xfrm>
            <a:off x="-15499" y="-23248"/>
            <a:ext cx="6860680" cy="6881247"/>
          </a:xfrm>
          <a:prstGeom prst="rect">
            <a:avLst/>
          </a:prstGeom>
        </p:spPr>
      </p:pic>
      <p:grpSp>
        <p:nvGrpSpPr>
          <p:cNvPr id="11" name="Group 11">
            <a:extLst>
              <a:ext uri="{FF2B5EF4-FFF2-40B4-BE49-F238E27FC236}">
                <a16:creationId xmlns:a16="http://schemas.microsoft.com/office/drawing/2014/main" id="{F7596EE4-A1C1-4FEF-8368-9CF7D1AF1EF4}"/>
              </a:ext>
            </a:extLst>
          </p:cNvPr>
          <p:cNvGrpSpPr/>
          <p:nvPr userDrawn="1"/>
        </p:nvGrpSpPr>
        <p:grpSpPr>
          <a:xfrm>
            <a:off x="5128412" y="-30480"/>
            <a:ext cx="7063588" cy="6888480"/>
            <a:chOff x="4923693" y="-30480"/>
            <a:chExt cx="7063588" cy="6888480"/>
          </a:xfrm>
        </p:grpSpPr>
        <p:sp>
          <p:nvSpPr>
            <p:cNvPr id="12" name="Rectangle 8">
              <a:extLst>
                <a:ext uri="{FF2B5EF4-FFF2-40B4-BE49-F238E27FC236}">
                  <a16:creationId xmlns:a16="http://schemas.microsoft.com/office/drawing/2014/main" id="{5543C13F-7821-4DAE-9A90-AC943FA5CF8D}"/>
                </a:ext>
              </a:extLst>
            </p:cNvPr>
            <p:cNvSpPr/>
            <p:nvPr/>
          </p:nvSpPr>
          <p:spPr>
            <a:xfrm>
              <a:off x="4923693" y="-30480"/>
              <a:ext cx="7063588" cy="3125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Rectangle 10">
              <a:extLst>
                <a:ext uri="{FF2B5EF4-FFF2-40B4-BE49-F238E27FC236}">
                  <a16:creationId xmlns:a16="http://schemas.microsoft.com/office/drawing/2014/main" id="{DCC11422-3994-43CA-8671-5ACFC608CFDB}"/>
                </a:ext>
              </a:extLst>
            </p:cNvPr>
            <p:cNvSpPr/>
            <p:nvPr/>
          </p:nvSpPr>
          <p:spPr>
            <a:xfrm>
              <a:off x="5874058" y="2991173"/>
              <a:ext cx="6113223" cy="3866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0" name="Text Placeholder 19"/>
          <p:cNvSpPr>
            <a:spLocks noGrp="1"/>
          </p:cNvSpPr>
          <p:nvPr>
            <p:ph type="body" sz="quarter" idx="11" hasCustomPrompt="1"/>
          </p:nvPr>
        </p:nvSpPr>
        <p:spPr>
          <a:xfrm>
            <a:off x="6588807" y="2171481"/>
            <a:ext cx="4570131" cy="2333467"/>
          </a:xfrm>
          <a:prstGeom prst="rect">
            <a:avLst/>
          </a:prstGeo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a:buNone/>
              <a:tabLst/>
              <a:defRPr sz="3200" b="1" cap="all" baseline="0">
                <a:solidFill>
                  <a:schemeClr val="accent3"/>
                </a:solidFill>
                <a:latin typeface="Verdana" charset="0"/>
              </a:defRPr>
            </a:lvl1pPr>
            <a:lvl2pPr marL="0" indent="0">
              <a:spcBef>
                <a:spcPts val="1000"/>
              </a:spcBef>
              <a:buFontTx/>
              <a:buNone/>
              <a:defRPr sz="1600" b="0">
                <a:solidFill>
                  <a:schemeClr val="accent2"/>
                </a:solidFill>
              </a:defRPr>
            </a:lvl2pPr>
          </a:lstStyle>
          <a:p>
            <a:r>
              <a:rPr lang="et-EE" altLang="en-US" sz="2900" err="1">
                <a:solidFill>
                  <a:schemeClr val="tx2"/>
                </a:solidFill>
              </a:rPr>
              <a:t>VaheSLAIDI</a:t>
            </a:r>
            <a:r>
              <a:rPr lang="et-EE" altLang="en-US" sz="2900">
                <a:solidFill>
                  <a:schemeClr val="tx2"/>
                </a:solidFill>
              </a:rPr>
              <a:t> pealkiri</a:t>
            </a:r>
          </a:p>
          <a:p>
            <a:pPr>
              <a:lnSpc>
                <a:spcPct val="100000"/>
              </a:lnSpc>
              <a:spcBef>
                <a:spcPts val="0"/>
              </a:spcBef>
            </a:pPr>
            <a:r>
              <a:rPr lang="et-EE" altLang="en-US" sz="2900">
                <a:solidFill>
                  <a:schemeClr val="accent1"/>
                </a:solidFill>
              </a:rPr>
              <a:t>Vajadusel ka KAHEL või kolmel REAL</a:t>
            </a:r>
            <a:endParaRPr lang="en-US" altLang="en-US" sz="2900">
              <a:solidFill>
                <a:schemeClr val="accent1"/>
              </a:solidFill>
            </a:endParaRPr>
          </a:p>
        </p:txBody>
      </p:sp>
    </p:spTree>
    <p:extLst>
      <p:ext uri="{BB962C8B-B14F-4D97-AF65-F5344CB8AC3E}">
        <p14:creationId xmlns:p14="http://schemas.microsoft.com/office/powerpoint/2010/main" val="16930075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aheslaid 3">
    <p:spTree>
      <p:nvGrpSpPr>
        <p:cNvPr id="1" name=""/>
        <p:cNvGrpSpPr/>
        <p:nvPr/>
      </p:nvGrpSpPr>
      <p:grpSpPr>
        <a:xfrm>
          <a:off x="0" y="0"/>
          <a:ext cx="0" cy="0"/>
          <a:chOff x="0" y="0"/>
          <a:chExt cx="0" cy="0"/>
        </a:xfrm>
      </p:grpSpPr>
      <p:pic>
        <p:nvPicPr>
          <p:cNvPr id="8" name="Picture 13">
            <a:extLst>
              <a:ext uri="{FF2B5EF4-FFF2-40B4-BE49-F238E27FC236}">
                <a16:creationId xmlns:a16="http://schemas.microsoft.com/office/drawing/2014/main" id="{6EEF71EA-745A-4289-8EEB-C8FBF10371E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43" r="-1"/>
          <a:stretch/>
        </p:blipFill>
        <p:spPr>
          <a:xfrm>
            <a:off x="-15499" y="-23248"/>
            <a:ext cx="12207498" cy="6881247"/>
          </a:xfrm>
          <a:prstGeom prst="rect">
            <a:avLst/>
          </a:prstGeom>
        </p:spPr>
      </p:pic>
      <p:sp>
        <p:nvSpPr>
          <p:cNvPr id="6" name="Text Placeholder 9">
            <a:extLst>
              <a:ext uri="{FF2B5EF4-FFF2-40B4-BE49-F238E27FC236}">
                <a16:creationId xmlns:a16="http://schemas.microsoft.com/office/drawing/2014/main" id="{E3F8F3CD-B427-4CDD-9A77-CE9B5003BA01}"/>
              </a:ext>
            </a:extLst>
          </p:cNvPr>
          <p:cNvSpPr>
            <a:spLocks noGrp="1"/>
          </p:cNvSpPr>
          <p:nvPr>
            <p:ph type="body" sz="quarter" idx="13" hasCustomPrompt="1"/>
          </p:nvPr>
        </p:nvSpPr>
        <p:spPr>
          <a:xfrm>
            <a:off x="6031278" y="3901508"/>
            <a:ext cx="5249171" cy="1396885"/>
          </a:xfrm>
          <a:prstGeom prst="rect">
            <a:avLst/>
          </a:prstGeom>
        </p:spPr>
        <p:txBody>
          <a:bodyPr lIns="0" tIns="0" rIns="0" bIns="0">
            <a:noAutofit/>
          </a:bodyPr>
          <a:lstStyle>
            <a:lvl1pPr marL="0" marR="0" indent="0" algn="l" defTabSz="914400" rtl="0" eaLnBrk="1" fontAlgn="auto" latinLnBrk="0" hangingPunct="1">
              <a:lnSpc>
                <a:spcPct val="100000"/>
              </a:lnSpc>
              <a:spcBef>
                <a:spcPts val="0"/>
              </a:spcBef>
              <a:spcAft>
                <a:spcPts val="0"/>
              </a:spcAft>
              <a:buClrTx/>
              <a:buSzTx/>
              <a:buFont typeface="Arial"/>
              <a:buNone/>
              <a:tabLst/>
              <a:defRPr sz="2900" b="1" i="0" cap="all" baseline="0">
                <a:solidFill>
                  <a:schemeClr val="bg1"/>
                </a:solidFill>
                <a:latin typeface="Verdana" charset="0"/>
              </a:defRPr>
            </a:lvl1pPr>
          </a:lstStyle>
          <a:p>
            <a:pPr lvl="0"/>
            <a:r>
              <a:rPr lang="et-EE"/>
              <a:t>Vaheslaidi pealkiri</a:t>
            </a:r>
          </a:p>
          <a:p>
            <a:pPr lvl="0"/>
            <a:r>
              <a:rPr lang="et-EE"/>
              <a:t>Vajadusel ka kahel või kolmel real</a:t>
            </a:r>
            <a:endParaRPr lang="en-US"/>
          </a:p>
        </p:txBody>
      </p:sp>
    </p:spTree>
    <p:extLst>
      <p:ext uri="{BB962C8B-B14F-4D97-AF65-F5344CB8AC3E}">
        <p14:creationId xmlns:p14="http://schemas.microsoft.com/office/powerpoint/2010/main" val="2571987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viimane slaid">
    <p:spTree>
      <p:nvGrpSpPr>
        <p:cNvPr id="1" name=""/>
        <p:cNvGrpSpPr/>
        <p:nvPr/>
      </p:nvGrpSpPr>
      <p:grpSpPr>
        <a:xfrm>
          <a:off x="0" y="0"/>
          <a:ext cx="0" cy="0"/>
          <a:chOff x="0" y="0"/>
          <a:chExt cx="0" cy="0"/>
        </a:xfrm>
      </p:grpSpPr>
      <p:pic>
        <p:nvPicPr>
          <p:cNvPr id="18" name="Picture 17"/>
          <p:cNvPicPr>
            <a:picLocks noChangeAspect="1"/>
          </p:cNvPicPr>
          <p:nvPr userDrawn="1"/>
        </p:nvPicPr>
        <p:blipFill rotWithShape="1">
          <a:blip r:embed="rId2" cstate="screen">
            <a:extLst>
              <a:ext uri="{28A0092B-C50C-407E-A947-70E740481C1C}">
                <a14:useLocalDpi xmlns:a14="http://schemas.microsoft.com/office/drawing/2010/main"/>
              </a:ext>
            </a:extLst>
          </a:blip>
          <a:srcRect l="-143" r="-1"/>
          <a:stretch/>
        </p:blipFill>
        <p:spPr>
          <a:xfrm>
            <a:off x="-15499" y="-23247"/>
            <a:ext cx="12207498" cy="4940618"/>
          </a:xfrm>
          <a:prstGeom prst="rect">
            <a:avLst/>
          </a:prstGeom>
        </p:spPr>
      </p:pic>
      <p:sp>
        <p:nvSpPr>
          <p:cNvPr id="15" name="Freeform 14"/>
          <p:cNvSpPr/>
          <p:nvPr userDrawn="1"/>
        </p:nvSpPr>
        <p:spPr>
          <a:xfrm>
            <a:off x="-1" y="3312687"/>
            <a:ext cx="12192000" cy="3545313"/>
          </a:xfrm>
          <a:custGeom>
            <a:avLst/>
            <a:gdLst>
              <a:gd name="connsiteX0" fmla="*/ 986101 w 12192000"/>
              <a:gd name="connsiteY0" fmla="*/ 0 h 3545313"/>
              <a:gd name="connsiteX1" fmla="*/ 12192000 w 12192000"/>
              <a:gd name="connsiteY1" fmla="*/ 0 h 3545313"/>
              <a:gd name="connsiteX2" fmla="*/ 12192000 w 12192000"/>
              <a:gd name="connsiteY2" fmla="*/ 510802 h 3545313"/>
              <a:gd name="connsiteX3" fmla="*/ 12192000 w 12192000"/>
              <a:gd name="connsiteY3" fmla="*/ 1543258 h 3545313"/>
              <a:gd name="connsiteX4" fmla="*/ 12192000 w 12192000"/>
              <a:gd name="connsiteY4" fmla="*/ 3545313 h 3545313"/>
              <a:gd name="connsiteX5" fmla="*/ 986101 w 12192000"/>
              <a:gd name="connsiteY5" fmla="*/ 3545313 h 3545313"/>
              <a:gd name="connsiteX6" fmla="*/ 475299 w 12192000"/>
              <a:gd name="connsiteY6" fmla="*/ 3545313 h 3545313"/>
              <a:gd name="connsiteX7" fmla="*/ 0 w 12192000"/>
              <a:gd name="connsiteY7" fmla="*/ 3545313 h 3545313"/>
              <a:gd name="connsiteX8" fmla="*/ 0 w 12192000"/>
              <a:gd name="connsiteY8" fmla="*/ 1543258 h 3545313"/>
              <a:gd name="connsiteX9" fmla="*/ 475299 w 12192000"/>
              <a:gd name="connsiteY9" fmla="*/ 1543258 h 3545313"/>
              <a:gd name="connsiteX10" fmla="*/ 475299 w 12192000"/>
              <a:gd name="connsiteY10" fmla="*/ 510802 h 3545313"/>
              <a:gd name="connsiteX11" fmla="*/ 986101 w 12192000"/>
              <a:gd name="connsiteY11" fmla="*/ 510802 h 3545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3545313">
                <a:moveTo>
                  <a:pt x="986101" y="0"/>
                </a:moveTo>
                <a:lnTo>
                  <a:pt x="12192000" y="0"/>
                </a:lnTo>
                <a:lnTo>
                  <a:pt x="12192000" y="510802"/>
                </a:lnTo>
                <a:lnTo>
                  <a:pt x="12192000" y="1543258"/>
                </a:lnTo>
                <a:lnTo>
                  <a:pt x="12192000" y="3545313"/>
                </a:lnTo>
                <a:lnTo>
                  <a:pt x="986101" y="3545313"/>
                </a:lnTo>
                <a:lnTo>
                  <a:pt x="475299" y="3545313"/>
                </a:lnTo>
                <a:lnTo>
                  <a:pt x="0" y="3545313"/>
                </a:lnTo>
                <a:lnTo>
                  <a:pt x="0" y="1543258"/>
                </a:lnTo>
                <a:lnTo>
                  <a:pt x="475299" y="1543258"/>
                </a:lnTo>
                <a:lnTo>
                  <a:pt x="475299" y="510802"/>
                </a:lnTo>
                <a:lnTo>
                  <a:pt x="986101" y="51080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6" name="Picture 1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693884" y="1975732"/>
            <a:ext cx="2447645" cy="1370681"/>
          </a:xfrm>
          <a:prstGeom prst="rect">
            <a:avLst/>
          </a:prstGeom>
        </p:spPr>
      </p:pic>
      <p:sp>
        <p:nvSpPr>
          <p:cNvPr id="5" name="TextBox 4"/>
          <p:cNvSpPr txBox="1">
            <a:spLocks noChangeArrowheads="1"/>
          </p:cNvSpPr>
          <p:nvPr userDrawn="1"/>
        </p:nvSpPr>
        <p:spPr bwMode="auto">
          <a:xfrm>
            <a:off x="0" y="-9921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fontAlgn="base">
              <a:spcBef>
                <a:spcPct val="0"/>
              </a:spcBef>
              <a:spcAft>
                <a:spcPct val="0"/>
              </a:spcAft>
              <a:defRPr>
                <a:solidFill>
                  <a:schemeClr val="tx1"/>
                </a:solidFill>
                <a:latin typeface="Calibri" charset="0"/>
              </a:defRPr>
            </a:lvl6pPr>
            <a:lvl7pPr marL="2971800" indent="-228600" fontAlgn="base">
              <a:spcBef>
                <a:spcPct val="0"/>
              </a:spcBef>
              <a:spcAft>
                <a:spcPct val="0"/>
              </a:spcAft>
              <a:defRPr>
                <a:solidFill>
                  <a:schemeClr val="tx1"/>
                </a:solidFill>
                <a:latin typeface="Calibri" charset="0"/>
              </a:defRPr>
            </a:lvl7pPr>
            <a:lvl8pPr marL="3429000" indent="-228600" fontAlgn="base">
              <a:spcBef>
                <a:spcPct val="0"/>
              </a:spcBef>
              <a:spcAft>
                <a:spcPct val="0"/>
              </a:spcAft>
              <a:defRPr>
                <a:solidFill>
                  <a:schemeClr val="tx1"/>
                </a:solidFill>
                <a:latin typeface="Calibri" charset="0"/>
              </a:defRPr>
            </a:lvl8pPr>
            <a:lvl9pPr marL="3886200" indent="-228600" fontAlgn="base">
              <a:spcBef>
                <a:spcPct val="0"/>
              </a:spcBef>
              <a:spcAft>
                <a:spcPct val="0"/>
              </a:spcAft>
              <a:defRPr>
                <a:solidFill>
                  <a:schemeClr val="tx1"/>
                </a:solidFill>
                <a:latin typeface="Calibri" charset="0"/>
              </a:defRPr>
            </a:lvl9pPr>
          </a:lstStyle>
          <a:p>
            <a:pPr eaLnBrk="1" hangingPunct="1">
              <a:defRPr/>
            </a:pPr>
            <a:endParaRPr lang="en-US" altLang="en-US"/>
          </a:p>
        </p:txBody>
      </p:sp>
      <p:sp>
        <p:nvSpPr>
          <p:cNvPr id="8" name="Text Placeholder 19"/>
          <p:cNvSpPr>
            <a:spLocks noGrp="1"/>
          </p:cNvSpPr>
          <p:nvPr>
            <p:ph type="body" sz="quarter" idx="11" hasCustomPrompt="1"/>
          </p:nvPr>
        </p:nvSpPr>
        <p:spPr>
          <a:xfrm>
            <a:off x="982403" y="4755192"/>
            <a:ext cx="7213014" cy="1688335"/>
          </a:xfrm>
          <a:prstGeom prst="rect">
            <a:avLst/>
          </a:prstGeom>
        </p:spPr>
        <p:txBody>
          <a:bodyPr lIns="0" tIns="0" rIns="0" bIns="0">
            <a:normAutofit/>
          </a:bodyPr>
          <a:lstStyle>
            <a:lvl1pPr marL="0" marR="0" indent="0" algn="l" defTabSz="914400" rtl="0" eaLnBrk="1" fontAlgn="auto" latinLnBrk="0" hangingPunct="1">
              <a:lnSpc>
                <a:spcPct val="100000"/>
              </a:lnSpc>
              <a:spcBef>
                <a:spcPts val="1000"/>
              </a:spcBef>
              <a:spcAft>
                <a:spcPts val="0"/>
              </a:spcAft>
              <a:buClrTx/>
              <a:buSzTx/>
              <a:buFont typeface="Arial"/>
              <a:buNone/>
              <a:tabLst/>
              <a:defRPr sz="3200" b="1" cap="all" baseline="0">
                <a:solidFill>
                  <a:schemeClr val="tx2"/>
                </a:solidFill>
                <a:latin typeface="Verdana" charset="0"/>
              </a:defRPr>
            </a:lvl1pPr>
            <a:lvl2pPr marL="0" indent="0">
              <a:spcBef>
                <a:spcPts val="1000"/>
              </a:spcBef>
              <a:buFontTx/>
              <a:buNone/>
              <a:defRPr sz="1600" b="0">
                <a:solidFill>
                  <a:schemeClr val="accent2"/>
                </a:solidFill>
              </a:defRPr>
            </a:lvl2pPr>
          </a:lstStyle>
          <a:p>
            <a:r>
              <a:rPr lang="en-US" altLang="en-US"/>
              <a:t>TALLINN</a:t>
            </a:r>
            <a:r>
              <a:rPr lang="et-EE" altLang="en-US"/>
              <a:t>A</a:t>
            </a:r>
            <a:r>
              <a:rPr lang="en-US" altLang="en-US"/>
              <a:t> </a:t>
            </a:r>
            <a:r>
              <a:rPr lang="et-EE" altLang="en-US"/>
              <a:t>TEHNIKAÜLIKOOL</a:t>
            </a:r>
            <a:endParaRPr lang="en-US" altLang="en-US"/>
          </a:p>
          <a:p>
            <a:r>
              <a:rPr lang="en-US" altLang="en-US" sz="1700" b="0" cap="none" err="1">
                <a:solidFill>
                  <a:schemeClr val="accent2"/>
                </a:solidFill>
              </a:rPr>
              <a:t>Ehitajate</a:t>
            </a:r>
            <a:r>
              <a:rPr lang="en-US" altLang="en-US" sz="1700" b="0" cap="none">
                <a:solidFill>
                  <a:schemeClr val="accent2"/>
                </a:solidFill>
              </a:rPr>
              <a:t> </a:t>
            </a:r>
            <a:r>
              <a:rPr lang="et-EE" altLang="en-US" sz="1700" b="0" cap="none">
                <a:solidFill>
                  <a:schemeClr val="accent2"/>
                </a:solidFill>
              </a:rPr>
              <a:t>tee</a:t>
            </a:r>
            <a:r>
              <a:rPr lang="en-US" altLang="en-US" sz="1700" b="0" cap="none">
                <a:solidFill>
                  <a:schemeClr val="accent2"/>
                </a:solidFill>
              </a:rPr>
              <a:t> 5, 19086 Tallinn</a:t>
            </a:r>
            <a:r>
              <a:rPr lang="et-EE" altLang="en-US" sz="1700" b="0" cap="none">
                <a:solidFill>
                  <a:schemeClr val="accent2"/>
                </a:solidFill>
              </a:rPr>
              <a:t>, </a:t>
            </a:r>
          </a:p>
          <a:p>
            <a:r>
              <a:rPr lang="et-EE" altLang="en-US" sz="1700" b="0" cap="none">
                <a:solidFill>
                  <a:schemeClr val="accent2"/>
                </a:solidFill>
              </a:rPr>
              <a:t>Tel </a:t>
            </a:r>
            <a:r>
              <a:rPr lang="en-US" altLang="en-US" sz="1700" b="0" cap="none">
                <a:solidFill>
                  <a:schemeClr val="accent2"/>
                </a:solidFill>
              </a:rPr>
              <a:t>620 2002 (</a:t>
            </a:r>
            <a:r>
              <a:rPr lang="et-EE" altLang="en-US" sz="1700" b="0" cap="none">
                <a:solidFill>
                  <a:schemeClr val="accent2"/>
                </a:solidFill>
              </a:rPr>
              <a:t>E-R</a:t>
            </a:r>
            <a:r>
              <a:rPr lang="en-US" altLang="en-US" sz="1700" b="0" cap="none">
                <a:solidFill>
                  <a:schemeClr val="accent2"/>
                </a:solidFill>
              </a:rPr>
              <a:t> 8.30–</a:t>
            </a:r>
            <a:r>
              <a:rPr lang="et-EE" altLang="en-US" sz="1700" b="0" cap="none">
                <a:solidFill>
                  <a:schemeClr val="accent2"/>
                </a:solidFill>
              </a:rPr>
              <a:t>17</a:t>
            </a:r>
            <a:r>
              <a:rPr lang="en-US" altLang="en-US" sz="1700" b="0" cap="none">
                <a:solidFill>
                  <a:schemeClr val="accent2"/>
                </a:solidFill>
              </a:rPr>
              <a:t>.00</a:t>
            </a:r>
            <a:r>
              <a:rPr lang="et-EE" altLang="en-US" sz="1700" b="0" cap="none">
                <a:solidFill>
                  <a:schemeClr val="accent2"/>
                </a:solidFill>
              </a:rPr>
              <a:t>)</a:t>
            </a:r>
            <a:endParaRPr lang="en-US" altLang="en-US" sz="1700" cap="none">
              <a:solidFill>
                <a:schemeClr val="accent2"/>
              </a:solidFill>
            </a:endParaRPr>
          </a:p>
          <a:p>
            <a:r>
              <a:rPr lang="en-US" altLang="en-US" sz="1700" cap="none">
                <a:solidFill>
                  <a:schemeClr val="accent2"/>
                </a:solidFill>
                <a:latin typeface="Verdana" panose="020B0604030504040204" pitchFamily="34" charset="0"/>
              </a:rPr>
              <a:t>t</a:t>
            </a:r>
            <a:r>
              <a:rPr lang="et-EE" altLang="en-US" sz="1700" cap="none" err="1">
                <a:solidFill>
                  <a:schemeClr val="accent2"/>
                </a:solidFill>
                <a:latin typeface="Verdana" panose="020B0604030504040204" pitchFamily="34" charset="0"/>
              </a:rPr>
              <a:t>altech</a:t>
            </a:r>
            <a:r>
              <a:rPr lang="en-US" altLang="en-US" sz="1700" cap="none">
                <a:solidFill>
                  <a:schemeClr val="accent2"/>
                </a:solidFill>
                <a:latin typeface="Verdana" panose="020B0604030504040204" pitchFamily="34" charset="0"/>
              </a:rPr>
              <a:t>.</a:t>
            </a:r>
            <a:r>
              <a:rPr lang="en-US" altLang="en-US" sz="1700" cap="none" err="1">
                <a:solidFill>
                  <a:schemeClr val="accent2"/>
                </a:solidFill>
                <a:latin typeface="Verdana" panose="020B0604030504040204" pitchFamily="34" charset="0"/>
              </a:rPr>
              <a:t>ee</a:t>
            </a:r>
            <a:endParaRPr lang="en-US" altLang="en-US" sz="1700" cap="none">
              <a:solidFill>
                <a:schemeClr val="accent2"/>
              </a:solidFill>
            </a:endParaRPr>
          </a:p>
        </p:txBody>
      </p:sp>
    </p:spTree>
    <p:extLst>
      <p:ext uri="{BB962C8B-B14F-4D97-AF65-F5344CB8AC3E}">
        <p14:creationId xmlns:p14="http://schemas.microsoft.com/office/powerpoint/2010/main" val="20751389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E3D49-E66F-4A6B-98E7-F4895BFE0F6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CAC17F-2AA5-4551-938B-95A93B74CD5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7A9B81-DDF9-40CF-9292-82C01F217F64}"/>
              </a:ext>
            </a:extLst>
          </p:cNvPr>
          <p:cNvSpPr>
            <a:spLocks noGrp="1"/>
          </p:cNvSpPr>
          <p:nvPr>
            <p:ph type="dt" sz="half" idx="10"/>
          </p:nvPr>
        </p:nvSpPr>
        <p:spPr/>
        <p:txBody>
          <a:bodyPr/>
          <a:lstStyle/>
          <a:p>
            <a:fld id="{38900262-695D-42CE-80F5-808360F53472}" type="datetimeFigureOut">
              <a:rPr lang="en-GB" smtClean="0"/>
              <a:t>14/10/2025</a:t>
            </a:fld>
            <a:endParaRPr lang="en-GB"/>
          </a:p>
        </p:txBody>
      </p:sp>
      <p:sp>
        <p:nvSpPr>
          <p:cNvPr id="5" name="Footer Placeholder 4">
            <a:extLst>
              <a:ext uri="{FF2B5EF4-FFF2-40B4-BE49-F238E27FC236}">
                <a16:creationId xmlns:a16="http://schemas.microsoft.com/office/drawing/2014/main" id="{3FFDDE79-C76E-4204-BBD1-1AE3D5227BB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0C20E7-2E96-4850-B136-ACF667DCB718}"/>
              </a:ext>
            </a:extLst>
          </p:cNvPr>
          <p:cNvSpPr>
            <a:spLocks noGrp="1"/>
          </p:cNvSpPr>
          <p:nvPr>
            <p:ph type="sldNum" sz="quarter" idx="12"/>
          </p:nvPr>
        </p:nvSpPr>
        <p:spPr/>
        <p:txBody>
          <a:bodyPr/>
          <a:lstStyle/>
          <a:p>
            <a:fld id="{3F189F15-5539-48BB-8BD7-E435D62430FA}" type="slidenum">
              <a:rPr lang="en-GB" smtClean="0"/>
              <a:t>‹#›</a:t>
            </a:fld>
            <a:endParaRPr lang="en-GB"/>
          </a:p>
        </p:txBody>
      </p:sp>
    </p:spTree>
    <p:extLst>
      <p:ext uri="{BB962C8B-B14F-4D97-AF65-F5344CB8AC3E}">
        <p14:creationId xmlns:p14="http://schemas.microsoft.com/office/powerpoint/2010/main" val="3422204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kst">
    <p:spTree>
      <p:nvGrpSpPr>
        <p:cNvPr id="1" name=""/>
        <p:cNvGrpSpPr/>
        <p:nvPr/>
      </p:nvGrpSpPr>
      <p:grpSpPr>
        <a:xfrm>
          <a:off x="0" y="0"/>
          <a:ext cx="0" cy="0"/>
          <a:chOff x="0" y="0"/>
          <a:chExt cx="0" cy="0"/>
        </a:xfrm>
      </p:grpSpPr>
      <p:sp>
        <p:nvSpPr>
          <p:cNvPr id="10" name="Text Placeholder 9"/>
          <p:cNvSpPr>
            <a:spLocks noGrp="1"/>
          </p:cNvSpPr>
          <p:nvPr>
            <p:ph type="body" sz="quarter" idx="13" hasCustomPrompt="1"/>
          </p:nvPr>
        </p:nvSpPr>
        <p:spPr>
          <a:xfrm>
            <a:off x="479424" y="549275"/>
            <a:ext cx="10494517" cy="810888"/>
          </a:xfrm>
          <a:prstGeom prst="rect">
            <a:avLst/>
          </a:prstGeom>
        </p:spPr>
        <p:txBody>
          <a:bodyPr lIns="0" tIns="0" rIns="0" bIns="0"/>
          <a:lstStyle>
            <a:lvl1pPr marL="0" marR="0" indent="0" algn="l" defTabSz="914400" rtl="0" eaLnBrk="1" fontAlgn="auto" latinLnBrk="0" hangingPunct="1">
              <a:lnSpc>
                <a:spcPct val="100000"/>
              </a:lnSpc>
              <a:spcBef>
                <a:spcPts val="0"/>
              </a:spcBef>
              <a:spcAft>
                <a:spcPts val="0"/>
              </a:spcAft>
              <a:buClrTx/>
              <a:buSzTx/>
              <a:buFont typeface="Arial"/>
              <a:buNone/>
              <a:tabLst/>
              <a:defRPr sz="2200" b="1" i="0" cap="all" baseline="0">
                <a:solidFill>
                  <a:srgbClr val="332B60"/>
                </a:solidFill>
                <a:latin typeface="Verdana" charset="0"/>
              </a:defRPr>
            </a:lvl1pPr>
          </a:lstStyle>
          <a:p>
            <a:pPr lvl="0"/>
            <a:r>
              <a:rPr lang="et-EE"/>
              <a:t>Redigeeri juhtslaidi</a:t>
            </a:r>
          </a:p>
          <a:p>
            <a:pPr lvl="0"/>
            <a:r>
              <a:rPr lang="et-EE"/>
              <a:t>Vajadusel kahel real</a:t>
            </a:r>
            <a:endParaRPr lang="en-US"/>
          </a:p>
        </p:txBody>
      </p:sp>
      <p:sp>
        <p:nvSpPr>
          <p:cNvPr id="21" name="Text Placeholder 11"/>
          <p:cNvSpPr>
            <a:spLocks noGrp="1"/>
          </p:cNvSpPr>
          <p:nvPr>
            <p:ph type="body" sz="quarter" idx="14" hasCustomPrompt="1"/>
          </p:nvPr>
        </p:nvSpPr>
        <p:spPr>
          <a:xfrm>
            <a:off x="2171700" y="1577500"/>
            <a:ext cx="8802242" cy="3939063"/>
          </a:xfrm>
          <a:prstGeom prst="rect">
            <a:avLst/>
          </a:prstGeom>
        </p:spPr>
        <p:txBody>
          <a:bodyPr lIns="0" tIns="0" rIns="0" bIns="0"/>
          <a:lstStyle>
            <a:lvl1pPr marL="285750" marR="0" indent="-285750" algn="l" defTabSz="914400" rtl="0" eaLnBrk="1" fontAlgn="auto" latinLnBrk="0" hangingPunct="1">
              <a:lnSpc>
                <a:spcPct val="100000"/>
              </a:lnSpc>
              <a:spcBef>
                <a:spcPts val="500"/>
              </a:spcBef>
              <a:spcAft>
                <a:spcPts val="0"/>
              </a:spcAft>
              <a:buClr>
                <a:srgbClr val="E4067E"/>
              </a:buClr>
              <a:buSzTx/>
              <a:buFont typeface="Wingdings" panose="05000000000000000000" pitchFamily="2" charset="2"/>
              <a:buChar char="§"/>
              <a:tabLst/>
              <a:defRPr lang="en-US" altLang="en-US" sz="1800" smtClean="0">
                <a:solidFill>
                  <a:srgbClr val="332B60"/>
                </a:solidFill>
              </a:defRPr>
            </a:lvl1pPr>
            <a:lvl2pPr marL="538163" indent="-273050">
              <a:lnSpc>
                <a:spcPct val="100000"/>
              </a:lnSpc>
              <a:spcBef>
                <a:spcPts val="500"/>
              </a:spcBef>
              <a:buClr>
                <a:srgbClr val="E4067E"/>
              </a:buClr>
              <a:buFont typeface="Wingdings" panose="05000000000000000000" pitchFamily="2" charset="2"/>
              <a:buChar char="§"/>
              <a:defRPr sz="1600">
                <a:solidFill>
                  <a:srgbClr val="332B60"/>
                </a:solidFill>
              </a:defRPr>
            </a:lvl2pPr>
            <a:lvl3pPr marL="803275" marR="0" indent="-265113" algn="l" defTabSz="914400" rtl="0" eaLnBrk="1" fontAlgn="base" latinLnBrk="0" hangingPunct="1">
              <a:lnSpc>
                <a:spcPct val="100000"/>
              </a:lnSpc>
              <a:spcBef>
                <a:spcPts val="500"/>
              </a:spcBef>
              <a:spcAft>
                <a:spcPct val="0"/>
              </a:spcAft>
              <a:buClr>
                <a:srgbClr val="E4067E"/>
              </a:buClr>
              <a:buSzTx/>
              <a:buFont typeface="Wingdings" panose="05000000000000000000" pitchFamily="2" charset="2"/>
              <a:buChar char="§"/>
              <a:tabLst/>
              <a:defRPr sz="1400">
                <a:solidFill>
                  <a:srgbClr val="332B60"/>
                </a:solidFill>
              </a:defRPr>
            </a:lvl3pPr>
            <a:lvl4pPr marL="1600200" marR="0" indent="-285750" algn="l" defTabSz="914400" rtl="0" eaLnBrk="1" fontAlgn="base" latinLnBrk="0" hangingPunct="1">
              <a:lnSpc>
                <a:spcPct val="100000"/>
              </a:lnSpc>
              <a:spcBef>
                <a:spcPts val="500"/>
              </a:spcBef>
              <a:spcAft>
                <a:spcPct val="0"/>
              </a:spcAft>
              <a:buClr>
                <a:srgbClr val="E4067E"/>
              </a:buClr>
              <a:buSzTx/>
              <a:buFont typeface="Wingdings" panose="05000000000000000000" pitchFamily="2" charset="2"/>
              <a:buChar char="§"/>
              <a:tabLst/>
              <a:defRPr sz="1200">
                <a:solidFill>
                  <a:srgbClr val="332B60"/>
                </a:solidFill>
              </a:defRPr>
            </a:lvl4pPr>
            <a:lvl5pPr marL="2057400" marR="0" indent="-285750" algn="l" defTabSz="914400" rtl="0" eaLnBrk="1" fontAlgn="base" latinLnBrk="0" hangingPunct="1">
              <a:lnSpc>
                <a:spcPct val="100000"/>
              </a:lnSpc>
              <a:spcBef>
                <a:spcPts val="500"/>
              </a:spcBef>
              <a:spcAft>
                <a:spcPct val="0"/>
              </a:spcAft>
              <a:buClr>
                <a:srgbClr val="E4067E"/>
              </a:buClr>
              <a:buSzTx/>
              <a:buFont typeface="Wingdings" panose="05000000000000000000" pitchFamily="2" charset="2"/>
              <a:buChar char="§"/>
              <a:tabLst/>
              <a:defRPr sz="1000">
                <a:solidFill>
                  <a:srgbClr val="332B60"/>
                </a:solidFill>
              </a:defRPr>
            </a:lvl5pPr>
            <a:lvl6pPr marL="2514600" marR="0" indent="-285750" algn="l" defTabSz="914400" rtl="0" eaLnBrk="1" fontAlgn="base" latinLnBrk="0" hangingPunct="1">
              <a:lnSpc>
                <a:spcPct val="90000"/>
              </a:lnSpc>
              <a:spcBef>
                <a:spcPts val="500"/>
              </a:spcBef>
              <a:spcAft>
                <a:spcPct val="0"/>
              </a:spcAft>
              <a:buClr>
                <a:srgbClr val="E4067E"/>
              </a:buClr>
              <a:buSzTx/>
              <a:buFont typeface="Wingdings" panose="05000000000000000000" pitchFamily="2" charset="2"/>
              <a:buChar char="§"/>
              <a:tabLst/>
              <a:defRPr sz="1800">
                <a:solidFill>
                  <a:srgbClr val="332B60"/>
                </a:solidFill>
              </a:defRPr>
            </a:lvl6pPr>
            <a:lvl7pPr>
              <a:defRPr sz="1800">
                <a:solidFill>
                  <a:srgbClr val="332B60"/>
                </a:solidFill>
              </a:defRPr>
            </a:lvl7pPr>
          </a:lstStyle>
          <a:p>
            <a:pPr lvl="0"/>
            <a:r>
              <a:rPr lang="et-EE"/>
              <a:t>Redigeeri teksti</a:t>
            </a:r>
          </a:p>
          <a:p>
            <a:pPr lvl="1"/>
            <a:r>
              <a:rPr lang="et-EE"/>
              <a:t>Redigeeri teksti</a:t>
            </a:r>
          </a:p>
          <a:p>
            <a:pPr lvl="2"/>
            <a:r>
              <a:rPr lang="et-EE"/>
              <a:t>Redigeeri teksti</a:t>
            </a:r>
          </a:p>
          <a:p>
            <a:pPr lvl="2"/>
            <a:endParaRPr lang="et-EE"/>
          </a:p>
          <a:p>
            <a:pPr lvl="0"/>
            <a:endParaRPr lang="et-EE"/>
          </a:p>
        </p:txBody>
      </p:sp>
    </p:spTree>
    <p:extLst>
      <p:ext uri="{BB962C8B-B14F-4D97-AF65-F5344CB8AC3E}">
        <p14:creationId xmlns:p14="http://schemas.microsoft.com/office/powerpoint/2010/main" val="2611767682"/>
      </p:ext>
    </p:extLst>
  </p:cSld>
  <p:clrMapOvr>
    <a:masterClrMapping/>
  </p:clrMapOvr>
  <p:extLst>
    <p:ext uri="{DCECCB84-F9BA-43D5-87BE-67443E8EF086}">
      <p15:sldGuideLst xmlns:p15="http://schemas.microsoft.com/office/powerpoint/2012/main">
        <p15:guide id="2" orient="horz" pos="1026" userDrawn="1">
          <p15:clr>
            <a:srgbClr val="FBAE40"/>
          </p15:clr>
        </p15:guide>
        <p15:guide id="3" pos="136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ulletid">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B5F7B326-813F-48FE-A89E-578AEFA0CE37}"/>
              </a:ext>
            </a:extLst>
          </p:cNvPr>
          <p:cNvSpPr>
            <a:spLocks noGrp="1"/>
          </p:cNvSpPr>
          <p:nvPr>
            <p:ph type="body" sz="quarter" idx="13" hasCustomPrompt="1"/>
          </p:nvPr>
        </p:nvSpPr>
        <p:spPr>
          <a:xfrm>
            <a:off x="479424" y="549275"/>
            <a:ext cx="10494517" cy="810888"/>
          </a:xfrm>
          <a:prstGeom prst="rect">
            <a:avLst/>
          </a:prstGeom>
        </p:spPr>
        <p:txBody>
          <a:bodyPr lIns="0" tIns="0" rIns="0" bIns="0"/>
          <a:lstStyle>
            <a:lvl1pPr marL="0" marR="0" indent="0" algn="l" defTabSz="914400" rtl="0" eaLnBrk="1" fontAlgn="auto" latinLnBrk="0" hangingPunct="1">
              <a:lnSpc>
                <a:spcPct val="100000"/>
              </a:lnSpc>
              <a:spcBef>
                <a:spcPts val="0"/>
              </a:spcBef>
              <a:spcAft>
                <a:spcPts val="0"/>
              </a:spcAft>
              <a:buClrTx/>
              <a:buSzTx/>
              <a:buFont typeface="Arial"/>
              <a:buNone/>
              <a:tabLst/>
              <a:defRPr sz="2200" b="1" i="0" cap="all" baseline="0">
                <a:solidFill>
                  <a:srgbClr val="332B60"/>
                </a:solidFill>
                <a:latin typeface="Verdana" charset="0"/>
              </a:defRPr>
            </a:lvl1pPr>
          </a:lstStyle>
          <a:p>
            <a:pPr lvl="0"/>
            <a:r>
              <a:rPr lang="et-EE"/>
              <a:t>Redigeeri juhtslaidi</a:t>
            </a:r>
          </a:p>
          <a:p>
            <a:pPr lvl="0"/>
            <a:r>
              <a:rPr lang="et-EE"/>
              <a:t>Vajadusel kahel real</a:t>
            </a:r>
            <a:endParaRPr lang="en-US"/>
          </a:p>
        </p:txBody>
      </p:sp>
      <p:sp>
        <p:nvSpPr>
          <p:cNvPr id="4" name="Text Placeholder 11">
            <a:extLst>
              <a:ext uri="{FF2B5EF4-FFF2-40B4-BE49-F238E27FC236}">
                <a16:creationId xmlns:a16="http://schemas.microsoft.com/office/drawing/2014/main" id="{48AB3674-C39F-4DA6-97F2-B4A2C52D87C4}"/>
              </a:ext>
            </a:extLst>
          </p:cNvPr>
          <p:cNvSpPr>
            <a:spLocks noGrp="1"/>
          </p:cNvSpPr>
          <p:nvPr>
            <p:ph type="body" sz="quarter" idx="16" hasCustomPrompt="1"/>
          </p:nvPr>
        </p:nvSpPr>
        <p:spPr>
          <a:xfrm>
            <a:off x="2171700" y="1577500"/>
            <a:ext cx="8802241" cy="3939063"/>
          </a:xfrm>
          <a:prstGeom prst="rect">
            <a:avLst/>
          </a:prstGeom>
        </p:spPr>
        <p:txBody>
          <a:bodyPr lIns="0" tIns="0" rIns="0" bIns="0">
            <a:normAutofit/>
          </a:bodyPr>
          <a:lstStyle>
            <a:lvl1pPr marL="358775" marR="0" indent="-358775" algn="l" defTabSz="914400" rtl="0" eaLnBrk="1" fontAlgn="auto" latinLnBrk="0" hangingPunct="1">
              <a:lnSpc>
                <a:spcPct val="100000"/>
              </a:lnSpc>
              <a:spcBef>
                <a:spcPts val="1000"/>
              </a:spcBef>
              <a:spcAft>
                <a:spcPts val="0"/>
              </a:spcAft>
              <a:buClr>
                <a:srgbClr val="E4067E"/>
              </a:buClr>
              <a:buSzTx/>
              <a:buFont typeface="Wingdings" panose="05000000000000000000" pitchFamily="2" charset="2"/>
              <a:buChar char="§"/>
              <a:tabLst/>
              <a:defRPr sz="1800" baseline="0">
                <a:solidFill>
                  <a:srgbClr val="332B60"/>
                </a:solidFill>
                <a:latin typeface="Verdana" charset="0"/>
              </a:defRPr>
            </a:lvl1pPr>
            <a:lvl2pPr marL="358775" indent="-358775">
              <a:lnSpc>
                <a:spcPct val="100000"/>
              </a:lnSpc>
              <a:buClr>
                <a:srgbClr val="E4067E"/>
              </a:buClr>
              <a:buFont typeface="Wingdings" panose="05000000000000000000" pitchFamily="2" charset="2"/>
              <a:buChar char="§"/>
              <a:tabLst/>
              <a:defRPr sz="1800">
                <a:solidFill>
                  <a:srgbClr val="332B60"/>
                </a:solidFill>
              </a:defRPr>
            </a:lvl2pPr>
            <a:lvl3pPr marL="358775" indent="-358775">
              <a:lnSpc>
                <a:spcPct val="100000"/>
              </a:lnSpc>
              <a:buClr>
                <a:srgbClr val="E4067E"/>
              </a:buClr>
              <a:buFont typeface="Wingdings" panose="05000000000000000000" pitchFamily="2" charset="2"/>
              <a:buChar char="§"/>
              <a:tabLst/>
              <a:defRPr sz="1800">
                <a:solidFill>
                  <a:srgbClr val="332B60"/>
                </a:solidFill>
              </a:defRPr>
            </a:lvl3pPr>
            <a:lvl4pPr marL="2057400" marR="0" indent="-2057400" algn="l" defTabSz="914400" rtl="0" eaLnBrk="1" fontAlgn="base" latinLnBrk="0" hangingPunct="1">
              <a:lnSpc>
                <a:spcPct val="90000"/>
              </a:lnSpc>
              <a:spcBef>
                <a:spcPts val="500"/>
              </a:spcBef>
              <a:spcAft>
                <a:spcPct val="0"/>
              </a:spcAft>
              <a:buClr>
                <a:srgbClr val="E4067E"/>
              </a:buClr>
              <a:buSzTx/>
              <a:buFont typeface="Wingdings" panose="05000000000000000000" pitchFamily="2" charset="2"/>
              <a:buChar char="§"/>
              <a:tabLst>
                <a:tab pos="444500" algn="l"/>
              </a:tabLst>
              <a:defRPr sz="1800">
                <a:solidFill>
                  <a:srgbClr val="332B60"/>
                </a:solidFill>
              </a:defRPr>
            </a:lvl4pPr>
            <a:lvl5pPr marL="2057400" marR="0" indent="-2057400" algn="l" defTabSz="914400" rtl="0" eaLnBrk="1" fontAlgn="base" latinLnBrk="0" hangingPunct="1">
              <a:lnSpc>
                <a:spcPct val="90000"/>
              </a:lnSpc>
              <a:spcBef>
                <a:spcPts val="500"/>
              </a:spcBef>
              <a:spcAft>
                <a:spcPct val="0"/>
              </a:spcAft>
              <a:buClr>
                <a:srgbClr val="E4067E"/>
              </a:buClr>
              <a:buSzTx/>
              <a:buFont typeface="Wingdings" panose="05000000000000000000" pitchFamily="2" charset="2"/>
              <a:buChar char="§"/>
              <a:tabLst>
                <a:tab pos="444500" algn="l"/>
              </a:tabLst>
              <a:defRPr sz="1800">
                <a:solidFill>
                  <a:srgbClr val="332B60"/>
                </a:solidFill>
              </a:defRPr>
            </a:lvl5pPr>
            <a:lvl6pPr marL="2514600" marR="0" indent="-285750" algn="l" defTabSz="914400" rtl="0" eaLnBrk="1" fontAlgn="base" latinLnBrk="0" hangingPunct="1">
              <a:lnSpc>
                <a:spcPct val="90000"/>
              </a:lnSpc>
              <a:spcBef>
                <a:spcPts val="500"/>
              </a:spcBef>
              <a:spcAft>
                <a:spcPct val="0"/>
              </a:spcAft>
              <a:buClr>
                <a:srgbClr val="E4067E"/>
              </a:buClr>
              <a:buSzTx/>
              <a:buFont typeface="Wingdings" panose="05000000000000000000" pitchFamily="2" charset="2"/>
              <a:buChar char="§"/>
              <a:tabLst/>
              <a:defRPr sz="1800">
                <a:solidFill>
                  <a:srgbClr val="332B60"/>
                </a:solidFill>
              </a:defRPr>
            </a:lvl6pPr>
            <a:lvl7pPr marL="2971800" marR="0" indent="-285750" algn="l" defTabSz="914400" rtl="0" eaLnBrk="1" fontAlgn="base" latinLnBrk="0" hangingPunct="1">
              <a:lnSpc>
                <a:spcPct val="90000"/>
              </a:lnSpc>
              <a:spcBef>
                <a:spcPts val="500"/>
              </a:spcBef>
              <a:spcAft>
                <a:spcPct val="0"/>
              </a:spcAft>
              <a:buClr>
                <a:srgbClr val="E4067E"/>
              </a:buClr>
              <a:buSzTx/>
              <a:buFont typeface="Wingdings" panose="05000000000000000000" pitchFamily="2" charset="2"/>
              <a:buChar char="§"/>
              <a:tabLst/>
              <a:defRPr sz="1800">
                <a:solidFill>
                  <a:srgbClr val="332B60"/>
                </a:solidFill>
              </a:defRPr>
            </a:lvl7pPr>
          </a:lstStyle>
          <a:p>
            <a:pPr lvl="0"/>
            <a:r>
              <a:rPr lang="et-EE"/>
              <a:t>Redigeeri teksti</a:t>
            </a:r>
          </a:p>
          <a:p>
            <a:pPr lvl="1"/>
            <a:r>
              <a:rPr lang="et-EE"/>
              <a:t>Redigeeri teksti</a:t>
            </a:r>
          </a:p>
          <a:p>
            <a:pPr lvl="2"/>
            <a:r>
              <a:rPr lang="et-EE"/>
              <a:t>Redigeeri teksti</a:t>
            </a:r>
          </a:p>
        </p:txBody>
      </p:sp>
    </p:spTree>
    <p:extLst>
      <p:ext uri="{BB962C8B-B14F-4D97-AF65-F5344CB8AC3E}">
        <p14:creationId xmlns:p14="http://schemas.microsoft.com/office/powerpoint/2010/main" val="412272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kst ja graafik">
    <p:spTree>
      <p:nvGrpSpPr>
        <p:cNvPr id="1" name=""/>
        <p:cNvGrpSpPr/>
        <p:nvPr/>
      </p:nvGrpSpPr>
      <p:grpSpPr>
        <a:xfrm>
          <a:off x="0" y="0"/>
          <a:ext cx="0" cy="0"/>
          <a:chOff x="0" y="0"/>
          <a:chExt cx="0" cy="0"/>
        </a:xfrm>
      </p:grpSpPr>
      <p:sp>
        <p:nvSpPr>
          <p:cNvPr id="11" name="Text Placeholder 9"/>
          <p:cNvSpPr>
            <a:spLocks noGrp="1"/>
          </p:cNvSpPr>
          <p:nvPr>
            <p:ph type="body" sz="quarter" idx="13" hasCustomPrompt="1"/>
          </p:nvPr>
        </p:nvSpPr>
        <p:spPr>
          <a:xfrm>
            <a:off x="479425" y="549275"/>
            <a:ext cx="10494517" cy="802772"/>
          </a:xfrm>
          <a:prstGeom prst="rect">
            <a:avLst/>
          </a:prstGeom>
        </p:spPr>
        <p:txBody>
          <a:bodyPr lIns="0" tIns="0" rIns="0" bIns="0"/>
          <a:lstStyle>
            <a:lvl1pPr marL="0" marR="0" indent="0" algn="l" defTabSz="914400" rtl="0" eaLnBrk="1" fontAlgn="auto" latinLnBrk="0" hangingPunct="1">
              <a:lnSpc>
                <a:spcPct val="100000"/>
              </a:lnSpc>
              <a:spcBef>
                <a:spcPts val="0"/>
              </a:spcBef>
              <a:spcAft>
                <a:spcPts val="0"/>
              </a:spcAft>
              <a:buClrTx/>
              <a:buSzTx/>
              <a:buFont typeface="Arial"/>
              <a:buNone/>
              <a:tabLst/>
              <a:defRPr sz="2200" b="1" i="0" cap="all" baseline="0">
                <a:solidFill>
                  <a:srgbClr val="332B60"/>
                </a:solidFill>
                <a:latin typeface="Verdana" charset="0"/>
              </a:defRPr>
            </a:lvl1pPr>
            <a:lvl2pPr>
              <a:defRPr sz="2500"/>
            </a:lvl2pPr>
          </a:lstStyle>
          <a:p>
            <a:pPr lvl="0"/>
            <a:r>
              <a:rPr lang="et-EE"/>
              <a:t>Redigeeri juhtslaidi</a:t>
            </a:r>
          </a:p>
          <a:p>
            <a:pPr lvl="0"/>
            <a:r>
              <a:rPr lang="et-EE"/>
              <a:t>Vajadusel kahel real</a:t>
            </a:r>
            <a:endParaRPr lang="en-US"/>
          </a:p>
        </p:txBody>
      </p:sp>
      <p:sp>
        <p:nvSpPr>
          <p:cNvPr id="14" name="Chart Placeholder 13"/>
          <p:cNvSpPr>
            <a:spLocks noGrp="1"/>
          </p:cNvSpPr>
          <p:nvPr>
            <p:ph type="chart" sz="quarter" idx="15"/>
          </p:nvPr>
        </p:nvSpPr>
        <p:spPr>
          <a:xfrm>
            <a:off x="2174952" y="3124632"/>
            <a:ext cx="8790444" cy="2391932"/>
          </a:xfrm>
          <a:prstGeom prst="rect">
            <a:avLst/>
          </a:prstGeom>
        </p:spPr>
        <p:txBody>
          <a:bodyPr/>
          <a:lstStyle>
            <a:lvl1pPr marL="228600" indent="-228600">
              <a:buClr>
                <a:schemeClr val="accent1"/>
              </a:buClr>
              <a:buFont typeface="Wingdings" panose="05000000000000000000" pitchFamily="2" charset="2"/>
              <a:buChar char="§"/>
              <a:defRPr sz="1800">
                <a:solidFill>
                  <a:srgbClr val="332B60"/>
                </a:solidFill>
              </a:defRPr>
            </a:lvl1pPr>
          </a:lstStyle>
          <a:p>
            <a:pPr lvl="0"/>
            <a:r>
              <a:rPr lang="et-EE" noProof="0"/>
              <a:t>Diagrammi lisamiseks klõpsake ikooni</a:t>
            </a:r>
            <a:endParaRPr lang="en-US" noProof="0"/>
          </a:p>
        </p:txBody>
      </p:sp>
      <p:sp>
        <p:nvSpPr>
          <p:cNvPr id="12" name="Text Placeholder 15">
            <a:extLst>
              <a:ext uri="{FF2B5EF4-FFF2-40B4-BE49-F238E27FC236}">
                <a16:creationId xmlns:a16="http://schemas.microsoft.com/office/drawing/2014/main" id="{069ADBBB-F52C-430F-81D8-C0553F11B19B}"/>
              </a:ext>
            </a:extLst>
          </p:cNvPr>
          <p:cNvSpPr>
            <a:spLocks noGrp="1"/>
          </p:cNvSpPr>
          <p:nvPr>
            <p:ph type="body" sz="quarter" idx="22" hasCustomPrompt="1"/>
          </p:nvPr>
        </p:nvSpPr>
        <p:spPr>
          <a:xfrm>
            <a:off x="2171700" y="2052009"/>
            <a:ext cx="8790444" cy="901807"/>
          </a:xfrm>
          <a:prstGeom prst="rect">
            <a:avLst/>
          </a:prstGeom>
        </p:spPr>
        <p:txBody>
          <a:bodyPr lIns="0" tIns="0" rIns="0" bIns="0"/>
          <a:lstStyle>
            <a:lvl1pPr marL="228600" indent="-228600">
              <a:lnSpc>
                <a:spcPct val="100000"/>
              </a:lnSpc>
              <a:spcBef>
                <a:spcPts val="500"/>
              </a:spcBef>
              <a:buClr>
                <a:srgbClr val="E4067E"/>
              </a:buClr>
              <a:buFont typeface="Wingdings" panose="05000000000000000000" pitchFamily="2" charset="2"/>
              <a:buChar char="§"/>
              <a:defRPr sz="1800" baseline="0">
                <a:solidFill>
                  <a:srgbClr val="332B60"/>
                </a:solidFill>
                <a:latin typeface="Verdana" charset="0"/>
              </a:defRPr>
            </a:lvl1pPr>
            <a:lvl2pPr marL="538163" indent="-273050">
              <a:lnSpc>
                <a:spcPct val="100000"/>
              </a:lnSpc>
              <a:spcBef>
                <a:spcPts val="500"/>
              </a:spcBef>
              <a:buClr>
                <a:srgbClr val="E4067E"/>
              </a:buClr>
              <a:buFont typeface="Wingdings" panose="05000000000000000000" pitchFamily="2" charset="2"/>
              <a:buChar char="§"/>
              <a:defRPr sz="1600">
                <a:solidFill>
                  <a:srgbClr val="332B60"/>
                </a:solidFill>
              </a:defRPr>
            </a:lvl2pPr>
            <a:lvl3pPr marL="803275" indent="-265113">
              <a:lnSpc>
                <a:spcPct val="100000"/>
              </a:lnSpc>
              <a:spcBef>
                <a:spcPts val="500"/>
              </a:spcBef>
              <a:buClr>
                <a:srgbClr val="E4067E"/>
              </a:buClr>
              <a:buFont typeface="Wingdings" panose="05000000000000000000" pitchFamily="2" charset="2"/>
              <a:buChar char="§"/>
              <a:defRPr sz="1400">
                <a:solidFill>
                  <a:srgbClr val="332B60"/>
                </a:solidFill>
              </a:defRPr>
            </a:lvl3pPr>
            <a:lvl4pPr marL="1371600" indent="0">
              <a:buFont typeface="Verdana" panose="020B0604030504040204" pitchFamily="34" charset="0"/>
              <a:buNone/>
              <a:defRPr/>
            </a:lvl4pPr>
          </a:lstStyle>
          <a:p>
            <a:pPr lvl="0"/>
            <a:r>
              <a:rPr lang="et-EE"/>
              <a:t>Redigeeri teksti</a:t>
            </a:r>
          </a:p>
          <a:p>
            <a:pPr lvl="1"/>
            <a:r>
              <a:rPr lang="et-EE"/>
              <a:t>Redigeeri teksti</a:t>
            </a:r>
          </a:p>
          <a:p>
            <a:pPr lvl="2"/>
            <a:r>
              <a:rPr lang="et-EE"/>
              <a:t>Redigeeri teksti</a:t>
            </a:r>
          </a:p>
          <a:p>
            <a:pPr lvl="2"/>
            <a:endParaRPr lang="et-EE"/>
          </a:p>
        </p:txBody>
      </p:sp>
      <p:sp>
        <p:nvSpPr>
          <p:cNvPr id="13" name="Text Placeholder 11">
            <a:extLst>
              <a:ext uri="{FF2B5EF4-FFF2-40B4-BE49-F238E27FC236}">
                <a16:creationId xmlns:a16="http://schemas.microsoft.com/office/drawing/2014/main" id="{E3C14B6D-2F63-42AE-803C-12721774D903}"/>
              </a:ext>
            </a:extLst>
          </p:cNvPr>
          <p:cNvSpPr>
            <a:spLocks noGrp="1"/>
          </p:cNvSpPr>
          <p:nvPr>
            <p:ph type="body" sz="quarter" idx="23"/>
          </p:nvPr>
        </p:nvSpPr>
        <p:spPr>
          <a:xfrm>
            <a:off x="2171700" y="1578522"/>
            <a:ext cx="8790444" cy="413669"/>
          </a:xfrm>
          <a:prstGeom prst="rect">
            <a:avLst/>
          </a:prstGeom>
        </p:spPr>
        <p:txBody>
          <a:bodyPr lIns="0" tIns="0" rIns="0" bIns="0"/>
          <a:lstStyle>
            <a:lvl1pPr marL="0" marR="0" indent="0" algn="l" defTabSz="914400" rtl="0" eaLnBrk="1" fontAlgn="auto" latinLnBrk="0" hangingPunct="1">
              <a:lnSpc>
                <a:spcPct val="100000"/>
              </a:lnSpc>
              <a:spcBef>
                <a:spcPts val="500"/>
              </a:spcBef>
              <a:spcAft>
                <a:spcPts val="0"/>
              </a:spcAft>
              <a:buClrTx/>
              <a:buSzTx/>
              <a:buFont typeface="Wingdings" panose="05000000000000000000" pitchFamily="2" charset="2"/>
              <a:buNone/>
              <a:tabLst/>
              <a:defRPr sz="1800" baseline="0">
                <a:solidFill>
                  <a:srgbClr val="332B60"/>
                </a:solidFill>
                <a:latin typeface="Verdana" charset="0"/>
              </a:defRPr>
            </a:lvl1pPr>
          </a:lstStyle>
          <a:p>
            <a:pPr lvl="0"/>
            <a:r>
              <a:rPr lang="et-EE"/>
              <a:t>Redigeeri juhtslaidi tekstilaade</a:t>
            </a:r>
          </a:p>
        </p:txBody>
      </p:sp>
    </p:spTree>
    <p:extLst>
      <p:ext uri="{BB962C8B-B14F-4D97-AF65-F5344CB8AC3E}">
        <p14:creationId xmlns:p14="http://schemas.microsoft.com/office/powerpoint/2010/main" val="4102421693"/>
      </p:ext>
    </p:extLst>
  </p:cSld>
  <p:clrMapOvr>
    <a:masterClrMapping/>
  </p:clrMapOvr>
  <p:extLst>
    <p:ext uri="{DCECCB84-F9BA-43D5-87BE-67443E8EF086}">
      <p15:sldGuideLst xmlns:p15="http://schemas.microsoft.com/office/powerpoint/2012/main">
        <p15:guide id="2" orient="horz" pos="1026" userDrawn="1">
          <p15:clr>
            <a:srgbClr val="FBAE40"/>
          </p15:clr>
        </p15:guide>
        <p15:guide id="3" orient="horz" pos="3997"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lt">
    <p:spTree>
      <p:nvGrpSpPr>
        <p:cNvPr id="1" name=""/>
        <p:cNvGrpSpPr/>
        <p:nvPr/>
      </p:nvGrpSpPr>
      <p:grpSpPr>
        <a:xfrm>
          <a:off x="0" y="0"/>
          <a:ext cx="0" cy="0"/>
          <a:chOff x="0" y="0"/>
          <a:chExt cx="0" cy="0"/>
        </a:xfrm>
      </p:grpSpPr>
      <p:sp>
        <p:nvSpPr>
          <p:cNvPr id="11" name="Text Placeholder 9"/>
          <p:cNvSpPr>
            <a:spLocks noGrp="1"/>
          </p:cNvSpPr>
          <p:nvPr>
            <p:ph type="body" sz="quarter" idx="13" hasCustomPrompt="1"/>
          </p:nvPr>
        </p:nvSpPr>
        <p:spPr>
          <a:xfrm>
            <a:off x="479424" y="549275"/>
            <a:ext cx="10656887" cy="810887"/>
          </a:xfrm>
          <a:prstGeom prst="rect">
            <a:avLst/>
          </a:prstGeom>
        </p:spPr>
        <p:txBody>
          <a:bodyPr lIns="0" tIns="0" rIns="0" bIns="0"/>
          <a:lstStyle>
            <a:lvl1pPr marL="0" marR="0" indent="0" algn="l" defTabSz="914400" rtl="0" eaLnBrk="1" fontAlgn="auto" latinLnBrk="0" hangingPunct="1">
              <a:lnSpc>
                <a:spcPct val="100000"/>
              </a:lnSpc>
              <a:spcBef>
                <a:spcPts val="0"/>
              </a:spcBef>
              <a:spcAft>
                <a:spcPts val="0"/>
              </a:spcAft>
              <a:buClrTx/>
              <a:buSzTx/>
              <a:buFont typeface="Arial"/>
              <a:buNone/>
              <a:tabLst/>
              <a:defRPr sz="2200" b="1" i="0" cap="all" baseline="0">
                <a:solidFill>
                  <a:srgbClr val="332B60"/>
                </a:solidFill>
                <a:latin typeface="Verdana" charset="0"/>
              </a:defRPr>
            </a:lvl1pPr>
          </a:lstStyle>
          <a:p>
            <a:pPr lvl="0"/>
            <a:r>
              <a:rPr lang="et-EE"/>
              <a:t>Redigeeri juhtslaidi</a:t>
            </a:r>
          </a:p>
          <a:p>
            <a:pPr lvl="0"/>
            <a:r>
              <a:rPr lang="et-EE"/>
              <a:t>Vajadusel kahel real</a:t>
            </a:r>
            <a:endParaRPr lang="en-US"/>
          </a:p>
        </p:txBody>
      </p:sp>
      <p:sp>
        <p:nvSpPr>
          <p:cNvPr id="12" name="Text Placeholder 11"/>
          <p:cNvSpPr>
            <a:spLocks noGrp="1"/>
          </p:cNvSpPr>
          <p:nvPr>
            <p:ph type="body" sz="quarter" idx="14"/>
          </p:nvPr>
        </p:nvSpPr>
        <p:spPr>
          <a:xfrm>
            <a:off x="2171700" y="1586046"/>
            <a:ext cx="8964612" cy="388032"/>
          </a:xfrm>
          <a:prstGeom prst="rect">
            <a:avLst/>
          </a:prstGeom>
        </p:spPr>
        <p:txBody>
          <a:bodyPr lIns="0" tIns="0" rIns="0" bIns="0"/>
          <a:lstStyle>
            <a:lvl1pPr marL="228600" marR="0" indent="-228600" algn="l" defTabSz="914400" rtl="0" eaLnBrk="1" fontAlgn="auto" latinLnBrk="0" hangingPunct="1">
              <a:lnSpc>
                <a:spcPct val="100000"/>
              </a:lnSpc>
              <a:spcBef>
                <a:spcPts val="500"/>
              </a:spcBef>
              <a:spcAft>
                <a:spcPts val="0"/>
              </a:spcAft>
              <a:buClrTx/>
              <a:buSzTx/>
              <a:buFont typeface="Arial"/>
              <a:buNone/>
              <a:tabLst/>
              <a:defRPr sz="1800" baseline="0">
                <a:solidFill>
                  <a:srgbClr val="332B60"/>
                </a:solidFill>
                <a:latin typeface="Verdana" charset="0"/>
              </a:defRPr>
            </a:lvl1pPr>
          </a:lstStyle>
          <a:p>
            <a:pPr lvl="0"/>
            <a:r>
              <a:rPr lang="et-EE"/>
              <a:t>Redigeeri juhtslaidi tekstilaade</a:t>
            </a:r>
          </a:p>
        </p:txBody>
      </p:sp>
      <p:sp>
        <p:nvSpPr>
          <p:cNvPr id="3" name="Picture Placeholder 2"/>
          <p:cNvSpPr>
            <a:spLocks noGrp="1"/>
          </p:cNvSpPr>
          <p:nvPr>
            <p:ph type="pic" sz="quarter" idx="16"/>
          </p:nvPr>
        </p:nvSpPr>
        <p:spPr>
          <a:xfrm>
            <a:off x="2180246" y="2127902"/>
            <a:ext cx="8964613" cy="3388661"/>
          </a:xfrm>
          <a:prstGeom prst="rect">
            <a:avLst/>
          </a:prstGeom>
        </p:spPr>
        <p:txBody>
          <a:bodyPr/>
          <a:lstStyle>
            <a:lvl1pPr marL="228600" indent="-228600">
              <a:buClr>
                <a:schemeClr val="accent1"/>
              </a:buClr>
              <a:buFont typeface="Wingdings" panose="05000000000000000000" pitchFamily="2" charset="2"/>
              <a:buChar char="§"/>
              <a:defRPr sz="1800">
                <a:solidFill>
                  <a:srgbClr val="332B60"/>
                </a:solidFill>
                <a:latin typeface="+mn-lt"/>
              </a:defRPr>
            </a:lvl1pPr>
          </a:lstStyle>
          <a:p>
            <a:pPr lvl="0"/>
            <a:r>
              <a:rPr lang="et-EE" noProof="0"/>
              <a:t>Pildi lisamiseks klõpsake ikooni</a:t>
            </a:r>
            <a:endParaRPr lang="en-US" noProof="0"/>
          </a:p>
        </p:txBody>
      </p:sp>
    </p:spTree>
    <p:extLst>
      <p:ext uri="{BB962C8B-B14F-4D97-AF65-F5344CB8AC3E}">
        <p14:creationId xmlns:p14="http://schemas.microsoft.com/office/powerpoint/2010/main" val="2335592993"/>
      </p:ext>
    </p:extLst>
  </p:cSld>
  <p:clrMapOvr>
    <a:masterClrMapping/>
  </p:clrMapOvr>
  <p:extLst>
    <p:ext uri="{DCECCB84-F9BA-43D5-87BE-67443E8EF086}">
      <p15:sldGuideLst xmlns:p15="http://schemas.microsoft.com/office/powerpoint/2012/main">
        <p15:guide id="2" orient="horz" pos="3997" userDrawn="1">
          <p15:clr>
            <a:srgbClr val="FBAE40"/>
          </p15:clr>
        </p15:guide>
        <p15:guide id="3" orient="horz" pos="102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 ja graafik 2">
    <p:spTree>
      <p:nvGrpSpPr>
        <p:cNvPr id="1" name=""/>
        <p:cNvGrpSpPr/>
        <p:nvPr/>
      </p:nvGrpSpPr>
      <p:grpSpPr>
        <a:xfrm>
          <a:off x="0" y="0"/>
          <a:ext cx="0" cy="0"/>
          <a:chOff x="0" y="0"/>
          <a:chExt cx="0" cy="0"/>
        </a:xfrm>
      </p:grpSpPr>
      <p:sp>
        <p:nvSpPr>
          <p:cNvPr id="10" name="Text Placeholder 9"/>
          <p:cNvSpPr>
            <a:spLocks noGrp="1"/>
          </p:cNvSpPr>
          <p:nvPr>
            <p:ph type="body" sz="quarter" idx="13" hasCustomPrompt="1"/>
          </p:nvPr>
        </p:nvSpPr>
        <p:spPr>
          <a:xfrm>
            <a:off x="479427" y="549275"/>
            <a:ext cx="6109380" cy="755228"/>
          </a:xfrm>
          <a:prstGeom prst="rect">
            <a:avLst/>
          </a:prstGeom>
        </p:spPr>
        <p:txBody>
          <a:bodyPr lIns="0" tIns="0" rIns="0" bIns="0"/>
          <a:lstStyle>
            <a:lvl1pPr marL="0" marR="0" indent="0" algn="l" defTabSz="914400" rtl="0" eaLnBrk="1" fontAlgn="auto" latinLnBrk="0" hangingPunct="1">
              <a:lnSpc>
                <a:spcPct val="100000"/>
              </a:lnSpc>
              <a:spcBef>
                <a:spcPts val="0"/>
              </a:spcBef>
              <a:spcAft>
                <a:spcPts val="0"/>
              </a:spcAft>
              <a:buClrTx/>
              <a:buSzTx/>
              <a:buFont typeface="Arial"/>
              <a:buNone/>
              <a:tabLst/>
              <a:defRPr sz="2200" b="1" i="0" cap="all" baseline="0">
                <a:solidFill>
                  <a:srgbClr val="332B60"/>
                </a:solidFill>
                <a:latin typeface="Verdana" charset="0"/>
              </a:defRPr>
            </a:lvl1pPr>
          </a:lstStyle>
          <a:p>
            <a:pPr lvl="0"/>
            <a:r>
              <a:rPr lang="et-EE"/>
              <a:t>Redigeeri juhtslaidi</a:t>
            </a:r>
          </a:p>
          <a:p>
            <a:pPr lvl="0"/>
            <a:r>
              <a:rPr lang="et-EE"/>
              <a:t>Vajadusel kahel real</a:t>
            </a:r>
            <a:endParaRPr lang="en-US"/>
          </a:p>
        </p:txBody>
      </p:sp>
      <p:sp>
        <p:nvSpPr>
          <p:cNvPr id="12" name="Chart Placeholder 13"/>
          <p:cNvSpPr>
            <a:spLocks noGrp="1"/>
          </p:cNvSpPr>
          <p:nvPr>
            <p:ph type="chart" sz="quarter" idx="15"/>
          </p:nvPr>
        </p:nvSpPr>
        <p:spPr>
          <a:xfrm>
            <a:off x="6888163" y="549276"/>
            <a:ext cx="4248151" cy="4967287"/>
          </a:xfrm>
          <a:prstGeom prst="rect">
            <a:avLst/>
          </a:prstGeom>
        </p:spPr>
        <p:txBody>
          <a:bodyPr/>
          <a:lstStyle>
            <a:lvl1pPr marL="228600" indent="-228600">
              <a:buClr>
                <a:schemeClr val="accent1"/>
              </a:buClr>
              <a:buFont typeface="Wingdings" panose="05000000000000000000" pitchFamily="2" charset="2"/>
              <a:buChar char="§"/>
              <a:defRPr sz="1800">
                <a:solidFill>
                  <a:srgbClr val="332B60"/>
                </a:solidFill>
                <a:latin typeface="+mn-lt"/>
              </a:defRPr>
            </a:lvl1pPr>
          </a:lstStyle>
          <a:p>
            <a:pPr lvl="0"/>
            <a:r>
              <a:rPr lang="et-EE" noProof="0"/>
              <a:t>Diagrammi lisamiseks klõpsake ikooni</a:t>
            </a:r>
            <a:endParaRPr lang="en-US" noProof="0"/>
          </a:p>
        </p:txBody>
      </p:sp>
      <p:sp>
        <p:nvSpPr>
          <p:cNvPr id="11" name="Text Placeholder 11">
            <a:extLst>
              <a:ext uri="{FF2B5EF4-FFF2-40B4-BE49-F238E27FC236}">
                <a16:creationId xmlns:a16="http://schemas.microsoft.com/office/drawing/2014/main" id="{5788C985-66A8-4BBB-B95C-8EB031C263A5}"/>
              </a:ext>
            </a:extLst>
          </p:cNvPr>
          <p:cNvSpPr>
            <a:spLocks noGrp="1"/>
          </p:cNvSpPr>
          <p:nvPr>
            <p:ph type="body" sz="quarter" idx="20" hasCustomPrompt="1"/>
          </p:nvPr>
        </p:nvSpPr>
        <p:spPr>
          <a:xfrm>
            <a:off x="2180248" y="1577500"/>
            <a:ext cx="4351731" cy="3939063"/>
          </a:xfrm>
          <a:prstGeom prst="rect">
            <a:avLst/>
          </a:prstGeom>
        </p:spPr>
        <p:txBody>
          <a:bodyPr lIns="0" tIns="0" rIns="0" bIns="0"/>
          <a:lstStyle>
            <a:lvl1pPr marL="285750" marR="0" indent="-285750" algn="l" defTabSz="914400" rtl="0" eaLnBrk="1" fontAlgn="auto" latinLnBrk="0" hangingPunct="1">
              <a:lnSpc>
                <a:spcPct val="100000"/>
              </a:lnSpc>
              <a:spcBef>
                <a:spcPts val="500"/>
              </a:spcBef>
              <a:spcAft>
                <a:spcPts val="0"/>
              </a:spcAft>
              <a:buClr>
                <a:srgbClr val="E4067E"/>
              </a:buClr>
              <a:buSzTx/>
              <a:buFont typeface="Wingdings" panose="05000000000000000000" pitchFamily="2" charset="2"/>
              <a:buChar char="§"/>
              <a:tabLst/>
              <a:defRPr sz="1800" baseline="0">
                <a:solidFill>
                  <a:srgbClr val="332B60"/>
                </a:solidFill>
                <a:latin typeface="Verdana" charset="0"/>
              </a:defRPr>
            </a:lvl1pPr>
            <a:lvl2pPr marL="538163" indent="-273050">
              <a:lnSpc>
                <a:spcPct val="100000"/>
              </a:lnSpc>
              <a:spcBef>
                <a:spcPts val="500"/>
              </a:spcBef>
              <a:buClr>
                <a:srgbClr val="E4067E"/>
              </a:buClr>
              <a:buFont typeface="Wingdings" panose="05000000000000000000" pitchFamily="2" charset="2"/>
              <a:buChar char="§"/>
              <a:defRPr sz="1600">
                <a:solidFill>
                  <a:srgbClr val="332B60"/>
                </a:solidFill>
              </a:defRPr>
            </a:lvl2pPr>
            <a:lvl3pPr marL="803275" indent="-265113">
              <a:lnSpc>
                <a:spcPct val="100000"/>
              </a:lnSpc>
              <a:spcBef>
                <a:spcPts val="500"/>
              </a:spcBef>
              <a:buClr>
                <a:srgbClr val="E4067E"/>
              </a:buClr>
              <a:buFont typeface="Wingdings" panose="05000000000000000000" pitchFamily="2" charset="2"/>
              <a:buChar char="§"/>
              <a:defRPr sz="1400">
                <a:solidFill>
                  <a:srgbClr val="332B60"/>
                </a:solidFill>
              </a:defRPr>
            </a:lvl3pPr>
            <a:lvl4pPr marL="1600200" marR="0" indent="-703263" algn="l" defTabSz="914400" rtl="0" eaLnBrk="1" fontAlgn="base" latinLnBrk="0" hangingPunct="1">
              <a:lnSpc>
                <a:spcPct val="100000"/>
              </a:lnSpc>
              <a:spcBef>
                <a:spcPts val="500"/>
              </a:spcBef>
              <a:spcAft>
                <a:spcPct val="0"/>
              </a:spcAft>
              <a:buClr>
                <a:srgbClr val="E4067E"/>
              </a:buClr>
              <a:buSzTx/>
              <a:buFont typeface="Wingdings" panose="05000000000000000000" pitchFamily="2" charset="2"/>
              <a:buChar char="§"/>
              <a:tabLst/>
              <a:defRPr sz="1200">
                <a:solidFill>
                  <a:srgbClr val="332B60"/>
                </a:solidFill>
              </a:defRPr>
            </a:lvl4pPr>
            <a:lvl5pPr marL="2057400" marR="0" indent="-285750" algn="l" defTabSz="914400" rtl="0" eaLnBrk="1" fontAlgn="base" latinLnBrk="0" hangingPunct="1">
              <a:lnSpc>
                <a:spcPct val="100000"/>
              </a:lnSpc>
              <a:spcBef>
                <a:spcPts val="500"/>
              </a:spcBef>
              <a:spcAft>
                <a:spcPct val="0"/>
              </a:spcAft>
              <a:buClr>
                <a:srgbClr val="E4067E"/>
              </a:buClr>
              <a:buSzTx/>
              <a:buFont typeface="Wingdings" panose="05000000000000000000" pitchFamily="2" charset="2"/>
              <a:buChar char="§"/>
              <a:tabLst/>
              <a:defRPr sz="1000">
                <a:solidFill>
                  <a:srgbClr val="332B60"/>
                </a:solidFill>
              </a:defRPr>
            </a:lvl5pPr>
            <a:lvl6pPr marL="2514600" marR="0" indent="-285750" algn="l" defTabSz="914400" rtl="0" eaLnBrk="1" fontAlgn="base" latinLnBrk="0" hangingPunct="1">
              <a:lnSpc>
                <a:spcPct val="90000"/>
              </a:lnSpc>
              <a:spcBef>
                <a:spcPts val="500"/>
              </a:spcBef>
              <a:spcAft>
                <a:spcPct val="0"/>
              </a:spcAft>
              <a:buClr>
                <a:srgbClr val="E4067E"/>
              </a:buClr>
              <a:buSzTx/>
              <a:buFont typeface="Wingdings" panose="05000000000000000000" pitchFamily="2" charset="2"/>
              <a:buChar char="§"/>
              <a:tabLst/>
              <a:defRPr sz="1800">
                <a:solidFill>
                  <a:srgbClr val="332B60"/>
                </a:solidFill>
              </a:defRPr>
            </a:lvl6pPr>
            <a:lvl7pPr marL="2971800" marR="0" indent="-285750" algn="l" defTabSz="914400" rtl="0" eaLnBrk="1" fontAlgn="base" latinLnBrk="0" hangingPunct="1">
              <a:lnSpc>
                <a:spcPct val="90000"/>
              </a:lnSpc>
              <a:spcBef>
                <a:spcPts val="500"/>
              </a:spcBef>
              <a:spcAft>
                <a:spcPct val="0"/>
              </a:spcAft>
              <a:buClr>
                <a:srgbClr val="E4067E"/>
              </a:buClr>
              <a:buSzTx/>
              <a:buFont typeface="Wingdings" panose="05000000000000000000" pitchFamily="2" charset="2"/>
              <a:buChar char="§"/>
              <a:tabLst/>
              <a:defRPr sz="1800">
                <a:solidFill>
                  <a:srgbClr val="332B60"/>
                </a:solidFill>
              </a:defRPr>
            </a:lvl7pPr>
          </a:lstStyle>
          <a:p>
            <a:pPr lvl="0"/>
            <a:r>
              <a:rPr lang="et-EE"/>
              <a:t>Redigeeri teksti</a:t>
            </a:r>
          </a:p>
          <a:p>
            <a:pPr lvl="1"/>
            <a:r>
              <a:rPr lang="et-EE"/>
              <a:t>Redigeeri teksti</a:t>
            </a:r>
          </a:p>
          <a:p>
            <a:pPr lvl="2"/>
            <a:r>
              <a:rPr lang="et-EE"/>
              <a:t>Redigeeri teksti</a:t>
            </a:r>
          </a:p>
          <a:p>
            <a:pPr lvl="2"/>
            <a:endParaRPr lang="et-EE"/>
          </a:p>
        </p:txBody>
      </p:sp>
    </p:spTree>
    <p:extLst>
      <p:ext uri="{BB962C8B-B14F-4D97-AF65-F5344CB8AC3E}">
        <p14:creationId xmlns:p14="http://schemas.microsoft.com/office/powerpoint/2010/main" val="1097222815"/>
      </p:ext>
    </p:extLst>
  </p:cSld>
  <p:clrMapOvr>
    <a:masterClrMapping/>
  </p:clrMapOvr>
  <p:extLst>
    <p:ext uri="{DCECCB84-F9BA-43D5-87BE-67443E8EF086}">
      <p15:sldGuideLst xmlns:p15="http://schemas.microsoft.com/office/powerpoint/2012/main">
        <p15:guide id="1" pos="4339"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kst ja pilt">
    <p:spTree>
      <p:nvGrpSpPr>
        <p:cNvPr id="1" name=""/>
        <p:cNvGrpSpPr/>
        <p:nvPr/>
      </p:nvGrpSpPr>
      <p:grpSpPr>
        <a:xfrm>
          <a:off x="0" y="0"/>
          <a:ext cx="0" cy="0"/>
          <a:chOff x="0" y="0"/>
          <a:chExt cx="0" cy="0"/>
        </a:xfrm>
      </p:grpSpPr>
      <p:sp>
        <p:nvSpPr>
          <p:cNvPr id="12" name="Text Placeholder 9"/>
          <p:cNvSpPr>
            <a:spLocks noGrp="1"/>
          </p:cNvSpPr>
          <p:nvPr>
            <p:ph type="body" sz="quarter" idx="13" hasCustomPrompt="1"/>
          </p:nvPr>
        </p:nvSpPr>
        <p:spPr>
          <a:xfrm>
            <a:off x="479425" y="549275"/>
            <a:ext cx="6044006" cy="755228"/>
          </a:xfrm>
          <a:prstGeom prst="rect">
            <a:avLst/>
          </a:prstGeom>
        </p:spPr>
        <p:txBody>
          <a:bodyPr lIns="0" tIns="0" rIns="0" bIns="0"/>
          <a:lstStyle>
            <a:lvl1pPr marL="0" marR="0" indent="0" algn="l" defTabSz="914400" rtl="0" eaLnBrk="1" fontAlgn="auto" latinLnBrk="0" hangingPunct="1">
              <a:lnSpc>
                <a:spcPct val="100000"/>
              </a:lnSpc>
              <a:spcBef>
                <a:spcPts val="0"/>
              </a:spcBef>
              <a:spcAft>
                <a:spcPts val="0"/>
              </a:spcAft>
              <a:buClrTx/>
              <a:buSzTx/>
              <a:buFont typeface="Arial"/>
              <a:buNone/>
              <a:tabLst/>
              <a:defRPr sz="2200" b="1" i="0" cap="all" baseline="0">
                <a:solidFill>
                  <a:srgbClr val="332B60"/>
                </a:solidFill>
                <a:latin typeface="Verdana" charset="0"/>
              </a:defRPr>
            </a:lvl1pPr>
            <a:lvl2pPr>
              <a:defRPr sz="2200" b="1" i="0"/>
            </a:lvl2pPr>
          </a:lstStyle>
          <a:p>
            <a:pPr lvl="0"/>
            <a:r>
              <a:rPr lang="et-EE"/>
              <a:t>Redigeeri juhtslaidi</a:t>
            </a:r>
          </a:p>
          <a:p>
            <a:pPr lvl="0"/>
            <a:r>
              <a:rPr lang="et-EE"/>
              <a:t>Vajadusel kahel real</a:t>
            </a:r>
            <a:endParaRPr lang="en-US"/>
          </a:p>
        </p:txBody>
      </p:sp>
      <p:sp>
        <p:nvSpPr>
          <p:cNvPr id="20" name="Picture Placeholder 19"/>
          <p:cNvSpPr>
            <a:spLocks noGrp="1"/>
          </p:cNvSpPr>
          <p:nvPr>
            <p:ph type="pic" sz="quarter" idx="17"/>
          </p:nvPr>
        </p:nvSpPr>
        <p:spPr>
          <a:xfrm>
            <a:off x="6888163" y="549276"/>
            <a:ext cx="4248151" cy="4967287"/>
          </a:xfrm>
          <a:prstGeom prst="rect">
            <a:avLst/>
          </a:prstGeom>
        </p:spPr>
        <p:txBody>
          <a:bodyPr/>
          <a:lstStyle>
            <a:lvl1pPr marL="228600" indent="-228600">
              <a:buClr>
                <a:schemeClr val="accent1"/>
              </a:buClr>
              <a:buFont typeface="Wingdings" panose="05000000000000000000" pitchFamily="2" charset="2"/>
              <a:buChar char="§"/>
              <a:defRPr sz="1800">
                <a:solidFill>
                  <a:srgbClr val="332B60"/>
                </a:solidFill>
              </a:defRPr>
            </a:lvl1pPr>
          </a:lstStyle>
          <a:p>
            <a:pPr lvl="0"/>
            <a:r>
              <a:rPr lang="et-EE" noProof="0"/>
              <a:t>Pildi lisamiseks klõpsake ikooni</a:t>
            </a:r>
            <a:endParaRPr lang="en-US" noProof="0"/>
          </a:p>
        </p:txBody>
      </p:sp>
      <p:sp>
        <p:nvSpPr>
          <p:cNvPr id="8" name="Text Placeholder 11"/>
          <p:cNvSpPr>
            <a:spLocks noGrp="1"/>
          </p:cNvSpPr>
          <p:nvPr>
            <p:ph type="body" sz="quarter" idx="16" hasCustomPrompt="1"/>
          </p:nvPr>
        </p:nvSpPr>
        <p:spPr>
          <a:xfrm>
            <a:off x="2171700" y="1611684"/>
            <a:ext cx="4351731" cy="3904879"/>
          </a:xfrm>
          <a:prstGeom prst="rect">
            <a:avLst/>
          </a:prstGeom>
        </p:spPr>
        <p:txBody>
          <a:bodyPr lIns="0" tIns="0" rIns="0" bIns="0"/>
          <a:lstStyle>
            <a:lvl1pPr marL="285750" marR="0" indent="-285750" algn="l" defTabSz="914400" rtl="0" eaLnBrk="1" fontAlgn="auto" latinLnBrk="0" hangingPunct="1">
              <a:lnSpc>
                <a:spcPct val="90000"/>
              </a:lnSpc>
              <a:spcBef>
                <a:spcPts val="1000"/>
              </a:spcBef>
              <a:spcAft>
                <a:spcPts val="0"/>
              </a:spcAft>
              <a:buClr>
                <a:srgbClr val="E4067E"/>
              </a:buClr>
              <a:buSzTx/>
              <a:buFont typeface="Wingdings" panose="05000000000000000000" pitchFamily="2" charset="2"/>
              <a:buChar char="§"/>
              <a:tabLst/>
              <a:defRPr sz="1800" baseline="0">
                <a:solidFill>
                  <a:srgbClr val="332B60"/>
                </a:solidFill>
                <a:latin typeface="Verdana" charset="0"/>
              </a:defRPr>
            </a:lvl1pPr>
            <a:lvl2pPr marL="538163" indent="-273050">
              <a:buClr>
                <a:srgbClr val="E4067E"/>
              </a:buClr>
              <a:buFont typeface="Wingdings" panose="05000000000000000000" pitchFamily="2" charset="2"/>
              <a:buChar char="§"/>
              <a:defRPr sz="1600">
                <a:solidFill>
                  <a:srgbClr val="332B60"/>
                </a:solidFill>
              </a:defRPr>
            </a:lvl2pPr>
            <a:lvl3pPr marL="803275" indent="-265113">
              <a:buClr>
                <a:srgbClr val="E4067E"/>
              </a:buClr>
              <a:buFont typeface="Wingdings" panose="05000000000000000000" pitchFamily="2" charset="2"/>
              <a:buChar char="§"/>
              <a:defRPr sz="1400">
                <a:solidFill>
                  <a:srgbClr val="332B60"/>
                </a:solidFill>
              </a:defRPr>
            </a:lvl3pPr>
            <a:lvl4pPr marL="1600200" marR="0" indent="-796925" algn="l" defTabSz="914400" rtl="0" eaLnBrk="1" fontAlgn="base" latinLnBrk="0" hangingPunct="1">
              <a:lnSpc>
                <a:spcPct val="90000"/>
              </a:lnSpc>
              <a:spcBef>
                <a:spcPts val="500"/>
              </a:spcBef>
              <a:spcAft>
                <a:spcPct val="0"/>
              </a:spcAft>
              <a:buClr>
                <a:srgbClr val="E4067E"/>
              </a:buClr>
              <a:buSzTx/>
              <a:buFont typeface="Wingdings" panose="05000000000000000000" pitchFamily="2" charset="2"/>
              <a:buChar char="§"/>
              <a:tabLst/>
              <a:defRPr sz="1800">
                <a:solidFill>
                  <a:srgbClr val="332B60"/>
                </a:solidFill>
              </a:defRPr>
            </a:lvl4pPr>
            <a:lvl5pPr marL="2057400" marR="0" indent="-285750" algn="l" defTabSz="914400" rtl="0" eaLnBrk="1" fontAlgn="base" latinLnBrk="0" hangingPunct="1">
              <a:lnSpc>
                <a:spcPct val="90000"/>
              </a:lnSpc>
              <a:spcBef>
                <a:spcPts val="500"/>
              </a:spcBef>
              <a:spcAft>
                <a:spcPct val="0"/>
              </a:spcAft>
              <a:buClr>
                <a:srgbClr val="E4067E"/>
              </a:buClr>
              <a:buSzTx/>
              <a:buFont typeface="Wingdings" panose="05000000000000000000" pitchFamily="2" charset="2"/>
              <a:buChar char="§"/>
              <a:tabLst/>
              <a:defRPr sz="1800">
                <a:solidFill>
                  <a:srgbClr val="332B60"/>
                </a:solidFill>
              </a:defRPr>
            </a:lvl5pPr>
            <a:lvl6pPr marL="2514600" marR="0" indent="-285750" algn="l" defTabSz="914400" rtl="0" eaLnBrk="1" fontAlgn="base" latinLnBrk="0" hangingPunct="1">
              <a:lnSpc>
                <a:spcPct val="90000"/>
              </a:lnSpc>
              <a:spcBef>
                <a:spcPts val="500"/>
              </a:spcBef>
              <a:spcAft>
                <a:spcPct val="0"/>
              </a:spcAft>
              <a:buClr>
                <a:srgbClr val="E4067E"/>
              </a:buClr>
              <a:buSzTx/>
              <a:buFont typeface="Wingdings" panose="05000000000000000000" pitchFamily="2" charset="2"/>
              <a:buChar char="§"/>
              <a:tabLst/>
              <a:defRPr sz="1800">
                <a:solidFill>
                  <a:srgbClr val="332B60"/>
                </a:solidFill>
              </a:defRPr>
            </a:lvl6pPr>
            <a:lvl7pPr marL="2971800" marR="0" indent="-285750" algn="l" defTabSz="914400" rtl="0" eaLnBrk="1" fontAlgn="base" latinLnBrk="0" hangingPunct="1">
              <a:lnSpc>
                <a:spcPct val="90000"/>
              </a:lnSpc>
              <a:spcBef>
                <a:spcPts val="500"/>
              </a:spcBef>
              <a:spcAft>
                <a:spcPct val="0"/>
              </a:spcAft>
              <a:buClr>
                <a:srgbClr val="E4067E"/>
              </a:buClr>
              <a:buSzTx/>
              <a:buFont typeface="Wingdings" panose="05000000000000000000" pitchFamily="2" charset="2"/>
              <a:buChar char="§"/>
              <a:tabLst/>
              <a:defRPr sz="1800">
                <a:solidFill>
                  <a:srgbClr val="332B60"/>
                </a:solidFill>
              </a:defRPr>
            </a:lvl7pPr>
          </a:lstStyle>
          <a:p>
            <a:pPr lvl="0"/>
            <a:r>
              <a:rPr lang="et-EE"/>
              <a:t>Redigeeri teksti</a:t>
            </a:r>
          </a:p>
          <a:p>
            <a:pPr lvl="1"/>
            <a:r>
              <a:rPr lang="et-EE"/>
              <a:t>Redigeeri teksti</a:t>
            </a:r>
          </a:p>
          <a:p>
            <a:pPr lvl="2"/>
            <a:r>
              <a:rPr lang="et-EE"/>
              <a:t>Redigeeri teksti</a:t>
            </a:r>
          </a:p>
        </p:txBody>
      </p:sp>
    </p:spTree>
    <p:extLst>
      <p:ext uri="{BB962C8B-B14F-4D97-AF65-F5344CB8AC3E}">
        <p14:creationId xmlns:p14="http://schemas.microsoft.com/office/powerpoint/2010/main" val="239501077"/>
      </p:ext>
    </p:extLst>
  </p:cSld>
  <p:clrMapOvr>
    <a:masterClrMapping/>
  </p:clrMapOvr>
  <p:extLst>
    <p:ext uri="{DCECCB84-F9BA-43D5-87BE-67443E8EF086}">
      <p15:sldGuideLst xmlns:p15="http://schemas.microsoft.com/office/powerpoint/2012/main">
        <p15:guide id="1" pos="4339"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graafikut">
    <p:spTree>
      <p:nvGrpSpPr>
        <p:cNvPr id="1" name=""/>
        <p:cNvGrpSpPr/>
        <p:nvPr/>
      </p:nvGrpSpPr>
      <p:grpSpPr>
        <a:xfrm>
          <a:off x="0" y="0"/>
          <a:ext cx="0" cy="0"/>
          <a:chOff x="0" y="0"/>
          <a:chExt cx="0" cy="0"/>
        </a:xfrm>
      </p:grpSpPr>
      <p:sp>
        <p:nvSpPr>
          <p:cNvPr id="14" name="Text Placeholder 11"/>
          <p:cNvSpPr>
            <a:spLocks noGrp="1"/>
          </p:cNvSpPr>
          <p:nvPr>
            <p:ph type="body" sz="quarter" idx="17" hasCustomPrompt="1"/>
          </p:nvPr>
        </p:nvSpPr>
        <p:spPr>
          <a:xfrm>
            <a:off x="2171700" y="5204390"/>
            <a:ext cx="4351731" cy="312174"/>
          </a:xfrm>
          <a:prstGeom prst="rect">
            <a:avLst/>
          </a:prstGeom>
        </p:spPr>
        <p:txBody>
          <a:bodyPr lIns="0" tIns="0" rIns="0" bIns="0">
            <a:normAutofit/>
          </a:bodyPr>
          <a:lstStyle>
            <a:lvl1pPr marL="228600" marR="0" indent="-228600" algn="l" defTabSz="914400" rtl="0" eaLnBrk="1" fontAlgn="auto" latinLnBrk="0" hangingPunct="1">
              <a:lnSpc>
                <a:spcPct val="100000"/>
              </a:lnSpc>
              <a:spcBef>
                <a:spcPts val="500"/>
              </a:spcBef>
              <a:spcAft>
                <a:spcPts val="0"/>
              </a:spcAft>
              <a:buClrTx/>
              <a:buSzTx/>
              <a:buFont typeface="Arial"/>
              <a:buNone/>
              <a:tabLst/>
              <a:defRPr sz="1600" baseline="0">
                <a:solidFill>
                  <a:srgbClr val="332B60"/>
                </a:solidFill>
                <a:latin typeface="Verdana" charset="0"/>
              </a:defRPr>
            </a:lvl1pPr>
          </a:lstStyle>
          <a:p>
            <a:pPr lvl="0"/>
            <a:r>
              <a:rPr lang="et-EE"/>
              <a:t>Redigeeri juhtslaidi tekstilaade</a:t>
            </a:r>
          </a:p>
        </p:txBody>
      </p:sp>
      <p:sp>
        <p:nvSpPr>
          <p:cNvPr id="8" name="Text Placeholder 9"/>
          <p:cNvSpPr>
            <a:spLocks noGrp="1"/>
          </p:cNvSpPr>
          <p:nvPr>
            <p:ph type="body" sz="quarter" idx="13" hasCustomPrompt="1"/>
          </p:nvPr>
        </p:nvSpPr>
        <p:spPr>
          <a:xfrm>
            <a:off x="479425" y="558471"/>
            <a:ext cx="10656888" cy="755228"/>
          </a:xfrm>
          <a:prstGeom prst="rect">
            <a:avLst/>
          </a:prstGeom>
        </p:spPr>
        <p:txBody>
          <a:bodyPr lIns="0" tIns="0" rIns="0" bIns="0"/>
          <a:lstStyle>
            <a:lvl1pPr marL="0" marR="0" indent="0" algn="l" defTabSz="914400" rtl="0" eaLnBrk="1" fontAlgn="auto" latinLnBrk="0" hangingPunct="1">
              <a:lnSpc>
                <a:spcPct val="100000"/>
              </a:lnSpc>
              <a:spcBef>
                <a:spcPts val="0"/>
              </a:spcBef>
              <a:spcAft>
                <a:spcPts val="0"/>
              </a:spcAft>
              <a:buClrTx/>
              <a:buSzTx/>
              <a:buFont typeface="Arial"/>
              <a:buNone/>
              <a:tabLst/>
              <a:defRPr sz="2200" b="1" i="0" cap="all" baseline="0">
                <a:solidFill>
                  <a:srgbClr val="332B60"/>
                </a:solidFill>
                <a:latin typeface="Verdana" charset="0"/>
              </a:defRPr>
            </a:lvl1pPr>
          </a:lstStyle>
          <a:p>
            <a:pPr lvl="0"/>
            <a:r>
              <a:rPr lang="et-EE"/>
              <a:t>Redigeeri juhtslaidi</a:t>
            </a:r>
          </a:p>
          <a:p>
            <a:pPr lvl="0"/>
            <a:r>
              <a:rPr lang="et-EE"/>
              <a:t>Vajadusel kahel real</a:t>
            </a:r>
            <a:endParaRPr lang="en-US"/>
          </a:p>
        </p:txBody>
      </p:sp>
      <p:sp>
        <p:nvSpPr>
          <p:cNvPr id="20" name="Text Placeholder 11"/>
          <p:cNvSpPr>
            <a:spLocks noGrp="1"/>
          </p:cNvSpPr>
          <p:nvPr>
            <p:ph type="body" sz="quarter" idx="21"/>
          </p:nvPr>
        </p:nvSpPr>
        <p:spPr>
          <a:xfrm>
            <a:off x="6888164" y="5204389"/>
            <a:ext cx="4248542" cy="312175"/>
          </a:xfrm>
          <a:prstGeom prst="rect">
            <a:avLst/>
          </a:prstGeom>
        </p:spPr>
        <p:txBody>
          <a:bodyPr lIns="0" tIns="0" rIns="0" bIns="0">
            <a:normAutofit/>
          </a:bodyPr>
          <a:lstStyle>
            <a:lvl1pPr marL="228600" marR="0" indent="-228600" algn="l" defTabSz="914400" rtl="0" eaLnBrk="1" fontAlgn="auto" latinLnBrk="0" hangingPunct="1">
              <a:lnSpc>
                <a:spcPct val="100000"/>
              </a:lnSpc>
              <a:spcBef>
                <a:spcPts val="500"/>
              </a:spcBef>
              <a:spcAft>
                <a:spcPts val="0"/>
              </a:spcAft>
              <a:buClrTx/>
              <a:buSzTx/>
              <a:buFont typeface="Arial"/>
              <a:buNone/>
              <a:tabLst/>
              <a:defRPr sz="1600" baseline="0">
                <a:solidFill>
                  <a:srgbClr val="332B60"/>
                </a:solidFill>
                <a:latin typeface="Verdana" charset="0"/>
              </a:defRPr>
            </a:lvl1pPr>
          </a:lstStyle>
          <a:p>
            <a:pPr lvl="0"/>
            <a:r>
              <a:rPr lang="et-EE"/>
              <a:t>Redigeeri juhtslaidi tekstilaade</a:t>
            </a:r>
          </a:p>
        </p:txBody>
      </p:sp>
      <p:sp>
        <p:nvSpPr>
          <p:cNvPr id="3" name="Chart Placeholder 2"/>
          <p:cNvSpPr>
            <a:spLocks noGrp="1"/>
          </p:cNvSpPr>
          <p:nvPr>
            <p:ph type="chart" sz="quarter" idx="22"/>
          </p:nvPr>
        </p:nvSpPr>
        <p:spPr>
          <a:xfrm>
            <a:off x="2171701" y="1637322"/>
            <a:ext cx="4351338" cy="3336330"/>
          </a:xfrm>
          <a:prstGeom prst="rect">
            <a:avLst/>
          </a:prstGeom>
        </p:spPr>
        <p:txBody>
          <a:bodyPr/>
          <a:lstStyle>
            <a:lvl1pPr marL="228600" indent="-228600">
              <a:buClr>
                <a:schemeClr val="accent1"/>
              </a:buClr>
              <a:buFont typeface="Wingdings" panose="05000000000000000000" pitchFamily="2" charset="2"/>
              <a:buChar char="§"/>
              <a:defRPr sz="1800">
                <a:solidFill>
                  <a:srgbClr val="332B60"/>
                </a:solidFill>
              </a:defRPr>
            </a:lvl1pPr>
          </a:lstStyle>
          <a:p>
            <a:pPr lvl="0"/>
            <a:r>
              <a:rPr lang="et-EE" noProof="0"/>
              <a:t>Diagrammi lisamiseks klõpsake ikooni</a:t>
            </a:r>
            <a:endParaRPr lang="en-US" noProof="0"/>
          </a:p>
        </p:txBody>
      </p:sp>
      <p:sp>
        <p:nvSpPr>
          <p:cNvPr id="5" name="Chart Placeholder 4"/>
          <p:cNvSpPr>
            <a:spLocks noGrp="1"/>
          </p:cNvSpPr>
          <p:nvPr>
            <p:ph type="chart" sz="quarter" idx="23" hasCustomPrompt="1"/>
          </p:nvPr>
        </p:nvSpPr>
        <p:spPr>
          <a:xfrm>
            <a:off x="6888163" y="1637321"/>
            <a:ext cx="4248150" cy="3336331"/>
          </a:xfrm>
          <a:prstGeom prst="rect">
            <a:avLst/>
          </a:prstGeom>
        </p:spPr>
        <p:txBody>
          <a:bodyPr/>
          <a:lstStyle>
            <a:lvl1pPr marL="228600" indent="-228600">
              <a:buClr>
                <a:schemeClr val="accent1"/>
              </a:buClr>
              <a:buFont typeface="Wingdings" panose="05000000000000000000" pitchFamily="2" charset="2"/>
              <a:buChar char="§"/>
              <a:defRPr sz="1800">
                <a:solidFill>
                  <a:srgbClr val="332B60"/>
                </a:solidFill>
              </a:defRPr>
            </a:lvl1pPr>
          </a:lstStyle>
          <a:p>
            <a:pPr lvl="0"/>
            <a:r>
              <a:rPr lang="et-EE" noProof="0"/>
              <a:t>Diagrammi lisamiseks klõpsake ikooni</a:t>
            </a:r>
            <a:endParaRPr lang="en-US" noProof="0"/>
          </a:p>
        </p:txBody>
      </p:sp>
    </p:spTree>
    <p:extLst>
      <p:ext uri="{BB962C8B-B14F-4D97-AF65-F5344CB8AC3E}">
        <p14:creationId xmlns:p14="http://schemas.microsoft.com/office/powerpoint/2010/main" val="3140557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kolm pilti">
    <p:spTree>
      <p:nvGrpSpPr>
        <p:cNvPr id="1" name=""/>
        <p:cNvGrpSpPr/>
        <p:nvPr/>
      </p:nvGrpSpPr>
      <p:grpSpPr>
        <a:xfrm>
          <a:off x="0" y="0"/>
          <a:ext cx="0" cy="0"/>
          <a:chOff x="0" y="0"/>
          <a:chExt cx="0" cy="0"/>
        </a:xfrm>
      </p:grpSpPr>
      <p:sp>
        <p:nvSpPr>
          <p:cNvPr id="7" name="Picture Placeholder 19"/>
          <p:cNvSpPr>
            <a:spLocks noGrp="1"/>
          </p:cNvSpPr>
          <p:nvPr>
            <p:ph type="pic" sz="quarter" idx="17"/>
          </p:nvPr>
        </p:nvSpPr>
        <p:spPr>
          <a:xfrm>
            <a:off x="2171700" y="549276"/>
            <a:ext cx="5109317" cy="4967287"/>
          </a:xfrm>
          <a:prstGeom prst="rect">
            <a:avLst/>
          </a:prstGeom>
        </p:spPr>
        <p:txBody>
          <a:bodyPr/>
          <a:lstStyle>
            <a:lvl1pPr marL="228600" indent="-228600">
              <a:buClr>
                <a:schemeClr val="accent1"/>
              </a:buClr>
              <a:buFont typeface="Wingdings" panose="05000000000000000000" pitchFamily="2" charset="2"/>
              <a:buChar char="§"/>
              <a:defRPr sz="1800">
                <a:solidFill>
                  <a:srgbClr val="332B60"/>
                </a:solidFill>
              </a:defRPr>
            </a:lvl1pPr>
          </a:lstStyle>
          <a:p>
            <a:pPr lvl="0"/>
            <a:r>
              <a:rPr lang="et-EE" noProof="0"/>
              <a:t>Pildi lisamiseks klõpsake ikooni</a:t>
            </a:r>
            <a:endParaRPr lang="en-US" noProof="0"/>
          </a:p>
        </p:txBody>
      </p:sp>
      <p:sp>
        <p:nvSpPr>
          <p:cNvPr id="10" name="Picture Placeholder 19"/>
          <p:cNvSpPr>
            <a:spLocks noGrp="1"/>
          </p:cNvSpPr>
          <p:nvPr>
            <p:ph type="pic" sz="quarter" idx="19"/>
          </p:nvPr>
        </p:nvSpPr>
        <p:spPr>
          <a:xfrm>
            <a:off x="7511753" y="3459344"/>
            <a:ext cx="3624561" cy="2057219"/>
          </a:xfrm>
          <a:prstGeom prst="rect">
            <a:avLst/>
          </a:prstGeom>
        </p:spPr>
        <p:txBody>
          <a:bodyPr/>
          <a:lstStyle>
            <a:lvl1pPr marL="228600" indent="-228600">
              <a:buClr>
                <a:schemeClr val="accent1"/>
              </a:buClr>
              <a:buFont typeface="Wingdings" panose="05000000000000000000" pitchFamily="2" charset="2"/>
              <a:buChar char="§"/>
              <a:defRPr sz="1800">
                <a:solidFill>
                  <a:srgbClr val="332B60"/>
                </a:solidFill>
              </a:defRPr>
            </a:lvl1pPr>
          </a:lstStyle>
          <a:p>
            <a:pPr lvl="0"/>
            <a:r>
              <a:rPr lang="et-EE" noProof="0"/>
              <a:t>Pildi lisamiseks klõpsake ikooni</a:t>
            </a:r>
            <a:endParaRPr lang="en-US" noProof="0"/>
          </a:p>
        </p:txBody>
      </p:sp>
      <p:sp>
        <p:nvSpPr>
          <p:cNvPr id="11" name="Picture Placeholder 19"/>
          <p:cNvSpPr>
            <a:spLocks noGrp="1"/>
          </p:cNvSpPr>
          <p:nvPr>
            <p:ph type="pic" sz="quarter" idx="20"/>
          </p:nvPr>
        </p:nvSpPr>
        <p:spPr>
          <a:xfrm>
            <a:off x="7511753" y="549275"/>
            <a:ext cx="3624561" cy="2709564"/>
          </a:xfrm>
          <a:prstGeom prst="rect">
            <a:avLst/>
          </a:prstGeom>
        </p:spPr>
        <p:txBody>
          <a:bodyPr/>
          <a:lstStyle>
            <a:lvl1pPr marL="228600" indent="-228600">
              <a:buClr>
                <a:schemeClr val="accent1"/>
              </a:buClr>
              <a:buFont typeface="Wingdings" panose="05000000000000000000" pitchFamily="2" charset="2"/>
              <a:buChar char="§"/>
              <a:defRPr sz="1800">
                <a:solidFill>
                  <a:srgbClr val="332B60"/>
                </a:solidFill>
              </a:defRPr>
            </a:lvl1pPr>
          </a:lstStyle>
          <a:p>
            <a:pPr lvl="0"/>
            <a:r>
              <a:rPr lang="et-EE" noProof="0"/>
              <a:t>Pildi lisamiseks klõpsake ikooni</a:t>
            </a:r>
            <a:endParaRPr lang="en-US" noProof="0"/>
          </a:p>
        </p:txBody>
      </p:sp>
    </p:spTree>
    <p:extLst>
      <p:ext uri="{BB962C8B-B14F-4D97-AF65-F5344CB8AC3E}">
        <p14:creationId xmlns:p14="http://schemas.microsoft.com/office/powerpoint/2010/main" val="1804787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Placeholder 2">
            <a:extLst>
              <a:ext uri="{FF2B5EF4-FFF2-40B4-BE49-F238E27FC236}">
                <a16:creationId xmlns:a16="http://schemas.microsoft.com/office/drawing/2014/main" id="{5E0AB993-4BFC-4F9E-97E1-F2FF3173D0DF}"/>
              </a:ext>
            </a:extLst>
          </p:cNvPr>
          <p:cNvSpPr>
            <a:spLocks noGrp="1"/>
          </p:cNvSpPr>
          <p:nvPr>
            <p:ph type="title"/>
          </p:nvPr>
        </p:nvSpPr>
        <p:spPr>
          <a:xfrm>
            <a:off x="393819" y="365125"/>
            <a:ext cx="10515600" cy="956599"/>
          </a:xfrm>
          <a:prstGeom prst="rect">
            <a:avLst/>
          </a:prstGeom>
        </p:spPr>
        <p:txBody>
          <a:bodyPr vert="horz" lIns="91440" tIns="45720" rIns="91440" bIns="45720" rtlCol="0" anchor="ctr">
            <a:normAutofit/>
          </a:bodyPr>
          <a:lstStyle/>
          <a:p>
            <a:pPr lvl="0"/>
            <a:r>
              <a:rPr lang="et-EE"/>
              <a:t>REDIGEERI JUHTSLAIDI</a:t>
            </a:r>
            <a:br>
              <a:rPr lang="et-EE"/>
            </a:br>
            <a:r>
              <a:rPr lang="et-EE"/>
              <a:t>VAJADUSEL KAHEL REAL</a:t>
            </a:r>
            <a:endParaRPr lang="en-US"/>
          </a:p>
        </p:txBody>
      </p:sp>
      <p:sp>
        <p:nvSpPr>
          <p:cNvPr id="5" name="Text Placeholder 4">
            <a:extLst>
              <a:ext uri="{FF2B5EF4-FFF2-40B4-BE49-F238E27FC236}">
                <a16:creationId xmlns:a16="http://schemas.microsoft.com/office/drawing/2014/main" id="{76043F4D-4C1B-412C-914B-5B86DDA7F615}"/>
              </a:ext>
            </a:extLst>
          </p:cNvPr>
          <p:cNvSpPr>
            <a:spLocks noGrp="1"/>
          </p:cNvSpPr>
          <p:nvPr>
            <p:ph type="body" idx="1"/>
          </p:nvPr>
        </p:nvSpPr>
        <p:spPr>
          <a:xfrm>
            <a:off x="2171700" y="1547565"/>
            <a:ext cx="9182100" cy="3968998"/>
          </a:xfrm>
          <a:prstGeom prst="rect">
            <a:avLst/>
          </a:prstGeom>
        </p:spPr>
        <p:txBody>
          <a:bodyPr vert="horz" lIns="91440" tIns="45720" rIns="91440" bIns="45720" rtlCol="0">
            <a:normAutofit/>
          </a:bodyPr>
          <a:lstStyle/>
          <a:p>
            <a:pPr>
              <a:buClr>
                <a:srgbClr val="E4067E"/>
              </a:buClr>
            </a:pPr>
            <a:r>
              <a:rPr lang="en-US" altLang="en-US" sz="1800" err="1">
                <a:solidFill>
                  <a:srgbClr val="332B60"/>
                </a:solidFill>
                <a:latin typeface="+mn-lt"/>
              </a:rPr>
              <a:t>Vivamus</a:t>
            </a:r>
            <a:r>
              <a:rPr lang="en-US" altLang="en-US" sz="1800">
                <a:solidFill>
                  <a:srgbClr val="332B60"/>
                </a:solidFill>
                <a:latin typeface="+mn-lt"/>
              </a:rPr>
              <a:t> </a:t>
            </a:r>
            <a:r>
              <a:rPr lang="en-US" altLang="en-US" sz="1800" err="1">
                <a:solidFill>
                  <a:srgbClr val="332B60"/>
                </a:solidFill>
                <a:latin typeface="+mn-lt"/>
              </a:rPr>
              <a:t>hendrerit</a:t>
            </a:r>
            <a:r>
              <a:rPr lang="en-US" altLang="en-US" sz="1800">
                <a:solidFill>
                  <a:srgbClr val="332B60"/>
                </a:solidFill>
                <a:latin typeface="+mn-lt"/>
              </a:rPr>
              <a:t>. </a:t>
            </a:r>
            <a:r>
              <a:rPr lang="en-US" altLang="en-US" sz="1800" err="1">
                <a:solidFill>
                  <a:srgbClr val="332B60"/>
                </a:solidFill>
                <a:latin typeface="+mn-lt"/>
              </a:rPr>
              <a:t>Proin</a:t>
            </a:r>
            <a:r>
              <a:rPr lang="en-US" altLang="en-US" sz="1800">
                <a:solidFill>
                  <a:srgbClr val="332B60"/>
                </a:solidFill>
                <a:latin typeface="+mn-lt"/>
              </a:rPr>
              <a:t> </a:t>
            </a:r>
            <a:r>
              <a:rPr lang="en-US" altLang="en-US" sz="1800" err="1">
                <a:solidFill>
                  <a:srgbClr val="332B60"/>
                </a:solidFill>
                <a:latin typeface="+mn-lt"/>
              </a:rPr>
              <a:t>dapibus</a:t>
            </a:r>
            <a:r>
              <a:rPr lang="en-US" altLang="en-US" sz="1800">
                <a:solidFill>
                  <a:srgbClr val="332B60"/>
                </a:solidFill>
                <a:latin typeface="+mn-lt"/>
              </a:rPr>
              <a:t>. </a:t>
            </a:r>
            <a:r>
              <a:rPr lang="en-US" altLang="en-US" sz="1800" err="1">
                <a:solidFill>
                  <a:srgbClr val="332B60"/>
                </a:solidFill>
                <a:latin typeface="+mn-lt"/>
              </a:rPr>
              <a:t>Praesent</a:t>
            </a:r>
            <a:r>
              <a:rPr lang="en-US" altLang="en-US" sz="1800">
                <a:solidFill>
                  <a:srgbClr val="332B60"/>
                </a:solidFill>
                <a:latin typeface="+mn-lt"/>
              </a:rPr>
              <a:t> </a:t>
            </a:r>
            <a:r>
              <a:rPr lang="en-US" altLang="en-US" sz="1800" err="1">
                <a:solidFill>
                  <a:srgbClr val="332B60"/>
                </a:solidFill>
                <a:latin typeface="+mn-lt"/>
              </a:rPr>
              <a:t>ultrice</a:t>
            </a:r>
            <a:r>
              <a:rPr lang="en-US" altLang="en-US" sz="1800">
                <a:solidFill>
                  <a:srgbClr val="332B60"/>
                </a:solidFill>
                <a:latin typeface="+mn-lt"/>
              </a:rPr>
              <a:t> </a:t>
            </a:r>
            <a:r>
              <a:rPr lang="en-US" altLang="en-US" sz="1800" err="1">
                <a:solidFill>
                  <a:srgbClr val="332B60"/>
                </a:solidFill>
                <a:latin typeface="+mn-lt"/>
              </a:rPr>
              <a:t>ces</a:t>
            </a:r>
            <a:r>
              <a:rPr lang="en-US" altLang="en-US" sz="1800">
                <a:solidFill>
                  <a:srgbClr val="332B60"/>
                </a:solidFill>
                <a:latin typeface="+mn-lt"/>
              </a:rPr>
              <a:t> </a:t>
            </a:r>
            <a:r>
              <a:rPr lang="en-US" altLang="en-US" sz="1800" err="1">
                <a:solidFill>
                  <a:srgbClr val="332B60"/>
                </a:solidFill>
                <a:latin typeface="+mn-lt"/>
              </a:rPr>
              <a:t>nulla</a:t>
            </a:r>
            <a:r>
              <a:rPr lang="en-US" altLang="en-US" sz="1800">
                <a:solidFill>
                  <a:srgbClr val="332B60"/>
                </a:solidFill>
                <a:latin typeface="+mn-lt"/>
              </a:rPr>
              <a:t> sit </a:t>
            </a:r>
            <a:r>
              <a:rPr lang="en-US" altLang="en-US" sz="1800" err="1">
                <a:solidFill>
                  <a:srgbClr val="332B60"/>
                </a:solidFill>
                <a:latin typeface="+mn-lt"/>
              </a:rPr>
              <a:t>amet</a:t>
            </a:r>
            <a:r>
              <a:rPr lang="en-US" altLang="en-US" sz="1800">
                <a:solidFill>
                  <a:srgbClr val="332B60"/>
                </a:solidFill>
                <a:latin typeface="+mn-lt"/>
              </a:rPr>
              <a:t> </a:t>
            </a:r>
            <a:r>
              <a:rPr lang="en-US" altLang="en-US" sz="1800" err="1">
                <a:solidFill>
                  <a:srgbClr val="332B60"/>
                </a:solidFill>
                <a:latin typeface="+mn-lt"/>
              </a:rPr>
              <a:t>lacus</a:t>
            </a:r>
            <a:r>
              <a:rPr lang="en-US" altLang="en-US" sz="1800">
                <a:solidFill>
                  <a:srgbClr val="332B60"/>
                </a:solidFill>
                <a:latin typeface="+mn-lt"/>
              </a:rPr>
              <a:t>.</a:t>
            </a:r>
          </a:p>
          <a:p>
            <a:pPr lvl="1">
              <a:buClr>
                <a:srgbClr val="E4067E"/>
              </a:buClr>
              <a:buFont typeface="Wingdings" panose="05000000000000000000" pitchFamily="2" charset="2"/>
              <a:buChar char="§"/>
            </a:pPr>
            <a:r>
              <a:rPr lang="en-US" altLang="en-US" sz="1800">
                <a:solidFill>
                  <a:srgbClr val="332B60"/>
                </a:solidFill>
              </a:rPr>
              <a:t>Ut vitae </a:t>
            </a:r>
            <a:r>
              <a:rPr lang="en-US" altLang="en-US" sz="1800" err="1">
                <a:solidFill>
                  <a:srgbClr val="332B60"/>
                </a:solidFill>
              </a:rPr>
              <a:t>nunc</a:t>
            </a:r>
            <a:r>
              <a:rPr lang="en-US" altLang="en-US" sz="1800">
                <a:solidFill>
                  <a:srgbClr val="332B60"/>
                </a:solidFill>
              </a:rPr>
              <a:t> non </a:t>
            </a:r>
            <a:r>
              <a:rPr lang="en-US" altLang="en-US" sz="1800" err="1">
                <a:solidFill>
                  <a:srgbClr val="332B60"/>
                </a:solidFill>
              </a:rPr>
              <a:t>pede</a:t>
            </a:r>
            <a:r>
              <a:rPr lang="en-US" altLang="en-US" sz="1800">
                <a:solidFill>
                  <a:srgbClr val="332B60"/>
                </a:solidFill>
              </a:rPr>
              <a:t> </a:t>
            </a:r>
            <a:r>
              <a:rPr lang="en-US" altLang="en-US" sz="1800" err="1">
                <a:solidFill>
                  <a:srgbClr val="332B60"/>
                </a:solidFill>
              </a:rPr>
              <a:t>tristique</a:t>
            </a:r>
            <a:r>
              <a:rPr lang="en-US" altLang="en-US" sz="1800">
                <a:solidFill>
                  <a:srgbClr val="332B60"/>
                </a:solidFill>
              </a:rPr>
              <a:t> </a:t>
            </a:r>
            <a:r>
              <a:rPr lang="en-US" altLang="en-US" sz="1800" err="1">
                <a:solidFill>
                  <a:srgbClr val="332B60"/>
                </a:solidFill>
              </a:rPr>
              <a:t>sagittis</a:t>
            </a:r>
            <a:r>
              <a:rPr lang="en-US" altLang="en-US" sz="1800">
                <a:solidFill>
                  <a:srgbClr val="332B60"/>
                </a:solidFill>
              </a:rPr>
              <a:t>. </a:t>
            </a:r>
            <a:r>
              <a:rPr lang="en-US" altLang="en-US" sz="1800" err="1">
                <a:solidFill>
                  <a:srgbClr val="332B60"/>
                </a:solidFill>
              </a:rPr>
              <a:t>Aliquam</a:t>
            </a:r>
            <a:r>
              <a:rPr lang="en-US" altLang="en-US" sz="1800">
                <a:solidFill>
                  <a:srgbClr val="332B60"/>
                </a:solidFill>
              </a:rPr>
              <a:t> </a:t>
            </a:r>
            <a:r>
              <a:rPr lang="en-US" altLang="en-US" sz="1800" err="1">
                <a:solidFill>
                  <a:srgbClr val="332B60"/>
                </a:solidFill>
              </a:rPr>
              <a:t>imperdiet</a:t>
            </a:r>
            <a:r>
              <a:rPr lang="en-US" altLang="en-US" sz="1800">
                <a:solidFill>
                  <a:srgbClr val="332B60"/>
                </a:solidFill>
              </a:rPr>
              <a:t> </a:t>
            </a:r>
            <a:r>
              <a:rPr lang="en-US" altLang="en-US" sz="1800" err="1">
                <a:solidFill>
                  <a:srgbClr val="332B60"/>
                </a:solidFill>
              </a:rPr>
              <a:t>elit</a:t>
            </a:r>
            <a:r>
              <a:rPr lang="en-US" altLang="en-US" sz="1800">
                <a:solidFill>
                  <a:srgbClr val="332B60"/>
                </a:solidFill>
              </a:rPr>
              <a:t> vel </a:t>
            </a:r>
            <a:r>
              <a:rPr lang="en-US" altLang="en-US" sz="1800" err="1">
                <a:solidFill>
                  <a:srgbClr val="332B60"/>
                </a:solidFill>
              </a:rPr>
              <a:t>justo</a:t>
            </a:r>
            <a:r>
              <a:rPr lang="en-US" altLang="en-US" sz="1800">
                <a:solidFill>
                  <a:srgbClr val="332B60"/>
                </a:solidFill>
              </a:rPr>
              <a:t>. </a:t>
            </a:r>
          </a:p>
          <a:p>
            <a:pPr lvl="2">
              <a:buClr>
                <a:srgbClr val="E4067E"/>
              </a:buClr>
              <a:buFont typeface="Wingdings" panose="05000000000000000000" pitchFamily="2" charset="2"/>
              <a:buChar char="§"/>
            </a:pPr>
            <a:r>
              <a:rPr lang="en-US" altLang="en-US" sz="1800" err="1">
                <a:solidFill>
                  <a:srgbClr val="332B60"/>
                </a:solidFill>
              </a:rPr>
              <a:t>Quisque</a:t>
            </a:r>
            <a:r>
              <a:rPr lang="en-US" altLang="en-US" sz="1800">
                <a:solidFill>
                  <a:srgbClr val="332B60"/>
                </a:solidFill>
              </a:rPr>
              <a:t> </a:t>
            </a:r>
            <a:r>
              <a:rPr lang="en-US" altLang="en-US" sz="1800" err="1">
                <a:solidFill>
                  <a:srgbClr val="332B60"/>
                </a:solidFill>
              </a:rPr>
              <a:t>porttitor</a:t>
            </a:r>
            <a:r>
              <a:rPr lang="en-US" altLang="en-US" sz="1800">
                <a:solidFill>
                  <a:srgbClr val="332B60"/>
                </a:solidFill>
              </a:rPr>
              <a:t> </a:t>
            </a:r>
            <a:r>
              <a:rPr lang="en-US" altLang="en-US" sz="1800" err="1">
                <a:solidFill>
                  <a:srgbClr val="332B60"/>
                </a:solidFill>
              </a:rPr>
              <a:t>imperiandiet</a:t>
            </a:r>
            <a:r>
              <a:rPr lang="en-US" altLang="en-US" sz="1800">
                <a:solidFill>
                  <a:srgbClr val="332B60"/>
                </a:solidFill>
              </a:rPr>
              <a:t> qua.</a:t>
            </a:r>
          </a:p>
          <a:p>
            <a:pPr lvl="3">
              <a:buClr>
                <a:srgbClr val="E4067E"/>
              </a:buClr>
              <a:buFont typeface="Wingdings" panose="05000000000000000000" pitchFamily="2" charset="2"/>
              <a:buChar char="§"/>
            </a:pPr>
            <a:r>
              <a:rPr lang="en-US" altLang="en-US" err="1">
                <a:solidFill>
                  <a:srgbClr val="332B60"/>
                </a:solidFill>
              </a:rPr>
              <a:t>Phasellus</a:t>
            </a:r>
            <a:r>
              <a:rPr lang="en-US" altLang="en-US">
                <a:solidFill>
                  <a:srgbClr val="332B60"/>
                </a:solidFill>
              </a:rPr>
              <a:t> vel </a:t>
            </a:r>
            <a:r>
              <a:rPr lang="en-US" altLang="en-US" err="1">
                <a:solidFill>
                  <a:srgbClr val="332B60"/>
                </a:solidFill>
              </a:rPr>
              <a:t>lectus</a:t>
            </a:r>
            <a:r>
              <a:rPr lang="en-US" altLang="en-US">
                <a:solidFill>
                  <a:srgbClr val="332B60"/>
                </a:solidFill>
              </a:rPr>
              <a:t> at </a:t>
            </a:r>
            <a:r>
              <a:rPr lang="en-US" altLang="en-US" err="1">
                <a:solidFill>
                  <a:srgbClr val="332B60"/>
                </a:solidFill>
              </a:rPr>
              <a:t>orci</a:t>
            </a:r>
            <a:r>
              <a:rPr lang="en-US" altLang="en-US">
                <a:solidFill>
                  <a:srgbClr val="332B60"/>
                </a:solidFill>
              </a:rPr>
              <a:t> </a:t>
            </a:r>
            <a:r>
              <a:rPr lang="en-US" altLang="en-US" err="1">
                <a:solidFill>
                  <a:srgbClr val="332B60"/>
                </a:solidFill>
              </a:rPr>
              <a:t>ornare</a:t>
            </a:r>
            <a:r>
              <a:rPr lang="en-US" altLang="en-US">
                <a:solidFill>
                  <a:srgbClr val="332B60"/>
                </a:solidFill>
              </a:rPr>
              <a:t> </a:t>
            </a:r>
            <a:r>
              <a:rPr lang="en-US" altLang="en-US" err="1">
                <a:solidFill>
                  <a:srgbClr val="332B60"/>
                </a:solidFill>
              </a:rPr>
              <a:t>ultrices</a:t>
            </a:r>
            <a:r>
              <a:rPr lang="en-US" altLang="en-US">
                <a:solidFill>
                  <a:srgbClr val="332B60"/>
                </a:solidFill>
              </a:rPr>
              <a:t>. Viva </a:t>
            </a:r>
            <a:r>
              <a:rPr lang="en-US" altLang="en-US" err="1">
                <a:solidFill>
                  <a:srgbClr val="332B60"/>
                </a:solidFill>
              </a:rPr>
              <a:t>etmus</a:t>
            </a:r>
            <a:r>
              <a:rPr lang="en-US" altLang="en-US">
                <a:solidFill>
                  <a:srgbClr val="332B60"/>
                </a:solidFill>
              </a:rPr>
              <a:t> </a:t>
            </a:r>
            <a:r>
              <a:rPr lang="en-US" altLang="en-US" err="1">
                <a:solidFill>
                  <a:srgbClr val="332B60"/>
                </a:solidFill>
              </a:rPr>
              <a:t>justo</a:t>
            </a:r>
            <a:r>
              <a:rPr lang="en-US" altLang="en-US">
                <a:solidFill>
                  <a:srgbClr val="332B60"/>
                </a:solidFill>
              </a:rPr>
              <a:t> </a:t>
            </a:r>
            <a:r>
              <a:rPr lang="en-US" altLang="en-US" err="1">
                <a:solidFill>
                  <a:srgbClr val="332B60"/>
                </a:solidFill>
              </a:rPr>
              <a:t>est</a:t>
            </a:r>
            <a:r>
              <a:rPr lang="en-US" altLang="en-US">
                <a:solidFill>
                  <a:srgbClr val="332B60"/>
                </a:solidFill>
              </a:rPr>
              <a:t>, </a:t>
            </a:r>
            <a:r>
              <a:rPr lang="en-US" altLang="en-US" err="1">
                <a:solidFill>
                  <a:srgbClr val="332B60"/>
                </a:solidFill>
              </a:rPr>
              <a:t>vulputate</a:t>
            </a:r>
            <a:r>
              <a:rPr lang="en-US" altLang="en-US">
                <a:solidFill>
                  <a:srgbClr val="332B60"/>
                </a:solidFill>
              </a:rPr>
              <a:t> </a:t>
            </a:r>
            <a:r>
              <a:rPr lang="en-US" altLang="en-US" err="1">
                <a:solidFill>
                  <a:srgbClr val="332B60"/>
                </a:solidFill>
              </a:rPr>
              <a:t>eu</a:t>
            </a:r>
            <a:r>
              <a:rPr lang="et-EE" altLang="en-US">
                <a:solidFill>
                  <a:srgbClr val="332B60"/>
                </a:solidFill>
              </a:rPr>
              <a:t>.</a:t>
            </a:r>
          </a:p>
          <a:p>
            <a:pPr lvl="4">
              <a:buClr>
                <a:srgbClr val="E4067E"/>
              </a:buClr>
              <a:buFont typeface="Wingdings" panose="05000000000000000000" pitchFamily="2" charset="2"/>
              <a:buChar char="§"/>
            </a:pPr>
            <a:r>
              <a:rPr lang="en-US" altLang="en-US" err="1">
                <a:solidFill>
                  <a:srgbClr val="332B60"/>
                </a:solidFill>
              </a:rPr>
              <a:t>Phasellus</a:t>
            </a:r>
            <a:r>
              <a:rPr lang="en-US" altLang="en-US">
                <a:solidFill>
                  <a:srgbClr val="332B60"/>
                </a:solidFill>
              </a:rPr>
              <a:t> vel </a:t>
            </a:r>
            <a:r>
              <a:rPr lang="en-US" altLang="en-US" err="1">
                <a:solidFill>
                  <a:srgbClr val="332B60"/>
                </a:solidFill>
              </a:rPr>
              <a:t>lectus</a:t>
            </a:r>
            <a:r>
              <a:rPr lang="en-US" altLang="en-US">
                <a:solidFill>
                  <a:srgbClr val="332B60"/>
                </a:solidFill>
              </a:rPr>
              <a:t> at </a:t>
            </a:r>
            <a:r>
              <a:rPr lang="en-US" altLang="en-US" err="1">
                <a:solidFill>
                  <a:srgbClr val="332B60"/>
                </a:solidFill>
              </a:rPr>
              <a:t>orci</a:t>
            </a:r>
            <a:r>
              <a:rPr lang="en-US" altLang="en-US">
                <a:solidFill>
                  <a:srgbClr val="332B60"/>
                </a:solidFill>
              </a:rPr>
              <a:t> </a:t>
            </a:r>
            <a:r>
              <a:rPr lang="en-US" altLang="en-US" err="1">
                <a:solidFill>
                  <a:srgbClr val="332B60"/>
                </a:solidFill>
              </a:rPr>
              <a:t>ornare</a:t>
            </a:r>
            <a:r>
              <a:rPr lang="en-US" altLang="en-US">
                <a:solidFill>
                  <a:srgbClr val="332B60"/>
                </a:solidFill>
              </a:rPr>
              <a:t> </a:t>
            </a:r>
            <a:r>
              <a:rPr lang="en-US" altLang="en-US" err="1">
                <a:solidFill>
                  <a:srgbClr val="332B60"/>
                </a:solidFill>
              </a:rPr>
              <a:t>ultrices</a:t>
            </a:r>
            <a:r>
              <a:rPr lang="en-US" altLang="en-US">
                <a:solidFill>
                  <a:srgbClr val="332B60"/>
                </a:solidFill>
              </a:rPr>
              <a:t>. Viva </a:t>
            </a:r>
            <a:r>
              <a:rPr lang="en-US" altLang="en-US" err="1">
                <a:solidFill>
                  <a:srgbClr val="332B60"/>
                </a:solidFill>
              </a:rPr>
              <a:t>etmus</a:t>
            </a:r>
            <a:r>
              <a:rPr lang="en-US" altLang="en-US">
                <a:solidFill>
                  <a:srgbClr val="332B60"/>
                </a:solidFill>
              </a:rPr>
              <a:t> </a:t>
            </a:r>
            <a:r>
              <a:rPr lang="en-US" altLang="en-US" err="1">
                <a:solidFill>
                  <a:srgbClr val="332B60"/>
                </a:solidFill>
              </a:rPr>
              <a:t>justo</a:t>
            </a:r>
            <a:r>
              <a:rPr lang="en-US" altLang="en-US">
                <a:solidFill>
                  <a:srgbClr val="332B60"/>
                </a:solidFill>
              </a:rPr>
              <a:t> </a:t>
            </a:r>
            <a:r>
              <a:rPr lang="en-US" altLang="en-US" err="1">
                <a:solidFill>
                  <a:srgbClr val="332B60"/>
                </a:solidFill>
              </a:rPr>
              <a:t>est</a:t>
            </a:r>
            <a:r>
              <a:rPr lang="en-US" altLang="en-US">
                <a:solidFill>
                  <a:srgbClr val="332B60"/>
                </a:solidFill>
              </a:rPr>
              <a:t>, </a:t>
            </a:r>
            <a:r>
              <a:rPr lang="en-US" altLang="en-US" err="1">
                <a:solidFill>
                  <a:srgbClr val="332B60"/>
                </a:solidFill>
              </a:rPr>
              <a:t>vulputate</a:t>
            </a:r>
            <a:r>
              <a:rPr lang="en-US" altLang="en-US">
                <a:solidFill>
                  <a:srgbClr val="332B60"/>
                </a:solidFill>
              </a:rPr>
              <a:t> </a:t>
            </a:r>
            <a:r>
              <a:rPr lang="en-US" altLang="en-US" err="1">
                <a:solidFill>
                  <a:srgbClr val="332B60"/>
                </a:solidFill>
              </a:rPr>
              <a:t>eu</a:t>
            </a:r>
            <a:r>
              <a:rPr lang="et-EE" altLang="en-US">
                <a:solidFill>
                  <a:srgbClr val="332B60"/>
                </a:solidFill>
              </a:rPr>
              <a:t>.</a:t>
            </a:r>
          </a:p>
          <a:p>
            <a:pPr lvl="5">
              <a:buClr>
                <a:srgbClr val="E4067E"/>
              </a:buClr>
              <a:buFont typeface="Wingdings" panose="05000000000000000000" pitchFamily="2" charset="2"/>
              <a:buChar char="§"/>
            </a:pPr>
            <a:r>
              <a:rPr lang="en-US" altLang="en-US" err="1">
                <a:solidFill>
                  <a:srgbClr val="332B60"/>
                </a:solidFill>
              </a:rPr>
              <a:t>Phasellus</a:t>
            </a:r>
            <a:r>
              <a:rPr lang="en-US" altLang="en-US">
                <a:solidFill>
                  <a:srgbClr val="332B60"/>
                </a:solidFill>
              </a:rPr>
              <a:t> vel </a:t>
            </a:r>
            <a:r>
              <a:rPr lang="en-US" altLang="en-US" err="1">
                <a:solidFill>
                  <a:srgbClr val="332B60"/>
                </a:solidFill>
              </a:rPr>
              <a:t>lectus</a:t>
            </a:r>
            <a:r>
              <a:rPr lang="en-US" altLang="en-US">
                <a:solidFill>
                  <a:srgbClr val="332B60"/>
                </a:solidFill>
              </a:rPr>
              <a:t> at </a:t>
            </a:r>
            <a:r>
              <a:rPr lang="en-US" altLang="en-US" err="1">
                <a:solidFill>
                  <a:srgbClr val="332B60"/>
                </a:solidFill>
              </a:rPr>
              <a:t>orci</a:t>
            </a:r>
            <a:r>
              <a:rPr lang="en-US" altLang="en-US">
                <a:solidFill>
                  <a:srgbClr val="332B60"/>
                </a:solidFill>
              </a:rPr>
              <a:t> </a:t>
            </a:r>
            <a:r>
              <a:rPr lang="en-US" altLang="en-US" err="1">
                <a:solidFill>
                  <a:srgbClr val="332B60"/>
                </a:solidFill>
              </a:rPr>
              <a:t>ornare</a:t>
            </a:r>
            <a:r>
              <a:rPr lang="en-US" altLang="en-US">
                <a:solidFill>
                  <a:srgbClr val="332B60"/>
                </a:solidFill>
              </a:rPr>
              <a:t> </a:t>
            </a:r>
            <a:r>
              <a:rPr lang="en-US" altLang="en-US" err="1">
                <a:solidFill>
                  <a:srgbClr val="332B60"/>
                </a:solidFill>
              </a:rPr>
              <a:t>ultrices</a:t>
            </a:r>
            <a:r>
              <a:rPr lang="en-US" altLang="en-US">
                <a:solidFill>
                  <a:srgbClr val="332B60"/>
                </a:solidFill>
              </a:rPr>
              <a:t>. Viva </a:t>
            </a:r>
            <a:r>
              <a:rPr lang="en-US" altLang="en-US" err="1">
                <a:solidFill>
                  <a:srgbClr val="332B60"/>
                </a:solidFill>
              </a:rPr>
              <a:t>etmus</a:t>
            </a:r>
            <a:r>
              <a:rPr lang="en-US" altLang="en-US">
                <a:solidFill>
                  <a:srgbClr val="332B60"/>
                </a:solidFill>
              </a:rPr>
              <a:t> </a:t>
            </a:r>
            <a:r>
              <a:rPr lang="en-US" altLang="en-US" err="1">
                <a:solidFill>
                  <a:srgbClr val="332B60"/>
                </a:solidFill>
              </a:rPr>
              <a:t>justo</a:t>
            </a:r>
            <a:r>
              <a:rPr lang="en-US" altLang="en-US">
                <a:solidFill>
                  <a:srgbClr val="332B60"/>
                </a:solidFill>
              </a:rPr>
              <a:t> </a:t>
            </a:r>
            <a:r>
              <a:rPr lang="en-US" altLang="en-US" err="1">
                <a:solidFill>
                  <a:srgbClr val="332B60"/>
                </a:solidFill>
              </a:rPr>
              <a:t>est</a:t>
            </a:r>
            <a:r>
              <a:rPr lang="en-US" altLang="en-US">
                <a:solidFill>
                  <a:srgbClr val="332B60"/>
                </a:solidFill>
              </a:rPr>
              <a:t>, </a:t>
            </a:r>
            <a:r>
              <a:rPr lang="en-US" altLang="en-US" err="1">
                <a:solidFill>
                  <a:srgbClr val="332B60"/>
                </a:solidFill>
              </a:rPr>
              <a:t>vulputate</a:t>
            </a:r>
            <a:r>
              <a:rPr lang="en-US" altLang="en-US">
                <a:solidFill>
                  <a:srgbClr val="332B60"/>
                </a:solidFill>
              </a:rPr>
              <a:t> </a:t>
            </a:r>
            <a:r>
              <a:rPr lang="en-US" altLang="en-US" err="1">
                <a:solidFill>
                  <a:srgbClr val="332B60"/>
                </a:solidFill>
              </a:rPr>
              <a:t>eu</a:t>
            </a:r>
            <a:r>
              <a:rPr lang="et-EE" altLang="en-US">
                <a:solidFill>
                  <a:srgbClr val="332B60"/>
                </a:solidFill>
              </a:rPr>
              <a:t>.</a:t>
            </a:r>
            <a:endParaRPr lang="en-US" altLang="en-US">
              <a:solidFill>
                <a:srgbClr val="332B60"/>
              </a:solidFill>
            </a:endParaRPr>
          </a:p>
        </p:txBody>
      </p:sp>
      <p:pic>
        <p:nvPicPr>
          <p:cNvPr id="9" name="Pilt 8">
            <a:extLst>
              <a:ext uri="{FF2B5EF4-FFF2-40B4-BE49-F238E27FC236}">
                <a16:creationId xmlns:a16="http://schemas.microsoft.com/office/drawing/2014/main" id="{4AA80818-10B8-4CA9-8A73-A457218C3CF8}"/>
              </a:ext>
            </a:extLst>
          </p:cNvPr>
          <p:cNvPicPr>
            <a:picLocks noChangeAspect="1"/>
          </p:cNvPicPr>
          <p:nvPr userDrawn="1"/>
        </p:nvPicPr>
        <p:blipFill rotWithShape="1">
          <a:blip r:embed="rId18"/>
          <a:srcRect r="61689"/>
          <a:stretch/>
        </p:blipFill>
        <p:spPr>
          <a:xfrm>
            <a:off x="479426" y="5768975"/>
            <a:ext cx="1144276" cy="585168"/>
          </a:xfrm>
          <a:prstGeom prst="rect">
            <a:avLst/>
          </a:prstGeom>
        </p:spPr>
      </p:pic>
    </p:spTree>
  </p:cSld>
  <p:clrMap bg1="lt1" tx1="dk1" bg2="lt2" tx2="dk2" accent1="accent1" accent2="accent2" accent3="accent3" accent4="accent4" accent5="accent5" accent6="accent6" hlink="hlink" folHlink="folHlink"/>
  <p:sldLayoutIdLst>
    <p:sldLayoutId id="2147483918" r:id="rId1"/>
    <p:sldLayoutId id="2147483909" r:id="rId2"/>
    <p:sldLayoutId id="2147483922"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 id="2147483919" r:id="rId12"/>
    <p:sldLayoutId id="2147483923" r:id="rId13"/>
    <p:sldLayoutId id="2147483924" r:id="rId14"/>
    <p:sldLayoutId id="2147483920" r:id="rId15"/>
    <p:sldLayoutId id="2147483926" r:id="rId16"/>
  </p:sldLayoutIdLst>
  <p:hf hdr="0"/>
  <p:txStyles>
    <p:titleStyle>
      <a:lvl1pPr algn="l" rtl="0" eaLnBrk="1" fontAlgn="base" hangingPunct="1">
        <a:lnSpc>
          <a:spcPct val="100000"/>
        </a:lnSpc>
        <a:spcBef>
          <a:spcPct val="0"/>
        </a:spcBef>
        <a:spcAft>
          <a:spcPct val="0"/>
        </a:spcAft>
        <a:defRPr sz="2200" b="1" kern="1200">
          <a:solidFill>
            <a:schemeClr val="tx2"/>
          </a:solidFill>
          <a:latin typeface="+mn-lt"/>
          <a:ea typeface="+mj-ea"/>
          <a:cs typeface="+mj-cs"/>
        </a:defRPr>
      </a:lvl1pPr>
      <a:lvl2pPr algn="l" rtl="0" eaLnBrk="1" fontAlgn="base" hangingPunct="1">
        <a:lnSpc>
          <a:spcPct val="90000"/>
        </a:lnSpc>
        <a:spcBef>
          <a:spcPct val="0"/>
        </a:spcBef>
        <a:spcAft>
          <a:spcPct val="0"/>
        </a:spcAft>
        <a:defRPr sz="4400">
          <a:solidFill>
            <a:schemeClr val="tx1"/>
          </a:solidFill>
          <a:latin typeface="Verdana" charset="0"/>
        </a:defRPr>
      </a:lvl2pPr>
      <a:lvl3pPr algn="l" rtl="0" eaLnBrk="1" fontAlgn="base" hangingPunct="1">
        <a:lnSpc>
          <a:spcPct val="90000"/>
        </a:lnSpc>
        <a:spcBef>
          <a:spcPct val="0"/>
        </a:spcBef>
        <a:spcAft>
          <a:spcPct val="0"/>
        </a:spcAft>
        <a:defRPr sz="4400">
          <a:solidFill>
            <a:schemeClr val="tx1"/>
          </a:solidFill>
          <a:latin typeface="Verdana" charset="0"/>
        </a:defRPr>
      </a:lvl3pPr>
      <a:lvl4pPr algn="l" rtl="0" eaLnBrk="1" fontAlgn="base" hangingPunct="1">
        <a:lnSpc>
          <a:spcPct val="90000"/>
        </a:lnSpc>
        <a:spcBef>
          <a:spcPct val="0"/>
        </a:spcBef>
        <a:spcAft>
          <a:spcPct val="0"/>
        </a:spcAft>
        <a:defRPr sz="4400">
          <a:solidFill>
            <a:schemeClr val="tx1"/>
          </a:solidFill>
          <a:latin typeface="Verdana" charset="0"/>
        </a:defRPr>
      </a:lvl4pPr>
      <a:lvl5pPr algn="l" rtl="0" eaLnBrk="1" fontAlgn="base" hangingPunct="1">
        <a:lnSpc>
          <a:spcPct val="90000"/>
        </a:lnSpc>
        <a:spcBef>
          <a:spcPct val="0"/>
        </a:spcBef>
        <a:spcAft>
          <a:spcPct val="0"/>
        </a:spcAft>
        <a:defRPr sz="4400">
          <a:solidFill>
            <a:schemeClr val="tx1"/>
          </a:solidFill>
          <a:latin typeface="Verdana" charset="0"/>
        </a:defRPr>
      </a:lvl5pPr>
      <a:lvl6pPr marL="457200" algn="l" rtl="0" eaLnBrk="1" fontAlgn="base" hangingPunct="1">
        <a:lnSpc>
          <a:spcPct val="90000"/>
        </a:lnSpc>
        <a:spcBef>
          <a:spcPct val="0"/>
        </a:spcBef>
        <a:spcAft>
          <a:spcPct val="0"/>
        </a:spcAft>
        <a:defRPr sz="4400">
          <a:solidFill>
            <a:schemeClr val="tx1"/>
          </a:solidFill>
          <a:latin typeface="Calibri Light" charset="0"/>
        </a:defRPr>
      </a:lvl6pPr>
      <a:lvl7pPr marL="914400" algn="l" rtl="0" eaLnBrk="1" fontAlgn="base" hangingPunct="1">
        <a:lnSpc>
          <a:spcPct val="90000"/>
        </a:lnSpc>
        <a:spcBef>
          <a:spcPct val="0"/>
        </a:spcBef>
        <a:spcAft>
          <a:spcPct val="0"/>
        </a:spcAft>
        <a:defRPr sz="4400">
          <a:solidFill>
            <a:schemeClr val="tx1"/>
          </a:solidFill>
          <a:latin typeface="Calibri Light" charset="0"/>
        </a:defRPr>
      </a:lvl7pPr>
      <a:lvl8pPr marL="1371600" algn="l" rtl="0" eaLnBrk="1" fontAlgn="base" hangingPunct="1">
        <a:lnSpc>
          <a:spcPct val="90000"/>
        </a:lnSpc>
        <a:spcBef>
          <a:spcPct val="0"/>
        </a:spcBef>
        <a:spcAft>
          <a:spcPct val="0"/>
        </a:spcAft>
        <a:defRPr sz="4400">
          <a:solidFill>
            <a:schemeClr val="tx1"/>
          </a:solidFill>
          <a:latin typeface="Calibri Light" charset="0"/>
        </a:defRPr>
      </a:lvl8pPr>
      <a:lvl9pPr marL="1828800" algn="l" rtl="0" eaLnBrk="1" fontAlgn="base" hangingPunct="1">
        <a:lnSpc>
          <a:spcPct val="90000"/>
        </a:lnSpc>
        <a:spcBef>
          <a:spcPct val="0"/>
        </a:spcBef>
        <a:spcAft>
          <a:spcPct val="0"/>
        </a:spcAft>
        <a:defRPr sz="4400">
          <a:solidFill>
            <a:schemeClr val="tx1"/>
          </a:solidFill>
          <a:latin typeface="Calibri Light" charset="0"/>
        </a:defRPr>
      </a:lvl9pPr>
    </p:titleStyle>
    <p:bodyStyle>
      <a:lvl1pPr marL="265113" indent="-265113" algn="l" rtl="0" eaLnBrk="1" fontAlgn="base" hangingPunct="1">
        <a:lnSpc>
          <a:spcPct val="100000"/>
        </a:lnSpc>
        <a:spcBef>
          <a:spcPts val="500"/>
        </a:spcBef>
        <a:spcAft>
          <a:spcPct val="0"/>
        </a:spcAft>
        <a:buFont typeface="Wingdings" panose="05000000000000000000" pitchFamily="2" charset="2"/>
        <a:buChar char="§"/>
        <a:defRPr sz="2800" kern="1200">
          <a:solidFill>
            <a:schemeClr val="tx1"/>
          </a:solidFill>
          <a:latin typeface="+mn-lt"/>
          <a:ea typeface="+mn-ea"/>
          <a:cs typeface="+mn-cs"/>
        </a:defRPr>
      </a:lvl1pPr>
      <a:lvl2pPr marL="265113" indent="-265113" algn="l" rtl="0" eaLnBrk="1" fontAlgn="base" hangingPunct="1">
        <a:lnSpc>
          <a:spcPct val="100000"/>
        </a:lnSpc>
        <a:spcBef>
          <a:spcPts val="500"/>
        </a:spcBef>
        <a:spcAft>
          <a:spcPct val="0"/>
        </a:spcAft>
        <a:buFont typeface="Wingdings" panose="05000000000000000000" pitchFamily="2" charset="2"/>
        <a:buChar char="§"/>
        <a:defRPr sz="2400" kern="1200">
          <a:solidFill>
            <a:schemeClr val="tx1"/>
          </a:solidFill>
          <a:latin typeface="+mn-lt"/>
          <a:ea typeface="+mn-ea"/>
          <a:cs typeface="+mn-cs"/>
        </a:defRPr>
      </a:lvl2pPr>
      <a:lvl3pPr marL="265113" indent="-265113" algn="l" rtl="0" eaLnBrk="1" fontAlgn="base" hangingPunct="1">
        <a:lnSpc>
          <a:spcPct val="100000"/>
        </a:lnSpc>
        <a:spcBef>
          <a:spcPts val="500"/>
        </a:spcBef>
        <a:spcAft>
          <a:spcPct val="0"/>
        </a:spcAft>
        <a:buFont typeface="Wingdings" panose="05000000000000000000" pitchFamily="2" charset="2"/>
        <a:buChar char="§"/>
        <a:defRPr sz="2000" kern="1200">
          <a:solidFill>
            <a:schemeClr val="tx1"/>
          </a:solidFill>
          <a:latin typeface="+mn-lt"/>
          <a:ea typeface="+mn-ea"/>
          <a:cs typeface="+mn-cs"/>
        </a:defRPr>
      </a:lvl3pPr>
      <a:lvl4pPr marL="265113" indent="-265113" algn="l" rtl="0" eaLnBrk="1" fontAlgn="base" hangingPunct="1">
        <a:lnSpc>
          <a:spcPct val="100000"/>
        </a:lnSpc>
        <a:spcBef>
          <a:spcPts val="500"/>
        </a:spcBef>
        <a:spcAft>
          <a:spcPct val="0"/>
        </a:spcAft>
        <a:buFont typeface="Wingdings" panose="05000000000000000000" pitchFamily="2" charset="2"/>
        <a:buChar char="§"/>
        <a:defRPr kern="1200">
          <a:solidFill>
            <a:schemeClr val="tx1"/>
          </a:solidFill>
          <a:latin typeface="+mn-lt"/>
          <a:ea typeface="+mn-ea"/>
          <a:cs typeface="+mn-cs"/>
        </a:defRPr>
      </a:lvl4pPr>
      <a:lvl5pPr marL="265113" indent="-265113" algn="l" rtl="0" eaLnBrk="1" fontAlgn="base" hangingPunct="1">
        <a:lnSpc>
          <a:spcPct val="100000"/>
        </a:lnSpc>
        <a:spcBef>
          <a:spcPts val="500"/>
        </a:spcBef>
        <a:spcAft>
          <a:spcPct val="0"/>
        </a:spcAft>
        <a:buFont typeface="Wingdings" panose="05000000000000000000" pitchFamily="2" charset="2"/>
        <a:buChar char="§"/>
        <a:defRPr kern="1200">
          <a:solidFill>
            <a:schemeClr val="tx1"/>
          </a:solidFill>
          <a:latin typeface="+mn-lt"/>
          <a:ea typeface="+mn-ea"/>
          <a:cs typeface="+mn-cs"/>
        </a:defRPr>
      </a:lvl5pPr>
      <a:lvl6pPr marL="265113" indent="-265113" algn="l" defTabSz="914400" rtl="0" eaLnBrk="1" latinLnBrk="0" hangingPunct="1">
        <a:lnSpc>
          <a:spcPct val="100000"/>
        </a:lnSpc>
        <a:spcBef>
          <a:spcPts val="500"/>
        </a:spcBef>
        <a:buFont typeface="Wingdings" panose="05000000000000000000" pitchFamily="2" charset="2"/>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34" userDrawn="1">
          <p15:clr>
            <a:srgbClr val="F26B43"/>
          </p15:clr>
        </p15:guide>
        <p15:guide id="2" pos="302" userDrawn="1">
          <p15:clr>
            <a:srgbClr val="F26B43"/>
          </p15:clr>
        </p15:guide>
        <p15:guide id="3" pos="1368" userDrawn="1">
          <p15:clr>
            <a:srgbClr val="F26B43"/>
          </p15:clr>
        </p15:guide>
        <p15:guide id="4" orient="horz" pos="3997" userDrawn="1">
          <p15:clr>
            <a:srgbClr val="F26B43"/>
          </p15:clr>
        </p15:guide>
        <p15:guide id="5" orient="horz" pos="1026" userDrawn="1">
          <p15:clr>
            <a:srgbClr val="F26B43"/>
          </p15:clr>
        </p15:guide>
        <p15:guide id="6" orient="horz" pos="346" userDrawn="1">
          <p15:clr>
            <a:srgbClr val="F26B43"/>
          </p15:clr>
        </p15:guide>
        <p15:guide id="7" orient="horz" pos="347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www.sciencedirect.com/science/article/pii/S0168900225004644?via%3Dihub" TargetMode="External"/><Relationship Id="rId2" Type="http://schemas.openxmlformats.org/officeDocument/2006/relationships/hyperlink" Target="https://arxiv.org/abs/2507.05423" TargetMode="External"/><Relationship Id="rId1" Type="http://schemas.openxmlformats.org/officeDocument/2006/relationships/slideLayout" Target="../slideLayouts/slideLayout1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6.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s://indico.cern.ch/event/1556239/" TargetMode="Externa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ifast-project.eu/home" TargetMode="Externa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1.png"/><Relationship Id="rId1" Type="http://schemas.openxmlformats.org/officeDocument/2006/relationships/slideLayout" Target="../slideLayouts/slideLayout16.xml"/><Relationship Id="rId4" Type="http://schemas.openxmlformats.org/officeDocument/2006/relationships/hyperlink" Target="https://taltech.ee/uudised/ott-salla-varvikas-aasta-teadlas-ja-soprussuhete-kiirendis-cernis"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6.xml"/><Relationship Id="rId5" Type="http://schemas.openxmlformats.org/officeDocument/2006/relationships/image" Target="../media/image11.png"/><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hyperlink" Target="https://indico.cern.ch/event/1556239/" TargetMode="External"/><Relationship Id="rId2" Type="http://schemas.openxmlformats.org/officeDocument/2006/relationships/hyperlink" Target="https://drd7.web.cern.ch/wp2/" TargetMode="External"/><Relationship Id="rId1" Type="http://schemas.openxmlformats.org/officeDocument/2006/relationships/slideLayout" Target="../slideLayouts/slideLayout16.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lt 5">
            <a:extLst>
              <a:ext uri="{FF2B5EF4-FFF2-40B4-BE49-F238E27FC236}">
                <a16:creationId xmlns:a16="http://schemas.microsoft.com/office/drawing/2014/main" id="{73CDBBB2-392B-489C-8EAF-19898DE394D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7931"/>
            <a:ext cx="12192002" cy="5768975"/>
          </a:xfrm>
          <a:prstGeom prst="rect">
            <a:avLst/>
          </a:prstGeom>
        </p:spPr>
      </p:pic>
      <p:grpSp>
        <p:nvGrpSpPr>
          <p:cNvPr id="12" name="Group 8">
            <a:extLst>
              <a:ext uri="{FF2B5EF4-FFF2-40B4-BE49-F238E27FC236}">
                <a16:creationId xmlns:a16="http://schemas.microsoft.com/office/drawing/2014/main" id="{82E9BF71-91BF-4AE8-9840-894558DE6647}"/>
              </a:ext>
            </a:extLst>
          </p:cNvPr>
          <p:cNvGrpSpPr/>
          <p:nvPr/>
        </p:nvGrpSpPr>
        <p:grpSpPr>
          <a:xfrm>
            <a:off x="-1" y="1965075"/>
            <a:ext cx="12192000" cy="4892925"/>
            <a:chOff x="-1" y="1965075"/>
            <a:chExt cx="12192000" cy="4892925"/>
          </a:xfrm>
        </p:grpSpPr>
        <p:sp>
          <p:nvSpPr>
            <p:cNvPr id="15" name="Freeform 9">
              <a:extLst>
                <a:ext uri="{FF2B5EF4-FFF2-40B4-BE49-F238E27FC236}">
                  <a16:creationId xmlns:a16="http://schemas.microsoft.com/office/drawing/2014/main" id="{7C9D2A9C-AC50-4E9D-AFB7-F5C0F2BE9AC0}"/>
                </a:ext>
              </a:extLst>
            </p:cNvPr>
            <p:cNvSpPr/>
            <p:nvPr userDrawn="1"/>
          </p:nvSpPr>
          <p:spPr>
            <a:xfrm>
              <a:off x="-1" y="3312687"/>
              <a:ext cx="12192000" cy="3545313"/>
            </a:xfrm>
            <a:custGeom>
              <a:avLst/>
              <a:gdLst>
                <a:gd name="connsiteX0" fmla="*/ 986101 w 12192000"/>
                <a:gd name="connsiteY0" fmla="*/ 0 h 3545313"/>
                <a:gd name="connsiteX1" fmla="*/ 12192000 w 12192000"/>
                <a:gd name="connsiteY1" fmla="*/ 0 h 3545313"/>
                <a:gd name="connsiteX2" fmla="*/ 12192000 w 12192000"/>
                <a:gd name="connsiteY2" fmla="*/ 510802 h 3545313"/>
                <a:gd name="connsiteX3" fmla="*/ 12192000 w 12192000"/>
                <a:gd name="connsiteY3" fmla="*/ 1543258 h 3545313"/>
                <a:gd name="connsiteX4" fmla="*/ 12192000 w 12192000"/>
                <a:gd name="connsiteY4" fmla="*/ 3545313 h 3545313"/>
                <a:gd name="connsiteX5" fmla="*/ 986101 w 12192000"/>
                <a:gd name="connsiteY5" fmla="*/ 3545313 h 3545313"/>
                <a:gd name="connsiteX6" fmla="*/ 475299 w 12192000"/>
                <a:gd name="connsiteY6" fmla="*/ 3545313 h 3545313"/>
                <a:gd name="connsiteX7" fmla="*/ 0 w 12192000"/>
                <a:gd name="connsiteY7" fmla="*/ 3545313 h 3545313"/>
                <a:gd name="connsiteX8" fmla="*/ 0 w 12192000"/>
                <a:gd name="connsiteY8" fmla="*/ 1543258 h 3545313"/>
                <a:gd name="connsiteX9" fmla="*/ 475299 w 12192000"/>
                <a:gd name="connsiteY9" fmla="*/ 1543258 h 3545313"/>
                <a:gd name="connsiteX10" fmla="*/ 475299 w 12192000"/>
                <a:gd name="connsiteY10" fmla="*/ 510802 h 3545313"/>
                <a:gd name="connsiteX11" fmla="*/ 986101 w 12192000"/>
                <a:gd name="connsiteY11" fmla="*/ 510802 h 3545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3545313">
                  <a:moveTo>
                    <a:pt x="986101" y="0"/>
                  </a:moveTo>
                  <a:lnTo>
                    <a:pt x="12192000" y="0"/>
                  </a:lnTo>
                  <a:lnTo>
                    <a:pt x="12192000" y="510802"/>
                  </a:lnTo>
                  <a:lnTo>
                    <a:pt x="12192000" y="1543258"/>
                  </a:lnTo>
                  <a:lnTo>
                    <a:pt x="12192000" y="3545313"/>
                  </a:lnTo>
                  <a:lnTo>
                    <a:pt x="986101" y="3545313"/>
                  </a:lnTo>
                  <a:lnTo>
                    <a:pt x="475299" y="3545313"/>
                  </a:lnTo>
                  <a:lnTo>
                    <a:pt x="0" y="3545313"/>
                  </a:lnTo>
                  <a:lnTo>
                    <a:pt x="0" y="1543258"/>
                  </a:lnTo>
                  <a:lnTo>
                    <a:pt x="475299" y="1543258"/>
                  </a:lnTo>
                  <a:lnTo>
                    <a:pt x="475299" y="510802"/>
                  </a:lnTo>
                  <a:lnTo>
                    <a:pt x="986101" y="51080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6" name="Picture 3" descr="C:\Users\ipihu\Desktop\logo.png">
              <a:extLst>
                <a:ext uri="{FF2B5EF4-FFF2-40B4-BE49-F238E27FC236}">
                  <a16:creationId xmlns:a16="http://schemas.microsoft.com/office/drawing/2014/main" id="{74D46969-29A8-4881-B251-BDE411D44D48}"/>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686800" y="1965075"/>
              <a:ext cx="2449513"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7" name="Picture 3" descr="C:\Users\ipihu\Desktop\logo.png">
            <a:extLst>
              <a:ext uri="{FF2B5EF4-FFF2-40B4-BE49-F238E27FC236}">
                <a16:creationId xmlns:a16="http://schemas.microsoft.com/office/drawing/2014/main" id="{7F3C3084-447D-4A4A-AD8F-02037EEDF26F}"/>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686800" y="1966097"/>
            <a:ext cx="2449513"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lt 17">
            <a:extLst>
              <a:ext uri="{FF2B5EF4-FFF2-40B4-BE49-F238E27FC236}">
                <a16:creationId xmlns:a16="http://schemas.microsoft.com/office/drawing/2014/main" id="{FCF65915-4F61-405D-88CD-C5A02D20E5C3}"/>
              </a:ext>
            </a:extLst>
          </p:cNvPr>
          <p:cNvPicPr>
            <a:picLocks noChangeAspect="1"/>
          </p:cNvPicPr>
          <p:nvPr/>
        </p:nvPicPr>
        <p:blipFill>
          <a:blip r:embed="rId4"/>
          <a:stretch>
            <a:fillRect/>
          </a:stretch>
        </p:blipFill>
        <p:spPr>
          <a:xfrm>
            <a:off x="8676624" y="6139575"/>
            <a:ext cx="2446760" cy="394639"/>
          </a:xfrm>
          <a:prstGeom prst="rect">
            <a:avLst/>
          </a:prstGeom>
        </p:spPr>
      </p:pic>
      <p:sp>
        <p:nvSpPr>
          <p:cNvPr id="11" name="Teksti kohatäide 4"/>
          <p:cNvSpPr>
            <a:spLocks noGrp="1"/>
          </p:cNvSpPr>
          <p:nvPr>
            <p:ph type="body" sz="quarter" idx="12"/>
          </p:nvPr>
        </p:nvSpPr>
        <p:spPr>
          <a:xfrm>
            <a:off x="953642" y="4457129"/>
            <a:ext cx="8083996" cy="1205366"/>
          </a:xfrm>
        </p:spPr>
        <p:txBody>
          <a:bodyPr/>
          <a:lstStyle/>
          <a:p>
            <a:r>
              <a:rPr lang="et-EE" sz="3600" dirty="0">
                <a:solidFill>
                  <a:schemeClr val="accent4"/>
                </a:solidFill>
              </a:rPr>
              <a:t>Estonia: </a:t>
            </a:r>
            <a:r>
              <a:rPr lang="et-EE" sz="3600" dirty="0" err="1">
                <a:solidFill>
                  <a:schemeClr val="accent4"/>
                </a:solidFill>
              </a:rPr>
              <a:t>state</a:t>
            </a:r>
            <a:r>
              <a:rPr lang="et-EE" sz="3600" dirty="0">
                <a:solidFill>
                  <a:schemeClr val="accent4"/>
                </a:solidFill>
              </a:rPr>
              <a:t> of </a:t>
            </a:r>
            <a:r>
              <a:rPr lang="et-EE" sz="3600" dirty="0" err="1">
                <a:solidFill>
                  <a:schemeClr val="accent4"/>
                </a:solidFill>
              </a:rPr>
              <a:t>play</a:t>
            </a:r>
            <a:endParaRPr lang="et-EE" sz="3600" dirty="0">
              <a:solidFill>
                <a:schemeClr val="accent4"/>
              </a:solidFill>
            </a:endParaRPr>
          </a:p>
          <a:p>
            <a:r>
              <a:rPr lang="et-EE" sz="3600" dirty="0" err="1">
                <a:solidFill>
                  <a:schemeClr val="accent4"/>
                </a:solidFill>
              </a:rPr>
              <a:t>October</a:t>
            </a:r>
            <a:r>
              <a:rPr lang="et-EE" sz="3600" dirty="0">
                <a:solidFill>
                  <a:schemeClr val="accent4"/>
                </a:solidFill>
              </a:rPr>
              <a:t> 2025</a:t>
            </a:r>
            <a:endParaRPr lang="et-EE" sz="3600" dirty="0">
              <a:solidFill>
                <a:schemeClr val="accent1"/>
              </a:solidFill>
            </a:endParaRPr>
          </a:p>
        </p:txBody>
      </p:sp>
      <p:sp>
        <p:nvSpPr>
          <p:cNvPr id="14" name="Teksti kohatäide 5"/>
          <p:cNvSpPr>
            <a:spLocks noGrp="1"/>
          </p:cNvSpPr>
          <p:nvPr>
            <p:ph type="body" sz="quarter" idx="13"/>
          </p:nvPr>
        </p:nvSpPr>
        <p:spPr>
          <a:xfrm>
            <a:off x="953639" y="5444398"/>
            <a:ext cx="2994715" cy="613292"/>
          </a:xfrm>
        </p:spPr>
        <p:txBody>
          <a:bodyPr/>
          <a:lstStyle/>
          <a:p>
            <a:pPr>
              <a:lnSpc>
                <a:spcPct val="100000"/>
              </a:lnSpc>
              <a:spcBef>
                <a:spcPts val="0"/>
              </a:spcBef>
            </a:pPr>
            <a:br>
              <a:rPr lang="et-EE" sz="1800" dirty="0">
                <a:solidFill>
                  <a:srgbClr val="332B60"/>
                </a:solidFill>
              </a:rPr>
            </a:br>
            <a:r>
              <a:rPr lang="et-EE" sz="1800" dirty="0">
                <a:solidFill>
                  <a:srgbClr val="332B60"/>
                </a:solidFill>
              </a:rPr>
              <a:t>Fjodor Sergejev</a:t>
            </a:r>
          </a:p>
          <a:p>
            <a:pPr>
              <a:lnSpc>
                <a:spcPct val="100000"/>
              </a:lnSpc>
              <a:spcBef>
                <a:spcPts val="0"/>
              </a:spcBef>
            </a:pPr>
            <a:r>
              <a:rPr lang="et-EE" sz="1800" dirty="0"/>
              <a:t>Tallinn University of Technology (</a:t>
            </a:r>
            <a:r>
              <a:rPr lang="et-EE" sz="1800" dirty="0" err="1"/>
              <a:t>TalTech</a:t>
            </a:r>
            <a:r>
              <a:rPr lang="et-EE" sz="1800" dirty="0"/>
              <a:t>)</a:t>
            </a:r>
            <a:endParaRPr lang="et-EE" sz="1800" dirty="0">
              <a:solidFill>
                <a:srgbClr val="332B60"/>
              </a:solidFill>
            </a:endParaRPr>
          </a:p>
        </p:txBody>
      </p:sp>
      <p:sp>
        <p:nvSpPr>
          <p:cNvPr id="5" name="Date Placeholder 4">
            <a:extLst>
              <a:ext uri="{FF2B5EF4-FFF2-40B4-BE49-F238E27FC236}">
                <a16:creationId xmlns:a16="http://schemas.microsoft.com/office/drawing/2014/main" id="{D67965C8-3A52-40CF-B1FD-E5BC25B7E70E}"/>
              </a:ext>
            </a:extLst>
          </p:cNvPr>
          <p:cNvSpPr>
            <a:spLocks noGrp="1"/>
          </p:cNvSpPr>
          <p:nvPr>
            <p:ph type="dt" sz="half" idx="15"/>
          </p:nvPr>
        </p:nvSpPr>
        <p:spPr>
          <a:xfrm>
            <a:off x="5884740" y="6208816"/>
            <a:ext cx="1916097" cy="365125"/>
          </a:xfrm>
        </p:spPr>
        <p:txBody>
          <a:bodyPr/>
          <a:lstStyle/>
          <a:p>
            <a:r>
              <a:rPr lang="et-EE" dirty="0"/>
              <a:t>14.10.2025</a:t>
            </a:r>
          </a:p>
        </p:txBody>
      </p:sp>
    </p:spTree>
    <p:extLst>
      <p:ext uri="{BB962C8B-B14F-4D97-AF65-F5344CB8AC3E}">
        <p14:creationId xmlns:p14="http://schemas.microsoft.com/office/powerpoint/2010/main" val="1580343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4AF38-D9E1-464F-B693-0ADFC16C913B}"/>
              </a:ext>
            </a:extLst>
          </p:cNvPr>
          <p:cNvSpPr>
            <a:spLocks noGrp="1"/>
          </p:cNvSpPr>
          <p:nvPr>
            <p:ph type="title"/>
          </p:nvPr>
        </p:nvSpPr>
        <p:spPr/>
        <p:txBody>
          <a:bodyPr/>
          <a:lstStyle/>
          <a:p>
            <a:r>
              <a:rPr lang="en-GB" dirty="0"/>
              <a:t>Publications</a:t>
            </a:r>
            <a:endParaRPr lang="et-EE" dirty="0"/>
          </a:p>
        </p:txBody>
      </p:sp>
      <p:sp>
        <p:nvSpPr>
          <p:cNvPr id="3" name="Content Placeholder 2">
            <a:extLst>
              <a:ext uri="{FF2B5EF4-FFF2-40B4-BE49-F238E27FC236}">
                <a16:creationId xmlns:a16="http://schemas.microsoft.com/office/drawing/2014/main" id="{AD7F15E2-510A-456B-B305-46866142C600}"/>
              </a:ext>
            </a:extLst>
          </p:cNvPr>
          <p:cNvSpPr>
            <a:spLocks noGrp="1"/>
          </p:cNvSpPr>
          <p:nvPr>
            <p:ph idx="1"/>
          </p:nvPr>
        </p:nvSpPr>
        <p:spPr>
          <a:xfrm>
            <a:off x="900900" y="1404206"/>
            <a:ext cx="4950350" cy="4351338"/>
          </a:xfrm>
        </p:spPr>
        <p:txBody>
          <a:bodyPr/>
          <a:lstStyle/>
          <a:p>
            <a:r>
              <a:rPr lang="en-GB" u="sng" dirty="0">
                <a:hlinkClick r:id="rId2"/>
              </a:rPr>
              <a:t>Preprint of JINST paper </a:t>
            </a:r>
            <a:endParaRPr lang="en-GB" dirty="0"/>
          </a:p>
          <a:p>
            <a:r>
              <a:rPr lang="en-GB" u="sng" dirty="0">
                <a:hlinkClick r:id="rId3"/>
              </a:rPr>
              <a:t>NIMA Published proceedings</a:t>
            </a:r>
            <a:br>
              <a:rPr lang="en-GB" dirty="0"/>
            </a:br>
            <a:endParaRPr lang="et-EE" dirty="0"/>
          </a:p>
        </p:txBody>
      </p:sp>
      <p:pic>
        <p:nvPicPr>
          <p:cNvPr id="2050" name="Picture 2">
            <a:extLst>
              <a:ext uri="{FF2B5EF4-FFF2-40B4-BE49-F238E27FC236}">
                <a16:creationId xmlns:a16="http://schemas.microsoft.com/office/drawing/2014/main" id="{EC8590BA-9DA0-4633-9FA0-7B3B3F9211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1160" y="2999917"/>
            <a:ext cx="5502552" cy="368543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AB0E9AA2-9E05-45F5-A0B5-E6DE976C299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62542" y="246662"/>
            <a:ext cx="3917406" cy="85948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C23E34D1-5873-44D1-8F9D-39C75A23910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62542" y="1255122"/>
            <a:ext cx="3917406" cy="5430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3926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A44E63CA-E21D-4F0B-B0A5-7105351101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887" y="381663"/>
            <a:ext cx="3757636" cy="27829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692752E9-ED59-4A1F-922B-D6D3B79A9A3D}"/>
              </a:ext>
            </a:extLst>
          </p:cNvPr>
          <p:cNvPicPr>
            <a:picLocks noChangeAspect="1"/>
          </p:cNvPicPr>
          <p:nvPr/>
        </p:nvPicPr>
        <p:blipFill>
          <a:blip r:embed="rId3"/>
          <a:stretch>
            <a:fillRect/>
          </a:stretch>
        </p:blipFill>
        <p:spPr>
          <a:xfrm>
            <a:off x="5313696" y="376320"/>
            <a:ext cx="6733206" cy="2793641"/>
          </a:xfrm>
          <a:prstGeom prst="rect">
            <a:avLst/>
          </a:prstGeom>
        </p:spPr>
      </p:pic>
      <p:pic>
        <p:nvPicPr>
          <p:cNvPr id="3078" name="Picture 6">
            <a:extLst>
              <a:ext uri="{FF2B5EF4-FFF2-40B4-BE49-F238E27FC236}">
                <a16:creationId xmlns:a16="http://schemas.microsoft.com/office/drawing/2014/main" id="{E65738EF-731B-4D05-BB30-C06B71B8AE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4577" y="3570135"/>
            <a:ext cx="6917876" cy="3075911"/>
          </a:xfrm>
          <a:prstGeom prst="rect">
            <a:avLst/>
          </a:prstGeom>
          <a:noFill/>
          <a:extLst>
            <a:ext uri="{909E8E84-426E-40DD-AFC4-6F175D3DCCD1}">
              <a14:hiddenFill xmlns:a14="http://schemas.microsoft.com/office/drawing/2010/main">
                <a:solidFill>
                  <a:srgbClr val="FFFFFF"/>
                </a:solidFill>
              </a14:hiddenFill>
            </a:ext>
          </a:extLst>
        </p:spPr>
      </p:pic>
      <p:pic>
        <p:nvPicPr>
          <p:cNvPr id="9" name="Google Shape;251;p48">
            <a:extLst>
              <a:ext uri="{FF2B5EF4-FFF2-40B4-BE49-F238E27FC236}">
                <a16:creationId xmlns:a16="http://schemas.microsoft.com/office/drawing/2014/main" id="{885F2EE2-CCE8-47A7-8D7D-CEACD55550AB}"/>
              </a:ext>
            </a:extLst>
          </p:cNvPr>
          <p:cNvPicPr preferRelativeResize="0"/>
          <p:nvPr/>
        </p:nvPicPr>
        <p:blipFill rotWithShape="1">
          <a:blip r:embed="rId5">
            <a:alphaModFix/>
          </a:blip>
          <a:srcRect/>
          <a:stretch/>
        </p:blipFill>
        <p:spPr>
          <a:xfrm>
            <a:off x="2262705" y="3164620"/>
            <a:ext cx="2095209" cy="3252436"/>
          </a:xfrm>
          <a:prstGeom prst="rect">
            <a:avLst/>
          </a:prstGeom>
          <a:noFill/>
          <a:ln>
            <a:noFill/>
          </a:ln>
        </p:spPr>
      </p:pic>
    </p:spTree>
    <p:extLst>
      <p:ext uri="{BB962C8B-B14F-4D97-AF65-F5344CB8AC3E}">
        <p14:creationId xmlns:p14="http://schemas.microsoft.com/office/powerpoint/2010/main" val="42492503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00908-C957-4AE5-B218-2A36CE0F0878}"/>
              </a:ext>
            </a:extLst>
          </p:cNvPr>
          <p:cNvSpPr>
            <a:spLocks noGrp="1"/>
          </p:cNvSpPr>
          <p:nvPr>
            <p:ph type="title"/>
          </p:nvPr>
        </p:nvSpPr>
        <p:spPr/>
        <p:txBody>
          <a:bodyPr>
            <a:normAutofit/>
          </a:bodyPr>
          <a:lstStyle/>
          <a:p>
            <a:r>
              <a:rPr lang="en-GB" dirty="0">
                <a:latin typeface="+mn-lt"/>
                <a:cs typeface="Arial" panose="020B0604020202020204" pitchFamily="34" charset="0"/>
              </a:rPr>
              <a:t>Participation in the </a:t>
            </a:r>
            <a:r>
              <a:rPr lang="en-GB" dirty="0">
                <a:latin typeface="+mn-lt"/>
                <a:cs typeface="Arial" panose="020B0604020202020204" pitchFamily="34" charset="0"/>
                <a:hlinkClick r:id="rId2"/>
              </a:rPr>
              <a:t>DRD7 annual workshop</a:t>
            </a:r>
            <a:r>
              <a:rPr lang="en-GB" dirty="0">
                <a:latin typeface="+mn-lt"/>
                <a:cs typeface="Arial" panose="020B0604020202020204" pitchFamily="34" charset="0"/>
              </a:rPr>
              <a:t>, 23–26 Sept 2025 at CERN</a:t>
            </a:r>
            <a:endParaRPr lang="et-EE" dirty="0">
              <a:latin typeface="+mn-lt"/>
            </a:endParaRPr>
          </a:p>
        </p:txBody>
      </p:sp>
      <p:pic>
        <p:nvPicPr>
          <p:cNvPr id="1026" name="Picture 2" descr="No alternative text description for this image">
            <a:extLst>
              <a:ext uri="{FF2B5EF4-FFF2-40B4-BE49-F238E27FC236}">
                <a16:creationId xmlns:a16="http://schemas.microsoft.com/office/drawing/2014/main" id="{3D3842BD-936A-4A98-A2E0-FD742BBB9D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4414" y="1820849"/>
            <a:ext cx="8957585" cy="5033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86772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 kohatäide 1">
            <a:extLst>
              <a:ext uri="{FF2B5EF4-FFF2-40B4-BE49-F238E27FC236}">
                <a16:creationId xmlns:a16="http://schemas.microsoft.com/office/drawing/2014/main" id="{B04B30C0-7C8A-A7CE-F053-72DA65C949F2}"/>
              </a:ext>
            </a:extLst>
          </p:cNvPr>
          <p:cNvSpPr>
            <a:spLocks noGrp="1"/>
          </p:cNvSpPr>
          <p:nvPr>
            <p:ph type="body" sz="quarter" idx="13"/>
          </p:nvPr>
        </p:nvSpPr>
        <p:spPr>
          <a:xfrm>
            <a:off x="479547" y="264770"/>
            <a:ext cx="10494517" cy="810888"/>
          </a:xfrm>
        </p:spPr>
        <p:txBody>
          <a:bodyPr lIns="0" tIns="0" rIns="0" bIns="0" anchor="t"/>
          <a:lstStyle/>
          <a:p>
            <a:r>
              <a:rPr lang="et-EE" dirty="0">
                <a:latin typeface="Verdana"/>
                <a:ea typeface="Verdana"/>
              </a:rPr>
              <a:t>AI </a:t>
            </a:r>
            <a:r>
              <a:rPr lang="et-EE" dirty="0" err="1">
                <a:latin typeface="Verdana"/>
                <a:ea typeface="Verdana"/>
              </a:rPr>
              <a:t>analysis</a:t>
            </a:r>
            <a:r>
              <a:rPr lang="et-EE" dirty="0">
                <a:latin typeface="Verdana"/>
                <a:ea typeface="Verdana"/>
              </a:rPr>
              <a:t>: </a:t>
            </a:r>
            <a:r>
              <a:rPr lang="et-EE" dirty="0" err="1">
                <a:latin typeface="Verdana"/>
                <a:ea typeface="Verdana"/>
              </a:rPr>
              <a:t>operations</a:t>
            </a:r>
            <a:r>
              <a:rPr lang="et-EE" dirty="0">
                <a:latin typeface="Verdana"/>
                <a:ea typeface="Verdana"/>
              </a:rPr>
              <a:t> </a:t>
            </a:r>
            <a:r>
              <a:rPr lang="et-EE" dirty="0" err="1">
                <a:latin typeface="Verdana"/>
                <a:ea typeface="Verdana"/>
              </a:rPr>
              <a:t>summary</a:t>
            </a:r>
            <a:r>
              <a:rPr lang="et-EE" dirty="0">
                <a:latin typeface="Verdana"/>
                <a:ea typeface="Verdana"/>
              </a:rPr>
              <a:t> and </a:t>
            </a:r>
            <a:r>
              <a:rPr lang="et-EE" dirty="0" err="1">
                <a:latin typeface="Verdana"/>
                <a:ea typeface="Verdana"/>
              </a:rPr>
              <a:t>key</a:t>
            </a:r>
            <a:r>
              <a:rPr lang="et-EE" dirty="0">
                <a:latin typeface="Verdana"/>
                <a:ea typeface="Verdana"/>
              </a:rPr>
              <a:t> </a:t>
            </a:r>
            <a:r>
              <a:rPr lang="et-EE" dirty="0" err="1">
                <a:latin typeface="Verdana"/>
                <a:ea typeface="Verdana"/>
              </a:rPr>
              <a:t>observations</a:t>
            </a:r>
            <a:endParaRPr lang="et-EE" dirty="0" err="1"/>
          </a:p>
        </p:txBody>
      </p:sp>
      <p:sp>
        <p:nvSpPr>
          <p:cNvPr id="3" name="Teksti kohatäide 2">
            <a:extLst>
              <a:ext uri="{FF2B5EF4-FFF2-40B4-BE49-F238E27FC236}">
                <a16:creationId xmlns:a16="http://schemas.microsoft.com/office/drawing/2014/main" id="{5A852B51-956D-3F5D-7282-5FD0702A63E1}"/>
              </a:ext>
            </a:extLst>
          </p:cNvPr>
          <p:cNvSpPr>
            <a:spLocks noGrp="1"/>
          </p:cNvSpPr>
          <p:nvPr>
            <p:ph type="body" sz="quarter" idx="14"/>
          </p:nvPr>
        </p:nvSpPr>
        <p:spPr>
          <a:xfrm>
            <a:off x="1571252" y="4425696"/>
            <a:ext cx="3942857" cy="1562736"/>
          </a:xfrm>
        </p:spPr>
        <p:txBody>
          <a:bodyPr>
            <a:normAutofit lnSpcReduction="10000"/>
          </a:bodyPr>
          <a:lstStyle/>
          <a:p>
            <a:r>
              <a:rPr lang="en-US" sz="1800" b="0" i="0" dirty="0">
                <a:solidFill>
                  <a:srgbClr val="000000"/>
                </a:solidFill>
                <a:effectLst/>
                <a:latin typeface="Aptos"/>
              </a:rPr>
              <a:t> </a:t>
            </a:r>
            <a:r>
              <a:rPr lang="en-US" sz="1800" b="1" i="0" dirty="0">
                <a:solidFill>
                  <a:srgbClr val="000000"/>
                </a:solidFill>
                <a:effectLst/>
                <a:latin typeface="Aptos"/>
              </a:rPr>
              <a:t>5</a:t>
            </a:r>
            <a:r>
              <a:rPr lang="en-US" sz="1800" b="1" i="0" baseline="30000" dirty="0">
                <a:solidFill>
                  <a:srgbClr val="000000"/>
                </a:solidFill>
                <a:effectLst/>
                <a:latin typeface="Aptos"/>
              </a:rPr>
              <a:t>th</a:t>
            </a:r>
            <a:r>
              <a:rPr lang="en-US" sz="1800" b="1" i="0" dirty="0">
                <a:solidFill>
                  <a:srgbClr val="000000"/>
                </a:solidFill>
                <a:effectLst/>
                <a:latin typeface="Aptos"/>
              </a:rPr>
              <a:t> and Final Project Meeting</a:t>
            </a:r>
            <a:r>
              <a:rPr lang="en-US" sz="1800" b="0" i="0" dirty="0">
                <a:solidFill>
                  <a:srgbClr val="000000"/>
                </a:solidFill>
                <a:effectLst/>
                <a:latin typeface="Aptos"/>
              </a:rPr>
              <a:t> of </a:t>
            </a:r>
            <a:r>
              <a:rPr lang="en-US" sz="1800" b="0" i="0" u="sng" dirty="0">
                <a:solidFill>
                  <a:srgbClr val="0563C1"/>
                </a:solidFill>
                <a:effectLst/>
                <a:latin typeface="Aptos"/>
                <a:hlinkClick r:id="rId2" tooltip="https://ifast-project.eu/home"/>
              </a:rPr>
              <a:t>I.FAST</a:t>
            </a:r>
            <a:r>
              <a:rPr lang="en-US" sz="1800" b="0" i="0" dirty="0">
                <a:solidFill>
                  <a:srgbClr val="000000"/>
                </a:solidFill>
                <a:effectLst/>
                <a:latin typeface="Aptos"/>
              </a:rPr>
              <a:t> will be held at </a:t>
            </a:r>
            <a:r>
              <a:rPr lang="en-US" sz="1800" b="1" i="0" dirty="0">
                <a:solidFill>
                  <a:srgbClr val="000000"/>
                </a:solidFill>
                <a:effectLst/>
                <a:latin typeface="Aptos"/>
              </a:rPr>
              <a:t>the Globe of Innovation at CERN, Geneva, Switzerland</a:t>
            </a:r>
            <a:r>
              <a:rPr lang="en-US" sz="1800" b="0" i="0" dirty="0">
                <a:solidFill>
                  <a:srgbClr val="000000"/>
                </a:solidFill>
                <a:effectLst/>
                <a:latin typeface="Aptos"/>
              </a:rPr>
              <a:t> on </a:t>
            </a:r>
            <a:r>
              <a:rPr lang="en-US" sz="1800" b="1" i="0" dirty="0">
                <a:solidFill>
                  <a:srgbClr val="000000"/>
                </a:solidFill>
                <a:effectLst/>
                <a:latin typeface="Aptos"/>
              </a:rPr>
              <a:t>Tuesday 21 October and Wednesday 22 October 2025</a:t>
            </a:r>
            <a:endParaRPr lang="en-US" dirty="0"/>
          </a:p>
          <a:p>
            <a:endParaRPr lang="et-EE" dirty="0"/>
          </a:p>
        </p:txBody>
      </p:sp>
      <p:pic>
        <p:nvPicPr>
          <p:cNvPr id="4" name="Pilt 3" descr="Pilt, millel on kujutatud tekst, elektroonika, kuvatõmmis, tarkvara&#10;&#10;Tehisintellekti genereeritud sisu ei pruugi olla õige.">
            <a:extLst>
              <a:ext uri="{FF2B5EF4-FFF2-40B4-BE49-F238E27FC236}">
                <a16:creationId xmlns:a16="http://schemas.microsoft.com/office/drawing/2014/main" id="{759BC337-B4FF-0199-E4FE-9BBB2E8A6DB8}"/>
              </a:ext>
            </a:extLst>
          </p:cNvPr>
          <p:cNvPicPr>
            <a:picLocks noChangeAspect="1"/>
          </p:cNvPicPr>
          <p:nvPr/>
        </p:nvPicPr>
        <p:blipFill>
          <a:blip r:embed="rId3"/>
          <a:stretch>
            <a:fillRect/>
          </a:stretch>
        </p:blipFill>
        <p:spPr>
          <a:xfrm>
            <a:off x="0" y="1364355"/>
            <a:ext cx="12192000" cy="2863198"/>
          </a:xfrm>
          <a:prstGeom prst="rect">
            <a:avLst/>
          </a:prstGeom>
        </p:spPr>
      </p:pic>
      <p:pic>
        <p:nvPicPr>
          <p:cNvPr id="5" name="Pilt 4" descr="X">
            <a:extLst>
              <a:ext uri="{FF2B5EF4-FFF2-40B4-BE49-F238E27FC236}">
                <a16:creationId xmlns:a16="http://schemas.microsoft.com/office/drawing/2014/main" id="{5D2FFC34-4EFD-123F-E9A5-C81BD9232E10}"/>
              </a:ext>
            </a:extLst>
          </p:cNvPr>
          <p:cNvPicPr>
            <a:picLocks noChangeAspect="1"/>
          </p:cNvPicPr>
          <p:nvPr/>
        </p:nvPicPr>
        <p:blipFill>
          <a:blip r:embed="rId4"/>
          <a:stretch>
            <a:fillRect/>
          </a:stretch>
        </p:blipFill>
        <p:spPr>
          <a:xfrm>
            <a:off x="5724026" y="4062046"/>
            <a:ext cx="1922767" cy="2784882"/>
          </a:xfrm>
          <a:prstGeom prst="rect">
            <a:avLst/>
          </a:prstGeom>
        </p:spPr>
      </p:pic>
      <p:sp>
        <p:nvSpPr>
          <p:cNvPr id="6" name="TextBox 5">
            <a:extLst>
              <a:ext uri="{FF2B5EF4-FFF2-40B4-BE49-F238E27FC236}">
                <a16:creationId xmlns:a16="http://schemas.microsoft.com/office/drawing/2014/main" id="{047F6057-66F7-E57F-AAB7-52B6188E2180}"/>
              </a:ext>
            </a:extLst>
          </p:cNvPr>
          <p:cNvSpPr txBox="1"/>
          <p:nvPr/>
        </p:nvSpPr>
        <p:spPr>
          <a:xfrm>
            <a:off x="7659077" y="5773616"/>
            <a:ext cx="4428718"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solidFill>
                  <a:srgbClr val="AAAAAA"/>
                </a:solidFill>
                <a:latin typeface="Calibri"/>
                <a:ea typeface="Calibri"/>
                <a:cs typeface="Calibri"/>
              </a:rPr>
              <a:t>Through its partnership with Trumpf, I.FAST maintains an innovation ecosystem around accelerator-based research infrastructure by enhancing industry (image: TRUMPF).</a:t>
            </a:r>
            <a:endParaRPr lang="en-US" sz="1400">
              <a:latin typeface="Calibri"/>
              <a:ea typeface="Calibri"/>
              <a:cs typeface="Calibri"/>
            </a:endParaRPr>
          </a:p>
        </p:txBody>
      </p:sp>
      <p:pic>
        <p:nvPicPr>
          <p:cNvPr id="8" name="Pilt 7" descr="Pilt, millel on kujutatud Graafika, ring, Värvikus, graafiline disain&#10;&#10;Tehisintellekti genereeritud sisu ei pruugi olla õige.">
            <a:extLst>
              <a:ext uri="{FF2B5EF4-FFF2-40B4-BE49-F238E27FC236}">
                <a16:creationId xmlns:a16="http://schemas.microsoft.com/office/drawing/2014/main" id="{0581A181-A9D7-9E15-69AA-A0BE3FC6B7F8}"/>
              </a:ext>
            </a:extLst>
          </p:cNvPr>
          <p:cNvPicPr>
            <a:picLocks noChangeAspect="1"/>
          </p:cNvPicPr>
          <p:nvPr/>
        </p:nvPicPr>
        <p:blipFill>
          <a:blip r:embed="rId5"/>
          <a:stretch>
            <a:fillRect/>
          </a:stretch>
        </p:blipFill>
        <p:spPr>
          <a:xfrm>
            <a:off x="479547" y="4773570"/>
            <a:ext cx="1079421" cy="521679"/>
          </a:xfrm>
          <a:prstGeom prst="rect">
            <a:avLst/>
          </a:prstGeom>
        </p:spPr>
      </p:pic>
      <p:sp>
        <p:nvSpPr>
          <p:cNvPr id="9" name="TextBox 8">
            <a:extLst>
              <a:ext uri="{FF2B5EF4-FFF2-40B4-BE49-F238E27FC236}">
                <a16:creationId xmlns:a16="http://schemas.microsoft.com/office/drawing/2014/main" id="{3EB523D8-60DD-D91D-FE4B-28651A1F62BE}"/>
              </a:ext>
            </a:extLst>
          </p:cNvPr>
          <p:cNvSpPr txBox="1"/>
          <p:nvPr/>
        </p:nvSpPr>
        <p:spPr>
          <a:xfrm>
            <a:off x="1019256" y="639421"/>
            <a:ext cx="10693197" cy="646331"/>
          </a:xfrm>
          <a:prstGeom prst="rect">
            <a:avLst/>
          </a:prstGeom>
          <a:noFill/>
        </p:spPr>
        <p:txBody>
          <a:bodyPr wrap="square">
            <a:spAutoFit/>
          </a:bodyPr>
          <a:lstStyle/>
          <a:p>
            <a:r>
              <a:rPr lang="et-EE" dirty="0" err="1">
                <a:latin typeface="Verdana"/>
                <a:ea typeface="Verdana"/>
              </a:rPr>
              <a:t>Using</a:t>
            </a:r>
            <a:r>
              <a:rPr lang="et-EE" dirty="0">
                <a:latin typeface="Verdana"/>
                <a:ea typeface="Verdana"/>
              </a:rPr>
              <a:t> AI </a:t>
            </a:r>
            <a:r>
              <a:rPr lang="et-EE" dirty="0" err="1">
                <a:latin typeface="Verdana"/>
                <a:ea typeface="Verdana"/>
              </a:rPr>
              <a:t>for</a:t>
            </a:r>
            <a:r>
              <a:rPr lang="et-EE" dirty="0">
                <a:latin typeface="Verdana"/>
                <a:ea typeface="Verdana"/>
              </a:rPr>
              <a:t> </a:t>
            </a:r>
            <a:r>
              <a:rPr lang="et-EE" dirty="0" err="1">
                <a:latin typeface="Verdana"/>
                <a:ea typeface="Verdana"/>
              </a:rPr>
              <a:t>precise</a:t>
            </a:r>
            <a:r>
              <a:rPr lang="et-EE" dirty="0">
                <a:latin typeface="Verdana"/>
                <a:ea typeface="Verdana"/>
              </a:rPr>
              <a:t> </a:t>
            </a:r>
            <a:r>
              <a:rPr lang="et-EE" dirty="0" err="1">
                <a:latin typeface="Verdana"/>
                <a:ea typeface="Verdana"/>
              </a:rPr>
              <a:t>monitoring</a:t>
            </a:r>
            <a:r>
              <a:rPr lang="et-EE" dirty="0">
                <a:latin typeface="Verdana"/>
                <a:ea typeface="Verdana"/>
              </a:rPr>
              <a:t> of CNC </a:t>
            </a:r>
            <a:r>
              <a:rPr lang="et-EE" dirty="0" err="1">
                <a:latin typeface="Verdana"/>
                <a:ea typeface="Verdana"/>
              </a:rPr>
              <a:t>machine</a:t>
            </a:r>
            <a:r>
              <a:rPr lang="et-EE" dirty="0">
                <a:latin typeface="Verdana"/>
                <a:ea typeface="Verdana"/>
              </a:rPr>
              <a:t> tool</a:t>
            </a:r>
            <a:r>
              <a:rPr lang="en-US" dirty="0">
                <a:latin typeface="Verdana"/>
                <a:ea typeface="Verdana"/>
              </a:rPr>
              <a:t> vs metal </a:t>
            </a:r>
            <a:r>
              <a:rPr lang="et-EE" dirty="0">
                <a:latin typeface="Verdana"/>
                <a:ea typeface="Verdana"/>
              </a:rPr>
              <a:t>3d printer </a:t>
            </a:r>
            <a:r>
              <a:rPr lang="et-EE" dirty="0" err="1">
                <a:latin typeface="Verdana"/>
                <a:ea typeface="Verdana"/>
              </a:rPr>
              <a:t>for</a:t>
            </a:r>
            <a:r>
              <a:rPr lang="et-EE" dirty="0">
                <a:latin typeface="Verdana"/>
                <a:ea typeface="Verdana"/>
              </a:rPr>
              <a:t> </a:t>
            </a:r>
            <a:r>
              <a:rPr lang="et-EE" dirty="0" err="1">
                <a:latin typeface="Verdana"/>
                <a:ea typeface="Verdana"/>
              </a:rPr>
              <a:t>comparative</a:t>
            </a:r>
            <a:r>
              <a:rPr lang="et-EE" dirty="0">
                <a:latin typeface="Verdana"/>
                <a:ea typeface="Verdana"/>
              </a:rPr>
              <a:t> </a:t>
            </a:r>
            <a:r>
              <a:rPr lang="et-EE" dirty="0" err="1">
                <a:latin typeface="Verdana"/>
                <a:ea typeface="Verdana"/>
              </a:rPr>
              <a:t>energy</a:t>
            </a:r>
            <a:r>
              <a:rPr lang="et-EE" dirty="0">
                <a:latin typeface="Verdana"/>
                <a:ea typeface="Verdana"/>
              </a:rPr>
              <a:t> </a:t>
            </a:r>
            <a:r>
              <a:rPr lang="et-EE" dirty="0" err="1">
                <a:latin typeface="Verdana"/>
                <a:ea typeface="Verdana"/>
              </a:rPr>
              <a:t>consumption</a:t>
            </a:r>
            <a:r>
              <a:rPr lang="et-EE" dirty="0">
                <a:latin typeface="Verdana"/>
                <a:ea typeface="Verdana"/>
              </a:rPr>
              <a:t>/CO2 </a:t>
            </a:r>
            <a:r>
              <a:rPr lang="et-EE" dirty="0" err="1">
                <a:latin typeface="Verdana"/>
                <a:ea typeface="Verdana"/>
              </a:rPr>
              <a:t>footprint</a:t>
            </a:r>
            <a:r>
              <a:rPr lang="en-US" dirty="0">
                <a:latin typeface="Verdana"/>
                <a:ea typeface="Verdana"/>
              </a:rPr>
              <a:t> analysis</a:t>
            </a:r>
            <a:endParaRPr lang="et-EE" dirty="0"/>
          </a:p>
        </p:txBody>
      </p:sp>
    </p:spTree>
    <p:extLst>
      <p:ext uri="{BB962C8B-B14F-4D97-AF65-F5344CB8AC3E}">
        <p14:creationId xmlns:p14="http://schemas.microsoft.com/office/powerpoint/2010/main" val="1636867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A351779-D2D6-45C4-8B48-2093F3D272B7}"/>
              </a:ext>
            </a:extLst>
          </p:cNvPr>
          <p:cNvSpPr>
            <a:spLocks noGrp="1"/>
          </p:cNvSpPr>
          <p:nvPr>
            <p:ph type="body" sz="quarter" idx="13"/>
          </p:nvPr>
        </p:nvSpPr>
        <p:spPr/>
        <p:txBody>
          <a:bodyPr>
            <a:normAutofit fontScale="92500" lnSpcReduction="20000"/>
          </a:bodyPr>
          <a:lstStyle/>
          <a:p>
            <a:r>
              <a:rPr lang="en-US" sz="2400" b="0" i="0" u="none" strike="noStrike" baseline="0" dirty="0">
                <a:solidFill>
                  <a:srgbClr val="000000"/>
                </a:solidFill>
                <a:latin typeface="Calibri" panose="020F0502020204030204" pitchFamily="34" charset="0"/>
              </a:rPr>
              <a:t> </a:t>
            </a:r>
            <a:r>
              <a:rPr lang="en-US" sz="2400" b="0" i="0" u="none" strike="noStrike" baseline="0" dirty="0">
                <a:solidFill>
                  <a:srgbClr val="16365C"/>
                </a:solidFill>
                <a:latin typeface="Calibri" panose="020F0502020204030204" pitchFamily="34" charset="0"/>
              </a:rPr>
              <a:t>Implementing the Research Infrastructure Technology Roadmap for Particle Accelerators: proposal for Emerging Technologies pillar of the 2025 INFRA-01-TECH-02 accelerator proposal</a:t>
            </a:r>
          </a:p>
          <a:p>
            <a:endParaRPr lang="en-US" dirty="0"/>
          </a:p>
        </p:txBody>
      </p:sp>
      <p:sp>
        <p:nvSpPr>
          <p:cNvPr id="3" name="Text Placeholder 2">
            <a:extLst>
              <a:ext uri="{FF2B5EF4-FFF2-40B4-BE49-F238E27FC236}">
                <a16:creationId xmlns:a16="http://schemas.microsoft.com/office/drawing/2014/main" id="{E66CE26C-D6BC-4D45-BD88-04AAEFBA6A89}"/>
              </a:ext>
            </a:extLst>
          </p:cNvPr>
          <p:cNvSpPr>
            <a:spLocks noGrp="1"/>
          </p:cNvSpPr>
          <p:nvPr>
            <p:ph type="body" sz="quarter" idx="14"/>
          </p:nvPr>
        </p:nvSpPr>
        <p:spPr/>
        <p:txBody>
          <a:bodyPr/>
          <a:lstStyle/>
          <a:p>
            <a:pPr algn="l"/>
            <a:endParaRPr lang="en-US" sz="1800" b="0" i="0" u="none" strike="noStrike" baseline="0" dirty="0">
              <a:solidFill>
                <a:srgbClr val="000000"/>
              </a:solidFill>
              <a:latin typeface="Calibri" panose="020F0502020204030204" pitchFamily="34" charset="0"/>
            </a:endParaRPr>
          </a:p>
          <a:p>
            <a:pPr algn="l"/>
            <a:endParaRPr lang="en-US" sz="1800" b="0" i="0" u="none" strike="noStrike" baseline="0" dirty="0">
              <a:solidFill>
                <a:srgbClr val="000000"/>
              </a:solidFill>
              <a:latin typeface="Calibri-BoldItalic"/>
            </a:endParaRPr>
          </a:p>
          <a:p>
            <a:r>
              <a:rPr lang="en-US" sz="1800" b="0" i="0" u="none" strike="noStrike" baseline="0" dirty="0">
                <a:solidFill>
                  <a:srgbClr val="000000"/>
                </a:solidFill>
                <a:latin typeface="Calibri-BoldItalic"/>
              </a:rPr>
              <a:t> </a:t>
            </a:r>
            <a:r>
              <a:rPr lang="en-US" sz="1800" b="1" i="1" u="none" strike="noStrike" baseline="0" dirty="0">
                <a:solidFill>
                  <a:srgbClr val="000000"/>
                </a:solidFill>
                <a:latin typeface="Calibri-BoldItalic"/>
              </a:rPr>
              <a:t>Title of proposed action: Safety verification and validation toolkit for AI components </a:t>
            </a:r>
          </a:p>
          <a:p>
            <a:r>
              <a:rPr lang="en-US" b="1" i="1" dirty="0">
                <a:solidFill>
                  <a:srgbClr val="000000"/>
                </a:solidFill>
                <a:latin typeface="Calibri-BoldItalic"/>
              </a:rPr>
              <a:t>Proposal was submitted 2025 (in cooperation TalTech, POLIMI, ITT Group, </a:t>
            </a:r>
            <a:r>
              <a:rPr lang="en-US" b="1" i="1" dirty="0" err="1">
                <a:solidFill>
                  <a:srgbClr val="000000"/>
                </a:solidFill>
                <a:latin typeface="Calibri-BoldItalic"/>
              </a:rPr>
              <a:t>RoboXpert</a:t>
            </a:r>
            <a:r>
              <a:rPr lang="en-US" b="1" i="1" dirty="0">
                <a:solidFill>
                  <a:srgbClr val="000000"/>
                </a:solidFill>
                <a:latin typeface="Calibri-BoldItalic"/>
              </a:rPr>
              <a:t>)</a:t>
            </a:r>
          </a:p>
          <a:p>
            <a:r>
              <a:rPr lang="en-US" sz="1800" b="0" i="0" u="none" strike="noStrike" baseline="0" dirty="0">
                <a:solidFill>
                  <a:srgbClr val="0E243D"/>
                </a:solidFill>
                <a:latin typeface="Calibri" panose="020F0502020204030204" pitchFamily="34" charset="0"/>
              </a:rPr>
              <a:t>CERN uses artificial intelligence (AI) algorithms across multiple areas to support its mission of exploring fundamental physics. AI components are notoriously difficult to validate, and this factor is most acute within the context of safety critical systems such as autonomous vehicles (AV). Using the extensive experience from safety-critical AV Validation and Verification (V&amp;V), this team proposes to build an AI V&amp;V software toolkit which can be used by CERN to validate important AI components. The result would accelerate the development and deployment of AI within CERN. </a:t>
            </a:r>
          </a:p>
          <a:p>
            <a:r>
              <a:rPr lang="en-US" dirty="0"/>
              <a:t>It appears we did not win, but we were close.  CERN took 8 (score of 38.5) and TalTech was 12th (Score of 37) ... out of 45 proposals...</a:t>
            </a:r>
          </a:p>
        </p:txBody>
      </p:sp>
      <p:pic>
        <p:nvPicPr>
          <p:cNvPr id="9" name="Picture 8">
            <a:extLst>
              <a:ext uri="{FF2B5EF4-FFF2-40B4-BE49-F238E27FC236}">
                <a16:creationId xmlns:a16="http://schemas.microsoft.com/office/drawing/2014/main" id="{F7975D54-FC5C-4C1A-AC2D-0BA3FA69B4CD}"/>
              </a:ext>
            </a:extLst>
          </p:cNvPr>
          <p:cNvPicPr>
            <a:picLocks noChangeAspect="1"/>
          </p:cNvPicPr>
          <p:nvPr/>
        </p:nvPicPr>
        <p:blipFill>
          <a:blip r:embed="rId2"/>
          <a:stretch>
            <a:fillRect/>
          </a:stretch>
        </p:blipFill>
        <p:spPr>
          <a:xfrm>
            <a:off x="194656" y="1576560"/>
            <a:ext cx="1905000" cy="1133475"/>
          </a:xfrm>
          <a:prstGeom prst="rect">
            <a:avLst/>
          </a:prstGeom>
        </p:spPr>
      </p:pic>
    </p:spTree>
    <p:extLst>
      <p:ext uri="{BB962C8B-B14F-4D97-AF65-F5344CB8AC3E}">
        <p14:creationId xmlns:p14="http://schemas.microsoft.com/office/powerpoint/2010/main" val="40998389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64EAF3-3307-647B-4EA3-7E1D813D7F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195F24-D740-3197-5E34-71DB05C11861}"/>
              </a:ext>
            </a:extLst>
          </p:cNvPr>
          <p:cNvSpPr>
            <a:spLocks noGrp="1"/>
          </p:cNvSpPr>
          <p:nvPr>
            <p:ph type="title"/>
          </p:nvPr>
        </p:nvSpPr>
        <p:spPr>
          <a:xfrm>
            <a:off x="1371600" y="306749"/>
            <a:ext cx="10241280" cy="1234440"/>
          </a:xfrm>
        </p:spPr>
        <p:txBody>
          <a:bodyPr>
            <a:normAutofit/>
          </a:bodyPr>
          <a:lstStyle/>
          <a:p>
            <a:r>
              <a:rPr lang="et-EE" dirty="0"/>
              <a:t>Education</a:t>
            </a:r>
            <a:r>
              <a:rPr lang="en-GB" dirty="0"/>
              <a:t>: </a:t>
            </a:r>
            <a:r>
              <a:rPr lang="et-EE" dirty="0"/>
              <a:t>TalTech</a:t>
            </a:r>
            <a:endParaRPr lang="en-GB" dirty="0"/>
          </a:p>
        </p:txBody>
      </p:sp>
      <p:sp>
        <p:nvSpPr>
          <p:cNvPr id="3" name="Content Placeholder 2">
            <a:extLst>
              <a:ext uri="{FF2B5EF4-FFF2-40B4-BE49-F238E27FC236}">
                <a16:creationId xmlns:a16="http://schemas.microsoft.com/office/drawing/2014/main" id="{50AF61DD-D1DA-408A-B29A-7A6BDA0FA8DB}"/>
              </a:ext>
            </a:extLst>
          </p:cNvPr>
          <p:cNvSpPr>
            <a:spLocks noGrp="1"/>
          </p:cNvSpPr>
          <p:nvPr>
            <p:ph idx="1"/>
          </p:nvPr>
        </p:nvSpPr>
        <p:spPr>
          <a:xfrm>
            <a:off x="1088136" y="1418659"/>
            <a:ext cx="10607040" cy="4020681"/>
          </a:xfrm>
        </p:spPr>
        <p:txBody>
          <a:bodyPr>
            <a:noAutofit/>
          </a:bodyPr>
          <a:lstStyle/>
          <a:p>
            <a:pPr marL="177800" indent="-177800" algn="l">
              <a:spcAft>
                <a:spcPts val="0"/>
              </a:spcAft>
              <a:buClr>
                <a:schemeClr val="accent1"/>
              </a:buClr>
              <a:buFont typeface="Wingdings" pitchFamily="2" charset="2"/>
              <a:buChar char="§"/>
              <a:tabLst>
                <a:tab pos="177800" algn="l"/>
              </a:tabLst>
              <a:defRPr/>
            </a:pPr>
            <a:r>
              <a:rPr lang="et-EE" sz="1800" dirty="0" err="1"/>
              <a:t>Second</a:t>
            </a:r>
            <a:r>
              <a:rPr lang="en-US" sz="1800" dirty="0"/>
              <a:t> master student finished thesis at </a:t>
            </a:r>
            <a:r>
              <a:rPr lang="en-US" sz="1800" b="1" dirty="0"/>
              <a:t>CERN </a:t>
            </a:r>
            <a:r>
              <a:rPr lang="en-US" sz="1800" b="1" dirty="0" err="1"/>
              <a:t>Cryolab</a:t>
            </a:r>
            <a:r>
              <a:rPr lang="en-US" sz="1800" b="1" dirty="0"/>
              <a:t> </a:t>
            </a:r>
            <a:r>
              <a:rPr lang="en-US" sz="1800" dirty="0"/>
              <a:t>(</a:t>
            </a:r>
            <a:r>
              <a:rPr lang="et-EE" sz="1800" dirty="0"/>
              <a:t>Ott </a:t>
            </a:r>
            <a:r>
              <a:rPr lang="et-EE" sz="1800" dirty="0" err="1"/>
              <a:t>Salla</a:t>
            </a:r>
            <a:r>
              <a:rPr lang="et-EE" sz="1800" dirty="0"/>
              <a:t>, </a:t>
            </a:r>
            <a:r>
              <a:rPr lang="et-EE" sz="1800" dirty="0" err="1"/>
              <a:t>co-supervised</a:t>
            </a:r>
            <a:r>
              <a:rPr lang="et-EE" sz="1800" dirty="0"/>
              <a:t> by </a:t>
            </a:r>
            <a:r>
              <a:rPr lang="en-US" sz="1800" dirty="0"/>
              <a:t>Patricia Borges de Sousa</a:t>
            </a:r>
            <a:r>
              <a:rPr lang="et-EE" sz="1800" dirty="0"/>
              <a:t> </a:t>
            </a:r>
            <a:r>
              <a:rPr lang="en-US" sz="1800" dirty="0"/>
              <a:t>–Technical Student from </a:t>
            </a:r>
            <a:r>
              <a:rPr lang="en-US" sz="1800" dirty="0" err="1"/>
              <a:t>TalTech</a:t>
            </a:r>
            <a:r>
              <a:rPr lang="et-EE" sz="1800" dirty="0"/>
              <a:t> in </a:t>
            </a:r>
            <a:r>
              <a:rPr lang="en-US" sz="1800" dirty="0"/>
              <a:t>cryogenics and mechanical engineering) – defended in January 202</a:t>
            </a:r>
            <a:r>
              <a:rPr lang="et-EE" sz="1800" dirty="0"/>
              <a:t>5</a:t>
            </a:r>
          </a:p>
          <a:p>
            <a:pPr marL="177800" indent="-177800" algn="l">
              <a:spcAft>
                <a:spcPts val="0"/>
              </a:spcAft>
              <a:buClr>
                <a:schemeClr val="accent1"/>
              </a:buClr>
              <a:buFont typeface="Wingdings" pitchFamily="2" charset="2"/>
              <a:buChar char="§"/>
              <a:tabLst>
                <a:tab pos="177800" algn="l"/>
              </a:tabLst>
              <a:defRPr/>
            </a:pPr>
            <a:endParaRPr lang="et-EE" sz="1800" dirty="0"/>
          </a:p>
          <a:p>
            <a:pPr marL="177800" indent="-177800" algn="l">
              <a:spcAft>
                <a:spcPts val="0"/>
              </a:spcAft>
              <a:buClr>
                <a:schemeClr val="accent1"/>
              </a:buClr>
              <a:buFont typeface="Wingdings" pitchFamily="2" charset="2"/>
              <a:buChar char="§"/>
              <a:tabLst>
                <a:tab pos="177800" algn="l"/>
              </a:tabLst>
              <a:defRPr/>
            </a:pPr>
            <a:r>
              <a:rPr lang="et-EE" sz="1800" b="1" dirty="0"/>
              <a:t>Ott </a:t>
            </a:r>
            <a:r>
              <a:rPr lang="et-EE" sz="1800" b="1" dirty="0" err="1"/>
              <a:t>Salla</a:t>
            </a:r>
            <a:r>
              <a:rPr lang="et-EE" sz="1800" b="1" dirty="0"/>
              <a:t> </a:t>
            </a:r>
            <a:r>
              <a:rPr lang="et-EE" sz="1800" dirty="0" err="1"/>
              <a:t>has</a:t>
            </a:r>
            <a:r>
              <a:rPr lang="et-EE" sz="1800" dirty="0"/>
              <a:t> </a:t>
            </a:r>
            <a:r>
              <a:rPr lang="et-EE" sz="1800" dirty="0" err="1"/>
              <a:t>applied</a:t>
            </a:r>
            <a:r>
              <a:rPr lang="et-EE" sz="1800" dirty="0"/>
              <a:t> </a:t>
            </a:r>
            <a:r>
              <a:rPr lang="et-EE" sz="1800" dirty="0" err="1"/>
              <a:t>for</a:t>
            </a:r>
            <a:r>
              <a:rPr lang="et-EE" sz="1800" dirty="0"/>
              <a:t> PhD </a:t>
            </a:r>
            <a:r>
              <a:rPr lang="et-EE" sz="1800" dirty="0" err="1"/>
              <a:t>position</a:t>
            </a:r>
            <a:r>
              <a:rPr lang="et-EE" sz="1800" dirty="0"/>
              <a:t> in CERN </a:t>
            </a:r>
            <a:r>
              <a:rPr lang="en-US" sz="1800" dirty="0"/>
              <a:t> </a:t>
            </a:r>
            <a:r>
              <a:rPr lang="et-EE" sz="1800" dirty="0"/>
              <a:t>(</a:t>
            </a:r>
            <a:r>
              <a:rPr lang="et-EE" sz="1800" dirty="0" err="1"/>
              <a:t>unfortunatelly</a:t>
            </a:r>
            <a:r>
              <a:rPr lang="et-EE" sz="1800" dirty="0"/>
              <a:t> </a:t>
            </a:r>
            <a:r>
              <a:rPr lang="et-EE" sz="1800" dirty="0" err="1"/>
              <a:t>not</a:t>
            </a:r>
            <a:r>
              <a:rPr lang="et-EE" sz="1800" dirty="0"/>
              <a:t> </a:t>
            </a:r>
            <a:r>
              <a:rPr lang="et-EE" sz="1800" dirty="0" err="1"/>
              <a:t>selected</a:t>
            </a:r>
            <a:r>
              <a:rPr lang="et-EE" sz="1800" dirty="0"/>
              <a:t>, </a:t>
            </a:r>
            <a:r>
              <a:rPr lang="et-EE" sz="1800" dirty="0" err="1"/>
              <a:t>will</a:t>
            </a:r>
            <a:r>
              <a:rPr lang="et-EE" sz="1800" dirty="0"/>
              <a:t> </a:t>
            </a:r>
            <a:r>
              <a:rPr lang="et-EE" sz="1800" dirty="0" err="1"/>
              <a:t>try</a:t>
            </a:r>
            <a:r>
              <a:rPr lang="et-EE" sz="1800" dirty="0"/>
              <a:t> </a:t>
            </a:r>
            <a:r>
              <a:rPr lang="et-EE" sz="1800" dirty="0" err="1"/>
              <a:t>again</a:t>
            </a:r>
            <a:r>
              <a:rPr lang="et-EE" sz="1800" dirty="0"/>
              <a:t> </a:t>
            </a:r>
            <a:r>
              <a:rPr lang="et-EE" sz="1800" dirty="0" err="1"/>
              <a:t>next</a:t>
            </a:r>
            <a:r>
              <a:rPr lang="et-EE" sz="1800" dirty="0"/>
              <a:t> </a:t>
            </a:r>
            <a:r>
              <a:rPr lang="et-EE" sz="1800" dirty="0" err="1"/>
              <a:t>year</a:t>
            </a:r>
            <a:r>
              <a:rPr lang="et-EE" sz="1800" dirty="0"/>
              <a:t>)</a:t>
            </a:r>
          </a:p>
          <a:p>
            <a:pPr marL="177800" indent="-177800" algn="l">
              <a:spcAft>
                <a:spcPts val="0"/>
              </a:spcAft>
              <a:buClr>
                <a:schemeClr val="accent1"/>
              </a:buClr>
              <a:buFont typeface="Wingdings" pitchFamily="2" charset="2"/>
              <a:buChar char="§"/>
              <a:tabLst>
                <a:tab pos="177800" algn="l"/>
              </a:tabLst>
              <a:defRPr/>
            </a:pPr>
            <a:endParaRPr lang="en-US" sz="1800" dirty="0"/>
          </a:p>
          <a:p>
            <a:pPr marL="177800" indent="-177800" algn="l">
              <a:spcAft>
                <a:spcPts val="0"/>
              </a:spcAft>
              <a:buClr>
                <a:schemeClr val="accent1"/>
              </a:buClr>
              <a:buFont typeface="Wingdings" pitchFamily="2" charset="2"/>
              <a:buChar char="§"/>
              <a:tabLst>
                <a:tab pos="177800" algn="l"/>
              </a:tabLst>
              <a:defRPr/>
            </a:pPr>
            <a:r>
              <a:rPr lang="en-US" sz="1800" dirty="0"/>
              <a:t>2 Ph.D student starts in 2025</a:t>
            </a:r>
            <a:endParaRPr lang="et-EE" sz="1800" dirty="0"/>
          </a:p>
          <a:p>
            <a:pPr marL="177800" indent="-177800">
              <a:spcAft>
                <a:spcPts val="0"/>
              </a:spcAft>
              <a:buClr>
                <a:schemeClr val="accent1"/>
              </a:buClr>
              <a:buFont typeface="Wingdings" pitchFamily="2" charset="2"/>
              <a:buChar char="§"/>
              <a:tabLst>
                <a:tab pos="177800" algn="l"/>
              </a:tabLst>
              <a:defRPr/>
            </a:pPr>
            <a:r>
              <a:rPr lang="en-US" sz="1800" dirty="0"/>
              <a:t>Partially funded from RVTT3 project</a:t>
            </a:r>
          </a:p>
          <a:p>
            <a:pPr marL="0" indent="0">
              <a:buNone/>
            </a:pPr>
            <a:endParaRPr lang="en-GB" sz="1800" dirty="0"/>
          </a:p>
          <a:p>
            <a:endParaRPr lang="en-GB" sz="1800" dirty="0"/>
          </a:p>
          <a:p>
            <a:endParaRPr lang="en-GB" sz="1800" dirty="0"/>
          </a:p>
        </p:txBody>
      </p:sp>
      <p:pic>
        <p:nvPicPr>
          <p:cNvPr id="5" name="object 6">
            <a:extLst>
              <a:ext uri="{FF2B5EF4-FFF2-40B4-BE49-F238E27FC236}">
                <a16:creationId xmlns:a16="http://schemas.microsoft.com/office/drawing/2014/main" id="{0D106B01-F865-0E8A-F2BF-2DF9C3B89710}"/>
              </a:ext>
            </a:extLst>
          </p:cNvPr>
          <p:cNvPicPr/>
          <p:nvPr/>
        </p:nvPicPr>
        <p:blipFill>
          <a:blip r:embed="rId2" cstate="print"/>
          <a:stretch>
            <a:fillRect/>
          </a:stretch>
        </p:blipFill>
        <p:spPr>
          <a:xfrm>
            <a:off x="11189776" y="474288"/>
            <a:ext cx="630749" cy="851433"/>
          </a:xfrm>
          <a:prstGeom prst="rect">
            <a:avLst/>
          </a:prstGeom>
        </p:spPr>
      </p:pic>
      <p:pic>
        <p:nvPicPr>
          <p:cNvPr id="4" name="Picture 3">
            <a:extLst>
              <a:ext uri="{FF2B5EF4-FFF2-40B4-BE49-F238E27FC236}">
                <a16:creationId xmlns:a16="http://schemas.microsoft.com/office/drawing/2014/main" id="{45DD5B5A-0B33-C786-B3A8-6B4B591B45A9}"/>
              </a:ext>
            </a:extLst>
          </p:cNvPr>
          <p:cNvPicPr>
            <a:picLocks noChangeAspect="1"/>
          </p:cNvPicPr>
          <p:nvPr/>
        </p:nvPicPr>
        <p:blipFill>
          <a:blip r:embed="rId3"/>
          <a:stretch>
            <a:fillRect/>
          </a:stretch>
        </p:blipFill>
        <p:spPr>
          <a:xfrm>
            <a:off x="7126224" y="3186258"/>
            <a:ext cx="4486656" cy="3364992"/>
          </a:xfrm>
          <a:prstGeom prst="rect">
            <a:avLst/>
          </a:prstGeom>
        </p:spPr>
      </p:pic>
      <p:sp>
        <p:nvSpPr>
          <p:cNvPr id="8" name="TextBox 7">
            <a:extLst>
              <a:ext uri="{FF2B5EF4-FFF2-40B4-BE49-F238E27FC236}">
                <a16:creationId xmlns:a16="http://schemas.microsoft.com/office/drawing/2014/main" id="{3A54047F-742E-AFC2-0C80-B9E4D14C90C4}"/>
              </a:ext>
            </a:extLst>
          </p:cNvPr>
          <p:cNvSpPr txBox="1"/>
          <p:nvPr/>
        </p:nvSpPr>
        <p:spPr>
          <a:xfrm>
            <a:off x="1703070" y="5904919"/>
            <a:ext cx="5328666" cy="646331"/>
          </a:xfrm>
          <a:prstGeom prst="rect">
            <a:avLst/>
          </a:prstGeom>
          <a:noFill/>
        </p:spPr>
        <p:txBody>
          <a:bodyPr wrap="square">
            <a:spAutoFit/>
          </a:bodyPr>
          <a:lstStyle/>
          <a:p>
            <a:r>
              <a:rPr lang="et-EE" dirty="0" err="1"/>
              <a:t>Source</a:t>
            </a:r>
            <a:r>
              <a:rPr lang="et-EE" dirty="0"/>
              <a:t>: </a:t>
            </a:r>
            <a:r>
              <a:rPr lang="et-EE" dirty="0">
                <a:hlinkClick r:id="rId4"/>
              </a:rPr>
              <a:t>https://taltech.ee/uudised/ott-salla-varvikas-aasta-teadlas-ja-soprussuhete-kiirendis-cernis</a:t>
            </a:r>
            <a:r>
              <a:rPr lang="et-EE" dirty="0"/>
              <a:t> </a:t>
            </a:r>
          </a:p>
        </p:txBody>
      </p:sp>
    </p:spTree>
    <p:extLst>
      <p:ext uri="{BB962C8B-B14F-4D97-AF65-F5344CB8AC3E}">
        <p14:creationId xmlns:p14="http://schemas.microsoft.com/office/powerpoint/2010/main" val="30386750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09213D-A89E-D360-2E6E-5BB4EBBC36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E4F5D7-5A16-75CE-2397-73F741D148E0}"/>
              </a:ext>
            </a:extLst>
          </p:cNvPr>
          <p:cNvSpPr>
            <a:spLocks noGrp="1"/>
          </p:cNvSpPr>
          <p:nvPr>
            <p:ph type="title"/>
          </p:nvPr>
        </p:nvSpPr>
        <p:spPr>
          <a:xfrm>
            <a:off x="1371600" y="306749"/>
            <a:ext cx="10241280" cy="1234440"/>
          </a:xfrm>
        </p:spPr>
        <p:txBody>
          <a:bodyPr>
            <a:normAutofit/>
          </a:bodyPr>
          <a:lstStyle/>
          <a:p>
            <a:r>
              <a:rPr lang="et-EE" sz="2800" dirty="0" err="1"/>
              <a:t>Challenges</a:t>
            </a:r>
            <a:endParaRPr lang="en-GB" sz="2800" dirty="0"/>
          </a:p>
        </p:txBody>
      </p:sp>
      <p:sp>
        <p:nvSpPr>
          <p:cNvPr id="3" name="Content Placeholder 2">
            <a:extLst>
              <a:ext uri="{FF2B5EF4-FFF2-40B4-BE49-F238E27FC236}">
                <a16:creationId xmlns:a16="http://schemas.microsoft.com/office/drawing/2014/main" id="{80F117BF-F856-7D53-04A9-C4233AA6EF3B}"/>
              </a:ext>
            </a:extLst>
          </p:cNvPr>
          <p:cNvSpPr>
            <a:spLocks noGrp="1"/>
          </p:cNvSpPr>
          <p:nvPr>
            <p:ph idx="1"/>
          </p:nvPr>
        </p:nvSpPr>
        <p:spPr>
          <a:xfrm>
            <a:off x="1088136" y="2359152"/>
            <a:ext cx="10607040" cy="3080188"/>
          </a:xfrm>
        </p:spPr>
        <p:txBody>
          <a:bodyPr>
            <a:noAutofit/>
          </a:bodyPr>
          <a:lstStyle/>
          <a:p>
            <a:pPr marL="177800" indent="-177800" algn="l">
              <a:spcAft>
                <a:spcPts val="0"/>
              </a:spcAft>
              <a:buClr>
                <a:schemeClr val="accent1"/>
              </a:buClr>
              <a:buFont typeface="Wingdings" pitchFamily="2" charset="2"/>
              <a:buChar char="§"/>
              <a:tabLst>
                <a:tab pos="177800" algn="l"/>
              </a:tabLst>
              <a:defRPr/>
            </a:pPr>
            <a:r>
              <a:rPr lang="et-EE" dirty="0" err="1"/>
              <a:t>Fighting</a:t>
            </a:r>
            <a:r>
              <a:rPr lang="et-EE" dirty="0"/>
              <a:t> </a:t>
            </a:r>
            <a:r>
              <a:rPr lang="et-EE" dirty="0" err="1"/>
              <a:t>with</a:t>
            </a:r>
            <a:r>
              <a:rPr lang="et-EE" dirty="0"/>
              <a:t> </a:t>
            </a:r>
            <a:r>
              <a:rPr lang="et-EE" dirty="0" err="1"/>
              <a:t>national</a:t>
            </a:r>
            <a:r>
              <a:rPr lang="et-EE" dirty="0"/>
              <a:t> </a:t>
            </a:r>
            <a:r>
              <a:rPr lang="et-EE" dirty="0" err="1"/>
              <a:t>bureaucaritc</a:t>
            </a:r>
            <a:r>
              <a:rPr lang="et-EE" dirty="0"/>
              <a:t> </a:t>
            </a:r>
            <a:r>
              <a:rPr lang="et-EE" dirty="0" err="1"/>
              <a:t>systems</a:t>
            </a:r>
            <a:r>
              <a:rPr lang="et-EE" dirty="0"/>
              <a:t>.</a:t>
            </a:r>
          </a:p>
          <a:p>
            <a:pPr marL="177800" indent="-177800" algn="l">
              <a:spcAft>
                <a:spcPts val="0"/>
              </a:spcAft>
              <a:buClr>
                <a:schemeClr val="accent1"/>
              </a:buClr>
              <a:buFont typeface="Wingdings" pitchFamily="2" charset="2"/>
              <a:buChar char="§"/>
              <a:tabLst>
                <a:tab pos="177800" algn="l"/>
              </a:tabLst>
              <a:defRPr/>
            </a:pPr>
            <a:endParaRPr lang="et-EE" dirty="0"/>
          </a:p>
          <a:p>
            <a:pPr marL="177800" indent="-177800" algn="l">
              <a:spcAft>
                <a:spcPts val="0"/>
              </a:spcAft>
              <a:buClr>
                <a:schemeClr val="accent1"/>
              </a:buClr>
              <a:buFont typeface="Wingdings" pitchFamily="2" charset="2"/>
              <a:buChar char="§"/>
              <a:tabLst>
                <a:tab pos="177800" algn="l"/>
              </a:tabLst>
              <a:defRPr/>
            </a:pPr>
            <a:r>
              <a:rPr lang="et-EE" dirty="0" err="1"/>
              <a:t>Excessive</a:t>
            </a:r>
            <a:r>
              <a:rPr lang="et-EE" dirty="0"/>
              <a:t> </a:t>
            </a:r>
            <a:r>
              <a:rPr lang="et-EE" dirty="0" err="1"/>
              <a:t>bureauracy</a:t>
            </a:r>
            <a:r>
              <a:rPr lang="et-EE" dirty="0"/>
              <a:t> </a:t>
            </a:r>
            <a:r>
              <a:rPr lang="et-EE" dirty="0" err="1"/>
              <a:t>is</a:t>
            </a:r>
            <a:r>
              <a:rPr lang="et-EE" dirty="0"/>
              <a:t> </a:t>
            </a:r>
            <a:r>
              <a:rPr lang="et-EE" dirty="0" err="1"/>
              <a:t>disabling</a:t>
            </a:r>
            <a:r>
              <a:rPr lang="et-EE" dirty="0"/>
              <a:t> all </a:t>
            </a:r>
            <a:r>
              <a:rPr lang="et-EE" dirty="0" err="1"/>
              <a:t>new</a:t>
            </a:r>
            <a:r>
              <a:rPr lang="et-EE" dirty="0"/>
              <a:t> </a:t>
            </a:r>
            <a:r>
              <a:rPr lang="et-EE" dirty="0" err="1"/>
              <a:t>developments</a:t>
            </a:r>
            <a:r>
              <a:rPr lang="et-EE" dirty="0"/>
              <a:t>.</a:t>
            </a:r>
          </a:p>
          <a:p>
            <a:pPr marL="0" indent="0">
              <a:buNone/>
            </a:pPr>
            <a:endParaRPr lang="en-GB" sz="1800" dirty="0"/>
          </a:p>
          <a:p>
            <a:endParaRPr lang="en-GB" sz="1800" dirty="0"/>
          </a:p>
          <a:p>
            <a:endParaRPr lang="en-GB" sz="1800" dirty="0"/>
          </a:p>
        </p:txBody>
      </p:sp>
      <p:pic>
        <p:nvPicPr>
          <p:cNvPr id="5" name="object 6">
            <a:extLst>
              <a:ext uri="{FF2B5EF4-FFF2-40B4-BE49-F238E27FC236}">
                <a16:creationId xmlns:a16="http://schemas.microsoft.com/office/drawing/2014/main" id="{8DEEA929-0B3D-9988-5E8C-38D1031A06AF}"/>
              </a:ext>
            </a:extLst>
          </p:cNvPr>
          <p:cNvPicPr/>
          <p:nvPr/>
        </p:nvPicPr>
        <p:blipFill>
          <a:blip r:embed="rId2" cstate="print"/>
          <a:stretch>
            <a:fillRect/>
          </a:stretch>
        </p:blipFill>
        <p:spPr>
          <a:xfrm>
            <a:off x="11189776" y="474288"/>
            <a:ext cx="630749" cy="851433"/>
          </a:xfrm>
          <a:prstGeom prst="rect">
            <a:avLst/>
          </a:prstGeom>
        </p:spPr>
      </p:pic>
    </p:spTree>
    <p:extLst>
      <p:ext uri="{BB962C8B-B14F-4D97-AF65-F5344CB8AC3E}">
        <p14:creationId xmlns:p14="http://schemas.microsoft.com/office/powerpoint/2010/main" val="1938933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40107D06-4F90-4F8E-85C5-2D7D10207B3A}"/>
              </a:ext>
            </a:extLst>
          </p:cNvPr>
          <p:cNvPicPr>
            <a:picLocks noChangeAspect="1"/>
          </p:cNvPicPr>
          <p:nvPr/>
        </p:nvPicPr>
        <p:blipFill rotWithShape="1">
          <a:blip r:embed="rId2">
            <a:alphaModFix amt="85000"/>
          </a:blip>
          <a:srcRect b="7481"/>
          <a:stretch/>
        </p:blipFill>
        <p:spPr>
          <a:xfrm>
            <a:off x="-704" y="1932957"/>
            <a:ext cx="6168406" cy="3802230"/>
          </a:xfrm>
          <a:prstGeom prst="rect">
            <a:avLst/>
          </a:prstGeom>
        </p:spPr>
      </p:pic>
      <p:pic>
        <p:nvPicPr>
          <p:cNvPr id="5122" name="Picture 2" descr="CERN, Geneva, Switzerland - PTW Freiburg GmbH">
            <a:extLst>
              <a:ext uri="{FF2B5EF4-FFF2-40B4-BE49-F238E27FC236}">
                <a16:creationId xmlns:a16="http://schemas.microsoft.com/office/drawing/2014/main" id="{FC39251A-E284-4654-8F1A-236024BBC7AF}"/>
              </a:ext>
            </a:extLst>
          </p:cNvPr>
          <p:cNvPicPr>
            <a:picLocks noChangeAspect="1" noChangeArrowheads="1"/>
          </p:cNvPicPr>
          <p:nvPr/>
        </p:nvPicPr>
        <p:blipFill rotWithShape="1">
          <a:blip r:embed="rId3">
            <a:alphaModFix amt="85000"/>
            <a:extLst>
              <a:ext uri="{28A0092B-C50C-407E-A947-70E740481C1C}">
                <a14:useLocalDpi xmlns:a14="http://schemas.microsoft.com/office/drawing/2010/main" val="0"/>
              </a:ext>
            </a:extLst>
          </a:blip>
          <a:srcRect t="5771" b="14554"/>
          <a:stretch/>
        </p:blipFill>
        <p:spPr bwMode="auto">
          <a:xfrm>
            <a:off x="6167702" y="1923813"/>
            <a:ext cx="6032033" cy="380223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D6BFE5E-F104-465D-B29B-EED857656C4C}"/>
              </a:ext>
            </a:extLst>
          </p:cNvPr>
          <p:cNvSpPr>
            <a:spLocks noGrp="1"/>
          </p:cNvSpPr>
          <p:nvPr>
            <p:ph type="title"/>
          </p:nvPr>
        </p:nvSpPr>
        <p:spPr>
          <a:xfrm>
            <a:off x="1808653" y="86587"/>
            <a:ext cx="10515600" cy="1325563"/>
          </a:xfrm>
        </p:spPr>
        <p:txBody>
          <a:bodyPr/>
          <a:lstStyle/>
          <a:p>
            <a:r>
              <a:rPr lang="en-GB" b="1"/>
              <a:t>CERN – opportunities and challenges</a:t>
            </a:r>
          </a:p>
        </p:txBody>
      </p:sp>
      <p:pic>
        <p:nvPicPr>
          <p:cNvPr id="4" name="Picture 3" descr="Tunnelling for physics – CERN Courier">
            <a:extLst>
              <a:ext uri="{FF2B5EF4-FFF2-40B4-BE49-F238E27FC236}">
                <a16:creationId xmlns:a16="http://schemas.microsoft.com/office/drawing/2014/main" id="{AC206AE1-F7ED-0F4C-AE0B-C5E751778771}"/>
              </a:ext>
            </a:extLst>
          </p:cNvPr>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4136947" y="2373171"/>
            <a:ext cx="3309263" cy="314959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7CA393F-0B3F-44B2-9B59-249B67ABBA52}"/>
              </a:ext>
            </a:extLst>
          </p:cNvPr>
          <p:cNvSpPr/>
          <p:nvPr/>
        </p:nvSpPr>
        <p:spPr>
          <a:xfrm>
            <a:off x="323883" y="3816825"/>
            <a:ext cx="1864311" cy="794633"/>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Sensor/detector Technologies</a:t>
            </a:r>
          </a:p>
        </p:txBody>
      </p:sp>
      <p:sp>
        <p:nvSpPr>
          <p:cNvPr id="6" name="Rectangle 5">
            <a:extLst>
              <a:ext uri="{FF2B5EF4-FFF2-40B4-BE49-F238E27FC236}">
                <a16:creationId xmlns:a16="http://schemas.microsoft.com/office/drawing/2014/main" id="{8271D771-66A0-4141-86A0-613B07CB0CC7}"/>
              </a:ext>
            </a:extLst>
          </p:cNvPr>
          <p:cNvSpPr/>
          <p:nvPr/>
        </p:nvSpPr>
        <p:spPr>
          <a:xfrm>
            <a:off x="838200" y="4733959"/>
            <a:ext cx="1864311" cy="794633"/>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a:t>Accelerator technologies</a:t>
            </a:r>
          </a:p>
        </p:txBody>
      </p:sp>
      <p:sp>
        <p:nvSpPr>
          <p:cNvPr id="8" name="Rectangle 7">
            <a:extLst>
              <a:ext uri="{FF2B5EF4-FFF2-40B4-BE49-F238E27FC236}">
                <a16:creationId xmlns:a16="http://schemas.microsoft.com/office/drawing/2014/main" id="{67E56492-397B-4752-9088-4C9362D6715B}"/>
              </a:ext>
            </a:extLst>
          </p:cNvPr>
          <p:cNvSpPr/>
          <p:nvPr/>
        </p:nvSpPr>
        <p:spPr>
          <a:xfrm>
            <a:off x="1027819" y="1663205"/>
            <a:ext cx="2027663" cy="901254"/>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Advanced multi scale and  multi physics materials </a:t>
            </a:r>
            <a:r>
              <a:rPr lang="en-GB" sz="1400" dirty="0" err="1"/>
              <a:t>modeling</a:t>
            </a:r>
            <a:endParaRPr lang="en-GB" sz="1400" dirty="0"/>
          </a:p>
        </p:txBody>
      </p:sp>
      <p:sp>
        <p:nvSpPr>
          <p:cNvPr id="9" name="Rectangle 8">
            <a:extLst>
              <a:ext uri="{FF2B5EF4-FFF2-40B4-BE49-F238E27FC236}">
                <a16:creationId xmlns:a16="http://schemas.microsoft.com/office/drawing/2014/main" id="{02C6747E-D4C4-4105-B3CC-D24BD1E7ADF9}"/>
              </a:ext>
            </a:extLst>
          </p:cNvPr>
          <p:cNvSpPr/>
          <p:nvPr/>
        </p:nvSpPr>
        <p:spPr>
          <a:xfrm>
            <a:off x="3237702" y="1288077"/>
            <a:ext cx="1982367" cy="817810"/>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a:t>Preparation and manufacturing of exotic materials</a:t>
            </a:r>
          </a:p>
        </p:txBody>
      </p:sp>
      <p:sp>
        <p:nvSpPr>
          <p:cNvPr id="10" name="Rectangle 9">
            <a:extLst>
              <a:ext uri="{FF2B5EF4-FFF2-40B4-BE49-F238E27FC236}">
                <a16:creationId xmlns:a16="http://schemas.microsoft.com/office/drawing/2014/main" id="{FB46DC8B-BEB4-4F01-9CF6-B4AC68C41765}"/>
              </a:ext>
            </a:extLst>
          </p:cNvPr>
          <p:cNvSpPr/>
          <p:nvPr/>
        </p:nvSpPr>
        <p:spPr>
          <a:xfrm>
            <a:off x="4635198" y="5863671"/>
            <a:ext cx="2108879" cy="914400"/>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a:t>Microscopy and characterization of materials, surfaces and structures</a:t>
            </a:r>
          </a:p>
        </p:txBody>
      </p:sp>
      <p:sp>
        <p:nvSpPr>
          <p:cNvPr id="11" name="Rectangle 10">
            <a:extLst>
              <a:ext uri="{FF2B5EF4-FFF2-40B4-BE49-F238E27FC236}">
                <a16:creationId xmlns:a16="http://schemas.microsoft.com/office/drawing/2014/main" id="{801EA6D2-F737-4BB6-8057-9DD100AA0067}"/>
              </a:ext>
            </a:extLst>
          </p:cNvPr>
          <p:cNvSpPr/>
          <p:nvPr/>
        </p:nvSpPr>
        <p:spPr>
          <a:xfrm>
            <a:off x="2272636" y="5779646"/>
            <a:ext cx="1864311" cy="794633"/>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a:t>Theory</a:t>
            </a:r>
          </a:p>
        </p:txBody>
      </p:sp>
      <p:sp>
        <p:nvSpPr>
          <p:cNvPr id="12" name="Rectangle 11">
            <a:extLst>
              <a:ext uri="{FF2B5EF4-FFF2-40B4-BE49-F238E27FC236}">
                <a16:creationId xmlns:a16="http://schemas.microsoft.com/office/drawing/2014/main" id="{1E32CF5F-B2DE-45D4-8D51-5CE22CBFF0B0}"/>
              </a:ext>
            </a:extLst>
          </p:cNvPr>
          <p:cNvSpPr/>
          <p:nvPr/>
        </p:nvSpPr>
        <p:spPr>
          <a:xfrm>
            <a:off x="249659" y="2738280"/>
            <a:ext cx="1864311" cy="700430"/>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Climate Research</a:t>
            </a:r>
          </a:p>
        </p:txBody>
      </p:sp>
      <p:sp>
        <p:nvSpPr>
          <p:cNvPr id="13" name="Rectangle 12">
            <a:extLst>
              <a:ext uri="{FF2B5EF4-FFF2-40B4-BE49-F238E27FC236}">
                <a16:creationId xmlns:a16="http://schemas.microsoft.com/office/drawing/2014/main" id="{1F4672D3-C8F8-4E9F-9C11-730E1856D10D}"/>
              </a:ext>
            </a:extLst>
          </p:cNvPr>
          <p:cNvSpPr/>
          <p:nvPr/>
        </p:nvSpPr>
        <p:spPr>
          <a:xfrm>
            <a:off x="7788962" y="1235757"/>
            <a:ext cx="1731146" cy="901776"/>
          </a:xfrm>
          <a:prstGeom prst="rect">
            <a:avLst/>
          </a:prstGeom>
          <a:effectLst>
            <a:outerShdw blurRad="50800" dist="38100" dir="2700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dirty="0"/>
              <a:t>Social and cultural aspects</a:t>
            </a:r>
          </a:p>
        </p:txBody>
      </p:sp>
      <p:sp>
        <p:nvSpPr>
          <p:cNvPr id="15" name="Rectangle 14">
            <a:extLst>
              <a:ext uri="{FF2B5EF4-FFF2-40B4-BE49-F238E27FC236}">
                <a16:creationId xmlns:a16="http://schemas.microsoft.com/office/drawing/2014/main" id="{9D2EB8C9-04D2-4ED9-B2EC-EE2ACB684CEA}"/>
              </a:ext>
            </a:extLst>
          </p:cNvPr>
          <p:cNvSpPr/>
          <p:nvPr/>
        </p:nvSpPr>
        <p:spPr>
          <a:xfrm>
            <a:off x="7190541" y="5763700"/>
            <a:ext cx="1482971" cy="70922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1400"/>
              <a:t>Robotics</a:t>
            </a:r>
          </a:p>
        </p:txBody>
      </p:sp>
      <p:sp>
        <p:nvSpPr>
          <p:cNvPr id="16" name="Rectangle 15">
            <a:extLst>
              <a:ext uri="{FF2B5EF4-FFF2-40B4-BE49-F238E27FC236}">
                <a16:creationId xmlns:a16="http://schemas.microsoft.com/office/drawing/2014/main" id="{0A11A847-33D8-4F1D-A0C9-6B14688EEF08}"/>
              </a:ext>
            </a:extLst>
          </p:cNvPr>
          <p:cNvSpPr/>
          <p:nvPr/>
        </p:nvSpPr>
        <p:spPr>
          <a:xfrm>
            <a:off x="8673512" y="2464492"/>
            <a:ext cx="1731146" cy="7092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Education </a:t>
            </a:r>
          </a:p>
        </p:txBody>
      </p:sp>
      <p:sp>
        <p:nvSpPr>
          <p:cNvPr id="17" name="Rectangle 16">
            <a:extLst>
              <a:ext uri="{FF2B5EF4-FFF2-40B4-BE49-F238E27FC236}">
                <a16:creationId xmlns:a16="http://schemas.microsoft.com/office/drawing/2014/main" id="{29C0C930-F34C-4D17-8015-6FC2F5CE1E3E}"/>
              </a:ext>
            </a:extLst>
          </p:cNvPr>
          <p:cNvSpPr/>
          <p:nvPr/>
        </p:nvSpPr>
        <p:spPr>
          <a:xfrm>
            <a:off x="9183718" y="3286703"/>
            <a:ext cx="2367379" cy="1194510"/>
          </a:xfrm>
          <a:prstGeom prst="rect">
            <a:avLst/>
          </a:prstGeom>
          <a:effectLst>
            <a:outerShdw blurRad="50800" dist="38100" dir="2700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1600" dirty="0"/>
              <a:t>Leadership, management, organization &amp; economical aspects </a:t>
            </a:r>
          </a:p>
        </p:txBody>
      </p:sp>
      <p:sp>
        <p:nvSpPr>
          <p:cNvPr id="19" name="Rectangle 18">
            <a:extLst>
              <a:ext uri="{FF2B5EF4-FFF2-40B4-BE49-F238E27FC236}">
                <a16:creationId xmlns:a16="http://schemas.microsoft.com/office/drawing/2014/main" id="{2AD86F71-8CD2-4E6F-91C0-32A66DE56EF4}"/>
              </a:ext>
            </a:extLst>
          </p:cNvPr>
          <p:cNvSpPr/>
          <p:nvPr/>
        </p:nvSpPr>
        <p:spPr>
          <a:xfrm>
            <a:off x="8880646" y="5027371"/>
            <a:ext cx="1731146" cy="709224"/>
          </a:xfrm>
          <a:prstGeom prst="rect">
            <a:avLst/>
          </a:prstGeom>
          <a:effectLst>
            <a:outerShdw blurRad="50800" dist="38100" dir="2700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1600"/>
              <a:t>Medicine, radiotherapy etc. </a:t>
            </a:r>
          </a:p>
        </p:txBody>
      </p:sp>
      <p:pic>
        <p:nvPicPr>
          <p:cNvPr id="7" name="object 6">
            <a:extLst>
              <a:ext uri="{FF2B5EF4-FFF2-40B4-BE49-F238E27FC236}">
                <a16:creationId xmlns:a16="http://schemas.microsoft.com/office/drawing/2014/main" id="{839D1640-2A70-47EE-2F0B-06724E207E07}"/>
              </a:ext>
            </a:extLst>
          </p:cNvPr>
          <p:cNvPicPr/>
          <p:nvPr/>
        </p:nvPicPr>
        <p:blipFill>
          <a:blip r:embed="rId5" cstate="print"/>
          <a:stretch>
            <a:fillRect/>
          </a:stretch>
        </p:blipFill>
        <p:spPr>
          <a:xfrm>
            <a:off x="397070" y="384324"/>
            <a:ext cx="630749" cy="851433"/>
          </a:xfrm>
          <a:prstGeom prst="rect">
            <a:avLst/>
          </a:prstGeom>
        </p:spPr>
      </p:pic>
      <p:sp>
        <p:nvSpPr>
          <p:cNvPr id="14" name="Rectangle 13">
            <a:extLst>
              <a:ext uri="{FF2B5EF4-FFF2-40B4-BE49-F238E27FC236}">
                <a16:creationId xmlns:a16="http://schemas.microsoft.com/office/drawing/2014/main" id="{F69AAA7A-357E-AED2-6B2E-70D34FB82597}"/>
              </a:ext>
            </a:extLst>
          </p:cNvPr>
          <p:cNvSpPr/>
          <p:nvPr/>
        </p:nvSpPr>
        <p:spPr>
          <a:xfrm>
            <a:off x="5689637" y="1116400"/>
            <a:ext cx="1731146" cy="709225"/>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a:t>Computing</a:t>
            </a:r>
            <a:endParaRPr lang="en-GB" sz="1600" b="1" u="sng"/>
          </a:p>
        </p:txBody>
      </p:sp>
      <p:sp>
        <p:nvSpPr>
          <p:cNvPr id="18" name="TextBox 17">
            <a:extLst>
              <a:ext uri="{FF2B5EF4-FFF2-40B4-BE49-F238E27FC236}">
                <a16:creationId xmlns:a16="http://schemas.microsoft.com/office/drawing/2014/main" id="{673D9281-C42C-6071-9A21-7456254450D6}"/>
              </a:ext>
            </a:extLst>
          </p:cNvPr>
          <p:cNvSpPr txBox="1"/>
          <p:nvPr/>
        </p:nvSpPr>
        <p:spPr>
          <a:xfrm>
            <a:off x="8673512" y="6468204"/>
            <a:ext cx="3605795" cy="369332"/>
          </a:xfrm>
          <a:prstGeom prst="rect">
            <a:avLst/>
          </a:prstGeom>
          <a:noFill/>
        </p:spPr>
        <p:txBody>
          <a:bodyPr wrap="none" rtlCol="0">
            <a:spAutoFit/>
          </a:bodyPr>
          <a:lstStyle/>
          <a:p>
            <a:r>
              <a:rPr lang="et-EE" dirty="0" err="1"/>
              <a:t>Author</a:t>
            </a:r>
            <a:r>
              <a:rPr lang="et-EE" dirty="0"/>
              <a:t>: V. </a:t>
            </a:r>
            <a:r>
              <a:rPr lang="et-EE" dirty="0" err="1"/>
              <a:t>Zadin</a:t>
            </a:r>
            <a:r>
              <a:rPr lang="et-EE" dirty="0"/>
              <a:t> (University of Tartu)</a:t>
            </a:r>
          </a:p>
        </p:txBody>
      </p:sp>
    </p:spTree>
    <p:extLst>
      <p:ext uri="{BB962C8B-B14F-4D97-AF65-F5344CB8AC3E}">
        <p14:creationId xmlns:p14="http://schemas.microsoft.com/office/powerpoint/2010/main" val="775904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ppt_x"/>
                                          </p:val>
                                        </p:tav>
                                        <p:tav tm="100000">
                                          <p:val>
                                            <p:strVal val="#ppt_x"/>
                                          </p:val>
                                        </p:tav>
                                      </p:tavLst>
                                    </p:anim>
                                    <p:anim calcmode="lin" valueType="num">
                                      <p:cBhvr additive="base">
                                        <p:cTn id="52" dur="500" fill="hold"/>
                                        <p:tgtEl>
                                          <p:spTgt spid="17"/>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ppt_x"/>
                                          </p:val>
                                        </p:tav>
                                        <p:tav tm="100000">
                                          <p:val>
                                            <p:strVal val="#ppt_x"/>
                                          </p:val>
                                        </p:tav>
                                      </p:tavLst>
                                    </p:anim>
                                    <p:anim calcmode="lin" valueType="num">
                                      <p:cBhvr additive="base">
                                        <p:cTn id="56" dur="500" fill="hold"/>
                                        <p:tgtEl>
                                          <p:spTgt spid="16"/>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ppt_x"/>
                                          </p:val>
                                        </p:tav>
                                        <p:tav tm="100000">
                                          <p:val>
                                            <p:strVal val="#ppt_x"/>
                                          </p:val>
                                        </p:tav>
                                      </p:tavLst>
                                    </p:anim>
                                    <p:anim calcmode="lin" valueType="num">
                                      <p:cBhvr additive="base">
                                        <p:cTn id="60" dur="500" fill="hold"/>
                                        <p:tgtEl>
                                          <p:spTgt spid="1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fill="hold"/>
                                        <p:tgtEl>
                                          <p:spTgt spid="14"/>
                                        </p:tgtEl>
                                        <p:attrNameLst>
                                          <p:attrName>ppt_x</p:attrName>
                                        </p:attrNameLst>
                                      </p:cBhvr>
                                      <p:tavLst>
                                        <p:tav tm="0">
                                          <p:val>
                                            <p:strVal val="#ppt_x"/>
                                          </p:val>
                                        </p:tav>
                                        <p:tav tm="100000">
                                          <p:val>
                                            <p:strVal val="#ppt_x"/>
                                          </p:val>
                                        </p:tav>
                                      </p:tavLst>
                                    </p:anim>
                                    <p:anim calcmode="lin" valueType="num">
                                      <p:cBhvr additive="base">
                                        <p:cTn id="6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0" grpId="0" animBg="1"/>
      <p:bldP spid="11" grpId="0" animBg="1"/>
      <p:bldP spid="12" grpId="0" animBg="1"/>
      <p:bldP spid="13" grpId="0" animBg="1"/>
      <p:bldP spid="15" grpId="0" animBg="1"/>
      <p:bldP spid="16" grpId="0" animBg="1"/>
      <p:bldP spid="17" grpId="0" animBg="1"/>
      <p:bldP spid="19"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56FB6-B33D-66C4-6664-8F33A506DC8D}"/>
              </a:ext>
            </a:extLst>
          </p:cNvPr>
          <p:cNvSpPr>
            <a:spLocks noGrp="1"/>
          </p:cNvSpPr>
          <p:nvPr>
            <p:ph type="title"/>
          </p:nvPr>
        </p:nvSpPr>
        <p:spPr/>
        <p:txBody>
          <a:bodyPr/>
          <a:lstStyle/>
          <a:p>
            <a:r>
              <a:rPr lang="en-GB"/>
              <a:t>Estonian CERN consortium</a:t>
            </a:r>
          </a:p>
        </p:txBody>
      </p:sp>
      <p:sp>
        <p:nvSpPr>
          <p:cNvPr id="3" name="Content Placeholder 2">
            <a:extLst>
              <a:ext uri="{FF2B5EF4-FFF2-40B4-BE49-F238E27FC236}">
                <a16:creationId xmlns:a16="http://schemas.microsoft.com/office/drawing/2014/main" id="{3424A299-237A-8D9B-A3DE-C8550E158C36}"/>
              </a:ext>
            </a:extLst>
          </p:cNvPr>
          <p:cNvSpPr>
            <a:spLocks noGrp="1"/>
          </p:cNvSpPr>
          <p:nvPr>
            <p:ph idx="1"/>
          </p:nvPr>
        </p:nvSpPr>
        <p:spPr>
          <a:xfrm>
            <a:off x="1591056" y="1216152"/>
            <a:ext cx="9762744" cy="4928615"/>
          </a:xfrm>
        </p:spPr>
        <p:txBody>
          <a:bodyPr vert="horz" lIns="91440" tIns="45720" rIns="91440" bIns="45720" rtlCol="0" anchor="t">
            <a:normAutofit fontScale="70000" lnSpcReduction="20000"/>
          </a:bodyPr>
          <a:lstStyle/>
          <a:p>
            <a:r>
              <a:rPr lang="en-GB" dirty="0"/>
              <a:t>The aim of Consortium is to ensure:</a:t>
            </a:r>
          </a:p>
          <a:p>
            <a:pPr lvl="1"/>
            <a:r>
              <a:rPr lang="en-GB" dirty="0"/>
              <a:t>Ensure continuation of Estonian CERN research, </a:t>
            </a:r>
          </a:p>
          <a:p>
            <a:pPr lvl="1"/>
            <a:r>
              <a:rPr lang="en-GB" dirty="0"/>
              <a:t>improve CERN research capacity in R&amp;D institutions</a:t>
            </a:r>
          </a:p>
          <a:p>
            <a:pPr lvl="1"/>
            <a:r>
              <a:rPr lang="en-GB" dirty="0"/>
              <a:t>Ensure participation in active CERN experiments</a:t>
            </a:r>
          </a:p>
          <a:p>
            <a:pPr lvl="1"/>
            <a:endParaRPr lang="en-GB" dirty="0"/>
          </a:p>
          <a:p>
            <a:r>
              <a:rPr lang="en-GB" dirty="0"/>
              <a:t>Consortium communicates with state agencies, policy makers and companies</a:t>
            </a:r>
          </a:p>
          <a:p>
            <a:endParaRPr lang="en-GB" dirty="0"/>
          </a:p>
          <a:p>
            <a:r>
              <a:rPr lang="en-GB" dirty="0"/>
              <a:t>Consortium forms Estonian  CERN Scientific advisory board to advise Estonian CERN council in Ministry of </a:t>
            </a:r>
            <a:r>
              <a:rPr lang="en-GB" dirty="0" err="1"/>
              <a:t>Econimic</a:t>
            </a:r>
            <a:r>
              <a:rPr lang="en-GB" dirty="0"/>
              <a:t> Affairs and to advise the policy makers</a:t>
            </a:r>
          </a:p>
          <a:p>
            <a:r>
              <a:rPr lang="en-GB" dirty="0"/>
              <a:t>Consortium coordinates current participation in CERN experiments</a:t>
            </a:r>
          </a:p>
          <a:p>
            <a:r>
              <a:rPr lang="en-GB" dirty="0"/>
              <a:t>Consortium has state funding and capacity to increase the funding for Estonian research infrastructure</a:t>
            </a:r>
            <a:endParaRPr lang="et-EE" dirty="0"/>
          </a:p>
          <a:p>
            <a:r>
              <a:rPr lang="et-EE" dirty="0"/>
              <a:t>2026 </a:t>
            </a:r>
            <a:r>
              <a:rPr lang="et-EE" dirty="0" err="1"/>
              <a:t>year</a:t>
            </a:r>
            <a:r>
              <a:rPr lang="et-EE" dirty="0"/>
              <a:t> </a:t>
            </a:r>
            <a:r>
              <a:rPr lang="et-EE" b="1" dirty="0" err="1"/>
              <a:t>action</a:t>
            </a:r>
            <a:r>
              <a:rPr lang="et-EE" b="1" dirty="0"/>
              <a:t> </a:t>
            </a:r>
            <a:r>
              <a:rPr lang="et-EE" b="1" dirty="0" err="1"/>
              <a:t>plan</a:t>
            </a:r>
            <a:r>
              <a:rPr lang="et-EE" b="1" dirty="0"/>
              <a:t> </a:t>
            </a:r>
            <a:r>
              <a:rPr lang="et-EE" b="1" dirty="0" err="1"/>
              <a:t>development</a:t>
            </a:r>
            <a:r>
              <a:rPr lang="et-EE" b="1" dirty="0"/>
              <a:t> </a:t>
            </a:r>
            <a:r>
              <a:rPr lang="et-EE" dirty="0"/>
              <a:t>(</a:t>
            </a:r>
            <a:r>
              <a:rPr lang="et-EE" dirty="0" err="1"/>
              <a:t>deadline</a:t>
            </a:r>
            <a:r>
              <a:rPr lang="et-EE" dirty="0"/>
              <a:t> 17.12.2025)</a:t>
            </a:r>
          </a:p>
          <a:p>
            <a:r>
              <a:rPr lang="et-EE" b="1" dirty="0"/>
              <a:t>Estonia CERN </a:t>
            </a:r>
            <a:r>
              <a:rPr lang="et-EE" b="1" dirty="0" err="1"/>
              <a:t>strategy</a:t>
            </a:r>
            <a:r>
              <a:rPr lang="et-EE" dirty="0"/>
              <a:t> </a:t>
            </a:r>
            <a:r>
              <a:rPr lang="et-EE" dirty="0" err="1"/>
              <a:t>development</a:t>
            </a:r>
            <a:r>
              <a:rPr lang="et-EE" dirty="0"/>
              <a:t> </a:t>
            </a:r>
            <a:r>
              <a:rPr lang="et-EE" dirty="0" err="1"/>
              <a:t>for</a:t>
            </a:r>
            <a:r>
              <a:rPr lang="et-EE" dirty="0"/>
              <a:t> 2026-2031</a:t>
            </a:r>
            <a:r>
              <a:rPr lang="et-EE" sz="2900" dirty="0"/>
              <a:t> in progress. </a:t>
            </a:r>
            <a:r>
              <a:rPr lang="et-EE" sz="2900" dirty="0" err="1"/>
              <a:t>Text</a:t>
            </a:r>
            <a:r>
              <a:rPr lang="et-EE" sz="2900" dirty="0"/>
              <a:t> </a:t>
            </a:r>
            <a:r>
              <a:rPr lang="et-EE" sz="2900" dirty="0" err="1"/>
              <a:t>to</a:t>
            </a:r>
            <a:r>
              <a:rPr lang="et-EE" sz="2900" dirty="0"/>
              <a:t> </a:t>
            </a:r>
            <a:r>
              <a:rPr lang="et-EE" sz="2900" dirty="0" err="1"/>
              <a:t>be</a:t>
            </a:r>
            <a:r>
              <a:rPr lang="et-EE" sz="2900" dirty="0"/>
              <a:t> </a:t>
            </a:r>
            <a:r>
              <a:rPr lang="et-EE" sz="2900" dirty="0" err="1"/>
              <a:t>finalized</a:t>
            </a:r>
            <a:r>
              <a:rPr lang="et-EE" sz="2900" dirty="0"/>
              <a:t> in </a:t>
            </a:r>
            <a:r>
              <a:rPr lang="et-EE" sz="2900" dirty="0" err="1"/>
              <a:t>December</a:t>
            </a:r>
            <a:r>
              <a:rPr lang="et-EE" sz="2900" dirty="0"/>
              <a:t>.</a:t>
            </a:r>
          </a:p>
          <a:p>
            <a:endParaRPr lang="en-GB" dirty="0"/>
          </a:p>
        </p:txBody>
      </p:sp>
      <p:pic>
        <p:nvPicPr>
          <p:cNvPr id="4" name="object 6">
            <a:extLst>
              <a:ext uri="{FF2B5EF4-FFF2-40B4-BE49-F238E27FC236}">
                <a16:creationId xmlns:a16="http://schemas.microsoft.com/office/drawing/2014/main" id="{F09C66C5-33EB-28B1-23D6-C2F351E09F39}"/>
              </a:ext>
            </a:extLst>
          </p:cNvPr>
          <p:cNvPicPr/>
          <p:nvPr/>
        </p:nvPicPr>
        <p:blipFill>
          <a:blip r:embed="rId2" cstate="print"/>
          <a:stretch>
            <a:fillRect/>
          </a:stretch>
        </p:blipFill>
        <p:spPr>
          <a:xfrm>
            <a:off x="11189776" y="474288"/>
            <a:ext cx="630749" cy="851433"/>
          </a:xfrm>
          <a:prstGeom prst="rect">
            <a:avLst/>
          </a:prstGeom>
        </p:spPr>
      </p:pic>
    </p:spTree>
    <p:extLst>
      <p:ext uri="{BB962C8B-B14F-4D97-AF65-F5344CB8AC3E}">
        <p14:creationId xmlns:p14="http://schemas.microsoft.com/office/powerpoint/2010/main" val="34600606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D16D1-A7E0-5EAA-15D9-4AA7218B62F6}"/>
              </a:ext>
            </a:extLst>
          </p:cNvPr>
          <p:cNvSpPr>
            <a:spLocks noGrp="1"/>
          </p:cNvSpPr>
          <p:nvPr>
            <p:ph type="title"/>
          </p:nvPr>
        </p:nvSpPr>
        <p:spPr>
          <a:xfrm>
            <a:off x="1131894" y="-4572"/>
            <a:ext cx="10241280" cy="1234440"/>
          </a:xfrm>
        </p:spPr>
        <p:txBody>
          <a:bodyPr>
            <a:normAutofit/>
          </a:bodyPr>
          <a:lstStyle/>
          <a:p>
            <a:r>
              <a:rPr lang="en-GB" dirty="0"/>
              <a:t>Funding</a:t>
            </a:r>
            <a:r>
              <a:rPr lang="et-EE" dirty="0"/>
              <a:t> and </a:t>
            </a:r>
            <a:r>
              <a:rPr lang="et-EE" dirty="0" err="1"/>
              <a:t>organization</a:t>
            </a:r>
            <a:endParaRPr lang="en-GB" dirty="0"/>
          </a:p>
        </p:txBody>
      </p:sp>
      <p:sp>
        <p:nvSpPr>
          <p:cNvPr id="3" name="Content Placeholder 2">
            <a:extLst>
              <a:ext uri="{FF2B5EF4-FFF2-40B4-BE49-F238E27FC236}">
                <a16:creationId xmlns:a16="http://schemas.microsoft.com/office/drawing/2014/main" id="{D86422AF-0B35-79EC-1032-3C9CFD42FFF3}"/>
              </a:ext>
            </a:extLst>
          </p:cNvPr>
          <p:cNvSpPr>
            <a:spLocks noGrp="1"/>
          </p:cNvSpPr>
          <p:nvPr>
            <p:ph idx="1"/>
          </p:nvPr>
        </p:nvSpPr>
        <p:spPr>
          <a:xfrm>
            <a:off x="1426464" y="1051560"/>
            <a:ext cx="10506455" cy="5193792"/>
          </a:xfrm>
        </p:spPr>
        <p:txBody>
          <a:bodyPr vert="horz" lIns="91440" tIns="45720" rIns="91440" bIns="45720" rtlCol="0" anchor="t">
            <a:normAutofit fontScale="85000" lnSpcReduction="20000"/>
          </a:bodyPr>
          <a:lstStyle/>
          <a:p>
            <a:r>
              <a:rPr lang="en-GB" sz="2400" dirty="0"/>
              <a:t>New financing instrument from behalf of Ministry of Education and Science.</a:t>
            </a:r>
          </a:p>
          <a:p>
            <a:pPr marL="457200" lvl="1" indent="0">
              <a:buNone/>
            </a:pPr>
            <a:r>
              <a:rPr lang="et-EE" sz="2400" dirty="0" err="1"/>
              <a:t>Competitive</a:t>
            </a:r>
            <a:r>
              <a:rPr lang="et-EE" sz="2400" dirty="0"/>
              <a:t> </a:t>
            </a:r>
            <a:r>
              <a:rPr lang="et-EE" sz="2400" dirty="0" err="1"/>
              <a:t>financing</a:t>
            </a:r>
            <a:r>
              <a:rPr lang="et-EE" sz="2400" dirty="0"/>
              <a:t>, </a:t>
            </a:r>
            <a:r>
              <a:rPr lang="en-GB" sz="2400" dirty="0"/>
              <a:t>1</a:t>
            </a:r>
            <a:r>
              <a:rPr lang="en-GB" dirty="0"/>
              <a:t>75</a:t>
            </a:r>
            <a:r>
              <a:rPr lang="en-GB" sz="2400" dirty="0"/>
              <a:t>€/year (2023)</a:t>
            </a:r>
            <a:r>
              <a:rPr lang="et-EE" sz="2400" dirty="0"/>
              <a:t>,</a:t>
            </a:r>
            <a:r>
              <a:rPr lang="en-GB" sz="2400" dirty="0"/>
              <a:t> for participation in CERN actions</a:t>
            </a:r>
            <a:r>
              <a:rPr lang="et-EE" sz="2400" dirty="0"/>
              <a:t>.</a:t>
            </a:r>
            <a:endParaRPr lang="en-GB" sz="2400" dirty="0"/>
          </a:p>
          <a:p>
            <a:pPr marL="457200" lvl="1" indent="0">
              <a:buNone/>
            </a:pPr>
            <a:r>
              <a:rPr lang="en-GB" dirty="0"/>
              <a:t>Funding increased ~30% for 2024</a:t>
            </a:r>
            <a:endParaRPr lang="en-GB" sz="2400" dirty="0"/>
          </a:p>
          <a:p>
            <a:r>
              <a:rPr lang="en-GB" sz="2400" dirty="0"/>
              <a:t>CERN Consortium </a:t>
            </a:r>
            <a:r>
              <a:rPr lang="et-EE" sz="2400" dirty="0" err="1"/>
              <a:t>formed</a:t>
            </a:r>
            <a:r>
              <a:rPr lang="en-GB" sz="2400" dirty="0"/>
              <a:t>, active and working </a:t>
            </a:r>
          </a:p>
          <a:p>
            <a:pPr lvl="1"/>
            <a:r>
              <a:rPr lang="en-GB" sz="2000" dirty="0"/>
              <a:t>members: NICPB, Tartu University, Tallinn University of Technology</a:t>
            </a:r>
            <a:r>
              <a:rPr lang="et-EE" sz="2000" dirty="0"/>
              <a:t>. </a:t>
            </a:r>
            <a:endParaRPr lang="en-GB" sz="2000" dirty="0"/>
          </a:p>
          <a:p>
            <a:pPr lvl="1"/>
            <a:r>
              <a:rPr lang="en-GB" sz="2000" dirty="0"/>
              <a:t>Lead</a:t>
            </a:r>
            <a:r>
              <a:rPr lang="et-EE" sz="2000" dirty="0"/>
              <a:t> partner </a:t>
            </a:r>
            <a:r>
              <a:rPr lang="et-EE" sz="2000" dirty="0" err="1"/>
              <a:t>for</a:t>
            </a:r>
            <a:r>
              <a:rPr lang="et-EE" sz="2000" dirty="0"/>
              <a:t> the </a:t>
            </a:r>
            <a:r>
              <a:rPr lang="et-EE" sz="2000" dirty="0" err="1"/>
              <a:t>first</a:t>
            </a:r>
            <a:r>
              <a:rPr lang="et-EE" sz="2000" dirty="0"/>
              <a:t> </a:t>
            </a:r>
            <a:r>
              <a:rPr lang="et-EE" sz="2000" dirty="0" err="1"/>
              <a:t>period</a:t>
            </a:r>
            <a:r>
              <a:rPr lang="et-EE" sz="2000" dirty="0"/>
              <a:t> – NICPB. </a:t>
            </a:r>
            <a:endParaRPr lang="en-GB" sz="2000" dirty="0"/>
          </a:p>
          <a:p>
            <a:r>
              <a:rPr lang="et-EE" sz="2400" dirty="0"/>
              <a:t>Estonian CERN</a:t>
            </a:r>
            <a:r>
              <a:rPr lang="en-GB" sz="2400" dirty="0"/>
              <a:t> consortium first tasks</a:t>
            </a:r>
          </a:p>
          <a:p>
            <a:pPr lvl="1"/>
            <a:r>
              <a:rPr lang="en-GB" sz="2000" dirty="0"/>
              <a:t>Estonian CERN </a:t>
            </a:r>
            <a:r>
              <a:rPr lang="et-EE" sz="2000" dirty="0" err="1"/>
              <a:t>strategy</a:t>
            </a:r>
            <a:r>
              <a:rPr lang="et-EE" sz="2000" dirty="0"/>
              <a:t> </a:t>
            </a:r>
            <a:r>
              <a:rPr lang="et-EE" sz="2000" dirty="0" err="1"/>
              <a:t>revision</a:t>
            </a:r>
            <a:r>
              <a:rPr lang="et-EE" sz="2000" dirty="0"/>
              <a:t> </a:t>
            </a:r>
            <a:r>
              <a:rPr lang="et-EE" sz="2000" dirty="0" err="1"/>
              <a:t>ongoing</a:t>
            </a:r>
            <a:r>
              <a:rPr lang="et-EE" sz="2000" dirty="0"/>
              <a:t> in </a:t>
            </a:r>
            <a:r>
              <a:rPr lang="et-EE" sz="2000" dirty="0" err="1"/>
              <a:t>Ministry</a:t>
            </a:r>
            <a:r>
              <a:rPr lang="et-EE" sz="2000" dirty="0"/>
              <a:t> of Industrial </a:t>
            </a:r>
            <a:r>
              <a:rPr lang="et-EE" sz="2000" dirty="0" err="1"/>
              <a:t>Affairs</a:t>
            </a:r>
            <a:r>
              <a:rPr lang="et-EE" sz="2000" dirty="0"/>
              <a:t> and </a:t>
            </a:r>
            <a:r>
              <a:rPr lang="et-EE" sz="2000" dirty="0" err="1"/>
              <a:t>Communication</a:t>
            </a:r>
            <a:endParaRPr lang="et-EE" sz="2000" dirty="0">
              <a:ea typeface="Calibri"/>
              <a:cs typeface="Calibri"/>
            </a:endParaRPr>
          </a:p>
          <a:p>
            <a:pPr lvl="1"/>
            <a:r>
              <a:rPr lang="et-EE" sz="2000" b="1" dirty="0" err="1"/>
              <a:t>Application</a:t>
            </a:r>
            <a:r>
              <a:rPr lang="et-EE" sz="2000" b="1" dirty="0"/>
              <a:t> to the </a:t>
            </a:r>
            <a:r>
              <a:rPr lang="et-EE" sz="2000" b="1" dirty="0" err="1"/>
              <a:t>financing</a:t>
            </a:r>
            <a:r>
              <a:rPr lang="et-EE" sz="2000" b="1" dirty="0"/>
              <a:t> </a:t>
            </a:r>
            <a:r>
              <a:rPr lang="et-EE" sz="2000" b="1" dirty="0" err="1"/>
              <a:t>instrumen</a:t>
            </a:r>
            <a:r>
              <a:rPr lang="en-GB" sz="2000" b="1" dirty="0" err="1"/>
              <a:t>ts</a:t>
            </a:r>
            <a:r>
              <a:rPr lang="en-GB" sz="2000" b="1" dirty="0"/>
              <a:t>: upcoming Estonian Research Infrastructures Roadmap</a:t>
            </a:r>
            <a:r>
              <a:rPr lang="et-EE" sz="2000" b="1" dirty="0"/>
              <a:t>. </a:t>
            </a:r>
            <a:endParaRPr lang="en-GB" sz="2000" b="1" dirty="0"/>
          </a:p>
          <a:p>
            <a:pPr lvl="1"/>
            <a:endParaRPr lang="en-GB" sz="2000" dirty="0"/>
          </a:p>
          <a:p>
            <a:r>
              <a:rPr lang="en-GB" sz="2400" dirty="0"/>
              <a:t>Consortium Funding actions since October 2024:</a:t>
            </a:r>
            <a:endParaRPr lang="en-GB" sz="2400" dirty="0">
              <a:ea typeface="Calibri"/>
              <a:cs typeface="Calibri"/>
            </a:endParaRPr>
          </a:p>
          <a:p>
            <a:pPr lvl="1"/>
            <a:r>
              <a:rPr lang="en-GB" sz="2000" b="1" dirty="0"/>
              <a:t>Success at funding Estonian CERN Science Roadmap object - 2 765 000,00 EUR </a:t>
            </a:r>
            <a:endParaRPr lang="en-GB" dirty="0"/>
          </a:p>
          <a:p>
            <a:pPr lvl="1"/>
            <a:r>
              <a:rPr lang="en-GB" sz="2000" b="1" dirty="0"/>
              <a:t>2 National Estonian Research Agency Grants 2x1.35 MEUR (UT)</a:t>
            </a:r>
            <a:endParaRPr lang="en-GB" sz="2000" b="1" dirty="0">
              <a:ea typeface="Calibri"/>
              <a:cs typeface="Calibri"/>
            </a:endParaRPr>
          </a:p>
          <a:p>
            <a:pPr lvl="1"/>
            <a:r>
              <a:rPr lang="en-GB" sz="2000" b="1" dirty="0"/>
              <a:t>EU Twinning Grant EXANST  1.3 MEUR (UT)</a:t>
            </a:r>
          </a:p>
          <a:p>
            <a:pPr lvl="1"/>
            <a:r>
              <a:rPr lang="en-GB" sz="2000" b="1" dirty="0" err="1">
                <a:solidFill>
                  <a:srgbClr val="000000"/>
                </a:solidFill>
                <a:latin typeface="Calibri" panose="020F0502020204030204"/>
                <a:ea typeface="Calibri" panose="020F0502020204030204"/>
                <a:cs typeface="Calibri" panose="020F0502020204030204"/>
              </a:rPr>
              <a:t>FinEstBeAMS</a:t>
            </a:r>
            <a:r>
              <a:rPr lang="en-GB" sz="2000" b="1" dirty="0">
                <a:solidFill>
                  <a:srgbClr val="000000"/>
                </a:solidFill>
                <a:latin typeface="Calibri" panose="020F0502020204030204"/>
                <a:ea typeface="Calibri" panose="020F0502020204030204"/>
                <a:cs typeface="Calibri" panose="020F0502020204030204"/>
              </a:rPr>
              <a:t> Roadmap Object  1 180 000,00 EUR (UT, TalTech, NICPB)</a:t>
            </a:r>
          </a:p>
          <a:p>
            <a:r>
              <a:rPr lang="en-US" sz="2400" dirty="0">
                <a:solidFill>
                  <a:srgbClr val="000000"/>
                </a:solidFill>
                <a:latin typeface="Calibri"/>
                <a:ea typeface="Calibri"/>
                <a:cs typeface="Calibri"/>
              </a:rPr>
              <a:t> *</a:t>
            </a:r>
            <a:r>
              <a:rPr lang="en-US" sz="2400" dirty="0" err="1">
                <a:solidFill>
                  <a:srgbClr val="000000"/>
                </a:solidFill>
                <a:latin typeface="Calibri"/>
                <a:ea typeface="Calibri"/>
                <a:cs typeface="Calibri"/>
              </a:rPr>
              <a:t>utApplication</a:t>
            </a:r>
            <a:r>
              <a:rPr lang="en-US" sz="2400" b="0" i="0" u="none" strike="noStrike" dirty="0">
                <a:solidFill>
                  <a:srgbClr val="000000"/>
                </a:solidFill>
                <a:effectLst/>
                <a:latin typeface="Calibri"/>
                <a:ea typeface="Calibri"/>
                <a:cs typeface="Calibri"/>
              </a:rPr>
              <a:t> for Estonian PRG Grant “Effective Approaches in the Theory of Heavy Hadrons”</a:t>
            </a:r>
            <a:r>
              <a:rPr lang="en-US" sz="2400" b="0" i="0" dirty="0">
                <a:solidFill>
                  <a:srgbClr val="000000"/>
                </a:solidFill>
                <a:effectLst/>
                <a:latin typeface="Calibri"/>
                <a:ea typeface="Calibri"/>
                <a:cs typeface="Calibri"/>
              </a:rPr>
              <a:t>​</a:t>
            </a:r>
          </a:p>
          <a:p>
            <a:r>
              <a:rPr lang="en-US" sz="2400" dirty="0">
                <a:solidFill>
                  <a:srgbClr val="000000"/>
                </a:solidFill>
                <a:latin typeface="Calibri" panose="020F0502020204030204" pitchFamily="34" charset="0"/>
              </a:rPr>
              <a:t>Run for EU Teaming Grant TERA-Science: Estonian CERN Research Centre</a:t>
            </a:r>
            <a:r>
              <a:rPr lang="et-EE" sz="2400" dirty="0">
                <a:solidFill>
                  <a:srgbClr val="000000"/>
                </a:solidFill>
                <a:latin typeface="Calibri" panose="020F0502020204030204" pitchFamily="34" charset="0"/>
              </a:rPr>
              <a:t> (</a:t>
            </a:r>
            <a:r>
              <a:rPr lang="en-GB" sz="2400" dirty="0">
                <a:solidFill>
                  <a:srgbClr val="000000"/>
                </a:solidFill>
                <a:latin typeface="Calibri" panose="020F0502020204030204" pitchFamily="34" charset="0"/>
              </a:rPr>
              <a:t>UT, TalTech, NICPB</a:t>
            </a:r>
            <a:r>
              <a:rPr lang="et-EE" sz="2400" dirty="0">
                <a:solidFill>
                  <a:srgbClr val="000000"/>
                </a:solidFill>
                <a:latin typeface="Calibri" panose="020F0502020204030204" pitchFamily="34" charset="0"/>
              </a:rPr>
              <a:t>)</a:t>
            </a:r>
            <a:endParaRPr lang="en-US" sz="2400" dirty="0">
              <a:solidFill>
                <a:srgbClr val="000000"/>
              </a:solidFill>
              <a:latin typeface="Calibri" panose="020F0502020204030204" pitchFamily="34" charset="0"/>
            </a:endParaRPr>
          </a:p>
          <a:p>
            <a:endParaRPr lang="en-GB" dirty="0">
              <a:ea typeface="Calibri" panose="020F0502020204030204"/>
              <a:cs typeface="Calibri" panose="020F0502020204030204"/>
            </a:endParaRPr>
          </a:p>
        </p:txBody>
      </p:sp>
      <p:pic>
        <p:nvPicPr>
          <p:cNvPr id="5" name="object 6">
            <a:extLst>
              <a:ext uri="{FF2B5EF4-FFF2-40B4-BE49-F238E27FC236}">
                <a16:creationId xmlns:a16="http://schemas.microsoft.com/office/drawing/2014/main" id="{DCA7DF09-756B-0D22-C8C1-A9BE6195EA76}"/>
              </a:ext>
            </a:extLst>
          </p:cNvPr>
          <p:cNvPicPr/>
          <p:nvPr/>
        </p:nvPicPr>
        <p:blipFill>
          <a:blip r:embed="rId2" cstate="print"/>
          <a:stretch>
            <a:fillRect/>
          </a:stretch>
        </p:blipFill>
        <p:spPr>
          <a:xfrm>
            <a:off x="11189776" y="474288"/>
            <a:ext cx="630749" cy="851433"/>
          </a:xfrm>
          <a:prstGeom prst="rect">
            <a:avLst/>
          </a:prstGeom>
        </p:spPr>
      </p:pic>
    </p:spTree>
    <p:extLst>
      <p:ext uri="{BB962C8B-B14F-4D97-AF65-F5344CB8AC3E}">
        <p14:creationId xmlns:p14="http://schemas.microsoft.com/office/powerpoint/2010/main" val="810563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7C741-C939-9581-4861-3E4FD6AD599B}"/>
              </a:ext>
            </a:extLst>
          </p:cNvPr>
          <p:cNvSpPr>
            <a:spLocks noGrp="1"/>
          </p:cNvSpPr>
          <p:nvPr>
            <p:ph type="title"/>
          </p:nvPr>
        </p:nvSpPr>
        <p:spPr>
          <a:xfrm>
            <a:off x="838200" y="237222"/>
            <a:ext cx="10515600" cy="1325563"/>
          </a:xfrm>
        </p:spPr>
        <p:txBody>
          <a:bodyPr/>
          <a:lstStyle/>
          <a:p>
            <a:r>
              <a:rPr lang="en-GB"/>
              <a:t>Funding, Infrastructure, Strategy</a:t>
            </a:r>
          </a:p>
        </p:txBody>
      </p:sp>
      <p:sp>
        <p:nvSpPr>
          <p:cNvPr id="3" name="Content Placeholder 2">
            <a:extLst>
              <a:ext uri="{FF2B5EF4-FFF2-40B4-BE49-F238E27FC236}">
                <a16:creationId xmlns:a16="http://schemas.microsoft.com/office/drawing/2014/main" id="{ACBE232D-C5E4-62DF-AC27-F140AAA424AD}"/>
              </a:ext>
            </a:extLst>
          </p:cNvPr>
          <p:cNvSpPr>
            <a:spLocks noGrp="1"/>
          </p:cNvSpPr>
          <p:nvPr>
            <p:ph idx="1"/>
          </p:nvPr>
        </p:nvSpPr>
        <p:spPr>
          <a:xfrm>
            <a:off x="1201480" y="1253331"/>
            <a:ext cx="9988296" cy="3013869"/>
          </a:xfrm>
        </p:spPr>
        <p:txBody>
          <a:bodyPr>
            <a:normAutofit/>
          </a:bodyPr>
          <a:lstStyle/>
          <a:p>
            <a:r>
              <a:rPr lang="en-GB" dirty="0">
                <a:solidFill>
                  <a:srgbClr val="555555"/>
                </a:solidFill>
                <a:latin typeface="Roboto" panose="02000000000000000000" pitchFamily="2" charset="0"/>
              </a:rPr>
              <a:t>CERN continues on </a:t>
            </a:r>
            <a:r>
              <a:rPr lang="en-GB" b="1" i="0" dirty="0">
                <a:solidFill>
                  <a:srgbClr val="555555"/>
                </a:solidFill>
                <a:effectLst/>
                <a:latin typeface="Roboto" panose="02000000000000000000" pitchFamily="2" charset="0"/>
              </a:rPr>
              <a:t>Estonian Research Infrastructures Roadmap</a:t>
            </a:r>
          </a:p>
          <a:p>
            <a:pPr lvl="0"/>
            <a:r>
              <a:rPr lang="et-EE" b="1" dirty="0">
                <a:solidFill>
                  <a:srgbClr val="555555"/>
                </a:solidFill>
                <a:latin typeface="Roboto" panose="02000000000000000000" pitchFamily="2" charset="0"/>
              </a:rPr>
              <a:t>Tera-</a:t>
            </a:r>
            <a:r>
              <a:rPr lang="et-EE" b="1" dirty="0" err="1">
                <a:solidFill>
                  <a:srgbClr val="555555"/>
                </a:solidFill>
                <a:latin typeface="Roboto" panose="02000000000000000000" pitchFamily="2" charset="0"/>
              </a:rPr>
              <a:t>Science</a:t>
            </a:r>
            <a:r>
              <a:rPr lang="et-EE" b="1" dirty="0">
                <a:solidFill>
                  <a:srgbClr val="555555"/>
                </a:solidFill>
                <a:latin typeface="Roboto" panose="02000000000000000000" pitchFamily="2" charset="0"/>
              </a:rPr>
              <a:t> </a:t>
            </a:r>
            <a:r>
              <a:rPr lang="et-EE" b="1" dirty="0" err="1">
                <a:solidFill>
                  <a:srgbClr val="555555"/>
                </a:solidFill>
                <a:latin typeface="Roboto" panose="02000000000000000000" pitchFamily="2" charset="0"/>
              </a:rPr>
              <a:t>Teaming</a:t>
            </a:r>
            <a:r>
              <a:rPr lang="et-EE" b="1" dirty="0">
                <a:solidFill>
                  <a:srgbClr val="555555"/>
                </a:solidFill>
                <a:latin typeface="Roboto" panose="02000000000000000000" pitchFamily="2" charset="0"/>
              </a:rPr>
              <a:t> </a:t>
            </a:r>
            <a:r>
              <a:rPr lang="et-EE" dirty="0">
                <a:solidFill>
                  <a:srgbClr val="555555"/>
                </a:solidFill>
                <a:latin typeface="Roboto" panose="02000000000000000000" pitchFamily="2" charset="0"/>
              </a:rPr>
              <a:t>- Estonian CERN Research </a:t>
            </a:r>
            <a:r>
              <a:rPr lang="et-EE" dirty="0" err="1">
                <a:solidFill>
                  <a:srgbClr val="555555"/>
                </a:solidFill>
                <a:latin typeface="Roboto" panose="02000000000000000000" pitchFamily="2" charset="0"/>
              </a:rPr>
              <a:t>center</a:t>
            </a:r>
            <a:r>
              <a:rPr lang="et-EE" dirty="0">
                <a:solidFill>
                  <a:srgbClr val="555555"/>
                </a:solidFill>
                <a:latin typeface="Roboto" panose="02000000000000000000" pitchFamily="2" charset="0"/>
              </a:rPr>
              <a:t> </a:t>
            </a:r>
            <a:r>
              <a:rPr lang="et-EE" dirty="0" err="1">
                <a:solidFill>
                  <a:srgbClr val="555555"/>
                </a:solidFill>
                <a:latin typeface="Roboto" panose="02000000000000000000" pitchFamily="2" charset="0"/>
              </a:rPr>
              <a:t>got</a:t>
            </a:r>
            <a:r>
              <a:rPr lang="et-EE" dirty="0">
                <a:solidFill>
                  <a:srgbClr val="555555"/>
                </a:solidFill>
                <a:latin typeface="Roboto" panose="02000000000000000000" pitchFamily="2" charset="0"/>
              </a:rPr>
              <a:t> </a:t>
            </a:r>
            <a:r>
              <a:rPr lang="et-EE" dirty="0" err="1">
                <a:solidFill>
                  <a:srgbClr val="555555"/>
                </a:solidFill>
                <a:latin typeface="Roboto" panose="02000000000000000000" pitchFamily="2" charset="0"/>
              </a:rPr>
              <a:t>into</a:t>
            </a:r>
            <a:r>
              <a:rPr lang="et-EE" dirty="0">
                <a:solidFill>
                  <a:srgbClr val="555555"/>
                </a:solidFill>
                <a:latin typeface="Roboto" panose="02000000000000000000" pitchFamily="2" charset="0"/>
              </a:rPr>
              <a:t> </a:t>
            </a:r>
            <a:r>
              <a:rPr lang="et-EE" dirty="0" err="1">
                <a:solidFill>
                  <a:srgbClr val="555555"/>
                </a:solidFill>
                <a:latin typeface="Roboto" panose="02000000000000000000" pitchFamily="2" charset="0"/>
              </a:rPr>
              <a:t>final</a:t>
            </a:r>
            <a:r>
              <a:rPr lang="et-EE" dirty="0">
                <a:solidFill>
                  <a:srgbClr val="555555"/>
                </a:solidFill>
                <a:latin typeface="Roboto" panose="02000000000000000000" pitchFamily="2" charset="0"/>
              </a:rPr>
              <a:t> </a:t>
            </a:r>
            <a:r>
              <a:rPr lang="et-EE" dirty="0" err="1">
                <a:solidFill>
                  <a:srgbClr val="555555"/>
                </a:solidFill>
                <a:latin typeface="Roboto" panose="02000000000000000000" pitchFamily="2" charset="0"/>
              </a:rPr>
              <a:t>round</a:t>
            </a:r>
            <a:r>
              <a:rPr lang="et-EE" dirty="0">
                <a:solidFill>
                  <a:srgbClr val="555555"/>
                </a:solidFill>
                <a:latin typeface="Roboto" panose="02000000000000000000" pitchFamily="2" charset="0"/>
              </a:rPr>
              <a:t>. </a:t>
            </a:r>
            <a:r>
              <a:rPr lang="et-EE" dirty="0" err="1">
                <a:solidFill>
                  <a:srgbClr val="555555"/>
                </a:solidFill>
                <a:latin typeface="Roboto" panose="02000000000000000000" pitchFamily="2" charset="0"/>
              </a:rPr>
              <a:t>We</a:t>
            </a:r>
            <a:r>
              <a:rPr lang="et-EE" dirty="0">
                <a:solidFill>
                  <a:srgbClr val="555555"/>
                </a:solidFill>
                <a:latin typeface="Roboto" panose="02000000000000000000" pitchFamily="2" charset="0"/>
              </a:rPr>
              <a:t> have </a:t>
            </a:r>
            <a:r>
              <a:rPr lang="et-EE" dirty="0" err="1">
                <a:solidFill>
                  <a:srgbClr val="555555"/>
                </a:solidFill>
                <a:latin typeface="Roboto" panose="02000000000000000000" pitchFamily="2" charset="0"/>
              </a:rPr>
              <a:t>support</a:t>
            </a:r>
            <a:r>
              <a:rPr lang="et-EE" dirty="0">
                <a:solidFill>
                  <a:srgbClr val="555555"/>
                </a:solidFill>
                <a:latin typeface="Roboto" panose="02000000000000000000" pitchFamily="2" charset="0"/>
              </a:rPr>
              <a:t> </a:t>
            </a:r>
            <a:r>
              <a:rPr lang="et-EE" dirty="0" err="1">
                <a:solidFill>
                  <a:srgbClr val="555555"/>
                </a:solidFill>
                <a:latin typeface="Roboto" panose="02000000000000000000" pitchFamily="2" charset="0"/>
              </a:rPr>
              <a:t>from</a:t>
            </a:r>
            <a:r>
              <a:rPr lang="et-EE" dirty="0">
                <a:solidFill>
                  <a:srgbClr val="555555"/>
                </a:solidFill>
                <a:latin typeface="Roboto" panose="02000000000000000000" pitchFamily="2" charset="0"/>
              </a:rPr>
              <a:t> </a:t>
            </a:r>
            <a:r>
              <a:rPr lang="et-EE" dirty="0" err="1">
                <a:solidFill>
                  <a:srgbClr val="555555"/>
                </a:solidFill>
                <a:latin typeface="Roboto" panose="02000000000000000000" pitchFamily="2" charset="0"/>
              </a:rPr>
              <a:t>the</a:t>
            </a:r>
            <a:r>
              <a:rPr lang="et-EE" dirty="0">
                <a:solidFill>
                  <a:srgbClr val="555555"/>
                </a:solidFill>
                <a:latin typeface="Roboto" panose="02000000000000000000" pitchFamily="2" charset="0"/>
              </a:rPr>
              <a:t> </a:t>
            </a:r>
            <a:r>
              <a:rPr lang="et-EE" dirty="0" err="1">
                <a:solidFill>
                  <a:srgbClr val="555555"/>
                </a:solidFill>
                <a:latin typeface="Roboto" panose="02000000000000000000" pitchFamily="2" charset="0"/>
              </a:rPr>
              <a:t>ministries</a:t>
            </a:r>
            <a:r>
              <a:rPr lang="et-EE" dirty="0">
                <a:solidFill>
                  <a:srgbClr val="555555"/>
                </a:solidFill>
                <a:latin typeface="Roboto" panose="02000000000000000000" pitchFamily="2" charset="0"/>
              </a:rPr>
              <a:t> of </a:t>
            </a:r>
            <a:r>
              <a:rPr lang="et-EE" dirty="0" err="1">
                <a:solidFill>
                  <a:srgbClr val="555555"/>
                </a:solidFill>
                <a:latin typeface="Roboto" panose="02000000000000000000" pitchFamily="2" charset="0"/>
              </a:rPr>
              <a:t>Economic</a:t>
            </a:r>
            <a:r>
              <a:rPr lang="et-EE" dirty="0">
                <a:solidFill>
                  <a:srgbClr val="555555"/>
                </a:solidFill>
                <a:latin typeface="Roboto" panose="02000000000000000000" pitchFamily="2" charset="0"/>
              </a:rPr>
              <a:t> </a:t>
            </a:r>
            <a:r>
              <a:rPr lang="et-EE" dirty="0" err="1">
                <a:solidFill>
                  <a:srgbClr val="555555"/>
                </a:solidFill>
                <a:latin typeface="Roboto" panose="02000000000000000000" pitchFamily="2" charset="0"/>
              </a:rPr>
              <a:t>affairs</a:t>
            </a:r>
            <a:r>
              <a:rPr lang="et-EE" dirty="0">
                <a:solidFill>
                  <a:srgbClr val="555555"/>
                </a:solidFill>
                <a:latin typeface="Roboto" panose="02000000000000000000" pitchFamily="2" charset="0"/>
              </a:rPr>
              <a:t> and </a:t>
            </a:r>
            <a:r>
              <a:rPr lang="et-EE" dirty="0" err="1">
                <a:solidFill>
                  <a:srgbClr val="555555"/>
                </a:solidFill>
                <a:latin typeface="Roboto" panose="02000000000000000000" pitchFamily="2" charset="0"/>
              </a:rPr>
              <a:t>commuication</a:t>
            </a:r>
            <a:r>
              <a:rPr lang="et-EE" dirty="0">
                <a:solidFill>
                  <a:srgbClr val="555555"/>
                </a:solidFill>
                <a:latin typeface="Roboto" panose="02000000000000000000" pitchFamily="2" charset="0"/>
              </a:rPr>
              <a:t>, </a:t>
            </a:r>
            <a:r>
              <a:rPr lang="et-EE" dirty="0" err="1">
                <a:solidFill>
                  <a:srgbClr val="555555"/>
                </a:solidFill>
                <a:latin typeface="Roboto" panose="02000000000000000000" pitchFamily="2" charset="0"/>
              </a:rPr>
              <a:t>Ministry</a:t>
            </a:r>
            <a:r>
              <a:rPr lang="et-EE" dirty="0">
                <a:solidFill>
                  <a:srgbClr val="555555"/>
                </a:solidFill>
                <a:latin typeface="Roboto" panose="02000000000000000000" pitchFamily="2" charset="0"/>
              </a:rPr>
              <a:t> of Research and Education</a:t>
            </a:r>
          </a:p>
          <a:p>
            <a:endParaRPr lang="en-GB" dirty="0"/>
          </a:p>
        </p:txBody>
      </p:sp>
      <p:pic>
        <p:nvPicPr>
          <p:cNvPr id="5" name="Picture 4">
            <a:extLst>
              <a:ext uri="{FF2B5EF4-FFF2-40B4-BE49-F238E27FC236}">
                <a16:creationId xmlns:a16="http://schemas.microsoft.com/office/drawing/2014/main" id="{3084B029-4264-3A2C-10E0-92DB46E9C60B}"/>
              </a:ext>
            </a:extLst>
          </p:cNvPr>
          <p:cNvPicPr>
            <a:picLocks noChangeAspect="1"/>
          </p:cNvPicPr>
          <p:nvPr/>
        </p:nvPicPr>
        <p:blipFill>
          <a:blip r:embed="rId2"/>
          <a:stretch>
            <a:fillRect/>
          </a:stretch>
        </p:blipFill>
        <p:spPr>
          <a:xfrm>
            <a:off x="3831336" y="3702074"/>
            <a:ext cx="5669280" cy="3155926"/>
          </a:xfrm>
          <a:prstGeom prst="rect">
            <a:avLst/>
          </a:prstGeom>
        </p:spPr>
      </p:pic>
      <p:pic>
        <p:nvPicPr>
          <p:cNvPr id="8" name="object 6">
            <a:extLst>
              <a:ext uri="{FF2B5EF4-FFF2-40B4-BE49-F238E27FC236}">
                <a16:creationId xmlns:a16="http://schemas.microsoft.com/office/drawing/2014/main" id="{D192A11C-CC20-7EF5-F1AF-17D9E15E4DC6}"/>
              </a:ext>
            </a:extLst>
          </p:cNvPr>
          <p:cNvPicPr/>
          <p:nvPr/>
        </p:nvPicPr>
        <p:blipFill>
          <a:blip r:embed="rId3" cstate="print"/>
          <a:stretch>
            <a:fillRect/>
          </a:stretch>
        </p:blipFill>
        <p:spPr>
          <a:xfrm>
            <a:off x="11189776" y="474288"/>
            <a:ext cx="630749" cy="851433"/>
          </a:xfrm>
          <a:prstGeom prst="rect">
            <a:avLst/>
          </a:prstGeom>
        </p:spPr>
      </p:pic>
    </p:spTree>
    <p:extLst>
      <p:ext uri="{BB962C8B-B14F-4D97-AF65-F5344CB8AC3E}">
        <p14:creationId xmlns:p14="http://schemas.microsoft.com/office/powerpoint/2010/main" val="2752903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AC11-4540-26D8-CD6C-34816806BEEF}"/>
              </a:ext>
            </a:extLst>
          </p:cNvPr>
          <p:cNvSpPr>
            <a:spLocks noGrp="1"/>
          </p:cNvSpPr>
          <p:nvPr>
            <p:ph type="title"/>
          </p:nvPr>
        </p:nvSpPr>
        <p:spPr>
          <a:xfrm>
            <a:off x="838200" y="237223"/>
            <a:ext cx="10515600" cy="502180"/>
          </a:xfrm>
        </p:spPr>
        <p:txBody>
          <a:bodyPr/>
          <a:lstStyle/>
          <a:p>
            <a:r>
              <a:rPr lang="en-GB" dirty="0"/>
              <a:t>UT research</a:t>
            </a:r>
          </a:p>
        </p:txBody>
      </p:sp>
      <p:sp>
        <p:nvSpPr>
          <p:cNvPr id="3" name="Content Placeholder 2">
            <a:extLst>
              <a:ext uri="{FF2B5EF4-FFF2-40B4-BE49-F238E27FC236}">
                <a16:creationId xmlns:a16="http://schemas.microsoft.com/office/drawing/2014/main" id="{D89D2BD1-636B-E011-13A8-670A17439F2A}"/>
              </a:ext>
            </a:extLst>
          </p:cNvPr>
          <p:cNvSpPr>
            <a:spLocks noGrp="1"/>
          </p:cNvSpPr>
          <p:nvPr>
            <p:ph idx="1"/>
          </p:nvPr>
        </p:nvSpPr>
        <p:spPr>
          <a:xfrm>
            <a:off x="1358617" y="739403"/>
            <a:ext cx="10833383" cy="5167621"/>
          </a:xfrm>
        </p:spPr>
        <p:txBody>
          <a:bodyPr vert="horz" lIns="91440" tIns="45720" rIns="91440" bIns="45720" rtlCol="0" anchor="t">
            <a:normAutofit fontScale="25000" lnSpcReduction="20000"/>
          </a:bodyPr>
          <a:lstStyle/>
          <a:p>
            <a:pPr algn="l"/>
            <a:r>
              <a:rPr lang="en-GB" sz="9600" b="0" i="0" dirty="0" err="1">
                <a:effectLst/>
              </a:rPr>
              <a:t>CLOUDi</a:t>
            </a:r>
            <a:r>
              <a:rPr lang="en-GB" sz="9600" b="0" i="0" dirty="0">
                <a:effectLst/>
              </a:rPr>
              <a:t> </a:t>
            </a:r>
            <a:r>
              <a:rPr lang="en-GB" sz="8000" b="0" i="0" dirty="0">
                <a:effectLst/>
              </a:rPr>
              <a:t>measurements session, September- December 202</a:t>
            </a:r>
            <a:r>
              <a:rPr lang="et-EE" sz="8000" b="0" i="0" dirty="0">
                <a:effectLst/>
              </a:rPr>
              <a:t>5</a:t>
            </a:r>
            <a:r>
              <a:rPr lang="en-GB" sz="8000" b="0" i="0" dirty="0">
                <a:effectLst/>
              </a:rPr>
              <a:t>. </a:t>
            </a:r>
          </a:p>
          <a:p>
            <a:pPr marL="637200" lvl="2">
              <a:spcBef>
                <a:spcPts val="600"/>
              </a:spcBef>
            </a:pPr>
            <a:r>
              <a:rPr lang="en-GB" sz="8000" b="0" i="0" dirty="0">
                <a:effectLst/>
              </a:rPr>
              <a:t>Aerosol particles in higher layers of </a:t>
            </a:r>
            <a:r>
              <a:rPr lang="en-GB" sz="8000" b="0" i="0" dirty="0" err="1">
                <a:effectLst/>
              </a:rPr>
              <a:t>toposphere</a:t>
            </a:r>
            <a:endParaRPr lang="en-GB" sz="8000" dirty="0"/>
          </a:p>
          <a:p>
            <a:pPr marL="180000" algn="l" rtl="0" fontAlgn="base">
              <a:lnSpc>
                <a:spcPct val="120000"/>
              </a:lnSpc>
              <a:spcBef>
                <a:spcPts val="600"/>
              </a:spcBef>
              <a:buFont typeface="Arial" panose="020B0604020202020204" pitchFamily="34" charset="0"/>
              <a:buChar char="•"/>
            </a:pPr>
            <a:r>
              <a:rPr lang="en-GB" sz="8000" dirty="0"/>
              <a:t>More strict regulations for participating in measurements, we need long-term planning and commitments.​</a:t>
            </a:r>
          </a:p>
          <a:p>
            <a:pPr marL="180000" algn="l" rtl="0" fontAlgn="base">
              <a:lnSpc>
                <a:spcPct val="120000"/>
              </a:lnSpc>
              <a:spcBef>
                <a:spcPts val="600"/>
              </a:spcBef>
              <a:buFont typeface="Arial" panose="020B0604020202020204" pitchFamily="34" charset="0"/>
              <a:buChar char="•"/>
            </a:pPr>
            <a:r>
              <a:rPr lang="en-GB" sz="8000" dirty="0"/>
              <a:t>New PhD student starts in Tartu for CLOUD project on 1st of May 2025</a:t>
            </a:r>
            <a:r>
              <a:rPr lang="en-US" sz="8000" dirty="0"/>
              <a:t>​</a:t>
            </a:r>
          </a:p>
          <a:p>
            <a:pPr marL="180000" algn="l" rtl="0" fontAlgn="base">
              <a:lnSpc>
                <a:spcPct val="120000"/>
              </a:lnSpc>
              <a:spcBef>
                <a:spcPts val="600"/>
              </a:spcBef>
              <a:buFont typeface="Arial" panose="020B0604020202020204" pitchFamily="34" charset="0"/>
              <a:buChar char="•"/>
            </a:pPr>
            <a:r>
              <a:rPr lang="en-GB" sz="8000" dirty="0"/>
              <a:t>New MCSA ITN proposal in preparation for 15PhD within CLOUD</a:t>
            </a:r>
            <a:r>
              <a:rPr lang="en-US" sz="8000" dirty="0"/>
              <a:t>​</a:t>
            </a:r>
          </a:p>
          <a:p>
            <a:pPr marL="180000" algn="l" rtl="0" fontAlgn="base">
              <a:lnSpc>
                <a:spcPct val="120000"/>
              </a:lnSpc>
              <a:spcBef>
                <a:spcPts val="600"/>
              </a:spcBef>
              <a:buFont typeface="Arial" panose="020B0604020202020204" pitchFamily="34" charset="0"/>
              <a:buChar char="•"/>
            </a:pPr>
            <a:r>
              <a:rPr lang="en-GB" sz="8000" dirty="0"/>
              <a:t>COST Action “International Network on Hadron Physics“ in preparation, 46 participants</a:t>
            </a:r>
            <a:r>
              <a:rPr lang="en-US" sz="8000" dirty="0"/>
              <a:t>​</a:t>
            </a:r>
          </a:p>
          <a:p>
            <a:pPr marL="180000" algn="l" rtl="0" fontAlgn="base">
              <a:lnSpc>
                <a:spcPct val="120000"/>
              </a:lnSpc>
              <a:spcBef>
                <a:spcPts val="600"/>
              </a:spcBef>
              <a:buFont typeface="Arial" panose="020B0604020202020204" pitchFamily="34" charset="0"/>
              <a:buChar char="•"/>
            </a:pPr>
            <a:r>
              <a:rPr lang="en-GB" sz="8000" dirty="0"/>
              <a:t>AMBER/COMPASS Intensity Drell-Yan Test, 1 PhD student participating.</a:t>
            </a:r>
            <a:r>
              <a:rPr lang="en-US" sz="8000" dirty="0"/>
              <a:t>​</a:t>
            </a:r>
          </a:p>
          <a:p>
            <a:pPr marL="180000" algn="l" rtl="0" fontAlgn="base">
              <a:lnSpc>
                <a:spcPct val="120000"/>
              </a:lnSpc>
              <a:spcBef>
                <a:spcPts val="600"/>
              </a:spcBef>
              <a:buFont typeface="Arial" panose="020B0604020202020204" pitchFamily="34" charset="0"/>
              <a:buChar char="•"/>
            </a:pPr>
            <a:r>
              <a:rPr lang="en-GB" sz="8000" dirty="0" err="1"/>
              <a:t>Succesful</a:t>
            </a:r>
            <a:r>
              <a:rPr lang="en-GB" sz="8000" dirty="0"/>
              <a:t> </a:t>
            </a:r>
            <a:r>
              <a:rPr lang="en-GB" sz="8000" dirty="0" err="1"/>
              <a:t>defense</a:t>
            </a:r>
            <a:r>
              <a:rPr lang="en-GB" sz="8000" dirty="0"/>
              <a:t> of 1P</a:t>
            </a:r>
            <a:r>
              <a:rPr lang="et-EE" sz="8000" dirty="0"/>
              <a:t>h</a:t>
            </a:r>
            <a:r>
              <a:rPr lang="en-GB" sz="8000" dirty="0"/>
              <a:t>D student </a:t>
            </a:r>
            <a:r>
              <a:rPr lang="en-US" sz="8000" dirty="0"/>
              <a:t>​</a:t>
            </a:r>
          </a:p>
          <a:p>
            <a:pPr marL="180000" algn="l" rtl="0" fontAlgn="base">
              <a:lnSpc>
                <a:spcPct val="120000"/>
              </a:lnSpc>
              <a:spcBef>
                <a:spcPts val="600"/>
              </a:spcBef>
              <a:buFont typeface="Arial" panose="020B0604020202020204" pitchFamily="34" charset="0"/>
              <a:buChar char="•"/>
            </a:pPr>
            <a:r>
              <a:rPr lang="en-GB" sz="8000" dirty="0"/>
              <a:t>Participation of CERN School of Computing Advisory board (Veronika Zadin)​</a:t>
            </a:r>
          </a:p>
          <a:p>
            <a:pPr marL="180000" algn="l" rtl="0" fontAlgn="base">
              <a:lnSpc>
                <a:spcPct val="120000"/>
              </a:lnSpc>
              <a:spcBef>
                <a:spcPts val="600"/>
              </a:spcBef>
              <a:buFont typeface="Arial" panose="020B0604020202020204" pitchFamily="34" charset="0"/>
              <a:buChar char="•"/>
            </a:pPr>
            <a:r>
              <a:rPr lang="en-GB" sz="8000" dirty="0"/>
              <a:t>MEVARC 2025 conference in Uppsala presenting latest developments in CERN vacuum arcs studies ​</a:t>
            </a:r>
          </a:p>
          <a:p>
            <a:pPr marL="637200" lvl="1" fontAlgn="base">
              <a:lnSpc>
                <a:spcPct val="120000"/>
              </a:lnSpc>
              <a:spcBef>
                <a:spcPts val="600"/>
              </a:spcBef>
            </a:pPr>
            <a:r>
              <a:rPr lang="en-GB" sz="8000" dirty="0"/>
              <a:t>5 presentations from UT​</a:t>
            </a:r>
          </a:p>
          <a:p>
            <a:pPr marL="180000" algn="l" rtl="0" fontAlgn="base">
              <a:lnSpc>
                <a:spcPct val="120000"/>
              </a:lnSpc>
              <a:spcBef>
                <a:spcPts val="600"/>
              </a:spcBef>
              <a:buFont typeface="Arial" panose="020B0604020202020204" pitchFamily="34" charset="0"/>
              <a:buChar char="•"/>
            </a:pPr>
            <a:r>
              <a:rPr lang="en-GB" sz="8000" dirty="0"/>
              <a:t>Research results</a:t>
            </a:r>
            <a:r>
              <a:rPr lang="en-US" sz="8000" dirty="0"/>
              <a:t>​</a:t>
            </a:r>
          </a:p>
          <a:p>
            <a:pPr marL="637200" lvl="1" fontAlgn="base">
              <a:lnSpc>
                <a:spcPct val="120000"/>
              </a:lnSpc>
              <a:spcBef>
                <a:spcPts val="600"/>
              </a:spcBef>
            </a:pPr>
            <a:r>
              <a:rPr lang="en-GB" sz="8000" b="1" dirty="0"/>
              <a:t>1 Nature article by CLOUD experiment </a:t>
            </a:r>
            <a:r>
              <a:rPr lang="en-GB" sz="9200" b="1" dirty="0"/>
              <a:t>public</a:t>
            </a:r>
            <a:endParaRPr lang="en-GB" sz="9600" b="1" dirty="0">
              <a:ea typeface="Calibri"/>
              <a:cs typeface="Calibri"/>
            </a:endParaRPr>
          </a:p>
          <a:p>
            <a:pPr marL="0" indent="0">
              <a:lnSpc>
                <a:spcPct val="120000"/>
              </a:lnSpc>
              <a:buNone/>
            </a:pPr>
            <a:br>
              <a:rPr lang="en-GB" dirty="0"/>
            </a:br>
            <a:r>
              <a:rPr lang="en-GB" b="0" i="0" dirty="0">
                <a:solidFill>
                  <a:srgbClr val="242424"/>
                </a:solidFill>
                <a:effectLst/>
                <a:latin typeface="Segoe UI" panose="020B0502040204020203" pitchFamily="34" charset="0"/>
              </a:rPr>
              <a:t> </a:t>
            </a:r>
            <a:endParaRPr lang="en-GB" dirty="0"/>
          </a:p>
        </p:txBody>
      </p:sp>
      <p:pic>
        <p:nvPicPr>
          <p:cNvPr id="4" name="object 6">
            <a:extLst>
              <a:ext uri="{FF2B5EF4-FFF2-40B4-BE49-F238E27FC236}">
                <a16:creationId xmlns:a16="http://schemas.microsoft.com/office/drawing/2014/main" id="{1F94EE80-42CB-4573-4163-73CDF0AC5960}"/>
              </a:ext>
            </a:extLst>
          </p:cNvPr>
          <p:cNvPicPr/>
          <p:nvPr/>
        </p:nvPicPr>
        <p:blipFill>
          <a:blip r:embed="rId2" cstate="print"/>
          <a:stretch>
            <a:fillRect/>
          </a:stretch>
        </p:blipFill>
        <p:spPr>
          <a:xfrm>
            <a:off x="11189776" y="474288"/>
            <a:ext cx="630749" cy="851433"/>
          </a:xfrm>
          <a:prstGeom prst="rect">
            <a:avLst/>
          </a:prstGeom>
        </p:spPr>
      </p:pic>
    </p:spTree>
    <p:extLst>
      <p:ext uri="{BB962C8B-B14F-4D97-AF65-F5344CB8AC3E}">
        <p14:creationId xmlns:p14="http://schemas.microsoft.com/office/powerpoint/2010/main" val="1824492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07055-2A3D-CC02-7878-AC34E183C2DE}"/>
              </a:ext>
            </a:extLst>
          </p:cNvPr>
          <p:cNvSpPr>
            <a:spLocks noGrp="1"/>
          </p:cNvSpPr>
          <p:nvPr>
            <p:ph type="title"/>
          </p:nvPr>
        </p:nvSpPr>
        <p:spPr>
          <a:xfrm>
            <a:off x="838200" y="237223"/>
            <a:ext cx="10515600" cy="851434"/>
          </a:xfrm>
        </p:spPr>
        <p:txBody>
          <a:bodyPr/>
          <a:lstStyle/>
          <a:p>
            <a:r>
              <a:rPr lang="en-GB" dirty="0"/>
              <a:t>PhD</a:t>
            </a:r>
            <a:r>
              <a:rPr lang="et-EE" dirty="0"/>
              <a:t> and </a:t>
            </a:r>
            <a:r>
              <a:rPr lang="et-EE" dirty="0" err="1"/>
              <a:t>other</a:t>
            </a:r>
            <a:r>
              <a:rPr lang="en-GB" dirty="0"/>
              <a:t> students	</a:t>
            </a:r>
          </a:p>
        </p:txBody>
      </p:sp>
      <p:sp>
        <p:nvSpPr>
          <p:cNvPr id="3" name="Content Placeholder 2">
            <a:extLst>
              <a:ext uri="{FF2B5EF4-FFF2-40B4-BE49-F238E27FC236}">
                <a16:creationId xmlns:a16="http://schemas.microsoft.com/office/drawing/2014/main" id="{6D4AE40E-687E-6F48-8398-985B817896FB}"/>
              </a:ext>
            </a:extLst>
          </p:cNvPr>
          <p:cNvSpPr>
            <a:spLocks noGrp="1"/>
          </p:cNvSpPr>
          <p:nvPr>
            <p:ph idx="1"/>
          </p:nvPr>
        </p:nvSpPr>
        <p:spPr>
          <a:xfrm>
            <a:off x="1362456" y="1252728"/>
            <a:ext cx="10142694" cy="5130984"/>
          </a:xfrm>
        </p:spPr>
        <p:txBody>
          <a:bodyPr>
            <a:normAutofit fontScale="92500" lnSpcReduction="10000"/>
          </a:bodyPr>
          <a:lstStyle/>
          <a:p>
            <a:r>
              <a:rPr lang="en-GB" dirty="0"/>
              <a:t>Since 2022 PhD students are hired as junior researchers</a:t>
            </a:r>
          </a:p>
          <a:p>
            <a:pPr lvl="1"/>
            <a:r>
              <a:rPr lang="en-GB" dirty="0"/>
              <a:t>State granted salary for 4 years</a:t>
            </a:r>
          </a:p>
          <a:p>
            <a:pPr lvl="1"/>
            <a:r>
              <a:rPr lang="en-GB" dirty="0"/>
              <a:t>State average salary (currently 1981 €/month, growth 8,1%</a:t>
            </a:r>
            <a:r>
              <a:rPr lang="et-EE" dirty="0"/>
              <a:t>, in 2025 </a:t>
            </a:r>
            <a:r>
              <a:rPr lang="et-EE" dirty="0" err="1"/>
              <a:t>growth</a:t>
            </a:r>
            <a:r>
              <a:rPr lang="et-EE" dirty="0"/>
              <a:t> </a:t>
            </a:r>
            <a:r>
              <a:rPr lang="et-EE" dirty="0" err="1"/>
              <a:t>is</a:t>
            </a:r>
            <a:r>
              <a:rPr lang="et-EE" dirty="0"/>
              <a:t> ca 6%</a:t>
            </a:r>
            <a:r>
              <a:rPr lang="en-GB" dirty="0"/>
              <a:t>)</a:t>
            </a:r>
          </a:p>
          <a:p>
            <a:pPr lvl="1"/>
            <a:r>
              <a:rPr lang="en-GB" dirty="0"/>
              <a:t>Work contract for the duration of PhD studies – minimum load 0.5, max 1.0.</a:t>
            </a:r>
          </a:p>
          <a:p>
            <a:pPr lvl="2"/>
            <a:r>
              <a:rPr lang="en-GB" dirty="0"/>
              <a:t>Smaller work load extends studies</a:t>
            </a:r>
          </a:p>
          <a:p>
            <a:r>
              <a:rPr lang="en-GB" dirty="0"/>
              <a:t>Very strong pressure to finish in time</a:t>
            </a:r>
          </a:p>
          <a:p>
            <a:r>
              <a:rPr lang="en-GB" dirty="0"/>
              <a:t>Study plans are flexible, but 1 article per year (incl. 1</a:t>
            </a:r>
            <a:r>
              <a:rPr lang="en-GB" baseline="30000" dirty="0"/>
              <a:t>st</a:t>
            </a:r>
            <a:r>
              <a:rPr lang="en-GB" dirty="0"/>
              <a:t> year is assumed)</a:t>
            </a:r>
          </a:p>
          <a:p>
            <a:pPr lvl="1"/>
            <a:r>
              <a:rPr lang="en-GB" dirty="0"/>
              <a:t>3 articles needed for finishing (1 first authorship)</a:t>
            </a:r>
            <a:endParaRPr lang="et-EE" dirty="0"/>
          </a:p>
          <a:p>
            <a:pPr lvl="1"/>
            <a:r>
              <a:rPr lang="et-EE" dirty="0"/>
              <a:t>Tartu </a:t>
            </a:r>
            <a:r>
              <a:rPr lang="et-EE" dirty="0" err="1"/>
              <a:t>will</a:t>
            </a:r>
            <a:r>
              <a:rPr lang="et-EE" dirty="0"/>
              <a:t> </a:t>
            </a:r>
            <a:r>
              <a:rPr lang="et-EE" dirty="0" err="1"/>
              <a:t>ogranize</a:t>
            </a:r>
            <a:r>
              <a:rPr lang="et-EE" dirty="0"/>
              <a:t> </a:t>
            </a:r>
            <a:r>
              <a:rPr lang="et-EE" b="1" dirty="0"/>
              <a:t>CERN </a:t>
            </a:r>
            <a:r>
              <a:rPr lang="et-EE" b="1" dirty="0" err="1"/>
              <a:t>Spring</a:t>
            </a:r>
            <a:r>
              <a:rPr lang="et-EE" b="1" dirty="0"/>
              <a:t> </a:t>
            </a:r>
            <a:r>
              <a:rPr lang="et-EE" b="1" dirty="0" err="1"/>
              <a:t>Campus</a:t>
            </a:r>
            <a:r>
              <a:rPr lang="et-EE" b="1" dirty="0"/>
              <a:t> 2026</a:t>
            </a:r>
            <a:r>
              <a:rPr lang="et-EE" dirty="0"/>
              <a:t> in </a:t>
            </a:r>
            <a:r>
              <a:rPr lang="et-EE" dirty="0" err="1"/>
              <a:t>the</a:t>
            </a:r>
            <a:r>
              <a:rPr lang="et-EE" dirty="0"/>
              <a:t> </a:t>
            </a:r>
            <a:r>
              <a:rPr lang="et-EE" dirty="0" err="1"/>
              <a:t>beginning</a:t>
            </a:r>
            <a:r>
              <a:rPr lang="et-EE" dirty="0"/>
              <a:t> of November 2026 </a:t>
            </a:r>
            <a:endParaRPr lang="en-GB" dirty="0"/>
          </a:p>
          <a:p>
            <a:pPr lvl="1"/>
            <a:endParaRPr lang="en-GB" dirty="0"/>
          </a:p>
        </p:txBody>
      </p:sp>
      <p:pic>
        <p:nvPicPr>
          <p:cNvPr id="4" name="object 6">
            <a:extLst>
              <a:ext uri="{FF2B5EF4-FFF2-40B4-BE49-F238E27FC236}">
                <a16:creationId xmlns:a16="http://schemas.microsoft.com/office/drawing/2014/main" id="{02C7234F-5970-06D5-7B6C-AEEC4C10CDB8}"/>
              </a:ext>
            </a:extLst>
          </p:cNvPr>
          <p:cNvPicPr/>
          <p:nvPr/>
        </p:nvPicPr>
        <p:blipFill>
          <a:blip r:embed="rId2" cstate="print"/>
          <a:stretch>
            <a:fillRect/>
          </a:stretch>
        </p:blipFill>
        <p:spPr>
          <a:xfrm>
            <a:off x="11189776" y="474288"/>
            <a:ext cx="630749" cy="851433"/>
          </a:xfrm>
          <a:prstGeom prst="rect">
            <a:avLst/>
          </a:prstGeom>
        </p:spPr>
      </p:pic>
    </p:spTree>
    <p:extLst>
      <p:ext uri="{BB962C8B-B14F-4D97-AF65-F5344CB8AC3E}">
        <p14:creationId xmlns:p14="http://schemas.microsoft.com/office/powerpoint/2010/main" val="10405073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D16D1-A7E0-5EAA-15D9-4AA7218B62F6}"/>
              </a:ext>
            </a:extLst>
          </p:cNvPr>
          <p:cNvSpPr>
            <a:spLocks noGrp="1"/>
          </p:cNvSpPr>
          <p:nvPr>
            <p:ph type="title"/>
          </p:nvPr>
        </p:nvSpPr>
        <p:spPr>
          <a:xfrm>
            <a:off x="2121408" y="266960"/>
            <a:ext cx="10241280" cy="1234440"/>
          </a:xfrm>
        </p:spPr>
        <p:txBody>
          <a:bodyPr>
            <a:normAutofit/>
          </a:bodyPr>
          <a:lstStyle/>
          <a:p>
            <a:r>
              <a:rPr lang="en-GB"/>
              <a:t>Research</a:t>
            </a:r>
            <a:r>
              <a:rPr lang="et-EE"/>
              <a:t> and </a:t>
            </a:r>
            <a:r>
              <a:rPr lang="et-EE" err="1"/>
              <a:t>education</a:t>
            </a:r>
            <a:r>
              <a:rPr lang="en-GB"/>
              <a:t>: </a:t>
            </a:r>
            <a:r>
              <a:rPr lang="et-EE"/>
              <a:t>NICPB</a:t>
            </a:r>
            <a:r>
              <a:rPr lang="en-GB"/>
              <a:t>(KBFI)</a:t>
            </a:r>
          </a:p>
        </p:txBody>
      </p:sp>
      <p:sp>
        <p:nvSpPr>
          <p:cNvPr id="3" name="Content Placeholder 2">
            <a:extLst>
              <a:ext uri="{FF2B5EF4-FFF2-40B4-BE49-F238E27FC236}">
                <a16:creationId xmlns:a16="http://schemas.microsoft.com/office/drawing/2014/main" id="{D86422AF-0B35-79EC-1032-3C9CFD42FFF3}"/>
              </a:ext>
            </a:extLst>
          </p:cNvPr>
          <p:cNvSpPr>
            <a:spLocks noGrp="1"/>
          </p:cNvSpPr>
          <p:nvPr>
            <p:ph idx="1"/>
          </p:nvPr>
        </p:nvSpPr>
        <p:spPr>
          <a:xfrm>
            <a:off x="1579245" y="1198448"/>
            <a:ext cx="10241280" cy="4809160"/>
          </a:xfrm>
        </p:spPr>
        <p:txBody>
          <a:bodyPr>
            <a:normAutofit fontScale="62500" lnSpcReduction="20000"/>
          </a:bodyPr>
          <a:lstStyle/>
          <a:p>
            <a:endParaRPr lang="en-GB" sz="3100" dirty="0"/>
          </a:p>
          <a:p>
            <a:r>
              <a:rPr lang="en-GB" sz="3100" b="1" dirty="0"/>
              <a:t>CERN CMS MoU </a:t>
            </a:r>
            <a:r>
              <a:rPr lang="en-GB" sz="3100" dirty="0"/>
              <a:t>from 1996</a:t>
            </a:r>
          </a:p>
          <a:p>
            <a:r>
              <a:rPr lang="en-GB" sz="3100" dirty="0"/>
              <a:t>Work is ongoing with three analyses at the CMS experiment.</a:t>
            </a:r>
          </a:p>
          <a:p>
            <a:pPr lvl="1"/>
            <a:r>
              <a:rPr lang="en-GB" sz="3100" dirty="0"/>
              <a:t>This year, two students defended their PhDs based on CMS analyses, and two students defended in theory.</a:t>
            </a:r>
            <a:endParaRPr lang="et-EE" sz="3100" dirty="0"/>
          </a:p>
          <a:p>
            <a:pPr lvl="1"/>
            <a:endParaRPr lang="en-GB" sz="3100" dirty="0"/>
          </a:p>
          <a:p>
            <a:r>
              <a:rPr lang="en-GB" sz="3100" dirty="0"/>
              <a:t>KBFI is currently renovating the </a:t>
            </a:r>
            <a:r>
              <a:rPr lang="en-GB" sz="3100" b="1" dirty="0"/>
              <a:t>CMS Tier 2 </a:t>
            </a:r>
            <a:r>
              <a:rPr lang="en-GB" sz="3100" dirty="0"/>
              <a:t>computing </a:t>
            </a:r>
            <a:r>
              <a:rPr lang="en-GB" sz="3100" dirty="0" err="1"/>
              <a:t>center</a:t>
            </a:r>
            <a:r>
              <a:rPr lang="en-GB" sz="3100" dirty="0"/>
              <a:t> and will purchase new computers next year.</a:t>
            </a:r>
            <a:endParaRPr lang="et-EE" sz="3100" dirty="0"/>
          </a:p>
          <a:p>
            <a:endParaRPr lang="en-GB" sz="3100" dirty="0"/>
          </a:p>
          <a:p>
            <a:r>
              <a:rPr lang="en-GB" sz="3100" dirty="0"/>
              <a:t>KBFI signed a "Memorandum of Understanding for the Terrestrial Very Long Baseline Atom Interferometer Study," which is a gravitational wave experiment likely to be built at CERN.</a:t>
            </a:r>
            <a:endParaRPr lang="et-EE" sz="3100" dirty="0"/>
          </a:p>
          <a:p>
            <a:endParaRPr lang="en-GB" sz="3100" dirty="0"/>
          </a:p>
          <a:p>
            <a:r>
              <a:rPr lang="en-GB" sz="3100" dirty="0"/>
              <a:t>The theorists are working on theory as usual (on daily bases)</a:t>
            </a:r>
            <a:r>
              <a:rPr lang="et-EE" sz="3100" dirty="0"/>
              <a:t>.</a:t>
            </a:r>
          </a:p>
          <a:p>
            <a:endParaRPr lang="et-EE" sz="3000" dirty="0"/>
          </a:p>
          <a:p>
            <a:r>
              <a:rPr lang="en-US" sz="3000" dirty="0"/>
              <a:t>The </a:t>
            </a:r>
            <a:r>
              <a:rPr lang="en-US" sz="3000" b="1" dirty="0"/>
              <a:t>KBFI server room has been renovated</a:t>
            </a:r>
            <a:r>
              <a:rPr lang="en-US" sz="3000" dirty="0"/>
              <a:t>, and the procurement process for new computing nodes is currently in progress</a:t>
            </a:r>
            <a:r>
              <a:rPr lang="en-GB" sz="3000" dirty="0"/>
              <a:t> </a:t>
            </a:r>
          </a:p>
          <a:p>
            <a:endParaRPr lang="en-GB" sz="2400" dirty="0"/>
          </a:p>
          <a:p>
            <a:endParaRPr lang="en-GB" sz="2400" dirty="0"/>
          </a:p>
          <a:p>
            <a:endParaRPr lang="en-GB" sz="2400" dirty="0"/>
          </a:p>
        </p:txBody>
      </p:sp>
      <p:pic>
        <p:nvPicPr>
          <p:cNvPr id="5" name="object 6">
            <a:extLst>
              <a:ext uri="{FF2B5EF4-FFF2-40B4-BE49-F238E27FC236}">
                <a16:creationId xmlns:a16="http://schemas.microsoft.com/office/drawing/2014/main" id="{8D6667FD-ED68-4B10-420C-7D66C3EFD38D}"/>
              </a:ext>
            </a:extLst>
          </p:cNvPr>
          <p:cNvPicPr/>
          <p:nvPr/>
        </p:nvPicPr>
        <p:blipFill>
          <a:blip r:embed="rId2" cstate="print"/>
          <a:stretch>
            <a:fillRect/>
          </a:stretch>
        </p:blipFill>
        <p:spPr>
          <a:xfrm>
            <a:off x="11189776" y="474288"/>
            <a:ext cx="630749" cy="851433"/>
          </a:xfrm>
          <a:prstGeom prst="rect">
            <a:avLst/>
          </a:prstGeom>
        </p:spPr>
      </p:pic>
    </p:spTree>
    <p:extLst>
      <p:ext uri="{BB962C8B-B14F-4D97-AF65-F5344CB8AC3E}">
        <p14:creationId xmlns:p14="http://schemas.microsoft.com/office/powerpoint/2010/main" val="3386129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D16D1-A7E0-5EAA-15D9-4AA7218B62F6}"/>
              </a:ext>
            </a:extLst>
          </p:cNvPr>
          <p:cNvSpPr>
            <a:spLocks noGrp="1"/>
          </p:cNvSpPr>
          <p:nvPr>
            <p:ph type="title"/>
          </p:nvPr>
        </p:nvSpPr>
        <p:spPr>
          <a:xfrm>
            <a:off x="1371600" y="127841"/>
            <a:ext cx="10241280" cy="616795"/>
          </a:xfrm>
        </p:spPr>
        <p:txBody>
          <a:bodyPr>
            <a:normAutofit/>
          </a:bodyPr>
          <a:lstStyle/>
          <a:p>
            <a:r>
              <a:rPr lang="en-GB" dirty="0"/>
              <a:t>Research: </a:t>
            </a:r>
            <a:r>
              <a:rPr lang="et-EE" dirty="0"/>
              <a:t>TalTech</a:t>
            </a:r>
            <a:endParaRPr lang="en-GB" dirty="0"/>
          </a:p>
        </p:txBody>
      </p:sp>
      <p:sp>
        <p:nvSpPr>
          <p:cNvPr id="3" name="Content Placeholder 2">
            <a:extLst>
              <a:ext uri="{FF2B5EF4-FFF2-40B4-BE49-F238E27FC236}">
                <a16:creationId xmlns:a16="http://schemas.microsoft.com/office/drawing/2014/main" id="{D86422AF-0B35-79EC-1032-3C9CFD42FFF3}"/>
              </a:ext>
            </a:extLst>
          </p:cNvPr>
          <p:cNvSpPr>
            <a:spLocks noGrp="1"/>
          </p:cNvSpPr>
          <p:nvPr>
            <p:ph idx="1"/>
          </p:nvPr>
        </p:nvSpPr>
        <p:spPr>
          <a:xfrm>
            <a:off x="1371600" y="576072"/>
            <a:ext cx="10653510" cy="6281928"/>
          </a:xfrm>
        </p:spPr>
        <p:txBody>
          <a:bodyPr>
            <a:noAutofit/>
          </a:bodyPr>
          <a:lstStyle/>
          <a:p>
            <a:r>
              <a:rPr lang="en-GB" sz="1800" b="1" dirty="0"/>
              <a:t>FCC MoU-s and addendums signed </a:t>
            </a:r>
            <a:r>
              <a:rPr lang="et-EE" sz="1800" dirty="0" err="1"/>
              <a:t>with</a:t>
            </a:r>
            <a:r>
              <a:rPr lang="et-EE" sz="1800" dirty="0"/>
              <a:t> CERN </a:t>
            </a:r>
            <a:r>
              <a:rPr lang="en-GB" sz="1800" dirty="0"/>
              <a:t>by University</a:t>
            </a:r>
            <a:r>
              <a:rPr lang="et-EE" sz="1800" dirty="0"/>
              <a:t> of Tartu</a:t>
            </a:r>
            <a:r>
              <a:rPr lang="en-GB" sz="1800" dirty="0"/>
              <a:t> and Tallinn University of Technology</a:t>
            </a:r>
            <a:endParaRPr lang="et-EE" sz="1800" dirty="0"/>
          </a:p>
          <a:p>
            <a:r>
              <a:rPr lang="en-US" sz="1800" b="1" dirty="0"/>
              <a:t>CMS Associated Member</a:t>
            </a:r>
            <a:r>
              <a:rPr lang="et-EE" sz="1800" b="1" dirty="0"/>
              <a:t> </a:t>
            </a:r>
            <a:r>
              <a:rPr lang="et-EE" sz="1800" b="1" dirty="0" err="1"/>
              <a:t>from</a:t>
            </a:r>
            <a:r>
              <a:rPr lang="et-EE" sz="1800" b="1" dirty="0"/>
              <a:t> August 2022</a:t>
            </a:r>
            <a:r>
              <a:rPr lang="et-EE" sz="1800" dirty="0"/>
              <a:t>, </a:t>
            </a:r>
            <a:r>
              <a:rPr lang="et-EE" sz="1800" dirty="0" err="1"/>
              <a:t>Integration</a:t>
            </a:r>
            <a:r>
              <a:rPr lang="et-EE" sz="1800" dirty="0"/>
              <a:t> of </a:t>
            </a:r>
            <a:r>
              <a:rPr lang="et-EE" sz="1800" dirty="0" err="1"/>
              <a:t>energy</a:t>
            </a:r>
            <a:r>
              <a:rPr lang="et-EE" sz="1800" dirty="0"/>
              <a:t> </a:t>
            </a:r>
            <a:r>
              <a:rPr lang="et-EE" sz="1800" dirty="0" err="1"/>
              <a:t>storage</a:t>
            </a:r>
            <a:r>
              <a:rPr lang="et-EE" sz="1800" dirty="0"/>
              <a:t> in </a:t>
            </a:r>
            <a:r>
              <a:rPr lang="et-EE" sz="1800" dirty="0" err="1"/>
              <a:t>conventers</a:t>
            </a:r>
            <a:r>
              <a:rPr lang="et-EE" sz="1800" dirty="0"/>
              <a:t> </a:t>
            </a:r>
            <a:r>
              <a:rPr lang="et-EE" sz="1800" dirty="0" err="1"/>
              <a:t>feeding</a:t>
            </a:r>
            <a:r>
              <a:rPr lang="et-EE" sz="1800" dirty="0"/>
              <a:t> </a:t>
            </a:r>
            <a:r>
              <a:rPr lang="et-EE" sz="1800" dirty="0" err="1"/>
              <a:t>particle</a:t>
            </a:r>
            <a:r>
              <a:rPr lang="et-EE" sz="1800" dirty="0"/>
              <a:t> </a:t>
            </a:r>
            <a:r>
              <a:rPr lang="et-EE" sz="1800" dirty="0" err="1"/>
              <a:t>accelerator</a:t>
            </a:r>
            <a:r>
              <a:rPr lang="et-EE" sz="1800" dirty="0"/>
              <a:t> </a:t>
            </a:r>
            <a:r>
              <a:rPr lang="et-EE" sz="1800" dirty="0" err="1"/>
              <a:t>magnets</a:t>
            </a:r>
            <a:r>
              <a:rPr lang="et-EE" sz="1800" dirty="0"/>
              <a:t>, </a:t>
            </a:r>
            <a:r>
              <a:rPr lang="et-EE" sz="1800" dirty="0" err="1"/>
              <a:t>incl</a:t>
            </a:r>
            <a:r>
              <a:rPr lang="et-EE" sz="1800" dirty="0"/>
              <a:t>. </a:t>
            </a:r>
            <a:r>
              <a:rPr lang="et-EE" sz="1800" dirty="0" err="1"/>
              <a:t>thesis</a:t>
            </a:r>
            <a:r>
              <a:rPr lang="et-EE" sz="1800" dirty="0"/>
              <a:t> </a:t>
            </a:r>
            <a:r>
              <a:rPr lang="et-EE" sz="1800" dirty="0" err="1"/>
              <a:t>co-supervision</a:t>
            </a:r>
            <a:r>
              <a:rPr lang="et-EE" sz="1800" dirty="0"/>
              <a:t> (</a:t>
            </a:r>
            <a:r>
              <a:rPr lang="et-EE" sz="1800" b="1" dirty="0"/>
              <a:t>CERN EPC Group</a:t>
            </a:r>
            <a:r>
              <a:rPr lang="et-EE" sz="1800" dirty="0"/>
              <a:t>)</a:t>
            </a:r>
          </a:p>
          <a:p>
            <a:pPr lvl="1"/>
            <a:r>
              <a:rPr lang="et-EE" sz="1800" dirty="0" err="1"/>
              <a:t>Ongoing</a:t>
            </a:r>
            <a:r>
              <a:rPr lang="et-EE" sz="1800" dirty="0"/>
              <a:t> </a:t>
            </a:r>
            <a:r>
              <a:rPr lang="et-EE" sz="1800" dirty="0" err="1"/>
              <a:t>collaboration</a:t>
            </a:r>
            <a:r>
              <a:rPr lang="et-EE" sz="1800" dirty="0"/>
              <a:t> </a:t>
            </a:r>
            <a:r>
              <a:rPr lang="et-EE" sz="1800" dirty="0" err="1"/>
              <a:t>with</a:t>
            </a:r>
            <a:r>
              <a:rPr lang="et-EE" sz="1800" dirty="0"/>
              <a:t> BRIL</a:t>
            </a:r>
            <a:r>
              <a:rPr lang="en-GB" sz="1800" dirty="0"/>
              <a:t> (FBCM ASIC system)</a:t>
            </a:r>
          </a:p>
          <a:p>
            <a:pPr lvl="1"/>
            <a:r>
              <a:rPr lang="en-GB" sz="1800" dirty="0"/>
              <a:t>TECH contributions: </a:t>
            </a:r>
          </a:p>
          <a:p>
            <a:pPr lvl="5"/>
            <a:r>
              <a:rPr lang="en-GB" sz="1600" dirty="0"/>
              <a:t>develops printed circuit boards (PCBs) for ASIC validation and deployment, </a:t>
            </a:r>
          </a:p>
          <a:p>
            <a:pPr lvl="5"/>
            <a:r>
              <a:rPr lang="en-GB" sz="1600" dirty="0"/>
              <a:t>develops FPGA firmware</a:t>
            </a:r>
          </a:p>
          <a:p>
            <a:pPr lvl="5"/>
            <a:r>
              <a:rPr lang="en-GB" sz="1600" dirty="0"/>
              <a:t>participates in the FBCM system validation tests in the radiation environments</a:t>
            </a:r>
          </a:p>
          <a:p>
            <a:pPr lvl="1"/>
            <a:r>
              <a:rPr lang="en-GB" sz="1800" dirty="0"/>
              <a:t>Journal and conference publications </a:t>
            </a:r>
            <a:endParaRPr lang="et-EE" sz="1800" dirty="0"/>
          </a:p>
          <a:p>
            <a:r>
              <a:rPr lang="en-US" sz="1800" b="1" dirty="0"/>
              <a:t>DRD7 MoU</a:t>
            </a:r>
            <a:r>
              <a:rPr lang="en-US" sz="1800" b="1" i="1" dirty="0">
                <a:latin typeface="Arial Narrow" panose="020B0606020202030204" pitchFamily="34" charset="0"/>
                <a:cs typeface="Arial" panose="020B0604020202020204" pitchFamily="34" charset="0"/>
              </a:rPr>
              <a:t> </a:t>
            </a:r>
            <a:r>
              <a:rPr lang="en-US" sz="1800" dirty="0"/>
              <a:t>signed</a:t>
            </a:r>
            <a:r>
              <a:rPr lang="en-US" sz="1800" i="1" dirty="0">
                <a:latin typeface="Arial Narrow" panose="020B0606020202030204" pitchFamily="34" charset="0"/>
                <a:cs typeface="Arial" panose="020B0604020202020204" pitchFamily="34" charset="0"/>
              </a:rPr>
              <a:t> </a:t>
            </a:r>
            <a:r>
              <a:rPr lang="en-US" sz="1800" b="1" dirty="0"/>
              <a:t>in Q1 2025</a:t>
            </a:r>
          </a:p>
          <a:p>
            <a:pPr lvl="1"/>
            <a:r>
              <a:rPr lang="et-EE" sz="1800" dirty="0" err="1">
                <a:cs typeface="Arial" panose="020B0604020202020204" pitchFamily="34" charset="0"/>
              </a:rPr>
              <a:t>Ongoing</a:t>
            </a:r>
            <a:r>
              <a:rPr lang="et-EE" sz="1800" dirty="0">
                <a:cs typeface="Arial" panose="020B0604020202020204" pitchFamily="34" charset="0"/>
              </a:rPr>
              <a:t> </a:t>
            </a:r>
            <a:r>
              <a:rPr lang="et-EE" sz="1800" dirty="0" err="1">
                <a:cs typeface="Arial" panose="020B0604020202020204" pitchFamily="34" charset="0"/>
              </a:rPr>
              <a:t>collaboration</a:t>
            </a:r>
            <a:r>
              <a:rPr lang="et-EE" sz="1800" dirty="0">
                <a:cs typeface="Arial" panose="020B0604020202020204" pitchFamily="34" charset="0"/>
              </a:rPr>
              <a:t> in </a:t>
            </a:r>
            <a:r>
              <a:rPr lang="et-EE" sz="1800" dirty="0">
                <a:cs typeface="Arial" panose="020B0604020202020204" pitchFamily="34" charset="0"/>
                <a:hlinkClick r:id="rId2"/>
              </a:rPr>
              <a:t>DRD7.2b „</a:t>
            </a:r>
            <a:r>
              <a:rPr lang="en-GB" sz="1800" dirty="0">
                <a:cs typeface="Arial" panose="020B0604020202020204" pitchFamily="34" charset="0"/>
                <a:hlinkClick r:id="rId2"/>
              </a:rPr>
              <a:t>Intelligence on the detector</a:t>
            </a:r>
            <a:r>
              <a:rPr lang="et-EE" sz="1800" dirty="0">
                <a:cs typeface="Arial" panose="020B0604020202020204" pitchFamily="34" charset="0"/>
                <a:hlinkClick r:id="rId2"/>
              </a:rPr>
              <a:t>: </a:t>
            </a:r>
            <a:r>
              <a:rPr lang="en-GB" sz="1800" dirty="0">
                <a:cs typeface="Arial" panose="020B0604020202020204" pitchFamily="34" charset="0"/>
                <a:hlinkClick r:id="rId2"/>
              </a:rPr>
              <a:t>Radiation Tolerant RISC-V System-On-Chip</a:t>
            </a:r>
            <a:r>
              <a:rPr lang="et-EE" sz="1800" dirty="0">
                <a:cs typeface="Arial" panose="020B0604020202020204" pitchFamily="34" charset="0"/>
                <a:hlinkClick r:id="rId2"/>
              </a:rPr>
              <a:t>“</a:t>
            </a:r>
            <a:endParaRPr lang="en-GB" sz="1800" dirty="0">
              <a:cs typeface="Arial" panose="020B0604020202020204" pitchFamily="34" charset="0"/>
            </a:endParaRPr>
          </a:p>
          <a:p>
            <a:pPr lvl="1"/>
            <a:r>
              <a:rPr lang="en-GB" sz="1800" dirty="0">
                <a:cs typeface="Arial" panose="020B0604020202020204" pitchFamily="34" charset="0"/>
              </a:rPr>
              <a:t>Participation in the </a:t>
            </a:r>
            <a:r>
              <a:rPr lang="en-GB" sz="1800" dirty="0">
                <a:cs typeface="Arial" panose="020B0604020202020204" pitchFamily="34" charset="0"/>
                <a:hlinkClick r:id="rId3"/>
              </a:rPr>
              <a:t>DRD7 annual workshop</a:t>
            </a:r>
            <a:r>
              <a:rPr lang="en-GB" sz="1800" dirty="0">
                <a:cs typeface="Arial" panose="020B0604020202020204" pitchFamily="34" charset="0"/>
              </a:rPr>
              <a:t>, 23–26 Sept 2025 at CERN</a:t>
            </a:r>
            <a:endParaRPr lang="et-EE" sz="1800" dirty="0">
              <a:cs typeface="Arial" panose="020B0604020202020204" pitchFamily="34" charset="0"/>
            </a:endParaRPr>
          </a:p>
          <a:p>
            <a:r>
              <a:rPr lang="en-GB" sz="1800" dirty="0">
                <a:cs typeface="Arial" panose="020B0604020202020204" pitchFamily="34" charset="0"/>
              </a:rPr>
              <a:t>Strong synergy with research in our new EU projects: </a:t>
            </a:r>
          </a:p>
          <a:p>
            <a:pPr marL="742950" lvl="1" indent="-285750">
              <a:buFont typeface="Arial" panose="020B0604020202020204" pitchFamily="34" charset="0"/>
              <a:buChar char="•"/>
            </a:pPr>
            <a:r>
              <a:rPr lang="en-GB" sz="1800" dirty="0">
                <a:cs typeface="Arial" panose="020B0604020202020204" pitchFamily="34" charset="0"/>
              </a:rPr>
              <a:t>Horizon Europe MSCA DN “TIRAMISU” </a:t>
            </a:r>
            <a:br>
              <a:rPr lang="en-GB" sz="1800" dirty="0">
                <a:cs typeface="Arial" panose="020B0604020202020204" pitchFamily="34" charset="0"/>
              </a:rPr>
            </a:br>
            <a:r>
              <a:rPr lang="en-GB" sz="1800" dirty="0">
                <a:cs typeface="Arial" panose="020B0604020202020204" pitchFamily="34" charset="0"/>
              </a:rPr>
              <a:t>  (2024-2028, </a:t>
            </a:r>
            <a:r>
              <a:rPr lang="en-GB" sz="1800" b="1" dirty="0">
                <a:cs typeface="Arial" panose="020B0604020202020204" pitchFamily="34" charset="0"/>
              </a:rPr>
              <a:t>M. </a:t>
            </a:r>
            <a:r>
              <a:rPr lang="en-GB" sz="1800" b="1" dirty="0" err="1">
                <a:cs typeface="Arial" panose="020B0604020202020204" pitchFamily="34" charset="0"/>
              </a:rPr>
              <a:t>Jenihhin</a:t>
            </a:r>
            <a:r>
              <a:rPr lang="en-GB" sz="1800" dirty="0">
                <a:cs typeface="Arial" panose="020B0604020202020204" pitchFamily="34" charset="0"/>
              </a:rPr>
              <a:t>) </a:t>
            </a:r>
          </a:p>
          <a:p>
            <a:pPr marL="742950" lvl="1" indent="-285750">
              <a:buFont typeface="Arial" panose="020B0604020202020204" pitchFamily="34" charset="0"/>
              <a:buChar char="•"/>
            </a:pPr>
            <a:r>
              <a:rPr lang="en-GB" sz="1800" dirty="0">
                <a:cs typeface="Arial" panose="020B0604020202020204" pitchFamily="34" charset="0"/>
              </a:rPr>
              <a:t>Horizon Europe Twinning “TAICHIP” </a:t>
            </a:r>
            <a:br>
              <a:rPr lang="en-GB" sz="1800" dirty="0">
                <a:cs typeface="Arial" panose="020B0604020202020204" pitchFamily="34" charset="0"/>
              </a:rPr>
            </a:br>
            <a:r>
              <a:rPr lang="en-GB" sz="1800" dirty="0">
                <a:cs typeface="Arial" panose="020B0604020202020204" pitchFamily="34" charset="0"/>
              </a:rPr>
              <a:t>  (2024-2027, </a:t>
            </a:r>
            <a:r>
              <a:rPr lang="en-GB" sz="1800" b="1" dirty="0">
                <a:cs typeface="Arial" panose="020B0604020202020204" pitchFamily="34" charset="0"/>
              </a:rPr>
              <a:t>M. </a:t>
            </a:r>
            <a:r>
              <a:rPr lang="en-GB" sz="1800" b="1" dirty="0" err="1">
                <a:cs typeface="Arial" panose="020B0604020202020204" pitchFamily="34" charset="0"/>
              </a:rPr>
              <a:t>Jenihhin</a:t>
            </a:r>
            <a:r>
              <a:rPr lang="en-GB" sz="1800" dirty="0">
                <a:cs typeface="Arial" panose="020B0604020202020204" pitchFamily="34" charset="0"/>
              </a:rPr>
              <a:t>)</a:t>
            </a:r>
            <a:endParaRPr lang="et-EE" sz="1800" dirty="0">
              <a:cs typeface="Arial" panose="020B0604020202020204" pitchFamily="34" charset="0"/>
            </a:endParaRPr>
          </a:p>
          <a:p>
            <a:pPr lvl="1"/>
            <a:endParaRPr lang="et-EE" sz="1800" dirty="0">
              <a:cs typeface="Arial" panose="020B0604020202020204" pitchFamily="34" charset="0"/>
            </a:endParaRPr>
          </a:p>
          <a:p>
            <a:pPr marL="0" indent="0">
              <a:buNone/>
            </a:pPr>
            <a:endParaRPr lang="en-GB" sz="1800" dirty="0"/>
          </a:p>
          <a:p>
            <a:endParaRPr lang="en-GB" sz="1800" dirty="0"/>
          </a:p>
          <a:p>
            <a:endParaRPr lang="en-GB" sz="1800" dirty="0"/>
          </a:p>
        </p:txBody>
      </p:sp>
      <p:pic>
        <p:nvPicPr>
          <p:cNvPr id="5" name="object 6">
            <a:extLst>
              <a:ext uri="{FF2B5EF4-FFF2-40B4-BE49-F238E27FC236}">
                <a16:creationId xmlns:a16="http://schemas.microsoft.com/office/drawing/2014/main" id="{C6170C81-CFAD-D43B-3C48-43272896855B}"/>
              </a:ext>
            </a:extLst>
          </p:cNvPr>
          <p:cNvPicPr/>
          <p:nvPr/>
        </p:nvPicPr>
        <p:blipFill>
          <a:blip r:embed="rId4" cstate="print"/>
          <a:stretch>
            <a:fillRect/>
          </a:stretch>
        </p:blipFill>
        <p:spPr>
          <a:xfrm>
            <a:off x="11189776" y="474288"/>
            <a:ext cx="630749" cy="851433"/>
          </a:xfrm>
          <a:prstGeom prst="rect">
            <a:avLst/>
          </a:prstGeom>
        </p:spPr>
      </p:pic>
    </p:spTree>
    <p:extLst>
      <p:ext uri="{BB962C8B-B14F-4D97-AF65-F5344CB8AC3E}">
        <p14:creationId xmlns:p14="http://schemas.microsoft.com/office/powerpoint/2010/main" val="2835981498"/>
      </p:ext>
    </p:extLst>
  </p:cSld>
  <p:clrMapOvr>
    <a:masterClrMapping/>
  </p:clrMapOvr>
</p:sld>
</file>

<file path=ppt/theme/theme1.xml><?xml version="1.0" encoding="utf-8"?>
<a:theme xmlns:a="http://schemas.openxmlformats.org/drawingml/2006/main" name="Office'i kujundus">
  <a:themeElements>
    <a:clrScheme name="TalTech">
      <a:dk1>
        <a:srgbClr val="000000"/>
      </a:dk1>
      <a:lt1>
        <a:srgbClr val="FFFFFF"/>
      </a:lt1>
      <a:dk2>
        <a:srgbClr val="332B60"/>
      </a:dk2>
      <a:lt2>
        <a:srgbClr val="DADAE4"/>
      </a:lt2>
      <a:accent1>
        <a:srgbClr val="E4067E"/>
      </a:accent1>
      <a:accent2>
        <a:srgbClr val="9396B0"/>
      </a:accent2>
      <a:accent3>
        <a:srgbClr val="AB1352"/>
      </a:accent3>
      <a:accent4>
        <a:srgbClr val="4FBFD3"/>
      </a:accent4>
      <a:accent5>
        <a:srgbClr val="332B60"/>
      </a:accent5>
      <a:accent6>
        <a:srgbClr val="DADAE4"/>
      </a:accent6>
      <a:hlink>
        <a:srgbClr val="AB1352"/>
      </a:hlink>
      <a:folHlink>
        <a:srgbClr val="AB1352"/>
      </a:folHlink>
    </a:clrScheme>
    <a:fontScheme name="TTÜ">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noFill/>
        </a:ln>
      </a:spPr>
      <a:bodyPr wrap="square" rtlCol="0" anchor="ctr">
        <a:noAutofit/>
      </a:bodyP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NEWNEW" id="{65034802-83F1-DE41-A876-6851A238EDFE}" vid="{814C7433-F944-B249-91D8-8F253693EC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89F37F81358345BBF18940582FF4B8" ma:contentTypeVersion="16" ma:contentTypeDescription="Create a new document." ma:contentTypeScope="" ma:versionID="e3197eed3dff3a37a9766da68c879c9c">
  <xsd:schema xmlns:xsd="http://www.w3.org/2001/XMLSchema" xmlns:xs="http://www.w3.org/2001/XMLSchema" xmlns:p="http://schemas.microsoft.com/office/2006/metadata/properties" xmlns:ns2="9b46b002-810e-45f6-a90e-880869899eb2" xmlns:ns3="c559d0dc-0d5e-4c40-8c16-36d4ddd0575a" targetNamespace="http://schemas.microsoft.com/office/2006/metadata/properties" ma:root="true" ma:fieldsID="cdb9849282f885ca623b7e08b67f68e0" ns2:_="" ns3:_="">
    <xsd:import namespace="9b46b002-810e-45f6-a90e-880869899eb2"/>
    <xsd:import namespace="c559d0dc-0d5e-4c40-8c16-36d4ddd0575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46b002-810e-45f6-a90e-880869899e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e5263c0-7114-47d3-8603-0e3ef132c9e5" ma:termSetId="09814cd3-568e-fe90-9814-8d621ff8fb84" ma:anchorId="fba54fb3-c3e1-fe81-a776-ca4b69148c4d" ma:open="true" ma:isKeyword="false">
      <xsd:complexType>
        <xsd:sequence>
          <xsd:element ref="pc:Terms" minOccurs="0" maxOccurs="1"/>
        </xsd:sequence>
      </xsd:complexType>
    </xsd:element>
    <xsd:element name="MediaServiceDateTaken" ma:index="23"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559d0dc-0d5e-4c40-8c16-36d4ddd0575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99e9e61-50f6-42b9-98e1-d9c6e3249614}" ma:internalName="TaxCatchAll" ma:showField="CatchAllData" ma:web="c559d0dc-0d5e-4c40-8c16-36d4ddd057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b46b002-810e-45f6-a90e-880869899eb2">
      <Terms xmlns="http://schemas.microsoft.com/office/infopath/2007/PartnerControls"/>
    </lcf76f155ced4ddcb4097134ff3c332f>
    <TaxCatchAll xmlns="c559d0dc-0d5e-4c40-8c16-36d4ddd0575a" xsi:nil="true"/>
  </documentManagement>
</p:properties>
</file>

<file path=customXml/itemProps1.xml><?xml version="1.0" encoding="utf-8"?>
<ds:datastoreItem xmlns:ds="http://schemas.openxmlformats.org/officeDocument/2006/customXml" ds:itemID="{DE4A19EB-0C2E-4DC9-A5AD-8D05401C6D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b46b002-810e-45f6-a90e-880869899eb2"/>
    <ds:schemaRef ds:uri="c559d0dc-0d5e-4c40-8c16-36d4ddd057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4C5CD9D-6C2C-44A7-914D-EC492BC9A628}">
  <ds:schemaRefs>
    <ds:schemaRef ds:uri="http://schemas.microsoft.com/sharepoint/v3/contenttype/forms"/>
  </ds:schemaRefs>
</ds:datastoreItem>
</file>

<file path=customXml/itemProps3.xml><?xml version="1.0" encoding="utf-8"?>
<ds:datastoreItem xmlns:ds="http://schemas.openxmlformats.org/officeDocument/2006/customXml" ds:itemID="{E3B46523-93CA-41CF-A0C3-5319C452A906}">
  <ds:schemaRefs>
    <ds:schemaRef ds:uri="http://purl.org/dc/elements/1.1/"/>
    <ds:schemaRef ds:uri="http://schemas.microsoft.com/office/2006/metadata/properties"/>
    <ds:schemaRef ds:uri="http://purl.org/dc/terms/"/>
    <ds:schemaRef ds:uri="22e4b0f3-3ac9-42bc-abcf-d507d169c83d"/>
    <ds:schemaRef ds:uri="http://purl.org/dc/dcmitype/"/>
    <ds:schemaRef ds:uri="http://schemas.microsoft.com/office/2006/documentManagement/types"/>
    <ds:schemaRef ds:uri="http://www.w3.org/XML/1998/namespace"/>
    <ds:schemaRef ds:uri="http://schemas.microsoft.com/office/infopath/2007/PartnerControls"/>
    <ds:schemaRef ds:uri="http://schemas.openxmlformats.org/package/2006/metadata/core-properties"/>
    <ds:schemaRef ds:uri="d3271bc0-ec4a-4164-ba7d-feda931eaa51"/>
    <ds:schemaRef ds:uri="ce6fe537-2ffe-4514-90f5-689e8f468def"/>
    <ds:schemaRef ds:uri="e0dddb3e-b02d-4910-b7c8-b9315e23ff1e"/>
    <ds:schemaRef ds:uri="9b46b002-810e-45f6-a90e-880869899eb2"/>
    <ds:schemaRef ds:uri="c559d0dc-0d5e-4c40-8c16-36d4ddd0575a"/>
  </ds:schemaRefs>
</ds:datastoreItem>
</file>

<file path=docProps/app.xml><?xml version="1.0" encoding="utf-8"?>
<Properties xmlns="http://schemas.openxmlformats.org/officeDocument/2006/extended-properties" xmlns:vt="http://schemas.openxmlformats.org/officeDocument/2006/docPropsVTypes">
  <Template/>
  <TotalTime>7934</TotalTime>
  <Words>1357</Words>
  <Application>Microsoft Office PowerPoint</Application>
  <PresentationFormat>Widescreen</PresentationFormat>
  <Paragraphs>139</Paragraphs>
  <Slides>16</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16</vt:i4>
      </vt:variant>
    </vt:vector>
  </HeadingPairs>
  <TitlesOfParts>
    <vt:vector size="27" baseType="lpstr">
      <vt:lpstr>Aptos</vt:lpstr>
      <vt:lpstr>Arial</vt:lpstr>
      <vt:lpstr>Arial Narrow</vt:lpstr>
      <vt:lpstr>Calibri</vt:lpstr>
      <vt:lpstr>Calibri Light</vt:lpstr>
      <vt:lpstr>Calibri-BoldItalic</vt:lpstr>
      <vt:lpstr>Roboto</vt:lpstr>
      <vt:lpstr>Segoe UI</vt:lpstr>
      <vt:lpstr>Verdana</vt:lpstr>
      <vt:lpstr>Wingdings</vt:lpstr>
      <vt:lpstr>Office'i kujundus</vt:lpstr>
      <vt:lpstr>PowerPoint Presentation</vt:lpstr>
      <vt:lpstr>CERN – opportunities and challenges</vt:lpstr>
      <vt:lpstr>Estonian CERN consortium</vt:lpstr>
      <vt:lpstr>Funding and organization</vt:lpstr>
      <vt:lpstr>Funding, Infrastructure, Strategy</vt:lpstr>
      <vt:lpstr>UT research</vt:lpstr>
      <vt:lpstr>PhD and other students </vt:lpstr>
      <vt:lpstr>Research and education: NICPB(KBFI)</vt:lpstr>
      <vt:lpstr>Research: TalTech</vt:lpstr>
      <vt:lpstr>Publications</vt:lpstr>
      <vt:lpstr>PowerPoint Presentation</vt:lpstr>
      <vt:lpstr>Participation in the DRD7 annual workshop, 23–26 Sept 2025 at CERN</vt:lpstr>
      <vt:lpstr>PowerPoint Presentation</vt:lpstr>
      <vt:lpstr>PowerPoint Presentation</vt:lpstr>
      <vt:lpstr>Education: TalTech</vt:lpstr>
      <vt:lpstr>Challenges</vt:lpstr>
    </vt:vector>
  </TitlesOfParts>
  <Company>Tallinn University of Technology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PowerPointi esitlus</dc:title>
  <dc:creator>Anu Teder</dc:creator>
  <cp:lastModifiedBy>Fjodor Sergejev</cp:lastModifiedBy>
  <cp:revision>31</cp:revision>
  <dcterms:created xsi:type="dcterms:W3CDTF">2018-09-19T06:51:01Z</dcterms:created>
  <dcterms:modified xsi:type="dcterms:W3CDTF">2025-10-14T06:18:37Z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9643374</vt:lpwstr>
  </property>
  <property fmtid="{D5CDD505-2E9C-101B-9397-08002B2CF9AE}" pid="3" name="NXPowerLiteSettings">
    <vt:lpwstr>C780073804F000</vt:lpwstr>
  </property>
  <property fmtid="{D5CDD505-2E9C-101B-9397-08002B2CF9AE}" pid="4" name="NXPowerLiteVersion">
    <vt:lpwstr>D8.0.4</vt:lpwstr>
  </property>
  <property fmtid="{D5CDD505-2E9C-101B-9397-08002B2CF9AE}" pid="5" name="ContentTypeId">
    <vt:lpwstr>0x010100D489F37F81358345BBF18940582FF4B8</vt:lpwstr>
  </property>
  <property fmtid="{D5CDD505-2E9C-101B-9397-08002B2CF9AE}" pid="6" name="MediaServiceImageTags">
    <vt:lpwstr/>
  </property>
</Properties>
</file>