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modernComment_16D_B3D8C6B9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9"/>
  </p:notesMasterIdLst>
  <p:sldIdLst>
    <p:sldId id="256" r:id="rId3"/>
    <p:sldId id="332" r:id="rId4"/>
    <p:sldId id="366" r:id="rId5"/>
    <p:sldId id="365" r:id="rId6"/>
    <p:sldId id="367" r:id="rId7"/>
    <p:sldId id="27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8183F70-B74A-9DED-F515-FE786B4A0E43}" name="Walder, James (STFC,RAL,PPD)" initials="W(" userId="S::james.walder@stfc.ac.uk::ed9c1e58-c268-411a-807e-d6158ca860a3" providerId="AD"/>
  <p188:author id="{6D44B8A7-9129-6697-6EF9-0AA1A562FEC2}" name="Thomas, Jyothish (STFC,RAL,SC)" initials="TJ(" userId="S::jyothish.thomas@stfc.ac.uk::b63a610e-c056-4e8a-86cf-b53c4157c213" providerId="AD"/>
  <p188:author id="{C52622EA-9211-D957-84A7-E55E9B5A30D7}" name="Ellis, Katy (STFC,RAL,PPD)" initials="E(" userId="S::katy.ellis@stfc.ac.uk::a1850d16-7537-4e1d-872a-23ca7aed993b" providerId="AD"/>
  <p188:author id="{9D2B2BF0-1A67-B2EC-3A38-8F254EC2E87A}" name="Johnson, Ian (STFC,RAL,SC)" initials="JI" userId="S::ian.johnson@stfc.ac.uk::cd8b705d-7b0f-4ce6-aa0f-29e3e9870e4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A03BD7-C025-789C-8519-0694C19023C3}" v="156" dt="2025-02-19T11:28:50.005"/>
    <p1510:client id="{EEA6386D-56AA-4C2C-AF53-78E0109095DC}" v="425" dt="2025-02-19T18:23:14.3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72" y="3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son, Ian (STFC,RAL,SC)" userId="S::ian.johnson@stfc.ac.uk::cd8b705d-7b0f-4ce6-aa0f-29e3e9870e42" providerId="AD" clId="Web-{B9A03BD7-C025-789C-8519-0694C19023C3}"/>
    <pc:docChg chg="mod modSld">
      <pc:chgData name="Johnson, Ian (STFC,RAL,SC)" userId="S::ian.johnson@stfc.ac.uk::cd8b705d-7b0f-4ce6-aa0f-29e3e9870e42" providerId="AD" clId="Web-{B9A03BD7-C025-789C-8519-0694C19023C3}" dt="2025-02-19T11:28:50.005" v="155"/>
      <pc:docMkLst>
        <pc:docMk/>
      </pc:docMkLst>
      <pc:sldChg chg="modSp">
        <pc:chgData name="Johnson, Ian (STFC,RAL,SC)" userId="S::ian.johnson@stfc.ac.uk::cd8b705d-7b0f-4ce6-aa0f-29e3e9870e42" providerId="AD" clId="Web-{B9A03BD7-C025-789C-8519-0694C19023C3}" dt="2025-02-19T09:53:14.531" v="154" actId="20577"/>
        <pc:sldMkLst>
          <pc:docMk/>
          <pc:sldMk cId="3017328313" sldId="365"/>
        </pc:sldMkLst>
        <pc:spChg chg="mod">
          <ac:chgData name="Johnson, Ian (STFC,RAL,SC)" userId="S::ian.johnson@stfc.ac.uk::cd8b705d-7b0f-4ce6-aa0f-29e3e9870e42" providerId="AD" clId="Web-{B9A03BD7-C025-789C-8519-0694C19023C3}" dt="2025-02-19T09:53:14.531" v="154" actId="20577"/>
          <ac:spMkLst>
            <pc:docMk/>
            <pc:sldMk cId="3017328313" sldId="365"/>
            <ac:spMk id="3" creationId="{1939F341-DE23-E660-EB83-15D6A5C01FAA}"/>
          </ac:spMkLst>
        </pc:spChg>
      </pc:sldChg>
    </pc:docChg>
  </pc:docChgLst>
  <pc:docChgLst>
    <pc:chgData name="Thomas, Jyothish (STFC,RAL,SC)" userId="b63a610e-c056-4e8a-86cf-b53c4157c213" providerId="ADAL" clId="{EEA6386D-56AA-4C2C-AF53-78E0109095DC}"/>
    <pc:docChg chg="undo custSel addSld delSld modSld">
      <pc:chgData name="Thomas, Jyothish (STFC,RAL,SC)" userId="b63a610e-c056-4e8a-86cf-b53c4157c213" providerId="ADAL" clId="{EEA6386D-56AA-4C2C-AF53-78E0109095DC}" dt="2025-02-19T18:23:14.365" v="3607" actId="20577"/>
      <pc:docMkLst>
        <pc:docMk/>
      </pc:docMkLst>
      <pc:sldChg chg="modSp mod">
        <pc:chgData name="Thomas, Jyothish (STFC,RAL,SC)" userId="b63a610e-c056-4e8a-86cf-b53c4157c213" providerId="ADAL" clId="{EEA6386D-56AA-4C2C-AF53-78E0109095DC}" dt="2025-02-19T18:22:39.380" v="3588" actId="1076"/>
        <pc:sldMkLst>
          <pc:docMk/>
          <pc:sldMk cId="3284501018" sldId="256"/>
        </pc:sldMkLst>
        <pc:spChg chg="mod">
          <ac:chgData name="Thomas, Jyothish (STFC,RAL,SC)" userId="b63a610e-c056-4e8a-86cf-b53c4157c213" providerId="ADAL" clId="{EEA6386D-56AA-4C2C-AF53-78E0109095DC}" dt="2025-02-19T18:22:30.603" v="3587" actId="1076"/>
          <ac:spMkLst>
            <pc:docMk/>
            <pc:sldMk cId="3284501018" sldId="256"/>
            <ac:spMk id="2" creationId="{4B7751EF-46A0-4B42-9A76-940BBA79366A}"/>
          </ac:spMkLst>
        </pc:spChg>
        <pc:spChg chg="mod">
          <ac:chgData name="Thomas, Jyothish (STFC,RAL,SC)" userId="b63a610e-c056-4e8a-86cf-b53c4157c213" providerId="ADAL" clId="{EEA6386D-56AA-4C2C-AF53-78E0109095DC}" dt="2025-02-19T18:22:39.380" v="3588" actId="1076"/>
          <ac:spMkLst>
            <pc:docMk/>
            <pc:sldMk cId="3284501018" sldId="256"/>
            <ac:spMk id="3" creationId="{9D64A233-84A7-41AB-89BF-6D025DA12F30}"/>
          </ac:spMkLst>
        </pc:spChg>
      </pc:sldChg>
      <pc:sldChg chg="add del">
        <pc:chgData name="Thomas, Jyothish (STFC,RAL,SC)" userId="b63a610e-c056-4e8a-86cf-b53c4157c213" providerId="ADAL" clId="{EEA6386D-56AA-4C2C-AF53-78E0109095DC}" dt="2025-02-17T12:13:39.086" v="47" actId="47"/>
        <pc:sldMkLst>
          <pc:docMk/>
          <pc:sldMk cId="3188145418" sldId="260"/>
        </pc:sldMkLst>
      </pc:sldChg>
      <pc:sldChg chg="addSp delSp modSp mod">
        <pc:chgData name="Thomas, Jyothish (STFC,RAL,SC)" userId="b63a610e-c056-4e8a-86cf-b53c4157c213" providerId="ADAL" clId="{EEA6386D-56AA-4C2C-AF53-78E0109095DC}" dt="2025-02-19T09:19:43.027" v="3180" actId="478"/>
        <pc:sldMkLst>
          <pc:docMk/>
          <pc:sldMk cId="2953757674" sldId="273"/>
        </pc:sldMkLst>
        <pc:spChg chg="add del mod">
          <ac:chgData name="Thomas, Jyothish (STFC,RAL,SC)" userId="b63a610e-c056-4e8a-86cf-b53c4157c213" providerId="ADAL" clId="{EEA6386D-56AA-4C2C-AF53-78E0109095DC}" dt="2025-02-19T09:19:43.027" v="3180" actId="478"/>
          <ac:spMkLst>
            <pc:docMk/>
            <pc:sldMk cId="2953757674" sldId="273"/>
            <ac:spMk id="3" creationId="{0BAAD313-51B1-AAEA-F905-B280344ACA69}"/>
          </ac:spMkLst>
        </pc:spChg>
        <pc:spChg chg="add del">
          <ac:chgData name="Thomas, Jyothish (STFC,RAL,SC)" userId="b63a610e-c056-4e8a-86cf-b53c4157c213" providerId="ADAL" clId="{EEA6386D-56AA-4C2C-AF53-78E0109095DC}" dt="2025-02-19T09:19:43.027" v="3180" actId="478"/>
          <ac:spMkLst>
            <pc:docMk/>
            <pc:sldMk cId="2953757674" sldId="273"/>
            <ac:spMk id="4" creationId="{8090F7BA-AD18-4BF0-BC95-4D04A0F96836}"/>
          </ac:spMkLst>
        </pc:spChg>
      </pc:sldChg>
      <pc:sldChg chg="del">
        <pc:chgData name="Thomas, Jyothish (STFC,RAL,SC)" userId="b63a610e-c056-4e8a-86cf-b53c4157c213" providerId="ADAL" clId="{EEA6386D-56AA-4C2C-AF53-78E0109095DC}" dt="2025-02-19T08:52:09.872" v="2891" actId="47"/>
        <pc:sldMkLst>
          <pc:docMk/>
          <pc:sldMk cId="265051175" sldId="295"/>
        </pc:sldMkLst>
      </pc:sldChg>
      <pc:sldChg chg="del">
        <pc:chgData name="Thomas, Jyothish (STFC,RAL,SC)" userId="b63a610e-c056-4e8a-86cf-b53c4157c213" providerId="ADAL" clId="{EEA6386D-56AA-4C2C-AF53-78E0109095DC}" dt="2025-02-19T08:52:03.154" v="2878" actId="47"/>
        <pc:sldMkLst>
          <pc:docMk/>
          <pc:sldMk cId="989070281" sldId="296"/>
        </pc:sldMkLst>
      </pc:sldChg>
      <pc:sldChg chg="del">
        <pc:chgData name="Thomas, Jyothish (STFC,RAL,SC)" userId="b63a610e-c056-4e8a-86cf-b53c4157c213" providerId="ADAL" clId="{EEA6386D-56AA-4C2C-AF53-78E0109095DC}" dt="2025-02-17T12:13:30.751" v="44" actId="47"/>
        <pc:sldMkLst>
          <pc:docMk/>
          <pc:sldMk cId="769258634" sldId="300"/>
        </pc:sldMkLst>
      </pc:sldChg>
      <pc:sldChg chg="del">
        <pc:chgData name="Thomas, Jyothish (STFC,RAL,SC)" userId="b63a610e-c056-4e8a-86cf-b53c4157c213" providerId="ADAL" clId="{EEA6386D-56AA-4C2C-AF53-78E0109095DC}" dt="2025-02-19T08:51:56.408" v="2874" actId="47"/>
        <pc:sldMkLst>
          <pc:docMk/>
          <pc:sldMk cId="3678156655" sldId="303"/>
        </pc:sldMkLst>
      </pc:sldChg>
      <pc:sldChg chg="del">
        <pc:chgData name="Thomas, Jyothish (STFC,RAL,SC)" userId="b63a610e-c056-4e8a-86cf-b53c4157c213" providerId="ADAL" clId="{EEA6386D-56AA-4C2C-AF53-78E0109095DC}" dt="2025-02-19T08:52:06.051" v="2884" actId="47"/>
        <pc:sldMkLst>
          <pc:docMk/>
          <pc:sldMk cId="2297308301" sldId="305"/>
        </pc:sldMkLst>
      </pc:sldChg>
      <pc:sldChg chg="del">
        <pc:chgData name="Thomas, Jyothish (STFC,RAL,SC)" userId="b63a610e-c056-4e8a-86cf-b53c4157c213" providerId="ADAL" clId="{EEA6386D-56AA-4C2C-AF53-78E0109095DC}" dt="2025-02-19T08:52:15.656" v="2904" actId="47"/>
        <pc:sldMkLst>
          <pc:docMk/>
          <pc:sldMk cId="2995909131" sldId="306"/>
        </pc:sldMkLst>
      </pc:sldChg>
      <pc:sldChg chg="del">
        <pc:chgData name="Thomas, Jyothish (STFC,RAL,SC)" userId="b63a610e-c056-4e8a-86cf-b53c4157c213" providerId="ADAL" clId="{EEA6386D-56AA-4C2C-AF53-78E0109095DC}" dt="2025-02-19T08:52:16.430" v="2906" actId="47"/>
        <pc:sldMkLst>
          <pc:docMk/>
          <pc:sldMk cId="3134344565" sldId="307"/>
        </pc:sldMkLst>
      </pc:sldChg>
      <pc:sldChg chg="del">
        <pc:chgData name="Thomas, Jyothish (STFC,RAL,SC)" userId="b63a610e-c056-4e8a-86cf-b53c4157c213" providerId="ADAL" clId="{EEA6386D-56AA-4C2C-AF53-78E0109095DC}" dt="2025-02-19T08:52:12.065" v="2894" actId="47"/>
        <pc:sldMkLst>
          <pc:docMk/>
          <pc:sldMk cId="1297189022" sldId="309"/>
        </pc:sldMkLst>
      </pc:sldChg>
      <pc:sldChg chg="del">
        <pc:chgData name="Thomas, Jyothish (STFC,RAL,SC)" userId="b63a610e-c056-4e8a-86cf-b53c4157c213" providerId="ADAL" clId="{EEA6386D-56AA-4C2C-AF53-78E0109095DC}" dt="2025-02-19T08:52:05.614" v="2883" actId="47"/>
        <pc:sldMkLst>
          <pc:docMk/>
          <pc:sldMk cId="2735231476" sldId="310"/>
        </pc:sldMkLst>
      </pc:sldChg>
      <pc:sldChg chg="del">
        <pc:chgData name="Thomas, Jyothish (STFC,RAL,SC)" userId="b63a610e-c056-4e8a-86cf-b53c4157c213" providerId="ADAL" clId="{EEA6386D-56AA-4C2C-AF53-78E0109095DC}" dt="2025-02-19T08:52:15.186" v="2903" actId="47"/>
        <pc:sldMkLst>
          <pc:docMk/>
          <pc:sldMk cId="2050534127" sldId="311"/>
        </pc:sldMkLst>
      </pc:sldChg>
      <pc:sldChg chg="del">
        <pc:chgData name="Thomas, Jyothish (STFC,RAL,SC)" userId="b63a610e-c056-4e8a-86cf-b53c4157c213" providerId="ADAL" clId="{EEA6386D-56AA-4C2C-AF53-78E0109095DC}" dt="2025-02-19T08:52:07.872" v="2888" actId="47"/>
        <pc:sldMkLst>
          <pc:docMk/>
          <pc:sldMk cId="736573244" sldId="316"/>
        </pc:sldMkLst>
      </pc:sldChg>
      <pc:sldChg chg="del">
        <pc:chgData name="Thomas, Jyothish (STFC,RAL,SC)" userId="b63a610e-c056-4e8a-86cf-b53c4157c213" providerId="ADAL" clId="{EEA6386D-56AA-4C2C-AF53-78E0109095DC}" dt="2025-02-19T08:52:09.040" v="2890" actId="47"/>
        <pc:sldMkLst>
          <pc:docMk/>
          <pc:sldMk cId="1692734473" sldId="317"/>
        </pc:sldMkLst>
      </pc:sldChg>
      <pc:sldChg chg="del">
        <pc:chgData name="Thomas, Jyothish (STFC,RAL,SC)" userId="b63a610e-c056-4e8a-86cf-b53c4157c213" providerId="ADAL" clId="{EEA6386D-56AA-4C2C-AF53-78E0109095DC}" dt="2025-02-19T08:52:11.128" v="2893" actId="47"/>
        <pc:sldMkLst>
          <pc:docMk/>
          <pc:sldMk cId="4209839004" sldId="318"/>
        </pc:sldMkLst>
      </pc:sldChg>
      <pc:sldChg chg="del">
        <pc:chgData name="Thomas, Jyothish (STFC,RAL,SC)" userId="b63a610e-c056-4e8a-86cf-b53c4157c213" providerId="ADAL" clId="{EEA6386D-56AA-4C2C-AF53-78E0109095DC}" dt="2025-02-19T08:52:12.347" v="2895" actId="47"/>
        <pc:sldMkLst>
          <pc:docMk/>
          <pc:sldMk cId="2015206807" sldId="319"/>
        </pc:sldMkLst>
      </pc:sldChg>
      <pc:sldChg chg="del">
        <pc:chgData name="Thomas, Jyothish (STFC,RAL,SC)" userId="b63a610e-c056-4e8a-86cf-b53c4157c213" providerId="ADAL" clId="{EEA6386D-56AA-4C2C-AF53-78E0109095DC}" dt="2025-02-19T08:52:10.597" v="2892" actId="47"/>
        <pc:sldMkLst>
          <pc:docMk/>
          <pc:sldMk cId="815964094" sldId="320"/>
        </pc:sldMkLst>
      </pc:sldChg>
      <pc:sldChg chg="del">
        <pc:chgData name="Thomas, Jyothish (STFC,RAL,SC)" userId="b63a610e-c056-4e8a-86cf-b53c4157c213" providerId="ADAL" clId="{EEA6386D-56AA-4C2C-AF53-78E0109095DC}" dt="2025-02-19T08:52:12.673" v="2896" actId="47"/>
        <pc:sldMkLst>
          <pc:docMk/>
          <pc:sldMk cId="1344663979" sldId="321"/>
        </pc:sldMkLst>
      </pc:sldChg>
      <pc:sldChg chg="del">
        <pc:chgData name="Thomas, Jyothish (STFC,RAL,SC)" userId="b63a610e-c056-4e8a-86cf-b53c4157c213" providerId="ADAL" clId="{EEA6386D-56AA-4C2C-AF53-78E0109095DC}" dt="2025-02-19T08:52:14.773" v="2902" actId="47"/>
        <pc:sldMkLst>
          <pc:docMk/>
          <pc:sldMk cId="140546625" sldId="325"/>
        </pc:sldMkLst>
      </pc:sldChg>
      <pc:sldChg chg="del">
        <pc:chgData name="Thomas, Jyothish (STFC,RAL,SC)" userId="b63a610e-c056-4e8a-86cf-b53c4157c213" providerId="ADAL" clId="{EEA6386D-56AA-4C2C-AF53-78E0109095DC}" dt="2025-02-19T08:52:08.331" v="2889" actId="47"/>
        <pc:sldMkLst>
          <pc:docMk/>
          <pc:sldMk cId="3250673479" sldId="326"/>
        </pc:sldMkLst>
      </pc:sldChg>
      <pc:sldChg chg="del">
        <pc:chgData name="Thomas, Jyothish (STFC,RAL,SC)" userId="b63a610e-c056-4e8a-86cf-b53c4157c213" providerId="ADAL" clId="{EEA6386D-56AA-4C2C-AF53-78E0109095DC}" dt="2025-02-19T08:52:16.020" v="2905" actId="47"/>
        <pc:sldMkLst>
          <pc:docMk/>
          <pc:sldMk cId="1615805603" sldId="327"/>
        </pc:sldMkLst>
      </pc:sldChg>
      <pc:sldChg chg="del">
        <pc:chgData name="Thomas, Jyothish (STFC,RAL,SC)" userId="b63a610e-c056-4e8a-86cf-b53c4157c213" providerId="ADAL" clId="{EEA6386D-56AA-4C2C-AF53-78E0109095DC}" dt="2025-02-19T08:52:16.778" v="2907" actId="47"/>
        <pc:sldMkLst>
          <pc:docMk/>
          <pc:sldMk cId="3309873314" sldId="328"/>
        </pc:sldMkLst>
      </pc:sldChg>
      <pc:sldChg chg="del">
        <pc:chgData name="Thomas, Jyothish (STFC,RAL,SC)" userId="b63a610e-c056-4e8a-86cf-b53c4157c213" providerId="ADAL" clId="{EEA6386D-56AA-4C2C-AF53-78E0109095DC}" dt="2025-02-19T08:52:17.222" v="2908" actId="47"/>
        <pc:sldMkLst>
          <pc:docMk/>
          <pc:sldMk cId="1960348960" sldId="329"/>
        </pc:sldMkLst>
      </pc:sldChg>
      <pc:sldChg chg="del">
        <pc:chgData name="Thomas, Jyothish (STFC,RAL,SC)" userId="b63a610e-c056-4e8a-86cf-b53c4157c213" providerId="ADAL" clId="{EEA6386D-56AA-4C2C-AF53-78E0109095DC}" dt="2025-02-19T08:52:17.634" v="2909" actId="47"/>
        <pc:sldMkLst>
          <pc:docMk/>
          <pc:sldMk cId="22655324" sldId="330"/>
        </pc:sldMkLst>
      </pc:sldChg>
      <pc:sldChg chg="delSp modSp mod">
        <pc:chgData name="Thomas, Jyothish (STFC,RAL,SC)" userId="b63a610e-c056-4e8a-86cf-b53c4157c213" providerId="ADAL" clId="{EEA6386D-56AA-4C2C-AF53-78E0109095DC}" dt="2025-02-19T11:08:46.432" v="3197" actId="20577"/>
        <pc:sldMkLst>
          <pc:docMk/>
          <pc:sldMk cId="3200516398" sldId="332"/>
        </pc:sldMkLst>
        <pc:spChg chg="mod">
          <ac:chgData name="Thomas, Jyothish (STFC,RAL,SC)" userId="b63a610e-c056-4e8a-86cf-b53c4157c213" providerId="ADAL" clId="{EEA6386D-56AA-4C2C-AF53-78E0109095DC}" dt="2025-02-19T08:33:41.117" v="1551" actId="20577"/>
          <ac:spMkLst>
            <pc:docMk/>
            <pc:sldMk cId="3200516398" sldId="332"/>
            <ac:spMk id="2" creationId="{F0DFC5B7-5203-0C9D-54F1-C08BAD72AC59}"/>
          </ac:spMkLst>
        </pc:spChg>
        <pc:spChg chg="mod">
          <ac:chgData name="Thomas, Jyothish (STFC,RAL,SC)" userId="b63a610e-c056-4e8a-86cf-b53c4157c213" providerId="ADAL" clId="{EEA6386D-56AA-4C2C-AF53-78E0109095DC}" dt="2025-02-19T11:08:46.432" v="3197" actId="20577"/>
          <ac:spMkLst>
            <pc:docMk/>
            <pc:sldMk cId="3200516398" sldId="332"/>
            <ac:spMk id="3" creationId="{88C5D823-F37C-6E08-14BD-F818AC0964D8}"/>
          </ac:spMkLst>
        </pc:spChg>
      </pc:sldChg>
      <pc:sldChg chg="del">
        <pc:chgData name="Thomas, Jyothish (STFC,RAL,SC)" userId="b63a610e-c056-4e8a-86cf-b53c4157c213" providerId="ADAL" clId="{EEA6386D-56AA-4C2C-AF53-78E0109095DC}" dt="2025-02-19T08:51:52.979" v="2869" actId="47"/>
        <pc:sldMkLst>
          <pc:docMk/>
          <pc:sldMk cId="1050360839" sldId="333"/>
        </pc:sldMkLst>
      </pc:sldChg>
      <pc:sldChg chg="del">
        <pc:chgData name="Thomas, Jyothish (STFC,RAL,SC)" userId="b63a610e-c056-4e8a-86cf-b53c4157c213" providerId="ADAL" clId="{EEA6386D-56AA-4C2C-AF53-78E0109095DC}" dt="2025-02-19T08:51:53.932" v="2870" actId="47"/>
        <pc:sldMkLst>
          <pc:docMk/>
          <pc:sldMk cId="2476510211" sldId="334"/>
        </pc:sldMkLst>
      </pc:sldChg>
      <pc:sldChg chg="del">
        <pc:chgData name="Thomas, Jyothish (STFC,RAL,SC)" userId="b63a610e-c056-4e8a-86cf-b53c4157c213" providerId="ADAL" clId="{EEA6386D-56AA-4C2C-AF53-78E0109095DC}" dt="2025-02-19T08:51:54.594" v="2871" actId="47"/>
        <pc:sldMkLst>
          <pc:docMk/>
          <pc:sldMk cId="862916938" sldId="335"/>
        </pc:sldMkLst>
      </pc:sldChg>
      <pc:sldChg chg="del">
        <pc:chgData name="Thomas, Jyothish (STFC,RAL,SC)" userId="b63a610e-c056-4e8a-86cf-b53c4157c213" providerId="ADAL" clId="{EEA6386D-56AA-4C2C-AF53-78E0109095DC}" dt="2025-02-19T08:51:55.136" v="2872" actId="47"/>
        <pc:sldMkLst>
          <pc:docMk/>
          <pc:sldMk cId="996503355" sldId="338"/>
        </pc:sldMkLst>
      </pc:sldChg>
      <pc:sldChg chg="del">
        <pc:chgData name="Thomas, Jyothish (STFC,RAL,SC)" userId="b63a610e-c056-4e8a-86cf-b53c4157c213" providerId="ADAL" clId="{EEA6386D-56AA-4C2C-AF53-78E0109095DC}" dt="2025-02-19T08:52:02.339" v="2877" actId="47"/>
        <pc:sldMkLst>
          <pc:docMk/>
          <pc:sldMk cId="1743643555" sldId="339"/>
        </pc:sldMkLst>
      </pc:sldChg>
      <pc:sldChg chg="del">
        <pc:chgData name="Thomas, Jyothish (STFC,RAL,SC)" userId="b63a610e-c056-4e8a-86cf-b53c4157c213" providerId="ADAL" clId="{EEA6386D-56AA-4C2C-AF53-78E0109095DC}" dt="2025-02-19T08:51:55.655" v="2873" actId="47"/>
        <pc:sldMkLst>
          <pc:docMk/>
          <pc:sldMk cId="1143964118" sldId="340"/>
        </pc:sldMkLst>
      </pc:sldChg>
      <pc:sldChg chg="del">
        <pc:chgData name="Thomas, Jyothish (STFC,RAL,SC)" userId="b63a610e-c056-4e8a-86cf-b53c4157c213" providerId="ADAL" clId="{EEA6386D-56AA-4C2C-AF53-78E0109095DC}" dt="2025-02-19T08:51:57.124" v="2875" actId="47"/>
        <pc:sldMkLst>
          <pc:docMk/>
          <pc:sldMk cId="1776625449" sldId="342"/>
        </pc:sldMkLst>
      </pc:sldChg>
      <pc:sldChg chg="del">
        <pc:chgData name="Thomas, Jyothish (STFC,RAL,SC)" userId="b63a610e-c056-4e8a-86cf-b53c4157c213" providerId="ADAL" clId="{EEA6386D-56AA-4C2C-AF53-78E0109095DC}" dt="2025-02-19T08:52:18.999" v="2910" actId="47"/>
        <pc:sldMkLst>
          <pc:docMk/>
          <pc:sldMk cId="3328137214" sldId="343"/>
        </pc:sldMkLst>
      </pc:sldChg>
      <pc:sldChg chg="del">
        <pc:chgData name="Thomas, Jyothish (STFC,RAL,SC)" userId="b63a610e-c056-4e8a-86cf-b53c4157c213" providerId="ADAL" clId="{EEA6386D-56AA-4C2C-AF53-78E0109095DC}" dt="2025-02-19T08:52:01.378" v="2876" actId="47"/>
        <pc:sldMkLst>
          <pc:docMk/>
          <pc:sldMk cId="3846473512" sldId="344"/>
        </pc:sldMkLst>
      </pc:sldChg>
      <pc:sldChg chg="del">
        <pc:chgData name="Thomas, Jyothish (STFC,RAL,SC)" userId="b63a610e-c056-4e8a-86cf-b53c4157c213" providerId="ADAL" clId="{EEA6386D-56AA-4C2C-AF53-78E0109095DC}" dt="2025-02-19T08:52:03.612" v="2879" actId="47"/>
        <pc:sldMkLst>
          <pc:docMk/>
          <pc:sldMk cId="521186198" sldId="345"/>
        </pc:sldMkLst>
      </pc:sldChg>
      <pc:sldChg chg="del">
        <pc:chgData name="Thomas, Jyothish (STFC,RAL,SC)" userId="b63a610e-c056-4e8a-86cf-b53c4157c213" providerId="ADAL" clId="{EEA6386D-56AA-4C2C-AF53-78E0109095DC}" dt="2025-02-19T08:52:04.142" v="2880" actId="47"/>
        <pc:sldMkLst>
          <pc:docMk/>
          <pc:sldMk cId="99643144" sldId="346"/>
        </pc:sldMkLst>
      </pc:sldChg>
      <pc:sldChg chg="del">
        <pc:chgData name="Thomas, Jyothish (STFC,RAL,SC)" userId="b63a610e-c056-4e8a-86cf-b53c4157c213" providerId="ADAL" clId="{EEA6386D-56AA-4C2C-AF53-78E0109095DC}" dt="2025-02-19T08:52:04.677" v="2881" actId="47"/>
        <pc:sldMkLst>
          <pc:docMk/>
          <pc:sldMk cId="1240619654" sldId="347"/>
        </pc:sldMkLst>
      </pc:sldChg>
      <pc:sldChg chg="del">
        <pc:chgData name="Thomas, Jyothish (STFC,RAL,SC)" userId="b63a610e-c056-4e8a-86cf-b53c4157c213" providerId="ADAL" clId="{EEA6386D-56AA-4C2C-AF53-78E0109095DC}" dt="2025-02-19T08:52:05.166" v="2882" actId="47"/>
        <pc:sldMkLst>
          <pc:docMk/>
          <pc:sldMk cId="1380286691" sldId="348"/>
        </pc:sldMkLst>
      </pc:sldChg>
      <pc:sldChg chg="del">
        <pc:chgData name="Thomas, Jyothish (STFC,RAL,SC)" userId="b63a610e-c056-4e8a-86cf-b53c4157c213" providerId="ADAL" clId="{EEA6386D-56AA-4C2C-AF53-78E0109095DC}" dt="2025-02-19T08:52:06.548" v="2885" actId="47"/>
        <pc:sldMkLst>
          <pc:docMk/>
          <pc:sldMk cId="3342787907" sldId="349"/>
        </pc:sldMkLst>
      </pc:sldChg>
      <pc:sldChg chg="del">
        <pc:chgData name="Thomas, Jyothish (STFC,RAL,SC)" userId="b63a610e-c056-4e8a-86cf-b53c4157c213" providerId="ADAL" clId="{EEA6386D-56AA-4C2C-AF53-78E0109095DC}" dt="2025-02-19T08:52:07.038" v="2886" actId="47"/>
        <pc:sldMkLst>
          <pc:docMk/>
          <pc:sldMk cId="3251313020" sldId="351"/>
        </pc:sldMkLst>
      </pc:sldChg>
      <pc:sldChg chg="del">
        <pc:chgData name="Thomas, Jyothish (STFC,RAL,SC)" userId="b63a610e-c056-4e8a-86cf-b53c4157c213" providerId="ADAL" clId="{EEA6386D-56AA-4C2C-AF53-78E0109095DC}" dt="2025-02-19T08:52:07.434" v="2887" actId="47"/>
        <pc:sldMkLst>
          <pc:docMk/>
          <pc:sldMk cId="4006471287" sldId="352"/>
        </pc:sldMkLst>
      </pc:sldChg>
      <pc:sldChg chg="del">
        <pc:chgData name="Thomas, Jyothish (STFC,RAL,SC)" userId="b63a610e-c056-4e8a-86cf-b53c4157c213" providerId="ADAL" clId="{EEA6386D-56AA-4C2C-AF53-78E0109095DC}" dt="2025-02-19T08:52:12.995" v="2897" actId="47"/>
        <pc:sldMkLst>
          <pc:docMk/>
          <pc:sldMk cId="1355582522" sldId="353"/>
        </pc:sldMkLst>
      </pc:sldChg>
      <pc:sldChg chg="del">
        <pc:chgData name="Thomas, Jyothish (STFC,RAL,SC)" userId="b63a610e-c056-4e8a-86cf-b53c4157c213" providerId="ADAL" clId="{EEA6386D-56AA-4C2C-AF53-78E0109095DC}" dt="2025-02-19T08:52:13.433" v="2898" actId="47"/>
        <pc:sldMkLst>
          <pc:docMk/>
          <pc:sldMk cId="2529463871" sldId="354"/>
        </pc:sldMkLst>
      </pc:sldChg>
      <pc:sldChg chg="del">
        <pc:chgData name="Thomas, Jyothish (STFC,RAL,SC)" userId="b63a610e-c056-4e8a-86cf-b53c4157c213" providerId="ADAL" clId="{EEA6386D-56AA-4C2C-AF53-78E0109095DC}" dt="2025-02-19T08:52:13.717" v="2899" actId="47"/>
        <pc:sldMkLst>
          <pc:docMk/>
          <pc:sldMk cId="1035659820" sldId="355"/>
        </pc:sldMkLst>
      </pc:sldChg>
      <pc:sldChg chg="del">
        <pc:chgData name="Thomas, Jyothish (STFC,RAL,SC)" userId="b63a610e-c056-4e8a-86cf-b53c4157c213" providerId="ADAL" clId="{EEA6386D-56AA-4C2C-AF53-78E0109095DC}" dt="2025-02-19T08:52:14.112" v="2900" actId="47"/>
        <pc:sldMkLst>
          <pc:docMk/>
          <pc:sldMk cId="154119453" sldId="356"/>
        </pc:sldMkLst>
      </pc:sldChg>
      <pc:sldChg chg="del">
        <pc:chgData name="Thomas, Jyothish (STFC,RAL,SC)" userId="b63a610e-c056-4e8a-86cf-b53c4157c213" providerId="ADAL" clId="{EEA6386D-56AA-4C2C-AF53-78E0109095DC}" dt="2025-02-19T08:52:14.488" v="2901" actId="47"/>
        <pc:sldMkLst>
          <pc:docMk/>
          <pc:sldMk cId="2523068210" sldId="357"/>
        </pc:sldMkLst>
      </pc:sldChg>
      <pc:sldChg chg="del">
        <pc:chgData name="Thomas, Jyothish (STFC,RAL,SC)" userId="b63a610e-c056-4e8a-86cf-b53c4157c213" providerId="ADAL" clId="{EEA6386D-56AA-4C2C-AF53-78E0109095DC}" dt="2025-02-19T08:52:20.908" v="2911" actId="47"/>
        <pc:sldMkLst>
          <pc:docMk/>
          <pc:sldMk cId="4181607025" sldId="358"/>
        </pc:sldMkLst>
      </pc:sldChg>
      <pc:sldChg chg="del">
        <pc:chgData name="Thomas, Jyothish (STFC,RAL,SC)" userId="b63a610e-c056-4e8a-86cf-b53c4157c213" providerId="ADAL" clId="{EEA6386D-56AA-4C2C-AF53-78E0109095DC}" dt="2025-02-19T08:52:21.360" v="2912" actId="47"/>
        <pc:sldMkLst>
          <pc:docMk/>
          <pc:sldMk cId="961744907" sldId="359"/>
        </pc:sldMkLst>
      </pc:sldChg>
      <pc:sldChg chg="del">
        <pc:chgData name="Thomas, Jyothish (STFC,RAL,SC)" userId="b63a610e-c056-4e8a-86cf-b53c4157c213" providerId="ADAL" clId="{EEA6386D-56AA-4C2C-AF53-78E0109095DC}" dt="2025-02-19T08:52:21.893" v="2913" actId="47"/>
        <pc:sldMkLst>
          <pc:docMk/>
          <pc:sldMk cId="3348519851" sldId="360"/>
        </pc:sldMkLst>
      </pc:sldChg>
      <pc:sldChg chg="del">
        <pc:chgData name="Thomas, Jyothish (STFC,RAL,SC)" userId="b63a610e-c056-4e8a-86cf-b53c4157c213" providerId="ADAL" clId="{EEA6386D-56AA-4C2C-AF53-78E0109095DC}" dt="2025-02-19T08:52:22.215" v="2914" actId="47"/>
        <pc:sldMkLst>
          <pc:docMk/>
          <pc:sldMk cId="692114150" sldId="361"/>
        </pc:sldMkLst>
      </pc:sldChg>
      <pc:sldChg chg="del">
        <pc:chgData name="Thomas, Jyothish (STFC,RAL,SC)" userId="b63a610e-c056-4e8a-86cf-b53c4157c213" providerId="ADAL" clId="{EEA6386D-56AA-4C2C-AF53-78E0109095DC}" dt="2025-02-19T08:52:22.498" v="2915" actId="47"/>
        <pc:sldMkLst>
          <pc:docMk/>
          <pc:sldMk cId="8481759" sldId="362"/>
        </pc:sldMkLst>
      </pc:sldChg>
      <pc:sldChg chg="del">
        <pc:chgData name="Thomas, Jyothish (STFC,RAL,SC)" userId="b63a610e-c056-4e8a-86cf-b53c4157c213" providerId="ADAL" clId="{EEA6386D-56AA-4C2C-AF53-78E0109095DC}" dt="2025-02-19T08:52:22.989" v="2916" actId="47"/>
        <pc:sldMkLst>
          <pc:docMk/>
          <pc:sldMk cId="4190158982" sldId="364"/>
        </pc:sldMkLst>
      </pc:sldChg>
      <pc:sldChg chg="modSp add mod modCm">
        <pc:chgData name="Thomas, Jyothish (STFC,RAL,SC)" userId="b63a610e-c056-4e8a-86cf-b53c4157c213" providerId="ADAL" clId="{EEA6386D-56AA-4C2C-AF53-78E0109095DC}" dt="2025-02-19T18:23:14.365" v="3607" actId="20577"/>
        <pc:sldMkLst>
          <pc:docMk/>
          <pc:sldMk cId="3017328313" sldId="365"/>
        </pc:sldMkLst>
        <pc:spChg chg="mod">
          <ac:chgData name="Thomas, Jyothish (STFC,RAL,SC)" userId="b63a610e-c056-4e8a-86cf-b53c4157c213" providerId="ADAL" clId="{EEA6386D-56AA-4C2C-AF53-78E0109095DC}" dt="2025-02-19T08:40:51.616" v="2448" actId="20577"/>
          <ac:spMkLst>
            <pc:docMk/>
            <pc:sldMk cId="3017328313" sldId="365"/>
            <ac:spMk id="2" creationId="{99772912-ACA8-0C68-740D-888BDEC27FCE}"/>
          </ac:spMkLst>
        </pc:spChg>
        <pc:spChg chg="mod">
          <ac:chgData name="Thomas, Jyothish (STFC,RAL,SC)" userId="b63a610e-c056-4e8a-86cf-b53c4157c213" providerId="ADAL" clId="{EEA6386D-56AA-4C2C-AF53-78E0109095DC}" dt="2025-02-19T18:23:14.365" v="3607" actId="20577"/>
          <ac:spMkLst>
            <pc:docMk/>
            <pc:sldMk cId="3017328313" sldId="365"/>
            <ac:spMk id="3" creationId="{1939F341-DE23-E660-EB83-15D6A5C01FAA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Thomas, Jyothish (STFC,RAL,SC)" userId="b63a610e-c056-4e8a-86cf-b53c4157c213" providerId="ADAL" clId="{EEA6386D-56AA-4C2C-AF53-78E0109095DC}" dt="2025-02-19T18:23:14.365" v="3607" actId="20577"/>
              <pc2:cmMkLst xmlns:pc2="http://schemas.microsoft.com/office/powerpoint/2019/9/main/command">
                <pc:docMk/>
                <pc:sldMk cId="3017328313" sldId="365"/>
                <pc2:cmMk id="{7C45CDAE-B3AD-4B1C-9941-85FBFA21FAED}"/>
              </pc2:cmMkLst>
            </pc226:cmChg>
          </p:ext>
        </pc:extLst>
      </pc:sldChg>
      <pc:sldChg chg="new del">
        <pc:chgData name="Thomas, Jyothish (STFC,RAL,SC)" userId="b63a610e-c056-4e8a-86cf-b53c4157c213" providerId="ADAL" clId="{EEA6386D-56AA-4C2C-AF53-78E0109095DC}" dt="2025-02-19T08:31:21.194" v="1353" actId="47"/>
        <pc:sldMkLst>
          <pc:docMk/>
          <pc:sldMk cId="3348473201" sldId="366"/>
        </pc:sldMkLst>
      </pc:sldChg>
      <pc:sldChg chg="add setBg">
        <pc:chgData name="Thomas, Jyothish (STFC,RAL,SC)" userId="b63a610e-c056-4e8a-86cf-b53c4157c213" providerId="ADAL" clId="{EEA6386D-56AA-4C2C-AF53-78E0109095DC}" dt="2025-02-19T09:19:59.604" v="3186"/>
        <pc:sldMkLst>
          <pc:docMk/>
          <pc:sldMk cId="4182690542" sldId="366"/>
        </pc:sldMkLst>
      </pc:sldChg>
      <pc:sldChg chg="modSp add mod setBg">
        <pc:chgData name="Thomas, Jyothish (STFC,RAL,SC)" userId="b63a610e-c056-4e8a-86cf-b53c4157c213" providerId="ADAL" clId="{EEA6386D-56AA-4C2C-AF53-78E0109095DC}" dt="2025-02-19T11:14:50.517" v="3560" actId="20577"/>
        <pc:sldMkLst>
          <pc:docMk/>
          <pc:sldMk cId="4021147729" sldId="367"/>
        </pc:sldMkLst>
        <pc:spChg chg="mod">
          <ac:chgData name="Thomas, Jyothish (STFC,RAL,SC)" userId="b63a610e-c056-4e8a-86cf-b53c4157c213" providerId="ADAL" clId="{EEA6386D-56AA-4C2C-AF53-78E0109095DC}" dt="2025-02-19T08:40:20.711" v="2446" actId="20577"/>
          <ac:spMkLst>
            <pc:docMk/>
            <pc:sldMk cId="4021147729" sldId="367"/>
            <ac:spMk id="2" creationId="{85CBB3CD-330A-4F45-5FF1-06CD847B2E95}"/>
          </ac:spMkLst>
        </pc:spChg>
        <pc:spChg chg="mod">
          <ac:chgData name="Thomas, Jyothish (STFC,RAL,SC)" userId="b63a610e-c056-4e8a-86cf-b53c4157c213" providerId="ADAL" clId="{EEA6386D-56AA-4C2C-AF53-78E0109095DC}" dt="2025-02-19T11:14:50.517" v="3560" actId="20577"/>
          <ac:spMkLst>
            <pc:docMk/>
            <pc:sldMk cId="4021147729" sldId="367"/>
            <ac:spMk id="3" creationId="{D64289D7-379A-0F3D-DAC2-68C1181820F2}"/>
          </ac:spMkLst>
        </pc:spChg>
      </pc:sldChg>
      <pc:sldMasterChg chg="delSldLayout">
        <pc:chgData name="Thomas, Jyothish (STFC,RAL,SC)" userId="b63a610e-c056-4e8a-86cf-b53c4157c213" providerId="ADAL" clId="{EEA6386D-56AA-4C2C-AF53-78E0109095DC}" dt="2025-02-19T08:52:18.999" v="2910" actId="47"/>
        <pc:sldMasterMkLst>
          <pc:docMk/>
          <pc:sldMasterMk cId="1646061292" sldId="2147483660"/>
        </pc:sldMasterMkLst>
        <pc:sldLayoutChg chg="del">
          <pc:chgData name="Thomas, Jyothish (STFC,RAL,SC)" userId="b63a610e-c056-4e8a-86cf-b53c4157c213" providerId="ADAL" clId="{EEA6386D-56AA-4C2C-AF53-78E0109095DC}" dt="2025-02-19T08:52:18.999" v="2910" actId="47"/>
          <pc:sldLayoutMkLst>
            <pc:docMk/>
            <pc:sldMasterMk cId="1646061292" sldId="2147483660"/>
            <pc:sldLayoutMk cId="1236784208" sldId="2147483674"/>
          </pc:sldLayoutMkLst>
        </pc:sldLayoutChg>
      </pc:sldMasterChg>
    </pc:docChg>
  </pc:docChgLst>
</pc:chgInfo>
</file>

<file path=ppt/comments/modernComment_16D_B3D8C6B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C45CDAE-B3AD-4B1C-9941-85FBFA21FAED}" authorId="{9D2B2BF0-1A67-B2EC-3A38-8F254EC2E87A}" created="2025-02-19T11:28:50.005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017328313" sldId="365"/>
      <ac:spMk id="3" creationId="{1939F341-DE23-E660-EB83-15D6A5C01FAA}"/>
      <ac:txMk cp="315" len="1">
        <ac:context len="756" hash="2903805142"/>
      </ac:txMk>
    </ac:txMkLst>
    <p188:pos x="4696690" y="2022763"/>
    <p188:txBody>
      <a:bodyPr/>
      <a:lstStyle/>
      <a:p>
        <a:r>
          <a:rPr lang="en-US"/>
          <a:t>Can we say "an evaluation period", rather than stating a definite timescale which might raise eyebrows/cause questioning or make us a hostage to fortune?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F41480-F82F-493D-A8B5-A6C223C75A25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82B735-A6E4-4ECD-91B2-2073B8B72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846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E4AC8-296A-4A33-B10E-9298ED9A44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B84F2D-1DE6-4349-A396-0FA66F644A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11513-A3E0-4698-81B7-D038F1199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17DB7-292C-4208-BDD3-ECA169373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7CFD1-5BD7-4750-97F1-B1D1B9099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31141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33C12-A09B-405E-B97D-2B025530F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B496A7-CC8E-487A-93D6-40963FF822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F9CA0-D55A-4499-A97E-5872A0831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FFFED2-2CEA-4BF1-B750-53618D97E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8DFC2-B86F-4782-8F7C-6CF026576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82615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49AB69-9010-41F6-87F5-B084DD93E5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7AC0E9-4006-430C-A212-6BA82BF64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5D6F2-9F08-4DA7-8D65-F10BEE5A5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85CDF-2382-43B1-8548-2A875BA94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6253E-3464-404A-9EAE-D5B250101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3408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7427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394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1693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145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4652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6308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8731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00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BF8C4-4EA0-4DA7-B426-5F7A84C63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CDDB0B-1833-43C5-BA65-D8E5FA7D0F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F89AC5-A881-4274-ADA0-0795639F4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561E2-36BC-4869-9B7F-3972D5494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7E3DC-339B-4424-9009-1615C9F73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293182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28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671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5425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07944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4104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4DA4B-A73B-47BC-82BA-382DEB19B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2DCD5D-2D2F-4D05-8344-028AE0D694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ADCB1-D4AE-4945-9253-5AA2D188F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192D2-5BD5-4AC5-A9FD-E4E5F2833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D62E4-0152-4555-8F22-FA3091D82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3614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7AA0A-156F-4BB5-A84F-4DD271B88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27BF8C-EEB5-4C42-BABE-B81243E454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36279F-38D5-4AB0-B45E-7672E69468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0E51FF-43F1-454D-949E-BD25CFC69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72DD5-BA9B-4904-A2B5-41C88A164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DD6670-8001-406C-9BDD-10C6D8C1B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78171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AA261-AB7C-4A2E-9788-0488735B5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C1EF94-4CF2-43EA-9B26-752A2A4170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264975-A68C-42CF-89B1-2B7A5370D9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7B80B9-DF5D-48F4-9F3B-F9A209633B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153154-26E0-4492-A193-7BAB66C445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6AD2F7-3678-45C1-9B9F-B5F1A9887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210D3D-BAE4-4119-8A8B-CF730C82E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1C28AB-F511-4516-A9A8-D3EDC1610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30760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7F208-57DB-4326-824D-55D16B6B5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8F2496-8A5E-488D-BCBE-019338689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190216-904A-41B2-9F1C-60C941622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58BB64-CBF8-4EA4-A845-1DC31A164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681071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1F82E4-1577-4401-B7E2-F97349727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359684-E21B-473F-88FE-C4A32C013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DEBC0E-BEE6-4584-936E-2E456E7D7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640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49AE5-7B85-4636-8367-ABF774935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EA323-BF90-403B-A10A-9202D3225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A4C020-E415-4A6C-8532-DA813B7FF0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0F1053-1F5E-439B-8CF8-2438A7B23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0AE49B-9F5D-4EF1-9A60-E441ED939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286FBF-6FE7-44A6-AA98-334A85442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91909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82174-8CAD-4DD3-BC92-DFD6BD04E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C21D8B-DC07-45CB-B382-18218443B9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38C0C2-3DF0-43E6-9B58-AD5544D633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9831B7-41F8-4347-A013-BCF8C2ED6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169188-6C25-467A-95F9-D58E08375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84264D-C52F-4E50-9481-E12DCAE32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52484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D41B05-2A40-4698-9597-7BD0B7596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7DBD74-7AFD-4EC7-83E3-0EED11F13F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8B26C1-515F-491D-9E91-3FDD65C4DF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FC6FD-05CB-4F27-B836-A3E3015B14DD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0948C0-84B4-4A2B-90A0-35AAF2BE53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63613-B106-4C74-93F4-E8EABD462B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67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061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yothish.thomas@stfc.ac.uk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microsoft.com/office/2018/10/relationships/comments" Target="../comments/modernComment_16D_B3D8C6B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xrootd/xrootd/pull/2341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7751EF-46A0-4B42-9A76-940BBA7936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788" y="1309403"/>
            <a:ext cx="10047052" cy="2967208"/>
          </a:xfrm>
        </p:spPr>
        <p:txBody>
          <a:bodyPr>
            <a:normAutofit/>
          </a:bodyPr>
          <a:lstStyle/>
          <a:p>
            <a:pPr algn="l"/>
            <a:r>
              <a:rPr lang="en-GB" b="1" dirty="0" err="1">
                <a:solidFill>
                  <a:srgbClr val="002060"/>
                </a:solidFill>
              </a:rPr>
              <a:t>XRootD</a:t>
            </a:r>
            <a:r>
              <a:rPr lang="en-GB" b="1" dirty="0">
                <a:solidFill>
                  <a:srgbClr val="002060"/>
                </a:solidFill>
              </a:rPr>
              <a:t> Collaboration </a:t>
            </a:r>
            <a:br>
              <a:rPr lang="en-GB" b="1" dirty="0">
                <a:solidFill>
                  <a:srgbClr val="002060"/>
                </a:solidFill>
              </a:rPr>
            </a:br>
            <a:r>
              <a:rPr lang="en-GB" b="1" dirty="0">
                <a:solidFill>
                  <a:srgbClr val="002060"/>
                </a:solidFill>
              </a:rPr>
              <a:t>RAL, on behalf of GRIDPP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64A233-84A7-41AB-89BF-6D025DA12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132142" y="4904408"/>
            <a:ext cx="3946779" cy="1038225"/>
          </a:xfrm>
        </p:spPr>
        <p:txBody>
          <a:bodyPr>
            <a:normAutofit/>
          </a:bodyPr>
          <a:lstStyle/>
          <a:p>
            <a:pPr algn="r"/>
            <a:r>
              <a:rPr lang="en-GB" sz="1500" dirty="0"/>
              <a:t>Jyothish Thomas</a:t>
            </a:r>
          </a:p>
          <a:p>
            <a:pPr algn="r"/>
            <a:r>
              <a:rPr lang="en-GB" sz="1500" dirty="0">
                <a:ea typeface="Calibri"/>
                <a:cs typeface="Calibri"/>
                <a:hlinkClick r:id="rId3"/>
              </a:rPr>
              <a:t>jyothish.thomas@stfc.ac.uk</a:t>
            </a:r>
            <a:r>
              <a:rPr lang="en-GB" sz="1500" dirty="0">
                <a:ea typeface="Calibri"/>
                <a:cs typeface="Calibri"/>
              </a:rPr>
              <a:t>,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4501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FC5B7-5203-0C9D-54F1-C08BAD72A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RAL Interests and Contributions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5D823-F37C-6E08-14BD-F818AC096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715" y="1440316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GB" dirty="0" err="1"/>
              <a:t>XRootD</a:t>
            </a:r>
            <a:r>
              <a:rPr lang="en-GB" dirty="0"/>
              <a:t> Server (root:// and davs://)</a:t>
            </a:r>
          </a:p>
          <a:p>
            <a:pPr lvl="2"/>
            <a:r>
              <a:rPr lang="en-GB" dirty="0"/>
              <a:t>Used for both our external gateways and XCache endpoints</a:t>
            </a:r>
          </a:p>
          <a:p>
            <a:pPr lvl="2"/>
            <a:r>
              <a:rPr lang="en-GB" dirty="0"/>
              <a:t>We have found and provided PRs to fix protocol mismatch issues.</a:t>
            </a:r>
          </a:p>
          <a:p>
            <a:pPr lvl="2"/>
            <a:r>
              <a:rPr lang="en-GB" dirty="0"/>
              <a:t>We created and run a pre-production testing framework (See </a:t>
            </a:r>
            <a:r>
              <a:rPr lang="en-GB" dirty="0" err="1"/>
              <a:t>XRootD</a:t>
            </a:r>
            <a:r>
              <a:rPr lang="en-GB" dirty="0"/>
              <a:t> workshop,2024)</a:t>
            </a:r>
          </a:p>
          <a:p>
            <a:pPr lvl="1"/>
            <a:r>
              <a:rPr lang="en-GB" dirty="0"/>
              <a:t>CMSD</a:t>
            </a:r>
          </a:p>
          <a:p>
            <a:pPr lvl="2"/>
            <a:r>
              <a:rPr lang="en-GB" dirty="0"/>
              <a:t>Used to load balance our main external facing SE, as well as for CMS AAA</a:t>
            </a:r>
          </a:p>
          <a:p>
            <a:pPr lvl="2"/>
            <a:r>
              <a:rPr lang="en-GB" dirty="0"/>
              <a:t>Improved on load balancing functionality</a:t>
            </a:r>
          </a:p>
          <a:p>
            <a:pPr lvl="1"/>
            <a:r>
              <a:rPr lang="en-GB" dirty="0"/>
              <a:t>XCache</a:t>
            </a:r>
          </a:p>
          <a:p>
            <a:pPr lvl="2"/>
            <a:r>
              <a:rPr lang="en-GB" dirty="0"/>
              <a:t>Our batch farm uses </a:t>
            </a:r>
            <a:r>
              <a:rPr lang="en-GB"/>
              <a:t>XCaches</a:t>
            </a:r>
            <a:r>
              <a:rPr lang="en-GB" dirty="0"/>
              <a:t> for fetching data for jobs.</a:t>
            </a:r>
          </a:p>
          <a:p>
            <a:pPr lvl="2"/>
            <a:r>
              <a:rPr lang="en-GB" dirty="0"/>
              <a:t>We’ve found and helped fix minor bugs (such as the message size mismatch)</a:t>
            </a:r>
          </a:p>
          <a:p>
            <a:pPr lvl="2"/>
            <a:r>
              <a:rPr lang="en-GB" dirty="0"/>
              <a:t>Implementing a write redirect for them.</a:t>
            </a:r>
          </a:p>
          <a:p>
            <a:pPr lvl="1"/>
            <a:r>
              <a:rPr lang="en-GB" dirty="0"/>
              <a:t>Authentication</a:t>
            </a:r>
          </a:p>
          <a:p>
            <a:pPr lvl="2"/>
            <a:r>
              <a:rPr lang="en-GB" dirty="0"/>
              <a:t>We support both </a:t>
            </a:r>
            <a:r>
              <a:rPr lang="en-GB" dirty="0" err="1"/>
              <a:t>gsi</a:t>
            </a:r>
            <a:r>
              <a:rPr lang="en-GB" dirty="0"/>
              <a:t> and </a:t>
            </a:r>
            <a:r>
              <a:rPr lang="en-GB" dirty="0" err="1"/>
              <a:t>scitokens</a:t>
            </a:r>
            <a:r>
              <a:rPr lang="en-GB" dirty="0"/>
              <a:t> </a:t>
            </a:r>
          </a:p>
          <a:p>
            <a:pPr lvl="2"/>
            <a:r>
              <a:rPr lang="en-GB" dirty="0"/>
              <a:t>Helped improve the </a:t>
            </a:r>
            <a:r>
              <a:rPr lang="en-GB" dirty="0" err="1"/>
              <a:t>scitoken</a:t>
            </a:r>
            <a:r>
              <a:rPr lang="en-GB" dirty="0"/>
              <a:t> implementation in </a:t>
            </a:r>
            <a:r>
              <a:rPr lang="en-GB" dirty="0" err="1"/>
              <a:t>XRootD</a:t>
            </a:r>
            <a:r>
              <a:rPr lang="en-GB" dirty="0"/>
              <a:t> to match the WLCG specs and VO use cases.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32402-9B83-99F0-F1EB-1FD55F659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0516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AFF76DD-446E-8F7A-D0D7-F25CFC6F86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A32CE-5D9F-45FE-3CDD-C05E23F49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XrdCeph</a:t>
            </a:r>
            <a:r>
              <a:rPr lang="en-GB" dirty="0"/>
              <a:t>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3C6ACE-ACFD-AD71-045A-8DED1FF9B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RAL has a separate fork of </a:t>
            </a:r>
            <a:r>
              <a:rPr lang="en-GB" sz="2400" dirty="0" err="1"/>
              <a:t>XRootD</a:t>
            </a:r>
            <a:r>
              <a:rPr lang="en-GB" sz="2400" dirty="0"/>
              <a:t> where it has pushed features and improvements on since 2021. </a:t>
            </a:r>
          </a:p>
          <a:p>
            <a:r>
              <a:rPr lang="en-GB" sz="2400" dirty="0"/>
              <a:t>This included features such as: </a:t>
            </a:r>
          </a:p>
          <a:p>
            <a:pPr lvl="1"/>
            <a:r>
              <a:rPr lang="en-GB" sz="2000" dirty="0" err="1"/>
              <a:t>XrdCeph</a:t>
            </a:r>
            <a:r>
              <a:rPr lang="en-GB" sz="2000" dirty="0"/>
              <a:t> level buffers to increase throughput performance </a:t>
            </a:r>
          </a:p>
          <a:p>
            <a:pPr lvl="1"/>
            <a:r>
              <a:rPr lang="en-GB" sz="2000" dirty="0"/>
              <a:t>Direct </a:t>
            </a:r>
            <a:r>
              <a:rPr lang="en-GB" sz="2000" dirty="0" err="1"/>
              <a:t>rados</a:t>
            </a:r>
            <a:r>
              <a:rPr lang="en-GB" sz="2000" dirty="0"/>
              <a:t> reads to improve read performance, especially for vector reads.</a:t>
            </a:r>
          </a:p>
          <a:p>
            <a:pPr lvl="1"/>
            <a:r>
              <a:rPr lang="en-GB" sz="2000" dirty="0"/>
              <a:t>Space metrics reporting for pools</a:t>
            </a:r>
          </a:p>
          <a:p>
            <a:pPr lvl="1"/>
            <a:r>
              <a:rPr lang="en-GB" sz="2000" dirty="0"/>
              <a:t>Dynamic object size calculation for heterogeneous pools</a:t>
            </a:r>
          </a:p>
          <a:p>
            <a:pPr lvl="1"/>
            <a:r>
              <a:rPr lang="en-GB" sz="2000" dirty="0"/>
              <a:t>Logging improvements</a:t>
            </a:r>
          </a:p>
          <a:p>
            <a:pPr lvl="1"/>
            <a:r>
              <a:rPr lang="en-GB" sz="2000" dirty="0"/>
              <a:t>Miscellaneous bugfixes</a:t>
            </a:r>
          </a:p>
          <a:p>
            <a:pPr lvl="1"/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5B540A-77E4-D922-A33E-BA13FADE2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2690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EF5619C-0FE1-51B6-CA1B-FB4839A1AB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72912-ACA8-0C68-740D-888BDEC27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RAL – Short term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9F341-DE23-E660-EB83-15D6A5C01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2980"/>
            <a:ext cx="10515600" cy="4351338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GB" sz="2400" dirty="0" err="1"/>
              <a:t>XrdCeph</a:t>
            </a:r>
            <a:r>
              <a:rPr lang="en-GB" sz="2400" dirty="0"/>
              <a:t>:</a:t>
            </a:r>
          </a:p>
          <a:p>
            <a:pPr lvl="1"/>
            <a:r>
              <a:rPr lang="en-GB" sz="2000" dirty="0"/>
              <a:t>A merge of our developments is </a:t>
            </a:r>
            <a:r>
              <a:rPr lang="en-GB" sz="2000" dirty="0" err="1"/>
              <a:t>milestoned</a:t>
            </a:r>
            <a:r>
              <a:rPr lang="en-GB" sz="2000" dirty="0"/>
              <a:t> for 5.8.0 </a:t>
            </a:r>
            <a:r>
              <a:rPr lang="en-GB" sz="2000" dirty="0">
                <a:hlinkClick r:id="rId4"/>
              </a:rPr>
              <a:t>https://github.com/xrootd/xrootd/pull/2341</a:t>
            </a:r>
            <a:endParaRPr lang="en-GB" sz="2000" dirty="0"/>
          </a:p>
          <a:p>
            <a:pPr lvl="1"/>
            <a:r>
              <a:rPr lang="en-GB" sz="2000" dirty="0"/>
              <a:t>Future versions will standardize the convention tying </a:t>
            </a:r>
            <a:r>
              <a:rPr lang="en-GB" sz="2000" dirty="0" err="1"/>
              <a:t>XrdCeph</a:t>
            </a:r>
            <a:r>
              <a:rPr lang="en-GB" sz="2000" dirty="0"/>
              <a:t> versions with the </a:t>
            </a:r>
            <a:r>
              <a:rPr lang="en-GB" sz="2000" dirty="0" err="1"/>
              <a:t>Ceph</a:t>
            </a:r>
            <a:r>
              <a:rPr lang="en-GB" sz="2000" dirty="0"/>
              <a:t> versions.</a:t>
            </a:r>
          </a:p>
          <a:p>
            <a:r>
              <a:rPr lang="en-GB" sz="2400" dirty="0"/>
              <a:t>Checksums:</a:t>
            </a:r>
          </a:p>
          <a:p>
            <a:pPr lvl="1"/>
            <a:r>
              <a:rPr lang="en-GB" sz="2000" dirty="0"/>
              <a:t>We’re planning to validate our streamed checksum code by comparing streamed and readback checksums over an </a:t>
            </a:r>
            <a:r>
              <a:rPr lang="en-GB" sz="2000"/>
              <a:t>evaluation period.</a:t>
            </a:r>
            <a:endParaRPr lang="en-GB" sz="2000" dirty="0"/>
          </a:p>
          <a:p>
            <a:pPr lvl="1"/>
            <a:r>
              <a:rPr lang="en-GB" sz="2000" dirty="0"/>
              <a:t>This specific implementation will be at the </a:t>
            </a:r>
            <a:r>
              <a:rPr lang="en-GB" sz="2000" dirty="0" err="1"/>
              <a:t>XrdCeph</a:t>
            </a:r>
            <a:r>
              <a:rPr lang="en-GB" sz="2000" dirty="0"/>
              <a:t> level. It looks possible to implement optional checksum calculation into the core of </a:t>
            </a:r>
            <a:r>
              <a:rPr lang="en-GB" sz="2000" dirty="0" err="1"/>
              <a:t>XRootD</a:t>
            </a:r>
            <a:r>
              <a:rPr lang="en-GB" sz="2000" dirty="0"/>
              <a:t>, which should allow application to other storage backends.</a:t>
            </a:r>
            <a:endParaRPr lang="en-GB" sz="2000" dirty="0">
              <a:ea typeface="Calibri"/>
              <a:cs typeface="Calibri"/>
            </a:endParaRPr>
          </a:p>
          <a:p>
            <a:r>
              <a:rPr lang="en-GB" sz="2400" dirty="0"/>
              <a:t>XCache:</a:t>
            </a:r>
          </a:p>
          <a:p>
            <a:pPr lvl="1"/>
            <a:r>
              <a:rPr lang="en-GB" sz="2000" dirty="0"/>
              <a:t>We have a working implementation to redirect write requests to an XCache to another endpoint, effectively allowing transparent writes to an XCache. This will be cleaned up and submitted as a PR once validated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FBF983-BCC3-3A28-ACCE-6E4CDD3DC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732831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11100FF-F3E9-5CD4-0153-71F0CCA213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BB3CD-330A-4F45-5FF1-06CD847B2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RAL – Long term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4289D7-379A-0F3D-DAC2-68C1181820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err="1"/>
              <a:t>XrdCeph</a:t>
            </a:r>
            <a:r>
              <a:rPr lang="en-GB" sz="2400" dirty="0"/>
              <a:t>:</a:t>
            </a:r>
          </a:p>
          <a:p>
            <a:pPr lvl="1"/>
            <a:r>
              <a:rPr lang="en-GB" sz="2000" dirty="0"/>
              <a:t>We’re planning to replace </a:t>
            </a:r>
            <a:r>
              <a:rPr lang="en-GB" sz="2000" dirty="0" err="1"/>
              <a:t>libradosstriper</a:t>
            </a:r>
            <a:r>
              <a:rPr lang="en-GB" sz="2000" dirty="0"/>
              <a:t> with </a:t>
            </a:r>
            <a:r>
              <a:rPr lang="en-GB" sz="2000" dirty="0" err="1"/>
              <a:t>librados</a:t>
            </a:r>
            <a:r>
              <a:rPr lang="en-GB" sz="2000" dirty="0"/>
              <a:t> commands directly</a:t>
            </a:r>
          </a:p>
          <a:p>
            <a:pPr lvl="1"/>
            <a:r>
              <a:rPr lang="en-GB" sz="2000" dirty="0"/>
              <a:t>Expecting significant performance improvements on writes (reads already use this)</a:t>
            </a:r>
          </a:p>
          <a:p>
            <a:r>
              <a:rPr lang="en-GB" sz="2400" dirty="0"/>
              <a:t>RAL supports new communities beyond the LHC (e.g. LSST,UKSRC) </a:t>
            </a:r>
            <a:br>
              <a:rPr lang="en-GB" sz="2400" dirty="0"/>
            </a:br>
            <a:r>
              <a:rPr lang="en-GB" sz="2400" dirty="0"/>
              <a:t>That are building their infrastructure on </a:t>
            </a:r>
            <a:r>
              <a:rPr lang="en-GB" sz="2400" dirty="0" err="1"/>
              <a:t>XRootD</a:t>
            </a:r>
            <a:r>
              <a:rPr lang="en-GB" sz="2400" dirty="0"/>
              <a:t> based storage</a:t>
            </a:r>
          </a:p>
          <a:p>
            <a:r>
              <a:rPr lang="en-GB" sz="2400" dirty="0"/>
              <a:t>Plan to move to SSD-backed storage for increased throughput and </a:t>
            </a:r>
            <a:r>
              <a:rPr lang="en-GB" sz="2400" dirty="0" err="1"/>
              <a:t>iops</a:t>
            </a:r>
            <a:r>
              <a:rPr lang="en-GB" sz="2400" dirty="0"/>
              <a:t>. </a:t>
            </a:r>
          </a:p>
          <a:p>
            <a:pPr lvl="1"/>
            <a:r>
              <a:rPr lang="en-GB" sz="2000" dirty="0" err="1"/>
              <a:t>iops</a:t>
            </a:r>
            <a:r>
              <a:rPr lang="en-GB" sz="2000" dirty="0"/>
              <a:t> are a significant limiting factor on HDD-based storage.</a:t>
            </a:r>
          </a:p>
          <a:p>
            <a:pPr lvl="1"/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0CF73C-379A-3C95-1D45-C4FCD6CFC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1147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090F7BA-AD18-4BF0-BC95-4D04A0F968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953757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36131</TotalTime>
  <Words>429</Words>
  <Application>Microsoft Office PowerPoint</Application>
  <PresentationFormat>Widescreen</PresentationFormat>
  <Paragraphs>48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Font and logo master</vt:lpstr>
      <vt:lpstr>XRootD Collaboration  RAL, on behalf of GRIDPP</vt:lpstr>
      <vt:lpstr>RAL Interests and Contributions</vt:lpstr>
      <vt:lpstr>The XrdCeph Module</vt:lpstr>
      <vt:lpstr>RAL – Short term plans</vt:lpstr>
      <vt:lpstr>RAL – Long term plans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Thomas, Jyothish (STFC,RAL,SC)</dc:creator>
  <cp:lastModifiedBy>Thomas, Jyothish (STFC,RAL,SC)</cp:lastModifiedBy>
  <cp:revision>3</cp:revision>
  <dcterms:created xsi:type="dcterms:W3CDTF">2022-08-17T12:58:36Z</dcterms:created>
  <dcterms:modified xsi:type="dcterms:W3CDTF">2025-02-19T18:23:18Z</dcterms:modified>
</cp:coreProperties>
</file>