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7"/>
  </p:notesMasterIdLst>
  <p:sldIdLst>
    <p:sldId id="269" r:id="rId3"/>
    <p:sldId id="270" r:id="rId4"/>
    <p:sldId id="271" r:id="rId5"/>
    <p:sldId id="272" r:id="rId6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921FA6-1167-4760-9353-23B826E34D20}" type="doc">
      <dgm:prSet loTypeId="urn:microsoft.com/office/officeart/2005/8/layout/defaul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331891FB-B34B-44EF-AE8B-1BAAF0E4AF7D}">
      <dgm:prSet/>
      <dgm:spPr/>
      <dgm:t>
        <a:bodyPr/>
        <a:lstStyle/>
        <a:p>
          <a:r>
            <a:rPr lang="en-GB" dirty="0"/>
            <a:t>Definition</a:t>
          </a:r>
          <a:endParaRPr lang="en-US" dirty="0"/>
        </a:p>
      </dgm:t>
    </dgm:pt>
    <dgm:pt modelId="{4E89C13A-8132-44AE-9B00-B581B6E5A7E4}" type="parTrans" cxnId="{86D74DA3-015A-426E-A96E-06DBCC866F33}">
      <dgm:prSet/>
      <dgm:spPr/>
      <dgm:t>
        <a:bodyPr/>
        <a:lstStyle/>
        <a:p>
          <a:endParaRPr lang="en-US"/>
        </a:p>
      </dgm:t>
    </dgm:pt>
    <dgm:pt modelId="{F9E15D0A-BF0B-4860-8BA0-2706914BC003}" type="sibTrans" cxnId="{86D74DA3-015A-426E-A96E-06DBCC866F33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D4D46DD-39F2-4534-9CEC-6C724668C79D}">
      <dgm:prSet/>
      <dgm:spPr/>
      <dgm:t>
        <a:bodyPr/>
        <a:lstStyle/>
        <a:p>
          <a:r>
            <a:rPr lang="en-GB"/>
            <a:t>Hazard Identification (labelling, warning signs)</a:t>
          </a:r>
          <a:endParaRPr lang="en-US"/>
        </a:p>
      </dgm:t>
    </dgm:pt>
    <dgm:pt modelId="{EC9C5CFD-D86E-409E-915B-4137E7CEA03B}" type="parTrans" cxnId="{9EC9F7D5-16CA-469F-8453-6AB5FB515802}">
      <dgm:prSet/>
      <dgm:spPr/>
      <dgm:t>
        <a:bodyPr/>
        <a:lstStyle/>
        <a:p>
          <a:endParaRPr lang="en-US"/>
        </a:p>
      </dgm:t>
    </dgm:pt>
    <dgm:pt modelId="{FEBDB210-5516-431E-92EC-32A2190ACCCD}" type="sibTrans" cxnId="{9EC9F7D5-16CA-469F-8453-6AB5FB51580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1639A4D-37F5-4BA4-A0CA-C848807B1510}">
      <dgm:prSet/>
      <dgm:spPr/>
      <dgm:t>
        <a:bodyPr/>
        <a:lstStyle/>
        <a:p>
          <a:r>
            <a:rPr lang="en-GB"/>
            <a:t>Risk assessment methodology</a:t>
          </a:r>
          <a:endParaRPr lang="en-US"/>
        </a:p>
      </dgm:t>
    </dgm:pt>
    <dgm:pt modelId="{14267017-0BCD-49FD-A98E-81A3F0DCFC71}" type="parTrans" cxnId="{898483C4-57AF-482C-8685-BFB6ED5B5BD5}">
      <dgm:prSet/>
      <dgm:spPr/>
      <dgm:t>
        <a:bodyPr/>
        <a:lstStyle/>
        <a:p>
          <a:endParaRPr lang="en-US"/>
        </a:p>
      </dgm:t>
    </dgm:pt>
    <dgm:pt modelId="{56D2C9D7-27D5-4BAA-A14D-AC51F4F00120}" type="sibTrans" cxnId="{898483C4-57AF-482C-8685-BFB6ED5B5BD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826453F-24F5-4242-A8F6-4FF1E8A2836F}">
      <dgm:prSet/>
      <dgm:spPr/>
      <dgm:t>
        <a:bodyPr/>
        <a:lstStyle/>
        <a:p>
          <a:r>
            <a:rPr lang="en-GB"/>
            <a:t>Exposure monitoring</a:t>
          </a:r>
          <a:endParaRPr lang="en-US"/>
        </a:p>
      </dgm:t>
    </dgm:pt>
    <dgm:pt modelId="{94AD5008-305F-43A0-A196-C4B549984BA4}" type="parTrans" cxnId="{3213CD29-BA83-45F9-8008-2822EB5B3AAE}">
      <dgm:prSet/>
      <dgm:spPr/>
      <dgm:t>
        <a:bodyPr/>
        <a:lstStyle/>
        <a:p>
          <a:endParaRPr lang="en-US"/>
        </a:p>
      </dgm:t>
    </dgm:pt>
    <dgm:pt modelId="{EE4ED9EE-9C5B-4EC9-90A2-F72E3DCC2B81}" type="sibTrans" cxnId="{3213CD29-BA83-45F9-8008-2822EB5B3AA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2DB55EB-D31E-47C3-BB68-FD212DF10CA7}">
      <dgm:prSet/>
      <dgm:spPr/>
      <dgm:t>
        <a:bodyPr/>
        <a:lstStyle/>
        <a:p>
          <a:r>
            <a:rPr lang="en-GB"/>
            <a:t>Safe Practices (disposal, etc.)</a:t>
          </a:r>
          <a:endParaRPr lang="en-US"/>
        </a:p>
      </dgm:t>
    </dgm:pt>
    <dgm:pt modelId="{A7B64AEA-7DAF-4271-8063-FB896BE155D6}" type="parTrans" cxnId="{EF42B284-9BC4-4DC2-B36E-F13495F33A40}">
      <dgm:prSet/>
      <dgm:spPr/>
      <dgm:t>
        <a:bodyPr/>
        <a:lstStyle/>
        <a:p>
          <a:endParaRPr lang="en-US"/>
        </a:p>
      </dgm:t>
    </dgm:pt>
    <dgm:pt modelId="{9B97D6C3-AA4F-4D7C-8234-7898C422B88C}" type="sibTrans" cxnId="{EF42B284-9BC4-4DC2-B36E-F13495F33A40}">
      <dgm:prSet/>
      <dgm:spPr/>
      <dgm:t>
        <a:bodyPr/>
        <a:lstStyle/>
        <a:p>
          <a:endParaRPr lang="en-US"/>
        </a:p>
      </dgm:t>
    </dgm:pt>
    <dgm:pt modelId="{4F78E329-E559-45C8-A090-995A511C1774}" type="pres">
      <dgm:prSet presAssocID="{9D921FA6-1167-4760-9353-23B826E34D20}" presName="diagram" presStyleCnt="0">
        <dgm:presLayoutVars>
          <dgm:dir/>
          <dgm:resizeHandles val="exact"/>
        </dgm:presLayoutVars>
      </dgm:prSet>
      <dgm:spPr/>
    </dgm:pt>
    <dgm:pt modelId="{24FAAED3-8A42-476F-BE45-89BB5E44D992}" type="pres">
      <dgm:prSet presAssocID="{331891FB-B34B-44EF-AE8B-1BAAF0E4AF7D}" presName="node" presStyleLbl="node1" presStyleIdx="0" presStyleCnt="5">
        <dgm:presLayoutVars>
          <dgm:bulletEnabled val="1"/>
        </dgm:presLayoutVars>
      </dgm:prSet>
      <dgm:spPr/>
    </dgm:pt>
    <dgm:pt modelId="{F163EC98-B65B-4FC8-9657-7DCE27F48C2A}" type="pres">
      <dgm:prSet presAssocID="{F9E15D0A-BF0B-4860-8BA0-2706914BC003}" presName="sibTrans" presStyleCnt="0"/>
      <dgm:spPr/>
    </dgm:pt>
    <dgm:pt modelId="{66E60B7F-4941-42F3-9D14-6A99E29FAB61}" type="pres">
      <dgm:prSet presAssocID="{9D4D46DD-39F2-4534-9CEC-6C724668C79D}" presName="node" presStyleLbl="node1" presStyleIdx="1" presStyleCnt="5">
        <dgm:presLayoutVars>
          <dgm:bulletEnabled val="1"/>
        </dgm:presLayoutVars>
      </dgm:prSet>
      <dgm:spPr/>
    </dgm:pt>
    <dgm:pt modelId="{D833D362-70D9-48AF-B356-02376B1BFE43}" type="pres">
      <dgm:prSet presAssocID="{FEBDB210-5516-431E-92EC-32A2190ACCCD}" presName="sibTrans" presStyleCnt="0"/>
      <dgm:spPr/>
    </dgm:pt>
    <dgm:pt modelId="{24DF59A1-A517-4ED5-BE99-4216BB65109C}" type="pres">
      <dgm:prSet presAssocID="{51639A4D-37F5-4BA4-A0CA-C848807B1510}" presName="node" presStyleLbl="node1" presStyleIdx="2" presStyleCnt="5">
        <dgm:presLayoutVars>
          <dgm:bulletEnabled val="1"/>
        </dgm:presLayoutVars>
      </dgm:prSet>
      <dgm:spPr/>
    </dgm:pt>
    <dgm:pt modelId="{46CF6CEE-C615-4C05-8B91-EE2103CED446}" type="pres">
      <dgm:prSet presAssocID="{56D2C9D7-27D5-4BAA-A14D-AC51F4F00120}" presName="sibTrans" presStyleCnt="0"/>
      <dgm:spPr/>
    </dgm:pt>
    <dgm:pt modelId="{A196CBE3-40CA-4854-9793-8EF6930F38A1}" type="pres">
      <dgm:prSet presAssocID="{0826453F-24F5-4242-A8F6-4FF1E8A2836F}" presName="node" presStyleLbl="node1" presStyleIdx="3" presStyleCnt="5">
        <dgm:presLayoutVars>
          <dgm:bulletEnabled val="1"/>
        </dgm:presLayoutVars>
      </dgm:prSet>
      <dgm:spPr/>
    </dgm:pt>
    <dgm:pt modelId="{9953AF9C-9D3E-4010-837A-833B157459E2}" type="pres">
      <dgm:prSet presAssocID="{EE4ED9EE-9C5B-4EC9-90A2-F72E3DCC2B81}" presName="sibTrans" presStyleCnt="0"/>
      <dgm:spPr/>
    </dgm:pt>
    <dgm:pt modelId="{340FB176-33FE-4611-92FA-AEE598A91727}" type="pres">
      <dgm:prSet presAssocID="{E2DB55EB-D31E-47C3-BB68-FD212DF10CA7}" presName="node" presStyleLbl="node1" presStyleIdx="4" presStyleCnt="5">
        <dgm:presLayoutVars>
          <dgm:bulletEnabled val="1"/>
        </dgm:presLayoutVars>
      </dgm:prSet>
      <dgm:spPr/>
    </dgm:pt>
  </dgm:ptLst>
  <dgm:cxnLst>
    <dgm:cxn modelId="{3213CD29-BA83-45F9-8008-2822EB5B3AAE}" srcId="{9D921FA6-1167-4760-9353-23B826E34D20}" destId="{0826453F-24F5-4242-A8F6-4FF1E8A2836F}" srcOrd="3" destOrd="0" parTransId="{94AD5008-305F-43A0-A196-C4B549984BA4}" sibTransId="{EE4ED9EE-9C5B-4EC9-90A2-F72E3DCC2B81}"/>
    <dgm:cxn modelId="{432FAC34-BF4E-4089-82C0-83BE9BA5BF25}" type="presOf" srcId="{9D921FA6-1167-4760-9353-23B826E34D20}" destId="{4F78E329-E559-45C8-A090-995A511C1774}" srcOrd="0" destOrd="0" presId="urn:microsoft.com/office/officeart/2005/8/layout/default"/>
    <dgm:cxn modelId="{8A83CB4F-97CC-4780-8CD8-DB77CC878B33}" type="presOf" srcId="{E2DB55EB-D31E-47C3-BB68-FD212DF10CA7}" destId="{340FB176-33FE-4611-92FA-AEE598A91727}" srcOrd="0" destOrd="0" presId="urn:microsoft.com/office/officeart/2005/8/layout/default"/>
    <dgm:cxn modelId="{EF42B284-9BC4-4DC2-B36E-F13495F33A40}" srcId="{9D921FA6-1167-4760-9353-23B826E34D20}" destId="{E2DB55EB-D31E-47C3-BB68-FD212DF10CA7}" srcOrd="4" destOrd="0" parTransId="{A7B64AEA-7DAF-4271-8063-FB896BE155D6}" sibTransId="{9B97D6C3-AA4F-4D7C-8234-7898C422B88C}"/>
    <dgm:cxn modelId="{6854C29F-721C-4210-88C1-DBE13849C9A7}" type="presOf" srcId="{331891FB-B34B-44EF-AE8B-1BAAF0E4AF7D}" destId="{24FAAED3-8A42-476F-BE45-89BB5E44D992}" srcOrd="0" destOrd="0" presId="urn:microsoft.com/office/officeart/2005/8/layout/default"/>
    <dgm:cxn modelId="{2F441DA0-BFA6-4232-B8ED-4F8F869A9AD8}" type="presOf" srcId="{9D4D46DD-39F2-4534-9CEC-6C724668C79D}" destId="{66E60B7F-4941-42F3-9D14-6A99E29FAB61}" srcOrd="0" destOrd="0" presId="urn:microsoft.com/office/officeart/2005/8/layout/default"/>
    <dgm:cxn modelId="{86D74DA3-015A-426E-A96E-06DBCC866F33}" srcId="{9D921FA6-1167-4760-9353-23B826E34D20}" destId="{331891FB-B34B-44EF-AE8B-1BAAF0E4AF7D}" srcOrd="0" destOrd="0" parTransId="{4E89C13A-8132-44AE-9B00-B581B6E5A7E4}" sibTransId="{F9E15D0A-BF0B-4860-8BA0-2706914BC003}"/>
    <dgm:cxn modelId="{6FFB38B8-61A0-4F2C-911B-73B2EC780B35}" type="presOf" srcId="{51639A4D-37F5-4BA4-A0CA-C848807B1510}" destId="{24DF59A1-A517-4ED5-BE99-4216BB65109C}" srcOrd="0" destOrd="0" presId="urn:microsoft.com/office/officeart/2005/8/layout/default"/>
    <dgm:cxn modelId="{898483C4-57AF-482C-8685-BFB6ED5B5BD5}" srcId="{9D921FA6-1167-4760-9353-23B826E34D20}" destId="{51639A4D-37F5-4BA4-A0CA-C848807B1510}" srcOrd="2" destOrd="0" parTransId="{14267017-0BCD-49FD-A98E-81A3F0DCFC71}" sibTransId="{56D2C9D7-27D5-4BAA-A14D-AC51F4F00120}"/>
    <dgm:cxn modelId="{B539FDD0-F5F7-400A-9060-1162A4CDBC1E}" type="presOf" srcId="{0826453F-24F5-4242-A8F6-4FF1E8A2836F}" destId="{A196CBE3-40CA-4854-9793-8EF6930F38A1}" srcOrd="0" destOrd="0" presId="urn:microsoft.com/office/officeart/2005/8/layout/default"/>
    <dgm:cxn modelId="{9EC9F7D5-16CA-469F-8453-6AB5FB515802}" srcId="{9D921FA6-1167-4760-9353-23B826E34D20}" destId="{9D4D46DD-39F2-4534-9CEC-6C724668C79D}" srcOrd="1" destOrd="0" parTransId="{EC9C5CFD-D86E-409E-915B-4137E7CEA03B}" sibTransId="{FEBDB210-5516-431E-92EC-32A2190ACCCD}"/>
    <dgm:cxn modelId="{0585222A-1ECA-4A98-B6C0-3BED339407D1}" type="presParOf" srcId="{4F78E329-E559-45C8-A090-995A511C1774}" destId="{24FAAED3-8A42-476F-BE45-89BB5E44D992}" srcOrd="0" destOrd="0" presId="urn:microsoft.com/office/officeart/2005/8/layout/default"/>
    <dgm:cxn modelId="{98370B48-BF55-456A-BC3B-2FFB1D5147E7}" type="presParOf" srcId="{4F78E329-E559-45C8-A090-995A511C1774}" destId="{F163EC98-B65B-4FC8-9657-7DCE27F48C2A}" srcOrd="1" destOrd="0" presId="urn:microsoft.com/office/officeart/2005/8/layout/default"/>
    <dgm:cxn modelId="{94BF21BF-3AF7-4167-8656-E151F2637F22}" type="presParOf" srcId="{4F78E329-E559-45C8-A090-995A511C1774}" destId="{66E60B7F-4941-42F3-9D14-6A99E29FAB61}" srcOrd="2" destOrd="0" presId="urn:microsoft.com/office/officeart/2005/8/layout/default"/>
    <dgm:cxn modelId="{3E9BB752-17DF-468B-AE5C-032B9309A4D2}" type="presParOf" srcId="{4F78E329-E559-45C8-A090-995A511C1774}" destId="{D833D362-70D9-48AF-B356-02376B1BFE43}" srcOrd="3" destOrd="0" presId="urn:microsoft.com/office/officeart/2005/8/layout/default"/>
    <dgm:cxn modelId="{DE94BD4D-69E8-40F2-B628-956AEBC3533E}" type="presParOf" srcId="{4F78E329-E559-45C8-A090-995A511C1774}" destId="{24DF59A1-A517-4ED5-BE99-4216BB65109C}" srcOrd="4" destOrd="0" presId="urn:microsoft.com/office/officeart/2005/8/layout/default"/>
    <dgm:cxn modelId="{758B5D09-0DC1-43E3-BF0A-F30482C25007}" type="presParOf" srcId="{4F78E329-E559-45C8-A090-995A511C1774}" destId="{46CF6CEE-C615-4C05-8B91-EE2103CED446}" srcOrd="5" destOrd="0" presId="urn:microsoft.com/office/officeart/2005/8/layout/default"/>
    <dgm:cxn modelId="{9F240BD1-84CF-4EAE-B3B9-9D251015CB95}" type="presParOf" srcId="{4F78E329-E559-45C8-A090-995A511C1774}" destId="{A196CBE3-40CA-4854-9793-8EF6930F38A1}" srcOrd="6" destOrd="0" presId="urn:microsoft.com/office/officeart/2005/8/layout/default"/>
    <dgm:cxn modelId="{FD9421FB-977E-4DF1-95DB-2941B4EF0533}" type="presParOf" srcId="{4F78E329-E559-45C8-A090-995A511C1774}" destId="{9953AF9C-9D3E-4010-837A-833B157459E2}" srcOrd="7" destOrd="0" presId="urn:microsoft.com/office/officeart/2005/8/layout/default"/>
    <dgm:cxn modelId="{73C14586-1C05-4E1F-8233-BAC8BBB82CCD}" type="presParOf" srcId="{4F78E329-E559-45C8-A090-995A511C1774}" destId="{340FB176-33FE-4611-92FA-AEE598A9172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AAED3-8A42-476F-BE45-89BB5E44D992}">
      <dsp:nvSpPr>
        <dsp:cNvPr id="0" name=""/>
        <dsp:cNvSpPr/>
      </dsp:nvSpPr>
      <dsp:spPr>
        <a:xfrm>
          <a:off x="115014" y="3068"/>
          <a:ext cx="3214241" cy="192854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Definition</a:t>
          </a:r>
          <a:endParaRPr lang="en-US" sz="3200" kern="1200" dirty="0"/>
        </a:p>
      </dsp:txBody>
      <dsp:txXfrm>
        <a:off x="115014" y="3068"/>
        <a:ext cx="3214241" cy="1928544"/>
      </dsp:txXfrm>
    </dsp:sp>
    <dsp:sp modelId="{66E60B7F-4941-42F3-9D14-6A99E29FAB61}">
      <dsp:nvSpPr>
        <dsp:cNvPr id="0" name=""/>
        <dsp:cNvSpPr/>
      </dsp:nvSpPr>
      <dsp:spPr>
        <a:xfrm>
          <a:off x="3650679" y="3068"/>
          <a:ext cx="3214241" cy="192854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Hazard Identification (labelling, warning signs)</a:t>
          </a:r>
          <a:endParaRPr lang="en-US" sz="3200" kern="1200"/>
        </a:p>
      </dsp:txBody>
      <dsp:txXfrm>
        <a:off x="3650679" y="3068"/>
        <a:ext cx="3214241" cy="1928544"/>
      </dsp:txXfrm>
    </dsp:sp>
    <dsp:sp modelId="{24DF59A1-A517-4ED5-BE99-4216BB65109C}">
      <dsp:nvSpPr>
        <dsp:cNvPr id="0" name=""/>
        <dsp:cNvSpPr/>
      </dsp:nvSpPr>
      <dsp:spPr>
        <a:xfrm>
          <a:off x="7186344" y="3068"/>
          <a:ext cx="3214241" cy="192854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Risk assessment methodology</a:t>
          </a:r>
          <a:endParaRPr lang="en-US" sz="3200" kern="1200"/>
        </a:p>
      </dsp:txBody>
      <dsp:txXfrm>
        <a:off x="7186344" y="3068"/>
        <a:ext cx="3214241" cy="1928544"/>
      </dsp:txXfrm>
    </dsp:sp>
    <dsp:sp modelId="{A196CBE3-40CA-4854-9793-8EF6930F38A1}">
      <dsp:nvSpPr>
        <dsp:cNvPr id="0" name=""/>
        <dsp:cNvSpPr/>
      </dsp:nvSpPr>
      <dsp:spPr>
        <a:xfrm>
          <a:off x="1882846" y="2253037"/>
          <a:ext cx="3214241" cy="192854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Exposure monitoring</a:t>
          </a:r>
          <a:endParaRPr lang="en-US" sz="3200" kern="1200"/>
        </a:p>
      </dsp:txBody>
      <dsp:txXfrm>
        <a:off x="1882846" y="2253037"/>
        <a:ext cx="3214241" cy="1928544"/>
      </dsp:txXfrm>
    </dsp:sp>
    <dsp:sp modelId="{340FB176-33FE-4611-92FA-AEE598A91727}">
      <dsp:nvSpPr>
        <dsp:cNvPr id="0" name=""/>
        <dsp:cNvSpPr/>
      </dsp:nvSpPr>
      <dsp:spPr>
        <a:xfrm>
          <a:off x="5418512" y="2253037"/>
          <a:ext cx="3214241" cy="192854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Safe Practices (disposal, etc.)</a:t>
          </a:r>
          <a:endParaRPr lang="en-US" sz="3200" kern="1200"/>
        </a:p>
      </dsp:txBody>
      <dsp:txXfrm>
        <a:off x="5418512" y="2253037"/>
        <a:ext cx="3214241" cy="1928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21875A-A53F-3042-B0C3-8346A3C6B586}" type="datetimeFigureOut">
              <a:rPr lang="en-GB"/>
              <a:pPr>
                <a:defRPr/>
              </a:pPr>
              <a:t>04/02/2025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4B4B48-B91B-EC40-83B1-8E918996D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CB42E-8BDC-E948-9211-C79DFC71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E4404-DCDD-4543-893A-7B60ECD0A6C3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C24093-DC57-4144-AF17-633CCF6E67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3D0F-E469-1045-9227-8939029CC9B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2C280E-040D-8747-9FFB-E3694C05099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2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CA21BCA-D959-C741-97C2-D9660171E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12258675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5255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EFF96E-5728-8647-82B4-6826FFFDAD41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B21B3C1-98E9-D249-9D9C-1C8DC44FF4D5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E73919-8DCB-014D-9ECF-87A1BB5CD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C61E023-2BE3-164E-965A-36DD146AC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240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7377D436-80B3-D643-9463-218F865035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83EF2F7-3D60-C44C-BCFE-2E1846FA4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CD902B5-BDC4-3443-BC31-D9AE0A23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1D99EB4-3047-BB4F-B230-1874C1CE0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EBC59C4-9C3C-5F43-AA96-0A989BFA1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9961F07-C0F6-1D48-B38D-84E6F3C8C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53B5BD6-9E2D-3E4C-A5F7-AE985513C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3E4AE3D-A562-D948-96E2-E722D0D2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3E672-EB12-A342-9BCF-E8C176B3F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133614C-3E67-794E-BA3B-BCDA89923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294B4803-4C70-9A4F-A3C4-87817FE7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2E3576B-27AA-8F4A-8F46-4E38974A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76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87454-EB0A-2145-AAAE-F513949D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F43BB-9DE3-42C6-9A75-842EA1B65BF8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699A0C-2560-4D41-AD78-AE3113AC8F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D332F-212A-1041-889D-6917F773CED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63CE80-AC2D-F94B-B03B-09869EBADD9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1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2EA20D-6EF3-C941-A7FA-801A50182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786D-619C-4412-90CD-0B1AFE3295CC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DBD91-64FF-E04F-B666-BD7E455B1A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6B396-48DF-A044-841D-D125AFA81A5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C70D97-769D-1542-AA2D-C8B6BE4794D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3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24ECDAF-961A-6A41-BE32-644218B884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50832-1418-49AB-A27F-F1EFF913F2D9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215203-7EC8-7040-9BF0-96FFC093DE2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8F232-E132-6D46-99A6-91A036A925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6C03CCD-64DB-204B-978A-307B0A96505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24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F13F8B8-43CB-B049-B03C-3A4E35BAB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D4D34-35E9-4044-B016-4ABC8393885B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5BB185E-546D-984A-B100-E5FB7646AA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7F47-1727-8A4F-A841-20954375A1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B448A13-66A0-2647-8602-4EB3FC72684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5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3F8070-D8F1-7946-92E9-799D63B6E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CEBF7-FF39-40A1-89BC-7D8637E8E287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AB90B0-9A7E-EE45-B3F5-44B071DFCF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9EB24-97AE-F246-8D54-AF77D7B793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EEB3E-B3DF-2641-A35A-C352055D62A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85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388F622-6955-4C41-84E5-2D854BBB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DDFC-F9FD-4191-A1DA-E4555F2B1520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69BC88-76B4-074C-B6E8-5E5772B9AE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3F9C-7B3B-364B-8227-ECE9A0592C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16EC4F-01CE-6243-B248-B98502DE7C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95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382A9F3-BD8E-6D48-BA2F-628A594B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01A51-D37D-4345-AB2D-C1FA608E8467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7F012-7B9D-DC48-BB85-D2BC5B152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17285-816A-6547-B9E6-D7CC89F565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5B65B86-A067-6544-B967-295535A759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81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216D274-6AC3-274B-BE41-7DA31340B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A8E-CB7A-4637-87D2-7B72CF96FAC5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57D3A-6FB8-0649-AEFD-DE4C48CC03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D8511-5D7B-DF42-83FA-1D0CA9FA22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F72A8F2-0845-F549-9C3F-0BABE052837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30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>
            <a:extLst>
              <a:ext uri="{FF2B5EF4-FFF2-40B4-BE49-F238E27FC236}">
                <a16:creationId xmlns:a16="http://schemas.microsoft.com/office/drawing/2014/main" id="{A3BB5323-C472-3E44-A812-385AC1F63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ADACBF85-34CA-8C4A-B271-081DF47B97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146AB298-55D2-2F4A-99DB-CC4570889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E7D4E98-4B9F-475B-98E0-15B658E15449}" type="datetime1">
              <a:rPr lang="en-GB" smtClean="0"/>
              <a:t>04/02/2025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25EB4BA-AE51-F64F-90F6-45A514C8FD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24">
            <a:extLst>
              <a:ext uri="{FF2B5EF4-FFF2-40B4-BE49-F238E27FC236}">
                <a16:creationId xmlns:a16="http://schemas.microsoft.com/office/drawing/2014/main" id="{CC86F546-7C5E-264D-B5AB-BAF9D2C43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6319838"/>
            <a:ext cx="27797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A1A875B3-78FE-A244-8CC4-A6199357BED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22275" y="2082800"/>
            <a:ext cx="11347450" cy="211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Nanomaterials, safety</a:t>
            </a:r>
            <a:endParaRPr lang="en-GB" altLang="en-US" dirty="0"/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769B09FA-CCA4-744F-90B8-DCF99C1B6C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2275" y="5921375"/>
            <a:ext cx="5821363" cy="99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Jonathan Gulley</a:t>
            </a:r>
          </a:p>
          <a:p>
            <a:pPr eaLnBrk="1" hangingPunct="1"/>
            <a:r>
              <a:rPr lang="en-GB" altLang="en-US" dirty="0"/>
              <a:t>13</a:t>
            </a:r>
            <a:r>
              <a:rPr lang="en-GB" altLang="en-US" baseline="30000" dirty="0"/>
              <a:t>th</a:t>
            </a:r>
            <a:r>
              <a:rPr lang="en-GB" altLang="en-US" dirty="0"/>
              <a:t> February 2025</a:t>
            </a:r>
          </a:p>
        </p:txBody>
      </p:sp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B16F6C72-B00C-DF47-ABB4-174B00117C26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664450" y="6359525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/>
              <a:t>EDMS reference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wrap="square" anchor="ctr">
            <a:normAutofit/>
          </a:bodyPr>
          <a:lstStyle/>
          <a:p>
            <a:r>
              <a:rPr lang="en-US" altLang="en-US" sz="3900" dirty="0"/>
              <a:t>Guideline SG C-0-0-5, </a:t>
            </a:r>
            <a:br>
              <a:rPr lang="en-US" altLang="en-US" sz="3900" dirty="0"/>
            </a:br>
            <a:r>
              <a:rPr lang="en-GB" altLang="en-US" sz="3900" dirty="0"/>
              <a:t>Safe handling and disposal of nanomaterials </a:t>
            </a:r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04/02/2025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2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>
                <a:solidFill>
                  <a:schemeClr val="bg1"/>
                </a:solidFill>
              </a:rPr>
              <a:t>Presentation | EDMS Reference</a:t>
            </a:r>
          </a:p>
        </p:txBody>
      </p:sp>
      <p:graphicFrame>
        <p:nvGraphicFramePr>
          <p:cNvPr id="17421" name="Content Placeholder 2">
            <a:extLst>
              <a:ext uri="{FF2B5EF4-FFF2-40B4-BE49-F238E27FC236}">
                <a16:creationId xmlns:a16="http://schemas.microsoft.com/office/drawing/2014/main" id="{AEA39746-1AE9-0899-527D-9589CC0DDD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933176"/>
              </p:ext>
            </p:extLst>
          </p:nvPr>
        </p:nvGraphicFramePr>
        <p:xfrm>
          <a:off x="838200" y="1825625"/>
          <a:ext cx="10515600" cy="4184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B03E1-2B84-41E6-88B2-FB2B1BA53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563BC09-11E8-B282-5AEE-4C21BFF096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3611" y="82549"/>
            <a:ext cx="11934714" cy="1325563"/>
          </a:xfrm>
        </p:spPr>
        <p:txBody>
          <a:bodyPr/>
          <a:lstStyle/>
          <a:p>
            <a:pPr algn="ctr"/>
            <a:r>
              <a:rPr lang="en-US" altLang="en-US" sz="4000" dirty="0"/>
              <a:t>EPFL Methodology</a:t>
            </a:r>
            <a:endParaRPr lang="en-GB" altLang="en-US" sz="2800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640FD918-080C-BABE-4A77-016131032BB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42140" y="1702311"/>
            <a:ext cx="10884673" cy="4184650"/>
          </a:xfrm>
        </p:spPr>
        <p:txBody>
          <a:bodyPr/>
          <a:lstStyle/>
          <a:p>
            <a:endParaRPr lang="en-GB" altLang="en-US" dirty="0"/>
          </a:p>
          <a:p>
            <a:endParaRPr lang="en-GB" altLang="en-US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701C3A-6896-4728-6E6A-8F7FB6E2A9B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04/02/2025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601DCBB-B3AB-9475-81B2-24608F62F13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>
                <a:solidFill>
                  <a:schemeClr val="bg1"/>
                </a:solidFill>
              </a:rPr>
              <a:t>Presentation | EDMS Reference</a:t>
            </a: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82B989F7-4FCB-1086-762A-A8A8719FEC0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n-US" sz="80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67BBF3-8909-1D07-061A-62D8A4297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771" y="1202207"/>
            <a:ext cx="6756229" cy="43888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72CE7D-2BE2-29B4-14A1-743BF95A0E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94" y="1702311"/>
            <a:ext cx="5748950" cy="395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67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FDB5D-15F5-A956-97D8-EF2574E72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CB3B458-FC64-0398-890E-BB24E464A2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1480" y="103674"/>
            <a:ext cx="10515600" cy="1325563"/>
          </a:xfrm>
        </p:spPr>
        <p:txBody>
          <a:bodyPr wrap="square" anchor="ctr">
            <a:normAutofit/>
          </a:bodyPr>
          <a:lstStyle/>
          <a:p>
            <a:r>
              <a:rPr lang="en-US" altLang="en-US" dirty="0"/>
              <a:t>Protection Measures</a:t>
            </a:r>
            <a:endParaRPr lang="en-GB" altLang="en-US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E8F89E8B-0873-687D-BE79-87C5023E0EB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 wrap="square" anchor="t">
            <a:normAutofit/>
          </a:bodyPr>
          <a:lstStyle/>
          <a:p>
            <a:endParaRPr lang="en-GB" altLang="en-US" dirty="0"/>
          </a:p>
          <a:p>
            <a:endParaRPr lang="en-GB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B76E9E-0029-216C-E9B5-9B2220A842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697" b="2071"/>
          <a:stretch/>
        </p:blipFill>
        <p:spPr>
          <a:xfrm>
            <a:off x="5919280" y="1225685"/>
            <a:ext cx="5922419" cy="4796174"/>
          </a:xfrm>
          <a:prstGeom prst="rect">
            <a:avLst/>
          </a:prstGeom>
          <a:noFill/>
        </p:spPr>
      </p:pic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9CD9D8BD-76F8-5498-DDC2-02E62C5B60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04/02/2025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6D5C5202-78D5-F16E-0C6B-957D03FEBEC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AA7BC008-28C3-1027-ACCC-E8397A74A6D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>
                <a:solidFill>
                  <a:schemeClr val="bg1"/>
                </a:solidFill>
              </a:rPr>
              <a:t>Presentation | EDMS Reference</a:t>
            </a:r>
          </a:p>
        </p:txBody>
      </p:sp>
    </p:spTree>
    <p:extLst>
      <p:ext uri="{BB962C8B-B14F-4D97-AF65-F5344CB8AC3E}">
        <p14:creationId xmlns:p14="http://schemas.microsoft.com/office/powerpoint/2010/main" val="173237270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15631C0D-E892-404C-B7D2-D32A7B4C8475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FE5E144D-1B57-4D11-BC5E-D7242783263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HSE_OHS_PPTTemplate</Template>
  <TotalTime>594</TotalTime>
  <Words>64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CERNCorporate16-9</vt:lpstr>
      <vt:lpstr>End Slides</vt:lpstr>
      <vt:lpstr>Nanomaterials, safety</vt:lpstr>
      <vt:lpstr>Guideline SG C-0-0-5,  Safe handling and disposal of nanomaterials </vt:lpstr>
      <vt:lpstr>EPFL Methodology</vt:lpstr>
      <vt:lpstr>Protection Measures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Jonathan Gulley</dc:creator>
  <cp:lastModifiedBy>Jonathan Gulley</cp:lastModifiedBy>
  <cp:revision>20</cp:revision>
  <dcterms:created xsi:type="dcterms:W3CDTF">2024-08-28T08:00:58Z</dcterms:created>
  <dcterms:modified xsi:type="dcterms:W3CDTF">2025-02-04T16:08:27Z</dcterms:modified>
</cp:coreProperties>
</file>