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49"/>
    <p:restoredTop sz="94720"/>
  </p:normalViewPr>
  <p:slideViewPr>
    <p:cSldViewPr snapToGrid="0">
      <p:cViewPr>
        <p:scale>
          <a:sx n="200" d="100"/>
          <a:sy n="200" d="100"/>
        </p:scale>
        <p:origin x="336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36482-DF72-8E79-B155-3AC28FA206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780E7B6-C41E-D309-2E1B-2A854A2C05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DA638-7F4B-A3E2-D54A-498BC01FA1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D74A03-0944-5BE9-0256-69D0C81967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B38F48-CE4E-99E4-2C9F-85F670EA2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893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124C02-FB56-DC75-5390-3C4988F18D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729382-C9C9-8811-DF6D-88D73F1573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47242E-4746-4846-A218-ADFCD94E7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25FECE-1889-1D2E-7992-B6A7F150E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14E047-9A5B-188E-1549-9F8444E63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379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84A38C5-5045-67EC-937F-089BBA0ECC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4E7A43-D6A7-A8CE-BF66-EEE51EEAA0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CD369-E9BC-5C70-7D7E-0B08D1D56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902FF7-ABF3-6975-0CBB-82092EDAC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95E898-83EE-59A9-0337-729BC8359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90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CBFBD5-55EF-03B9-56A4-6FEAD9685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74D8C9-E97B-2C83-9E13-5D835517F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27837-10A8-1E51-B618-32F60C851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A823EE-F8E6-3A0D-349F-E9092F6B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8DDA2-1519-07EC-AB45-78887C67D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774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40E54-DCB3-73D7-7FC2-23B55D9715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8652DC-980A-C272-8A9A-EEA7F7A63F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E65DB1-B7F8-0FC0-50C3-814717D758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D51E8F-A13A-BC67-A61C-928062F2DF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B1F75-3A03-4DAC-FC3F-8A1697166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082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CE478-99AD-C0F7-9639-235A47DCA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BAE657-6EF4-1AAB-0991-90924FCB2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A7C204-5466-B90C-EBC5-C87288A0EE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791BCD-4820-3AC8-280C-A42C96B53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B3DA3F-6D9C-2845-55E3-60C9B88A0C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FCE6E4-3B30-95E2-BCAB-C53CD2AF9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34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94352C-3CC6-6094-F70C-EBBACA94D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8CD40D-CBB8-EC29-A1B7-B6F4ABE331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D48581-9CBC-5A73-AE85-47F65917D4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267512-FA07-64B5-3FF3-E075E29233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8D0335-F618-8E50-F688-8A6ACEA7851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11CC16-12C2-906C-96FE-F53F57CC8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111DD89-BAD9-B6DA-396A-0A5BE4234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35B130-DA7F-31A5-F13B-77B85BED9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282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C8E476-CDA3-DC29-0171-BB2A60CEE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60DF98-EFB1-5BCF-CE9E-E392FCAFB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1AEA4-9FC3-A462-65E2-EBED858AB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050243-6095-A953-738A-0D4AAF8DD1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727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D1234D-8438-5E28-8558-64DA80DE1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14E6C90-07FB-5D25-B204-54BE65631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35E801-4517-045C-8516-A8C3D8AF5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697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AD20EB-B3AB-E0A9-FA29-D37DB7E0A9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8D9A6B-95B9-0811-3394-2A289C1F4C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170F49-565D-20D4-46E9-0DD960F9E0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3FBC40-ACE8-32A0-B12F-006F1D9B8F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E1257E-ABA6-6D37-A1C3-25D01B380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8A1E17-71D4-E30B-6687-C1EF46FB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9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A1D29-968B-7D9D-BF67-6E575B422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D610ACA-CFD4-76B3-1C05-185FF202BF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204E6F-B480-E4B4-0523-A37D7E203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E461B2-DC5F-7B37-D070-C5F17A9CF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1204F6-57A1-1548-B9E0-F55C7C69F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321193-E514-F01D-3AA4-B2BB50CAB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526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12D095B-339F-E7B2-E0AC-BE16553D1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FCDE9F-FFBA-5362-4B15-A2BF65DFE3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164ED-AEC8-A966-FCF4-C2DA785FCF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2622A0-4F1F-744E-B23E-4FAD59FF918D}" type="datetimeFigureOut">
              <a:rPr lang="en-US" smtClean="0"/>
              <a:t>2/20/25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4DAA9-EE53-5BC3-9B49-BA49A872B0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AFB0D-E3A2-A8E7-9EDB-83B7B4F101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6CF1510-79EA-D345-8536-71201FBF45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2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757B1-58DC-3CAE-F9A2-22B8BB8ADC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Detector Response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F63BA8-CF2D-B96A-89DA-97A9E9D996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/>
              <a:t>EPICal</a:t>
            </a:r>
            <a:r>
              <a:rPr lang="en-US" dirty="0"/>
              <a:t> Meeting</a:t>
            </a:r>
          </a:p>
          <a:p>
            <a:r>
              <a:rPr lang="en-US" dirty="0"/>
              <a:t>20/02/2025</a:t>
            </a:r>
          </a:p>
          <a:p>
            <a:r>
              <a:rPr lang="en-US" dirty="0"/>
              <a:t>Nick Sundstrom</a:t>
            </a:r>
          </a:p>
        </p:txBody>
      </p:sp>
    </p:spTree>
    <p:extLst>
      <p:ext uri="{BB962C8B-B14F-4D97-AF65-F5344CB8AC3E}">
        <p14:creationId xmlns:p14="http://schemas.microsoft.com/office/powerpoint/2010/main" val="5357198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44460-CCF9-93F0-6B58-DF4FD4BF0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691E348-0541-25B5-6378-325279378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728742" cy="4351338"/>
          </a:xfrm>
        </p:spPr>
        <p:txBody>
          <a:bodyPr/>
          <a:lstStyle/>
          <a:p>
            <a:r>
              <a:rPr lang="en-US" dirty="0"/>
              <a:t>Sum the number of hits (clusters) within a cylinder about the shower center</a:t>
            </a:r>
          </a:p>
          <a:p>
            <a:pPr lvl="1"/>
            <a:r>
              <a:rPr lang="en-US" dirty="0"/>
              <a:t>Place into bins based on X or Y position</a:t>
            </a:r>
          </a:p>
          <a:p>
            <a:r>
              <a:rPr lang="en-US" dirty="0"/>
              <a:t>Normalize to get the relative response compared to all X or Y values</a:t>
            </a:r>
          </a:p>
          <a:p>
            <a:pPr lvl="1"/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10D4244-DD03-BF8B-2D43-5CEAEAE6F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6942" y="5347908"/>
            <a:ext cx="3970502" cy="96399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B4AE8D-7291-4F59-A55B-D5BDAA0704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5173" y="4518087"/>
            <a:ext cx="3694040" cy="8298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66A8DB7-3B73-A0F1-CE9C-C52DB0392A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6942" y="482012"/>
            <a:ext cx="4379794" cy="371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6591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002BE-99AA-C4D6-0BFC-5C88BC598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Correction from Previous meetings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598CB6-418D-DCBB-C0CE-9D0508C865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42819" cy="4351338"/>
          </a:xfrm>
        </p:spPr>
        <p:txBody>
          <a:bodyPr/>
          <a:lstStyle/>
          <a:p>
            <a:r>
              <a:rPr lang="en-US" dirty="0"/>
              <a:t>SPS Slope was due to error when I did not include the amplitude correction</a:t>
            </a:r>
          </a:p>
          <a:p>
            <a:endParaRPr lang="en-US" dirty="0"/>
          </a:p>
          <a:p>
            <a:r>
              <a:rPr lang="en-US" dirty="0"/>
              <a:t>Since implementing the amplitude correction slope has disappeared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F2EA43-8FAE-7844-EEE3-70B0DE7F34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1019" y="2597543"/>
            <a:ext cx="6105109" cy="409109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022B22-D7BA-D02A-FA36-AB2A0AE7F85D}"/>
              </a:ext>
            </a:extLst>
          </p:cNvPr>
          <p:cNvSpPr txBox="1"/>
          <p:nvPr/>
        </p:nvSpPr>
        <p:spPr>
          <a:xfrm>
            <a:off x="8369577" y="2277940"/>
            <a:ext cx="1327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SPS 40 GeV</a:t>
            </a:r>
          </a:p>
        </p:txBody>
      </p:sp>
    </p:spTree>
    <p:extLst>
      <p:ext uri="{BB962C8B-B14F-4D97-AF65-F5344CB8AC3E}">
        <p14:creationId xmlns:p14="http://schemas.microsoft.com/office/powerpoint/2010/main" val="3993193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71A82-8B11-6CF9-11E2-F94663728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 and Y Binning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526EBB-02F9-8B9B-8F4F-89AF16141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198458" cy="435133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Take each detector half and divide into bins</a:t>
            </a:r>
          </a:p>
          <a:p>
            <a:pPr lvl="1"/>
            <a:r>
              <a:rPr lang="en-US" dirty="0"/>
              <a:t>Ensure cylinder stays within chip bounds</a:t>
            </a:r>
          </a:p>
          <a:p>
            <a:r>
              <a:rPr lang="en-US" dirty="0"/>
              <a:t>This allows us to view Y dependence at different X values and vice versa</a:t>
            </a:r>
          </a:p>
          <a:p>
            <a:endParaRPr lang="en-US" dirty="0"/>
          </a:p>
          <a:p>
            <a:r>
              <a:rPr lang="en-US" dirty="0"/>
              <a:t>Implemented for two cylinder radii</a:t>
            </a:r>
          </a:p>
          <a:p>
            <a:pPr lvl="1"/>
            <a:r>
              <a:rPr lang="en-US" dirty="0"/>
              <a:t>3mm, 5mm, </a:t>
            </a:r>
            <a:r>
              <a:rPr lang="en-US" i="1" dirty="0"/>
              <a:t>(6.5mm)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613E96-C584-B626-144B-C0709C2067C9}"/>
              </a:ext>
            </a:extLst>
          </p:cNvPr>
          <p:cNvSpPr/>
          <p:nvPr/>
        </p:nvSpPr>
        <p:spPr>
          <a:xfrm>
            <a:off x="6540079" y="1992302"/>
            <a:ext cx="2326929" cy="34698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D1706A3-F9C2-245F-C7F8-7F67B99A4AFD}"/>
              </a:ext>
            </a:extLst>
          </p:cNvPr>
          <p:cNvSpPr/>
          <p:nvPr/>
        </p:nvSpPr>
        <p:spPr>
          <a:xfrm>
            <a:off x="7103254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45D11E9-2606-9E75-45F2-F379A7EA7041}"/>
              </a:ext>
            </a:extLst>
          </p:cNvPr>
          <p:cNvSpPr/>
          <p:nvPr/>
        </p:nvSpPr>
        <p:spPr>
          <a:xfrm>
            <a:off x="7351534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18F273C-EB60-A65E-1211-9593B35FE5BD}"/>
              </a:ext>
            </a:extLst>
          </p:cNvPr>
          <p:cNvSpPr/>
          <p:nvPr/>
        </p:nvSpPr>
        <p:spPr>
          <a:xfrm>
            <a:off x="7599814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04A9F6C-2842-8F11-A864-058A0661A1EC}"/>
              </a:ext>
            </a:extLst>
          </p:cNvPr>
          <p:cNvSpPr/>
          <p:nvPr/>
        </p:nvSpPr>
        <p:spPr>
          <a:xfrm>
            <a:off x="7848094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27A4EE5-CBE8-BC3D-9BF4-C3B3ED7D8A26}"/>
              </a:ext>
            </a:extLst>
          </p:cNvPr>
          <p:cNvSpPr/>
          <p:nvPr/>
        </p:nvSpPr>
        <p:spPr>
          <a:xfrm>
            <a:off x="8096374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864DA68-DB5E-7F60-80DD-FD681BBBE0AB}"/>
              </a:ext>
            </a:extLst>
          </p:cNvPr>
          <p:cNvSpPr/>
          <p:nvPr/>
        </p:nvSpPr>
        <p:spPr>
          <a:xfrm>
            <a:off x="7103254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244B183-89D3-F956-B550-9EF0F6FB9D5A}"/>
              </a:ext>
            </a:extLst>
          </p:cNvPr>
          <p:cNvSpPr/>
          <p:nvPr/>
        </p:nvSpPr>
        <p:spPr>
          <a:xfrm>
            <a:off x="7351534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CCFAAF7-9927-D26F-4EA5-2BF2E80AC5D5}"/>
              </a:ext>
            </a:extLst>
          </p:cNvPr>
          <p:cNvSpPr/>
          <p:nvPr/>
        </p:nvSpPr>
        <p:spPr>
          <a:xfrm>
            <a:off x="7599814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C54755-E0B1-9E70-0583-83E09E04E4D9}"/>
              </a:ext>
            </a:extLst>
          </p:cNvPr>
          <p:cNvSpPr/>
          <p:nvPr/>
        </p:nvSpPr>
        <p:spPr>
          <a:xfrm>
            <a:off x="7848094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7417DD-6547-F1A5-D78E-98E6DB28D6C6}"/>
              </a:ext>
            </a:extLst>
          </p:cNvPr>
          <p:cNvSpPr/>
          <p:nvPr/>
        </p:nvSpPr>
        <p:spPr>
          <a:xfrm>
            <a:off x="8096374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B8D46EF6-8BCB-D40C-0205-933A146431D8}"/>
              </a:ext>
            </a:extLst>
          </p:cNvPr>
          <p:cNvSpPr/>
          <p:nvPr/>
        </p:nvSpPr>
        <p:spPr>
          <a:xfrm>
            <a:off x="7103254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21B11403-6C54-3D2E-47D0-E07993F11B7F}"/>
              </a:ext>
            </a:extLst>
          </p:cNvPr>
          <p:cNvSpPr/>
          <p:nvPr/>
        </p:nvSpPr>
        <p:spPr>
          <a:xfrm>
            <a:off x="7351534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AF4B958-226B-4721-3B30-19A56373AE43}"/>
              </a:ext>
            </a:extLst>
          </p:cNvPr>
          <p:cNvSpPr/>
          <p:nvPr/>
        </p:nvSpPr>
        <p:spPr>
          <a:xfrm>
            <a:off x="7599814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0B7B0B8-ACE2-BB80-21A7-59F72EEB7F0F}"/>
              </a:ext>
            </a:extLst>
          </p:cNvPr>
          <p:cNvSpPr/>
          <p:nvPr/>
        </p:nvSpPr>
        <p:spPr>
          <a:xfrm>
            <a:off x="7848094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4921A902-5CA7-8A53-6205-DDB6E1DDA73E}"/>
              </a:ext>
            </a:extLst>
          </p:cNvPr>
          <p:cNvSpPr/>
          <p:nvPr/>
        </p:nvSpPr>
        <p:spPr>
          <a:xfrm>
            <a:off x="8096374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C12F204-4477-9F42-F768-DB7F038F314B}"/>
              </a:ext>
            </a:extLst>
          </p:cNvPr>
          <p:cNvSpPr/>
          <p:nvPr/>
        </p:nvSpPr>
        <p:spPr>
          <a:xfrm>
            <a:off x="7103254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F12242C-59E5-7C52-5145-B3C7242CC009}"/>
              </a:ext>
            </a:extLst>
          </p:cNvPr>
          <p:cNvSpPr/>
          <p:nvPr/>
        </p:nvSpPr>
        <p:spPr>
          <a:xfrm>
            <a:off x="7351534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9852863-9D99-A1AA-FE3C-53F64DD988AD}"/>
              </a:ext>
            </a:extLst>
          </p:cNvPr>
          <p:cNvSpPr/>
          <p:nvPr/>
        </p:nvSpPr>
        <p:spPr>
          <a:xfrm>
            <a:off x="7599814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30C3A22F-0D3C-C192-2C85-7E59CD5167DB}"/>
              </a:ext>
            </a:extLst>
          </p:cNvPr>
          <p:cNvSpPr/>
          <p:nvPr/>
        </p:nvSpPr>
        <p:spPr>
          <a:xfrm>
            <a:off x="7848094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C8A91A6-9E18-A9E8-F5DB-C68634D098E5}"/>
              </a:ext>
            </a:extLst>
          </p:cNvPr>
          <p:cNvSpPr/>
          <p:nvPr/>
        </p:nvSpPr>
        <p:spPr>
          <a:xfrm>
            <a:off x="8096374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4424D828-239A-5912-F1DD-AA177E05ADBC}"/>
              </a:ext>
            </a:extLst>
          </p:cNvPr>
          <p:cNvSpPr/>
          <p:nvPr/>
        </p:nvSpPr>
        <p:spPr>
          <a:xfrm>
            <a:off x="7103254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8544607-1D20-ADE9-5CA6-5760EA5D6AF1}"/>
              </a:ext>
            </a:extLst>
          </p:cNvPr>
          <p:cNvSpPr/>
          <p:nvPr/>
        </p:nvSpPr>
        <p:spPr>
          <a:xfrm>
            <a:off x="7351534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BC8D87A-E790-2368-C4B5-078F3093CFD0}"/>
              </a:ext>
            </a:extLst>
          </p:cNvPr>
          <p:cNvSpPr/>
          <p:nvPr/>
        </p:nvSpPr>
        <p:spPr>
          <a:xfrm>
            <a:off x="7599814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B21B66D6-4551-B89F-63C4-09AEF9FB94B3}"/>
              </a:ext>
            </a:extLst>
          </p:cNvPr>
          <p:cNvSpPr/>
          <p:nvPr/>
        </p:nvSpPr>
        <p:spPr>
          <a:xfrm>
            <a:off x="7848094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5AB0BF2-4D89-FF1E-1E06-C6AE7DFB69F4}"/>
              </a:ext>
            </a:extLst>
          </p:cNvPr>
          <p:cNvSpPr/>
          <p:nvPr/>
        </p:nvSpPr>
        <p:spPr>
          <a:xfrm>
            <a:off x="8096374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B28D9DD-056B-A087-3CB9-746BD7D49710}"/>
              </a:ext>
            </a:extLst>
          </p:cNvPr>
          <p:cNvSpPr/>
          <p:nvPr/>
        </p:nvSpPr>
        <p:spPr>
          <a:xfrm>
            <a:off x="7103254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A108AA1-907A-5285-76B4-A1CA233560AB}"/>
              </a:ext>
            </a:extLst>
          </p:cNvPr>
          <p:cNvSpPr/>
          <p:nvPr/>
        </p:nvSpPr>
        <p:spPr>
          <a:xfrm>
            <a:off x="7351534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C003DCD3-DF94-8F3E-6BE0-6148DF7EF866}"/>
              </a:ext>
            </a:extLst>
          </p:cNvPr>
          <p:cNvSpPr/>
          <p:nvPr/>
        </p:nvSpPr>
        <p:spPr>
          <a:xfrm>
            <a:off x="7599814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3C6CFCB-329D-F554-8D81-9E6AF13CEE95}"/>
              </a:ext>
            </a:extLst>
          </p:cNvPr>
          <p:cNvSpPr/>
          <p:nvPr/>
        </p:nvSpPr>
        <p:spPr>
          <a:xfrm>
            <a:off x="7848094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FD2823D9-1F85-CB61-75C2-0084123C8000}"/>
              </a:ext>
            </a:extLst>
          </p:cNvPr>
          <p:cNvSpPr/>
          <p:nvPr/>
        </p:nvSpPr>
        <p:spPr>
          <a:xfrm>
            <a:off x="8096374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3D57D77E-A05A-68A6-79AE-C26A31B2E410}"/>
              </a:ext>
            </a:extLst>
          </p:cNvPr>
          <p:cNvSpPr/>
          <p:nvPr/>
        </p:nvSpPr>
        <p:spPr>
          <a:xfrm>
            <a:off x="7103254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198D1703-95C5-B6D2-922F-F449B00F30ED}"/>
              </a:ext>
            </a:extLst>
          </p:cNvPr>
          <p:cNvSpPr/>
          <p:nvPr/>
        </p:nvSpPr>
        <p:spPr>
          <a:xfrm>
            <a:off x="7351534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C8654CA-B80E-B4DF-BA07-A68C845F6975}"/>
              </a:ext>
            </a:extLst>
          </p:cNvPr>
          <p:cNvSpPr/>
          <p:nvPr/>
        </p:nvSpPr>
        <p:spPr>
          <a:xfrm>
            <a:off x="7599814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E7BD2CEF-553A-2BC8-DCDA-BF26ED80E30F}"/>
              </a:ext>
            </a:extLst>
          </p:cNvPr>
          <p:cNvSpPr/>
          <p:nvPr/>
        </p:nvSpPr>
        <p:spPr>
          <a:xfrm>
            <a:off x="7848094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7FDA2CB-5C69-7C87-9128-E1189348EAFD}"/>
              </a:ext>
            </a:extLst>
          </p:cNvPr>
          <p:cNvSpPr/>
          <p:nvPr/>
        </p:nvSpPr>
        <p:spPr>
          <a:xfrm>
            <a:off x="8096374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1E2071BD-5B9D-0730-B7EF-B5AB61832A66}"/>
              </a:ext>
            </a:extLst>
          </p:cNvPr>
          <p:cNvSpPr/>
          <p:nvPr/>
        </p:nvSpPr>
        <p:spPr>
          <a:xfrm>
            <a:off x="7103254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74C937B4-E15D-99EC-A420-EF9D758EA198}"/>
              </a:ext>
            </a:extLst>
          </p:cNvPr>
          <p:cNvSpPr/>
          <p:nvPr/>
        </p:nvSpPr>
        <p:spPr>
          <a:xfrm>
            <a:off x="7351534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BBA779A3-1647-5EBE-C5A6-9942ADD72CF7}"/>
              </a:ext>
            </a:extLst>
          </p:cNvPr>
          <p:cNvSpPr/>
          <p:nvPr/>
        </p:nvSpPr>
        <p:spPr>
          <a:xfrm>
            <a:off x="7599814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91152928-A430-8754-A56E-AC9C07056360}"/>
              </a:ext>
            </a:extLst>
          </p:cNvPr>
          <p:cNvSpPr/>
          <p:nvPr/>
        </p:nvSpPr>
        <p:spPr>
          <a:xfrm>
            <a:off x="7848094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919CB5D8-9D17-0DBB-ACA1-FB1DA7FC3C23}"/>
              </a:ext>
            </a:extLst>
          </p:cNvPr>
          <p:cNvSpPr/>
          <p:nvPr/>
        </p:nvSpPr>
        <p:spPr>
          <a:xfrm>
            <a:off x="8096374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1A86179-3719-807D-42BE-5C93D0FABF32}"/>
              </a:ext>
            </a:extLst>
          </p:cNvPr>
          <p:cNvSpPr/>
          <p:nvPr/>
        </p:nvSpPr>
        <p:spPr>
          <a:xfrm>
            <a:off x="7103254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4AC907B2-942C-CC19-BCDA-A80BAE458AE1}"/>
              </a:ext>
            </a:extLst>
          </p:cNvPr>
          <p:cNvSpPr/>
          <p:nvPr/>
        </p:nvSpPr>
        <p:spPr>
          <a:xfrm>
            <a:off x="7351534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6C9427DB-4EF3-635A-29B3-B969310CB414}"/>
              </a:ext>
            </a:extLst>
          </p:cNvPr>
          <p:cNvSpPr/>
          <p:nvPr/>
        </p:nvSpPr>
        <p:spPr>
          <a:xfrm>
            <a:off x="7599814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07D891FC-F2FC-F959-C404-D0BCF1C65BE6}"/>
              </a:ext>
            </a:extLst>
          </p:cNvPr>
          <p:cNvSpPr/>
          <p:nvPr/>
        </p:nvSpPr>
        <p:spPr>
          <a:xfrm>
            <a:off x="7848094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1C1162B-6572-4C9B-8036-8F77B22A727B}"/>
              </a:ext>
            </a:extLst>
          </p:cNvPr>
          <p:cNvSpPr/>
          <p:nvPr/>
        </p:nvSpPr>
        <p:spPr>
          <a:xfrm>
            <a:off x="8096374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0D57763-E90D-4DA7-5270-B23A9C8616CE}"/>
              </a:ext>
            </a:extLst>
          </p:cNvPr>
          <p:cNvSpPr/>
          <p:nvPr/>
        </p:nvSpPr>
        <p:spPr>
          <a:xfrm>
            <a:off x="7103254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5024BDBA-6B13-ADEA-306D-A9269D7DECDC}"/>
              </a:ext>
            </a:extLst>
          </p:cNvPr>
          <p:cNvSpPr/>
          <p:nvPr/>
        </p:nvSpPr>
        <p:spPr>
          <a:xfrm>
            <a:off x="7351534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498DB315-DEFA-F116-EEAD-71392FEF26A9}"/>
              </a:ext>
            </a:extLst>
          </p:cNvPr>
          <p:cNvSpPr/>
          <p:nvPr/>
        </p:nvSpPr>
        <p:spPr>
          <a:xfrm>
            <a:off x="7599814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03DB85E5-5BC6-DC7A-9FC8-FE65ED6BDB9C}"/>
              </a:ext>
            </a:extLst>
          </p:cNvPr>
          <p:cNvSpPr/>
          <p:nvPr/>
        </p:nvSpPr>
        <p:spPr>
          <a:xfrm>
            <a:off x="7848094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54A293F3-EB8D-A9B9-9C01-ED13A65DFA48}"/>
              </a:ext>
            </a:extLst>
          </p:cNvPr>
          <p:cNvSpPr/>
          <p:nvPr/>
        </p:nvSpPr>
        <p:spPr>
          <a:xfrm>
            <a:off x="8096374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8772C9A5-6D80-3EE1-19B9-D598BE8E765D}"/>
              </a:ext>
            </a:extLst>
          </p:cNvPr>
          <p:cNvSpPr/>
          <p:nvPr/>
        </p:nvSpPr>
        <p:spPr>
          <a:xfrm>
            <a:off x="9330157" y="1992302"/>
            <a:ext cx="2326929" cy="346987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E7732B12-050D-777F-E108-2CDA580BA3DD}"/>
              </a:ext>
            </a:extLst>
          </p:cNvPr>
          <p:cNvSpPr/>
          <p:nvPr/>
        </p:nvSpPr>
        <p:spPr>
          <a:xfrm>
            <a:off x="9893332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5539291B-8BB9-D752-959B-8ACC4078992C}"/>
              </a:ext>
            </a:extLst>
          </p:cNvPr>
          <p:cNvSpPr/>
          <p:nvPr/>
        </p:nvSpPr>
        <p:spPr>
          <a:xfrm>
            <a:off x="10141612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82D171AF-08A6-2B61-611F-D618B5735EDE}"/>
              </a:ext>
            </a:extLst>
          </p:cNvPr>
          <p:cNvSpPr/>
          <p:nvPr/>
        </p:nvSpPr>
        <p:spPr>
          <a:xfrm>
            <a:off x="10389892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23585C75-3E01-3847-DE97-873B5CE64030}"/>
              </a:ext>
            </a:extLst>
          </p:cNvPr>
          <p:cNvSpPr/>
          <p:nvPr/>
        </p:nvSpPr>
        <p:spPr>
          <a:xfrm>
            <a:off x="10638172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9C8944CF-98C4-8AB2-B909-3152FE60F31D}"/>
              </a:ext>
            </a:extLst>
          </p:cNvPr>
          <p:cNvSpPr/>
          <p:nvPr/>
        </p:nvSpPr>
        <p:spPr>
          <a:xfrm>
            <a:off x="10886452" y="2385513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61DCC852-6B35-B9A2-E6F9-CB2DF3204199}"/>
              </a:ext>
            </a:extLst>
          </p:cNvPr>
          <p:cNvSpPr/>
          <p:nvPr/>
        </p:nvSpPr>
        <p:spPr>
          <a:xfrm>
            <a:off x="9893332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FC161586-EF9C-2070-D58E-4ACA7C4B15F8}"/>
              </a:ext>
            </a:extLst>
          </p:cNvPr>
          <p:cNvSpPr/>
          <p:nvPr/>
        </p:nvSpPr>
        <p:spPr>
          <a:xfrm>
            <a:off x="10141612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36D7F044-D5AC-1BC4-69DB-2350A07FF7F4}"/>
              </a:ext>
            </a:extLst>
          </p:cNvPr>
          <p:cNvSpPr/>
          <p:nvPr/>
        </p:nvSpPr>
        <p:spPr>
          <a:xfrm>
            <a:off x="10389892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6CA90839-EECA-7755-2E6D-B36FF2B91F69}"/>
              </a:ext>
            </a:extLst>
          </p:cNvPr>
          <p:cNvSpPr/>
          <p:nvPr/>
        </p:nvSpPr>
        <p:spPr>
          <a:xfrm>
            <a:off x="10638172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57CFFDC8-23DB-F5EC-7C5C-F231AFAFC39F}"/>
              </a:ext>
            </a:extLst>
          </p:cNvPr>
          <p:cNvSpPr/>
          <p:nvPr/>
        </p:nvSpPr>
        <p:spPr>
          <a:xfrm>
            <a:off x="10886452" y="2653880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Rectangle 102">
            <a:extLst>
              <a:ext uri="{FF2B5EF4-FFF2-40B4-BE49-F238E27FC236}">
                <a16:creationId xmlns:a16="http://schemas.microsoft.com/office/drawing/2014/main" id="{6DF23E73-3596-ACEF-E156-3E109EBFC1F0}"/>
              </a:ext>
            </a:extLst>
          </p:cNvPr>
          <p:cNvSpPr/>
          <p:nvPr/>
        </p:nvSpPr>
        <p:spPr>
          <a:xfrm>
            <a:off x="9893332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1689920C-FB5E-1FEE-DAC2-0116546C5E81}"/>
              </a:ext>
            </a:extLst>
          </p:cNvPr>
          <p:cNvSpPr/>
          <p:nvPr/>
        </p:nvSpPr>
        <p:spPr>
          <a:xfrm>
            <a:off x="10141612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D9CE298E-B773-BC50-8726-BAFB999FE6D4}"/>
              </a:ext>
            </a:extLst>
          </p:cNvPr>
          <p:cNvSpPr/>
          <p:nvPr/>
        </p:nvSpPr>
        <p:spPr>
          <a:xfrm>
            <a:off x="10389892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A6411C76-ED55-1A95-A519-3872CDCDD66F}"/>
              </a:ext>
            </a:extLst>
          </p:cNvPr>
          <p:cNvSpPr/>
          <p:nvPr/>
        </p:nvSpPr>
        <p:spPr>
          <a:xfrm>
            <a:off x="10638172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FF1A339-DAD3-5405-803C-DDFCBFF85952}"/>
              </a:ext>
            </a:extLst>
          </p:cNvPr>
          <p:cNvSpPr/>
          <p:nvPr/>
        </p:nvSpPr>
        <p:spPr>
          <a:xfrm>
            <a:off x="10886452" y="291486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id="{ACC7BC68-49C4-6555-B65E-E832D6560908}"/>
              </a:ext>
            </a:extLst>
          </p:cNvPr>
          <p:cNvSpPr/>
          <p:nvPr/>
        </p:nvSpPr>
        <p:spPr>
          <a:xfrm>
            <a:off x="9893332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9D6F6C90-40A3-0303-B8A1-5C2EC8C0EB44}"/>
              </a:ext>
            </a:extLst>
          </p:cNvPr>
          <p:cNvSpPr/>
          <p:nvPr/>
        </p:nvSpPr>
        <p:spPr>
          <a:xfrm>
            <a:off x="10141612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FD7D3F2E-ED8D-B92F-2E4E-B52C78C8E1E2}"/>
              </a:ext>
            </a:extLst>
          </p:cNvPr>
          <p:cNvSpPr/>
          <p:nvPr/>
        </p:nvSpPr>
        <p:spPr>
          <a:xfrm>
            <a:off x="10389892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Rectangle 110">
            <a:extLst>
              <a:ext uri="{FF2B5EF4-FFF2-40B4-BE49-F238E27FC236}">
                <a16:creationId xmlns:a16="http://schemas.microsoft.com/office/drawing/2014/main" id="{9AF31984-7015-0805-326C-25A41EA89E71}"/>
              </a:ext>
            </a:extLst>
          </p:cNvPr>
          <p:cNvSpPr/>
          <p:nvPr/>
        </p:nvSpPr>
        <p:spPr>
          <a:xfrm>
            <a:off x="10638172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EAFEE289-18EA-7DB3-530C-C1493A9A348A}"/>
              </a:ext>
            </a:extLst>
          </p:cNvPr>
          <p:cNvSpPr/>
          <p:nvPr/>
        </p:nvSpPr>
        <p:spPr>
          <a:xfrm>
            <a:off x="10886452" y="316314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3" name="Rectangle 112">
            <a:extLst>
              <a:ext uri="{FF2B5EF4-FFF2-40B4-BE49-F238E27FC236}">
                <a16:creationId xmlns:a16="http://schemas.microsoft.com/office/drawing/2014/main" id="{33BA5635-2BE0-44E7-399A-C99DC0056911}"/>
              </a:ext>
            </a:extLst>
          </p:cNvPr>
          <p:cNvSpPr/>
          <p:nvPr/>
        </p:nvSpPr>
        <p:spPr>
          <a:xfrm>
            <a:off x="9893332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 113">
            <a:extLst>
              <a:ext uri="{FF2B5EF4-FFF2-40B4-BE49-F238E27FC236}">
                <a16:creationId xmlns:a16="http://schemas.microsoft.com/office/drawing/2014/main" id="{40D983DE-B998-9022-6DB5-77344B5E7EED}"/>
              </a:ext>
            </a:extLst>
          </p:cNvPr>
          <p:cNvSpPr/>
          <p:nvPr/>
        </p:nvSpPr>
        <p:spPr>
          <a:xfrm>
            <a:off x="10141612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9CB10CBC-06BB-A39A-7364-D41F15DC2550}"/>
              </a:ext>
            </a:extLst>
          </p:cNvPr>
          <p:cNvSpPr/>
          <p:nvPr/>
        </p:nvSpPr>
        <p:spPr>
          <a:xfrm>
            <a:off x="10389892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3CDB63CD-E88F-1E60-3DA4-3F1BD25A6EB9}"/>
              </a:ext>
            </a:extLst>
          </p:cNvPr>
          <p:cNvSpPr/>
          <p:nvPr/>
        </p:nvSpPr>
        <p:spPr>
          <a:xfrm>
            <a:off x="10638172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6779F58-12D8-5A9F-30D2-566C09F060AA}"/>
              </a:ext>
            </a:extLst>
          </p:cNvPr>
          <p:cNvSpPr/>
          <p:nvPr/>
        </p:nvSpPr>
        <p:spPr>
          <a:xfrm>
            <a:off x="10886452" y="342460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3EE8279F-59C6-7CEE-3B8E-059263B6CBCC}"/>
              </a:ext>
            </a:extLst>
          </p:cNvPr>
          <p:cNvSpPr/>
          <p:nvPr/>
        </p:nvSpPr>
        <p:spPr>
          <a:xfrm>
            <a:off x="9893332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ectangle 118">
            <a:extLst>
              <a:ext uri="{FF2B5EF4-FFF2-40B4-BE49-F238E27FC236}">
                <a16:creationId xmlns:a16="http://schemas.microsoft.com/office/drawing/2014/main" id="{2FFE5AF6-CA38-3E76-B946-3C19D38FA4EA}"/>
              </a:ext>
            </a:extLst>
          </p:cNvPr>
          <p:cNvSpPr/>
          <p:nvPr/>
        </p:nvSpPr>
        <p:spPr>
          <a:xfrm>
            <a:off x="10141612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807EE116-0D8F-2B2A-17CD-34DAC3627A44}"/>
              </a:ext>
            </a:extLst>
          </p:cNvPr>
          <p:cNvSpPr/>
          <p:nvPr/>
        </p:nvSpPr>
        <p:spPr>
          <a:xfrm>
            <a:off x="10389892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 120">
            <a:extLst>
              <a:ext uri="{FF2B5EF4-FFF2-40B4-BE49-F238E27FC236}">
                <a16:creationId xmlns:a16="http://schemas.microsoft.com/office/drawing/2014/main" id="{6B7944F3-0067-D6B0-CB2B-ACC38EE572D5}"/>
              </a:ext>
            </a:extLst>
          </p:cNvPr>
          <p:cNvSpPr/>
          <p:nvPr/>
        </p:nvSpPr>
        <p:spPr>
          <a:xfrm>
            <a:off x="10638172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 121">
            <a:extLst>
              <a:ext uri="{FF2B5EF4-FFF2-40B4-BE49-F238E27FC236}">
                <a16:creationId xmlns:a16="http://schemas.microsoft.com/office/drawing/2014/main" id="{8DB59032-B05B-77E2-099B-DE770CEAB237}"/>
              </a:ext>
            </a:extLst>
          </p:cNvPr>
          <p:cNvSpPr/>
          <p:nvPr/>
        </p:nvSpPr>
        <p:spPr>
          <a:xfrm>
            <a:off x="10886452" y="3692968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464442FD-4B02-5C05-76A9-9A273FAF4219}"/>
              </a:ext>
            </a:extLst>
          </p:cNvPr>
          <p:cNvSpPr/>
          <p:nvPr/>
        </p:nvSpPr>
        <p:spPr>
          <a:xfrm>
            <a:off x="9893332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93823542-4697-B0A5-D7B2-877527810D6E}"/>
              </a:ext>
            </a:extLst>
          </p:cNvPr>
          <p:cNvSpPr/>
          <p:nvPr/>
        </p:nvSpPr>
        <p:spPr>
          <a:xfrm>
            <a:off x="10141612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5875439D-5ADE-28A0-45AC-12274C9C9C05}"/>
              </a:ext>
            </a:extLst>
          </p:cNvPr>
          <p:cNvSpPr/>
          <p:nvPr/>
        </p:nvSpPr>
        <p:spPr>
          <a:xfrm>
            <a:off x="10389892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4591C296-14A5-C81D-2EF8-28F8B0B9CBEB}"/>
              </a:ext>
            </a:extLst>
          </p:cNvPr>
          <p:cNvSpPr/>
          <p:nvPr/>
        </p:nvSpPr>
        <p:spPr>
          <a:xfrm>
            <a:off x="10638172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741BC50A-4047-ADF1-0F74-9567179A166C}"/>
              </a:ext>
            </a:extLst>
          </p:cNvPr>
          <p:cNvSpPr/>
          <p:nvPr/>
        </p:nvSpPr>
        <p:spPr>
          <a:xfrm>
            <a:off x="10886452" y="396133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422D9A02-9F8D-DE3E-B42C-783A760D0FBA}"/>
              </a:ext>
            </a:extLst>
          </p:cNvPr>
          <p:cNvSpPr/>
          <p:nvPr/>
        </p:nvSpPr>
        <p:spPr>
          <a:xfrm>
            <a:off x="9893332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>
            <a:extLst>
              <a:ext uri="{FF2B5EF4-FFF2-40B4-BE49-F238E27FC236}">
                <a16:creationId xmlns:a16="http://schemas.microsoft.com/office/drawing/2014/main" id="{6DC7CE1A-24CD-D5ED-787D-1B93B342ECA1}"/>
              </a:ext>
            </a:extLst>
          </p:cNvPr>
          <p:cNvSpPr/>
          <p:nvPr/>
        </p:nvSpPr>
        <p:spPr>
          <a:xfrm>
            <a:off x="10141612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Rectangle 129">
            <a:extLst>
              <a:ext uri="{FF2B5EF4-FFF2-40B4-BE49-F238E27FC236}">
                <a16:creationId xmlns:a16="http://schemas.microsoft.com/office/drawing/2014/main" id="{82BF462A-2B61-BA19-88B4-A96EAD8E791F}"/>
              </a:ext>
            </a:extLst>
          </p:cNvPr>
          <p:cNvSpPr/>
          <p:nvPr/>
        </p:nvSpPr>
        <p:spPr>
          <a:xfrm>
            <a:off x="10389892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Rectangle 130">
            <a:extLst>
              <a:ext uri="{FF2B5EF4-FFF2-40B4-BE49-F238E27FC236}">
                <a16:creationId xmlns:a16="http://schemas.microsoft.com/office/drawing/2014/main" id="{0679DE6A-3E17-A7C0-9DD7-DB407069E2AC}"/>
              </a:ext>
            </a:extLst>
          </p:cNvPr>
          <p:cNvSpPr/>
          <p:nvPr/>
        </p:nvSpPr>
        <p:spPr>
          <a:xfrm>
            <a:off x="10638172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86E95C47-D33E-42B7-CA55-511355EED748}"/>
              </a:ext>
            </a:extLst>
          </p:cNvPr>
          <p:cNvSpPr/>
          <p:nvPr/>
        </p:nvSpPr>
        <p:spPr>
          <a:xfrm>
            <a:off x="10886452" y="4209615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5355FF9D-9235-67EA-435A-0AE48C244A06}"/>
              </a:ext>
            </a:extLst>
          </p:cNvPr>
          <p:cNvSpPr/>
          <p:nvPr/>
        </p:nvSpPr>
        <p:spPr>
          <a:xfrm>
            <a:off x="9893332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C859B83B-87EA-B904-5029-6378EFBAC155}"/>
              </a:ext>
            </a:extLst>
          </p:cNvPr>
          <p:cNvSpPr/>
          <p:nvPr/>
        </p:nvSpPr>
        <p:spPr>
          <a:xfrm>
            <a:off x="10141612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8D1142D8-06D4-3DF0-1FA6-A98506F98276}"/>
              </a:ext>
            </a:extLst>
          </p:cNvPr>
          <p:cNvSpPr/>
          <p:nvPr/>
        </p:nvSpPr>
        <p:spPr>
          <a:xfrm>
            <a:off x="10389892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Rectangle 135">
            <a:extLst>
              <a:ext uri="{FF2B5EF4-FFF2-40B4-BE49-F238E27FC236}">
                <a16:creationId xmlns:a16="http://schemas.microsoft.com/office/drawing/2014/main" id="{73A2707E-7654-E568-8C10-2A157F7E19CC}"/>
              </a:ext>
            </a:extLst>
          </p:cNvPr>
          <p:cNvSpPr/>
          <p:nvPr/>
        </p:nvSpPr>
        <p:spPr>
          <a:xfrm>
            <a:off x="10638172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20C4EFB8-5660-519D-3401-F30A7D1E0341}"/>
              </a:ext>
            </a:extLst>
          </p:cNvPr>
          <p:cNvSpPr/>
          <p:nvPr/>
        </p:nvSpPr>
        <p:spPr>
          <a:xfrm>
            <a:off x="10886452" y="4471071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>
            <a:extLst>
              <a:ext uri="{FF2B5EF4-FFF2-40B4-BE49-F238E27FC236}">
                <a16:creationId xmlns:a16="http://schemas.microsoft.com/office/drawing/2014/main" id="{3A4C4121-0B13-0E18-CCB0-98EA4B845D82}"/>
              </a:ext>
            </a:extLst>
          </p:cNvPr>
          <p:cNvSpPr/>
          <p:nvPr/>
        </p:nvSpPr>
        <p:spPr>
          <a:xfrm>
            <a:off x="9893332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2BE6848A-E679-9435-A74C-38D5E322139B}"/>
              </a:ext>
            </a:extLst>
          </p:cNvPr>
          <p:cNvSpPr/>
          <p:nvPr/>
        </p:nvSpPr>
        <p:spPr>
          <a:xfrm>
            <a:off x="10141612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Rectangle 139">
            <a:extLst>
              <a:ext uri="{FF2B5EF4-FFF2-40B4-BE49-F238E27FC236}">
                <a16:creationId xmlns:a16="http://schemas.microsoft.com/office/drawing/2014/main" id="{AA0895E8-8183-1994-A514-8D49B20E7295}"/>
              </a:ext>
            </a:extLst>
          </p:cNvPr>
          <p:cNvSpPr/>
          <p:nvPr/>
        </p:nvSpPr>
        <p:spPr>
          <a:xfrm>
            <a:off x="10389892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99F5DF2E-534D-CD80-4A85-20B3164FE9BD}"/>
              </a:ext>
            </a:extLst>
          </p:cNvPr>
          <p:cNvSpPr/>
          <p:nvPr/>
        </p:nvSpPr>
        <p:spPr>
          <a:xfrm>
            <a:off x="10638172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B95B926F-A7DF-13C6-9F52-82A2B8A3BEAA}"/>
              </a:ext>
            </a:extLst>
          </p:cNvPr>
          <p:cNvSpPr/>
          <p:nvPr/>
        </p:nvSpPr>
        <p:spPr>
          <a:xfrm>
            <a:off x="10886452" y="4732527"/>
            <a:ext cx="248280" cy="24828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Right Brace 142">
            <a:extLst>
              <a:ext uri="{FF2B5EF4-FFF2-40B4-BE49-F238E27FC236}">
                <a16:creationId xmlns:a16="http://schemas.microsoft.com/office/drawing/2014/main" id="{B5EF399C-CCAE-1517-0E82-CE53A4263DD1}"/>
              </a:ext>
            </a:extLst>
          </p:cNvPr>
          <p:cNvSpPr/>
          <p:nvPr/>
        </p:nvSpPr>
        <p:spPr>
          <a:xfrm rot="16200000">
            <a:off x="8515476" y="1573200"/>
            <a:ext cx="157446" cy="499089"/>
          </a:xfrm>
          <a:prstGeom prst="rightBrace">
            <a:avLst>
              <a:gd name="adj1" fmla="val 8333"/>
              <a:gd name="adj2" fmla="val 4902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3F08762F-43D5-7F9B-B037-E458198E3956}"/>
              </a:ext>
            </a:extLst>
          </p:cNvPr>
          <p:cNvSpPr txBox="1"/>
          <p:nvPr/>
        </p:nvSpPr>
        <p:spPr>
          <a:xfrm>
            <a:off x="8459713" y="1416931"/>
            <a:ext cx="40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  <p:sp>
        <p:nvSpPr>
          <p:cNvPr id="145" name="Right Brace 144">
            <a:extLst>
              <a:ext uri="{FF2B5EF4-FFF2-40B4-BE49-F238E27FC236}">
                <a16:creationId xmlns:a16="http://schemas.microsoft.com/office/drawing/2014/main" id="{EB97B03F-BF69-CF41-DE16-CFF4A7BC655E}"/>
              </a:ext>
            </a:extLst>
          </p:cNvPr>
          <p:cNvSpPr/>
          <p:nvPr/>
        </p:nvSpPr>
        <p:spPr>
          <a:xfrm>
            <a:off x="8941136" y="1992302"/>
            <a:ext cx="157446" cy="393211"/>
          </a:xfrm>
          <a:prstGeom prst="rightBrace">
            <a:avLst>
              <a:gd name="adj1" fmla="val 8333"/>
              <a:gd name="adj2" fmla="val 49028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7FB997C6-627E-47EE-B3CF-9F795A10DB9A}"/>
              </a:ext>
            </a:extLst>
          </p:cNvPr>
          <p:cNvSpPr txBox="1"/>
          <p:nvPr/>
        </p:nvSpPr>
        <p:spPr>
          <a:xfrm>
            <a:off x="9048118" y="1992302"/>
            <a:ext cx="4072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</a:p>
        </p:txBody>
      </p:sp>
    </p:spTree>
    <p:extLst>
      <p:ext uri="{BB962C8B-B14F-4D97-AF65-F5344CB8AC3E}">
        <p14:creationId xmlns:p14="http://schemas.microsoft.com/office/powerpoint/2010/main" val="2813390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031D96-17E9-F953-86CB-3ECC19A0E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151323" cy="1325563"/>
          </a:xfrm>
        </p:spPr>
        <p:txBody>
          <a:bodyPr/>
          <a:lstStyle/>
          <a:p>
            <a:r>
              <a:rPr lang="en-US" dirty="0"/>
              <a:t>Output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E47B8E-A110-795F-313F-8995130587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Provides response plots relative to X and Y position</a:t>
            </a:r>
          </a:p>
          <a:p>
            <a:r>
              <a:rPr lang="en-US" dirty="0"/>
              <a:t>Fits slope to each plot</a:t>
            </a:r>
          </a:p>
          <a:p>
            <a:r>
              <a:rPr lang="en-US" dirty="0"/>
              <a:t>By plotting the slopes we can identify outliers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BE09D7-212F-36E7-A376-2DFDD0BF1E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8999" y="507304"/>
            <a:ext cx="4488056" cy="301237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B028D37-C4EF-BF61-AB60-D6AE5D7392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28999" y="3577223"/>
            <a:ext cx="4488056" cy="30045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3E34251-4D25-6624-C292-DC181B81DB91}"/>
              </a:ext>
            </a:extLst>
          </p:cNvPr>
          <p:cNvSpPr txBox="1"/>
          <p:nvPr/>
        </p:nvSpPr>
        <p:spPr>
          <a:xfrm>
            <a:off x="8605381" y="180459"/>
            <a:ext cx="2413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GeV 3mm Response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95972E-854E-0C71-BC06-E4E99FE5E8A8}"/>
              </a:ext>
            </a:extLst>
          </p:cNvPr>
          <p:cNvSpPr txBox="1"/>
          <p:nvPr/>
        </p:nvSpPr>
        <p:spPr>
          <a:xfrm>
            <a:off x="11198950" y="684398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31208F7-6875-3BD7-ADC7-07E84246A252}"/>
              </a:ext>
            </a:extLst>
          </p:cNvPr>
          <p:cNvSpPr txBox="1"/>
          <p:nvPr/>
        </p:nvSpPr>
        <p:spPr>
          <a:xfrm>
            <a:off x="11198950" y="381662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1873558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F1414-AB03-4ECC-13E5-B6471D966E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(3GeV 3mm)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EC457C1-A816-BE9A-FAA0-76A6420396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5581" y="1804183"/>
            <a:ext cx="5080419" cy="34907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FB60CA-54D0-BA6A-092A-080CDD1317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582" y="1804183"/>
            <a:ext cx="5080418" cy="35311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C12202-A95B-8C19-33A8-EFA81A167364}"/>
              </a:ext>
            </a:extLst>
          </p:cNvPr>
          <p:cNvSpPr txBox="1"/>
          <p:nvPr/>
        </p:nvSpPr>
        <p:spPr>
          <a:xfrm>
            <a:off x="2222925" y="5408459"/>
            <a:ext cx="2620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-6% deviation over Y axis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C6F130B-B6AC-21F3-1AAE-A1AF6104DC3E}"/>
              </a:ext>
            </a:extLst>
          </p:cNvPr>
          <p:cNvSpPr txBox="1"/>
          <p:nvPr/>
        </p:nvSpPr>
        <p:spPr>
          <a:xfrm>
            <a:off x="7945502" y="5403408"/>
            <a:ext cx="2904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~.35% deviation over X axis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AF94FF-0C25-5EC9-1E8E-E2C238EF0B7B}"/>
              </a:ext>
            </a:extLst>
          </p:cNvPr>
          <p:cNvSpPr txBox="1"/>
          <p:nvPr/>
        </p:nvSpPr>
        <p:spPr>
          <a:xfrm>
            <a:off x="2596008" y="5891286"/>
            <a:ext cx="1732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clearly negative</a:t>
            </a:r>
          </a:p>
        </p:txBody>
      </p:sp>
    </p:spTree>
    <p:extLst>
      <p:ext uri="{BB962C8B-B14F-4D97-AF65-F5344CB8AC3E}">
        <p14:creationId xmlns:p14="http://schemas.microsoft.com/office/powerpoint/2010/main" val="2937471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74B2B-E442-A3BE-B211-EC3D0626A6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(5GeV 5mm)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2007C36-57B2-72E7-338C-E43B51018A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9084"/>
            <a:ext cx="5334000" cy="36071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635DAE4-0139-DAF6-BFFA-90A29A45BE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1310" y="1819084"/>
            <a:ext cx="5334000" cy="366922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2600DA-FA25-FA30-FC3A-7511BF1EAD6D}"/>
              </a:ext>
            </a:extLst>
          </p:cNvPr>
          <p:cNvSpPr txBox="1"/>
          <p:nvPr/>
        </p:nvSpPr>
        <p:spPr>
          <a:xfrm>
            <a:off x="1940213" y="5590206"/>
            <a:ext cx="281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-5.8% deviation over Y axis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58E8BA-635A-A582-DD43-5F530AE6A642}"/>
              </a:ext>
            </a:extLst>
          </p:cNvPr>
          <p:cNvSpPr txBox="1"/>
          <p:nvPr/>
        </p:nvSpPr>
        <p:spPr>
          <a:xfrm>
            <a:off x="7680980" y="5616707"/>
            <a:ext cx="273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~.2% deviation over X axis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5F5EFC-5B85-FE4F-C4C5-18A458B09DDC}"/>
              </a:ext>
            </a:extLst>
          </p:cNvPr>
          <p:cNvSpPr txBox="1"/>
          <p:nvPr/>
        </p:nvSpPr>
        <p:spPr>
          <a:xfrm>
            <a:off x="2479206" y="6123543"/>
            <a:ext cx="17320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clearly negative</a:t>
            </a:r>
          </a:p>
        </p:txBody>
      </p:sp>
    </p:spTree>
    <p:extLst>
      <p:ext uri="{BB962C8B-B14F-4D97-AF65-F5344CB8AC3E}">
        <p14:creationId xmlns:p14="http://schemas.microsoft.com/office/powerpoint/2010/main" val="301358578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C6204F-E428-7150-6913-A6585D4D2B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539A6D-26E2-8604-3098-589506D6C9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610350" cy="2257425"/>
          </a:xfrm>
        </p:spPr>
        <p:txBody>
          <a:bodyPr/>
          <a:lstStyle/>
          <a:p>
            <a:r>
              <a:rPr lang="en-US" dirty="0"/>
              <a:t>Implement for 6.5mm cylinder radius</a:t>
            </a:r>
          </a:p>
          <a:p>
            <a:r>
              <a:rPr lang="en-US" dirty="0"/>
              <a:t>Continue to run over 4, 5.8 GeV data</a:t>
            </a:r>
          </a:p>
          <a:p>
            <a:r>
              <a:rPr lang="en-US" dirty="0"/>
              <a:t>Continue write up</a:t>
            </a:r>
          </a:p>
        </p:txBody>
      </p:sp>
    </p:spTree>
    <p:extLst>
      <p:ext uri="{BB962C8B-B14F-4D97-AF65-F5344CB8AC3E}">
        <p14:creationId xmlns:p14="http://schemas.microsoft.com/office/powerpoint/2010/main" val="675860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210</Words>
  <Application>Microsoft Macintosh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Aptos</vt:lpstr>
      <vt:lpstr>Aptos Display</vt:lpstr>
      <vt:lpstr>Arial</vt:lpstr>
      <vt:lpstr>Office Theme</vt:lpstr>
      <vt:lpstr>Detector Response</vt:lpstr>
      <vt:lpstr>Recap</vt:lpstr>
      <vt:lpstr>Correction from Previous meetings</vt:lpstr>
      <vt:lpstr>X and Y Binning</vt:lpstr>
      <vt:lpstr>Output</vt:lpstr>
      <vt:lpstr>Results (3GeV 3mm)</vt:lpstr>
      <vt:lpstr>Results (5GeV 5mm)</vt:lpstr>
      <vt:lpstr>Next Steps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Sundstrom, N.B. (Nick)</dc:creator>
  <cp:lastModifiedBy>Sundstrom, N.B. (Nick)</cp:lastModifiedBy>
  <cp:revision>1</cp:revision>
  <dcterms:created xsi:type="dcterms:W3CDTF">2025-02-20T09:53:24Z</dcterms:created>
  <dcterms:modified xsi:type="dcterms:W3CDTF">2025-02-20T10:48:12Z</dcterms:modified>
</cp:coreProperties>
</file>