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9" r:id="rId2"/>
    <p:sldId id="289" r:id="rId3"/>
    <p:sldId id="290" r:id="rId4"/>
    <p:sldId id="291" r:id="rId5"/>
    <p:sldId id="293" r:id="rId6"/>
    <p:sldId id="295" r:id="rId7"/>
    <p:sldId id="294" r:id="rId8"/>
    <p:sldId id="296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06" autoAdjust="0"/>
    <p:restoredTop sz="94686"/>
  </p:normalViewPr>
  <p:slideViewPr>
    <p:cSldViewPr snapToGrid="0" snapToObjects="1">
      <p:cViewPr varScale="1">
        <p:scale>
          <a:sx n="79" d="100"/>
          <a:sy n="79" d="100"/>
        </p:scale>
        <p:origin x="763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9" d="100"/>
          <a:sy n="99" d="100"/>
        </p:scale>
        <p:origin x="375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rtrand\Downloads\interventions_vs_trus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TSO work  vs Trust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/>
      <c:lineChart>
        <c:grouping val="standard"/>
        <c:varyColors val="0"/>
        <c:ser>
          <c:idx val="1"/>
          <c:order val="0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Sheet1!$B$2:$B$12</c:f>
              <c:numCache>
                <c:formatCode>General</c:formatCode>
                <c:ptCount val="11"/>
                <c:pt idx="0">
                  <c:v>20</c:v>
                </c:pt>
                <c:pt idx="1">
                  <c:v>13.40640092071278</c:v>
                </c:pt>
                <c:pt idx="2">
                  <c:v>8.9865792823444313</c:v>
                </c:pt>
                <c:pt idx="3">
                  <c:v>6.0238842382440403</c:v>
                </c:pt>
                <c:pt idx="4">
                  <c:v>4.0379303598931076</c:v>
                </c:pt>
                <c:pt idx="5">
                  <c:v>2.706705664732254</c:v>
                </c:pt>
                <c:pt idx="6">
                  <c:v>1.81435906578825</c:v>
                </c:pt>
                <c:pt idx="7">
                  <c:v>1.2162012525043591</c:v>
                </c:pt>
                <c:pt idx="8">
                  <c:v>0.81524407956732414</c:v>
                </c:pt>
                <c:pt idx="9">
                  <c:v>0.54647444894585118</c:v>
                </c:pt>
                <c:pt idx="10">
                  <c:v>0.36631277777468357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0B7-434A-8552-78803C2E65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4996096"/>
        <c:axId val="1442263216"/>
      </c:lineChart>
      <c:lineChart>
        <c:grouping val="standard"/>
        <c:varyColors val="0"/>
        <c:ser>
          <c:idx val="2"/>
          <c:order val="1"/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Sheet1!$C$2:$C$12</c:f>
              <c:numCache>
                <c:formatCode>General</c:formatCode>
                <c:ptCount val="11"/>
                <c:pt idx="0">
                  <c:v>0</c:v>
                </c:pt>
                <c:pt idx="1">
                  <c:v>25.918177931828211</c:v>
                </c:pt>
                <c:pt idx="2">
                  <c:v>45.118836390597352</c:v>
                </c:pt>
                <c:pt idx="3">
                  <c:v>59.343034025940078</c:v>
                </c:pt>
                <c:pt idx="4">
                  <c:v>69.880578808779788</c:v>
                </c:pt>
                <c:pt idx="5">
                  <c:v>77.686983985157028</c:v>
                </c:pt>
                <c:pt idx="6">
                  <c:v>83.470111177841346</c:v>
                </c:pt>
                <c:pt idx="7">
                  <c:v>87.754357174701809</c:v>
                </c:pt>
                <c:pt idx="8">
                  <c:v>90.928204671058737</c:v>
                </c:pt>
                <c:pt idx="9">
                  <c:v>93.279448726025024</c:v>
                </c:pt>
                <c:pt idx="10">
                  <c:v>95.021293163213599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0B7-434A-8552-78803C2E65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4671200"/>
        <c:axId val="204645072"/>
      </c:lineChart>
      <c:catAx>
        <c:axId val="21499609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# Years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442263216"/>
        <c:crosses val="autoZero"/>
        <c:auto val="1"/>
        <c:lblAlgn val="ctr"/>
        <c:lblOffset val="100"/>
        <c:noMultiLvlLbl val="0"/>
      </c:catAx>
      <c:valAx>
        <c:axId val="1442263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TSO corrective</a:t>
                </a:r>
                <a:r>
                  <a:rPr lang="en-GB" baseline="0"/>
                  <a:t> actions [A.U] 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GB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14996096"/>
        <c:crosses val="autoZero"/>
        <c:crossBetween val="between"/>
      </c:valAx>
      <c:valAx>
        <c:axId val="204645072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Mutual Trust [%]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4671200"/>
        <c:crosses val="max"/>
        <c:crossBetween val="between"/>
      </c:valAx>
      <c:catAx>
        <c:axId val="204671200"/>
        <c:scaling>
          <c:orientation val="minMax"/>
        </c:scaling>
        <c:delete val="1"/>
        <c:axPos val="b"/>
        <c:majorTickMark val="out"/>
        <c:minorTickMark val="none"/>
        <c:tickLblPos val="nextTo"/>
        <c:crossAx val="20464507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168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Le CERN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est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structuré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en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plusieurs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départements (par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exemple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: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Accélérateurs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Physique,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Ingénierie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IT, Finances, HR, etc.), chacun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dirigé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par un chef de département.</a:t>
            </a:r>
          </a:p>
          <a:p>
            <a:pPr algn="l">
              <a:buNone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CLICK</a:t>
            </a:r>
          </a:p>
          <a:p>
            <a:pPr algn="l">
              <a:buNone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principaux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flux de communication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suivent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une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hiérarchie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verticale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:</a:t>
            </a:r>
            <a:br>
              <a:rPr lang="en-GB" b="0" i="0" u="none" strike="noStrike" dirty="0">
                <a:solidFill>
                  <a:srgbClr val="000000"/>
                </a:solidFill>
                <a:effectLst/>
              </a:rPr>
            </a:b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Conseil →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Directrice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générale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→ Départements → Équipes techniques.</a:t>
            </a:r>
          </a:p>
          <a:p>
            <a:pPr algn="l">
              <a:buNone/>
            </a:pPr>
            <a:br>
              <a:rPr lang="en-GB" b="0" i="0" u="none" strike="noStrike" dirty="0">
                <a:solidFill>
                  <a:srgbClr val="000000"/>
                </a:solidFill>
                <a:effectLst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échanges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entre départements ne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pas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toujours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évidents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ni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naturels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CLICK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Il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existe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certes des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outils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transverses (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comme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IMPACT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utilisé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pour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gérer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les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accès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et les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coactivités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—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comme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illustré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ici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lorsque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le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groupe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EN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planifie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activités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pour le département BE).</a:t>
            </a:r>
          </a:p>
          <a:p>
            <a:pPr algn="l"/>
            <a:br>
              <a:rPr lang="en-GB" b="0" i="0" u="none" strike="noStrike" dirty="0">
                <a:solidFill>
                  <a:srgbClr val="000000"/>
                </a:solidFill>
                <a:effectLst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Mais bien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souvent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la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seule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personne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réellement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au courant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l'ensemble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activités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dans un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bâtiment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et capable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d’évaluer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leur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faisabilité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c’est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vous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: les TSOs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algn="l">
              <a:buNone/>
            </a:pPr>
            <a:endParaRPr lang="en-GB" b="1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Les TSO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ont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une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position unique et précieuse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car :</a:t>
            </a: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Ils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les seuls à bien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connaître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les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spécificités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leurs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bâtiments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y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compris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l’historique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souvent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transmis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d’un TSO à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l’autre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lvl="1"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CLICK CLICK</a:t>
            </a:r>
          </a:p>
          <a:p>
            <a:pPr lvl="1"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lvl="1" algn="l">
              <a:buFont typeface="Arial" panose="020B0604020202020204" pitchFamily="34" charset="0"/>
              <a:buChar char="•"/>
            </a:pP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Ils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les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rares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relais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 communication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capables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franchir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les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frontières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entre départements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assurant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ainsi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une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coordination concrète sur le terrain.</a:t>
            </a:r>
          </a:p>
          <a:p>
            <a:pPr lvl="1"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br>
              <a:rPr lang="en-GB" b="0" i="0" u="none" strike="noStrike" dirty="0">
                <a:solidFill>
                  <a:srgbClr val="000000"/>
                </a:solidFill>
                <a:effectLst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Le travail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quotidien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qu'ils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font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en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collaboration avec les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GLIMOS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et les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EXSO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permet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à de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nombreuses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équipes de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mieux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préparer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leurs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activités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et de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travailler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dans un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environnement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plus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sûr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endParaRPr lang="en-GB" b="1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rôle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de TSO ne se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limite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pas à la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sécurité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: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Il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facilite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la coordination inter -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groupes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Il aide à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l’intégration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des nouveaux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arrivants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Il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permet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de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valoriser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profils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polyvalents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au sein des équipes.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Et surtout, il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offre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une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expérience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professionnelle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riche et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transversale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utile quelle que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soit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la suite de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votre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parcours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au CERN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ou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ailleurs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endParaRPr lang="en-GB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733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Je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voudrais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vous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partager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ici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ma vision du travail de TSO.</a:t>
            </a:r>
          </a:p>
          <a:p>
            <a:pPr algn="l">
              <a:buNone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Les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acteurs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de la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sécurité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souvent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perçus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comme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empêcheurs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d’agir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parce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qu’ils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ceux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qui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disent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"Non".</a:t>
            </a:r>
          </a:p>
          <a:p>
            <a:pPr algn="l">
              <a:buNone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Mais je suis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convaincu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que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nous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pouvons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changer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cette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image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:</a:t>
            </a:r>
          </a:p>
          <a:p>
            <a:pPr algn="l">
              <a:buNone/>
            </a:pPr>
            <a:br>
              <a:rPr lang="en-GB" b="0" i="0" u="none" strike="noStrike" dirty="0">
                <a:solidFill>
                  <a:srgbClr val="000000"/>
                </a:solidFill>
                <a:effectLst/>
              </a:rPr>
            </a:b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Montrez a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vos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utilisateurs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que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vous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n’êtes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pas un obstacle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mais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au contraire un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facilitateur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celui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qui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permet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aux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rouages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du CERN de continuer à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tourner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sans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accroc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None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Montrez à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vos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utilisateurs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Que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personne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ne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connaît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vos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bâtiments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mieux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que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vous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Que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vous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maîtrisez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l’organisation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sur le bout des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doigts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Que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vous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êtes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capable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résoudre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leurs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problèmes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ou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leur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montrer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comment les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résoudre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eux-mêmes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Et surtout, que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vous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êtes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pour les aider à bien faire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—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en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respectant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les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règles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les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procédures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et les exigences de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sécurité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/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Cette manière de faire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m’a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permis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créer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une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véritable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relation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confiance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avec les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utilisateurs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l’Antimatter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Factory: </a:t>
            </a:r>
          </a:p>
          <a:p>
            <a:pPr algn="l"/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Ils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me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contactent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en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cas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problème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de doute,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ou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avant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commettre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erreurs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.</a:t>
            </a:r>
            <a:br>
              <a:rPr lang="en-GB" b="0" i="0" u="none" strike="noStrike" dirty="0">
                <a:solidFill>
                  <a:srgbClr val="000000"/>
                </a:solidFill>
                <a:effectLst/>
              </a:rPr>
            </a:b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En retour, 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ils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font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leur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mieux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pour respecter les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consignes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de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sécurité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que je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leur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transmets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5222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Nous </a:t>
            </a:r>
            <a:r>
              <a:rPr lang="en-GB" dirty="0" err="1"/>
              <a:t>sommes</a:t>
            </a:r>
            <a:r>
              <a:rPr lang="en-GB" dirty="0"/>
              <a:t> au CERN, il nous faut un </a:t>
            </a:r>
            <a:r>
              <a:rPr lang="en-GB" dirty="0" err="1"/>
              <a:t>graphique</a:t>
            </a:r>
            <a:r>
              <a:rPr lang="en-GB" dirty="0"/>
              <a:t> ! avec des </a:t>
            </a:r>
            <a:r>
              <a:rPr lang="en-GB" dirty="0" err="1"/>
              <a:t>unités</a:t>
            </a:r>
            <a:r>
              <a:rPr lang="en-GB" dirty="0"/>
              <a:t> !</a:t>
            </a:r>
          </a:p>
          <a:p>
            <a:endParaRPr lang="en-GB" dirty="0"/>
          </a:p>
          <a:p>
            <a:r>
              <a:rPr lang="en-GB" dirty="0"/>
              <a:t>Plus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allez</a:t>
            </a:r>
            <a:r>
              <a:rPr lang="en-GB" dirty="0"/>
              <a:t> </a:t>
            </a:r>
            <a:r>
              <a:rPr lang="en-GB" dirty="0" err="1"/>
              <a:t>creer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relation de </a:t>
            </a:r>
            <a:r>
              <a:rPr lang="en-GB" dirty="0" err="1"/>
              <a:t>confiance</a:t>
            </a:r>
            <a:r>
              <a:rPr lang="en-GB" dirty="0"/>
              <a:t> </a:t>
            </a:r>
            <a:r>
              <a:rPr lang="en-GB" dirty="0" err="1"/>
              <a:t>moins</a:t>
            </a:r>
            <a:r>
              <a:rPr lang="en-GB" dirty="0"/>
              <a:t>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aurez</a:t>
            </a:r>
            <a:r>
              <a:rPr lang="en-GB" dirty="0"/>
              <a:t> à </a:t>
            </a:r>
            <a:r>
              <a:rPr lang="en-GB" dirty="0" err="1"/>
              <a:t>aller</a:t>
            </a:r>
            <a:r>
              <a:rPr lang="en-GB" dirty="0"/>
              <a:t> sur le terrain à faire des actions correctives </a:t>
            </a:r>
            <a:r>
              <a:rPr lang="en-GB" dirty="0" err="1"/>
              <a:t>vous</a:t>
            </a:r>
            <a:r>
              <a:rPr lang="en-GB" dirty="0"/>
              <a:t> meme. </a:t>
            </a:r>
          </a:p>
          <a:p>
            <a:endParaRPr lang="en-GB" dirty="0"/>
          </a:p>
          <a:p>
            <a:r>
              <a:rPr lang="en-GB" dirty="0"/>
              <a:t>Plus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transmettrez</a:t>
            </a:r>
            <a:r>
              <a:rPr lang="en-GB" dirty="0"/>
              <a:t> </a:t>
            </a:r>
            <a:r>
              <a:rPr lang="en-GB" dirty="0" err="1"/>
              <a:t>vos</a:t>
            </a:r>
            <a:r>
              <a:rPr lang="en-GB" dirty="0"/>
              <a:t> </a:t>
            </a:r>
            <a:r>
              <a:rPr lang="en-GB" dirty="0" err="1"/>
              <a:t>connaissances</a:t>
            </a:r>
            <a:r>
              <a:rPr lang="en-GB" dirty="0"/>
              <a:t>, plus </a:t>
            </a:r>
            <a:r>
              <a:rPr lang="en-GB" dirty="0" err="1"/>
              <a:t>vos</a:t>
            </a:r>
            <a:r>
              <a:rPr lang="en-GB" dirty="0"/>
              <a:t> Users </a:t>
            </a:r>
            <a:r>
              <a:rPr lang="en-GB" dirty="0" err="1"/>
              <a:t>vont</a:t>
            </a:r>
            <a:r>
              <a:rPr lang="en-GB" dirty="0"/>
              <a:t> faire les choses </a:t>
            </a:r>
            <a:r>
              <a:rPr lang="en-GB" dirty="0" err="1"/>
              <a:t>correctement</a:t>
            </a:r>
            <a:r>
              <a:rPr lang="en-GB" dirty="0"/>
              <a:t> et </a:t>
            </a:r>
            <a:r>
              <a:rPr lang="en-GB" dirty="0" err="1"/>
              <a:t>moins</a:t>
            </a:r>
            <a:r>
              <a:rPr lang="en-GB" dirty="0"/>
              <a:t>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aurez</a:t>
            </a:r>
            <a:r>
              <a:rPr lang="en-GB" dirty="0"/>
              <a:t> a </a:t>
            </a:r>
            <a:r>
              <a:rPr lang="en-GB" dirty="0" err="1"/>
              <a:t>aller</a:t>
            </a:r>
            <a:r>
              <a:rPr lang="en-GB" dirty="0"/>
              <a:t> sur le terrain a faire des actions correctives </a:t>
            </a:r>
            <a:r>
              <a:rPr lang="en-GB" dirty="0" err="1"/>
              <a:t>vous</a:t>
            </a:r>
            <a:r>
              <a:rPr lang="en-GB" dirty="0"/>
              <a:t> meme. </a:t>
            </a:r>
          </a:p>
          <a:p>
            <a:endParaRPr lang="en-GB" dirty="0"/>
          </a:p>
          <a:p>
            <a:r>
              <a:rPr lang="en-GB" dirty="0"/>
              <a:t>Ok </a:t>
            </a:r>
            <a:r>
              <a:rPr lang="en-GB" dirty="0" err="1"/>
              <a:t>mais</a:t>
            </a:r>
            <a:r>
              <a:rPr lang="en-GB" dirty="0"/>
              <a:t> comment faire tout </a:t>
            </a:r>
            <a:r>
              <a:rPr lang="en-GB" dirty="0" err="1"/>
              <a:t>cela</a:t>
            </a:r>
            <a:r>
              <a:rPr lang="en-GB" dirty="0"/>
              <a:t> ?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255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Faites</a:t>
            </a:r>
            <a:r>
              <a:rPr lang="en-GB" dirty="0"/>
              <a:t>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connaitre</a:t>
            </a:r>
            <a:r>
              <a:rPr lang="en-GB" dirty="0"/>
              <a:t> ! </a:t>
            </a:r>
          </a:p>
          <a:p>
            <a:endParaRPr lang="en-GB" dirty="0"/>
          </a:p>
          <a:p>
            <a:r>
              <a:rPr lang="en-GB" dirty="0" err="1"/>
              <a:t>L'etiquette</a:t>
            </a:r>
            <a:r>
              <a:rPr lang="en-GB" dirty="0"/>
              <a:t> bleu </a:t>
            </a:r>
            <a:r>
              <a:rPr lang="en-GB" dirty="0" err="1"/>
              <a:t>n'est</a:t>
            </a:r>
            <a:r>
              <a:rPr lang="en-GB" dirty="0"/>
              <a:t> pas </a:t>
            </a:r>
            <a:r>
              <a:rPr lang="en-GB" dirty="0" err="1"/>
              <a:t>juste</a:t>
            </a:r>
            <a:r>
              <a:rPr lang="en-GB" dirty="0"/>
              <a:t> un support. Si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voyez</a:t>
            </a:r>
            <a:r>
              <a:rPr lang="en-GB" dirty="0"/>
              <a:t> </a:t>
            </a:r>
            <a:r>
              <a:rPr lang="en-GB" dirty="0" err="1"/>
              <a:t>quelqu'un</a:t>
            </a:r>
            <a:r>
              <a:rPr lang="en-GB" dirty="0"/>
              <a:t> "Si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avez</a:t>
            </a:r>
            <a:r>
              <a:rPr lang="en-GB" dirty="0"/>
              <a:t> un doute, </a:t>
            </a:r>
            <a:r>
              <a:rPr lang="en-GB" dirty="0" err="1"/>
              <a:t>contactez</a:t>
            </a:r>
            <a:r>
              <a:rPr lang="en-GB" dirty="0"/>
              <a:t> </a:t>
            </a:r>
            <a:r>
              <a:rPr lang="en-GB" dirty="0" err="1"/>
              <a:t>moi</a:t>
            </a:r>
            <a:r>
              <a:rPr lang="en-GB" dirty="0"/>
              <a:t>, </a:t>
            </a:r>
            <a:r>
              <a:rPr lang="en-GB" dirty="0" err="1"/>
              <a:t>mon</a:t>
            </a:r>
            <a:r>
              <a:rPr lang="en-GB" dirty="0"/>
              <a:t> </a:t>
            </a:r>
            <a:r>
              <a:rPr lang="en-GB" dirty="0" err="1"/>
              <a:t>numero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sur </a:t>
            </a:r>
            <a:r>
              <a:rPr lang="en-GB" dirty="0" err="1"/>
              <a:t>toutes</a:t>
            </a:r>
            <a:r>
              <a:rPr lang="en-GB" dirty="0"/>
              <a:t> les </a:t>
            </a:r>
            <a:r>
              <a:rPr lang="en-GB" dirty="0" err="1"/>
              <a:t>portes</a:t>
            </a:r>
            <a:r>
              <a:rPr lang="en-GB" dirty="0"/>
              <a:t>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695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buNone/>
            </a:pP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Communiquez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!! </a:t>
            </a:r>
          </a:p>
          <a:p>
            <a:pPr algn="l">
              <a:buNone/>
            </a:pPr>
            <a:endParaRPr lang="en-GB" b="1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Faites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en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sorte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que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votre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présence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soit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visible et utile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Informez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vos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utilisateurs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de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tout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ce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qui se passe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Justifiez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vos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décisions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avec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clarté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GB" b="0" i="0" u="none" strike="noStrike" dirty="0">
              <a:solidFill>
                <a:srgbClr val="000000"/>
              </a:solidFill>
              <a:effectLst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Montrez, encore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une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fois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, que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vous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</a:rPr>
              <a:t>travaillez</a:t>
            </a:r>
            <a:r>
              <a:rPr lang="en-GB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avec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eux</a:t>
            </a:r>
            <a:r>
              <a:rPr lang="en-GB" b="1" i="0" u="none" strike="noStrike" dirty="0">
                <a:solidFill>
                  <a:srgbClr val="000000"/>
                </a:solidFill>
                <a:effectLst/>
              </a:rPr>
              <a:t> et pour </a:t>
            </a:r>
            <a:r>
              <a:rPr lang="en-GB" b="1" i="0" u="none" strike="noStrike" dirty="0" err="1">
                <a:solidFill>
                  <a:srgbClr val="000000"/>
                </a:solidFill>
                <a:effectLst/>
              </a:rPr>
              <a:t>eux</a:t>
            </a:r>
            <a:endParaRPr lang="en-GB" b="0" i="0" u="none" strike="noStrike" dirty="0">
              <a:solidFill>
                <a:srgbClr val="000000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9806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Et surtout  </a:t>
            </a:r>
            <a:r>
              <a:rPr lang="en-GB" dirty="0" err="1"/>
              <a:t>faites</a:t>
            </a:r>
            <a:r>
              <a:rPr lang="en-GB" dirty="0"/>
              <a:t> </a:t>
            </a:r>
            <a:r>
              <a:rPr lang="en-GB" dirty="0" err="1"/>
              <a:t>vous</a:t>
            </a:r>
            <a:r>
              <a:rPr lang="en-GB" dirty="0"/>
              <a:t> plaisir, ne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limitez</a:t>
            </a:r>
            <a:r>
              <a:rPr lang="en-GB" dirty="0"/>
              <a:t> pas, </a:t>
            </a:r>
            <a:r>
              <a:rPr lang="en-GB" dirty="0" err="1"/>
              <a:t>votre</a:t>
            </a:r>
            <a:r>
              <a:rPr lang="en-GB" dirty="0"/>
              <a:t> travail </a:t>
            </a:r>
            <a:r>
              <a:rPr lang="en-GB" dirty="0" err="1"/>
              <a:t>n'est</a:t>
            </a:r>
            <a:r>
              <a:rPr lang="en-GB" dirty="0"/>
              <a:t> pas que tout </a:t>
            </a:r>
            <a:r>
              <a:rPr lang="en-GB" dirty="0" err="1"/>
              <a:t>aille</a:t>
            </a:r>
            <a:r>
              <a:rPr lang="en-GB" dirty="0"/>
              <a:t> bien, </a:t>
            </a:r>
            <a:r>
              <a:rPr lang="en-GB" dirty="0" err="1"/>
              <a:t>c'est</a:t>
            </a:r>
            <a:r>
              <a:rPr lang="en-GB" dirty="0"/>
              <a:t> que tout </a:t>
            </a:r>
            <a:r>
              <a:rPr lang="en-GB" dirty="0" err="1"/>
              <a:t>aille</a:t>
            </a:r>
            <a:r>
              <a:rPr lang="en-GB" dirty="0"/>
              <a:t> </a:t>
            </a:r>
            <a:r>
              <a:rPr lang="en-GB" dirty="0" err="1"/>
              <a:t>mieux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Vous </a:t>
            </a:r>
            <a:r>
              <a:rPr lang="en-GB" dirty="0" err="1"/>
              <a:t>voyez</a:t>
            </a:r>
            <a:r>
              <a:rPr lang="en-GB" dirty="0"/>
              <a:t> un manifold </a:t>
            </a:r>
            <a:r>
              <a:rPr lang="en-GB" dirty="0" err="1"/>
              <a:t>rouillé</a:t>
            </a:r>
            <a:r>
              <a:rPr lang="en-GB" dirty="0"/>
              <a:t> </a:t>
            </a:r>
            <a:r>
              <a:rPr lang="en-GB" dirty="0" err="1"/>
              <a:t>ou</a:t>
            </a:r>
            <a:r>
              <a:rPr lang="en-GB" dirty="0"/>
              <a:t> qui </a:t>
            </a:r>
            <a:r>
              <a:rPr lang="en-GB" dirty="0" err="1"/>
              <a:t>ferme</a:t>
            </a:r>
            <a:r>
              <a:rPr lang="en-GB" dirty="0"/>
              <a:t> mal, </a:t>
            </a:r>
            <a:r>
              <a:rPr lang="en-GB" dirty="0" err="1"/>
              <a:t>contactez</a:t>
            </a:r>
            <a:r>
              <a:rPr lang="en-GB" dirty="0"/>
              <a:t> CV, </a:t>
            </a:r>
            <a:r>
              <a:rPr lang="en-GB" dirty="0" err="1"/>
              <a:t>ils</a:t>
            </a:r>
            <a:r>
              <a:rPr lang="en-GB" dirty="0"/>
              <a:t> </a:t>
            </a:r>
            <a:r>
              <a:rPr lang="en-GB" dirty="0" err="1"/>
              <a:t>seront</a:t>
            </a:r>
            <a:r>
              <a:rPr lang="en-GB" dirty="0"/>
              <a:t> </a:t>
            </a:r>
            <a:r>
              <a:rPr lang="en-GB" dirty="0" err="1"/>
              <a:t>probablement</a:t>
            </a:r>
            <a:r>
              <a:rPr lang="en-GB" dirty="0"/>
              <a:t> </a:t>
            </a:r>
            <a:r>
              <a:rPr lang="en-GB" dirty="0" err="1"/>
              <a:t>ravis</a:t>
            </a:r>
            <a:r>
              <a:rPr lang="en-GB" dirty="0"/>
              <a:t> de le changer</a:t>
            </a:r>
          </a:p>
          <a:p>
            <a:endParaRPr lang="en-GB" dirty="0"/>
          </a:p>
          <a:p>
            <a:r>
              <a:rPr lang="en-GB" dirty="0"/>
              <a:t>Vous </a:t>
            </a:r>
            <a:r>
              <a:rPr lang="en-GB" dirty="0" err="1"/>
              <a:t>travaillez</a:t>
            </a:r>
            <a:r>
              <a:rPr lang="en-GB" dirty="0"/>
              <a:t> </a:t>
            </a:r>
            <a:r>
              <a:rPr lang="en-GB" dirty="0" err="1"/>
              <a:t>pres</a:t>
            </a:r>
            <a:r>
              <a:rPr lang="en-GB" dirty="0"/>
              <a:t> </a:t>
            </a:r>
            <a:r>
              <a:rPr lang="en-GB" dirty="0" err="1"/>
              <a:t>d'uns</a:t>
            </a:r>
            <a:r>
              <a:rPr lang="en-GB" dirty="0"/>
              <a:t> source de bruit : </a:t>
            </a:r>
            <a:r>
              <a:rPr lang="en-GB" dirty="0" err="1"/>
              <a:t>faites</a:t>
            </a:r>
            <a:r>
              <a:rPr lang="en-GB" dirty="0"/>
              <a:t> la </a:t>
            </a:r>
            <a:r>
              <a:rPr lang="en-GB" dirty="0" err="1"/>
              <a:t>isoler</a:t>
            </a:r>
            <a:r>
              <a:rPr lang="en-GB" dirty="0"/>
              <a:t> </a:t>
            </a:r>
          </a:p>
          <a:p>
            <a:endParaRPr lang="en-GB" dirty="0"/>
          </a:p>
          <a:p>
            <a:r>
              <a:rPr lang="en-GB" dirty="0"/>
              <a:t>Vous </a:t>
            </a:r>
            <a:r>
              <a:rPr lang="en-GB" dirty="0" err="1"/>
              <a:t>trouvez</a:t>
            </a:r>
            <a:r>
              <a:rPr lang="en-GB" dirty="0"/>
              <a:t> la </a:t>
            </a:r>
            <a:r>
              <a:rPr lang="en-GB" dirty="0" err="1"/>
              <a:t>lumieres</a:t>
            </a:r>
            <a:r>
              <a:rPr lang="en-GB" dirty="0"/>
              <a:t> </a:t>
            </a:r>
            <a:r>
              <a:rPr lang="en-GB" dirty="0" err="1"/>
              <a:t>insuffisante</a:t>
            </a:r>
            <a:r>
              <a:rPr lang="en-GB" dirty="0"/>
              <a:t> dans un bureau, </a:t>
            </a:r>
            <a:r>
              <a:rPr lang="en-GB" dirty="0" err="1"/>
              <a:t>faites</a:t>
            </a:r>
            <a:r>
              <a:rPr lang="en-GB" dirty="0"/>
              <a:t> </a:t>
            </a:r>
            <a:r>
              <a:rPr lang="en-GB" dirty="0" err="1"/>
              <a:t>mesurer</a:t>
            </a:r>
            <a:r>
              <a:rPr lang="en-GB" dirty="0"/>
              <a:t> par HSE et demander a EL de </a:t>
            </a:r>
            <a:r>
              <a:rPr lang="en-GB" dirty="0" err="1"/>
              <a:t>remplacer</a:t>
            </a:r>
            <a:r>
              <a:rPr lang="en-GB" dirty="0"/>
              <a:t> les </a:t>
            </a:r>
            <a:r>
              <a:rPr lang="en-GB" dirty="0" err="1"/>
              <a:t>néons</a:t>
            </a:r>
            <a:r>
              <a:rPr lang="en-GB" dirty="0"/>
              <a:t>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besoin</a:t>
            </a:r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82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8 </a:t>
            </a:r>
            <a:r>
              <a:rPr lang="fr-CH" dirty="0" err="1"/>
              <a:t>November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CERN and the Environment Town Hall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6352"/>
            <a:ext cx="1542289" cy="35962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TSO meet-up</a:t>
            </a:r>
            <a:br>
              <a:rPr lang="en-US" dirty="0"/>
            </a:br>
            <a:r>
              <a:rPr lang="en-US" sz="4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TSO, a key actor of CERN safety</a:t>
            </a:r>
            <a:br>
              <a:rPr lang="en-US" sz="4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en-US" sz="4400" b="1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br>
              <a:rPr lang="en-GB" sz="18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Bertrand LEFORT</a:t>
            </a:r>
          </a:p>
          <a:p>
            <a:pPr algn="l"/>
            <a:r>
              <a:rPr lang="en-US" sz="1800" dirty="0"/>
              <a:t>5 June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AB7773D-39E2-F051-1FF2-B5D6881A34A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idx="1"/>
          </p:nvPr>
        </p:nvPicPr>
        <p:blipFill>
          <a:blip r:embed="rId3"/>
          <a:srcRect l="71" r="71"/>
          <a:stretch/>
        </p:blipFill>
        <p:spPr>
          <a:xfrm>
            <a:off x="1252209" y="18891"/>
            <a:ext cx="9582041" cy="618188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2A17A2B-B7C1-643B-72E4-77B08274D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TSOs: where are they 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6357A-2959-CB15-C90E-18A8AF9B1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3A1EA-CE6F-8C56-1780-F515F1D52B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D10FB-63F6-B98A-C247-2CA322319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78369CA-921B-B841-F1B4-322C48B4BA04}"/>
              </a:ext>
            </a:extLst>
          </p:cNvPr>
          <p:cNvSpPr/>
          <p:nvPr/>
        </p:nvSpPr>
        <p:spPr>
          <a:xfrm>
            <a:off x="2281617" y="5234763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0833786-F228-352C-A401-BFD17A9B1C35}"/>
              </a:ext>
            </a:extLst>
          </p:cNvPr>
          <p:cNvSpPr/>
          <p:nvPr/>
        </p:nvSpPr>
        <p:spPr>
          <a:xfrm>
            <a:off x="3922299" y="5500578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CD0492B-8651-B94A-12A5-BD77F7F6E82B}"/>
              </a:ext>
            </a:extLst>
          </p:cNvPr>
          <p:cNvSpPr/>
          <p:nvPr/>
        </p:nvSpPr>
        <p:spPr>
          <a:xfrm>
            <a:off x="5455741" y="5234762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AE4AD44-BA69-3D71-A8FC-96CF94AD19E6}"/>
              </a:ext>
            </a:extLst>
          </p:cNvPr>
          <p:cNvSpPr/>
          <p:nvPr/>
        </p:nvSpPr>
        <p:spPr>
          <a:xfrm>
            <a:off x="6733314" y="5303871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B61B72-356B-26E3-DF88-E724EAC9AFA5}"/>
              </a:ext>
            </a:extLst>
          </p:cNvPr>
          <p:cNvSpPr/>
          <p:nvPr/>
        </p:nvSpPr>
        <p:spPr>
          <a:xfrm>
            <a:off x="8233070" y="5303870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31F7F6F-A3E1-1249-3587-A6BFD85F7A4E}"/>
              </a:ext>
            </a:extLst>
          </p:cNvPr>
          <p:cNvSpPr/>
          <p:nvPr/>
        </p:nvSpPr>
        <p:spPr>
          <a:xfrm>
            <a:off x="9766512" y="5170962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8C905E2-E21A-8C0D-4B69-151B2F3BAB32}"/>
              </a:ext>
            </a:extLst>
          </p:cNvPr>
          <p:cNvSpPr/>
          <p:nvPr/>
        </p:nvSpPr>
        <p:spPr>
          <a:xfrm>
            <a:off x="8395261" y="3429000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8610127-39C5-20FD-7D37-8E5EBAD7A835}"/>
              </a:ext>
            </a:extLst>
          </p:cNvPr>
          <p:cNvSpPr/>
          <p:nvPr/>
        </p:nvSpPr>
        <p:spPr>
          <a:xfrm>
            <a:off x="8834740" y="3039333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9630F9C-9674-26AE-5A1F-B574F5BC533F}"/>
              </a:ext>
            </a:extLst>
          </p:cNvPr>
          <p:cNvSpPr/>
          <p:nvPr/>
        </p:nvSpPr>
        <p:spPr>
          <a:xfrm>
            <a:off x="8975665" y="2550612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4497607-461B-37EE-E67C-58BBE994DE84}"/>
              </a:ext>
            </a:extLst>
          </p:cNvPr>
          <p:cNvSpPr/>
          <p:nvPr/>
        </p:nvSpPr>
        <p:spPr>
          <a:xfrm>
            <a:off x="8663037" y="1687037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F9FA1920-0B12-1D3B-441E-90F1AD2E499C}"/>
              </a:ext>
            </a:extLst>
          </p:cNvPr>
          <p:cNvSpPr/>
          <p:nvPr/>
        </p:nvSpPr>
        <p:spPr>
          <a:xfrm>
            <a:off x="8836526" y="1137895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C8897BF2-0053-646B-4A55-341BDC3ACBAC}"/>
              </a:ext>
            </a:extLst>
          </p:cNvPr>
          <p:cNvSpPr/>
          <p:nvPr/>
        </p:nvSpPr>
        <p:spPr>
          <a:xfrm>
            <a:off x="8614362" y="590136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822A7F1-8B75-36CF-2F28-3D48D3BEBC92}"/>
              </a:ext>
            </a:extLst>
          </p:cNvPr>
          <p:cNvSpPr/>
          <p:nvPr/>
        </p:nvSpPr>
        <p:spPr>
          <a:xfrm>
            <a:off x="8577061" y="72081"/>
            <a:ext cx="281851" cy="265815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miley Face 23">
            <a:extLst>
              <a:ext uri="{FF2B5EF4-FFF2-40B4-BE49-F238E27FC236}">
                <a16:creationId xmlns:a16="http://schemas.microsoft.com/office/drawing/2014/main" id="{A6ADD096-42F5-610E-8C40-BEFC15553F41}"/>
              </a:ext>
            </a:extLst>
          </p:cNvPr>
          <p:cNvSpPr>
            <a:spLocks noChangeAspect="1"/>
          </p:cNvSpPr>
          <p:nvPr/>
        </p:nvSpPr>
        <p:spPr>
          <a:xfrm>
            <a:off x="2726154" y="5112101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Smiley Face 24">
            <a:extLst>
              <a:ext uri="{FF2B5EF4-FFF2-40B4-BE49-F238E27FC236}">
                <a16:creationId xmlns:a16="http://schemas.microsoft.com/office/drawing/2014/main" id="{8C777228-51F1-5061-9B96-3C730710CD1F}"/>
              </a:ext>
            </a:extLst>
          </p:cNvPr>
          <p:cNvSpPr>
            <a:spLocks noChangeAspect="1"/>
          </p:cNvSpPr>
          <p:nvPr/>
        </p:nvSpPr>
        <p:spPr>
          <a:xfrm>
            <a:off x="4172277" y="5139051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Smiley Face 25">
            <a:extLst>
              <a:ext uri="{FF2B5EF4-FFF2-40B4-BE49-F238E27FC236}">
                <a16:creationId xmlns:a16="http://schemas.microsoft.com/office/drawing/2014/main" id="{8B2E7CA7-8B07-33A5-9886-C1BAA66B39EB}"/>
              </a:ext>
            </a:extLst>
          </p:cNvPr>
          <p:cNvSpPr>
            <a:spLocks noChangeAspect="1"/>
          </p:cNvSpPr>
          <p:nvPr/>
        </p:nvSpPr>
        <p:spPr>
          <a:xfrm>
            <a:off x="6545216" y="5027183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Smiley Face 26">
            <a:extLst>
              <a:ext uri="{FF2B5EF4-FFF2-40B4-BE49-F238E27FC236}">
                <a16:creationId xmlns:a16="http://schemas.microsoft.com/office/drawing/2014/main" id="{FFAD9BC9-B606-E79D-7425-84265C644F83}"/>
              </a:ext>
            </a:extLst>
          </p:cNvPr>
          <p:cNvSpPr>
            <a:spLocks noChangeAspect="1"/>
          </p:cNvSpPr>
          <p:nvPr/>
        </p:nvSpPr>
        <p:spPr>
          <a:xfrm>
            <a:off x="5907597" y="4975210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Smiley Face 27">
            <a:extLst>
              <a:ext uri="{FF2B5EF4-FFF2-40B4-BE49-F238E27FC236}">
                <a16:creationId xmlns:a16="http://schemas.microsoft.com/office/drawing/2014/main" id="{D3C4A947-8ECD-F31B-C603-7C5A69A1EAF5}"/>
              </a:ext>
            </a:extLst>
          </p:cNvPr>
          <p:cNvSpPr>
            <a:spLocks noChangeAspect="1"/>
          </p:cNvSpPr>
          <p:nvPr/>
        </p:nvSpPr>
        <p:spPr>
          <a:xfrm>
            <a:off x="7820455" y="4975210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Smiley Face 28">
            <a:extLst>
              <a:ext uri="{FF2B5EF4-FFF2-40B4-BE49-F238E27FC236}">
                <a16:creationId xmlns:a16="http://schemas.microsoft.com/office/drawing/2014/main" id="{3EE3A049-22B7-525D-8829-DC5F4129F74C}"/>
              </a:ext>
            </a:extLst>
          </p:cNvPr>
          <p:cNvSpPr>
            <a:spLocks noChangeAspect="1"/>
          </p:cNvSpPr>
          <p:nvPr/>
        </p:nvSpPr>
        <p:spPr>
          <a:xfrm>
            <a:off x="9347460" y="4955079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Smiley Face 29">
            <a:extLst>
              <a:ext uri="{FF2B5EF4-FFF2-40B4-BE49-F238E27FC236}">
                <a16:creationId xmlns:a16="http://schemas.microsoft.com/office/drawing/2014/main" id="{DCBF096F-C74F-A722-2088-A613C7C2C556}"/>
              </a:ext>
            </a:extLst>
          </p:cNvPr>
          <p:cNvSpPr>
            <a:spLocks noChangeAspect="1"/>
          </p:cNvSpPr>
          <p:nvPr/>
        </p:nvSpPr>
        <p:spPr>
          <a:xfrm>
            <a:off x="8490184" y="2968520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Smiley Face 30">
            <a:extLst>
              <a:ext uri="{FF2B5EF4-FFF2-40B4-BE49-F238E27FC236}">
                <a16:creationId xmlns:a16="http://schemas.microsoft.com/office/drawing/2014/main" id="{8DBC4E2D-754C-3987-5CEC-CC65FC589EE9}"/>
              </a:ext>
            </a:extLst>
          </p:cNvPr>
          <p:cNvSpPr>
            <a:spLocks noChangeAspect="1"/>
          </p:cNvSpPr>
          <p:nvPr/>
        </p:nvSpPr>
        <p:spPr>
          <a:xfrm>
            <a:off x="8399325" y="2699463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Smiley Face 31">
            <a:extLst>
              <a:ext uri="{FF2B5EF4-FFF2-40B4-BE49-F238E27FC236}">
                <a16:creationId xmlns:a16="http://schemas.microsoft.com/office/drawing/2014/main" id="{9BAB0A46-EEB0-E786-8E8F-26C14465A5BA}"/>
              </a:ext>
            </a:extLst>
          </p:cNvPr>
          <p:cNvSpPr>
            <a:spLocks noChangeAspect="1"/>
          </p:cNvSpPr>
          <p:nvPr/>
        </p:nvSpPr>
        <p:spPr>
          <a:xfrm>
            <a:off x="8351024" y="1110806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Smiley Face 32">
            <a:extLst>
              <a:ext uri="{FF2B5EF4-FFF2-40B4-BE49-F238E27FC236}">
                <a16:creationId xmlns:a16="http://schemas.microsoft.com/office/drawing/2014/main" id="{15636B70-93E6-4FE6-1353-E7D67C5707D0}"/>
              </a:ext>
            </a:extLst>
          </p:cNvPr>
          <p:cNvSpPr>
            <a:spLocks noChangeAspect="1"/>
          </p:cNvSpPr>
          <p:nvPr/>
        </p:nvSpPr>
        <p:spPr>
          <a:xfrm>
            <a:off x="8177603" y="859519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Smiley Face 33">
            <a:extLst>
              <a:ext uri="{FF2B5EF4-FFF2-40B4-BE49-F238E27FC236}">
                <a16:creationId xmlns:a16="http://schemas.microsoft.com/office/drawing/2014/main" id="{8814B9FF-3861-B03B-EB02-CCF60162F9BB}"/>
              </a:ext>
            </a:extLst>
          </p:cNvPr>
          <p:cNvSpPr>
            <a:spLocks noChangeAspect="1"/>
          </p:cNvSpPr>
          <p:nvPr/>
        </p:nvSpPr>
        <p:spPr>
          <a:xfrm>
            <a:off x="8207224" y="543975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Smiley Face 34">
            <a:extLst>
              <a:ext uri="{FF2B5EF4-FFF2-40B4-BE49-F238E27FC236}">
                <a16:creationId xmlns:a16="http://schemas.microsoft.com/office/drawing/2014/main" id="{59681154-E037-56EF-A0CA-E3A859C079C0}"/>
              </a:ext>
            </a:extLst>
          </p:cNvPr>
          <p:cNvSpPr>
            <a:spLocks noChangeAspect="1"/>
          </p:cNvSpPr>
          <p:nvPr/>
        </p:nvSpPr>
        <p:spPr>
          <a:xfrm>
            <a:off x="8193935" y="1319478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Smiley Face 35">
            <a:extLst>
              <a:ext uri="{FF2B5EF4-FFF2-40B4-BE49-F238E27FC236}">
                <a16:creationId xmlns:a16="http://schemas.microsoft.com/office/drawing/2014/main" id="{CA3B1FC9-B8DA-BA12-9DD1-C970717D233B}"/>
              </a:ext>
            </a:extLst>
          </p:cNvPr>
          <p:cNvSpPr>
            <a:spLocks noChangeAspect="1"/>
          </p:cNvSpPr>
          <p:nvPr/>
        </p:nvSpPr>
        <p:spPr>
          <a:xfrm>
            <a:off x="8105874" y="3097606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Smiley Face 36">
            <a:extLst>
              <a:ext uri="{FF2B5EF4-FFF2-40B4-BE49-F238E27FC236}">
                <a16:creationId xmlns:a16="http://schemas.microsoft.com/office/drawing/2014/main" id="{3EF172F2-F9B1-2DC7-A577-7CE32A9A9F0F}"/>
              </a:ext>
            </a:extLst>
          </p:cNvPr>
          <p:cNvSpPr>
            <a:spLocks noChangeAspect="1"/>
          </p:cNvSpPr>
          <p:nvPr/>
        </p:nvSpPr>
        <p:spPr>
          <a:xfrm>
            <a:off x="3483465" y="3333289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Smiley Face 37">
            <a:extLst>
              <a:ext uri="{FF2B5EF4-FFF2-40B4-BE49-F238E27FC236}">
                <a16:creationId xmlns:a16="http://schemas.microsoft.com/office/drawing/2014/main" id="{C8A50962-557B-76F5-B28E-7557322C8D1D}"/>
              </a:ext>
            </a:extLst>
          </p:cNvPr>
          <p:cNvSpPr>
            <a:spLocks noChangeAspect="1"/>
          </p:cNvSpPr>
          <p:nvPr/>
        </p:nvSpPr>
        <p:spPr>
          <a:xfrm>
            <a:off x="3114986" y="2527552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Smiley Face 38">
            <a:extLst>
              <a:ext uri="{FF2B5EF4-FFF2-40B4-BE49-F238E27FC236}">
                <a16:creationId xmlns:a16="http://schemas.microsoft.com/office/drawing/2014/main" id="{FB21DC47-97BD-F0C4-A6CC-23F89B5281C9}"/>
              </a:ext>
            </a:extLst>
          </p:cNvPr>
          <p:cNvSpPr>
            <a:spLocks noChangeAspect="1"/>
          </p:cNvSpPr>
          <p:nvPr/>
        </p:nvSpPr>
        <p:spPr>
          <a:xfrm>
            <a:off x="1110754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Smiley Face 45">
            <a:extLst>
              <a:ext uri="{FF2B5EF4-FFF2-40B4-BE49-F238E27FC236}">
                <a16:creationId xmlns:a16="http://schemas.microsoft.com/office/drawing/2014/main" id="{E518B281-CFB3-1DBB-FAD8-3BCE7AD06844}"/>
              </a:ext>
            </a:extLst>
          </p:cNvPr>
          <p:cNvSpPr>
            <a:spLocks noChangeAspect="1"/>
          </p:cNvSpPr>
          <p:nvPr/>
        </p:nvSpPr>
        <p:spPr>
          <a:xfrm>
            <a:off x="634250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Smiley Face 46">
            <a:extLst>
              <a:ext uri="{FF2B5EF4-FFF2-40B4-BE49-F238E27FC236}">
                <a16:creationId xmlns:a16="http://schemas.microsoft.com/office/drawing/2014/main" id="{95D5B100-5531-E000-B4F9-C0D2564AEB70}"/>
              </a:ext>
            </a:extLst>
          </p:cNvPr>
          <p:cNvSpPr>
            <a:spLocks noChangeAspect="1"/>
          </p:cNvSpPr>
          <p:nvPr/>
        </p:nvSpPr>
        <p:spPr>
          <a:xfrm>
            <a:off x="566178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Smiley Face 47">
            <a:extLst>
              <a:ext uri="{FF2B5EF4-FFF2-40B4-BE49-F238E27FC236}">
                <a16:creationId xmlns:a16="http://schemas.microsoft.com/office/drawing/2014/main" id="{964EC205-1154-A24D-0A33-4F6FEC115711}"/>
              </a:ext>
            </a:extLst>
          </p:cNvPr>
          <p:cNvSpPr>
            <a:spLocks noChangeAspect="1"/>
          </p:cNvSpPr>
          <p:nvPr/>
        </p:nvSpPr>
        <p:spPr>
          <a:xfrm>
            <a:off x="498106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Smiley Face 48">
            <a:extLst>
              <a:ext uri="{FF2B5EF4-FFF2-40B4-BE49-F238E27FC236}">
                <a16:creationId xmlns:a16="http://schemas.microsoft.com/office/drawing/2014/main" id="{1BBD1295-615D-1007-FCED-4AD009E28B9F}"/>
              </a:ext>
            </a:extLst>
          </p:cNvPr>
          <p:cNvSpPr>
            <a:spLocks noChangeAspect="1"/>
          </p:cNvSpPr>
          <p:nvPr/>
        </p:nvSpPr>
        <p:spPr>
          <a:xfrm>
            <a:off x="430034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Smiley Face 49">
            <a:extLst>
              <a:ext uri="{FF2B5EF4-FFF2-40B4-BE49-F238E27FC236}">
                <a16:creationId xmlns:a16="http://schemas.microsoft.com/office/drawing/2014/main" id="{9C7A322D-563D-50BF-0ABA-9E1977F63542}"/>
              </a:ext>
            </a:extLst>
          </p:cNvPr>
          <p:cNvSpPr>
            <a:spLocks noChangeAspect="1"/>
          </p:cNvSpPr>
          <p:nvPr/>
        </p:nvSpPr>
        <p:spPr>
          <a:xfrm>
            <a:off x="361962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Smiley Face 50">
            <a:extLst>
              <a:ext uri="{FF2B5EF4-FFF2-40B4-BE49-F238E27FC236}">
                <a16:creationId xmlns:a16="http://schemas.microsoft.com/office/drawing/2014/main" id="{E9187C46-A345-73E0-B349-DF9C9B6CA77B}"/>
              </a:ext>
            </a:extLst>
          </p:cNvPr>
          <p:cNvSpPr>
            <a:spLocks noChangeAspect="1"/>
          </p:cNvSpPr>
          <p:nvPr/>
        </p:nvSpPr>
        <p:spPr>
          <a:xfrm>
            <a:off x="293890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Smiley Face 51">
            <a:extLst>
              <a:ext uri="{FF2B5EF4-FFF2-40B4-BE49-F238E27FC236}">
                <a16:creationId xmlns:a16="http://schemas.microsoft.com/office/drawing/2014/main" id="{2847121F-58F2-4CA1-7B9E-E18393005A4A}"/>
              </a:ext>
            </a:extLst>
          </p:cNvPr>
          <p:cNvSpPr>
            <a:spLocks noChangeAspect="1"/>
          </p:cNvSpPr>
          <p:nvPr/>
        </p:nvSpPr>
        <p:spPr>
          <a:xfrm>
            <a:off x="225818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Smiley Face 52">
            <a:extLst>
              <a:ext uri="{FF2B5EF4-FFF2-40B4-BE49-F238E27FC236}">
                <a16:creationId xmlns:a16="http://schemas.microsoft.com/office/drawing/2014/main" id="{0D062538-9D68-403C-DE60-62BD64C7BB7B}"/>
              </a:ext>
            </a:extLst>
          </p:cNvPr>
          <p:cNvSpPr>
            <a:spLocks noChangeAspect="1"/>
          </p:cNvSpPr>
          <p:nvPr/>
        </p:nvSpPr>
        <p:spPr>
          <a:xfrm>
            <a:off x="157746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Smiley Face 53">
            <a:extLst>
              <a:ext uri="{FF2B5EF4-FFF2-40B4-BE49-F238E27FC236}">
                <a16:creationId xmlns:a16="http://schemas.microsoft.com/office/drawing/2014/main" id="{CC1E936F-C430-4425-79E5-2F4E7CE046EB}"/>
              </a:ext>
            </a:extLst>
          </p:cNvPr>
          <p:cNvSpPr>
            <a:spLocks noChangeAspect="1"/>
          </p:cNvSpPr>
          <p:nvPr/>
        </p:nvSpPr>
        <p:spPr>
          <a:xfrm>
            <a:off x="896746" y="6486457"/>
            <a:ext cx="202699" cy="191421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159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5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 -0.01366 L 0.022 -0.01366 C 0.02396 -0.01644 0.02591 -0.01921 0.02799 -0.02153 C 0.02877 -0.02245 0.02982 -0.02222 0.0306 -0.02315 C 0.04127 -0.03495 0.03398 -0.03009 0.04023 -0.03403 C 0.04284 -0.03704 0.04323 -0.03773 0.04635 -0.04005 C 0.04713 -0.04074 0.04804 -0.0412 0.04896 -0.04167 C 0.05013 -0.04329 0.05104 -0.04537 0.05247 -0.0463 C 0.05469 -0.04792 0.05703 -0.04838 0.05937 -0.04954 C 0.06198 -0.05046 0.06471 -0.05185 0.06732 -0.05255 C 0.07187 -0.0537 0.07656 -0.05417 0.08125 -0.05556 L 0.08646 -0.05718 C 0.09023 -0.05833 0.09323 -0.05857 0.09687 -0.06019 C 0.10104 -0.06204 0.09804 -0.06204 0.10299 -0.06343 C 0.10703 -0.06458 0.1112 -0.06482 0.11523 -0.06644 C 0.12604 -0.0713 0.1125 -0.06505 0.12135 -0.06968 C 0.1289 -0.07338 0.12109 -0.06898 0.12734 -0.07269 C 0.12825 -0.07361 0.12903 -0.075 0.12995 -0.0757 C 0.13802 -0.08218 0.13242 -0.0757 0.13867 -0.08195 C 0.14179 -0.08519 0.1444 -0.08958 0.14739 -0.09283 C 0.15195 -0.09745 0.15039 -0.09445 0.15534 -0.10046 C 0.15677 -0.10255 0.15807 -0.10486 0.15963 -0.10671 C 0.16185 -0.10949 0.16445 -0.11158 0.16666 -0.11458 C 0.16849 -0.11713 0.16992 -0.12083 0.17187 -0.12384 C 0.17435 -0.12778 0.17734 -0.13056 0.17969 -0.13472 C 0.18659 -0.14676 0.18333 -0.14259 0.18841 -0.14861 C 0.1931 -0.16111 0.18698 -0.14607 0.19271 -0.15648 C 0.19349 -0.15764 0.19375 -0.15972 0.19453 -0.16111 C 0.19583 -0.16366 0.19883 -0.16875 0.19883 -0.16875 C 0.20091 -0.17963 0.19818 -0.1662 0.20143 -0.17963 C 0.20247 -0.18357 0.20247 -0.18611 0.20325 -0.19051 C 0.20377 -0.19352 0.20495 -0.19977 0.20495 -0.19977 C 0.20521 -0.20347 0.20547 -0.20695 0.20586 -0.21065 C 0.20612 -0.2132 0.20651 -0.21574 0.20664 -0.21829 C 0.20703 -0.22245 0.20729 -0.22662 0.20755 -0.23079 C 0.20846 -0.26482 0.20924 -0.27477 0.20755 -0.31134 C 0.20742 -0.31551 0.20664 -0.31968 0.20586 -0.32384 C 0.20521 -0.32685 0.20495 -0.33009 0.20403 -0.3331 C 0.20013 -0.34722 0.20208 -0.34167 0.19883 -0.35 C 0.19726 -0.36111 0.19896 -0.35185 0.19622 -0.36088 C 0.19505 -0.36505 0.19414 -0.36945 0.19271 -0.37338 L 0.18932 -0.38264 C 0.18893 -0.38472 0.18893 -0.38704 0.18841 -0.38889 C 0.1875 -0.39213 0.18607 -0.39514 0.18489 -0.39815 C 0.18437 -0.39977 0.18359 -0.40116 0.1832 -0.40278 C 0.17916 -0.4169 0.18112 -0.41134 0.17799 -0.41991 C 0.1776 -0.42199 0.1776 -0.42408 0.17708 -0.42616 C 0.17669 -0.42778 0.17578 -0.42917 0.17539 -0.43079 C 0.17096 -0.44445 0.17604 -0.43033 0.17187 -0.44167 C 0.17148 -0.44306 0.17135 -0.44468 0.17096 -0.4463 C 0.17044 -0.44792 0.16966 -0.44931 0.16927 -0.45093 C 0.16823 -0.4544 0.16836 -0.4544 0.16836 -0.45695 L 0.16927 -0.45394 " pathEditMode="relative" ptsTypes="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78 -0.00509 0.00143 -0.01042 0.00261 -0.01528 C 0.00287 -0.01713 0.00378 -0.01829 0.0043 -0.02014 C 0.00469 -0.02153 0.00469 -0.02338 0.00521 -0.02477 C 0.00612 -0.02801 0.00755 -0.03079 0.0086 -0.03403 C 0.01003 -0.03773 0.01133 -0.04144 0.01302 -0.04491 C 0.0138 -0.04653 0.01472 -0.04792 0.01563 -0.04954 C 0.0181 -0.06273 0.01472 -0.04653 0.01823 -0.05718 C 0.01875 -0.05857 0.01862 -0.06042 0.01914 -0.06181 C 0.02018 -0.06528 0.02149 -0.06806 0.02266 -0.0713 C 0.02318 -0.07269 0.02383 -0.07431 0.02435 -0.07593 C 0.02487 -0.07801 0.02539 -0.08009 0.02604 -0.08218 C 0.02656 -0.0838 0.02735 -0.08496 0.02787 -0.08681 C 0.03177 -0.10093 0.02396 -0.07894 0.03138 -0.09769 C 0.03255 -0.1007 0.03477 -0.10695 0.03477 -0.10695 C 0.03724 -0.12014 0.03386 -0.10394 0.03737 -0.11459 C 0.03789 -0.11597 0.03789 -0.11783 0.03828 -0.11922 C 0.0388 -0.12153 0.03958 -0.12338 0.04011 -0.12547 C 0.04037 -0.12709 0.04063 -0.12847 0.04089 -0.13009 C 0.04128 -0.13218 0.04128 -0.13449 0.0418 -0.13634 C 0.04219 -0.13797 0.04297 -0.13935 0.04349 -0.14097 C 0.04557 -0.15926 0.0431 -0.13658 0.04531 -0.15972 C 0.04557 -0.16227 0.04597 -0.16482 0.0461 -0.16736 C 0.04649 -0.17107 0.04675 -0.17454 0.04701 -0.17824 C 0.04805 -0.20417 0.04688 -0.19283 0.04961 -0.21227 C 0.04987 -0.21435 0.04987 -0.21667 0.05052 -0.21852 L 0.05404 -0.22778 C 0.05456 -0.2294 0.05495 -0.23125 0.05573 -0.23241 C 0.05768 -0.23588 0.05886 -0.2375 0.06016 -0.2419 C 0.06055 -0.24329 0.06068 -0.24491 0.06094 -0.24653 C 0.06159 -0.25 0.06211 -0.25371 0.06276 -0.25741 C 0.06302 -0.2588 0.06315 -0.26042 0.06354 -0.26204 C 0.06615 -0.27107 0.06472 -0.26227 0.06615 -0.2713 C 0.06758 -0.27963 0.06693 -0.27778 0.06797 -0.28843 C 0.06823 -0.29097 0.06849 -0.29352 0.06888 -0.29607 C 0.06849 -0.31366 0.06849 -0.33125 0.06797 -0.34884 C 0.06784 -0.35047 0.06719 -0.35185 0.06706 -0.35347 C 0.06641 -0.35972 0.06732 -0.3669 0.06537 -0.37199 L 0.05833 -0.39074 L 0.05482 -0.4 C 0.05456 -0.40162 0.05443 -0.40324 0.05404 -0.40463 C 0.053 -0.40787 0.05117 -0.41042 0.05052 -0.41389 C 0.05026 -0.41551 0.05013 -0.41713 0.04961 -0.41852 C 0.04857 -0.42176 0.04727 -0.42477 0.0461 -0.42801 L 0.04271 -0.43727 C 0.04206 -0.43889 0.04128 -0.44005 0.04089 -0.4419 L 0.03828 -0.45579 L 0.03737 -0.46042 C 0.03711 -0.46204 0.03672 -0.46366 0.03659 -0.46505 C 0.03633 -0.46713 0.03594 -0.46922 0.03568 -0.4713 C 0.03542 -0.47384 0.03516 -0.47662 0.03477 -0.47917 C 0.03477 -0.47917 0.03268 -0.49074 0.03216 -0.49306 C 0.03112 -0.49861 0.03138 -0.49607 0.03138 -0.5007 L 0.03138 -0.5007 " pathEditMode="relative" ptsTypes="AAAAAAAAAAAAAAAAAAAAAAAAAAAAAAAAAAAAAAAAAAAAAAAAAAAAAAA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0.00091 -0.00417 0.00156 -0.00856 0.0026 -0.0125 C 0.00598 -0.0243 0.0052 -0.01875 0.00872 -0.02639 C 0.00937 -0.02801 0.00976 -0.02986 0.01054 -0.03102 C 0.0125 -0.03472 0.01419 -0.03426 0.01666 -0.03727 C 0.01757 -0.03866 0.01822 -0.04074 0.01927 -0.0419 C 0.01992 -0.04282 0.02096 -0.04282 0.02187 -0.04352 C 0.02304 -0.04444 0.02421 -0.04537 0.02526 -0.04653 C 0.02825 -0.04977 0.02734 -0.05 0.03059 -0.05139 C 0.03502 -0.05301 0.0401 -0.0537 0.04453 -0.0544 C 0.04687 -0.05393 0.04921 -0.0537 0.05143 -0.05278 C 0.05325 -0.05208 0.05494 -0.05046 0.05677 -0.04977 C 0.06171 -0.04745 0.05898 -0.04861 0.06458 -0.04653 C 0.06718 -0.04722 0.06992 -0.04653 0.07239 -0.04815 C 0.07317 -0.04861 0.07578 -0.0588 0.07591 -0.05903 C 0.07617 -0.06111 0.07643 -0.06319 0.07682 -0.06528 C 0.07708 -0.0669 0.07773 -0.06829 0.07773 -0.06991 C 0.07773 -0.08241 0.0776 -0.09467 0.07682 -0.10717 C 0.07669 -0.10903 0.07565 -0.11018 0.075 -0.1118 C 0.07317 -0.11574 0.07135 -0.11736 0.06809 -0.11805 C 0.06458 -0.11852 0.06106 -0.11875 0.05755 -0.11944 C 0.05455 -0.12014 0.04934 -0.12176 0.04622 -0.12268 L 0.04101 -0.12569 C 0.0401 -0.12616 0.03919 -0.12662 0.03841 -0.12731 C 0.03723 -0.12824 0.03606 -0.12917 0.03489 -0.13032 C 0.03072 -0.13449 0.03359 -0.13217 0.02968 -0.13819 C 0.0289 -0.13935 0.02786 -0.14005 0.02708 -0.1412 C 0.02591 -0.14259 0.02473 -0.14444 0.02356 -0.14583 C 0.02278 -0.14699 0.02187 -0.14815 0.02096 -0.14884 C 0.01666 -0.15231 0.01614 -0.15046 0.01315 -0.15509 C 0.01106 -0.15833 0.00833 -0.16296 0.00703 -0.16759 C 0.00338 -0.18032 0.00937 -0.16342 0.00442 -0.17685 C 0.00351 -0.18518 0.00286 -0.19352 0.00182 -0.20162 C 0.00117 -0.20648 0 -0.21088 -0.00079 -0.21551 C -0.00118 -0.21713 -0.00157 -0.21875 -0.0017 -0.22037 L -0.00261 -0.22963 C -0.00235 -0.24514 -0.00222 -0.26065 -0.0017 -0.27616 C -0.00157 -0.27917 -0.00079 -0.28217 -0.00079 -0.28542 C -0.00079 -0.30046 -0.00118 -0.31528 -0.0017 -0.33032 C -0.00183 -0.33194 -0.00235 -0.33333 -0.00261 -0.33495 C -0.003 -0.3375 -0.003 -0.34028 -0.00352 -0.34282 C -0.00378 -0.34444 -0.00469 -0.34583 -0.00521 -0.34745 C -0.00678 -0.35255 -0.00782 -0.3581 -0.00951 -0.36296 L -0.01303 -0.37222 C -0.01368 -0.37384 -0.01407 -0.37546 -0.01485 -0.37685 C -0.01563 -0.37847 -0.01641 -0.38032 -0.01745 -0.38148 C -0.01875 -0.38287 -0.02032 -0.38356 -0.02175 -0.38472 C -0.02566 -0.38727 -0.02331 -0.38518 -0.02787 -0.38773 C -0.02969 -0.38866 -0.03138 -0.39028 -0.03308 -0.39074 C -0.03464 -0.39143 -0.03607 -0.39167 -0.0375 -0.39236 C -0.04415 -0.39537 -0.03542 -0.39259 -0.04362 -0.39537 C -0.04532 -0.39606 -0.04714 -0.39653 -0.04883 -0.39699 C -0.05027 -0.39745 -0.0517 -0.39815 -0.05313 -0.39861 C -0.05743 -0.4 -0.05873 -0.4 -0.06277 -0.40162 C -0.06511 -0.40255 -0.0698 -0.40486 -0.0698 -0.40486 C -0.07058 -0.40579 -0.07149 -0.40694 -0.0724 -0.40787 C -0.07357 -0.40903 -0.07474 -0.40972 -0.07592 -0.41088 C -0.07657 -0.4118 -0.07696 -0.41319 -0.07761 -0.41412 C -0.07865 -0.41528 -0.07995 -0.4162 -0.08112 -0.41713 L -0.08542 -0.425 C -0.08659 -0.42708 -0.08763 -0.4294 -0.08894 -0.43102 L -0.09154 -0.43426 C -0.09219 -0.43588 -0.09271 -0.43727 -0.09336 -0.43889 C -0.09415 -0.44097 -0.09519 -0.44282 -0.09597 -0.44514 C -0.09636 -0.44606 -0.09649 -0.44722 -0.09675 -0.44815 L -0.09154 -0.45116 " pathEditMode="relative" ptsTypes="AAAAAAAAAAAAAAAAAAAAAAAAAAAAAAAAAAAAAAAAAAAAAAAAAAAAAAAAAAAAAAAAA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82 -0.0037 -0.00352 -0.00741 -0.00534 -0.01088 C -0.00964 -0.01968 -0.00456 -0.00602 -0.01224 -0.02639 C -0.01732 -0.03981 -0.01133 -0.02292 -0.01484 -0.03588 C -0.01536 -0.0375 -0.01602 -0.03889 -0.01667 -0.04051 C -0.01693 -0.04259 -0.01732 -0.04444 -0.01745 -0.04653 C -0.01875 -0.05949 -0.01784 -0.05903 -0.02018 -0.07153 C -0.0207 -0.07454 -0.02057 -0.07847 -0.02188 -0.08079 C -0.02279 -0.08241 -0.02357 -0.08403 -0.02448 -0.08542 C -0.02721 -0.08935 -0.02682 -0.08704 -0.02878 -0.09167 C -0.02956 -0.09306 -0.02995 -0.09468 -0.0306 -0.0963 C -0.03151 -0.10139 -0.03164 -0.10116 -0.03229 -0.10718 C -0.03268 -0.10972 -0.03255 -0.1125 -0.0332 -0.11481 C -0.03411 -0.11829 -0.0349 -0.12199 -0.03672 -0.12407 C -0.0375 -0.12523 -0.03828 -0.12639 -0.03932 -0.12731 C -0.04674 -0.1331 -0.05169 -0.13102 -0.06107 -0.13194 C -0.06289 -0.13241 -0.06458 -0.1331 -0.06628 -0.13356 C -0.06888 -0.13403 -0.07161 -0.13403 -0.07422 -0.13495 C -0.07539 -0.13565 -0.07643 -0.13727 -0.0776 -0.13819 C -0.07852 -0.13866 -0.07943 -0.13889 -0.08034 -0.13958 C -0.08216 -0.14143 -0.08372 -0.14375 -0.08555 -0.14583 L -0.08815 -0.14907 C -0.09284 -0.16134 -0.08672 -0.1463 -0.09245 -0.15671 C -0.09349 -0.15856 -0.09427 -0.16088 -0.09505 -0.16296 C -0.09844 -0.1713 -0.09531 -0.16366 -0.09857 -0.17523 C -0.09935 -0.17801 -0.10039 -0.18032 -0.10117 -0.1831 C -0.10247 -0.18704 -0.10326 -0.19167 -0.10469 -0.19537 C -0.10716 -0.20208 -0.10599 -0.19838 -0.1082 -0.20625 C -0.10846 -0.21042 -0.10859 -0.21458 -0.10911 -0.21875 C -0.10951 -0.22292 -0.11081 -0.23125 -0.11081 -0.23125 C -0.11107 -0.26157 -0.11094 -0.29213 -0.11172 -0.32268 C -0.11172 -0.32593 -0.11237 -0.3294 -0.11341 -0.33194 L -0.11602 -0.33819 C -0.11628 -0.33958 -0.11654 -0.3412 -0.11693 -0.34282 C -0.11797 -0.34768 -0.11901 -0.35231 -0.12044 -0.35671 C -0.12096 -0.35833 -0.12161 -0.35972 -0.12214 -0.36134 C -0.12279 -0.36343 -0.12331 -0.36551 -0.12383 -0.36759 C -0.12422 -0.36921 -0.12435 -0.37083 -0.12474 -0.37222 C -0.12526 -0.37384 -0.12604 -0.37523 -0.12656 -0.37685 C -0.12773 -0.38102 -0.12695 -0.38264 -0.12917 -0.38611 C -0.1332 -0.39259 -0.13346 -0.39213 -0.13789 -0.39398 C -0.14102 -0.39977 -0.13893 -0.3963 -0.14479 -0.40324 C -0.1457 -0.4044 -0.14648 -0.40579 -0.1474 -0.40625 C -0.14831 -0.40694 -0.14922 -0.40741 -0.15 -0.40787 C -0.15156 -0.4088 -0.15286 -0.41018 -0.15443 -0.41111 C -0.1556 -0.41157 -0.15677 -0.41204 -0.15794 -0.4125 C -0.16016 -0.41458 -0.16237 -0.41736 -0.16484 -0.41875 L -0.17266 -0.42338 L -0.17539 -0.425 C -0.17617 -0.42546 -0.17708 -0.42569 -0.17799 -0.42662 C -0.18229 -0.43032 -0.18021 -0.42893 -0.18398 -0.43125 C -0.18763 -0.43588 -0.18841 -0.43611 -0.19102 -0.44352 C -0.19154 -0.44491 -0.19154 -0.44676 -0.19193 -0.44815 C -0.19271 -0.45093 -0.19362 -0.45347 -0.19453 -0.45602 C -0.19596 -0.45972 -0.19766 -0.46389 -0.19974 -0.4669 C -0.20638 -0.47662 -0.19909 -0.46412 -0.20404 -0.47292 L -0.20404 -0.47292 " pathEditMode="relative" ptsTypes="AAAAAAAAAAAAAAAAAAAAAAAAAAAAAAAAAAAAAAAAAAAAAAAAAAAAAAAAAA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065 -0.00486 -0.00078 -0.00972 -0.00182 -0.01412 C -0.0026 -0.01759 -0.00533 -0.02338 -0.00533 -0.02338 C -0.00677 -0.03102 -0.0052 -0.02569 -0.00872 -0.03102 C -0.00976 -0.03241 -0.01041 -0.03426 -0.01145 -0.03588 C -0.01224 -0.03704 -0.01315 -0.03773 -0.01406 -0.03889 C -0.01471 -0.03981 -0.0151 -0.0412 -0.01575 -0.0419 C -0.01653 -0.04282 -0.01757 -0.04282 -0.01836 -0.04352 C -0.02304 -0.04768 -0.01914 -0.0456 -0.02356 -0.05116 C -0.02461 -0.05255 -0.02591 -0.05347 -0.02708 -0.0544 C -0.02994 -0.05648 -0.03086 -0.05602 -0.03411 -0.05741 C -0.03502 -0.05787 -0.0358 -0.05856 -0.03671 -0.05903 C -0.04205 -0.06134 -0.04622 -0.0625 -0.05156 -0.06366 C -0.05416 -0.06435 -0.05677 -0.06458 -0.05937 -0.06528 C -0.06171 -0.06574 -0.06393 -0.06643 -0.06627 -0.06667 C -0.07382 -0.06759 -0.08151 -0.06782 -0.08906 -0.06829 C -0.10755 -0.07384 -0.0776 -0.06528 -0.12734 -0.07153 C -0.13476 -0.07222 -0.13086 -0.07662 -0.13789 -0.08079 L -0.14049 -0.08218 C -0.14336 -0.08727 -0.14453 -0.08889 -0.14661 -0.0963 C -0.14713 -0.09838 -0.14778 -0.10023 -0.1483 -0.10231 C -0.14869 -0.10393 -0.14869 -0.10556 -0.14921 -0.10694 C -0.15013 -0.11065 -0.15182 -0.11389 -0.15351 -0.11643 C -0.15429 -0.11759 -0.1552 -0.11875 -0.15612 -0.11944 C -0.16106 -0.12338 -0.16289 -0.12292 -0.16836 -0.12407 C -0.16927 -0.12454 -0.17005 -0.12523 -0.17096 -0.12569 C -0.17643 -0.12801 -0.17942 -0.12778 -0.1858 -0.1287 C -0.18671 -0.12917 -0.18763 -0.12963 -0.18841 -0.13032 C -0.19075 -0.13218 -0.19296 -0.13495 -0.19544 -0.13657 C -0.19622 -0.13704 -0.19726 -0.13727 -0.19804 -0.13796 C -0.19987 -0.13981 -0.2013 -0.14259 -0.20325 -0.14421 C -0.20442 -0.14537 -0.2056 -0.14606 -0.20677 -0.14745 C -0.20911 -0.15023 -0.21132 -0.1537 -0.21367 -0.15671 L -0.21627 -0.15972 C -0.21692 -0.16134 -0.21757 -0.16273 -0.2181 -0.16435 C -0.21849 -0.16597 -0.21836 -0.16759 -0.21888 -0.16898 C -0.21966 -0.17083 -0.2207 -0.17199 -0.22148 -0.17361 C -0.22226 -0.17523 -0.22278 -0.17685 -0.2233 -0.17824 C -0.22395 -0.18032 -0.22448 -0.18241 -0.225 -0.18449 C -0.22565 -0.18704 -0.22656 -0.19306 -0.22682 -0.19537 C -0.22747 -0.20162 -0.22734 -0.2081 -0.22851 -0.21389 L -0.2302 -0.22338 C -0.2306 -0.23218 -0.23073 -0.24097 -0.23112 -0.24977 C -0.23138 -0.25532 -0.2319 -0.26111 -0.23203 -0.26667 C -0.23242 -0.2838 -0.23229 -0.30093 -0.23294 -0.31782 C -0.23294 -0.31944 -0.23359 -0.32083 -0.23372 -0.32245 C -0.23411 -0.32546 -0.23424 -0.3287 -0.23463 -0.33171 C -0.23476 -0.3331 -0.2358 -0.34097 -0.23632 -0.34259 C -0.23632 -0.34259 -0.24075 -0.35417 -0.24166 -0.35648 C -0.24218 -0.3581 -0.24257 -0.35995 -0.24336 -0.36134 L -0.24856 -0.3706 C -0.24948 -0.37199 -0.25026 -0.37384 -0.25117 -0.37523 C -0.26054 -0.38843 -0.25169 -0.37616 -0.2582 -0.38449 C -0.25937 -0.38611 -0.26041 -0.38773 -0.26171 -0.38912 C -0.26927 -0.39699 -0.26627 -0.39352 -0.27122 -0.39699 C -0.27955 -0.40255 -0.27226 -0.39792 -0.27825 -0.40162 C -0.2832 -0.40741 -0.27838 -0.40231 -0.28346 -0.40625 C -0.28463 -0.40718 -0.2858 -0.40833 -0.28698 -0.40926 C -0.29114 -0.4125 -0.28828 -0.4088 -0.2931 -0.41389 C -0.29479 -0.41597 -0.29674 -0.41759 -0.2983 -0.42014 C -0.30065 -0.42431 -0.3 -0.42361 -0.30351 -0.42778 C -0.3052 -0.43009 -0.30716 -0.43171 -0.30872 -0.43403 C -0.31015 -0.43611 -0.31158 -0.43843 -0.31315 -0.44028 C -0.31523 -0.44282 -0.31692 -0.44352 -0.31927 -0.44491 C -0.32083 -0.44931 -0.32304 -0.45347 -0.32356 -0.4588 C -0.32369 -0.46042 -0.32356 -0.46204 -0.32356 -0.46343 L -0.32356 -0.46343 " pathEditMode="relative" ptsTypes="AAAAAAAAAAAAAAAAAAAAAAAAAAAAAAAAAAAAAAAAAAAAAAAAAAAAAAAAAAAAAAAAAA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274 -0.00208 -0.00534 -0.00393 -0.00794 -0.00625 C -0.00885 -0.00718 -0.00964 -0.00856 -0.01055 -0.00949 C -0.01992 -0.01898 -0.00651 -0.00347 -0.01927 -0.01875 L -0.02448 -0.025 L -0.02708 -0.02801 C -0.02917 -0.03264 -0.03047 -0.03866 -0.0332 -0.0419 C -0.03789 -0.04745 -0.03503 -0.04375 -0.04102 -0.0544 C -0.04193 -0.05602 -0.04297 -0.05718 -0.04362 -0.05903 C -0.04427 -0.06065 -0.04466 -0.06227 -0.04544 -0.06366 C -0.04622 -0.06505 -0.04727 -0.06551 -0.04805 -0.0669 C -0.04896 -0.06829 -0.04961 -0.07014 -0.05065 -0.07153 C -0.05378 -0.07546 -0.05417 -0.07407 -0.05768 -0.07616 C -0.05912 -0.07685 -0.06055 -0.07824 -0.06198 -0.07917 C -0.06315 -0.07986 -0.06432 -0.08009 -0.0655 -0.08079 C -0.07083 -0.08356 -0.06641 -0.08287 -0.07591 -0.0838 C -0.08438 -0.08472 -0.09284 -0.08495 -0.10117 -0.08542 C -0.10326 -0.08588 -0.10534 -0.08611 -0.10729 -0.08704 C -0.1082 -0.08727 -0.10912 -0.08819 -0.1099 -0.08843 C -0.11172 -0.08912 -0.11341 -0.08935 -0.11524 -0.09005 C -0.11758 -0.09097 -0.11979 -0.09213 -0.12214 -0.09305 C -0.12331 -0.09375 -0.12448 -0.09398 -0.12565 -0.09468 C -0.12656 -0.09514 -0.12734 -0.09606 -0.12826 -0.0963 C -0.13203 -0.09699 -0.13581 -0.09722 -0.13958 -0.09768 C -0.14635 -0.09722 -0.153 -0.09722 -0.15964 -0.0963 C -0.16055 -0.09606 -0.16146 -0.09514 -0.16224 -0.09468 C -0.16367 -0.09398 -0.16524 -0.09398 -0.16667 -0.09305 C -0.16966 -0.09143 -0.17318 -0.08773 -0.1763 -0.08704 C -0.17826 -0.08634 -0.18034 -0.08588 -0.18229 -0.08542 C -0.18385 -0.08495 -0.18529 -0.08426 -0.18672 -0.0838 C -0.19024 -0.0831 -0.19375 -0.08287 -0.19714 -0.08218 C -0.21615 -0.07917 -0.19115 -0.08241 -0.2181 -0.07917 C -0.22565 -0.07685 -0.22747 -0.07616 -0.23724 -0.07616 C -0.2405 -0.07616 -0.24375 -0.07708 -0.24688 -0.07755 C -0.24831 -0.07824 -0.24987 -0.07824 -0.2513 -0.07917 C -0.25938 -0.08403 -0.25065 -0.08032 -0.25729 -0.08542 C -0.25846 -0.08634 -0.25964 -0.08634 -0.26081 -0.08704 L -0.26602 -0.0963 C -0.26667 -0.09722 -0.26745 -0.09815 -0.26784 -0.0993 C -0.26875 -0.10185 -0.2694 -0.10463 -0.27044 -0.10718 C -0.27096 -0.10833 -0.27149 -0.10926 -0.27214 -0.11018 C -0.27422 -0.11319 -0.27747 -0.1162 -0.28008 -0.11643 L -0.29831 -0.11805 L -0.30443 -0.11944 C -0.30885 -0.1206 -0.31315 -0.1213 -0.31758 -0.12268 C -0.31901 -0.12315 -0.32044 -0.12338 -0.32188 -0.12407 C -0.3237 -0.125 -0.32708 -0.12731 -0.32708 -0.12731 C -0.328 -0.1287 -0.32878 -0.13055 -0.32969 -0.13194 C -0.3306 -0.1331 -0.33164 -0.13356 -0.33242 -0.13495 C -0.33346 -0.13727 -0.33385 -0.14051 -0.33503 -0.14282 C -0.33659 -0.14606 -0.33841 -0.14907 -0.34024 -0.15208 C -0.34115 -0.1537 -0.34219 -0.15486 -0.34284 -0.15671 C -0.34427 -0.16042 -0.34557 -0.16412 -0.34714 -0.16759 C -0.34805 -0.16921 -0.34896 -0.1706 -0.34974 -0.17222 C -0.35052 -0.17361 -0.35091 -0.17546 -0.35156 -0.17685 C -0.35221 -0.17847 -0.35521 -0.18518 -0.35586 -0.18773 C -0.35664 -0.19028 -0.35729 -0.1963 -0.35768 -0.19861 C -0.35833 -0.20278 -0.35938 -0.20694 -0.36029 -0.21088 C -0.36003 -0.2162 -0.35977 -0.2213 -0.35938 -0.22639 C -0.35885 -0.2338 -0.35742 -0.23565 -0.35586 -0.24352 C -0.35521 -0.24699 -0.35482 -0.25069 -0.35417 -0.2544 C -0.35365 -0.25741 -0.353 -0.26065 -0.35247 -0.26366 C -0.35208 -0.26736 -0.35195 -0.27106 -0.35156 -0.27454 C -0.35104 -0.2787 -0.35026 -0.28287 -0.34974 -0.28704 L -0.34896 -0.29468 C -0.34922 -0.30393 -0.34935 -0.31343 -0.34974 -0.32268 C -0.34987 -0.3243 -0.35026 -0.32593 -0.35065 -0.32731 C -0.353 -0.33449 -0.3543 -0.33657 -0.35677 -0.34282 C -0.35794 -0.34583 -0.35859 -0.34977 -0.36029 -0.35208 C -0.36263 -0.35509 -0.36458 -0.35949 -0.36719 -0.36134 C -0.36875 -0.3625 -0.37018 -0.36319 -0.37162 -0.36458 C -0.37708 -0.36944 -0.37109 -0.3662 -0.37774 -0.3706 C -0.38503 -0.37569 -0.38425 -0.375 -0.39076 -0.37685 C -0.39922 -0.38194 -0.38607 -0.37384 -0.39688 -0.38148 C -0.39857 -0.38264 -0.40039 -0.38333 -0.40208 -0.38472 C -0.40365 -0.38565 -0.40508 -0.3868 -0.40651 -0.38773 C -0.40729 -0.38819 -0.4082 -0.38866 -0.40912 -0.38935 C -0.41029 -0.39028 -0.41133 -0.39167 -0.41263 -0.39236 C -0.41484 -0.39375 -0.41732 -0.39421 -0.41953 -0.39537 C -0.42331 -0.39768 -0.42135 -0.39653 -0.42565 -0.39861 C -0.42682 -0.39954 -0.42813 -0.40023 -0.42917 -0.40162 C -0.43021 -0.40301 -0.43086 -0.40486 -0.43177 -0.40625 C -0.43255 -0.40764 -0.43359 -0.40833 -0.43438 -0.40949 C -0.43646 -0.42014 -0.43372 -0.40718 -0.43789 -0.42037 C -0.43854 -0.42222 -0.43932 -0.42963 -0.43958 -0.43125 C -0.4401 -0.43426 -0.44089 -0.43727 -0.44141 -0.44051 L -0.44219 -0.44653 L -0.44219 -0.44653 " pathEditMode="relative" ptsTypes="AAAAAAAAAAAAAAAAAAAAAAAAAAAAAAAAAAAAAAAAAAAA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183 -0.00416 -0.00378 -0.0081 -0.00534 -0.0125 C -0.00573 -0.01388 -0.00573 -0.01574 -0.00612 -0.01712 C -0.00716 -0.02037 -0.00873 -0.02314 -0.00964 -0.02638 C -0.01081 -0.03055 -0.01159 -0.03518 -0.01315 -0.03888 C -0.01407 -0.04097 -0.01511 -0.04282 -0.01576 -0.04513 C -0.01654 -0.04745 -0.0168 -0.05046 -0.01745 -0.05277 C -0.01849 -0.05601 -0.0198 -0.05902 -0.02097 -0.06203 L -0.02279 -0.06689 C -0.0237 -0.07199 -0.02448 -0.07731 -0.02709 -0.08078 C -0.02826 -0.0824 -0.02943 -0.08379 -0.0306 -0.08541 C -0.03151 -0.0868 -0.0323 -0.08865 -0.03321 -0.09004 C -0.03425 -0.09166 -0.03555 -0.09305 -0.03672 -0.09467 C -0.03789 -0.09675 -0.03894 -0.09907 -0.04024 -0.10092 C -0.04545 -0.10856 -0.04414 -0.10532 -0.04883 -0.11018 C -0.04974 -0.11111 -0.05065 -0.11226 -0.05157 -0.11342 C -0.05326 -0.1155 -0.05521 -0.11944 -0.05756 -0.11944 C -0.07006 -0.1206 -0.08256 -0.1206 -0.09506 -0.12106 C -0.0974 -0.12222 -0.09974 -0.12361 -0.10209 -0.1243 C -0.11224 -0.12638 -0.10677 -0.12546 -0.11862 -0.12731 C -0.11953 -0.12777 -0.12032 -0.12847 -0.12123 -0.12893 C -0.12292 -0.12962 -0.12474 -0.12986 -0.12644 -0.13032 C -0.12761 -0.13078 -0.12878 -0.13148 -0.12995 -0.13194 C -0.13646 -0.13125 -0.1474 -0.13032 -0.15443 -0.12893 C -0.15586 -0.12847 -0.1573 -0.128 -0.15873 -0.12731 C -0.16055 -0.12638 -0.16394 -0.1243 -0.16394 -0.1243 C -0.17657 -0.1074 -0.16081 -0.12754 -0.17006 -0.11805 C -0.17136 -0.11666 -0.1724 -0.11481 -0.17357 -0.11342 C -0.17787 -0.10787 -0.17461 -0.11226 -0.17969 -0.10717 C -0.1806 -0.10625 -0.18138 -0.10486 -0.1823 -0.10393 C -0.18438 -0.10208 -0.18815 -0.10162 -0.19011 -0.10092 C -0.19193 -0.09953 -0.19805 -0.09513 -0.19974 -0.09467 L -0.20586 -0.09305 C -0.20638 -0.09328 -0.21446 -0.0956 -0.21537 -0.09629 C -0.21641 -0.09699 -0.21706 -0.09861 -0.21797 -0.0993 C -0.21888 -0.1 -0.2198 -0.10046 -0.22071 -0.10092 C -0.22292 -0.10393 -0.22552 -0.10648 -0.22761 -0.11018 C -0.22852 -0.1118 -0.2293 -0.11342 -0.23021 -0.11481 C -0.23138 -0.11666 -0.23269 -0.11782 -0.23373 -0.11944 C -0.23464 -0.12106 -0.23542 -0.12291 -0.23633 -0.1243 C -0.23855 -0.12754 -0.24128 -0.12986 -0.24336 -0.13356 C -0.253 -0.15069 -0.24558 -0.13935 -0.25378 -0.14907 C -0.26576 -0.16319 -0.24818 -0.14305 -0.26081 -0.15995 C -0.26185 -0.16134 -0.26315 -0.1618 -0.2642 -0.16296 C -0.26888 -0.16782 -0.26459 -0.16504 -0.27032 -0.16759 C -0.27123 -0.16875 -0.27201 -0.1699 -0.27292 -0.1706 C -0.27722 -0.17407 -0.27774 -0.17337 -0.28164 -0.17546 C -0.28347 -0.17638 -0.28516 -0.178 -0.28685 -0.17847 L -0.3 -0.18148 C -0.30209 -0.18194 -0.30404 -0.18287 -0.30612 -0.1831 C -0.31185 -0.18379 -0.31771 -0.18425 -0.32357 -0.18472 L -0.32696 -0.18611 L -0.32696 -0.18611 " pathEditMode="relative" ptsTypes="AAAAAAAAAAAAAAAAAAAAAAAAAAAAAAAAAAAAAAAAAAAAAAAAAAAAAA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1159 0.00185 -0.01029 0.00254 -0.02357 0 C -0.02708 -0.0007 -0.03412 -0.00301 -0.03412 -0.00301 C -0.0349 -0.00348 -0.03581 -0.00394 -0.03672 -0.00463 C -0.03815 -0.00556 -0.03958 -0.00672 -0.04102 -0.00764 C -0.04219 -0.00834 -0.04336 -0.00857 -0.04453 -0.00926 C -0.04753 -0.01111 -0.05039 -0.01343 -0.05326 -0.01551 C -0.05469 -0.01644 -0.05612 -0.01806 -0.05768 -0.01852 C -0.07305 -0.02315 -0.05378 -0.01736 -0.06719 -0.02153 C -0.07956 -0.0257 -0.06602 -0.02084 -0.07682 -0.02477 C -0.078 -0.0257 -0.07904 -0.02709 -0.08034 -0.02778 C -0.08203 -0.02894 -0.08555 -0.03102 -0.08555 -0.03102 C -0.08646 -0.03195 -0.08724 -0.03311 -0.08815 -0.03403 C -0.08932 -0.03519 -0.09063 -0.03565 -0.09167 -0.03704 C -0.09245 -0.03843 -0.09271 -0.04051 -0.09336 -0.0419 C -0.09414 -0.04306 -0.09518 -0.04375 -0.09596 -0.04491 C -0.1043 -0.06459 -0.09102 -0.03449 -0.10391 -0.05741 C -0.10508 -0.05926 -0.10599 -0.06204 -0.10729 -0.06343 C -0.10833 -0.06459 -0.10964 -0.06436 -0.11081 -0.06505 C -0.11172 -0.06551 -0.1125 -0.06644 -0.11341 -0.06667 C -0.12734 -0.0676 -0.14141 -0.0676 -0.15534 -0.06806 C -0.15729 -0.06875 -0.15938 -0.06968 -0.16146 -0.06968 C -0.1638 -0.06968 -0.16602 -0.06852 -0.16836 -0.06806 C -0.17279 -0.0676 -0.17708 -0.06713 -0.18151 -0.06667 L -0.18841 -0.06343 C -0.18958 -0.06297 -0.19076 -0.06274 -0.19193 -0.06204 C -0.19375 -0.06088 -0.19609 -0.05926 -0.19805 -0.0588 C -0.20091 -0.05811 -0.20391 -0.05787 -0.20677 -0.05741 L -0.21458 -0.05255 C -0.2155 -0.05209 -0.21641 -0.05209 -0.21719 -0.05116 C -0.22227 -0.04514 -0.21745 -0.05024 -0.22253 -0.04653 C -0.2237 -0.04561 -0.22474 -0.04422 -0.22591 -0.04329 C -0.22734 -0.04236 -0.23255 -0.04074 -0.23385 -0.04028 L -0.26081 -0.0419 C -0.2625 -0.04213 -0.26302 -0.0463 -0.26432 -0.04792 C -0.26563 -0.04954 -0.26732 -0.05 -0.26875 -0.05116 C -0.26992 -0.05209 -0.27096 -0.05324 -0.27214 -0.05417 C -0.275 -0.05625 -0.27591 -0.05579 -0.27917 -0.05741 C -0.28099 -0.05811 -0.28477 -0.06111 -0.28607 -0.06204 C -0.28932 -0.0676 -0.28724 -0.06436 -0.2931 -0.0713 C -0.29401 -0.07223 -0.29492 -0.07315 -0.2957 -0.07431 C -0.29688 -0.07639 -0.29818 -0.07824 -0.29922 -0.08056 C -0.30052 -0.08357 -0.30091 -0.08774 -0.30274 -0.08982 C -0.30768 -0.09584 -0.30287 -0.09074 -0.30794 -0.09445 C -0.3125 -0.09792 -0.31081 -0.09861 -0.31667 -0.09908 C -0.32565 -0.1 -0.33464 -0.10024 -0.34375 -0.1007 C -0.34675 -0.10255 -0.3513 -0.1051 -0.35326 -0.10857 C -0.35391 -0.10949 -0.3543 -0.11065 -0.35508 -0.11158 C -0.35612 -0.11297 -0.35742 -0.11343 -0.35846 -0.11459 C -0.36029 -0.11667 -0.36198 -0.11875 -0.3638 -0.12084 C -0.36628 -0.12385 -0.36615 -0.12431 -0.36901 -0.12547 C -0.36927 -0.1257 -0.36953 -0.12547 -0.36979 -0.12547 L -0.36979 -0.12547 " pathEditMode="relative" ptsTypes="AAAAAAAAAAAAAAAAAAAAAAAAAAAAAAAAAAAAAAAAAAAAAAAAAAAAAA">
                                      <p:cBhvr>
                                        <p:cTn id="2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 0.00046 -0.00586 0.00116 -0.00873 0.00139 C -0.02357 0.00347 -0.01758 0.00046 -0.02448 0.00463 C -0.0306 0.01181 -0.02305 0.00278 -0.0306 0.01227 C -0.03138 0.01343 -0.03229 0.01458 -0.0332 0.01551 C -0.03425 0.0162 -0.03555 0.01644 -0.03672 0.0169 C -0.0375 0.01806 -0.03841 0.01921 -0.03932 0.02014 C -0.0444 0.02523 -0.04115 0.02083 -0.04544 0.02639 C -0.04844 0.03009 -0.04896 0.03171 -0.05234 0.03403 C -0.05352 0.03472 -0.05469 0.03495 -0.05586 0.03565 C -0.05768 0.03657 -0.05938 0.03773 -0.06107 0.03866 C -0.06198 0.03912 -0.06276 0.03982 -0.06367 0.04028 L -0.0681 0.0419 C -0.07162 0.0412 -0.07513 0.04097 -0.07852 0.04028 C -0.07969 0.04005 -0.08086 0.03935 -0.08203 0.03866 C -0.08438 0.0375 -0.08672 0.03565 -0.08906 0.03403 C -0.09193 0.02894 -0.08945 0.03241 -0.09336 0.0294 C -0.09453 0.02847 -0.0957 0.02708 -0.09688 0.02639 C -0.09857 0.025 -0.10117 0.02407 -0.103 0.02315 C -0.1155 0.01204 -0.10573 0.01991 -0.1125 0.01551 C -0.11406 0.01435 -0.11537 0.0132 -0.11693 0.01227 C -0.11914 0.01111 -0.12149 0.00926 -0.12383 0.00926 L -0.15443 0.00764 C -0.15729 0.00556 -0.16003 0.00278 -0.16315 0.00139 C -0.16432 0.00093 -0.1655 0.00046 -0.16667 0 C -0.16745 -0.00046 -0.16836 -0.00116 -0.16927 -0.00162 C -0.1707 -0.00231 -0.17214 -0.00278 -0.17357 -0.00324 C -0.17878 -0.00278 -0.18412 -0.00255 -0.18932 -0.00162 C -0.19024 -0.00139 -0.19102 -0.00046 -0.19193 0 C -0.1931 0.00046 -0.19427 0.00093 -0.19544 0.00139 C -0.19688 0.00208 -0.19831 0.00232 -0.19974 0.00301 C -0.20065 0.00347 -0.20143 0.00417 -0.20234 0.00463 C -0.20352 0.00509 -0.20469 0.00556 -0.20586 0.00602 C -0.20677 0.00648 -0.20755 0.00718 -0.20846 0.00764 C -0.2099 0.00833 -0.21133 0.00857 -0.21289 0.00926 C -0.21484 0.01019 -0.21823 0.01273 -0.21979 0.01389 C -0.2207 0.01435 -0.22162 0.01482 -0.2224 0.01551 C -0.23164 0.02245 -0.2194 0.01435 -0.23021 0.02153 C -0.23307 0.02361 -0.23724 0.02546 -0.23984 0.02639 C -0.24596 0.02847 -0.24271 0.02732 -0.24948 0.0294 C -0.25951 0.0287 -0.2707 0.03079 -0.28086 0.02639 C -0.28177 0.02593 -0.28268 0.02546 -0.28346 0.02477 C -0.28359 0.02454 -0.28958 0.01829 -0.2905 0.0169 C -0.2931 0.0125 -0.29531 0.00695 -0.29831 0.00301 C -0.30352 -0.00417 -0.30833 -0.01227 -0.31393 -0.01875 C -0.3375 -0.04537 -0.31289 -0.01782 -0.32969 -0.03565 C -0.3306 -0.0368 -0.33138 -0.03796 -0.33229 -0.03889 C -0.33529 -0.0419 -0.33542 -0.04167 -0.33841 -0.04352 C -0.33932 -0.04444 -0.33998 -0.04606 -0.34102 -0.04653 C -0.34323 -0.04815 -0.34557 -0.04907 -0.34805 -0.04977 C -0.35521 -0.05185 -0.35143 -0.05093 -0.35938 -0.05278 C -0.36081 -0.05393 -0.36224 -0.05486 -0.36367 -0.05602 C -0.36458 -0.05648 -0.3655 -0.05694 -0.36628 -0.05741 C -0.36745 -0.05833 -0.36862 -0.05972 -0.36979 -0.06065 C -0.37149 -0.0618 -0.375 -0.06366 -0.375 -0.06366 L -0.37669 -0.06667 " pathEditMode="relative" ptsTypes="AAAAAAAAAAAAAAAAAAAAAAAAAAAAAAAAAAAAAAAAAAAAAAAAAAAAAAAAA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26 -0.00093 -0.00652 -0.00139 -0.00964 -0.00301 C -0.01381 -0.00533 -0.01862 -0.01598 -0.02097 -0.02014 L -0.02969 -0.03565 L -0.0323 -0.04028 C -0.03321 -0.0419 -0.03425 -0.04306 -0.0349 -0.04491 C -0.04102 -0.06088 -0.03178 -0.03612 -0.03842 -0.05579 C -0.03946 -0.05903 -0.04076 -0.06204 -0.04193 -0.06505 C -0.04349 -0.06922 -0.04402 -0.07107 -0.04623 -0.07431 C -0.04792 -0.07662 -0.05 -0.07801 -0.05157 -0.08056 C -0.05313 -0.08357 -0.05456 -0.08658 -0.05678 -0.0882 C -0.05847 -0.08959 -0.06029 -0.08982 -0.06198 -0.09144 C -0.06316 -0.09237 -0.06433 -0.09352 -0.0655 -0.09445 C -0.06628 -0.09514 -0.06732 -0.09537 -0.0681 -0.09607 C -0.06902 -0.09676 -0.0698 -0.09838 -0.07071 -0.09908 C -0.07123 -0.09954 -0.078 -0.10371 -0.07943 -0.10371 C -0.0879 -0.10463 -0.09623 -0.10487 -0.10469 -0.10533 C -0.11862 -0.10834 -0.10508 -0.10487 -0.11784 -0.10996 C -0.1198 -0.11088 -0.12748 -0.11274 -0.12917 -0.11297 C -0.14141 -0.1125 -0.15365 -0.11343 -0.16576 -0.11158 C -0.16902 -0.11112 -0.17136 -0.10348 -0.17357 -0.1007 C -0.17435 -0.09977 -0.1754 -0.09954 -0.17618 -0.09908 C -0.17735 -0.09699 -0.17839 -0.09468 -0.17969 -0.09283 C -0.18425 -0.08658 -0.18529 -0.08774 -0.18933 -0.08056 C -0.19011 -0.07917 -0.1905 -0.07732 -0.19102 -0.07593 C -0.19362 -0.06945 -0.19336 -0.07084 -0.19545 -0.06505 C -0.19636 -0.0625 -0.19701 -0.05973 -0.19805 -0.05741 C -0.2 -0.05255 -0.20209 -0.04792 -0.20417 -0.04329 C -0.20521 -0.04098 -0.2129 -0.02454 -0.21368 -0.02315 C -0.2155 -0.02014 -0.21732 -0.01713 -0.21902 -0.01389 C -0.22227 -0.00741 -0.22474 0.00046 -0.22852 0.00625 C -0.2306 0.00926 -0.23282 0.01203 -0.23464 0.01551 C -0.23633 0.01828 -0.2375 0.02176 -0.23907 0.02476 C -0.25638 0.05763 -0.24128 0.02893 -0.25209 0.04652 C -0.25821 0.05648 -0.25521 0.05509 -0.26172 0.05879 C -0.2629 0.05949 -0.26407 0.05995 -0.26524 0.06041 L -0.27735 0.06666 C -0.27826 0.06759 -0.27904 0.06898 -0.28008 0.06967 C -0.28138 0.0706 -0.28295 0.0706 -0.28438 0.07129 C -0.28555 0.07176 -0.28672 0.07222 -0.2879 0.07291 C -0.2905 0.07407 -0.29102 0.07523 -0.29402 0.07592 C -0.29662 0.07662 -0.29922 0.07685 -0.30183 0.07754 C -0.303 0.07801 -0.30417 0.07847 -0.30534 0.07893 C -0.30625 0.07939 -0.30704 0.08032 -0.30795 0.08055 C -0.30964 0.08125 -0.31133 0.08194 -0.31316 0.08217 C -0.3181 0.08287 -0.32305 0.0831 -0.328 0.08379 C -0.33646 0.0831 -0.3448 0.0831 -0.35326 0.08217 C -0.35443 0.08194 -0.3556 0.08125 -0.35678 0.08055 C -0.36068 0.0787 -0.35834 0.07916 -0.3629 0.07754 C -0.36316 0.07731 -0.36342 0.07754 -0.36368 0.07754 L -0.36368 0.07754 " pathEditMode="relative" ptsTypes="AAAAAAAAAAAAAAAAAAAAAAAAAAAAAAAAAAAAAAAAAAAAAAAAAAAA"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26 0.00046 -0.00638 0.00162 -0.00964 0.00162 C -0.01458 0.00162 -0.01563 0.00069 -0.01927 -0.00162 C -0.02422 -0.00764 -0.0194 -0.00232 -0.02448 -0.00625 C -0.02565 -0.00718 -0.02669 -0.00857 -0.028 -0.00926 C -0.02969 -0.01019 -0.03151 -0.01042 -0.0332 -0.01088 C -0.03464 -0.0125 -0.03607 -0.01412 -0.0375 -0.01551 C -0.03841 -0.0162 -0.03932 -0.01644 -0.04011 -0.01713 C -0.04362 -0.01944 -0.04609 -0.02176 -0.04974 -0.02338 C -0.05065 -0.02361 -0.05482 -0.02546 -0.05586 -0.02639 C -0.0582 -0.0287 -0.06029 -0.03264 -0.06289 -0.03403 C -0.06458 -0.03519 -0.06641 -0.03588 -0.0681 -0.03727 C -0.06966 -0.03843 -0.07083 -0.04074 -0.0724 -0.0419 C -0.07383 -0.04306 -0.07917 -0.04583 -0.08112 -0.04653 C -0.08346 -0.04722 -0.08581 -0.04745 -0.08815 -0.04815 C -0.09102 -0.04884 -0.09388 -0.05046 -0.09688 -0.05116 C -0.10521 -0.05324 -0.10091 -0.05232 -0.1099 -0.05417 C -0.12005 -0.0537 -0.13021 -0.0537 -0.14037 -0.05278 C -0.14818 -0.05208 -0.13998 -0.05116 -0.14649 -0.04815 C -0.14883 -0.04699 -0.15117 -0.04722 -0.15352 -0.04653 C -0.15443 -0.0463 -0.16016 -0.04421 -0.16133 -0.04352 C -0.16263 -0.04259 -0.16367 -0.0412 -0.16484 -0.04028 C -0.16654 -0.03912 -0.16836 -0.03819 -0.17005 -0.03727 C -0.17383 -0.03495 -0.17175 -0.03611 -0.17617 -0.03403 C -0.18151 -0.02778 -0.17578 -0.0338 -0.18229 -0.0294 C -0.19336 -0.02199 -0.1793 -0.03056 -0.18841 -0.02338 C -0.19011 -0.02199 -0.19193 -0.0213 -0.19362 -0.02014 C -0.19453 -0.01968 -0.19544 -0.01944 -0.19623 -0.01852 C -0.1974 -0.01759 -0.19857 -0.01667 -0.19974 -0.01551 C -0.20104 -0.01412 -0.20482 -0.00926 -0.20586 -0.00787 C -0.20677 -0.00625 -0.20742 -0.00463 -0.20846 -0.00301 C -0.20925 -0.00185 -0.21016 -0.00116 -0.21107 0 C -0.21576 0.0125 -0.20964 -0.00255 -0.21537 0.00764 C -0.21615 0.00903 -0.21641 0.01088 -0.21719 0.0125 C -0.21875 0.01574 -0.22083 0.01829 -0.2224 0.02176 C -0.22357 0.02431 -0.22461 0.02685 -0.22591 0.0294 C -0.22695 0.03171 -0.22839 0.03333 -0.2293 0.03565 C -0.23034 0.03796 -0.23099 0.04097 -0.23203 0.04329 C -0.23359 0.04768 -0.23542 0.05162 -0.23724 0.05579 C -0.23841 0.05856 -0.24219 0.06782 -0.24336 0.06968 C -0.24531 0.07338 -0.24779 0.07639 -0.24935 0.08056 C -0.25 0.08218 -0.25052 0.0838 -0.25117 0.08518 C -0.25755 0.09838 -0.25234 0.08542 -0.25638 0.09606 C -0.25664 0.09768 -0.25651 0.09977 -0.25729 0.10069 C -0.2582 0.10208 -0.25964 0.10162 -0.26068 0.10231 C -0.26198 0.10301 -0.26302 0.1044 -0.26419 0.10532 C -0.26823 0.10856 -0.27253 0.11111 -0.27643 0.11481 C -0.27761 0.11574 -0.27865 0.1169 -0.27995 0.11782 C -0.29128 0.12546 -0.27409 0.11157 -0.28776 0.12245 C -0.28893 0.12338 -0.29011 0.12454 -0.29128 0.12546 C -0.29414 0.12778 -0.29701 0.12963 -0.3 0.13171 C -0.30143 0.13287 -0.30287 0.13403 -0.3043 0.13495 C -0.30521 0.13542 -0.30612 0.13565 -0.3069 0.13634 C -0.30938 0.13843 -0.31133 0.14167 -0.31393 0.14259 C -0.31914 0.14444 -0.31693 0.14329 -0.32083 0.14583 C -0.32995 0.14514 -0.33893 0.14514 -0.34792 0.14421 C -0.34909 0.14398 -0.35026 0.14306 -0.35143 0.14259 C -0.35287 0.14213 -0.3543 0.14143 -0.35573 0.14097 C -0.35977 0.13981 -0.36393 0.13981 -0.36797 0.13796 C -0.37175 0.13634 -0.37031 0.13634 -0.37227 0.13634 " pathEditMode="relative" ptsTypes="AAAAAAAAAAAAAAAAAAAAAAAAAAAAAAAAAAAAAAAAAAAAAAAAAAAAAAAAAAAAA">
                                      <p:cBhvr>
                                        <p:cTn id="2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L -0.00872 0.003 C -0.01055 0.00347 -0.01224 0.00393 -0.01406 0.00462 C -0.01497 0.00486 -0.01576 0.00555 -0.01667 0.00601 C -0.01784 0.00671 -0.01901 0.00717 -0.02018 0.00763 C -0.02096 0.00856 -0.02188 0.00995 -0.02279 0.01064 C -0.025 0.01296 -0.0276 0.01435 -0.02969 0.01689 C -0.03307 0.02083 -0.03138 0.01944 -0.0349 0.02152 C -0.03672 0.02476 -0.03815 0.02847 -0.04023 0.03078 C -0.04583 0.0375 -0.04023 0.03055 -0.04453 0.03703 C -0.04596 0.03935 -0.04753 0.04097 -0.04896 0.04328 C -0.06094 0.06226 -0.04206 0.03495 -0.05768 0.05578 C -0.05885 0.05717 -0.05977 0.05925 -0.06107 0.06041 C -0.06458 0.06342 -0.06784 0.06388 -0.07161 0.06504 C -0.07852 0.06435 -0.08555 0.06435 -0.09258 0.06342 C -0.09427 0.06319 -0.09596 0.06226 -0.09779 0.0618 C -0.09974 0.06134 -0.10182 0.06087 -0.10391 0.06041 C -0.1056 0.05995 -0.11055 0.05856 -0.11263 0.05717 C -0.1138 0.05648 -0.11484 0.05509 -0.11602 0.05416 C -0.12096 0.05046 -0.11641 0.05532 -0.12214 0.04953 C -0.12526 0.04629 -0.12539 0.04467 -0.12917 0.04166 C -0.13021 0.04097 -0.13151 0.04097 -0.13268 0.04027 C -0.13385 0.03935 -0.1349 0.03796 -0.13607 0.03703 C -0.13841 0.03518 -0.14049 0.03495 -0.1431 0.03402 C -0.14857 0.03449 -0.15417 0.03425 -0.15964 0.03564 C -0.16055 0.03564 -0.16302 0.04282 -0.16315 0.04328 C -0.16901 0.06203 -0.1638 0.0456 -0.16667 0.05717 C -0.16719 0.05925 -0.16784 0.06134 -0.16836 0.06342 C -0.16875 0.0655 -0.16875 0.06782 -0.16927 0.06967 C -0.17161 0.07708 -0.17357 0.078 -0.17708 0.08356 C -0.18138 0.09004 -0.17839 0.08634 -0.18229 0.09444 C -0.18372 0.09722 -0.18529 0.09953 -0.18672 0.10208 C -0.19323 0.11365 -0.18503 0.09953 -0.19284 0.11157 C -0.19375 0.11296 -0.1944 0.11481 -0.19544 0.1162 C -0.20326 0.12708 -0.19805 0.11851 -0.20326 0.12546 C -0.20443 0.12708 -0.20573 0.12824 -0.20677 0.13009 C -0.20755 0.13148 -0.20781 0.13333 -0.20846 0.13472 C -0.20924 0.13611 -0.21042 0.13657 -0.2112 0.13773 C -0.21302 0.14074 -0.21445 0.14444 -0.21641 0.14722 C -0.21784 0.1493 -0.21927 0.15115 -0.2207 0.15324 C -0.22161 0.15486 -0.2224 0.15648 -0.22331 0.15787 C -0.22422 0.15925 -0.22513 0.15972 -0.22591 0.16111 C -0.22839 0.16504 -0.23112 0.16851 -0.23294 0.17337 C -0.23346 0.175 -0.23398 0.17685 -0.23464 0.17824 C -0.24115 0.19097 -0.23763 0.18402 -0.24258 0.1905 C -0.24518 0.19398 -0.24779 0.19768 -0.25039 0.20138 C -0.25156 0.203 -0.2526 0.20486 -0.25391 0.20601 C -0.2582 0.20995 -0.25612 0.20833 -0.26003 0.21064 C -0.26055 0.2118 -0.26107 0.21296 -0.26172 0.21388 C -0.2625 0.21458 -0.26354 0.21458 -0.26432 0.21527 C -0.26549 0.2162 -0.26667 0.21736 -0.26784 0.21851 C -0.26875 0.21944 -0.26953 0.2206 -0.27044 0.22152 C -0.27122 0.22222 -0.27227 0.22245 -0.27305 0.22314 C -0.27422 0.22407 -0.27539 0.22546 -0.27656 0.22615 C -0.27943 0.228 -0.28451 0.2287 -0.28698 0.22939 C -0.29922 0.2287 -0.31146 0.2287 -0.3237 0.22777 C -0.32461 0.22754 -0.32539 0.22685 -0.3263 0.22615 C -0.32773 0.22523 -0.32917 0.22407 -0.3306 0.22314 C -0.33242 0.22199 -0.33411 0.22083 -0.33581 0.2199 C -0.33698 0.21944 -0.33828 0.21921 -0.33932 0.21851 C -0.34388 0.2155 -0.34362 0.21226 -0.34987 0.21226 L -0.35586 0.21226 " pathEditMode="relative" ptsTypes="AAAAAAAAAAAAAAAAAAAAAAAAAAAAAAAAAAAAAAAAAAAAAAAAAAAAAAAAAAAAAAA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5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 C -0.003 0.00139 -0.00599 0.00254 -0.00873 0.00463 C -0.00977 0.00509 -0.01042 0.00671 -0.01146 0.00764 C -0.01224 0.00833 -0.01315 0.00856 -0.01407 0.00926 C -0.01485 0.01018 -0.01576 0.01134 -0.01667 0.01227 C -0.02435 0.02014 -0.01641 0.01088 -0.02279 0.01852 C -0.02709 0.03009 -0.02149 0.01574 -0.02709 0.02778 C -0.02774 0.02917 -0.02839 0.03079 -0.02891 0.03241 C -0.02943 0.03449 -0.02982 0.0368 -0.0306 0.03866 C -0.03216 0.04213 -0.03451 0.04421 -0.03581 0.04792 C -0.03972 0.05856 -0.03789 0.05463 -0.04102 0.06042 C -0.04245 0.06782 -0.04115 0.0625 -0.04362 0.06967 C -0.04545 0.07477 -0.04701 0.08009 -0.04896 0.08518 L -0.05235 0.09444 C -0.05443 0.10509 -0.0517 0.09213 -0.05586 0.10532 C -0.05638 0.10671 -0.05638 0.10856 -0.05677 0.10995 C -0.05716 0.11157 -0.05795 0.11296 -0.05847 0.11458 C -0.0599 0.12176 -0.05951 0.12268 -0.06459 0.12847 C -0.0655 0.12963 -0.06628 0.13102 -0.06719 0.13171 C -0.06862 0.13264 -0.07019 0.13264 -0.07162 0.1331 C -0.07253 0.13356 -0.07331 0.13426 -0.07422 0.13472 C -0.07787 0.13657 -0.078 0.13634 -0.08203 0.13796 C -0.08321 0.13842 -0.08438 0.13889 -0.08555 0.13935 C -0.08646 0.13981 -0.08724 0.14074 -0.08815 0.14097 C -0.09128 0.14167 -0.09453 0.1419 -0.09779 0.14259 C -0.10039 0.14305 -0.103 0.14352 -0.1056 0.14398 C -0.11133 0.14375 -0.13099 0.14421 -0.14141 0.14097 C -0.14219 0.14074 -0.1431 0.13981 -0.14401 0.13935 C -0.14545 0.13866 -0.14688 0.13842 -0.14831 0.13796 C -0.15443 0.13842 -0.16068 0.13727 -0.16667 0.13935 C -0.16993 0.14051 -0.18086 0.15787 -0.18229 0.15949 C -0.18724 0.16528 -0.1875 0.16481 -0.19102 0.17199 C -0.19232 0.17454 -0.19336 0.17708 -0.19453 0.17963 C -0.19792 0.18773 -0.19453 0.18171 -0.19974 0.19213 C -0.20118 0.19491 -0.20287 0.19699 -0.20417 0.19977 C -0.20521 0.20231 -0.20573 0.20532 -0.20677 0.20764 C -0.20782 0.20995 -0.20925 0.21157 -0.21029 0.21389 C -0.21211 0.21782 -0.21368 0.22222 -0.2155 0.22616 C -0.21693 0.22963 -0.22006 0.23611 -0.22162 0.24004 C -0.22279 0.24329 -0.22396 0.24629 -0.225 0.24954 C -0.22591 0.25208 -0.2267 0.25486 -0.22774 0.25717 C -0.23047 0.26412 -0.23347 0.2706 -0.23646 0.27731 C -0.23815 0.28148 -0.23985 0.28565 -0.24167 0.28981 C -0.24271 0.29236 -0.24401 0.29491 -0.24519 0.29745 C -0.24623 0.3 -0.24753 0.30254 -0.24857 0.30532 C -0.24974 0.30833 -0.25091 0.31134 -0.25209 0.31458 C -0.253 0.31713 -0.25339 0.32037 -0.25469 0.32222 C -0.25573 0.32361 -0.26172 0.32616 -0.26341 0.32708 L -0.34284 0.32546 C -0.34453 0.32546 -0.34636 0.32454 -0.34805 0.32384 C -0.34896 0.32361 -0.34974 0.32268 -0.35065 0.32222 C -0.35183 0.32176 -0.353 0.32129 -0.35417 0.32083 C -0.35638 0.31805 -0.35769 0.3169 -0.35938 0.31296 C -0.35951 0.3125 -0.35938 0.31204 -0.35938 0.31157 L -0.35938 0.31157 " pathEditMode="relative" ptsTypes="AAAAAAAAAAAAAAAAAAAAAAAAAAAAAAAAAAAAAAAAAAAAAAAAAAAAAAAA">
                                      <p:cBhvr>
                                        <p:cTn id="3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path" presetSubtype="0" repeatCount="300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3.7037E-7 C -0.0151 -0.01898 -0.03411 -0.01782 -0.04232 0.00347 C -0.05208 0.02708 -0.04167 0.05324 -0.03477 0.06736 L -0.02513 0.08495 C -0.01836 0.09931 -0.0082 0.12546 -0.01914 0.15301 C -0.02617 0.17037 -0.04648 0.17546 -0.06146 0.15648 C -0.07695 0.13727 -0.08112 0.10185 -0.07435 0.08426 C -0.06341 0.05694 -0.04596 0.06458 -0.0362 0.07153 L -0.02357 0.08125 C -0.01393 0.08773 0.00339 0.0963 0.01276 0.07176 C 0.02096 0.05116 0.01523 0.01898 -4.16667E-7 3.7037E-7 Z " pathEditMode="relative" rAng="7500000" ptsTypes="AAAAAAAAAAA">
                                      <p:cBhvr>
                                        <p:cTn id="3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73" y="78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repeatCount="300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9 0.01111 L 0.28972 0.01111 " pathEditMode="relative" ptsTypes="AA">
                                      <p:cBhvr>
                                        <p:cTn id="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925 -0.33403 " pathEditMode="relative" ptsTypes="AA">
                                      <p:cBhvr>
                                        <p:cTn id="4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 -0.00115 0.00612 -0.00231 0.00912 -0.00393 C 0.01081 -0.00486 0.01224 -0.00694 0.0138 -0.0081 C 0.01563 -0.00949 0.01771 -0.01064 0.01953 -0.01226 C 0.02188 -0.01412 0.02409 -0.01643 0.02643 -0.01828 C 0.02852 -0.0199 0.03307 -0.02314 0.03568 -0.02453 C 0.03724 -0.02523 0.0388 -0.02592 0.04037 -0.02662 C 0.04531 -0.02592 0.05039 -0.02592 0.05534 -0.02453 C 0.05768 -0.02384 0.06224 -0.02037 0.06224 -0.02037 C 0.07109 -0.00486 0.06081 -0.02106 0.06914 -0.01226 C 0.07005 -0.01111 0.07057 -0.00925 0.07149 -0.0081 C 0.07292 -0.00601 0.07448 -0.0037 0.07604 -0.00185 C 0.07982 0.00209 0.08099 0.00139 0.08412 0.00625 C 0.0862 0.0095 0.08802 0.0132 0.08998 0.01644 L 0.09219 0.02061 C 0.09297 0.022 0.09362 0.02362 0.09453 0.02477 C 0.09766 0.02894 0.10013 0.03496 0.10378 0.03704 C 0.11172 0.04167 0.10182 0.03612 0.11302 0.04121 C 0.11419 0.04167 0.11537 0.0426 0.11641 0.04329 C 0.12643 0.0426 0.13646 0.04237 0.14649 0.04121 C 0.14766 0.04098 0.14883 0.04005 0.14987 0.03913 C 0.15248 0.03704 0.15573 0.03403 0.15794 0.03079 C 0.15886 0.02963 0.15938 0.02778 0.16029 0.02686 C 0.16172 0.025 0.16354 0.02454 0.16498 0.02269 C 0.16875 0.01737 0.17136 0.01112 0.17422 0.00417 C 0.17617 -0.00092 0.17734 -0.00416 0.17878 -0.01018 C 0.18047 -0.01689 0.18151 -0.02407 0.18333 -0.03055 L 0.18802 -0.04699 C 0.18932 -0.05162 0.19063 -0.0574 0.19258 -0.06134 C 0.19766 -0.07175 0.19596 -0.06782 0.20182 -0.07384 C 0.20378 -0.07569 0.2056 -0.07824 0.20768 -0.07986 C 0.2099 -0.08171 0.21224 -0.08263 0.21458 -0.08402 C 0.21797 -0.08611 0.21979 -0.0875 0.22383 -0.08819 C 0.22956 -0.08912 0.23529 -0.08958 0.24102 -0.09004 C 0.24948 -0.08958 0.25807 -0.0905 0.26641 -0.08819 C 0.2681 -0.08773 0.26888 -0.08425 0.26992 -0.08194 C 0.2724 -0.07662 0.27682 -0.0655 0.27682 -0.0655 L 0.28034 -0.04699 L 0.28255 -0.03472 C 0.28294 -0.03194 0.28333 -0.02916 0.28373 -0.02662 C 0.28529 -0.01712 0.28503 -0.02268 0.28607 -0.01018 C 0.28672 -0.00254 0.28672 0.01297 0.28958 0.02061 C 0.29245 0.02848 0.29492 0.03588 0.29987 0.04121 C 0.30404 0.04561 0.31068 0.05301 0.31498 0.05556 L 0.32188 0.05973 L 0.36107 0.05764 C 0.36419 0.05741 0.36719 0.05625 0.37031 0.05556 L 0.38073 0.05348 C 0.38555 0.05255 0.39505 0.05116 0.40026 0.04931 C 0.40495 0.04769 0.42409 0.0382 0.42565 0.03704 C 0.42839 0.03496 0.43099 0.03264 0.43373 0.03079 C 0.43529 0.02987 0.43685 0.02987 0.43841 0.02894 C 0.45365 0.0176 0.4418 0.02269 0.45339 0.01852 C 0.45495 0.01713 0.45638 0.01551 0.45794 0.01459 C 0.46029 0.01297 0.4625 0.01112 0.46498 0.01042 C 0.47331 0.00741 0.46875 0.0088 0.47878 0.00625 C 0.4832 -0.00185 0.47852 0.00533 0.48451 0 C 0.48581 -0.00092 0.48672 -0.00277 0.48802 -0.00393 C 0.48984 -0.00555 0.4944 -0.00717 0.49609 -0.0081 C 0.49844 -0.00925 0.50169 -0.0118 0.50417 -0.01226 C 0.51341 -0.01342 0.52266 -0.01365 0.53177 -0.01435 C 0.53294 -0.01504 0.53425 -0.01527 0.53529 -0.0162 L 0.53984 -0.02453 " pathEditMode="relative" ptsTypes="AAAAAAAAAAAAAAAAAAAAAAAAAAAAAAAAAAAAAAAAAAAAAAAAAAAAAAAAAAAAAAA">
                                      <p:cBhvr>
                                        <p:cTn id="4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2591 -0.28356 " pathEditMode="relative" ptsTypes="AA">
                                      <p:cBhvr>
                                        <p:cTn id="4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9401 0.10324 " pathEditMode="relative" ptsTypes="AA">
                                      <p:cBhvr>
                                        <p:cTn id="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33216 0.66574 " pathEditMode="relative" ptsTypes="AA">
                                      <p:cBhvr>
                                        <p:cTn id="48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9557 0.58866 " pathEditMode="relative" ptsTypes="AA">
                                      <p:cBhvr>
                                        <p:cTn id="5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4961 0.56852 " pathEditMode="relative" ptsTypes="AA">
                                      <p:cBhvr>
                                        <p:cTn id="5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41823 0.18357 " pathEditMode="relative" ptsTypes="AA">
                                      <p:cBhvr>
                                        <p:cTn id="5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5" presetID="0" presetClass="path" presetSubtype="0" repeatCount="300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4935 0.33472 " pathEditMode="relative" ptsTypes="AA">
                                      <p:cBhvr>
                                        <p:cTn id="5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7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849 -0.65926 " pathEditMode="relative" ptsTypes="AA">
                                      <p:cBhvr>
                                        <p:cTn id="5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repeatCount="3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6693 -0.56065 " pathEditMode="relative" ptsTypes="AA">
                                      <p:cBhvr>
                                        <p:cTn id="6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95 -0.00694 0.00417 -0.01342 0.00573 -0.0206 C 0.0069 -0.02592 0.00807 -0.03703 0.00807 -0.03703 C 0.00846 -0.04398 0.00886 -0.05069 0.00925 -0.05764 C 0.00964 -0.06365 0.01003 -0.0699 0.01042 -0.07592 C 0.01081 -0.08495 0.0112 -0.09375 0.01159 -0.10277 C 0.01081 -0.13009 0.01224 -0.14375 0.00807 -0.1662 L 0.00573 -0.17847 C 0.00534 -0.18055 0.00534 -0.18287 0.00456 -0.18472 L 0 -0.19699 C -0.00078 -0.19907 -0.0013 -0.20139 -0.00234 -0.20324 C -0.0039 -0.20602 -0.00547 -0.20856 -0.0069 -0.21134 C -0.01146 -0.2206 -0.00898 -0.21828 -0.0138 -0.22569 C -0.01992 -0.23495 -0.01719 -0.2294 -0.02422 -0.23796 C -0.0263 -0.24051 -0.02786 -0.24398 -0.03008 -0.24629 C -0.03177 -0.24815 -0.03385 -0.24884 -0.03581 -0.25046 C -0.0418 -0.25509 -0.03932 -0.25463 -0.04622 -0.25856 C -0.04765 -0.25949 -0.04922 -0.25972 -0.05078 -0.26065 C -0.05273 -0.2618 -0.05456 -0.26412 -0.05651 -0.26481 C -0.06185 -0.2662 -0.06732 -0.2662 -0.07265 -0.26666 C -0.07708 -0.2662 -0.09245 -0.26551 -0.09922 -0.26273 C -0.10351 -0.26088 -0.11237 -0.2544 -0.11536 -0.25046 C -0.12643 -0.23565 -0.12135 -0.24166 -0.13034 -0.23194 C -0.13151 -0.22916 -0.13255 -0.22639 -0.13385 -0.22361 C -0.13489 -0.22152 -0.13633 -0.2199 -0.13737 -0.21759 C -0.13867 -0.21435 -0.13958 -0.21065 -0.14075 -0.2074 C -0.14349 -0.18773 -0.13984 -0.21203 -0.14427 -0.18889 C -0.14479 -0.18611 -0.14492 -0.18333 -0.14544 -0.18055 C -0.14609 -0.17639 -0.14687 -0.17245 -0.14765 -0.16828 C -0.14883 -0.16273 -0.15013 -0.1574 -0.15117 -0.15185 C -0.15208 -0.14652 -0.1526 -0.14097 -0.15351 -0.13541 C -0.15729 -0.1118 -0.15443 -0.13495 -0.15807 -0.10879 C -0.16081 -0.08912 -0.16029 -0.0919 -0.16159 -0.07199 C -0.16094 -0.05602 -0.16445 -0.03958 -0.15573 -0.03078 C -0.15404 -0.02916 -0.15195 -0.02963 -0.15 -0.02893 C -0.14726 -0.02963 -0.14453 -0.02963 -0.14193 -0.03078 C -0.13099 -0.03611 -0.12187 -0.04328 -0.11198 -0.05347 C -0.10065 -0.06527 -0.08932 -0.07708 -0.07851 -0.09027 C -0.06497 -0.10694 -0.0444 -0.1294 -0.03581 -0.15393 C -0.02799 -0.17615 -0.03151 -0.16458 -0.02539 -0.18889 C -0.01849 -0.26527 -0.02083 -0.23102 -0.01732 -0.29143 C -0.01771 -0.32824 -0.01719 -0.36527 -0.01849 -0.40208 C -0.01875 -0.40856 -0.02057 -0.41458 -0.02187 -0.4206 C -0.02435 -0.43125 -0.02877 -0.44398 -0.03229 -0.45347 C -0.03607 -0.46319 -0.03997 -0.47268 -0.04388 -0.48217 C -0.04583 -0.48703 -0.04792 -0.49143 -0.04961 -0.49652 C -0.05156 -0.50208 -0.05312 -0.50787 -0.05534 -0.51296 C -0.0638 -0.53102 -0.06523 -0.53217 -0.075 -0.54166 C -0.07734 -0.54375 -0.07956 -0.54629 -0.0819 -0.54791 C -0.0832 -0.54861 -0.09635 -0.55185 -0.097 -0.55185 C -0.10273 -0.55046 -0.10859 -0.55 -0.11419 -0.54791 C -0.11992 -0.5456 -0.13099 -0.5368 -0.1362 -0.53333 C -0.13958 -0.53125 -0.14323 -0.52963 -0.14661 -0.52731 C -0.18112 -0.50277 -0.15377 -0.52152 -0.172 -0.50671 C -0.17383 -0.50532 -0.17578 -0.50416 -0.17773 -0.50277 C -0.18216 -0.49907 -0.19206 -0.49051 -0.19726 -0.48426 C -0.21601 -0.46157 -0.21002 -0.46828 -0.22617 -0.44514 C -0.23151 -0.43773 -0.2306 -0.44051 -0.23542 -0.43078 C -0.24049 -0.42083 -0.247 -0.40277 -0.25039 -0.39398 C -0.25273 -0.38773 -0.25521 -0.38194 -0.25729 -0.37546 C -0.25885 -0.3706 -0.26029 -0.36574 -0.26198 -0.36111 C -0.26328 -0.3574 -0.26523 -0.35463 -0.26654 -0.35092 C -0.26797 -0.34699 -0.26862 -0.34236 -0.27005 -0.33865 C -0.27213 -0.33287 -0.27526 -0.32824 -0.27695 -0.32222 C -0.27812 -0.31805 -0.27917 -0.31389 -0.28047 -0.30995 C -0.28177 -0.30555 -0.28372 -0.30185 -0.28502 -0.29745 C -0.28646 -0.29305 -0.28724 -0.28796 -0.28854 -0.2831 C -0.28958 -0.27893 -0.29101 -0.27523 -0.29193 -0.27083 C -0.29284 -0.2669 -0.29336 -0.26273 -0.29427 -0.25856 C -0.29648 -0.24768 -0.29935 -0.23703 -0.30117 -0.22569 C -0.30404 -0.20787 -0.30247 -0.21597 -0.30573 -0.20115 C -0.30794 -0.17754 -0.30937 -0.18333 -0.3069 -0.16828 C -0.30664 -0.1662 -0.30651 -0.16389 -0.30573 -0.16227 C -0.3043 -0.15879 -0.29818 -0.15486 -0.29661 -0.15393 C -0.29388 -0.15231 -0.29127 -0.15092 -0.28854 -0.14977 C -0.28542 -0.14884 -0.28229 -0.14838 -0.2793 -0.14791 C -0.26693 -0.15046 -0.25417 -0.14953 -0.24232 -0.15602 C -0.23841 -0.1581 -0.23672 -0.16643 -0.23424 -0.17245 C -0.22226 -0.20162 -0.21588 -0.2287 -0.20651 -0.26273 C -0.20364 -0.27338 -0.19622 -0.30208 -0.19388 -0.31389 C -0.18932 -0.33634 -0.18489 -0.35879 -0.18112 -0.38171 C -0.17591 -0.41412 -0.17174 -0.43773 -0.16732 -0.4699 C -0.16601 -0.4794 -0.16497 -0.48889 -0.1638 -0.49861 C -0.16289 -0.52176 -0.16159 -0.53426 -0.1638 -0.5581 C -0.16484 -0.56875 -0.16901 -0.58102 -0.17305 -0.58889 C -0.17513 -0.59282 -0.1776 -0.59583 -0.18008 -0.59907 C -0.18268 -0.60277 -0.18515 -0.60671 -0.18815 -0.60926 C -0.1914 -0.61227 -0.19492 -0.61365 -0.19844 -0.61551 C -0.20338 -0.61805 -0.21328 -0.62176 -0.2181 -0.62361 C -0.2319 -0.62176 -0.24609 -0.62268 -0.25963 -0.61759 C -0.26484 -0.61551 -0.26901 -0.60833 -0.27344 -0.60324 C -0.27786 -0.59815 -0.29388 -0.57847 -0.29883 -0.57037 C -0.30521 -0.55995 -0.3112 -0.54838 -0.31732 -0.5375 C -0.31849 -0.53541 -0.3194 -0.53287 -0.32083 -0.53148 C -0.33424 -0.51713 -0.31771 -0.53518 -0.33463 -0.51504 C -0.33763 -0.51134 -0.34101 -0.50856 -0.34388 -0.50463 C -0.3487 -0.49838 -0.35299 -0.49074 -0.35768 -0.48426 C -0.3638 -0.47569 -0.37057 -0.46898 -0.37617 -0.45949 C -0.39752 -0.42407 -0.40742 -0.4074 -0.42122 -0.37129 C -0.42396 -0.36412 -0.42695 -0.35671 -0.4293 -0.34884 C -0.43086 -0.34305 -0.43151 -0.33657 -0.43268 -0.33032 C -0.43307 -0.325 -0.43346 -0.31944 -0.43385 -0.31389 C -0.43424 -0.30926 -0.43502 -0.3044 -0.43502 -0.29953 C -0.43502 -0.29328 -0.43437 -0.27222 -0.43268 -0.26273 C -0.43164 -0.25602 -0.4293 -0.24768 -0.42695 -0.24213 C -0.42591 -0.23981 -0.42461 -0.23819 -0.42344 -0.23611 C -0.42226 -0.23333 -0.42135 -0.23032 -0.42005 -0.22777 C -0.41667 -0.22176 -0.41406 -0.22037 -0.40963 -0.21759 C -0.40729 -0.21597 -0.40508 -0.21435 -0.40273 -0.21342 C -0.39909 -0.21227 -0.3806 -0.20972 -0.37851 -0.20926 C -0.36758 -0.21088 -0.36133 -0.21065 -0.35078 -0.21759 C -0.33945 -0.225 -0.33164 -0.23518 -0.32305 -0.25046 C -0.31237 -0.26944 -0.30586 -0.28657 -0.3 -0.3118 C -0.29557 -0.33125 -0.29271 -0.35185 -0.28854 -0.37129 C -0.26732 -0.46875 -0.28164 -0.40486 -0.25612 -0.51296 C -0.24974 -0.54027 -0.24531 -0.55764 -0.24114 -0.5868 C -0.2388 -0.6037 -0.23542 -0.63796 -0.23542 -0.63796 C -0.23476 -0.65115 -0.2332 -0.66412 -0.23542 -0.67708 C -0.23724 -0.68796 -0.24193 -0.69166 -0.247 -0.69745 C -0.25 -0.70115 -0.25299 -0.70486 -0.25612 -0.70787 C -0.2595 -0.71088 -0.26315 -0.71319 -0.26654 -0.71597 C -0.2776 -0.72523 -0.2888 -0.73796 -0.30117 -0.74051 C -0.31458 -0.74352 -0.30729 -0.74213 -0.32305 -0.74467 C -0.33919 -0.74398 -0.35547 -0.74537 -0.37161 -0.74259 C -0.37682 -0.7419 -0.38151 -0.73703 -0.38659 -0.73449 C -0.39075 -0.73217 -0.39518 -0.73125 -0.39922 -0.72824 C -0.40638 -0.72315 -0.41289 -0.71504 -0.42005 -0.70995 C -0.44453 -0.69236 -0.42474 -0.70764 -0.46497 -0.66666 C -0.47695 -0.65463 -0.48177 -0.65208 -0.49271 -0.63796 C -0.5013 -0.62685 -0.50924 -0.61365 -0.5181 -0.60324 C -0.52265 -0.59768 -0.5276 -0.59282 -0.5319 -0.5868 C -0.53906 -0.57708 -0.56211 -0.53634 -0.56432 -0.53148 C -0.56966 -0.51944 -0.58568 -0.48634 -0.59193 -0.46782 C -0.60716 -0.42268 -0.60742 -0.41967 -0.61849 -0.37546 C -0.61966 -0.37083 -0.62109 -0.3662 -0.622 -0.36111 C -0.62487 -0.34259 -0.62344 -0.35139 -0.62656 -0.33449 C -0.62617 -0.30648 -0.62604 -0.27847 -0.62539 -0.25046 C -0.62539 -0.24861 -0.62396 -0.2331 -0.62305 -0.22986 C -0.62161 -0.22407 -0.61419 -0.20509 -0.61276 -0.20324 C -0.6112 -0.20115 -0.6095 -0.1993 -0.60807 -0.19699 C -0.6069 -0.19514 -0.60586 -0.19282 -0.60469 -0.19097 C -0.60169 -0.18657 -0.59909 -0.18032 -0.59544 -0.17847 C -0.58893 -0.17569 -0.59232 -0.17708 -0.58502 -0.17453 C -0.5819 -0.17592 -0.57864 -0.17592 -0.57578 -0.17847 C -0.56888 -0.18495 -0.56172 -0.19143 -0.55612 -0.20115 C -0.55273 -0.2074 -0.54909 -0.21319 -0.54583 -0.21967 C -0.54245 -0.22615 -0.53958 -0.2331 -0.53659 -0.24004 C -0.52213 -0.27384 -0.51927 -0.28565 -0.5043 -0.3324 C -0.50065 -0.34375 -0.49739 -0.35578 -0.49388 -0.36736 C -0.49127 -0.37569 -0.48841 -0.38356 -0.48581 -0.3919 C -0.47812 -0.4162 -0.47174 -0.4375 -0.46732 -0.46574 C -0.46419 -0.48565 -0.46002 -0.50486 -0.45807 -0.52523 C -0.45729 -0.53333 -0.45638 -0.54166 -0.45586 -0.54977 C -0.45521 -0.5574 -0.45534 -0.56504 -0.45469 -0.57245 C -0.45377 -0.58078 -0.45208 -0.58865 -0.45117 -0.59699 C -0.44909 -0.61759 -0.44857 -0.63379 -0.44765 -0.6544 C -0.44922 -0.66944 -0.44948 -0.68518 -0.45234 -0.69953 C -0.45377 -0.70694 -0.45729 -0.7125 -0.46042 -0.71805 C -0.4668 -0.7294 -0.47187 -0.7324 -0.48008 -0.73865 C -0.48385 -0.74143 -0.48763 -0.74467 -0.49154 -0.74676 C -0.4957 -0.74884 -0.5 -0.7493 -0.5043 -0.75092 C -0.50742 -0.75208 -0.51042 -0.75416 -0.51354 -0.75509 C -0.51966 -0.75671 -0.5319 -0.75902 -0.5319 -0.75902 C -0.55078 -0.75833 -0.56966 -0.75972 -0.58854 -0.75694 C -0.5944 -0.75625 -0.60013 -0.75208 -0.60586 -0.74884 C -0.61536 -0.74328 -0.64844 -0.72338 -0.65768 -0.70995 C -0.66471 -0.69977 -0.67851 -0.68032 -0.68424 -0.66875 C -0.69245 -0.65254 -0.70065 -0.63588 -0.70729 -0.61759 C -0.71523 -0.5956 -0.71901 -0.58634 -0.72578 -0.56412 C -0.72747 -0.55879 -0.72877 -0.55324 -0.73047 -0.54791 C -0.73359 -0.53703 -0.73958 -0.51967 -0.7431 -0.51088 C -0.7526 -0.4868 -0.76237 -0.46319 -0.772 -0.43912 C -0.77708 -0.42615 -0.78281 -0.41389 -0.78698 -0.4 C -0.78997 -0.38981 -0.79297 -0.3794 -0.79622 -0.36944 C -0.7987 -0.36157 -0.80182 -0.35463 -0.8043 -0.34676 C -0.80872 -0.33217 -0.81237 -0.31504 -0.81575 -0.29953 C -0.81706 -0.28426 -0.81836 -0.27546 -0.81575 -0.25856 C -0.81549 -0.25625 -0.81354 -0.25555 -0.81237 -0.2544 C -0.79193 -0.23472 -0.81094 -0.25254 -0.79844 -0.24421 C -0.78763 -0.23703 -0.80078 -0.24259 -0.78815 -0.23796 C -0.78047 -0.24004 -0.77252 -0.24051 -0.76497 -0.24421 C -0.75846 -0.24745 -0.75 -0.26088 -0.74544 -0.26875 C -0.74101 -0.27662 -0.73659 -0.28472 -0.73268 -0.29352 C -0.72018 -0.32152 -0.70664 -0.36342 -0.697 -0.3919 C -0.68594 -0.42407 -0.67552 -0.45509 -0.66693 -0.49027 C -0.65286 -0.54861 -0.65338 -0.54398 -0.63932 -0.61967 C -0.63789 -0.62685 -0.62122 -0.71435 -0.61732 -0.73865 L -0.61276 -0.76736 C -0.61237 -0.77338 -0.61198 -0.77963 -0.61159 -0.78565 C -0.6112 -0.7912 -0.61042 -0.79676 -0.61042 -0.80208 C -0.61042 -0.80833 -0.60963 -0.81551 -0.61159 -0.8206 C -0.61354 -0.82615 -0.61732 -0.82893 -0.62083 -0.83078 C -0.62305 -0.83217 -0.62539 -0.83356 -0.62773 -0.83495 C -0.62969 -0.83634 -0.63151 -0.83796 -0.63346 -0.83912 C -0.63542 -0.84004 -0.63737 -0.84051 -0.63932 -0.8412 C -0.64466 -0.84259 -0.65547 -0.84514 -0.65547 -0.84514 C -0.66536 -0.84444 -0.67552 -0.84583 -0.68542 -0.84328 C -0.69023 -0.8419 -0.71445 -0.82893 -0.72239 -0.82268 C -0.73763 -0.81065 -0.74948 -0.80115 -0.76276 -0.78565 C -0.76875 -0.7787 -0.77904 -0.76551 -0.78463 -0.75694 C -0.7944 -0.74236 -0.80573 -0.725 -0.81458 -0.70787 C -0.82135 -0.69514 -0.82812 -0.6824 -0.83424 -0.66875 C -0.83737 -0.66203 -0.84062 -0.65532 -0.84349 -0.64838 C -0.84557 -0.64305 -0.847 -0.63703 -0.84922 -0.63194 C -0.85091 -0.62801 -0.85351 -0.62569 -0.85508 -0.62176 C -0.8668 -0.59097 -0.86211 -0.59629 -0.87122 -0.56412 C -0.87331 -0.55648 -0.87656 -0.5456 -0.87812 -0.5375 C -0.87982 -0.52801 -0.88125 -0.51828 -0.88268 -0.50879 C -0.88346 -0.50393 -0.88463 -0.4993 -0.88502 -0.49444 L -0.8862 -0.48009 C -0.88489 -0.43217 -0.88958 -0.44907 -0.88047 -0.42477 C -0.87969 -0.42268 -0.8793 -0.4199 -0.87812 -0.41852 C -0.87695 -0.41713 -0.87578 -0.41597 -0.87461 -0.41458 C -0.87383 -0.41319 -0.87331 -0.41134 -0.87239 -0.41041 C -0.87018 -0.40833 -0.86771 -0.40764 -0.86536 -0.40625 L -0.86198 -0.40416 C -0.85247 -0.40578 -0.84114 -0.40486 -0.8319 -0.4125 C -0.82917 -0.41481 -0.82656 -0.41759 -0.82383 -0.4206 C -0.82187 -0.42291 -0.8082 -0.43819 -0.8043 -0.44514 C -0.80325 -0.44699 -0.8026 -0.4493 -0.80195 -0.45139 C -0.79844 -0.46227 -0.79453 -0.47291 -0.79154 -0.48426 C -0.78893 -0.49444 -0.78594 -0.5044 -0.78346 -0.51504 C -0.78086 -0.52639 -0.77851 -0.54166 -0.77656 -0.55393 C -0.77461 -0.58125 -0.77435 -0.57801 -0.77656 -0.61759 C -0.77682 -0.62245 -0.77825 -0.62708 -0.7789 -0.63194 C -0.77943 -0.63588 -0.77956 -0.64004 -0.78008 -0.64421 C -0.7806 -0.64907 -0.78164 -0.6537 -0.78229 -0.65856 C -0.78398 -0.66944 -0.78411 -0.68125 -0.78698 -0.69143 C -0.78932 -0.69953 -0.7918 -0.70764 -0.79388 -0.71597 C -0.79661 -0.72685 -0.79896 -0.73819 -0.80195 -0.74884 L -0.81354 -0.78981 C -0.82161 -0.81852 -0.8168 -0.80254 -0.83086 -0.84328 C -0.83633 -0.85902 -0.84245 -0.87662 -0.84922 -0.89027 C -0.85234 -0.89652 -0.85521 -0.90301 -0.85846 -0.90856 C -0.86549 -0.9206 -0.88724 -0.95463 -0.89661 -0.96389 C -0.89922 -0.96666 -0.90208 -0.96921 -0.90469 -0.97222 C -0.90664 -0.97453 -0.90833 -0.97824 -0.91042 -0.98032 C -0.91055 -0.98055 -0.91823 -0.98611 -0.91953 -0.98657 C -0.9207 -0.9868 -0.92187 -0.98657 -0.92305 -0.98657 " pathEditMode="relative" ptsTypes="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4" dur="4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9" grpId="1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1" grpId="0" animBg="1"/>
      <p:bldP spid="31" grpId="1" animBg="1"/>
      <p:bldP spid="32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4A4016-F2ED-667F-76F1-73162B21CA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</a:t>
            </a:r>
          </a:p>
          <a:p>
            <a:r>
              <a:rPr lang="en-US"/>
              <a:t>5 June 2025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9514FFE-0FAE-B3E7-1049-C57B43F41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TSO meet-up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46DAC2-7A8D-C81C-D49F-6D8DC041A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E9D3A00-5B4B-D0E3-2F95-6118D6D5B900}"/>
              </a:ext>
            </a:extLst>
          </p:cNvPr>
          <p:cNvSpPr txBox="1">
            <a:spLocks/>
          </p:cNvSpPr>
          <p:nvPr/>
        </p:nvSpPr>
        <p:spPr>
          <a:xfrm>
            <a:off x="491567" y="1188637"/>
            <a:ext cx="2988234" cy="44807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4600" b="0" dirty="0"/>
              <a:t>From obstacle to ally</a:t>
            </a:r>
            <a:endParaRPr lang="en-GB" sz="4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12B213F-F722-E21F-4432-A8F15754D117}"/>
              </a:ext>
            </a:extLst>
          </p:cNvPr>
          <p:cNvSpPr txBox="1">
            <a:spLocks/>
          </p:cNvSpPr>
          <p:nvPr/>
        </p:nvSpPr>
        <p:spPr>
          <a:xfrm>
            <a:off x="4116390" y="1006333"/>
            <a:ext cx="6848283" cy="46630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0" dirty="0"/>
              <a:t>Safety actors are often seen as obstacles, people who slow things down or say “no.”</a:t>
            </a:r>
          </a:p>
          <a:p>
            <a:r>
              <a:rPr lang="en-GB" sz="1700" dirty="0"/>
              <a:t>What I did:</a:t>
            </a:r>
          </a:p>
          <a:p>
            <a:r>
              <a:rPr lang="en-GB" sz="1700" b="0" dirty="0"/>
              <a:t>I built trust by showing that if safety rules are respected, I’m here to help.</a:t>
            </a:r>
          </a:p>
          <a:p>
            <a:r>
              <a:rPr lang="en-GB" sz="1700" b="0" dirty="0"/>
              <a:t>We know the infrastructure and how CERN works better than most. This allows TSOs to provide real support to our users.</a:t>
            </a:r>
          </a:p>
          <a:p>
            <a:r>
              <a:rPr lang="en-GB" sz="1700" dirty="0"/>
              <a:t>Outcome</a:t>
            </a:r>
            <a:r>
              <a:rPr lang="en-GB" sz="1700" b="0" dirty="0"/>
              <a:t>:</a:t>
            </a:r>
          </a:p>
          <a:p>
            <a:r>
              <a:rPr lang="en-GB" sz="1700" b="0" dirty="0"/>
              <a:t>Users now reach out to me proactively, knowing that I can help them solve issues — not create new ones.</a:t>
            </a:r>
          </a:p>
        </p:txBody>
      </p:sp>
    </p:spTree>
    <p:extLst>
      <p:ext uri="{BB962C8B-B14F-4D97-AF65-F5344CB8AC3E}">
        <p14:creationId xmlns:p14="http://schemas.microsoft.com/office/powerpoint/2010/main" val="2262521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2DC47C33-56B4-E7D3-BC9E-18AC408637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 dirty="0"/>
              <a:t>Grow Trust !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45476EF8-4911-E65E-E62F-7AB7559C87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5598" y="1556074"/>
            <a:ext cx="5616575" cy="37458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/>
              <a:t>📉 The blue curve shows the gradual decline in field interventions over the years — a sign of improved prevention and accountability.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📈 </a:t>
            </a:r>
            <a:r>
              <a:rPr lang="en-US" sz="2800" b="0" dirty="0"/>
              <a:t>The red curve illustrates the continued increase in user trust, the result of a collaborative and supportive relationship.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A8B449-DB24-9A92-DE1C-7BA01AA0FA1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574101" y="6350853"/>
            <a:ext cx="1542289" cy="36512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5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700"/>
              <a:t>5 June 2025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sz="7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0618C3-8C23-B972-7ECF-C61D6B5051B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3" y="6356352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TSO meet-up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A97E86-60A5-5D25-76E7-278B0C4F368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2"/>
            <a:ext cx="68125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D5CC82F5-8F81-DE63-B269-4633126B3A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85343152"/>
              </p:ext>
            </p:extLst>
          </p:nvPr>
        </p:nvGraphicFramePr>
        <p:xfrm>
          <a:off x="5619781" y="0"/>
          <a:ext cx="6572220" cy="63179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2276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BCBA09-27D6-4F2D-A295-D6628E9295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730786E-F69B-405B-8B72-54DF843BA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</a:t>
            </a:r>
          </a:p>
          <a:p>
            <a:r>
              <a:rPr lang="en-US"/>
              <a:t>5 June 2025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E0829A2-9958-326C-5A77-18999588C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TSO meet-up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A53592-0429-12CB-81D4-B84A9AD35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724509D-54E2-6092-1890-033CF0D9B1F2}"/>
              </a:ext>
            </a:extLst>
          </p:cNvPr>
          <p:cNvSpPr txBox="1">
            <a:spLocks/>
          </p:cNvSpPr>
          <p:nvPr/>
        </p:nvSpPr>
        <p:spPr>
          <a:xfrm>
            <a:off x="357011" y="1006333"/>
            <a:ext cx="2988234" cy="44807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4600" b="0" dirty="0"/>
              <a:t>How do I do that ?</a:t>
            </a:r>
            <a:endParaRPr lang="en-GB" sz="4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DAC1F90-ECAD-5A74-C837-A184D8E5E287}"/>
              </a:ext>
            </a:extLst>
          </p:cNvPr>
          <p:cNvSpPr txBox="1">
            <a:spLocks/>
          </p:cNvSpPr>
          <p:nvPr/>
        </p:nvSpPr>
        <p:spPr>
          <a:xfrm>
            <a:off x="4116390" y="1006333"/>
            <a:ext cx="6848283" cy="46630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700" b="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5CA2725-F8AB-A437-D09E-347A41E59A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246" y="2108859"/>
            <a:ext cx="6083300" cy="3378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EC27361-0B1B-E615-7154-904B3B47BAA0}"/>
              </a:ext>
            </a:extLst>
          </p:cNvPr>
          <p:cNvSpPr txBox="1"/>
          <p:nvPr/>
        </p:nvSpPr>
        <p:spPr>
          <a:xfrm>
            <a:off x="6313661" y="1262473"/>
            <a:ext cx="3148299" cy="169277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4600" dirty="0"/>
              <a:t>Get known !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24309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BE3355-73F0-0843-E0D2-D9C649CD4D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D124601-7F40-3B2B-613A-0956DE9B1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98882">
            <a:off x="894267" y="2226593"/>
            <a:ext cx="3018277" cy="401072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186FAC-5D68-F787-1D73-F594EC00E3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</a:t>
            </a:r>
          </a:p>
          <a:p>
            <a:r>
              <a:rPr lang="en-US"/>
              <a:t>5 June 2025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E98C8D-B7AD-2A4C-EE80-977AFD18B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TSO meet-up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4DF06D-4A19-B907-A51E-A1D200BB4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BB1E1DC-D00E-7D8C-FDE3-C07DD27BA59D}"/>
              </a:ext>
            </a:extLst>
          </p:cNvPr>
          <p:cNvSpPr txBox="1">
            <a:spLocks/>
          </p:cNvSpPr>
          <p:nvPr/>
        </p:nvSpPr>
        <p:spPr>
          <a:xfrm>
            <a:off x="353450" y="823453"/>
            <a:ext cx="2988234" cy="44807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4600" b="0" dirty="0"/>
              <a:t>How do I do that ?</a:t>
            </a:r>
            <a:endParaRPr lang="en-GB" sz="4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EDC01167-67B5-8243-202D-7A56735C3BB7}"/>
              </a:ext>
            </a:extLst>
          </p:cNvPr>
          <p:cNvSpPr txBox="1">
            <a:spLocks/>
          </p:cNvSpPr>
          <p:nvPr/>
        </p:nvSpPr>
        <p:spPr>
          <a:xfrm>
            <a:off x="4116390" y="1006333"/>
            <a:ext cx="6848283" cy="46630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700" b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424DC7-9FFE-6C0F-1BF1-E2F20CFF8CEE}"/>
              </a:ext>
            </a:extLst>
          </p:cNvPr>
          <p:cNvSpPr txBox="1"/>
          <p:nvPr/>
        </p:nvSpPr>
        <p:spPr>
          <a:xfrm>
            <a:off x="4379672" y="2401208"/>
            <a:ext cx="672787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Create an ongoing dialogue between you and your users.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Keep them informed of anything that may affect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Show that you're working for them.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388013-C703-B039-2795-9382C6FAD8B3}"/>
              </a:ext>
            </a:extLst>
          </p:cNvPr>
          <p:cNvSpPr txBox="1"/>
          <p:nvPr/>
        </p:nvSpPr>
        <p:spPr>
          <a:xfrm>
            <a:off x="5555211" y="1006333"/>
            <a:ext cx="3970639" cy="70788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600" dirty="0"/>
              <a:t>Communicate !</a:t>
            </a:r>
          </a:p>
        </p:txBody>
      </p:sp>
    </p:spTree>
    <p:extLst>
      <p:ext uri="{BB962C8B-B14F-4D97-AF65-F5344CB8AC3E}">
        <p14:creationId xmlns:p14="http://schemas.microsoft.com/office/powerpoint/2010/main" val="3623908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A06E4A-3EDD-C539-FBE5-BB407611E3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175665-8C00-D68A-0B79-6579376750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</a:t>
            </a:r>
          </a:p>
          <a:p>
            <a:r>
              <a:rPr lang="en-US"/>
              <a:t>5 June 2025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C60893-7CA2-CE37-E039-EC7FB7CD5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TSO meet-up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B3EBED-BE97-A73B-92E0-EFD5CAA5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D97DF1E-8E63-3F97-BCF7-473B20EE6ABA}"/>
              </a:ext>
            </a:extLst>
          </p:cNvPr>
          <p:cNvSpPr txBox="1">
            <a:spLocks/>
          </p:cNvSpPr>
          <p:nvPr/>
        </p:nvSpPr>
        <p:spPr>
          <a:xfrm>
            <a:off x="491567" y="1188637"/>
            <a:ext cx="2988234" cy="448072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4600" b="0" dirty="0"/>
              <a:t>Don’t refrain yourself !</a:t>
            </a:r>
            <a:endParaRPr lang="en-GB" sz="4600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31D8EF8-F31D-73C5-F4C4-640848651C69}"/>
              </a:ext>
            </a:extLst>
          </p:cNvPr>
          <p:cNvSpPr txBox="1">
            <a:spLocks/>
          </p:cNvSpPr>
          <p:nvPr/>
        </p:nvSpPr>
        <p:spPr>
          <a:xfrm>
            <a:off x="4116390" y="1006333"/>
            <a:ext cx="6848283" cy="466303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700" b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56C560-947D-5DE6-F0A0-C9D1C39BF3A0}"/>
              </a:ext>
            </a:extLst>
          </p:cNvPr>
          <p:cNvSpPr txBox="1"/>
          <p:nvPr/>
        </p:nvSpPr>
        <p:spPr>
          <a:xfrm>
            <a:off x="4892358" y="993699"/>
            <a:ext cx="5939126" cy="169277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4600" dirty="0"/>
              <a:t>Improve your territory !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168511-AAB1-12DE-3B39-A731CC8A16E9}"/>
              </a:ext>
            </a:extLst>
          </p:cNvPr>
          <p:cNvSpPr txBox="1"/>
          <p:nvPr/>
        </p:nvSpPr>
        <p:spPr>
          <a:xfrm>
            <a:off x="4497984" y="2342407"/>
            <a:ext cx="672787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Trigger maintenances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Contact group and ask for money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This is best for your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3200" dirty="0"/>
              <a:t>This is best for the Organisation !</a:t>
            </a:r>
          </a:p>
        </p:txBody>
      </p:sp>
      <p:pic>
        <p:nvPicPr>
          <p:cNvPr id="8" name="Picture 7" descr="A room with computers and computers&#10;&#10;AI-generated content may be incorrect.">
            <a:extLst>
              <a:ext uri="{FF2B5EF4-FFF2-40B4-BE49-F238E27FC236}">
                <a16:creationId xmlns:a16="http://schemas.microsoft.com/office/drawing/2014/main" id="{D681CFD0-8EC2-E6BF-EE88-55C9678A8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7036" y="0"/>
            <a:ext cx="8336664" cy="62524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7989B7-BCDF-F89F-6219-75CD2865FF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5664" y="7620"/>
            <a:ext cx="9041085" cy="6731676"/>
          </a:xfrm>
          <a:prstGeom prst="rect">
            <a:avLst/>
          </a:prstGeom>
        </p:spPr>
      </p:pic>
      <p:pic>
        <p:nvPicPr>
          <p:cNvPr id="13" name="Picture 12" descr="A person wearing a safety vest&#10;&#10;AI-generated content may be incorrect.">
            <a:extLst>
              <a:ext uri="{FF2B5EF4-FFF2-40B4-BE49-F238E27FC236}">
                <a16:creationId xmlns:a16="http://schemas.microsoft.com/office/drawing/2014/main" id="{AB104B6E-928A-B1F2-651B-2A39CA9457F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74354" y="2224805"/>
            <a:ext cx="3120433" cy="312043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D5096AC-37EF-9755-BD45-154D9D61C5DF}"/>
              </a:ext>
            </a:extLst>
          </p:cNvPr>
          <p:cNvSpPr txBox="1"/>
          <p:nvPr/>
        </p:nvSpPr>
        <p:spPr>
          <a:xfrm>
            <a:off x="2635019" y="774387"/>
            <a:ext cx="8378897" cy="123110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4000" b="1" dirty="0">
                <a:solidFill>
                  <a:srgbClr val="FF0000"/>
                </a:solidFill>
              </a:rPr>
              <a:t>The only difference between these</a:t>
            </a:r>
          </a:p>
          <a:p>
            <a:pPr algn="ctr"/>
            <a:r>
              <a:rPr lang="en-GB" sz="4000" b="1" dirty="0">
                <a:solidFill>
                  <a:srgbClr val="FF0000"/>
                </a:solidFill>
              </a:rPr>
              <a:t> 2 pictures is :</a:t>
            </a:r>
          </a:p>
        </p:txBody>
      </p:sp>
    </p:spTree>
    <p:extLst>
      <p:ext uri="{BB962C8B-B14F-4D97-AF65-F5344CB8AC3E}">
        <p14:creationId xmlns:p14="http://schemas.microsoft.com/office/powerpoint/2010/main" val="46814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662D870-FC98-30ED-F348-24BBE3836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</a:t>
            </a:r>
          </a:p>
          <a:p>
            <a:r>
              <a:rPr lang="en-US"/>
              <a:t>5 June 2025</a:t>
            </a:r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926BB3-8716-41D5-5E6B-67D4E045D4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TSO meet-up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98C697-6AB6-ED2A-DB1C-CC873E7C0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221C15-A0EE-3621-4BF1-A123B11E4514}"/>
              </a:ext>
            </a:extLst>
          </p:cNvPr>
          <p:cNvSpPr txBox="1"/>
          <p:nvPr/>
        </p:nvSpPr>
        <p:spPr>
          <a:xfrm>
            <a:off x="2574101" y="1103548"/>
            <a:ext cx="731726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dirty="0"/>
              <a:t>We are Unique and We do a great Job ! 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57476E6-B1E3-F8AC-F67D-7ED32771189F}"/>
              </a:ext>
            </a:extLst>
          </p:cNvPr>
          <p:cNvGrpSpPr/>
          <p:nvPr/>
        </p:nvGrpSpPr>
        <p:grpSpPr>
          <a:xfrm>
            <a:off x="-1502361" y="5440177"/>
            <a:ext cx="2613985" cy="3663226"/>
            <a:chOff x="-1502361" y="5440177"/>
            <a:chExt cx="2613985" cy="3663226"/>
          </a:xfrm>
        </p:grpSpPr>
        <p:pic>
          <p:nvPicPr>
            <p:cNvPr id="6" name="Image 5" descr="Une image contenant personne, habits, Visage humain, sourire&#10;&#10;Le contenu généré par l’IA peut être incorrect.">
              <a:extLst>
                <a:ext uri="{FF2B5EF4-FFF2-40B4-BE49-F238E27FC236}">
                  <a16:creationId xmlns:a16="http://schemas.microsoft.com/office/drawing/2014/main" id="{B7999157-FF6F-63F5-19A3-011C2DC8D7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1502361" y="7271790"/>
              <a:ext cx="998219" cy="1831613"/>
            </a:xfrm>
            <a:prstGeom prst="rect">
              <a:avLst/>
            </a:prstGeom>
          </p:spPr>
        </p:pic>
        <p:sp>
          <p:nvSpPr>
            <p:cNvPr id="7" name="Oval Callout 6">
              <a:extLst>
                <a:ext uri="{FF2B5EF4-FFF2-40B4-BE49-F238E27FC236}">
                  <a16:creationId xmlns:a16="http://schemas.microsoft.com/office/drawing/2014/main" id="{E45D30CA-B5D7-81BD-030A-05D1C987AB05}"/>
                </a:ext>
              </a:extLst>
            </p:cNvPr>
            <p:cNvSpPr/>
            <p:nvPr/>
          </p:nvSpPr>
          <p:spPr>
            <a:xfrm>
              <a:off x="-1502361" y="5440177"/>
              <a:ext cx="2613985" cy="1831613"/>
            </a:xfrm>
            <a:prstGeom prst="wedgeEllipseCallou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Sorry, do you know where  are my Buildings ?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9F86D34A-C399-AD06-5EE5-909B326C2722}"/>
              </a:ext>
            </a:extLst>
          </p:cNvPr>
          <p:cNvSpPr txBox="1"/>
          <p:nvPr/>
        </p:nvSpPr>
        <p:spPr>
          <a:xfrm>
            <a:off x="3717143" y="3182778"/>
            <a:ext cx="4757713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dirty="0"/>
              <a:t>Thanks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298860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66 0.14884 C 0.02969 0.12847 0.04571 0.08333 0.05196 0.06018 L 0.08581 -0.0625 C 0.09063 -0.0801 0.09766 -0.09607 0.10053 -0.11482 C 0.10612 -0.15139 0.10378 -0.13403 0.10795 -0.16713 C 0.11263 -0.24399 0.11042 -0.19862 0.10795 -0.35811 C 0.10782 -0.36436 0.10691 -0.37014 0.10638 -0.37639 C 0.10586 -0.38426 0.10534 -0.39213 0.10495 -0.4 C 0.10534 -0.41042 0.10625 -0.42107 0.10638 -0.43125 C 0.10795 -0.51598 0.10691 -0.54815 0.10938 -0.622 C 0.11016 -0.64653 0.11016 -0.6713 0.11224 -0.69538 C 0.11797 -0.76158 0.11303 -0.70116 0.11667 -0.75301 C 0.11719 -0.75903 0.11693 -0.76551 0.11823 -0.77107 C 0.12032 -0.78056 0.13711 -0.79167 0.13724 -0.79237 C 0.14323 -0.79908 0.14857 -0.80764 0.15495 -0.8132 C 0.17683 -0.83264 0.16928 -0.82431 0.19024 -0.84977 C 0.19375 -0.85394 0.19714 -0.85834 0.20053 -0.8625 C 0.20391 -0.86713 0.20756 -0.87084 0.21081 -0.87593 C 0.21381 -0.88033 0.21641 -0.88496 0.21967 -0.88866 C 0.22526 -0.89561 0.23165 -0.90024 0.23724 -0.90718 L 0.25638 -0.93056 C 0.26941 -0.94676 0.26693 -0.94491 0.28295 -0.96181 C 0.29297 -0.97269 0.30274 -0.9838 0.31381 -0.99075 C 0.32592 -0.99838 0.33347 -0.99792 0.34753 -1.00371 C 0.35651 -1.00718 0.36511 -1.0132 0.37409 -1.01667 C 0.38373 -1.02038 0.39362 -1.02223 0.40352 -1.02454 C 0.41667 -1.02755 0.42995 -1.03033 0.44323 -1.03241 C 0.47852 -1.0375 0.50196 -1.0382 0.53711 -1.04028 L 0.6711 -1.0375 C 0.69167 -1.03681 0.71433 -1.03079 0.73438 -1.02709 C 0.78334 -1.01829 0.77852 -1.01968 0.82696 -1.01413 C 0.83829 -1.01042 0.84987 -1.00926 0.86081 -1.00371 C 0.86862 -0.99977 0.87579 -0.99237 0.88295 -0.98542 C 0.89063 -0.97801 0.90547 -0.95973 0.91224 -0.94885 C 0.91706 -0.94098 0.92201 -0.91899 0.92409 -0.9125 C 0.92696 -0.90278 0.93008 -0.89352 0.93295 -0.8838 C 0.93646 -0.87176 0.94571 -0.83797 0.94753 -0.82894 C 0.95157 -0.81065 0.95573 -0.79237 0.95938 -0.77385 C 0.96211 -0.76019 0.9642 -0.74607 0.96654 -0.73218 C 0.96862 -0.70834 0.97149 -0.68496 0.97253 -0.66135 C 0.97305 -0.65116 0.97305 -0.64051 0.97409 -0.62987 C 0.97644 -0.60139 0.97696 -0.61806 0.97852 -0.59584 C 0.97969 -0.57963 0.98021 -0.56297 0.98138 -0.54653 L 0.98295 -0.52524 C 0.98243 -0.48866 0.98256 -0.45209 0.98138 -0.41551 C 0.98125 -0.4095 0.97995 -0.40301 0.97852 -0.39746 C 0.97631 -0.38889 0.96198 -0.35718 0.96081 -0.35533 C 0.95521 -0.34792 0.95391 -0.34723 0.94909 -0.33704 C 0.94375 -0.32639 0.94597 -0.32732 0.94024 -0.31899 C 0.93894 -0.3169 0.93711 -0.31598 0.93581 -0.31389 C 0.93412 -0.31042 0.93308 -0.30649 0.93138 -0.30301 C 0.90977 -0.26158 0.92618 -0.29375 0.91081 -0.26922 C 0.90821 -0.26505 0.90612 -0.25996 0.90352 -0.25602 C 0.8974 -0.24723 0.88881 -0.23774 0.88138 -0.23241 C 0.87097 -0.22593 0.85691 -0.22176 0.84597 -0.21945 C 0.83438 -0.21713 0.81081 -0.21436 0.81081 -0.21413 C 0.80144 -0.21135 0.78412 -0.20602 0.77553 -0.20116 C 0.7629 -0.19399 0.73972 -0.17454 0.72839 -0.16482 C 0.71511 -0.15278 0.70209 -0.14028 0.68881 -0.12825 C 0.68295 -0.12269 0.6767 -0.11829 0.6711 -0.1125 C 0.66628 -0.10718 0.66146 -0.10116 0.65638 -0.09653 C 0.6517 -0.0926 0.64662 -0.09005 0.64167 -0.08635 C 0.63724 -0.08311 0.63295 -0.07894 0.62852 -0.07593 C 0.6237 -0.07246 0.61862 -0.0713 0.61381 -0.06783 C 0.60925 -0.06482 0.60508 -0.06042 0.60053 -0.05764 C 0.57149 -0.03843 0.60026 -0.06181 0.5711 -0.03913 C 0.56237 -0.03218 0.53386 -0.00811 0.52097 4.81481E-6 C 0.51563 0.0037 0.51029 0.00787 0.50495 0.01064 C 0.50013 0.01296 0.49519 0.01412 0.49024 0.01574 C 0.48138 0.01319 0.47227 0.01296 0.46381 0.0081 C 0.4586 0.00486 0.45482 -0.00232 0.45053 -0.00788 C 0.44154 -0.01968 0.43295 -0.03218 0.42409 -0.04422 C 0.42019 -0.04977 0.41602 -0.05463 0.41224 -0.06019 C 0.40938 -0.06459 0.40651 -0.06922 0.40352 -0.07338 C 0.40066 -0.07686 0.39714 -0.0794 0.39467 -0.0838 C 0.36224 -0.13403 0.38972 -0.0926 0.37553 -0.12014 C 0.35508 -0.16019 0.37344 -0.12408 0.35938 -0.1463 C 0.35625 -0.15116 0.35352 -0.15695 0.35053 -0.16227 C 0.34909 -0.16482 0.34818 -0.16945 0.3461 -0.16968 L 0.33581 -0.17246 C 0.33086 -0.16968 0.32618 -0.16667 0.3211 -0.16482 C 0.31433 -0.16227 0.30743 -0.16065 0.30053 -0.1595 C 0.28099 -0.15556 0.2612 -0.1507 0.24167 -0.14885 L 0.21224 -0.1463 C 0.19727 -0.14491 0.18816 -0.14399 0.17409 -0.14098 C 0.17058 -0.14051 0.16719 -0.13936 0.16381 -0.13866 C 0.14805 -0.13936 0.13243 -0.13959 0.11667 -0.14098 C 0.11433 -0.14121 0.10612 -0.14538 0.10352 -0.1463 C 0.10013 -0.15047 0.0961 -0.1551 0.09323 -0.1595 C 0.0875 -0.16806 0.08399 -0.17663 0.07995 -0.1882 C 0.07579 -0.20024 0.07032 -0.21135 0.06823 -0.22477 C 0.06394 -0.25024 0.06615 -0.23681 0.06224 -0.26413 C 0.06276 -0.28473 0.06303 -0.30579 0.06381 -0.32663 C 0.06394 -0.33102 0.0655 -0.33542 0.06524 -0.34005 C 0.06485 -0.34769 0.0573 -0.375 0.05638 -0.37894 C 0.05365 -0.39213 0.05196 -0.40533 0.04909 -0.41829 L 0.0461 -0.43125 C 0.04245 -0.46436 0.04219 -0.46112 0.0461 -0.51783 C 0.04649 -0.52176 0.04909 -0.52454 0.05053 -0.52801 C 0.05105 -0.53079 0.05118 -0.53357 0.05196 -0.53612 C 0.05365 -0.54075 0.05599 -0.54445 0.05795 -0.54908 C 0.05899 -0.55139 0.0599 -0.55417 0.06081 -0.55695 C 0.05925 -0.59329 0.05808 -0.60232 0.06081 -0.64306 C 0.0612 -0.64769 0.0629 -0.65163 0.06381 -0.65602 C 0.06628 -0.66806 0.06693 -0.67663 0.0711 -0.6875 C 0.07474 -0.69653 0.07904 -0.70487 0.08295 -0.71389 C 0.08633 -0.7213 0.09154 -0.73565 0.0961 -0.74005 C 0.09805 -0.74167 0.09987 -0.74468 0.10196 -0.74491 C 0.11224 -0.74723 0.12253 -0.747 0.13295 -0.74792 C 0.15066 -0.75186 0.13868 -0.74723 0.15196 -0.75556 C 0.15782 -0.75903 0.16967 -0.76621 0.16967 -0.76575 C 0.17852 -0.76436 0.18763 -0.76551 0.1961 -0.76088 C 0.19948 -0.75903 0.20131 -0.75255 0.20352 -0.74792 C 0.21068 -0.73218 0.2112 -0.72871 0.21524 -0.71088 C 0.2168 -0.7044 0.21849 -0.69746 0.21967 -0.69028 C 0.22097 -0.68241 0.22162 -0.67431 0.22253 -0.66667 C 0.2254 -0.62246 0.22487 -0.63982 0.22253 -0.56968 C 0.22227 -0.5595 0.22084 -0.55348 0.21967 -0.54399 C 0.21915 -0.53959 0.21862 -0.53496 0.21823 -0.53079 C 0.21862 -0.50718 0.21849 -0.48357 0.21967 -0.45996 C 0.21993 -0.45209 0.22344 -0.44121 0.22553 -0.4338 C 0.22826 -0.41459 0.2254 -0.43218 0.22995 -0.41297 C 0.23204 -0.40463 0.23386 -0.39561 0.23581 -0.38681 C 0.23685 -0.38264 0.23711 -0.37732 0.23881 -0.37385 C 0.25443 -0.33889 0.2461 -0.35556 0.26381 -0.32408 C 0.26771 -0.31713 0.27227 -0.30811 0.27683 -0.30301 C 0.27917 -0.3007 0.28191 -0.3 0.28425 -0.29792 C 0.28737 -0.29538 0.29024 -0.29283 0.29323 -0.29028 C 0.29662 -0.2875 0.30013 -0.28565 0.30352 -0.28218 C 0.30665 -0.27917 0.30925 -0.27477 0.31224 -0.27176 C 0.32058 -0.26366 0.32865 -0.25788 0.33724 -0.25093 C 0.34662 -0.24306 0.35547 -0.23357 0.36524 -0.22732 C 0.37722 -0.21968 0.39388 -0.20834 0.40638 -0.20371 C 0.41146 -0.20209 0.45274 -0.19399 0.45638 -0.19329 C 0.49011 -0.19769 0.51263 -0.17477 0.52995 -0.2169 C 0.53972 -0.24075 0.53737 -0.24746 0.54323 -0.27709 C 0.57175 -0.42431 0.53373 -0.21088 0.55795 -0.35533 C 0.56107 -0.37477 0.56823 -0.41297 0.56823 -0.41274 C 0.56862 -0.42107 0.56967 -0.42848 0.56967 -0.43635 C 0.56967 -0.45579 0.56797 -0.48241 0.56224 -0.49931 C 0.55547 -0.51968 0.54649 -0.53727 0.53881 -0.55695 C 0.53568 -0.56459 0.53295 -0.57292 0.52995 -0.58033 C 0.52696 -0.58727 0.52344 -0.59399 0.52097 -0.60139 C 0.51511 -0.61922 0.51133 -0.63913 0.50495 -0.65602 C 0.49909 -0.67176 0.49415 -0.68913 0.48711 -0.70348 C 0.48438 -0.7095 0.48138 -0.71551 0.47852 -0.72153 C 0.47513 -0.72848 0.47383 -0.73241 0.4711 -0.74005 C 0.47058 -0.7426 0.46967 -0.74491 0.46967 -0.74792 C 0.46967 -0.75741 0.46967 -0.76737 0.4711 -0.77639 C 0.47175 -0.78056 0.47396 -0.78357 0.47553 -0.78704 C 0.47839 -0.79283 0.48399 -0.80139 0.48711 -0.80533 C 0.49063 -0.80903 0.49415 -0.8125 0.49753 -0.81551 C 0.50248 -0.82038 0.50717 -0.8257 0.51211 -0.82894 C 0.51849 -0.83264 0.525 -0.8345 0.53138 -0.83681 C 0.53711 -0.83866 0.54323 -0.84028 0.54896 -0.84167 C 0.5599 -0.84028 0.57084 -0.84051 0.58138 -0.83681 C 0.58568 -0.83519 0.58946 -0.83033 0.59323 -0.82616 C 0.5987 -0.81968 0.60586 -0.80718 0.60938 -0.79723 C 0.61172 -0.79075 0.61316 -0.78334 0.61524 -0.77639 C 0.62605 -0.7419 0.62279 -0.75903 0.63138 -0.72153 C 0.63607 -0.70116 0.63881 -0.68496 0.64167 -0.66413 C 0.64336 -0.65209 0.64467 -0.63959 0.6461 -0.62755 C 0.64792 -0.57732 0.64948 -0.56065 0.64467 -0.50186 C 0.64349 -0.48727 0.63959 -0.47431 0.63724 -0.45996 C 0.62956 -0.41274 0.63737 -0.45487 0.63295 -0.43125 C 0.63633 -0.40695 0.6375 -0.39491 0.64467 -0.36875 C 0.65326 -0.33658 0.66316 -0.30556 0.67253 -0.27431 C 0.67904 -0.25325 0.68881 -0.22408 0.6961 -0.20371 C 0.69987 -0.19329 0.70287 -0.18125 0.70795 -0.17246 C 0.71185 -0.16551 0.7155 -0.15788 0.71967 -0.15139 C 0.72331 -0.14584 0.72722 -0.14075 0.73138 -0.13612 C 0.74089 -0.12524 0.74896 -0.11806 0.75938 -0.1125 C 0.77045 -0.10602 0.77253 -0.10695 0.78438 -0.10463 C 0.78776 -0.10533 0.79128 -0.10533 0.79467 -0.10718 C 0.79922 -0.10973 0.80365 -0.11389 0.80795 -0.1176 C 0.82071 -0.12917 0.83334 -0.1419 0.84597 -0.1544 C 0.84597 -0.15394 0.88438 -0.19098 0.88438 -0.19075 C 0.89128 -0.19862 0.89857 -0.2051 0.90495 -0.21436 C 0.9125 -0.22524 0.91928 -0.23774 0.92553 -0.25093 C 0.94089 -0.28357 0.95222 -0.3213 0.96081 -0.36065 C 0.96329 -0.372 0.96602 -0.38334 0.96823 -0.39491 C 0.96862 -0.39746 0.96928 -0.4 0.96967 -0.40255 C 0.97032 -0.40764 0.97058 -0.41297 0.9711 -0.41829 C 0.97058 -0.44862 0.97175 -0.47963 0.96967 -0.50996 C 0.96901 -0.51922 0.95066 -0.59028 0.95053 -0.59075 C 0.94558 -0.60834 0.94206 -0.62732 0.93581 -0.64306 C 0.92761 -0.66366 0.92201 -0.67894 0.91224 -0.69792 C 0.90404 -0.71389 0.88308 -0.75116 0.8711 -0.76852 C 0.86498 -0.77755 0.85834 -0.78588 0.85196 -0.79468 C 0.83204 -0.822 0.85834 -0.78519 0.84167 -0.81065 C 0.84011 -0.81274 0.83373 -0.82107 0.83138 -0.82362 C 0.82956 -0.82547 0.82748 -0.82686 0.82553 -0.82894 C 0.78724 -0.82801 0.74909 -0.82848 0.71081 -0.82616 C 0.70834 -0.82616 0.68881 -0.8169 0.68581 -0.81551 C 0.6711 -0.8095 0.67162 -0.81135 0.65638 -0.8 C 0.65144 -0.79607 0.64662 -0.79121 0.64167 -0.78704 C 0.63829 -0.78403 0.63477 -0.78218 0.63138 -0.77917 C 0.61758 -0.7669 0.62956 -0.77454 0.61967 -0.76852 C 0.61823 -0.7669 0.6168 -0.76459 0.61524 -0.7632 C 0.61237 -0.76135 0.60638 -0.75834 0.60638 -0.75788 C 0.59375 -0.74306 0.60977 -0.76135 0.59753 -0.75024 C 0.59597 -0.74908 0.5948 -0.74653 0.59323 -0.74491 C 0.59037 -0.74283 0.58438 -0.74005 0.58438 -0.73959 C 0.58295 -0.73704 0.58151 -0.7345 0.57995 -0.73218 C 0.57748 -0.72848 0.56993 -0.7213 0.56823 -0.71899 C 0.56563 -0.71551 0.56329 -0.71181 0.56081 -0.70834 C 0.55821 -0.7051 0.54805 -0.69306 0.54467 -0.69028 C 0.54323 -0.68913 0.54167 -0.68843 0.53998 -0.6875 C 0.5362 -0.6845 0.52813 -0.67639 0.52553 -0.67176 C 0.52396 -0.66922 0.52279 -0.66644 0.52097 -0.66413 C 0.51836 -0.65996 0.51485 -0.65811 0.51211 -0.65371 C 0.49935 -0.63079 0.51563 -0.65857 0.50352 -0.64051 C 0.4961 -0.62963 0.50235 -0.63473 0.49454 -0.62987 C 0.49141 -0.62408 0.48998 -0.62061 0.48581 -0.6169 C 0.48347 -0.61482 0.47761 -0.61297 0.47553 -0.61181 C 0.47409 -0.61088 0.47253 -0.60996 0.4711 -0.60926 C 0.45391 -0.60996 0.43672 -0.6095 0.41967 -0.61181 C 0.41784 -0.61204 0.4168 -0.61575 0.41524 -0.6169 C 0.41342 -0.61829 0.41133 -0.61852 0.40938 -0.61945 C 0.40743 -0.62153 0.40547 -0.62362 0.40352 -0.625 C 0.40092 -0.62639 0.39584 -0.62755 0.39323 -0.62987 C 0.38907 -0.6338 0.38529 -0.63843 0.38138 -0.64306 C 0.37995 -0.64468 0.37839 -0.64653 0.37696 -0.64815 C 0.3754 -0.65093 0.37409 -0.65371 0.37253 -0.65602 C 0.35482 -0.6838 0.37774 -0.64422 0.35495 -0.68473 L 0.3461 -0.70047 C 0.34467 -0.70348 0.34336 -0.70625 0.34167 -0.70834 C 0.33972 -0.71088 0.33763 -0.71343 0.33581 -0.71644 C 0.33034 -0.72477 0.32526 -0.7382 0.31823 -0.7426 C 0.30782 -0.74838 0.32058 -0.74051 0.30795 -0.75024 C 0.30495 -0.75255 0.30053 -0.7544 0.29753 -0.75556 C 0.28685 -0.75487 0.27592 -0.75209 0.26524 -0.75301 C 0.2487 -0.7544 0.22097 -0.76366 0.20495 -0.77385 C 0.19336 -0.78102 0.18243 -0.79121 0.1711 -0.8 L 0.15053 -0.81551 C 0.14584 -0.81922 0.14193 -0.82385 0.13724 -0.82616 C 0.13334 -0.82801 0.12943 -0.82917 0.12553 -0.83149 C 0.12201 -0.83334 0.11875 -0.83727 0.11524 -0.83936 C 0.11329 -0.84028 0.09714 -0.84399 0.0961 -0.84445 C 0.08321 -0.84283 0.07058 -0.84237 0.05795 -0.83936 C 0.05612 -0.83866 0.05482 -0.83612 0.05352 -0.83403 C 0.04935 -0.82732 0.04454 -0.82153 0.04167 -0.8132 C 0.04024 -0.80857 0.03881 -0.80417 0.03724 -0.8 C 0.03542 -0.79468 0.03295 -0.78982 0.03138 -0.7845 C 0.02865 -0.77524 0.02657 -0.7595 0.02553 -0.75024 L 0.02266 -0.72408 C 0.02305 -0.70232 0.02318 -0.68033 0.02409 -0.6588 C 0.02422 -0.6551 0.02513 -0.65209 0.02553 -0.64815 C 0.02618 -0.64306 0.02618 -0.63797 0.02696 -0.63264 C 0.02774 -0.62801 0.02904 -0.62385 0.02995 -0.61945 C 0.03047 -0.6169 0.03073 -0.61436 0.03138 -0.61181 C 0.03321 -0.60487 0.03724 -0.59075 0.03724 -0.59051 C 0.03985 -0.57292 0.03737 -0.58727 0.04167 -0.56968 C 0.04727 -0.54792 0.04271 -0.56482 0.0461 -0.54908 C 0.04805 -0.54028 0.05079 -0.53218 0.05196 -0.52292 C 0.05469 -0.50371 0.05183 -0.5213 0.05638 -0.50186 C 0.05847 -0.49329 0.0599 -0.48403 0.06224 -0.4757 C 0.0642 -0.46899 0.06654 -0.46227 0.06823 -0.45487 C 0.06915 -0.45047 0.07032 -0.44607 0.0711 -0.44167 C 0.07175 -0.4382 0.07175 -0.4345 0.0724 -0.43125 C 0.07331 -0.42848 0.07461 -0.42616 0.07553 -0.42362 C 0.07605 -0.42107 0.07605 -0.41783 0.07696 -0.41551 C 0.08464 -0.39769 0.08191 -0.40741 0.08881 -0.39746 C 0.09037 -0.39514 0.09154 -0.39167 0.09323 -0.38936 C 0.0948 -0.38704 0.10443 -0.37663 0.10495 -0.37639 C 0.1073 -0.37477 0.1099 -0.37454 0.11224 -0.37385 C 0.11719 -0.37454 0.12227 -0.37385 0.12696 -0.37639 C 0.12865 -0.37732 0.12878 -0.38172 0.12995 -0.38426 C 0.14519 -0.41598 0.12748 -0.37477 0.14024 -0.4051 C 0.14076 -0.40764 0.14102 -0.41042 0.14167 -0.41297 C 0.14454 -0.42315 0.14688 -0.42639 0.14909 -0.43635 C 0.14974 -0.44005 0.14987 -0.44352 0.15053 -0.447 C 0.15118 -0.45047 0.153 -0.45348 0.15352 -0.45764 C 0.15391 -0.46065 0.15352 -0.46436 0.15352 -0.46806 " pathEditMode="relative" rAng="0" ptsTypes="AAAAAAAAAAAAAAAAAAAAAAAAAAAAAAAAAAAAAAAAAAAAAAAAAAAAAAAAAAAAAAAAAAAAAAAAAAAAAAAAAAAAAAAAAAAAAAAAAAAAAAAAAAAAAAAAAAAAAAAAAAAAAAAAAAAAAAAAAAAAAAAAAAAAAAAAAAAAAAAAAAAAAAAAAAAAAAAAA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08" y="-5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970</TotalTime>
  <Words>1075</Words>
  <Application>Microsoft Office PowerPoint</Application>
  <PresentationFormat>Widescreen</PresentationFormat>
  <Paragraphs>143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Arial</vt:lpstr>
      <vt:lpstr>Calibri</vt:lpstr>
      <vt:lpstr>Office Theme</vt:lpstr>
      <vt:lpstr>TSO meet-up TSO, a key actor of CERN safety   </vt:lpstr>
      <vt:lpstr>TSOs: where are they ?</vt:lpstr>
      <vt:lpstr>PowerPoint Presentation</vt:lpstr>
      <vt:lpstr>Grow Trust !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Anna Cook</dc:creator>
  <cp:lastModifiedBy>Anna Cook</cp:lastModifiedBy>
  <cp:revision>46</cp:revision>
  <dcterms:created xsi:type="dcterms:W3CDTF">2023-03-09T16:25:59Z</dcterms:created>
  <dcterms:modified xsi:type="dcterms:W3CDTF">2025-06-05T04:17:01Z</dcterms:modified>
</cp:coreProperties>
</file>