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13" r:id="rId3"/>
    <p:sldId id="293" r:id="rId4"/>
    <p:sldId id="297" r:id="rId5"/>
    <p:sldId id="311" r:id="rId6"/>
    <p:sldId id="296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71" d="100"/>
          <a:sy n="71" d="100"/>
        </p:scale>
        <p:origin x="96" y="1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C6C1A4-6CB6-48EA-8091-3F2FAC47C1C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E910B8-ECE6-45CB-AEFD-E7044583A8E0}">
      <dgm:prSet phldrT="[Text]"/>
      <dgm:spPr/>
      <dgm:t>
        <a:bodyPr/>
        <a:lstStyle/>
        <a:p>
          <a:r>
            <a:rPr lang="fr-CH" dirty="0"/>
            <a:t>Foyer/UBS area</a:t>
          </a:r>
          <a:endParaRPr lang="en-US" dirty="0"/>
        </a:p>
      </dgm:t>
    </dgm:pt>
    <dgm:pt modelId="{114278D1-6CC7-4737-912A-0D19A248C9D6}" type="parTrans" cxnId="{795B6971-8726-44FA-AE17-5481198C28B2}">
      <dgm:prSet/>
      <dgm:spPr/>
      <dgm:t>
        <a:bodyPr/>
        <a:lstStyle/>
        <a:p>
          <a:endParaRPr lang="en-US"/>
        </a:p>
      </dgm:t>
    </dgm:pt>
    <dgm:pt modelId="{C540EDED-7036-47EB-BF2D-DD9900063AE8}" type="sibTrans" cxnId="{795B6971-8726-44FA-AE17-5481198C28B2}">
      <dgm:prSet/>
      <dgm:spPr/>
      <dgm:t>
        <a:bodyPr/>
        <a:lstStyle/>
        <a:p>
          <a:endParaRPr lang="en-US"/>
        </a:p>
      </dgm:t>
    </dgm:pt>
    <dgm:pt modelId="{C5EE5AC4-DF56-47BC-8814-8823D0AA6932}">
      <dgm:prSet phldrT="[Text]"/>
      <dgm:spPr/>
      <dgm:t>
        <a:bodyPr/>
        <a:lstStyle/>
        <a:p>
          <a:r>
            <a:rPr lang="en-US" dirty="0"/>
            <a:t>Indoor air monitoring</a:t>
          </a:r>
        </a:p>
      </dgm:t>
    </dgm:pt>
    <dgm:pt modelId="{3005D2BF-2421-4687-90E1-661E5A611052}" type="parTrans" cxnId="{3D89EA9E-560A-448F-B084-36861221AC6E}">
      <dgm:prSet/>
      <dgm:spPr/>
      <dgm:t>
        <a:bodyPr/>
        <a:lstStyle/>
        <a:p>
          <a:endParaRPr lang="en-US"/>
        </a:p>
      </dgm:t>
    </dgm:pt>
    <dgm:pt modelId="{F029968B-7388-48E1-B312-318B0D926EF6}" type="sibTrans" cxnId="{3D89EA9E-560A-448F-B084-36861221AC6E}">
      <dgm:prSet/>
      <dgm:spPr/>
      <dgm:t>
        <a:bodyPr/>
        <a:lstStyle/>
        <a:p>
          <a:endParaRPr lang="en-US"/>
        </a:p>
      </dgm:t>
    </dgm:pt>
    <dgm:pt modelId="{CC917FD1-5A45-4CCA-BA03-6AEC614F6D3F}">
      <dgm:prSet phldrT="[Text]"/>
      <dgm:spPr/>
      <dgm:t>
        <a:bodyPr/>
        <a:lstStyle/>
        <a:p>
          <a:r>
            <a:rPr lang="fr-CH" dirty="0" err="1"/>
            <a:t>Grab</a:t>
          </a:r>
          <a:r>
            <a:rPr lang="fr-CH" dirty="0"/>
            <a:t> &amp; Go</a:t>
          </a:r>
          <a:endParaRPr lang="en-US" dirty="0"/>
        </a:p>
      </dgm:t>
    </dgm:pt>
    <dgm:pt modelId="{37AA852A-FEC6-4520-AFC8-780317A1C297}" type="parTrans" cxnId="{2D1E2587-3F22-436A-8509-254FE8FF03A0}">
      <dgm:prSet/>
      <dgm:spPr/>
      <dgm:t>
        <a:bodyPr/>
        <a:lstStyle/>
        <a:p>
          <a:endParaRPr lang="en-US"/>
        </a:p>
      </dgm:t>
    </dgm:pt>
    <dgm:pt modelId="{C2733623-6FEB-4A86-8500-1252F5DCB2AF}" type="sibTrans" cxnId="{2D1E2587-3F22-436A-8509-254FE8FF03A0}">
      <dgm:prSet/>
      <dgm:spPr/>
      <dgm:t>
        <a:bodyPr/>
        <a:lstStyle/>
        <a:p>
          <a:endParaRPr lang="en-US"/>
        </a:p>
      </dgm:t>
    </dgm:pt>
    <dgm:pt modelId="{E0C5B90E-693D-4331-A810-AFAFC35281E5}">
      <dgm:prSet phldrT="[Text]"/>
      <dgm:spPr/>
      <dgm:t>
        <a:bodyPr/>
        <a:lstStyle/>
        <a:p>
          <a:r>
            <a:rPr lang="en-US" dirty="0"/>
            <a:t>Electrical safety</a:t>
          </a:r>
        </a:p>
      </dgm:t>
    </dgm:pt>
    <dgm:pt modelId="{56A73CD6-D25E-49E4-A15E-3375EC6D1B1F}" type="parTrans" cxnId="{743F8909-229D-4EF5-8EF5-2DF6D7A4780A}">
      <dgm:prSet/>
      <dgm:spPr/>
      <dgm:t>
        <a:bodyPr/>
        <a:lstStyle/>
        <a:p>
          <a:endParaRPr lang="en-US"/>
        </a:p>
      </dgm:t>
    </dgm:pt>
    <dgm:pt modelId="{6A9E523B-FE3F-483D-A291-1200E499DAEE}" type="sibTrans" cxnId="{743F8909-229D-4EF5-8EF5-2DF6D7A4780A}">
      <dgm:prSet/>
      <dgm:spPr/>
      <dgm:t>
        <a:bodyPr/>
        <a:lstStyle/>
        <a:p>
          <a:endParaRPr lang="en-US"/>
        </a:p>
      </dgm:t>
    </dgm:pt>
    <dgm:pt modelId="{9F483608-71B4-42F1-9A44-855C63D53094}">
      <dgm:prSet phldrT="[Text]"/>
      <dgm:spPr/>
      <dgm:t>
        <a:bodyPr/>
        <a:lstStyle/>
        <a:p>
          <a:r>
            <a:rPr lang="fr-CH" dirty="0"/>
            <a:t>Pre-Extension </a:t>
          </a:r>
          <a:r>
            <a:rPr lang="fr-CH" dirty="0" err="1"/>
            <a:t>space</a:t>
          </a:r>
          <a:endParaRPr lang="en-US" dirty="0"/>
        </a:p>
      </dgm:t>
    </dgm:pt>
    <dgm:pt modelId="{FA64C7B1-66DA-4A69-A6CE-D1E2C1805FFA}" type="parTrans" cxnId="{72519001-8945-4E5D-87E7-B3CDA298E99B}">
      <dgm:prSet/>
      <dgm:spPr/>
      <dgm:t>
        <a:bodyPr/>
        <a:lstStyle/>
        <a:p>
          <a:endParaRPr lang="en-US"/>
        </a:p>
      </dgm:t>
    </dgm:pt>
    <dgm:pt modelId="{1047D676-99DF-4983-B5EC-DCB084AC1B14}" type="sibTrans" cxnId="{72519001-8945-4E5D-87E7-B3CDA298E99B}">
      <dgm:prSet/>
      <dgm:spPr/>
      <dgm:t>
        <a:bodyPr/>
        <a:lstStyle/>
        <a:p>
          <a:endParaRPr lang="en-US"/>
        </a:p>
      </dgm:t>
    </dgm:pt>
    <dgm:pt modelId="{48B3EF64-6D61-4AE8-822A-AE15C039BAEB}">
      <dgm:prSet phldrT="[Text]"/>
      <dgm:spPr/>
      <dgm:t>
        <a:bodyPr/>
        <a:lstStyle/>
        <a:p>
          <a:r>
            <a:rPr lang="en-US" dirty="0"/>
            <a:t>Environment </a:t>
          </a:r>
          <a:br>
            <a:rPr lang="en-US" dirty="0"/>
          </a:br>
          <a:r>
            <a:rPr lang="en-US" dirty="0"/>
            <a:t>waste and biodiversity</a:t>
          </a:r>
        </a:p>
      </dgm:t>
    </dgm:pt>
    <dgm:pt modelId="{17799E29-95AB-4A19-AC22-FA14CF15E633}" type="parTrans" cxnId="{8783DFD1-813F-4A25-99DF-796CB3BF0250}">
      <dgm:prSet/>
      <dgm:spPr/>
      <dgm:t>
        <a:bodyPr/>
        <a:lstStyle/>
        <a:p>
          <a:endParaRPr lang="en-US"/>
        </a:p>
      </dgm:t>
    </dgm:pt>
    <dgm:pt modelId="{6CE6C6DF-BC75-4DD7-9101-A8C494B847EF}" type="sibTrans" cxnId="{8783DFD1-813F-4A25-99DF-796CB3BF0250}">
      <dgm:prSet/>
      <dgm:spPr/>
      <dgm:t>
        <a:bodyPr/>
        <a:lstStyle/>
        <a:p>
          <a:endParaRPr lang="en-US"/>
        </a:p>
      </dgm:t>
    </dgm:pt>
    <dgm:pt modelId="{06D8BAD6-106E-44FD-92E2-566C91CBB68B}">
      <dgm:prSet phldrT="[Text]"/>
      <dgm:spPr/>
      <dgm:t>
        <a:bodyPr/>
        <a:lstStyle/>
        <a:p>
          <a:r>
            <a:rPr lang="fr-CH" dirty="0"/>
            <a:t>CFRS: Life </a:t>
          </a:r>
          <a:r>
            <a:rPr lang="fr-CH" dirty="0" err="1"/>
            <a:t>saving</a:t>
          </a:r>
          <a:r>
            <a:rPr lang="fr-CH" dirty="0"/>
            <a:t> actions</a:t>
          </a:r>
          <a:endParaRPr lang="en-US" dirty="0"/>
        </a:p>
      </dgm:t>
    </dgm:pt>
    <dgm:pt modelId="{6A4EFD1A-82EF-4152-AAF9-4D76BA7A738C}" type="parTrans" cxnId="{91DAD311-936A-4F82-84E1-274126B0CD04}">
      <dgm:prSet/>
      <dgm:spPr/>
      <dgm:t>
        <a:bodyPr/>
        <a:lstStyle/>
        <a:p>
          <a:endParaRPr lang="en-US"/>
        </a:p>
      </dgm:t>
    </dgm:pt>
    <dgm:pt modelId="{F5918F50-929B-4733-99BE-14A4AE50BFFC}" type="sibTrans" cxnId="{91DAD311-936A-4F82-84E1-274126B0CD04}">
      <dgm:prSet/>
      <dgm:spPr/>
      <dgm:t>
        <a:bodyPr/>
        <a:lstStyle/>
        <a:p>
          <a:endParaRPr lang="en-US"/>
        </a:p>
      </dgm:t>
    </dgm:pt>
    <dgm:pt modelId="{3026ADDE-653E-4D5E-B655-FFBF4352AB16}">
      <dgm:prSet phldrT="[Text]"/>
      <dgm:spPr/>
      <dgm:t>
        <a:bodyPr/>
        <a:lstStyle/>
        <a:p>
          <a:r>
            <a:rPr lang="fr-CH" dirty="0"/>
            <a:t>STC: self-</a:t>
          </a:r>
          <a:r>
            <a:rPr lang="fr-CH" dirty="0" err="1"/>
            <a:t>rescue</a:t>
          </a:r>
          <a:r>
            <a:rPr lang="fr-CH" dirty="0"/>
            <a:t> </a:t>
          </a:r>
          <a:r>
            <a:rPr lang="fr-CH" dirty="0" err="1"/>
            <a:t>masks</a:t>
          </a:r>
          <a:endParaRPr lang="en-US" dirty="0"/>
        </a:p>
      </dgm:t>
    </dgm:pt>
    <dgm:pt modelId="{D2066ECF-0578-4171-8585-06D6B290B94A}" type="parTrans" cxnId="{BB0ACD8D-5BDA-4B38-AF3C-CED0F1368E8A}">
      <dgm:prSet/>
      <dgm:spPr/>
      <dgm:t>
        <a:bodyPr/>
        <a:lstStyle/>
        <a:p>
          <a:endParaRPr lang="en-US"/>
        </a:p>
      </dgm:t>
    </dgm:pt>
    <dgm:pt modelId="{78760F46-B1CB-46D1-AE9A-B1740E2A57BD}" type="sibTrans" cxnId="{BB0ACD8D-5BDA-4B38-AF3C-CED0F1368E8A}">
      <dgm:prSet/>
      <dgm:spPr/>
      <dgm:t>
        <a:bodyPr/>
        <a:lstStyle/>
        <a:p>
          <a:endParaRPr lang="en-US"/>
        </a:p>
      </dgm:t>
    </dgm:pt>
    <dgm:pt modelId="{15D0BB2F-6D94-4E54-BAA3-DE1FF29C623D}">
      <dgm:prSet phldrT="[Text]"/>
      <dgm:spPr/>
      <dgm:t>
        <a:bodyPr/>
        <a:lstStyle/>
        <a:p>
          <a:r>
            <a:rPr lang="fr-CH" dirty="0"/>
            <a:t>Fire Safety</a:t>
          </a:r>
          <a:endParaRPr lang="en-US" dirty="0"/>
        </a:p>
      </dgm:t>
    </dgm:pt>
    <dgm:pt modelId="{2055ABE2-6D03-4B35-A0A7-C079BE173E64}" type="parTrans" cxnId="{D2074EE4-CF9B-4350-A416-ADCD08677895}">
      <dgm:prSet/>
      <dgm:spPr/>
      <dgm:t>
        <a:bodyPr/>
        <a:lstStyle/>
        <a:p>
          <a:endParaRPr lang="en-US"/>
        </a:p>
      </dgm:t>
    </dgm:pt>
    <dgm:pt modelId="{6514E0C6-E7BA-423E-A697-361150394860}" type="sibTrans" cxnId="{D2074EE4-CF9B-4350-A416-ADCD08677895}">
      <dgm:prSet/>
      <dgm:spPr/>
      <dgm:t>
        <a:bodyPr/>
        <a:lstStyle/>
        <a:p>
          <a:endParaRPr lang="en-US"/>
        </a:p>
      </dgm:t>
    </dgm:pt>
    <dgm:pt modelId="{643EE4AB-1168-48F0-B113-F35B1C6AE3B3}">
      <dgm:prSet phldrT="[Text]"/>
      <dgm:spPr/>
      <dgm:t>
        <a:bodyPr/>
        <a:lstStyle/>
        <a:p>
          <a:r>
            <a:rPr lang="fr-CH" dirty="0"/>
            <a:t>Be </a:t>
          </a:r>
          <a:r>
            <a:rPr lang="fr-CH" dirty="0" err="1"/>
            <a:t>ready</a:t>
          </a:r>
          <a:r>
            <a:rPr lang="fr-CH" dirty="0"/>
            <a:t> </a:t>
          </a:r>
          <a:r>
            <a:rPr lang="fr-CH" dirty="0" err="1"/>
            <a:t>be</a:t>
          </a:r>
          <a:r>
            <a:rPr lang="fr-CH" dirty="0"/>
            <a:t> </a:t>
          </a:r>
          <a:r>
            <a:rPr lang="fr-CH" dirty="0" err="1"/>
            <a:t>safe</a:t>
          </a:r>
          <a:endParaRPr lang="en-US" dirty="0"/>
        </a:p>
      </dgm:t>
    </dgm:pt>
    <dgm:pt modelId="{A12D41C9-2CFB-4B93-8F2C-01113BFC3B17}" type="parTrans" cxnId="{E8F0C6EF-9D0E-40FC-99C2-8914F603823C}">
      <dgm:prSet/>
      <dgm:spPr/>
      <dgm:t>
        <a:bodyPr/>
        <a:lstStyle/>
        <a:p>
          <a:endParaRPr lang="en-US"/>
        </a:p>
      </dgm:t>
    </dgm:pt>
    <dgm:pt modelId="{ACCCD420-ECCF-4AD8-9FE1-EBAB3D7BD68D}" type="sibTrans" cxnId="{E8F0C6EF-9D0E-40FC-99C2-8914F603823C}">
      <dgm:prSet/>
      <dgm:spPr/>
      <dgm:t>
        <a:bodyPr/>
        <a:lstStyle/>
        <a:p>
          <a:endParaRPr lang="en-US"/>
        </a:p>
      </dgm:t>
    </dgm:pt>
    <dgm:pt modelId="{9B43CCF8-435A-4FBD-9B07-AE9486294278}">
      <dgm:prSet phldrT="[Text]"/>
      <dgm:spPr/>
      <dgm:t>
        <a:bodyPr/>
        <a:lstStyle/>
        <a:p>
          <a:r>
            <a:rPr lang="fr-CH" dirty="0"/>
            <a:t>Mezzanine</a:t>
          </a:r>
          <a:endParaRPr lang="en-US" dirty="0"/>
        </a:p>
      </dgm:t>
    </dgm:pt>
    <dgm:pt modelId="{84E106ED-D828-4061-B8CB-2A750C006329}" type="parTrans" cxnId="{B471E781-C574-4385-88B3-09A3A689547F}">
      <dgm:prSet/>
      <dgm:spPr/>
      <dgm:t>
        <a:bodyPr/>
        <a:lstStyle/>
        <a:p>
          <a:endParaRPr lang="en-US"/>
        </a:p>
      </dgm:t>
    </dgm:pt>
    <dgm:pt modelId="{C2CE5200-3A6D-4E23-8656-41BFA78CAADD}" type="sibTrans" cxnId="{B471E781-C574-4385-88B3-09A3A689547F}">
      <dgm:prSet/>
      <dgm:spPr/>
      <dgm:t>
        <a:bodyPr/>
        <a:lstStyle/>
        <a:p>
          <a:endParaRPr lang="en-US"/>
        </a:p>
      </dgm:t>
    </dgm:pt>
    <dgm:pt modelId="{BFBDBE9A-9BBE-4921-966D-DFBABC1D2064}">
      <dgm:prSet phldrT="[Text]"/>
      <dgm:spPr/>
      <dgm:t>
        <a:bodyPr/>
        <a:lstStyle/>
        <a:p>
          <a:r>
            <a:rPr lang="fr-CH" dirty="0" err="1"/>
            <a:t>Mechanical</a:t>
          </a:r>
          <a:r>
            <a:rPr lang="fr-CH" dirty="0"/>
            <a:t> Safety</a:t>
          </a:r>
          <a:endParaRPr lang="en-US" dirty="0"/>
        </a:p>
      </dgm:t>
    </dgm:pt>
    <dgm:pt modelId="{D1561912-B268-4976-B7DA-865640AFEE85}" type="parTrans" cxnId="{57B5DF77-A06F-438E-AD1B-3381EAF2BB36}">
      <dgm:prSet/>
      <dgm:spPr/>
      <dgm:t>
        <a:bodyPr/>
        <a:lstStyle/>
        <a:p>
          <a:endParaRPr lang="en-US"/>
        </a:p>
      </dgm:t>
    </dgm:pt>
    <dgm:pt modelId="{C62CED39-48A9-4E2F-930A-1ADCE5CD43B7}" type="sibTrans" cxnId="{57B5DF77-A06F-438E-AD1B-3381EAF2BB36}">
      <dgm:prSet/>
      <dgm:spPr/>
      <dgm:t>
        <a:bodyPr/>
        <a:lstStyle/>
        <a:p>
          <a:endParaRPr lang="en-US"/>
        </a:p>
      </dgm:t>
    </dgm:pt>
    <dgm:pt modelId="{649E878D-81CB-42DC-A1B4-B665F2CD8E9E}">
      <dgm:prSet phldrT="[Text]"/>
      <dgm:spPr/>
      <dgm:t>
        <a:bodyPr/>
        <a:lstStyle/>
        <a:p>
          <a:r>
            <a:rPr lang="fr-CH" dirty="0" err="1"/>
            <a:t>Seismic</a:t>
          </a:r>
          <a:r>
            <a:rPr lang="fr-CH" dirty="0"/>
            <a:t> Safety</a:t>
          </a:r>
          <a:endParaRPr lang="en-US" dirty="0"/>
        </a:p>
      </dgm:t>
    </dgm:pt>
    <dgm:pt modelId="{6CFC9926-E0F3-4B70-BADF-C98C1ABDB8BD}" type="parTrans" cxnId="{B6CFA06D-3AA7-47DF-9D5E-B6E3FE8A82F6}">
      <dgm:prSet/>
      <dgm:spPr/>
      <dgm:t>
        <a:bodyPr/>
        <a:lstStyle/>
        <a:p>
          <a:endParaRPr lang="en-US"/>
        </a:p>
      </dgm:t>
    </dgm:pt>
    <dgm:pt modelId="{278F8173-30B7-4191-B4B5-3D6073F470E6}" type="sibTrans" cxnId="{B6CFA06D-3AA7-47DF-9D5E-B6E3FE8A82F6}">
      <dgm:prSet/>
      <dgm:spPr/>
      <dgm:t>
        <a:bodyPr/>
        <a:lstStyle/>
        <a:p>
          <a:endParaRPr lang="en-US"/>
        </a:p>
      </dgm:t>
    </dgm:pt>
    <dgm:pt modelId="{5FE35581-04C5-4C4E-A8D6-A96314EEC40F}">
      <dgm:prSet phldrT="[Text]"/>
      <dgm:spPr/>
      <dgm:t>
        <a:bodyPr/>
        <a:lstStyle/>
        <a:p>
          <a:r>
            <a:rPr lang="en-US" dirty="0"/>
            <a:t>Medical service / </a:t>
          </a:r>
          <a:r>
            <a:rPr lang="en-US" dirty="0" err="1"/>
            <a:t>Prolians</a:t>
          </a:r>
          <a:endParaRPr lang="en-US" dirty="0"/>
        </a:p>
      </dgm:t>
    </dgm:pt>
    <dgm:pt modelId="{07BF73B0-333A-4830-BC51-E32E9F6AE723}" type="parTrans" cxnId="{0FCD3765-B554-40B4-99EA-164EA0F0C08C}">
      <dgm:prSet/>
      <dgm:spPr/>
      <dgm:t>
        <a:bodyPr/>
        <a:lstStyle/>
        <a:p>
          <a:endParaRPr lang="en-US"/>
        </a:p>
      </dgm:t>
    </dgm:pt>
    <dgm:pt modelId="{DD0A3152-748B-44F3-AC0D-26C4B54AAB6A}" type="sibTrans" cxnId="{0FCD3765-B554-40B4-99EA-164EA0F0C08C}">
      <dgm:prSet/>
      <dgm:spPr/>
      <dgm:t>
        <a:bodyPr/>
        <a:lstStyle/>
        <a:p>
          <a:endParaRPr lang="en-US"/>
        </a:p>
      </dgm:t>
    </dgm:pt>
    <dgm:pt modelId="{34F9E0D6-279E-4634-86B9-6FC267C877CC}">
      <dgm:prSet phldrT="[Text]"/>
      <dgm:spPr/>
      <dgm:t>
        <a:bodyPr/>
        <a:lstStyle/>
        <a:p>
          <a:r>
            <a:rPr lang="fr-CH"/>
            <a:t>Noise / Lasers</a:t>
          </a:r>
          <a:endParaRPr lang="en-US" dirty="0"/>
        </a:p>
      </dgm:t>
    </dgm:pt>
    <dgm:pt modelId="{10F90A6A-51EF-43CC-9D1F-59A0E4C1AE9E}" type="parTrans" cxnId="{72C5B901-E70C-49CE-8C5F-EBB84C046032}">
      <dgm:prSet/>
      <dgm:spPr/>
      <dgm:t>
        <a:bodyPr/>
        <a:lstStyle/>
        <a:p>
          <a:endParaRPr lang="en-US"/>
        </a:p>
      </dgm:t>
    </dgm:pt>
    <dgm:pt modelId="{5ED8F9D3-01E2-4556-AC85-0FE09233DD9E}" type="sibTrans" cxnId="{72C5B901-E70C-49CE-8C5F-EBB84C046032}">
      <dgm:prSet/>
      <dgm:spPr/>
      <dgm:t>
        <a:bodyPr/>
        <a:lstStyle/>
        <a:p>
          <a:endParaRPr lang="en-US"/>
        </a:p>
      </dgm:t>
    </dgm:pt>
    <dgm:pt modelId="{6FFE57E9-BB2C-4ED3-9D73-3E7698B588B2}">
      <dgm:prSet phldrT="[Text]"/>
      <dgm:spPr/>
      <dgm:t>
        <a:bodyPr/>
        <a:lstStyle/>
        <a:p>
          <a:r>
            <a:rPr lang="fr-CH"/>
            <a:t>Road Safety</a:t>
          </a:r>
          <a:endParaRPr lang="en-US" dirty="0"/>
        </a:p>
      </dgm:t>
    </dgm:pt>
    <dgm:pt modelId="{11A90332-26D6-4EF6-9D46-B4D5CA0E580E}" type="parTrans" cxnId="{69A71CE6-BBC1-4B39-A163-515FC1D2D796}">
      <dgm:prSet/>
      <dgm:spPr/>
      <dgm:t>
        <a:bodyPr/>
        <a:lstStyle/>
        <a:p>
          <a:endParaRPr lang="en-US"/>
        </a:p>
      </dgm:t>
    </dgm:pt>
    <dgm:pt modelId="{308685E1-B55C-4DEB-AD55-8CD5986F90CA}" type="sibTrans" cxnId="{69A71CE6-BBC1-4B39-A163-515FC1D2D796}">
      <dgm:prSet/>
      <dgm:spPr/>
      <dgm:t>
        <a:bodyPr/>
        <a:lstStyle/>
        <a:p>
          <a:endParaRPr lang="en-US"/>
        </a:p>
      </dgm:t>
    </dgm:pt>
    <dgm:pt modelId="{F4A77AFD-B35E-41F2-AA2E-84FCA5FA2504}" type="pres">
      <dgm:prSet presAssocID="{1FC6C1A4-6CB6-48EA-8091-3F2FAC47C1CF}" presName="theList" presStyleCnt="0">
        <dgm:presLayoutVars>
          <dgm:dir/>
          <dgm:animLvl val="lvl"/>
          <dgm:resizeHandles val="exact"/>
        </dgm:presLayoutVars>
      </dgm:prSet>
      <dgm:spPr/>
    </dgm:pt>
    <dgm:pt modelId="{2E97F2A8-13B5-4C5B-83ED-D2327A1F0E53}" type="pres">
      <dgm:prSet presAssocID="{0AE910B8-ECE6-45CB-AEFD-E7044583A8E0}" presName="compNode" presStyleCnt="0"/>
      <dgm:spPr/>
    </dgm:pt>
    <dgm:pt modelId="{D499D556-63B9-42BA-BBA9-DDF1B99DD063}" type="pres">
      <dgm:prSet presAssocID="{0AE910B8-ECE6-45CB-AEFD-E7044583A8E0}" presName="aNode" presStyleLbl="bgShp" presStyleIdx="0" presStyleCnt="4"/>
      <dgm:spPr/>
    </dgm:pt>
    <dgm:pt modelId="{69F3B94A-8EDB-4BC6-AC91-A9C2371DB8C4}" type="pres">
      <dgm:prSet presAssocID="{0AE910B8-ECE6-45CB-AEFD-E7044583A8E0}" presName="textNode" presStyleLbl="bgShp" presStyleIdx="0" presStyleCnt="4"/>
      <dgm:spPr/>
    </dgm:pt>
    <dgm:pt modelId="{EDB28CCD-2049-483F-973E-AA8F5FAC1DC3}" type="pres">
      <dgm:prSet presAssocID="{0AE910B8-ECE6-45CB-AEFD-E7044583A8E0}" presName="compChildNode" presStyleCnt="0"/>
      <dgm:spPr/>
    </dgm:pt>
    <dgm:pt modelId="{BD1E2F2F-953F-4FEB-8C81-FB425E15751C}" type="pres">
      <dgm:prSet presAssocID="{0AE910B8-ECE6-45CB-AEFD-E7044583A8E0}" presName="theInnerList" presStyleCnt="0"/>
      <dgm:spPr/>
    </dgm:pt>
    <dgm:pt modelId="{0D791FFA-AE0A-44C7-AA09-BA9463DC736B}" type="pres">
      <dgm:prSet presAssocID="{C5EE5AC4-DF56-47BC-8814-8823D0AA6932}" presName="childNode" presStyleLbl="node1" presStyleIdx="0" presStyleCnt="12">
        <dgm:presLayoutVars>
          <dgm:bulletEnabled val="1"/>
        </dgm:presLayoutVars>
      </dgm:prSet>
      <dgm:spPr/>
    </dgm:pt>
    <dgm:pt modelId="{06E432F0-620D-4039-8922-ED030CC60526}" type="pres">
      <dgm:prSet presAssocID="{C5EE5AC4-DF56-47BC-8814-8823D0AA6932}" presName="aSpace2" presStyleCnt="0"/>
      <dgm:spPr/>
    </dgm:pt>
    <dgm:pt modelId="{28503425-C937-4E1E-94F0-1535F2A4E7B3}" type="pres">
      <dgm:prSet presAssocID="{5FE35581-04C5-4C4E-A8D6-A96314EEC40F}" presName="childNode" presStyleLbl="node1" presStyleIdx="1" presStyleCnt="12">
        <dgm:presLayoutVars>
          <dgm:bulletEnabled val="1"/>
        </dgm:presLayoutVars>
      </dgm:prSet>
      <dgm:spPr/>
    </dgm:pt>
    <dgm:pt modelId="{B7182ACD-6817-4CF2-A813-3ED836990845}" type="pres">
      <dgm:prSet presAssocID="{5FE35581-04C5-4C4E-A8D6-A96314EEC40F}" presName="aSpace2" presStyleCnt="0"/>
      <dgm:spPr/>
    </dgm:pt>
    <dgm:pt modelId="{E19E4AA2-6CAA-4049-83DD-1DA36CD148C5}" type="pres">
      <dgm:prSet presAssocID="{6FFE57E9-BB2C-4ED3-9D73-3E7698B588B2}" presName="childNode" presStyleLbl="node1" presStyleIdx="2" presStyleCnt="12">
        <dgm:presLayoutVars>
          <dgm:bulletEnabled val="1"/>
        </dgm:presLayoutVars>
      </dgm:prSet>
      <dgm:spPr/>
    </dgm:pt>
    <dgm:pt modelId="{DA4A7485-54EC-4905-984F-B2B3D5FBDD6D}" type="pres">
      <dgm:prSet presAssocID="{6FFE57E9-BB2C-4ED3-9D73-3E7698B588B2}" presName="aSpace2" presStyleCnt="0"/>
      <dgm:spPr/>
    </dgm:pt>
    <dgm:pt modelId="{97528015-D303-4D34-8B72-58295C63B5AE}" type="pres">
      <dgm:prSet presAssocID="{15D0BB2F-6D94-4E54-BAA3-DE1FF29C623D}" presName="childNode" presStyleLbl="node1" presStyleIdx="3" presStyleCnt="12">
        <dgm:presLayoutVars>
          <dgm:bulletEnabled val="1"/>
        </dgm:presLayoutVars>
      </dgm:prSet>
      <dgm:spPr/>
    </dgm:pt>
    <dgm:pt modelId="{9A5B1D19-282C-4B2D-A03D-54B5774231B4}" type="pres">
      <dgm:prSet presAssocID="{15D0BB2F-6D94-4E54-BAA3-DE1FF29C623D}" presName="aSpace2" presStyleCnt="0"/>
      <dgm:spPr/>
    </dgm:pt>
    <dgm:pt modelId="{AFB13EDF-F8FA-4A00-B544-BE253623B9F8}" type="pres">
      <dgm:prSet presAssocID="{BFBDBE9A-9BBE-4921-966D-DFBABC1D2064}" presName="childNode" presStyleLbl="node1" presStyleIdx="4" presStyleCnt="12">
        <dgm:presLayoutVars>
          <dgm:bulletEnabled val="1"/>
        </dgm:presLayoutVars>
      </dgm:prSet>
      <dgm:spPr/>
    </dgm:pt>
    <dgm:pt modelId="{4AF778B0-D21D-4308-81EA-C051B64C5378}" type="pres">
      <dgm:prSet presAssocID="{BFBDBE9A-9BBE-4921-966D-DFBABC1D2064}" presName="aSpace2" presStyleCnt="0"/>
      <dgm:spPr/>
    </dgm:pt>
    <dgm:pt modelId="{9BEFB225-D651-447D-87C6-BDE12D8523CE}" type="pres">
      <dgm:prSet presAssocID="{649E878D-81CB-42DC-A1B4-B665F2CD8E9E}" presName="childNode" presStyleLbl="node1" presStyleIdx="5" presStyleCnt="12">
        <dgm:presLayoutVars>
          <dgm:bulletEnabled val="1"/>
        </dgm:presLayoutVars>
      </dgm:prSet>
      <dgm:spPr/>
    </dgm:pt>
    <dgm:pt modelId="{996FF276-16C1-4879-8296-C0F571ABB248}" type="pres">
      <dgm:prSet presAssocID="{0AE910B8-ECE6-45CB-AEFD-E7044583A8E0}" presName="aSpace" presStyleCnt="0"/>
      <dgm:spPr/>
    </dgm:pt>
    <dgm:pt modelId="{0FB96B0B-350F-4C2B-94DE-D9CBAD38F1DD}" type="pres">
      <dgm:prSet presAssocID="{CC917FD1-5A45-4CCA-BA03-6AEC614F6D3F}" presName="compNode" presStyleCnt="0"/>
      <dgm:spPr/>
    </dgm:pt>
    <dgm:pt modelId="{B481DC4F-E4EF-4A5F-96AC-878447F3649F}" type="pres">
      <dgm:prSet presAssocID="{CC917FD1-5A45-4CCA-BA03-6AEC614F6D3F}" presName="aNode" presStyleLbl="bgShp" presStyleIdx="1" presStyleCnt="4"/>
      <dgm:spPr/>
    </dgm:pt>
    <dgm:pt modelId="{34FBD316-F6F0-40CF-81F0-887E5156EFCC}" type="pres">
      <dgm:prSet presAssocID="{CC917FD1-5A45-4CCA-BA03-6AEC614F6D3F}" presName="textNode" presStyleLbl="bgShp" presStyleIdx="1" presStyleCnt="4"/>
      <dgm:spPr/>
    </dgm:pt>
    <dgm:pt modelId="{7B10481A-82FF-4874-94AF-75B389273671}" type="pres">
      <dgm:prSet presAssocID="{CC917FD1-5A45-4CCA-BA03-6AEC614F6D3F}" presName="compChildNode" presStyleCnt="0"/>
      <dgm:spPr/>
    </dgm:pt>
    <dgm:pt modelId="{DD371D12-DC7E-477C-9137-47B53CDA0FB8}" type="pres">
      <dgm:prSet presAssocID="{CC917FD1-5A45-4CCA-BA03-6AEC614F6D3F}" presName="theInnerList" presStyleCnt="0"/>
      <dgm:spPr/>
    </dgm:pt>
    <dgm:pt modelId="{A19A2469-4935-4FCA-8738-72073DA40D24}" type="pres">
      <dgm:prSet presAssocID="{E0C5B90E-693D-4331-A810-AFAFC35281E5}" presName="childNode" presStyleLbl="node1" presStyleIdx="6" presStyleCnt="12">
        <dgm:presLayoutVars>
          <dgm:bulletEnabled val="1"/>
        </dgm:presLayoutVars>
      </dgm:prSet>
      <dgm:spPr/>
    </dgm:pt>
    <dgm:pt modelId="{BEA7585D-1C2B-4972-AF78-4C02D640DE92}" type="pres">
      <dgm:prSet presAssocID="{E0C5B90E-693D-4331-A810-AFAFC35281E5}" presName="aSpace2" presStyleCnt="0"/>
      <dgm:spPr/>
    </dgm:pt>
    <dgm:pt modelId="{9C06B9FD-8283-4DCD-9030-8AFAAFF083E2}" type="pres">
      <dgm:prSet presAssocID="{34F9E0D6-279E-4634-86B9-6FC267C877CC}" presName="childNode" presStyleLbl="node1" presStyleIdx="7" presStyleCnt="12">
        <dgm:presLayoutVars>
          <dgm:bulletEnabled val="1"/>
        </dgm:presLayoutVars>
      </dgm:prSet>
      <dgm:spPr/>
    </dgm:pt>
    <dgm:pt modelId="{475FBE9A-8636-40A6-8534-83FE50D3C044}" type="pres">
      <dgm:prSet presAssocID="{CC917FD1-5A45-4CCA-BA03-6AEC614F6D3F}" presName="aSpace" presStyleCnt="0"/>
      <dgm:spPr/>
    </dgm:pt>
    <dgm:pt modelId="{096B23E7-6F4A-4537-8F88-FFFAE1BF7B38}" type="pres">
      <dgm:prSet presAssocID="{9F483608-71B4-42F1-9A44-855C63D53094}" presName="compNode" presStyleCnt="0"/>
      <dgm:spPr/>
    </dgm:pt>
    <dgm:pt modelId="{A93879B2-5FE1-4C58-9B32-CEC4B456DEDB}" type="pres">
      <dgm:prSet presAssocID="{9F483608-71B4-42F1-9A44-855C63D53094}" presName="aNode" presStyleLbl="bgShp" presStyleIdx="2" presStyleCnt="4"/>
      <dgm:spPr/>
    </dgm:pt>
    <dgm:pt modelId="{04CD9C53-5B99-4A7C-AE20-85980921442C}" type="pres">
      <dgm:prSet presAssocID="{9F483608-71B4-42F1-9A44-855C63D53094}" presName="textNode" presStyleLbl="bgShp" presStyleIdx="2" presStyleCnt="4"/>
      <dgm:spPr/>
    </dgm:pt>
    <dgm:pt modelId="{2213BCFC-3319-41EC-969D-DABC9B576055}" type="pres">
      <dgm:prSet presAssocID="{9F483608-71B4-42F1-9A44-855C63D53094}" presName="compChildNode" presStyleCnt="0"/>
      <dgm:spPr/>
    </dgm:pt>
    <dgm:pt modelId="{816DDB88-EA3B-408A-96A5-179C583B2430}" type="pres">
      <dgm:prSet presAssocID="{9F483608-71B4-42F1-9A44-855C63D53094}" presName="theInnerList" presStyleCnt="0"/>
      <dgm:spPr/>
    </dgm:pt>
    <dgm:pt modelId="{DE22389E-94E3-43EA-9C5B-9F097E636835}" type="pres">
      <dgm:prSet presAssocID="{48B3EF64-6D61-4AE8-822A-AE15C039BAEB}" presName="childNode" presStyleLbl="node1" presStyleIdx="8" presStyleCnt="12">
        <dgm:presLayoutVars>
          <dgm:bulletEnabled val="1"/>
        </dgm:presLayoutVars>
      </dgm:prSet>
      <dgm:spPr/>
    </dgm:pt>
    <dgm:pt modelId="{15AB29AA-2E93-471B-838F-770CC6CA969E}" type="pres">
      <dgm:prSet presAssocID="{9F483608-71B4-42F1-9A44-855C63D53094}" presName="aSpace" presStyleCnt="0"/>
      <dgm:spPr/>
    </dgm:pt>
    <dgm:pt modelId="{1602704B-2848-49A5-9158-C1AFD315E997}" type="pres">
      <dgm:prSet presAssocID="{9B43CCF8-435A-4FBD-9B07-AE9486294278}" presName="compNode" presStyleCnt="0"/>
      <dgm:spPr/>
    </dgm:pt>
    <dgm:pt modelId="{BF13538B-C51D-4001-B1F3-55D752D9D054}" type="pres">
      <dgm:prSet presAssocID="{9B43CCF8-435A-4FBD-9B07-AE9486294278}" presName="aNode" presStyleLbl="bgShp" presStyleIdx="3" presStyleCnt="4"/>
      <dgm:spPr/>
    </dgm:pt>
    <dgm:pt modelId="{10669470-1A1C-421F-8EF4-0AA5B5DB3D9E}" type="pres">
      <dgm:prSet presAssocID="{9B43CCF8-435A-4FBD-9B07-AE9486294278}" presName="textNode" presStyleLbl="bgShp" presStyleIdx="3" presStyleCnt="4"/>
      <dgm:spPr/>
    </dgm:pt>
    <dgm:pt modelId="{48A382A4-8A88-4C71-A576-58AD6FD40246}" type="pres">
      <dgm:prSet presAssocID="{9B43CCF8-435A-4FBD-9B07-AE9486294278}" presName="compChildNode" presStyleCnt="0"/>
      <dgm:spPr/>
    </dgm:pt>
    <dgm:pt modelId="{A13140BE-7DE7-4052-BD05-E351A5D5F50C}" type="pres">
      <dgm:prSet presAssocID="{9B43CCF8-435A-4FBD-9B07-AE9486294278}" presName="theInnerList" presStyleCnt="0"/>
      <dgm:spPr/>
    </dgm:pt>
    <dgm:pt modelId="{CE89DE49-0ED7-4489-B86B-A02F59CB2163}" type="pres">
      <dgm:prSet presAssocID="{06D8BAD6-106E-44FD-92E2-566C91CBB68B}" presName="childNode" presStyleLbl="node1" presStyleIdx="9" presStyleCnt="12">
        <dgm:presLayoutVars>
          <dgm:bulletEnabled val="1"/>
        </dgm:presLayoutVars>
      </dgm:prSet>
      <dgm:spPr/>
    </dgm:pt>
    <dgm:pt modelId="{828A2C6E-807E-4561-8308-98F18FA00623}" type="pres">
      <dgm:prSet presAssocID="{06D8BAD6-106E-44FD-92E2-566C91CBB68B}" presName="aSpace2" presStyleCnt="0"/>
      <dgm:spPr/>
    </dgm:pt>
    <dgm:pt modelId="{94C4B112-7C1C-4323-97F3-FF3EC3AADC28}" type="pres">
      <dgm:prSet presAssocID="{643EE4AB-1168-48F0-B113-F35B1C6AE3B3}" presName="childNode" presStyleLbl="node1" presStyleIdx="10" presStyleCnt="12">
        <dgm:presLayoutVars>
          <dgm:bulletEnabled val="1"/>
        </dgm:presLayoutVars>
      </dgm:prSet>
      <dgm:spPr/>
    </dgm:pt>
    <dgm:pt modelId="{B51A28E2-0670-4122-92D0-1EA836E2C9DA}" type="pres">
      <dgm:prSet presAssocID="{643EE4AB-1168-48F0-B113-F35B1C6AE3B3}" presName="aSpace2" presStyleCnt="0"/>
      <dgm:spPr/>
    </dgm:pt>
    <dgm:pt modelId="{BFDDD0D7-465F-46F8-A2B0-07F8179F5E1A}" type="pres">
      <dgm:prSet presAssocID="{3026ADDE-653E-4D5E-B655-FFBF4352AB16}" presName="childNode" presStyleLbl="node1" presStyleIdx="11" presStyleCnt="12">
        <dgm:presLayoutVars>
          <dgm:bulletEnabled val="1"/>
        </dgm:presLayoutVars>
      </dgm:prSet>
      <dgm:spPr/>
    </dgm:pt>
  </dgm:ptLst>
  <dgm:cxnLst>
    <dgm:cxn modelId="{72519001-8945-4E5D-87E7-B3CDA298E99B}" srcId="{1FC6C1A4-6CB6-48EA-8091-3F2FAC47C1CF}" destId="{9F483608-71B4-42F1-9A44-855C63D53094}" srcOrd="2" destOrd="0" parTransId="{FA64C7B1-66DA-4A69-A6CE-D1E2C1805FFA}" sibTransId="{1047D676-99DF-4983-B5EC-DCB084AC1B14}"/>
    <dgm:cxn modelId="{72C5B901-E70C-49CE-8C5F-EBB84C046032}" srcId="{CC917FD1-5A45-4CCA-BA03-6AEC614F6D3F}" destId="{34F9E0D6-279E-4634-86B9-6FC267C877CC}" srcOrd="1" destOrd="0" parTransId="{10F90A6A-51EF-43CC-9D1F-59A0E4C1AE9E}" sibTransId="{5ED8F9D3-01E2-4556-AC85-0FE09233DD9E}"/>
    <dgm:cxn modelId="{8F9C1602-E1B6-4B6E-ADB8-530A1FDE7C4D}" type="presOf" srcId="{6FFE57E9-BB2C-4ED3-9D73-3E7698B588B2}" destId="{E19E4AA2-6CAA-4049-83DD-1DA36CD148C5}" srcOrd="0" destOrd="0" presId="urn:microsoft.com/office/officeart/2005/8/layout/lProcess2"/>
    <dgm:cxn modelId="{743F8909-229D-4EF5-8EF5-2DF6D7A4780A}" srcId="{CC917FD1-5A45-4CCA-BA03-6AEC614F6D3F}" destId="{E0C5B90E-693D-4331-A810-AFAFC35281E5}" srcOrd="0" destOrd="0" parTransId="{56A73CD6-D25E-49E4-A15E-3375EC6D1B1F}" sibTransId="{6A9E523B-FE3F-483D-A291-1200E499DAEE}"/>
    <dgm:cxn modelId="{17ED000D-F313-40A1-AAAD-1CA56ADF0CF6}" type="presOf" srcId="{3026ADDE-653E-4D5E-B655-FFBF4352AB16}" destId="{BFDDD0D7-465F-46F8-A2B0-07F8179F5E1A}" srcOrd="0" destOrd="0" presId="urn:microsoft.com/office/officeart/2005/8/layout/lProcess2"/>
    <dgm:cxn modelId="{91DAD311-936A-4F82-84E1-274126B0CD04}" srcId="{9B43CCF8-435A-4FBD-9B07-AE9486294278}" destId="{06D8BAD6-106E-44FD-92E2-566C91CBB68B}" srcOrd="0" destOrd="0" parTransId="{6A4EFD1A-82EF-4152-AAF9-4D76BA7A738C}" sibTransId="{F5918F50-929B-4733-99BE-14A4AE50BFFC}"/>
    <dgm:cxn modelId="{97577213-8787-4D3D-A578-4839DE7FE6F4}" type="presOf" srcId="{15D0BB2F-6D94-4E54-BAA3-DE1FF29C623D}" destId="{97528015-D303-4D34-8B72-58295C63B5AE}" srcOrd="0" destOrd="0" presId="urn:microsoft.com/office/officeart/2005/8/layout/lProcess2"/>
    <dgm:cxn modelId="{7A78B215-2154-4A96-B134-B3F4177AC0BE}" type="presOf" srcId="{649E878D-81CB-42DC-A1B4-B665F2CD8E9E}" destId="{9BEFB225-D651-447D-87C6-BDE12D8523CE}" srcOrd="0" destOrd="0" presId="urn:microsoft.com/office/officeart/2005/8/layout/lProcess2"/>
    <dgm:cxn modelId="{A951D11B-7FC3-4816-98B5-AA977C244628}" type="presOf" srcId="{06D8BAD6-106E-44FD-92E2-566C91CBB68B}" destId="{CE89DE49-0ED7-4489-B86B-A02F59CB2163}" srcOrd="0" destOrd="0" presId="urn:microsoft.com/office/officeart/2005/8/layout/lProcess2"/>
    <dgm:cxn modelId="{03007622-9D65-4108-87DA-9A070EBC0D82}" type="presOf" srcId="{C5EE5AC4-DF56-47BC-8814-8823D0AA6932}" destId="{0D791FFA-AE0A-44C7-AA09-BA9463DC736B}" srcOrd="0" destOrd="0" presId="urn:microsoft.com/office/officeart/2005/8/layout/lProcess2"/>
    <dgm:cxn modelId="{B4610427-7B17-4260-9D30-8D32FDE513F8}" type="presOf" srcId="{CC917FD1-5A45-4CCA-BA03-6AEC614F6D3F}" destId="{B481DC4F-E4EF-4A5F-96AC-878447F3649F}" srcOrd="0" destOrd="0" presId="urn:microsoft.com/office/officeart/2005/8/layout/lProcess2"/>
    <dgm:cxn modelId="{52C43927-59C1-4D87-BFC4-FCEBAF8A0F38}" type="presOf" srcId="{34F9E0D6-279E-4634-86B9-6FC267C877CC}" destId="{9C06B9FD-8283-4DCD-9030-8AFAAFF083E2}" srcOrd="0" destOrd="0" presId="urn:microsoft.com/office/officeart/2005/8/layout/lProcess2"/>
    <dgm:cxn modelId="{33B2EF29-1E60-4FF5-8F45-F728D4BC6F71}" type="presOf" srcId="{643EE4AB-1168-48F0-B113-F35B1C6AE3B3}" destId="{94C4B112-7C1C-4323-97F3-FF3EC3AADC28}" srcOrd="0" destOrd="0" presId="urn:microsoft.com/office/officeart/2005/8/layout/lProcess2"/>
    <dgm:cxn modelId="{42F3E72F-0B99-49E1-AF03-3B5FB79D933A}" type="presOf" srcId="{9B43CCF8-435A-4FBD-9B07-AE9486294278}" destId="{10669470-1A1C-421F-8EF4-0AA5B5DB3D9E}" srcOrd="1" destOrd="0" presId="urn:microsoft.com/office/officeart/2005/8/layout/lProcess2"/>
    <dgm:cxn modelId="{0FCD3765-B554-40B4-99EA-164EA0F0C08C}" srcId="{0AE910B8-ECE6-45CB-AEFD-E7044583A8E0}" destId="{5FE35581-04C5-4C4E-A8D6-A96314EEC40F}" srcOrd="1" destOrd="0" parTransId="{07BF73B0-333A-4830-BC51-E32E9F6AE723}" sibTransId="{DD0A3152-748B-44F3-AC0D-26C4B54AAB6A}"/>
    <dgm:cxn modelId="{B6CFA06D-3AA7-47DF-9D5E-B6E3FE8A82F6}" srcId="{0AE910B8-ECE6-45CB-AEFD-E7044583A8E0}" destId="{649E878D-81CB-42DC-A1B4-B665F2CD8E9E}" srcOrd="5" destOrd="0" parTransId="{6CFC9926-E0F3-4B70-BADF-C98C1ABDB8BD}" sibTransId="{278F8173-30B7-4191-B4B5-3D6073F470E6}"/>
    <dgm:cxn modelId="{795B6971-8726-44FA-AE17-5481198C28B2}" srcId="{1FC6C1A4-6CB6-48EA-8091-3F2FAC47C1CF}" destId="{0AE910B8-ECE6-45CB-AEFD-E7044583A8E0}" srcOrd="0" destOrd="0" parTransId="{114278D1-6CC7-4737-912A-0D19A248C9D6}" sibTransId="{C540EDED-7036-47EB-BF2D-DD9900063AE8}"/>
    <dgm:cxn modelId="{57B5DF77-A06F-438E-AD1B-3381EAF2BB36}" srcId="{0AE910B8-ECE6-45CB-AEFD-E7044583A8E0}" destId="{BFBDBE9A-9BBE-4921-966D-DFBABC1D2064}" srcOrd="4" destOrd="0" parTransId="{D1561912-B268-4976-B7DA-865640AFEE85}" sibTransId="{C62CED39-48A9-4E2F-930A-1ADCE5CD43B7}"/>
    <dgm:cxn modelId="{A198F859-A0CD-4A19-A77F-D719B1CEC1D4}" type="presOf" srcId="{1FC6C1A4-6CB6-48EA-8091-3F2FAC47C1CF}" destId="{F4A77AFD-B35E-41F2-AA2E-84FCA5FA2504}" srcOrd="0" destOrd="0" presId="urn:microsoft.com/office/officeart/2005/8/layout/lProcess2"/>
    <dgm:cxn modelId="{631E947E-8599-4950-A69C-334E4447573B}" type="presOf" srcId="{E0C5B90E-693D-4331-A810-AFAFC35281E5}" destId="{A19A2469-4935-4FCA-8738-72073DA40D24}" srcOrd="0" destOrd="0" presId="urn:microsoft.com/office/officeart/2005/8/layout/lProcess2"/>
    <dgm:cxn modelId="{B471E781-C574-4385-88B3-09A3A689547F}" srcId="{1FC6C1A4-6CB6-48EA-8091-3F2FAC47C1CF}" destId="{9B43CCF8-435A-4FBD-9B07-AE9486294278}" srcOrd="3" destOrd="0" parTransId="{84E106ED-D828-4061-B8CB-2A750C006329}" sibTransId="{C2CE5200-3A6D-4E23-8656-41BFA78CAADD}"/>
    <dgm:cxn modelId="{B752A285-3F44-4577-9A04-50BED3EBBF80}" type="presOf" srcId="{0AE910B8-ECE6-45CB-AEFD-E7044583A8E0}" destId="{69F3B94A-8EDB-4BC6-AC91-A9C2371DB8C4}" srcOrd="1" destOrd="0" presId="urn:microsoft.com/office/officeart/2005/8/layout/lProcess2"/>
    <dgm:cxn modelId="{2D1E2587-3F22-436A-8509-254FE8FF03A0}" srcId="{1FC6C1A4-6CB6-48EA-8091-3F2FAC47C1CF}" destId="{CC917FD1-5A45-4CCA-BA03-6AEC614F6D3F}" srcOrd="1" destOrd="0" parTransId="{37AA852A-FEC6-4520-AFC8-780317A1C297}" sibTransId="{C2733623-6FEB-4A86-8500-1252F5DCB2AF}"/>
    <dgm:cxn modelId="{BB0ACD8D-5BDA-4B38-AF3C-CED0F1368E8A}" srcId="{9B43CCF8-435A-4FBD-9B07-AE9486294278}" destId="{3026ADDE-653E-4D5E-B655-FFBF4352AB16}" srcOrd="2" destOrd="0" parTransId="{D2066ECF-0578-4171-8585-06D6B290B94A}" sibTransId="{78760F46-B1CB-46D1-AE9A-B1740E2A57BD}"/>
    <dgm:cxn modelId="{98580A9A-C49A-4FEC-B92C-0B0B7C58F7DC}" type="presOf" srcId="{CC917FD1-5A45-4CCA-BA03-6AEC614F6D3F}" destId="{34FBD316-F6F0-40CF-81F0-887E5156EFCC}" srcOrd="1" destOrd="0" presId="urn:microsoft.com/office/officeart/2005/8/layout/lProcess2"/>
    <dgm:cxn modelId="{AFB2C49C-B55A-494B-B82B-780C7A72C7E7}" type="presOf" srcId="{BFBDBE9A-9BBE-4921-966D-DFBABC1D2064}" destId="{AFB13EDF-F8FA-4A00-B544-BE253623B9F8}" srcOrd="0" destOrd="0" presId="urn:microsoft.com/office/officeart/2005/8/layout/lProcess2"/>
    <dgm:cxn modelId="{3D89EA9E-560A-448F-B084-36861221AC6E}" srcId="{0AE910B8-ECE6-45CB-AEFD-E7044583A8E0}" destId="{C5EE5AC4-DF56-47BC-8814-8823D0AA6932}" srcOrd="0" destOrd="0" parTransId="{3005D2BF-2421-4687-90E1-661E5A611052}" sibTransId="{F029968B-7388-48E1-B312-318B0D926EF6}"/>
    <dgm:cxn modelId="{208261A7-955A-478F-BFFC-0992E3025014}" type="presOf" srcId="{48B3EF64-6D61-4AE8-822A-AE15C039BAEB}" destId="{DE22389E-94E3-43EA-9C5B-9F097E636835}" srcOrd="0" destOrd="0" presId="urn:microsoft.com/office/officeart/2005/8/layout/lProcess2"/>
    <dgm:cxn modelId="{8E250DBB-0A8F-465D-A8B5-D53503D89654}" type="presOf" srcId="{9B43CCF8-435A-4FBD-9B07-AE9486294278}" destId="{BF13538B-C51D-4001-B1F3-55D752D9D054}" srcOrd="0" destOrd="0" presId="urn:microsoft.com/office/officeart/2005/8/layout/lProcess2"/>
    <dgm:cxn modelId="{DA3588BF-FC95-4C26-8212-D0556FB2681D}" type="presOf" srcId="{9F483608-71B4-42F1-9A44-855C63D53094}" destId="{04CD9C53-5B99-4A7C-AE20-85980921442C}" srcOrd="1" destOrd="0" presId="urn:microsoft.com/office/officeart/2005/8/layout/lProcess2"/>
    <dgm:cxn modelId="{913C93CA-1F96-4CC6-BC93-97E63AE9AA91}" type="presOf" srcId="{5FE35581-04C5-4C4E-A8D6-A96314EEC40F}" destId="{28503425-C937-4E1E-94F0-1535F2A4E7B3}" srcOrd="0" destOrd="0" presId="urn:microsoft.com/office/officeart/2005/8/layout/lProcess2"/>
    <dgm:cxn modelId="{8783DFD1-813F-4A25-99DF-796CB3BF0250}" srcId="{9F483608-71B4-42F1-9A44-855C63D53094}" destId="{48B3EF64-6D61-4AE8-822A-AE15C039BAEB}" srcOrd="0" destOrd="0" parTransId="{17799E29-95AB-4A19-AC22-FA14CF15E633}" sibTransId="{6CE6C6DF-BC75-4DD7-9101-A8C494B847EF}"/>
    <dgm:cxn modelId="{BB5F12E1-7864-480E-983C-894FC07937C2}" type="presOf" srcId="{9F483608-71B4-42F1-9A44-855C63D53094}" destId="{A93879B2-5FE1-4C58-9B32-CEC4B456DEDB}" srcOrd="0" destOrd="0" presId="urn:microsoft.com/office/officeart/2005/8/layout/lProcess2"/>
    <dgm:cxn modelId="{D2074EE4-CF9B-4350-A416-ADCD08677895}" srcId="{0AE910B8-ECE6-45CB-AEFD-E7044583A8E0}" destId="{15D0BB2F-6D94-4E54-BAA3-DE1FF29C623D}" srcOrd="3" destOrd="0" parTransId="{2055ABE2-6D03-4B35-A0A7-C079BE173E64}" sibTransId="{6514E0C6-E7BA-423E-A697-361150394860}"/>
    <dgm:cxn modelId="{69A71CE6-BBC1-4B39-A163-515FC1D2D796}" srcId="{0AE910B8-ECE6-45CB-AEFD-E7044583A8E0}" destId="{6FFE57E9-BB2C-4ED3-9D73-3E7698B588B2}" srcOrd="2" destOrd="0" parTransId="{11A90332-26D6-4EF6-9D46-B4D5CA0E580E}" sibTransId="{308685E1-B55C-4DEB-AD55-8CD5986F90CA}"/>
    <dgm:cxn modelId="{E8F0C6EF-9D0E-40FC-99C2-8914F603823C}" srcId="{9B43CCF8-435A-4FBD-9B07-AE9486294278}" destId="{643EE4AB-1168-48F0-B113-F35B1C6AE3B3}" srcOrd="1" destOrd="0" parTransId="{A12D41C9-2CFB-4B93-8F2C-01113BFC3B17}" sibTransId="{ACCCD420-ECCF-4AD8-9FE1-EBAB3D7BD68D}"/>
    <dgm:cxn modelId="{34A940F1-AC79-419C-9D47-934155543F0A}" type="presOf" srcId="{0AE910B8-ECE6-45CB-AEFD-E7044583A8E0}" destId="{D499D556-63B9-42BA-BBA9-DDF1B99DD063}" srcOrd="0" destOrd="0" presId="urn:microsoft.com/office/officeart/2005/8/layout/lProcess2"/>
    <dgm:cxn modelId="{54A02E65-D453-4E68-9933-E3E84DE5D686}" type="presParOf" srcId="{F4A77AFD-B35E-41F2-AA2E-84FCA5FA2504}" destId="{2E97F2A8-13B5-4C5B-83ED-D2327A1F0E53}" srcOrd="0" destOrd="0" presId="urn:microsoft.com/office/officeart/2005/8/layout/lProcess2"/>
    <dgm:cxn modelId="{52CAE848-0F84-4607-84C6-27DC2B7E02CD}" type="presParOf" srcId="{2E97F2A8-13B5-4C5B-83ED-D2327A1F0E53}" destId="{D499D556-63B9-42BA-BBA9-DDF1B99DD063}" srcOrd="0" destOrd="0" presId="urn:microsoft.com/office/officeart/2005/8/layout/lProcess2"/>
    <dgm:cxn modelId="{829DC113-0291-4B16-A65B-8C10A622315C}" type="presParOf" srcId="{2E97F2A8-13B5-4C5B-83ED-D2327A1F0E53}" destId="{69F3B94A-8EDB-4BC6-AC91-A9C2371DB8C4}" srcOrd="1" destOrd="0" presId="urn:microsoft.com/office/officeart/2005/8/layout/lProcess2"/>
    <dgm:cxn modelId="{159F8B8B-8AFD-406D-B5CC-8BD73F7568B1}" type="presParOf" srcId="{2E97F2A8-13B5-4C5B-83ED-D2327A1F0E53}" destId="{EDB28CCD-2049-483F-973E-AA8F5FAC1DC3}" srcOrd="2" destOrd="0" presId="urn:microsoft.com/office/officeart/2005/8/layout/lProcess2"/>
    <dgm:cxn modelId="{69CFABB7-557E-421D-A0F6-30EC8BA831BC}" type="presParOf" srcId="{EDB28CCD-2049-483F-973E-AA8F5FAC1DC3}" destId="{BD1E2F2F-953F-4FEB-8C81-FB425E15751C}" srcOrd="0" destOrd="0" presId="urn:microsoft.com/office/officeart/2005/8/layout/lProcess2"/>
    <dgm:cxn modelId="{DB7EB26C-AF2C-4840-8C92-FDBF71EDB307}" type="presParOf" srcId="{BD1E2F2F-953F-4FEB-8C81-FB425E15751C}" destId="{0D791FFA-AE0A-44C7-AA09-BA9463DC736B}" srcOrd="0" destOrd="0" presId="urn:microsoft.com/office/officeart/2005/8/layout/lProcess2"/>
    <dgm:cxn modelId="{675FDF3D-EA10-4CE7-9836-918D2DCA1987}" type="presParOf" srcId="{BD1E2F2F-953F-4FEB-8C81-FB425E15751C}" destId="{06E432F0-620D-4039-8922-ED030CC60526}" srcOrd="1" destOrd="0" presId="urn:microsoft.com/office/officeart/2005/8/layout/lProcess2"/>
    <dgm:cxn modelId="{AA6431A0-D81D-499B-9848-99666198F06F}" type="presParOf" srcId="{BD1E2F2F-953F-4FEB-8C81-FB425E15751C}" destId="{28503425-C937-4E1E-94F0-1535F2A4E7B3}" srcOrd="2" destOrd="0" presId="urn:microsoft.com/office/officeart/2005/8/layout/lProcess2"/>
    <dgm:cxn modelId="{B380D9BA-F2DB-4A3A-A062-8C90BA3D0E22}" type="presParOf" srcId="{BD1E2F2F-953F-4FEB-8C81-FB425E15751C}" destId="{B7182ACD-6817-4CF2-A813-3ED836990845}" srcOrd="3" destOrd="0" presId="urn:microsoft.com/office/officeart/2005/8/layout/lProcess2"/>
    <dgm:cxn modelId="{43FA7B91-D6D4-4170-BF28-046A1D5811B7}" type="presParOf" srcId="{BD1E2F2F-953F-4FEB-8C81-FB425E15751C}" destId="{E19E4AA2-6CAA-4049-83DD-1DA36CD148C5}" srcOrd="4" destOrd="0" presId="urn:microsoft.com/office/officeart/2005/8/layout/lProcess2"/>
    <dgm:cxn modelId="{211D6406-57F2-48A4-81CD-6DC8EBD934DC}" type="presParOf" srcId="{BD1E2F2F-953F-4FEB-8C81-FB425E15751C}" destId="{DA4A7485-54EC-4905-984F-B2B3D5FBDD6D}" srcOrd="5" destOrd="0" presId="urn:microsoft.com/office/officeart/2005/8/layout/lProcess2"/>
    <dgm:cxn modelId="{F4E2DB0F-8495-40C2-AEC9-824B7D5706E4}" type="presParOf" srcId="{BD1E2F2F-953F-4FEB-8C81-FB425E15751C}" destId="{97528015-D303-4D34-8B72-58295C63B5AE}" srcOrd="6" destOrd="0" presId="urn:microsoft.com/office/officeart/2005/8/layout/lProcess2"/>
    <dgm:cxn modelId="{8B331D3C-3A4E-466F-AD3A-FF961523A1AC}" type="presParOf" srcId="{BD1E2F2F-953F-4FEB-8C81-FB425E15751C}" destId="{9A5B1D19-282C-4B2D-A03D-54B5774231B4}" srcOrd="7" destOrd="0" presId="urn:microsoft.com/office/officeart/2005/8/layout/lProcess2"/>
    <dgm:cxn modelId="{95424E04-227F-4A5F-A476-75403376F47A}" type="presParOf" srcId="{BD1E2F2F-953F-4FEB-8C81-FB425E15751C}" destId="{AFB13EDF-F8FA-4A00-B544-BE253623B9F8}" srcOrd="8" destOrd="0" presId="urn:microsoft.com/office/officeart/2005/8/layout/lProcess2"/>
    <dgm:cxn modelId="{FE94B0C7-6768-422E-8D60-DDBA35054F0F}" type="presParOf" srcId="{BD1E2F2F-953F-4FEB-8C81-FB425E15751C}" destId="{4AF778B0-D21D-4308-81EA-C051B64C5378}" srcOrd="9" destOrd="0" presId="urn:microsoft.com/office/officeart/2005/8/layout/lProcess2"/>
    <dgm:cxn modelId="{F066C0F5-34DA-4D1C-B108-CE90DC7D6ECE}" type="presParOf" srcId="{BD1E2F2F-953F-4FEB-8C81-FB425E15751C}" destId="{9BEFB225-D651-447D-87C6-BDE12D8523CE}" srcOrd="10" destOrd="0" presId="urn:microsoft.com/office/officeart/2005/8/layout/lProcess2"/>
    <dgm:cxn modelId="{CE4950C1-E728-4A22-9DF2-E2DB5DA0BBB4}" type="presParOf" srcId="{F4A77AFD-B35E-41F2-AA2E-84FCA5FA2504}" destId="{996FF276-16C1-4879-8296-C0F571ABB248}" srcOrd="1" destOrd="0" presId="urn:microsoft.com/office/officeart/2005/8/layout/lProcess2"/>
    <dgm:cxn modelId="{1BD0F86F-87AD-4345-AE78-CA4B2656B325}" type="presParOf" srcId="{F4A77AFD-B35E-41F2-AA2E-84FCA5FA2504}" destId="{0FB96B0B-350F-4C2B-94DE-D9CBAD38F1DD}" srcOrd="2" destOrd="0" presId="urn:microsoft.com/office/officeart/2005/8/layout/lProcess2"/>
    <dgm:cxn modelId="{148EAA84-1A59-4110-86F4-003D6B0B6674}" type="presParOf" srcId="{0FB96B0B-350F-4C2B-94DE-D9CBAD38F1DD}" destId="{B481DC4F-E4EF-4A5F-96AC-878447F3649F}" srcOrd="0" destOrd="0" presId="urn:microsoft.com/office/officeart/2005/8/layout/lProcess2"/>
    <dgm:cxn modelId="{5DE6D94A-6647-4DAD-8215-BC1CD1930830}" type="presParOf" srcId="{0FB96B0B-350F-4C2B-94DE-D9CBAD38F1DD}" destId="{34FBD316-F6F0-40CF-81F0-887E5156EFCC}" srcOrd="1" destOrd="0" presId="urn:microsoft.com/office/officeart/2005/8/layout/lProcess2"/>
    <dgm:cxn modelId="{579FAAE4-9E33-4086-ACB2-1F4F34D111DE}" type="presParOf" srcId="{0FB96B0B-350F-4C2B-94DE-D9CBAD38F1DD}" destId="{7B10481A-82FF-4874-94AF-75B389273671}" srcOrd="2" destOrd="0" presId="urn:microsoft.com/office/officeart/2005/8/layout/lProcess2"/>
    <dgm:cxn modelId="{B7D66ECB-91E6-4084-BDF2-1892B5F4D843}" type="presParOf" srcId="{7B10481A-82FF-4874-94AF-75B389273671}" destId="{DD371D12-DC7E-477C-9137-47B53CDA0FB8}" srcOrd="0" destOrd="0" presId="urn:microsoft.com/office/officeart/2005/8/layout/lProcess2"/>
    <dgm:cxn modelId="{638BD1E1-D3FA-4E97-AA7C-39746609A392}" type="presParOf" srcId="{DD371D12-DC7E-477C-9137-47B53CDA0FB8}" destId="{A19A2469-4935-4FCA-8738-72073DA40D24}" srcOrd="0" destOrd="0" presId="urn:microsoft.com/office/officeart/2005/8/layout/lProcess2"/>
    <dgm:cxn modelId="{F73FDBE4-498D-4ED5-A026-438429F76483}" type="presParOf" srcId="{DD371D12-DC7E-477C-9137-47B53CDA0FB8}" destId="{BEA7585D-1C2B-4972-AF78-4C02D640DE92}" srcOrd="1" destOrd="0" presId="urn:microsoft.com/office/officeart/2005/8/layout/lProcess2"/>
    <dgm:cxn modelId="{5B7F303E-D168-47CA-BFC8-7A257E85A729}" type="presParOf" srcId="{DD371D12-DC7E-477C-9137-47B53CDA0FB8}" destId="{9C06B9FD-8283-4DCD-9030-8AFAAFF083E2}" srcOrd="2" destOrd="0" presId="urn:microsoft.com/office/officeart/2005/8/layout/lProcess2"/>
    <dgm:cxn modelId="{B52DCAA6-8625-4BD6-8F80-D15A6FF9C36B}" type="presParOf" srcId="{F4A77AFD-B35E-41F2-AA2E-84FCA5FA2504}" destId="{475FBE9A-8636-40A6-8534-83FE50D3C044}" srcOrd="3" destOrd="0" presId="urn:microsoft.com/office/officeart/2005/8/layout/lProcess2"/>
    <dgm:cxn modelId="{DA4897AB-B674-43C0-A7F4-9C8F4C8239A3}" type="presParOf" srcId="{F4A77AFD-B35E-41F2-AA2E-84FCA5FA2504}" destId="{096B23E7-6F4A-4537-8F88-FFFAE1BF7B38}" srcOrd="4" destOrd="0" presId="urn:microsoft.com/office/officeart/2005/8/layout/lProcess2"/>
    <dgm:cxn modelId="{3E907754-C68B-490D-914E-A75968FBDD39}" type="presParOf" srcId="{096B23E7-6F4A-4537-8F88-FFFAE1BF7B38}" destId="{A93879B2-5FE1-4C58-9B32-CEC4B456DEDB}" srcOrd="0" destOrd="0" presId="urn:microsoft.com/office/officeart/2005/8/layout/lProcess2"/>
    <dgm:cxn modelId="{D863EAC6-AD20-4DCE-B194-83E8954FABE3}" type="presParOf" srcId="{096B23E7-6F4A-4537-8F88-FFFAE1BF7B38}" destId="{04CD9C53-5B99-4A7C-AE20-85980921442C}" srcOrd="1" destOrd="0" presId="urn:microsoft.com/office/officeart/2005/8/layout/lProcess2"/>
    <dgm:cxn modelId="{D86B3765-C839-4300-8BA1-BB3971A0A808}" type="presParOf" srcId="{096B23E7-6F4A-4537-8F88-FFFAE1BF7B38}" destId="{2213BCFC-3319-41EC-969D-DABC9B576055}" srcOrd="2" destOrd="0" presId="urn:microsoft.com/office/officeart/2005/8/layout/lProcess2"/>
    <dgm:cxn modelId="{11AD59AA-A896-40BB-BC2E-809F8CFC34AB}" type="presParOf" srcId="{2213BCFC-3319-41EC-969D-DABC9B576055}" destId="{816DDB88-EA3B-408A-96A5-179C583B2430}" srcOrd="0" destOrd="0" presId="urn:microsoft.com/office/officeart/2005/8/layout/lProcess2"/>
    <dgm:cxn modelId="{44D5B72B-3407-418F-8CAD-4B2C5C4197B5}" type="presParOf" srcId="{816DDB88-EA3B-408A-96A5-179C583B2430}" destId="{DE22389E-94E3-43EA-9C5B-9F097E636835}" srcOrd="0" destOrd="0" presId="urn:microsoft.com/office/officeart/2005/8/layout/lProcess2"/>
    <dgm:cxn modelId="{AB720040-22C5-4302-BAC5-8899A49FF28B}" type="presParOf" srcId="{F4A77AFD-B35E-41F2-AA2E-84FCA5FA2504}" destId="{15AB29AA-2E93-471B-838F-770CC6CA969E}" srcOrd="5" destOrd="0" presId="urn:microsoft.com/office/officeart/2005/8/layout/lProcess2"/>
    <dgm:cxn modelId="{BB607FBB-55C0-4072-8A80-FCE21D98335A}" type="presParOf" srcId="{F4A77AFD-B35E-41F2-AA2E-84FCA5FA2504}" destId="{1602704B-2848-49A5-9158-C1AFD315E997}" srcOrd="6" destOrd="0" presId="urn:microsoft.com/office/officeart/2005/8/layout/lProcess2"/>
    <dgm:cxn modelId="{23CC0E2F-DA0F-428A-8E98-8F2D6F443FFA}" type="presParOf" srcId="{1602704B-2848-49A5-9158-C1AFD315E997}" destId="{BF13538B-C51D-4001-B1F3-55D752D9D054}" srcOrd="0" destOrd="0" presId="urn:microsoft.com/office/officeart/2005/8/layout/lProcess2"/>
    <dgm:cxn modelId="{CE33B5D9-E152-40CD-80A2-3C19DEC19320}" type="presParOf" srcId="{1602704B-2848-49A5-9158-C1AFD315E997}" destId="{10669470-1A1C-421F-8EF4-0AA5B5DB3D9E}" srcOrd="1" destOrd="0" presId="urn:microsoft.com/office/officeart/2005/8/layout/lProcess2"/>
    <dgm:cxn modelId="{DDA65F0D-BAD9-4DF0-876F-BD667A589B31}" type="presParOf" srcId="{1602704B-2848-49A5-9158-C1AFD315E997}" destId="{48A382A4-8A88-4C71-A576-58AD6FD40246}" srcOrd="2" destOrd="0" presId="urn:microsoft.com/office/officeart/2005/8/layout/lProcess2"/>
    <dgm:cxn modelId="{CA7A7A93-3C1A-4E04-9528-B45AC253709D}" type="presParOf" srcId="{48A382A4-8A88-4C71-A576-58AD6FD40246}" destId="{A13140BE-7DE7-4052-BD05-E351A5D5F50C}" srcOrd="0" destOrd="0" presId="urn:microsoft.com/office/officeart/2005/8/layout/lProcess2"/>
    <dgm:cxn modelId="{69C2BD6C-37D0-48A8-B0AB-2EF82E70C079}" type="presParOf" srcId="{A13140BE-7DE7-4052-BD05-E351A5D5F50C}" destId="{CE89DE49-0ED7-4489-B86B-A02F59CB2163}" srcOrd="0" destOrd="0" presId="urn:microsoft.com/office/officeart/2005/8/layout/lProcess2"/>
    <dgm:cxn modelId="{2B1D6D4A-EAAD-4DD0-B00D-6F48F424A652}" type="presParOf" srcId="{A13140BE-7DE7-4052-BD05-E351A5D5F50C}" destId="{828A2C6E-807E-4561-8308-98F18FA00623}" srcOrd="1" destOrd="0" presId="urn:microsoft.com/office/officeart/2005/8/layout/lProcess2"/>
    <dgm:cxn modelId="{6CEA1158-8D29-4AE1-9638-210D87C46127}" type="presParOf" srcId="{A13140BE-7DE7-4052-BD05-E351A5D5F50C}" destId="{94C4B112-7C1C-4323-97F3-FF3EC3AADC28}" srcOrd="2" destOrd="0" presId="urn:microsoft.com/office/officeart/2005/8/layout/lProcess2"/>
    <dgm:cxn modelId="{D32DD189-8594-4E4D-9974-167A13A89A98}" type="presParOf" srcId="{A13140BE-7DE7-4052-BD05-E351A5D5F50C}" destId="{B51A28E2-0670-4122-92D0-1EA836E2C9DA}" srcOrd="3" destOrd="0" presId="urn:microsoft.com/office/officeart/2005/8/layout/lProcess2"/>
    <dgm:cxn modelId="{6FA75EA4-824C-4933-BD7D-FB806BBFBA0B}" type="presParOf" srcId="{A13140BE-7DE7-4052-BD05-E351A5D5F50C}" destId="{BFDDD0D7-465F-46F8-A2B0-07F8179F5E1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A0DA88-9050-42CB-9515-52591AFA65A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2F585E-7CC7-4934-8EFE-0228F6D539C5}">
      <dgm:prSet/>
      <dgm:spPr/>
      <dgm:t>
        <a:bodyPr/>
        <a:lstStyle/>
        <a:p>
          <a:r>
            <a:rPr lang="fr-CH" b="1"/>
            <a:t>Thank you for being here today!</a:t>
          </a:r>
          <a:endParaRPr lang="en-US"/>
        </a:p>
      </dgm:t>
    </dgm:pt>
    <dgm:pt modelId="{D8F822F6-45E5-4D3C-A31B-394CE18D712D}" type="parTrans" cxnId="{1403D933-AC71-4562-B057-A9C270847FDE}">
      <dgm:prSet/>
      <dgm:spPr/>
      <dgm:t>
        <a:bodyPr/>
        <a:lstStyle/>
        <a:p>
          <a:endParaRPr lang="en-US"/>
        </a:p>
      </dgm:t>
    </dgm:pt>
    <dgm:pt modelId="{E2824028-E357-4AA3-9BD1-F1F95DD72977}" type="sibTrans" cxnId="{1403D933-AC71-4562-B057-A9C270847FDE}">
      <dgm:prSet/>
      <dgm:spPr/>
      <dgm:t>
        <a:bodyPr/>
        <a:lstStyle/>
        <a:p>
          <a:endParaRPr lang="en-US"/>
        </a:p>
      </dgm:t>
    </dgm:pt>
    <dgm:pt modelId="{2FD559C2-7EFF-4319-8732-D76D14D00AD5}">
      <dgm:prSet/>
      <dgm:spPr/>
      <dgm:t>
        <a:bodyPr/>
        <a:lstStyle/>
        <a:p>
          <a:r>
            <a:rPr lang="fr-CH" b="1" dirty="0"/>
            <a:t>And </a:t>
          </a:r>
          <a:r>
            <a:rPr lang="fr-CH" b="1" dirty="0" err="1"/>
            <a:t>now</a:t>
          </a:r>
          <a:r>
            <a:rPr lang="fr-CH" b="1" dirty="0"/>
            <a:t>… time for the TSO group photo on the </a:t>
          </a:r>
          <a:r>
            <a:rPr lang="fr-CH" b="1" dirty="0" err="1"/>
            <a:t>outside</a:t>
          </a:r>
          <a:r>
            <a:rPr lang="fr-CH" b="1" dirty="0"/>
            <a:t> </a:t>
          </a:r>
          <a:r>
            <a:rPr lang="fr-CH" b="1" dirty="0" err="1"/>
            <a:t>stairs</a:t>
          </a:r>
          <a:r>
            <a:rPr lang="fr-CH" b="1" dirty="0"/>
            <a:t> of the Main Building</a:t>
          </a:r>
          <a:endParaRPr lang="en-US" dirty="0"/>
        </a:p>
      </dgm:t>
    </dgm:pt>
    <dgm:pt modelId="{ECFFF37F-435B-4F46-B7D3-6FE5FA893D4B}" type="parTrans" cxnId="{919CCF45-C2A7-4E7C-BAFC-0D97959D0221}">
      <dgm:prSet/>
      <dgm:spPr/>
      <dgm:t>
        <a:bodyPr/>
        <a:lstStyle/>
        <a:p>
          <a:endParaRPr lang="en-US"/>
        </a:p>
      </dgm:t>
    </dgm:pt>
    <dgm:pt modelId="{C9A586AC-8729-4673-BFCB-597296F9BF43}" type="sibTrans" cxnId="{919CCF45-C2A7-4E7C-BAFC-0D97959D0221}">
      <dgm:prSet/>
      <dgm:spPr/>
      <dgm:t>
        <a:bodyPr/>
        <a:lstStyle/>
        <a:p>
          <a:endParaRPr lang="en-US"/>
        </a:p>
      </dgm:t>
    </dgm:pt>
    <dgm:pt modelId="{904AAA12-73F7-4685-827F-82F0D866BCCA}" type="pres">
      <dgm:prSet presAssocID="{10A0DA88-9050-42CB-9515-52591AFA65A2}" presName="root" presStyleCnt="0">
        <dgm:presLayoutVars>
          <dgm:dir/>
          <dgm:resizeHandles val="exact"/>
        </dgm:presLayoutVars>
      </dgm:prSet>
      <dgm:spPr/>
    </dgm:pt>
    <dgm:pt modelId="{4BBC1A6E-5185-4BB0-B069-D5BAC0D39DA0}" type="pres">
      <dgm:prSet presAssocID="{AA2F585E-7CC7-4934-8EFE-0228F6D539C5}" presName="compNode" presStyleCnt="0"/>
      <dgm:spPr/>
    </dgm:pt>
    <dgm:pt modelId="{321886F4-A9A2-437B-B1CD-C353ED806D11}" type="pres">
      <dgm:prSet presAssocID="{AA2F585E-7CC7-4934-8EFE-0228F6D539C5}" presName="bgRect" presStyleLbl="bgShp" presStyleIdx="0" presStyleCnt="2"/>
      <dgm:spPr/>
    </dgm:pt>
    <dgm:pt modelId="{059432AD-EBA3-4FE2-89A5-F3783A7265CB}" type="pres">
      <dgm:prSet presAssocID="{AA2F585E-7CC7-4934-8EFE-0228F6D539C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ngel Face with Solid Fill"/>
        </a:ext>
      </dgm:extLst>
    </dgm:pt>
    <dgm:pt modelId="{B3369658-A997-4383-9D9B-46467B721906}" type="pres">
      <dgm:prSet presAssocID="{AA2F585E-7CC7-4934-8EFE-0228F6D539C5}" presName="spaceRect" presStyleCnt="0"/>
      <dgm:spPr/>
    </dgm:pt>
    <dgm:pt modelId="{694E8666-D159-47E1-B94D-EA82B746F422}" type="pres">
      <dgm:prSet presAssocID="{AA2F585E-7CC7-4934-8EFE-0228F6D539C5}" presName="parTx" presStyleLbl="revTx" presStyleIdx="0" presStyleCnt="2">
        <dgm:presLayoutVars>
          <dgm:chMax val="0"/>
          <dgm:chPref val="0"/>
        </dgm:presLayoutVars>
      </dgm:prSet>
      <dgm:spPr/>
    </dgm:pt>
    <dgm:pt modelId="{E6700732-45FA-4DC2-BF87-E4029874C928}" type="pres">
      <dgm:prSet presAssocID="{E2824028-E357-4AA3-9BD1-F1F95DD72977}" presName="sibTrans" presStyleCnt="0"/>
      <dgm:spPr/>
    </dgm:pt>
    <dgm:pt modelId="{B2B14CD6-B773-4E4E-B93C-FBFE85AE0BAB}" type="pres">
      <dgm:prSet presAssocID="{2FD559C2-7EFF-4319-8732-D76D14D00AD5}" presName="compNode" presStyleCnt="0"/>
      <dgm:spPr/>
    </dgm:pt>
    <dgm:pt modelId="{D54A4AC1-EAF8-4B7D-97ED-AD8A1E7DD0ED}" type="pres">
      <dgm:prSet presAssocID="{2FD559C2-7EFF-4319-8732-D76D14D00AD5}" presName="bgRect" presStyleLbl="bgShp" presStyleIdx="1" presStyleCnt="2"/>
      <dgm:spPr/>
    </dgm:pt>
    <dgm:pt modelId="{5901D42E-B0FB-4AB2-B316-E0F7608AB6ED}" type="pres">
      <dgm:prSet presAssocID="{2FD559C2-7EFF-4319-8732-D76D14D00AD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ilding"/>
        </a:ext>
      </dgm:extLst>
    </dgm:pt>
    <dgm:pt modelId="{D9E2D3CC-1565-4470-93EE-2B2AF7A50F02}" type="pres">
      <dgm:prSet presAssocID="{2FD559C2-7EFF-4319-8732-D76D14D00AD5}" presName="spaceRect" presStyleCnt="0"/>
      <dgm:spPr/>
    </dgm:pt>
    <dgm:pt modelId="{2D5D8042-D17B-4EA6-8F06-B463691B98E5}" type="pres">
      <dgm:prSet presAssocID="{2FD559C2-7EFF-4319-8732-D76D14D00AD5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0BDE0A1B-7DA5-4D7E-A5B5-1F64DCC070EB}" type="presOf" srcId="{AA2F585E-7CC7-4934-8EFE-0228F6D539C5}" destId="{694E8666-D159-47E1-B94D-EA82B746F422}" srcOrd="0" destOrd="0" presId="urn:microsoft.com/office/officeart/2018/2/layout/IconVerticalSolidList"/>
    <dgm:cxn modelId="{1403D933-AC71-4562-B057-A9C270847FDE}" srcId="{10A0DA88-9050-42CB-9515-52591AFA65A2}" destId="{AA2F585E-7CC7-4934-8EFE-0228F6D539C5}" srcOrd="0" destOrd="0" parTransId="{D8F822F6-45E5-4D3C-A31B-394CE18D712D}" sibTransId="{E2824028-E357-4AA3-9BD1-F1F95DD72977}"/>
    <dgm:cxn modelId="{919CCF45-C2A7-4E7C-BAFC-0D97959D0221}" srcId="{10A0DA88-9050-42CB-9515-52591AFA65A2}" destId="{2FD559C2-7EFF-4319-8732-D76D14D00AD5}" srcOrd="1" destOrd="0" parTransId="{ECFFF37F-435B-4F46-B7D3-6FE5FA893D4B}" sibTransId="{C9A586AC-8729-4673-BFCB-597296F9BF43}"/>
    <dgm:cxn modelId="{CB0F80F8-A001-4CDD-8B10-CAA4D52C6DD4}" type="presOf" srcId="{2FD559C2-7EFF-4319-8732-D76D14D00AD5}" destId="{2D5D8042-D17B-4EA6-8F06-B463691B98E5}" srcOrd="0" destOrd="0" presId="urn:microsoft.com/office/officeart/2018/2/layout/IconVerticalSolidList"/>
    <dgm:cxn modelId="{F22FCDFF-C4B3-468C-A101-2FAB47E75CEE}" type="presOf" srcId="{10A0DA88-9050-42CB-9515-52591AFA65A2}" destId="{904AAA12-73F7-4685-827F-82F0D866BCCA}" srcOrd="0" destOrd="0" presId="urn:microsoft.com/office/officeart/2018/2/layout/IconVerticalSolidList"/>
    <dgm:cxn modelId="{8773CAEF-3768-4155-95DB-6F4B83A7133D}" type="presParOf" srcId="{904AAA12-73F7-4685-827F-82F0D866BCCA}" destId="{4BBC1A6E-5185-4BB0-B069-D5BAC0D39DA0}" srcOrd="0" destOrd="0" presId="urn:microsoft.com/office/officeart/2018/2/layout/IconVerticalSolidList"/>
    <dgm:cxn modelId="{2CD1AD5D-1256-4D52-B9B5-7CC2E07CC159}" type="presParOf" srcId="{4BBC1A6E-5185-4BB0-B069-D5BAC0D39DA0}" destId="{321886F4-A9A2-437B-B1CD-C353ED806D11}" srcOrd="0" destOrd="0" presId="urn:microsoft.com/office/officeart/2018/2/layout/IconVerticalSolidList"/>
    <dgm:cxn modelId="{2636BF03-7D35-4EB8-BFB3-1DC2738A0F73}" type="presParOf" srcId="{4BBC1A6E-5185-4BB0-B069-D5BAC0D39DA0}" destId="{059432AD-EBA3-4FE2-89A5-F3783A7265CB}" srcOrd="1" destOrd="0" presId="urn:microsoft.com/office/officeart/2018/2/layout/IconVerticalSolidList"/>
    <dgm:cxn modelId="{D43CD940-E7DF-4A68-AD0D-7840D3871591}" type="presParOf" srcId="{4BBC1A6E-5185-4BB0-B069-D5BAC0D39DA0}" destId="{B3369658-A997-4383-9D9B-46467B721906}" srcOrd="2" destOrd="0" presId="urn:microsoft.com/office/officeart/2018/2/layout/IconVerticalSolidList"/>
    <dgm:cxn modelId="{FF7538AA-C48A-4B03-A9FB-39F170044231}" type="presParOf" srcId="{4BBC1A6E-5185-4BB0-B069-D5BAC0D39DA0}" destId="{694E8666-D159-47E1-B94D-EA82B746F422}" srcOrd="3" destOrd="0" presId="urn:microsoft.com/office/officeart/2018/2/layout/IconVerticalSolidList"/>
    <dgm:cxn modelId="{00DF6621-5717-42D3-AE64-EA882DC3DFD6}" type="presParOf" srcId="{904AAA12-73F7-4685-827F-82F0D866BCCA}" destId="{E6700732-45FA-4DC2-BF87-E4029874C928}" srcOrd="1" destOrd="0" presId="urn:microsoft.com/office/officeart/2018/2/layout/IconVerticalSolidList"/>
    <dgm:cxn modelId="{7120B00E-E07F-4170-953F-70F5C323BDC1}" type="presParOf" srcId="{904AAA12-73F7-4685-827F-82F0D866BCCA}" destId="{B2B14CD6-B773-4E4E-B93C-FBFE85AE0BAB}" srcOrd="2" destOrd="0" presId="urn:microsoft.com/office/officeart/2018/2/layout/IconVerticalSolidList"/>
    <dgm:cxn modelId="{25A5594E-89F3-431C-8268-D1B673F39A78}" type="presParOf" srcId="{B2B14CD6-B773-4E4E-B93C-FBFE85AE0BAB}" destId="{D54A4AC1-EAF8-4B7D-97ED-AD8A1E7DD0ED}" srcOrd="0" destOrd="0" presId="urn:microsoft.com/office/officeart/2018/2/layout/IconVerticalSolidList"/>
    <dgm:cxn modelId="{65D334F8-3757-42C2-9219-98CC18B6ACD8}" type="presParOf" srcId="{B2B14CD6-B773-4E4E-B93C-FBFE85AE0BAB}" destId="{5901D42E-B0FB-4AB2-B316-E0F7608AB6ED}" srcOrd="1" destOrd="0" presId="urn:microsoft.com/office/officeart/2018/2/layout/IconVerticalSolidList"/>
    <dgm:cxn modelId="{B8A031A1-FCDF-4F7D-B12C-A2992BFBC77F}" type="presParOf" srcId="{B2B14CD6-B773-4E4E-B93C-FBFE85AE0BAB}" destId="{D9E2D3CC-1565-4470-93EE-2B2AF7A50F02}" srcOrd="2" destOrd="0" presId="urn:microsoft.com/office/officeart/2018/2/layout/IconVerticalSolidList"/>
    <dgm:cxn modelId="{94DC3EDC-81AA-4D09-8665-97831838FFE4}" type="presParOf" srcId="{B2B14CD6-B773-4E4E-B93C-FBFE85AE0BAB}" destId="{2D5D8042-D17B-4EA6-8F06-B463691B98E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9D556-63B9-42BA-BBA9-DDF1B99DD063}">
      <dsp:nvSpPr>
        <dsp:cNvPr id="0" name=""/>
        <dsp:cNvSpPr/>
      </dsp:nvSpPr>
      <dsp:spPr>
        <a:xfrm>
          <a:off x="2796" y="0"/>
          <a:ext cx="2743753" cy="43107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dirty="0"/>
            <a:t>Foyer/UBS area</a:t>
          </a:r>
          <a:endParaRPr lang="en-US" sz="3100" kern="1200" dirty="0"/>
        </a:p>
      </dsp:txBody>
      <dsp:txXfrm>
        <a:off x="2796" y="0"/>
        <a:ext cx="2743753" cy="1293222"/>
      </dsp:txXfrm>
    </dsp:sp>
    <dsp:sp modelId="{0D791FFA-AE0A-44C7-AA09-BA9463DC736B}">
      <dsp:nvSpPr>
        <dsp:cNvPr id="0" name=""/>
        <dsp:cNvSpPr/>
      </dsp:nvSpPr>
      <dsp:spPr>
        <a:xfrm>
          <a:off x="277171" y="1293433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Indoor air monitoring</a:t>
          </a:r>
        </a:p>
      </dsp:txBody>
      <dsp:txXfrm>
        <a:off x="289293" y="1305555"/>
        <a:ext cx="2170758" cy="389623"/>
      </dsp:txXfrm>
    </dsp:sp>
    <dsp:sp modelId="{28503425-C937-4E1E-94F0-1535F2A4E7B3}">
      <dsp:nvSpPr>
        <dsp:cNvPr id="0" name=""/>
        <dsp:cNvSpPr/>
      </dsp:nvSpPr>
      <dsp:spPr>
        <a:xfrm>
          <a:off x="277171" y="1770972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Medical service / </a:t>
          </a:r>
          <a:r>
            <a:rPr lang="en-US" sz="1400" kern="1200" dirty="0" err="1"/>
            <a:t>Prolians</a:t>
          </a:r>
          <a:endParaRPr lang="en-US" sz="1400" kern="1200" dirty="0"/>
        </a:p>
      </dsp:txBody>
      <dsp:txXfrm>
        <a:off x="289293" y="1783094"/>
        <a:ext cx="2170758" cy="389623"/>
      </dsp:txXfrm>
    </dsp:sp>
    <dsp:sp modelId="{E19E4AA2-6CAA-4049-83DD-1DA36CD148C5}">
      <dsp:nvSpPr>
        <dsp:cNvPr id="0" name=""/>
        <dsp:cNvSpPr/>
      </dsp:nvSpPr>
      <dsp:spPr>
        <a:xfrm>
          <a:off x="277171" y="2248511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/>
            <a:t>Road Safety</a:t>
          </a:r>
          <a:endParaRPr lang="en-US" sz="1400" kern="1200" dirty="0"/>
        </a:p>
      </dsp:txBody>
      <dsp:txXfrm>
        <a:off x="289293" y="2260633"/>
        <a:ext cx="2170758" cy="389623"/>
      </dsp:txXfrm>
    </dsp:sp>
    <dsp:sp modelId="{97528015-D303-4D34-8B72-58295C63B5AE}">
      <dsp:nvSpPr>
        <dsp:cNvPr id="0" name=""/>
        <dsp:cNvSpPr/>
      </dsp:nvSpPr>
      <dsp:spPr>
        <a:xfrm>
          <a:off x="277171" y="2726050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Fire Safety</a:t>
          </a:r>
          <a:endParaRPr lang="en-US" sz="1400" kern="1200" dirty="0"/>
        </a:p>
      </dsp:txBody>
      <dsp:txXfrm>
        <a:off x="289293" y="2738172"/>
        <a:ext cx="2170758" cy="389623"/>
      </dsp:txXfrm>
    </dsp:sp>
    <dsp:sp modelId="{AFB13EDF-F8FA-4A00-B544-BE253623B9F8}">
      <dsp:nvSpPr>
        <dsp:cNvPr id="0" name=""/>
        <dsp:cNvSpPr/>
      </dsp:nvSpPr>
      <dsp:spPr>
        <a:xfrm>
          <a:off x="277171" y="3203589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Mechanical</a:t>
          </a:r>
          <a:r>
            <a:rPr lang="fr-CH" sz="1400" kern="1200" dirty="0"/>
            <a:t> Safety</a:t>
          </a:r>
          <a:endParaRPr lang="en-US" sz="1400" kern="1200" dirty="0"/>
        </a:p>
      </dsp:txBody>
      <dsp:txXfrm>
        <a:off x="289293" y="3215711"/>
        <a:ext cx="2170758" cy="389623"/>
      </dsp:txXfrm>
    </dsp:sp>
    <dsp:sp modelId="{9BEFB225-D651-447D-87C6-BDE12D8523CE}">
      <dsp:nvSpPr>
        <dsp:cNvPr id="0" name=""/>
        <dsp:cNvSpPr/>
      </dsp:nvSpPr>
      <dsp:spPr>
        <a:xfrm>
          <a:off x="277171" y="3681128"/>
          <a:ext cx="2195002" cy="4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Seismic</a:t>
          </a:r>
          <a:r>
            <a:rPr lang="fr-CH" sz="1400" kern="1200" dirty="0"/>
            <a:t> Safety</a:t>
          </a:r>
          <a:endParaRPr lang="en-US" sz="1400" kern="1200" dirty="0"/>
        </a:p>
      </dsp:txBody>
      <dsp:txXfrm>
        <a:off x="289293" y="3693250"/>
        <a:ext cx="2170758" cy="389623"/>
      </dsp:txXfrm>
    </dsp:sp>
    <dsp:sp modelId="{B481DC4F-E4EF-4A5F-96AC-878447F3649F}">
      <dsp:nvSpPr>
        <dsp:cNvPr id="0" name=""/>
        <dsp:cNvSpPr/>
      </dsp:nvSpPr>
      <dsp:spPr>
        <a:xfrm>
          <a:off x="2952330" y="0"/>
          <a:ext cx="2743753" cy="43107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dirty="0" err="1"/>
            <a:t>Grab</a:t>
          </a:r>
          <a:r>
            <a:rPr lang="fr-CH" sz="3100" kern="1200" dirty="0"/>
            <a:t> &amp; Go</a:t>
          </a:r>
          <a:endParaRPr lang="en-US" sz="3100" kern="1200" dirty="0"/>
        </a:p>
      </dsp:txBody>
      <dsp:txXfrm>
        <a:off x="2952330" y="0"/>
        <a:ext cx="2743753" cy="1293222"/>
      </dsp:txXfrm>
    </dsp:sp>
    <dsp:sp modelId="{A19A2469-4935-4FCA-8738-72073DA40D24}">
      <dsp:nvSpPr>
        <dsp:cNvPr id="0" name=""/>
        <dsp:cNvSpPr/>
      </dsp:nvSpPr>
      <dsp:spPr>
        <a:xfrm>
          <a:off x="3226706" y="1294485"/>
          <a:ext cx="2195002" cy="1299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Electrical safety</a:t>
          </a:r>
        </a:p>
      </dsp:txBody>
      <dsp:txXfrm>
        <a:off x="3264774" y="1332553"/>
        <a:ext cx="2118866" cy="1223611"/>
      </dsp:txXfrm>
    </dsp:sp>
    <dsp:sp modelId="{9C06B9FD-8283-4DCD-9030-8AFAAFF083E2}">
      <dsp:nvSpPr>
        <dsp:cNvPr id="0" name=""/>
        <dsp:cNvSpPr/>
      </dsp:nvSpPr>
      <dsp:spPr>
        <a:xfrm>
          <a:off x="3226706" y="2794194"/>
          <a:ext cx="2195002" cy="1299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/>
            <a:t>Noise / Lasers</a:t>
          </a:r>
          <a:endParaRPr lang="en-US" sz="1400" kern="1200" dirty="0"/>
        </a:p>
      </dsp:txBody>
      <dsp:txXfrm>
        <a:off x="3264774" y="2832262"/>
        <a:ext cx="2118866" cy="1223611"/>
      </dsp:txXfrm>
    </dsp:sp>
    <dsp:sp modelId="{A93879B2-5FE1-4C58-9B32-CEC4B456DEDB}">
      <dsp:nvSpPr>
        <dsp:cNvPr id="0" name=""/>
        <dsp:cNvSpPr/>
      </dsp:nvSpPr>
      <dsp:spPr>
        <a:xfrm>
          <a:off x="5901865" y="0"/>
          <a:ext cx="2743753" cy="43107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dirty="0"/>
            <a:t>Pre-Extension </a:t>
          </a:r>
          <a:r>
            <a:rPr lang="fr-CH" sz="3100" kern="1200" dirty="0" err="1"/>
            <a:t>space</a:t>
          </a:r>
          <a:endParaRPr lang="en-US" sz="3100" kern="1200" dirty="0"/>
        </a:p>
      </dsp:txBody>
      <dsp:txXfrm>
        <a:off x="5901865" y="0"/>
        <a:ext cx="2743753" cy="1293222"/>
      </dsp:txXfrm>
    </dsp:sp>
    <dsp:sp modelId="{DE22389E-94E3-43EA-9C5B-9F097E636835}">
      <dsp:nvSpPr>
        <dsp:cNvPr id="0" name=""/>
        <dsp:cNvSpPr/>
      </dsp:nvSpPr>
      <dsp:spPr>
        <a:xfrm>
          <a:off x="6176241" y="1293222"/>
          <a:ext cx="2195002" cy="2801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Environment </a:t>
          </a:r>
          <a:br>
            <a:rPr lang="en-US" sz="1400" kern="1200" dirty="0"/>
          </a:br>
          <a:r>
            <a:rPr lang="en-US" sz="1400" kern="1200" dirty="0"/>
            <a:t>waste and biodiversity</a:t>
          </a:r>
        </a:p>
      </dsp:txBody>
      <dsp:txXfrm>
        <a:off x="6240530" y="1357511"/>
        <a:ext cx="2066424" cy="2673404"/>
      </dsp:txXfrm>
    </dsp:sp>
    <dsp:sp modelId="{BF13538B-C51D-4001-B1F3-55D752D9D054}">
      <dsp:nvSpPr>
        <dsp:cNvPr id="0" name=""/>
        <dsp:cNvSpPr/>
      </dsp:nvSpPr>
      <dsp:spPr>
        <a:xfrm>
          <a:off x="8851400" y="0"/>
          <a:ext cx="2743753" cy="43107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dirty="0"/>
            <a:t>Mezzanine</a:t>
          </a:r>
          <a:endParaRPr lang="en-US" sz="3100" kern="1200" dirty="0"/>
        </a:p>
      </dsp:txBody>
      <dsp:txXfrm>
        <a:off x="8851400" y="0"/>
        <a:ext cx="2743753" cy="1293222"/>
      </dsp:txXfrm>
    </dsp:sp>
    <dsp:sp modelId="{CE89DE49-0ED7-4489-B86B-A02F59CB2163}">
      <dsp:nvSpPr>
        <dsp:cNvPr id="0" name=""/>
        <dsp:cNvSpPr/>
      </dsp:nvSpPr>
      <dsp:spPr>
        <a:xfrm>
          <a:off x="9125775" y="1293591"/>
          <a:ext cx="2195002" cy="8468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CFRS: Life </a:t>
          </a:r>
          <a:r>
            <a:rPr lang="fr-CH" sz="1400" kern="1200" dirty="0" err="1"/>
            <a:t>saving</a:t>
          </a:r>
          <a:r>
            <a:rPr lang="fr-CH" sz="1400" kern="1200" dirty="0"/>
            <a:t> actions</a:t>
          </a:r>
          <a:endParaRPr lang="en-US" sz="1400" kern="1200" dirty="0"/>
        </a:p>
      </dsp:txBody>
      <dsp:txXfrm>
        <a:off x="9150580" y="1318396"/>
        <a:ext cx="2145392" cy="797278"/>
      </dsp:txXfrm>
    </dsp:sp>
    <dsp:sp modelId="{94C4B112-7C1C-4323-97F3-FF3EC3AADC28}">
      <dsp:nvSpPr>
        <dsp:cNvPr id="0" name=""/>
        <dsp:cNvSpPr/>
      </dsp:nvSpPr>
      <dsp:spPr>
        <a:xfrm>
          <a:off x="9125775" y="2270770"/>
          <a:ext cx="2195002" cy="8468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Be </a:t>
          </a:r>
          <a:r>
            <a:rPr lang="fr-CH" sz="1400" kern="1200" dirty="0" err="1"/>
            <a:t>ready</a:t>
          </a:r>
          <a:r>
            <a:rPr lang="fr-CH" sz="1400" kern="1200" dirty="0"/>
            <a:t> </a:t>
          </a:r>
          <a:r>
            <a:rPr lang="fr-CH" sz="1400" kern="1200" dirty="0" err="1"/>
            <a:t>be</a:t>
          </a:r>
          <a:r>
            <a:rPr lang="fr-CH" sz="1400" kern="1200" dirty="0"/>
            <a:t> </a:t>
          </a:r>
          <a:r>
            <a:rPr lang="fr-CH" sz="1400" kern="1200" dirty="0" err="1"/>
            <a:t>safe</a:t>
          </a:r>
          <a:endParaRPr lang="en-US" sz="1400" kern="1200" dirty="0"/>
        </a:p>
      </dsp:txBody>
      <dsp:txXfrm>
        <a:off x="9150580" y="2295575"/>
        <a:ext cx="2145392" cy="797278"/>
      </dsp:txXfrm>
    </dsp:sp>
    <dsp:sp modelId="{BFDDD0D7-465F-46F8-A2B0-07F8179F5E1A}">
      <dsp:nvSpPr>
        <dsp:cNvPr id="0" name=""/>
        <dsp:cNvSpPr/>
      </dsp:nvSpPr>
      <dsp:spPr>
        <a:xfrm>
          <a:off x="9125775" y="3247949"/>
          <a:ext cx="2195002" cy="8468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STC: self-</a:t>
          </a:r>
          <a:r>
            <a:rPr lang="fr-CH" sz="1400" kern="1200" dirty="0" err="1"/>
            <a:t>rescue</a:t>
          </a:r>
          <a:r>
            <a:rPr lang="fr-CH" sz="1400" kern="1200" dirty="0"/>
            <a:t> </a:t>
          </a:r>
          <a:r>
            <a:rPr lang="fr-CH" sz="1400" kern="1200" dirty="0" err="1"/>
            <a:t>masks</a:t>
          </a:r>
          <a:endParaRPr lang="en-US" sz="1400" kern="1200" dirty="0"/>
        </a:p>
      </dsp:txBody>
      <dsp:txXfrm>
        <a:off x="9150580" y="3272754"/>
        <a:ext cx="2145392" cy="797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886F4-A9A2-437B-B1CD-C353ED806D11}">
      <dsp:nvSpPr>
        <dsp:cNvPr id="0" name=""/>
        <dsp:cNvSpPr/>
      </dsp:nvSpPr>
      <dsp:spPr>
        <a:xfrm>
          <a:off x="0" y="959399"/>
          <a:ext cx="11376024" cy="177119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9432AD-EBA3-4FE2-89A5-F3783A7265CB}">
      <dsp:nvSpPr>
        <dsp:cNvPr id="0" name=""/>
        <dsp:cNvSpPr/>
      </dsp:nvSpPr>
      <dsp:spPr>
        <a:xfrm>
          <a:off x="535787" y="1357919"/>
          <a:ext cx="974159" cy="97415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E8666-D159-47E1-B94D-EA82B746F422}">
      <dsp:nvSpPr>
        <dsp:cNvPr id="0" name=""/>
        <dsp:cNvSpPr/>
      </dsp:nvSpPr>
      <dsp:spPr>
        <a:xfrm>
          <a:off x="2045734" y="959399"/>
          <a:ext cx="9330289" cy="17711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452" tIns="187452" rIns="187452" bIns="1874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500" b="1" kern="1200"/>
            <a:t>Thank you for being here today!</a:t>
          </a:r>
          <a:endParaRPr lang="en-US" sz="2500" kern="1200"/>
        </a:p>
      </dsp:txBody>
      <dsp:txXfrm>
        <a:off x="2045734" y="959399"/>
        <a:ext cx="9330289" cy="1771198"/>
      </dsp:txXfrm>
    </dsp:sp>
    <dsp:sp modelId="{D54A4AC1-EAF8-4B7D-97ED-AD8A1E7DD0ED}">
      <dsp:nvSpPr>
        <dsp:cNvPr id="0" name=""/>
        <dsp:cNvSpPr/>
      </dsp:nvSpPr>
      <dsp:spPr>
        <a:xfrm>
          <a:off x="0" y="3173397"/>
          <a:ext cx="11376024" cy="177119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01D42E-B0FB-4AB2-B316-E0F7608AB6ED}">
      <dsp:nvSpPr>
        <dsp:cNvPr id="0" name=""/>
        <dsp:cNvSpPr/>
      </dsp:nvSpPr>
      <dsp:spPr>
        <a:xfrm>
          <a:off x="535787" y="3571917"/>
          <a:ext cx="974159" cy="97415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D8042-D17B-4EA6-8F06-B463691B98E5}">
      <dsp:nvSpPr>
        <dsp:cNvPr id="0" name=""/>
        <dsp:cNvSpPr/>
      </dsp:nvSpPr>
      <dsp:spPr>
        <a:xfrm>
          <a:off x="2045734" y="3173397"/>
          <a:ext cx="9330289" cy="17711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452" tIns="187452" rIns="187452" bIns="1874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500" b="1" kern="1200" dirty="0"/>
            <a:t>And </a:t>
          </a:r>
          <a:r>
            <a:rPr lang="fr-CH" sz="2500" b="1" kern="1200" dirty="0" err="1"/>
            <a:t>now</a:t>
          </a:r>
          <a:r>
            <a:rPr lang="fr-CH" sz="2500" b="1" kern="1200" dirty="0"/>
            <a:t>… time for the TSO group photo on the </a:t>
          </a:r>
          <a:r>
            <a:rPr lang="fr-CH" sz="2500" b="1" kern="1200" dirty="0" err="1"/>
            <a:t>outside</a:t>
          </a:r>
          <a:r>
            <a:rPr lang="fr-CH" sz="2500" b="1" kern="1200" dirty="0"/>
            <a:t> </a:t>
          </a:r>
          <a:r>
            <a:rPr lang="fr-CH" sz="2500" b="1" kern="1200" dirty="0" err="1"/>
            <a:t>stairs</a:t>
          </a:r>
          <a:r>
            <a:rPr lang="fr-CH" sz="2500" b="1" kern="1200" dirty="0"/>
            <a:t> of the Main Building</a:t>
          </a:r>
          <a:endParaRPr lang="en-US" sz="2500" kern="1200" dirty="0"/>
        </a:p>
      </dsp:txBody>
      <dsp:txXfrm>
        <a:off x="2045734" y="3173397"/>
        <a:ext cx="9330289" cy="1771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46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4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rn.ch/tso" TargetMode="External"/><Relationship Id="rId2" Type="http://schemas.openxmlformats.org/officeDocument/2006/relationships/hyperlink" Target="mailto:tso-proposals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tjYieBJu66ED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videos.cern.ch/record/230162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dirty="0"/>
              <a:t>Closing words before we leave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Benoît Delille &amp; Anna Cook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1C5D7-4414-6342-047C-EC06A76FAB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Your feedback </a:t>
            </a:r>
            <a:r>
              <a:rPr lang="fr-CH" dirty="0" err="1"/>
              <a:t>is</a:t>
            </a:r>
            <a:r>
              <a:rPr lang="fr-CH" dirty="0"/>
              <a:t> key!</a:t>
            </a:r>
            <a:br>
              <a:rPr lang="fr-CH" dirty="0"/>
            </a:br>
            <a:r>
              <a:rPr lang="fr-CH" sz="6000" dirty="0">
                <a:hlinkClick r:id="rId2"/>
              </a:rPr>
              <a:t>tso-proposals@cern.ch</a:t>
            </a:r>
            <a:br>
              <a:rPr lang="fr-CH" sz="6000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29865A-F048-F058-80C2-88F57C992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12737" y="3689806"/>
            <a:ext cx="9144000" cy="1655762"/>
          </a:xfrm>
        </p:spPr>
        <p:txBody>
          <a:bodyPr/>
          <a:lstStyle/>
          <a:p>
            <a:r>
              <a:rPr lang="fr-CH" sz="3200" dirty="0"/>
              <a:t>And </a:t>
            </a:r>
            <a:r>
              <a:rPr lang="fr-CH" sz="3200" dirty="0" err="1"/>
              <a:t>don’t</a:t>
            </a:r>
            <a:r>
              <a:rPr lang="fr-CH" sz="3200" dirty="0"/>
              <a:t> </a:t>
            </a:r>
            <a:r>
              <a:rPr lang="fr-CH" sz="3200" dirty="0" err="1"/>
              <a:t>forget</a:t>
            </a:r>
            <a:r>
              <a:rPr lang="fr-CH" sz="3200" dirty="0"/>
              <a:t> the TSO Info Hub…</a:t>
            </a:r>
          </a:p>
          <a:p>
            <a:r>
              <a:rPr lang="en-CH" sz="4800" dirty="0">
                <a:solidFill>
                  <a:srgbClr val="6D2466"/>
                </a:solidFill>
                <a:hlinkClick r:id="rId3"/>
              </a:rPr>
              <a:t>https://www.cern.ch/tso</a:t>
            </a:r>
            <a:r>
              <a:rPr lang="fr-CH" sz="4800">
                <a:solidFill>
                  <a:srgbClr val="6D2466"/>
                </a:solidFill>
              </a:rPr>
              <a:t> </a:t>
            </a:r>
            <a:endParaRPr lang="en-US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8E973-87F5-DF1E-CE1F-3CC89AA9E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DD27F671-9FC9-3E8E-7240-4C7E6C19B8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5 June 2025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36DA2C0-3706-A5C2-F3BA-0FA799BC7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CH"/>
              <a:t>TSO meet-up</a:t>
            </a:r>
            <a:endParaRPr lang="en-US"/>
          </a:p>
        </p:txBody>
      </p:sp>
      <p:pic>
        <p:nvPicPr>
          <p:cNvPr id="10" name="Picture 9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2365521E-7343-B23A-CFB0-C68D776B9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185" y="2858293"/>
            <a:ext cx="3492559" cy="349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1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C43D30A-5A69-0C8B-2CCF-C47303589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2553" y="2473866"/>
            <a:ext cx="6572221" cy="3696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itle 2">
            <a:extLst>
              <a:ext uri="{FF2B5EF4-FFF2-40B4-BE49-F238E27FC236}">
                <a16:creationId xmlns:a16="http://schemas.microsoft.com/office/drawing/2014/main" id="{242390AC-7082-A26C-DD00-8DB3AE9F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pPr marL="0" marR="0">
              <a:buNone/>
            </a:pPr>
            <a:r>
              <a:rPr lang="fr-CH" dirty="0"/>
              <a:t>The TSO </a:t>
            </a:r>
            <a:r>
              <a:rPr lang="fr-CH" dirty="0" err="1"/>
              <a:t>video</a:t>
            </a:r>
            <a:r>
              <a:rPr lang="fr-CH" dirty="0"/>
              <a:t>…</a:t>
            </a:r>
            <a:br>
              <a:rPr lang="fr-CH" dirty="0"/>
            </a:br>
            <a:r>
              <a:rPr lang="en-GB" sz="28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Y</a:t>
            </a:r>
            <a:r>
              <a:rPr lang="en-GB" sz="2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outube</a:t>
            </a:r>
            <a:r>
              <a:rPr lang="en-GB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: </a:t>
            </a:r>
            <a:r>
              <a:rPr lang="en-GB" sz="2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https://youtu.be/tjYieBJu66E</a:t>
            </a:r>
            <a:r>
              <a:rPr lang="en-GB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br>
              <a:rPr lang="en-GB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CDS: </a:t>
            </a:r>
            <a:r>
              <a:rPr lang="en-GB" sz="2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https://videos.cern.ch/record/2301624</a:t>
            </a:r>
            <a:br>
              <a:rPr lang="en-US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en-US" sz="4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CH"/>
              <a:t>TSO meet-up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2"/>
            <a:ext cx="68125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5EC2B6-F9B2-697A-3199-EE67CAB0E564}"/>
              </a:ext>
            </a:extLst>
          </p:cNvPr>
          <p:cNvSpPr txBox="1"/>
          <p:nvPr/>
        </p:nvSpPr>
        <p:spPr>
          <a:xfrm>
            <a:off x="407989" y="1972343"/>
            <a:ext cx="119461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/>
              <a:t>Congratulations to Christel, Pauline, Jamie and Mathieu </a:t>
            </a:r>
            <a:r>
              <a:rPr lang="fr-CH" sz="2400" dirty="0" err="1"/>
              <a:t>who</a:t>
            </a:r>
            <a:r>
              <a:rPr lang="fr-CH" sz="2400" dirty="0"/>
              <a:t> </a:t>
            </a:r>
            <a:r>
              <a:rPr lang="fr-CH" sz="2400" dirty="0" err="1"/>
              <a:t>deserve</a:t>
            </a:r>
            <a:r>
              <a:rPr lang="fr-CH" sz="2400" dirty="0"/>
              <a:t> a </a:t>
            </a:r>
            <a:r>
              <a:rPr lang="fr-CH" sz="2400" dirty="0" err="1"/>
              <a:t>special</a:t>
            </a:r>
            <a:r>
              <a:rPr lang="fr-CH" sz="2400" dirty="0"/>
              <a:t> oscar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1F7744-6670-75A0-C293-0303EA2DA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854" y="1057204"/>
            <a:ext cx="9221630" cy="5210220"/>
          </a:xfrm>
          <a:prstGeom prst="rect">
            <a:avLst/>
          </a:prstGeom>
          <a:noFill/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29A24806-5634-DE56-6D78-CF1614D2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fr-CH" dirty="0"/>
              <a:t>Don’t miss the CERN Safety </a:t>
            </a:r>
            <a:r>
              <a:rPr lang="fr-CH" dirty="0" err="1"/>
              <a:t>day</a:t>
            </a:r>
            <a:r>
              <a:rPr lang="fr-CH" dirty="0"/>
              <a:t> </a:t>
            </a:r>
            <a:r>
              <a:rPr lang="fr-CH" dirty="0" err="1"/>
              <a:t>today</a:t>
            </a:r>
            <a:r>
              <a:rPr lang="fr-CH" dirty="0"/>
              <a:t> </a:t>
            </a:r>
            <a:r>
              <a:rPr lang="fr-CH" dirty="0" err="1"/>
              <a:t>until</a:t>
            </a:r>
            <a:r>
              <a:rPr lang="fr-CH" dirty="0"/>
              <a:t> 3 </a:t>
            </a:r>
            <a:r>
              <a:rPr lang="fr-CH"/>
              <a:t>p.m. </a:t>
            </a:r>
            <a:r>
              <a:rPr lang="fr-CH" dirty="0"/>
              <a:t>!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B3BE73-2F9E-3533-101B-20F2DE92A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5067E-B3CD-2AE1-95DB-95D12559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CH"/>
              <a:t>TSO meet-up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4F5C4-849E-3113-71C2-4D1F717B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2"/>
            <a:ext cx="68125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4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28751-046B-84FA-2A74-4761080D9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Stands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67B86-E093-5458-5245-C2F67E58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8CCF9BF-1B82-9FCC-EC89-FA697B077C6E}"/>
              </a:ext>
            </a:extLst>
          </p:cNvPr>
          <p:cNvGraphicFramePr/>
          <p:nvPr/>
        </p:nvGraphicFramePr>
        <p:xfrm>
          <a:off x="429209" y="1455575"/>
          <a:ext cx="11597950" cy="4310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D0C43F-CD83-F0DA-986F-261C62CC5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1EA67E-609C-ACBA-826A-CF6F17318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59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538ED8-2F93-94BF-C06E-A02EBC97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F4234-ED4B-A080-7FA1-ED7DE561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CH"/>
              <a:t>TSO meet-up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FDB57-640B-BDA4-C882-D7E39C1E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2"/>
            <a:ext cx="68125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14" name="Content Placeholder 1">
            <a:extLst>
              <a:ext uri="{FF2B5EF4-FFF2-40B4-BE49-F238E27FC236}">
                <a16:creationId xmlns:a16="http://schemas.microsoft.com/office/drawing/2014/main" id="{0AD9F12B-93B9-3388-A92E-4B83AF8005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162175"/>
              </p:ext>
            </p:extLst>
          </p:nvPr>
        </p:nvGraphicFramePr>
        <p:xfrm>
          <a:off x="407989" y="296779"/>
          <a:ext cx="11376024" cy="5903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632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260</TotalTime>
  <Words>206</Words>
  <Application>Microsoft Office PowerPoint</Application>
  <PresentationFormat>Widescreen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Calibri</vt:lpstr>
      <vt:lpstr>Office Theme</vt:lpstr>
      <vt:lpstr>TSO meet-up Closing words before we leave</vt:lpstr>
      <vt:lpstr>Your feedback is key! tso-proposals@cern.ch </vt:lpstr>
      <vt:lpstr>The TSO video… Youtube: https://youtu.be/tjYieBJu66E  CDS: https://videos.cern.ch/record/2301624 </vt:lpstr>
      <vt:lpstr>Don’t miss the CERN Safety day today until 3 p.m. !</vt:lpstr>
      <vt:lpstr>Stands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Anna Cook</cp:lastModifiedBy>
  <cp:revision>23</cp:revision>
  <dcterms:created xsi:type="dcterms:W3CDTF">2023-03-09T16:25:59Z</dcterms:created>
  <dcterms:modified xsi:type="dcterms:W3CDTF">2025-06-04T11:09:57Z</dcterms:modified>
</cp:coreProperties>
</file>