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E337-3B1B-6099-77FE-912DFAA42E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F50881-7480-D4EA-F613-495F73885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A5961-3A38-8D2B-0FA4-11D9D8E0A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89DFF-0D6D-BAE4-76B7-D1BF47966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D4D5F-82FF-DDD4-AD61-4502E8E8E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64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1152E-02D4-2802-AD00-2F9E8DD99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DD5AF9-1775-278D-B3B5-A7960A0BD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3D9EFD-896B-937F-2B8B-8AAF51B48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FD0AB-0A95-A3C0-FF87-7E8EF3525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A7FBD-AC2E-8FF6-E314-014C2C635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488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EB1310-21B0-7947-E2CE-73F750C84E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049DC1-6422-1477-2A22-1810F4BB8D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13F09-811B-B1D7-01A0-F3B1AAE440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EA0DFC-761A-98F4-B459-D6A4F993A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BD5005-F025-CB47-6F67-3DA0687DD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378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DD425-89CA-72C3-2394-A06145D3B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3294B2-601B-5DA1-4D80-5164D3009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DF37B-87BD-C0A1-074A-09BACA1BD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435CD-FEF4-F892-5B3D-A64217BEA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E25378-B1FB-176D-C4D5-E97BD7501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3491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F2DF1-E0D7-25C7-6A7E-331DD0CDE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23F43-B816-ACDB-6E7B-01E9B4E220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C5517-58B2-2245-A39C-2A85ABC99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330C7-0EDF-B27E-A9E7-3F6193852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29468-2C81-D5C2-FC93-F85E5A829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26836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E7E6D-FEFE-6511-B99F-EEDF0DE03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CBEE7-B169-3370-6A69-B68C0F51E3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49EDC7-A7E0-1E67-D4B4-91A1511B9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14CE5-9FF7-45B7-25AE-D9A3E0223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930F9C-D388-5194-4D28-B2C80192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2E6F9-7C0C-0B5D-6F55-99BB5A414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93684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AC761-D12D-AC33-9AFE-C8FD08B3B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A95CBA-7E0F-C391-078F-2CBCAFC585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0EB551-BFD5-92FD-DF2B-ADBEF84FD5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C130F2-5C79-DB30-0BAF-155EE4D4FA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D31D67-E116-AF75-EEDF-1EF381D8E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92C8B7-9B11-4450-6C42-22446249A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52B8C-9E9E-0E82-8654-EC48787FD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B08D37-D7B9-CA62-5BB4-F17E51281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5202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242F5-91D8-344F-8EE3-4993164B0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2079BF-4B9E-39D7-432F-4A0711D2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769E09-B8D2-384B-C738-BA6DF309A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53E62-51BE-9E2A-F230-A350E21DF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78884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27FB4F-31CD-D8E6-AF36-7641F0ACD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25A250-D158-12D6-6F70-4844FD3E3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D8958-B750-AA68-CA0D-874EB0C58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4311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AD5AC-91FF-3056-FEC8-2C04F0074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DE27D5-0F61-FBD8-3258-D394088EB7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46C3E-4294-8A9C-954C-9D7C91C28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75B085-8A83-D1A0-9F69-18B1CC665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4C59F-75F6-38E2-02A6-8371E5996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43C8FB-4F65-D5B1-E867-DD01CC10B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2321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EAC37-DA3E-BCC9-10DA-1C7E1EEA2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D0FA6F-F226-283E-174B-D984843549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24132-3FEE-AE6A-22F4-64E63AE23B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94673-D8B1-C2F3-F4AE-10D23A16F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F2DC0-AAFA-6BB3-095A-F889B692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8ED900-D856-7866-22C3-81F998095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13420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ABEDD1-A391-A13D-BD78-F5EE267A1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656B3D-67BC-1D50-DE86-21821F677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0FC7F-A7CC-AEB7-7361-C7A4031925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83DA13-E431-4D5E-AD22-CD22475D67E3}" type="datetimeFigureOut">
              <a:rPr lang="en-CH" smtClean="0"/>
              <a:t>05.02.2025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8EF26B-8C8B-66F8-008F-83D4F8A9EC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B345-79D2-9C04-C954-FC1A9A6709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A2F0E9-92C0-4F1B-85EC-08642086FA00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29586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loggas.web.cern.ch/Procedures/11" TargetMode="External"/><Relationship Id="rId13" Type="http://schemas.openxmlformats.org/officeDocument/2006/relationships/hyperlink" Target="https://eloggas.web.cern.ch/Procedures/15" TargetMode="External"/><Relationship Id="rId3" Type="http://schemas.openxmlformats.org/officeDocument/2006/relationships/hyperlink" Target="https://eloggas.web.cern.ch/Procedures/8" TargetMode="External"/><Relationship Id="rId7" Type="http://schemas.openxmlformats.org/officeDocument/2006/relationships/hyperlink" Target="https://eloggas.web.cern.ch/Procedures/18" TargetMode="External"/><Relationship Id="rId12" Type="http://schemas.openxmlformats.org/officeDocument/2006/relationships/hyperlink" Target="https://eloggas.web.cern.ch/Procedures/2" TargetMode="External"/><Relationship Id="rId2" Type="http://schemas.openxmlformats.org/officeDocument/2006/relationships/hyperlink" Target="https://eloggas.web.cern.ch/Procedures/16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loggas.web.cern.ch/Procedures/13" TargetMode="External"/><Relationship Id="rId11" Type="http://schemas.openxmlformats.org/officeDocument/2006/relationships/hyperlink" Target="https://eloggas.web.cern.ch/Procedures/19" TargetMode="External"/><Relationship Id="rId5" Type="http://schemas.openxmlformats.org/officeDocument/2006/relationships/hyperlink" Target="https://eloggas.web.cern.ch/Procedures/9" TargetMode="External"/><Relationship Id="rId10" Type="http://schemas.openxmlformats.org/officeDocument/2006/relationships/hyperlink" Target="https://eloggas.web.cern.ch/Procedures/17" TargetMode="External"/><Relationship Id="rId4" Type="http://schemas.openxmlformats.org/officeDocument/2006/relationships/hyperlink" Target="https://eloggas.web.cern.ch/Procedures/10" TargetMode="External"/><Relationship Id="rId9" Type="http://schemas.openxmlformats.org/officeDocument/2006/relationships/hyperlink" Target="https://eloggas.web.cern.ch/Procedures/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36D20CB5-FEB6-0B0F-9B0C-3C669174578B}"/>
              </a:ext>
            </a:extLst>
          </p:cNvPr>
          <p:cNvSpPr txBox="1"/>
          <p:nvPr/>
        </p:nvSpPr>
        <p:spPr>
          <a:xfrm>
            <a:off x="0" y="684014"/>
            <a:ext cx="12124944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ALICE</a:t>
            </a:r>
          </a:p>
          <a:p>
            <a:r>
              <a:rPr lang="en-GB" dirty="0">
                <a:hlinkClick r:id="rId2"/>
              </a:rPr>
              <a:t>#16 ALICE-TRD Xe recuperation - what to do in case of stop</a:t>
            </a:r>
            <a:endParaRPr lang="en-GB" dirty="0"/>
          </a:p>
          <a:p>
            <a:endParaRPr lang="en-GB" dirty="0"/>
          </a:p>
          <a:p>
            <a:r>
              <a:rPr lang="en-GB" dirty="0"/>
              <a:t>ATLAS</a:t>
            </a:r>
          </a:p>
          <a:p>
            <a:r>
              <a:rPr lang="en-GB" dirty="0">
                <a:hlinkClick r:id="rId3"/>
              </a:rPr>
              <a:t>#8 ATLAS TGC n-Pentane refill procedure</a:t>
            </a:r>
            <a:r>
              <a:rPr lang="en-GB" dirty="0"/>
              <a:t> something to be completed in last page about storage tank replacement?</a:t>
            </a:r>
          </a:p>
          <a:p>
            <a:r>
              <a:rPr lang="en-GB" dirty="0">
                <a:hlinkClick r:id="rId4"/>
              </a:rPr>
              <a:t>#10 ATLAS TGC procedure to change from mixture to CO2 only</a:t>
            </a:r>
            <a:endParaRPr lang="en-GB" dirty="0">
              <a:hlinkClick r:id="rId5"/>
            </a:endParaRPr>
          </a:p>
          <a:p>
            <a:r>
              <a:rPr lang="en-GB" dirty="0">
                <a:hlinkClick r:id="rId5"/>
              </a:rPr>
              <a:t>#9 How to check the mapping between recipe number (for example </a:t>
            </a:r>
            <a:r>
              <a:rPr lang="en-GB" dirty="0" err="1">
                <a:hlinkClick r:id="rId5"/>
              </a:rPr>
              <a:t>ATLRPC_Di_xxChamPRegWP</a:t>
            </a:r>
            <a:r>
              <a:rPr lang="en-GB" dirty="0">
                <a:hlinkClick r:id="rId5"/>
              </a:rPr>
              <a:t> )  and the PT sensor used to regulate on the chamber</a:t>
            </a:r>
            <a:endParaRPr lang="en-GB" dirty="0"/>
          </a:p>
          <a:p>
            <a:r>
              <a:rPr lang="en-GB" dirty="0">
                <a:hlinkClick r:id="rId6"/>
              </a:rPr>
              <a:t>#13 procedure to operate independently TRT Main gas system and TRO gas system</a:t>
            </a:r>
            <a:endParaRPr lang="en-GB" dirty="0"/>
          </a:p>
          <a:p>
            <a:r>
              <a:rPr lang="en-GB" dirty="0">
                <a:hlinkClick r:id="rId7"/>
              </a:rPr>
              <a:t>#18 How to refill the MDT chambers after a long stop </a:t>
            </a:r>
            <a:endParaRPr lang="en-GB" dirty="0"/>
          </a:p>
          <a:p>
            <a:endParaRPr lang="en-GB" dirty="0"/>
          </a:p>
          <a:p>
            <a:r>
              <a:rPr lang="en-GB" dirty="0"/>
              <a:t>CMS</a:t>
            </a:r>
          </a:p>
          <a:p>
            <a:r>
              <a:rPr lang="en-GB" dirty="0">
                <a:hlinkClick r:id="rId8"/>
              </a:rPr>
              <a:t>#11 Procedure to fill CMS DT  humidifier</a:t>
            </a:r>
            <a:endParaRPr lang="en-GB" dirty="0"/>
          </a:p>
          <a:p>
            <a:r>
              <a:rPr lang="en-GB" dirty="0">
                <a:hlinkClick r:id="rId9"/>
              </a:rPr>
              <a:t>#14 CMS-RPC humidity and R134a recuperation - when problem with Purif1</a:t>
            </a:r>
            <a:endParaRPr lang="en-GB" dirty="0"/>
          </a:p>
          <a:p>
            <a:r>
              <a:rPr lang="en-GB" dirty="0">
                <a:hlinkClick r:id="rId10"/>
              </a:rPr>
              <a:t>#17 RESTART CMS CSC GAS SYSTEM AFTER CHRISTMAS HOLIDAYS</a:t>
            </a:r>
            <a:endParaRPr lang="en-GB" dirty="0"/>
          </a:p>
          <a:p>
            <a:r>
              <a:rPr lang="en-GB">
                <a:hlinkClick r:id="rId11"/>
              </a:rPr>
              <a:t>#19 PROCEDURE TO PASS TO 100% OF FRESH CF4 IN THE CSC MIXER IN CASE OF CF4 RECOVERY BATTERIES EMPTY</a:t>
            </a:r>
            <a:endParaRPr lang="en-GB" dirty="0"/>
          </a:p>
          <a:p>
            <a:endParaRPr lang="en-GB" dirty="0"/>
          </a:p>
          <a:p>
            <a:r>
              <a:rPr lang="en-GB" dirty="0"/>
              <a:t>Non-LHC</a:t>
            </a:r>
          </a:p>
          <a:p>
            <a:r>
              <a:rPr lang="en-GB" dirty="0">
                <a:hlinkClick r:id="rId12"/>
              </a:rPr>
              <a:t>#2 PROCEDURE TO PUT IN BACKUP NA62 STRAW</a:t>
            </a:r>
            <a:endParaRPr lang="en-GB" dirty="0"/>
          </a:p>
          <a:p>
            <a:r>
              <a:rPr lang="en-GB" dirty="0">
                <a:hlinkClick r:id="rId13"/>
              </a:rPr>
              <a:t>#15 CEDAR info for piquet in case of leak and pressure scan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7620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177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Guida</dc:creator>
  <cp:lastModifiedBy>Roberto Guida</cp:lastModifiedBy>
  <cp:revision>2</cp:revision>
  <dcterms:created xsi:type="dcterms:W3CDTF">2025-02-05T14:51:48Z</dcterms:created>
  <dcterms:modified xsi:type="dcterms:W3CDTF">2025-02-05T15:37:56Z</dcterms:modified>
</cp:coreProperties>
</file>