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5" r:id="rId4"/>
    <p:sldMasterId id="2147483696" r:id="rId5"/>
    <p:sldMasterId id="2147483697" r:id="rId6"/>
    <p:sldMasterId id="2147483698"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Lst>
  <p:sldSz cy="5143500" cx="9144000"/>
  <p:notesSz cx="6858000" cy="9144000"/>
  <p:embeddedFontLst>
    <p:embeddedFont>
      <p:font typeface="Arial Narrow"/>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11" Type="http://schemas.openxmlformats.org/officeDocument/2006/relationships/slide" Target="slides/slide3.xml"/><Relationship Id="rId22" Type="http://schemas.openxmlformats.org/officeDocument/2006/relationships/font" Target="fonts/ArialNarrow-bold.fntdata"/><Relationship Id="rId10" Type="http://schemas.openxmlformats.org/officeDocument/2006/relationships/slide" Target="slides/slide2.xml"/><Relationship Id="rId21" Type="http://schemas.openxmlformats.org/officeDocument/2006/relationships/font" Target="fonts/ArialNarrow-regular.fntdata"/><Relationship Id="rId13" Type="http://schemas.openxmlformats.org/officeDocument/2006/relationships/slide" Target="slides/slide5.xml"/><Relationship Id="rId24" Type="http://schemas.openxmlformats.org/officeDocument/2006/relationships/font" Target="fonts/ArialNarrow-boldItalic.fntdata"/><Relationship Id="rId12" Type="http://schemas.openxmlformats.org/officeDocument/2006/relationships/slide" Target="slides/slide4.xml"/><Relationship Id="rId23" Type="http://schemas.openxmlformats.org/officeDocument/2006/relationships/font" Target="fonts/ArialNarrow-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1.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5" Type="http://schemas.openxmlformats.org/officeDocument/2006/relationships/slideMaster" Target="slideMasters/slideMaster2.xml"/><Relationship Id="rId19" Type="http://schemas.openxmlformats.org/officeDocument/2006/relationships/slide" Target="slides/slide11.xml"/><Relationship Id="rId6" Type="http://schemas.openxmlformats.org/officeDocument/2006/relationships/slideMaster" Target="slideMasters/slideMaster3.xml"/><Relationship Id="rId18" Type="http://schemas.openxmlformats.org/officeDocument/2006/relationships/slide" Target="slides/slide10.xml"/><Relationship Id="rId7" Type="http://schemas.openxmlformats.org/officeDocument/2006/relationships/slideMaster" Target="slideMasters/slideMaster4.xml"/><Relationship Id="rId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33730d0cd91_2_56:notes"/>
          <p:cNvSpPr txBox="1"/>
          <p:nvPr>
            <p:ph idx="1" type="body"/>
          </p:nvPr>
        </p:nvSpPr>
        <p:spPr>
          <a:xfrm>
            <a:off x="777240" y="4777560"/>
            <a:ext cx="6217560" cy="452592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g33730d0cd91_2_56:notes"/>
          <p:cNvSpPr/>
          <p:nvPr>
            <p:ph idx="2" type="sldImg"/>
          </p:nvPr>
        </p:nvSpPr>
        <p:spPr>
          <a:xfrm>
            <a:off x="533520" y="764280"/>
            <a:ext cx="6704640" cy="37713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g33730d0cd91_2_309:notes"/>
          <p:cNvSpPr txBox="1"/>
          <p:nvPr>
            <p:ph idx="1" type="body"/>
          </p:nvPr>
        </p:nvSpPr>
        <p:spPr>
          <a:xfrm>
            <a:off x="686520" y="4400280"/>
            <a:ext cx="5484900" cy="3600300"/>
          </a:xfrm>
          <a:prstGeom prst="rect">
            <a:avLst/>
          </a:prstGeom>
          <a:noFill/>
          <a:ln>
            <a:noFill/>
          </a:ln>
        </p:spPr>
        <p:txBody>
          <a:bodyPr anchorCtr="0" anchor="t" bIns="81350" lIns="81350" spcFirstLastPara="1" rIns="81350" wrap="square" tIns="81350">
            <a:noAutofit/>
          </a:bodyPr>
          <a:lstStyle/>
          <a:p>
            <a:pPr indent="0" lvl="0" marL="0" rtl="0" algn="l">
              <a:lnSpc>
                <a:spcPct val="100000"/>
              </a:lnSpc>
              <a:spcBef>
                <a:spcPts val="0"/>
              </a:spcBef>
              <a:spcAft>
                <a:spcPts val="0"/>
              </a:spcAft>
              <a:buNone/>
            </a:pPr>
            <a:r>
              <a:rPr b="0" lang="en-GB" sz="1100" strike="noStrike">
                <a:latin typeface="Arial"/>
                <a:ea typeface="Arial"/>
                <a:cs typeface="Arial"/>
                <a:sym typeface="Arial"/>
              </a:rPr>
              <a:t>Try and show the filling factor and separatrices here </a:t>
            </a:r>
            <a:endParaRPr b="0" sz="1100" strike="noStrike">
              <a:latin typeface="Arial"/>
              <a:ea typeface="Arial"/>
              <a:cs typeface="Arial"/>
              <a:sym typeface="Arial"/>
            </a:endParaRPr>
          </a:p>
        </p:txBody>
      </p:sp>
      <p:sp>
        <p:nvSpPr>
          <p:cNvPr id="364" name="Google Shape;364;g33730d0cd91_2_309:notes"/>
          <p:cNvSpPr/>
          <p:nvPr>
            <p:ph idx="2" type="sldImg"/>
          </p:nvPr>
        </p:nvSpPr>
        <p:spPr>
          <a:xfrm>
            <a:off x="767520" y="1143000"/>
            <a:ext cx="5322600" cy="30852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g33730d0cd91_2_328:notes"/>
          <p:cNvSpPr txBox="1"/>
          <p:nvPr>
            <p:ph idx="1" type="body"/>
          </p:nvPr>
        </p:nvSpPr>
        <p:spPr>
          <a:xfrm>
            <a:off x="777240" y="4777560"/>
            <a:ext cx="6217560" cy="452592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g33730d0cd91_2_328:notes"/>
          <p:cNvSpPr/>
          <p:nvPr>
            <p:ph idx="2" type="sldImg"/>
          </p:nvPr>
        </p:nvSpPr>
        <p:spPr>
          <a:xfrm>
            <a:off x="533520" y="764280"/>
            <a:ext cx="6704640" cy="37713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g33730d0cd91_2_335:notes"/>
          <p:cNvSpPr txBox="1"/>
          <p:nvPr>
            <p:ph idx="1" type="body"/>
          </p:nvPr>
        </p:nvSpPr>
        <p:spPr>
          <a:xfrm>
            <a:off x="777240" y="4777560"/>
            <a:ext cx="6217560" cy="452592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g33730d0cd91_2_335:notes"/>
          <p:cNvSpPr/>
          <p:nvPr>
            <p:ph idx="2" type="sldImg"/>
          </p:nvPr>
        </p:nvSpPr>
        <p:spPr>
          <a:xfrm>
            <a:off x="533520" y="764280"/>
            <a:ext cx="6704640" cy="37713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33730d0cd91_2_124:notes"/>
          <p:cNvSpPr txBox="1"/>
          <p:nvPr>
            <p:ph idx="1" type="body"/>
          </p:nvPr>
        </p:nvSpPr>
        <p:spPr>
          <a:xfrm>
            <a:off x="777240" y="4777560"/>
            <a:ext cx="6217560" cy="452592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g33730d0cd91_2_124:notes"/>
          <p:cNvSpPr/>
          <p:nvPr>
            <p:ph idx="2" type="sldImg"/>
          </p:nvPr>
        </p:nvSpPr>
        <p:spPr>
          <a:xfrm>
            <a:off x="533520" y="764280"/>
            <a:ext cx="6704640" cy="37713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33730d0cd91_2_207:notes"/>
          <p:cNvSpPr txBox="1"/>
          <p:nvPr>
            <p:ph idx="1" type="body"/>
          </p:nvPr>
        </p:nvSpPr>
        <p:spPr>
          <a:xfrm>
            <a:off x="777240" y="4777560"/>
            <a:ext cx="6217560" cy="452592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g33730d0cd91_2_207:notes"/>
          <p:cNvSpPr/>
          <p:nvPr>
            <p:ph idx="2" type="sldImg"/>
          </p:nvPr>
        </p:nvSpPr>
        <p:spPr>
          <a:xfrm>
            <a:off x="533520" y="764280"/>
            <a:ext cx="6704640" cy="377136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g33730d0cd91_2_216:notes"/>
          <p:cNvSpPr txBox="1"/>
          <p:nvPr>
            <p:ph idx="1" type="body"/>
          </p:nvPr>
        </p:nvSpPr>
        <p:spPr>
          <a:xfrm>
            <a:off x="686520" y="4400280"/>
            <a:ext cx="5484960" cy="3600360"/>
          </a:xfrm>
          <a:prstGeom prst="rect">
            <a:avLst/>
          </a:prstGeom>
          <a:noFill/>
          <a:ln>
            <a:noFill/>
          </a:ln>
        </p:spPr>
        <p:txBody>
          <a:bodyPr anchorCtr="0" anchor="t" bIns="81350" lIns="81350" spcFirstLastPara="1" rIns="81350" wrap="square" tIns="81350">
            <a:noAutofit/>
          </a:bodyPr>
          <a:lstStyle/>
          <a:p>
            <a:pPr indent="0" lvl="0" marL="0" rtl="0" algn="l">
              <a:lnSpc>
                <a:spcPct val="100000"/>
              </a:lnSpc>
              <a:spcBef>
                <a:spcPts val="0"/>
              </a:spcBef>
              <a:spcAft>
                <a:spcPts val="0"/>
              </a:spcAft>
              <a:buNone/>
            </a:pPr>
            <a:r>
              <a:rPr b="0" lang="en-GB" sz="1100" strike="noStrike">
                <a:latin typeface="Arial"/>
                <a:ea typeface="Arial"/>
                <a:cs typeface="Arial"/>
                <a:sym typeface="Arial"/>
              </a:rPr>
              <a:t>Improve plots here</a:t>
            </a:r>
            <a:endParaRPr b="0" sz="1100" strike="noStrike">
              <a:latin typeface="Arial"/>
              <a:ea typeface="Arial"/>
              <a:cs typeface="Arial"/>
              <a:sym typeface="Arial"/>
            </a:endParaRPr>
          </a:p>
        </p:txBody>
      </p:sp>
      <p:sp>
        <p:nvSpPr>
          <p:cNvPr id="269" name="Google Shape;269;g33730d0cd91_2_216:notes"/>
          <p:cNvSpPr/>
          <p:nvPr>
            <p:ph idx="2" type="sldImg"/>
          </p:nvPr>
        </p:nvSpPr>
        <p:spPr>
          <a:xfrm>
            <a:off x="767520" y="1143000"/>
            <a:ext cx="5322600" cy="30852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33730d0cd91_2_230:notes"/>
          <p:cNvSpPr txBox="1"/>
          <p:nvPr>
            <p:ph idx="1" type="body"/>
          </p:nvPr>
        </p:nvSpPr>
        <p:spPr>
          <a:xfrm>
            <a:off x="686520" y="4400280"/>
            <a:ext cx="5484960" cy="3600360"/>
          </a:xfrm>
          <a:prstGeom prst="rect">
            <a:avLst/>
          </a:prstGeom>
          <a:noFill/>
          <a:ln>
            <a:noFill/>
          </a:ln>
        </p:spPr>
        <p:txBody>
          <a:bodyPr anchorCtr="0" anchor="t" bIns="81350" lIns="81350" spcFirstLastPara="1" rIns="81350" wrap="square" tIns="81350">
            <a:noAutofit/>
          </a:bodyPr>
          <a:lstStyle/>
          <a:p>
            <a:pPr indent="0" lvl="0" marL="0" rtl="0" algn="l">
              <a:lnSpc>
                <a:spcPct val="100000"/>
              </a:lnSpc>
              <a:spcBef>
                <a:spcPts val="0"/>
              </a:spcBef>
              <a:spcAft>
                <a:spcPts val="0"/>
              </a:spcAft>
              <a:buNone/>
            </a:pPr>
            <a:r>
              <a:rPr b="0" lang="en-GB" sz="1100" strike="noStrike">
                <a:latin typeface="Arial"/>
                <a:ea typeface="Arial"/>
                <a:cs typeface="Arial"/>
                <a:sym typeface="Arial"/>
              </a:rPr>
              <a:t>Improve plots here</a:t>
            </a:r>
            <a:endParaRPr b="0" sz="1100" strike="noStrike">
              <a:latin typeface="Arial"/>
              <a:ea typeface="Arial"/>
              <a:cs typeface="Arial"/>
              <a:sym typeface="Arial"/>
            </a:endParaRPr>
          </a:p>
        </p:txBody>
      </p:sp>
      <p:sp>
        <p:nvSpPr>
          <p:cNvPr id="284" name="Google Shape;284;g33730d0cd91_2_230:notes"/>
          <p:cNvSpPr/>
          <p:nvPr>
            <p:ph idx="2" type="sldImg"/>
          </p:nvPr>
        </p:nvSpPr>
        <p:spPr>
          <a:xfrm>
            <a:off x="767520" y="1143000"/>
            <a:ext cx="5322600" cy="30852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33730d0cd91_59_0:notes"/>
          <p:cNvSpPr txBox="1"/>
          <p:nvPr>
            <p:ph idx="1" type="body"/>
          </p:nvPr>
        </p:nvSpPr>
        <p:spPr>
          <a:xfrm>
            <a:off x="686520" y="4400280"/>
            <a:ext cx="5484960" cy="3600360"/>
          </a:xfrm>
          <a:prstGeom prst="rect">
            <a:avLst/>
          </a:prstGeom>
          <a:noFill/>
          <a:ln>
            <a:noFill/>
          </a:ln>
        </p:spPr>
        <p:txBody>
          <a:bodyPr anchorCtr="0" anchor="t" bIns="81350" lIns="81350" spcFirstLastPara="1" rIns="81350" wrap="square" tIns="81350">
            <a:noAutofit/>
          </a:bodyPr>
          <a:lstStyle/>
          <a:p>
            <a:pPr indent="0" lvl="0" marL="0" rtl="0" algn="l">
              <a:lnSpc>
                <a:spcPct val="100000"/>
              </a:lnSpc>
              <a:spcBef>
                <a:spcPts val="0"/>
              </a:spcBef>
              <a:spcAft>
                <a:spcPts val="0"/>
              </a:spcAft>
              <a:buNone/>
            </a:pPr>
            <a:r>
              <a:rPr b="0" lang="en-GB" sz="1100" strike="noStrike">
                <a:latin typeface="Arial"/>
                <a:ea typeface="Arial"/>
                <a:cs typeface="Arial"/>
                <a:sym typeface="Arial"/>
              </a:rPr>
              <a:t>Improve plotshere</a:t>
            </a:r>
            <a:endParaRPr b="0" sz="1100" strike="noStrike">
              <a:latin typeface="Arial"/>
              <a:ea typeface="Arial"/>
              <a:cs typeface="Arial"/>
              <a:sym typeface="Arial"/>
            </a:endParaRPr>
          </a:p>
        </p:txBody>
      </p:sp>
      <p:sp>
        <p:nvSpPr>
          <p:cNvPr id="299" name="Google Shape;299;g33730d0cd91_59_0:notes"/>
          <p:cNvSpPr/>
          <p:nvPr>
            <p:ph idx="2" type="sldImg"/>
          </p:nvPr>
        </p:nvSpPr>
        <p:spPr>
          <a:xfrm>
            <a:off x="767520" y="1143000"/>
            <a:ext cx="5322600" cy="30852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33730d0cd91_2_256:notes"/>
          <p:cNvSpPr txBox="1"/>
          <p:nvPr>
            <p:ph idx="1" type="body"/>
          </p:nvPr>
        </p:nvSpPr>
        <p:spPr>
          <a:xfrm>
            <a:off x="686520" y="4400280"/>
            <a:ext cx="5484900" cy="3600300"/>
          </a:xfrm>
          <a:prstGeom prst="rect">
            <a:avLst/>
          </a:prstGeom>
          <a:noFill/>
          <a:ln>
            <a:noFill/>
          </a:ln>
        </p:spPr>
        <p:txBody>
          <a:bodyPr anchorCtr="0" anchor="t" bIns="81350" lIns="81350" spcFirstLastPara="1" rIns="81350" wrap="square" tIns="81350">
            <a:noAutofit/>
          </a:bodyPr>
          <a:lstStyle/>
          <a:p>
            <a:pPr indent="0" lvl="0" marL="0" rtl="0" algn="l">
              <a:lnSpc>
                <a:spcPct val="100000"/>
              </a:lnSpc>
              <a:spcBef>
                <a:spcPts val="0"/>
              </a:spcBef>
              <a:spcAft>
                <a:spcPts val="0"/>
              </a:spcAft>
              <a:buNone/>
            </a:pPr>
            <a:r>
              <a:rPr b="0" lang="en-GB" sz="1100" strike="noStrike">
                <a:latin typeface="Arial"/>
                <a:ea typeface="Arial"/>
                <a:cs typeface="Arial"/>
                <a:sym typeface="Arial"/>
              </a:rPr>
              <a:t>Improve legend sizes , add separatrices examples </a:t>
            </a:r>
            <a:endParaRPr b="0" sz="1100" strike="noStrike">
              <a:latin typeface="Arial"/>
              <a:ea typeface="Arial"/>
              <a:cs typeface="Arial"/>
              <a:sym typeface="Arial"/>
            </a:endParaRPr>
          </a:p>
          <a:p>
            <a:pPr indent="0" lvl="0" marL="0" rtl="0" algn="l">
              <a:lnSpc>
                <a:spcPct val="100000"/>
              </a:lnSpc>
              <a:spcBef>
                <a:spcPts val="0"/>
              </a:spcBef>
              <a:spcAft>
                <a:spcPts val="0"/>
              </a:spcAft>
              <a:buNone/>
            </a:pPr>
            <a:r>
              <a:t/>
            </a:r>
            <a:endParaRPr b="0" sz="1100" strike="noStrike">
              <a:latin typeface="Arial"/>
              <a:ea typeface="Arial"/>
              <a:cs typeface="Arial"/>
              <a:sym typeface="Arial"/>
            </a:endParaRPr>
          </a:p>
        </p:txBody>
      </p:sp>
      <p:sp>
        <p:nvSpPr>
          <p:cNvPr id="310" name="Google Shape;310;g33730d0cd91_2_256:notes"/>
          <p:cNvSpPr/>
          <p:nvPr>
            <p:ph idx="2" type="sldImg"/>
          </p:nvPr>
        </p:nvSpPr>
        <p:spPr>
          <a:xfrm>
            <a:off x="767520" y="1143000"/>
            <a:ext cx="5322600" cy="30852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33730d0cd91_2_267:notes"/>
          <p:cNvSpPr txBox="1"/>
          <p:nvPr>
            <p:ph idx="1" type="body"/>
          </p:nvPr>
        </p:nvSpPr>
        <p:spPr>
          <a:xfrm>
            <a:off x="686520" y="4400280"/>
            <a:ext cx="5484900" cy="3600300"/>
          </a:xfrm>
          <a:prstGeom prst="rect">
            <a:avLst/>
          </a:prstGeom>
          <a:noFill/>
          <a:ln>
            <a:noFill/>
          </a:ln>
        </p:spPr>
        <p:txBody>
          <a:bodyPr anchorCtr="0" anchor="t" bIns="81350" lIns="81350" spcFirstLastPara="1" rIns="81350" wrap="square" tIns="81350">
            <a:noAutofit/>
          </a:bodyPr>
          <a:lstStyle/>
          <a:p>
            <a:pPr indent="0" lvl="0" marL="0" rtl="0" algn="l">
              <a:lnSpc>
                <a:spcPct val="100000"/>
              </a:lnSpc>
              <a:spcBef>
                <a:spcPts val="0"/>
              </a:spcBef>
              <a:spcAft>
                <a:spcPts val="0"/>
              </a:spcAft>
              <a:buNone/>
            </a:pPr>
            <a:r>
              <a:rPr b="0" lang="en-GB" sz="1100" strike="noStrike">
                <a:latin typeface="Arial"/>
                <a:ea typeface="Arial"/>
                <a:cs typeface="Arial"/>
                <a:sym typeface="Arial"/>
              </a:rPr>
              <a:t>Improve legend sizes , add separatrices examples </a:t>
            </a:r>
            <a:endParaRPr b="0" sz="1100" strike="noStrike">
              <a:latin typeface="Arial"/>
              <a:ea typeface="Arial"/>
              <a:cs typeface="Arial"/>
              <a:sym typeface="Arial"/>
            </a:endParaRPr>
          </a:p>
          <a:p>
            <a:pPr indent="0" lvl="0" marL="0" rtl="0" algn="l">
              <a:lnSpc>
                <a:spcPct val="100000"/>
              </a:lnSpc>
              <a:spcBef>
                <a:spcPts val="0"/>
              </a:spcBef>
              <a:spcAft>
                <a:spcPts val="0"/>
              </a:spcAft>
              <a:buNone/>
            </a:pPr>
            <a:r>
              <a:t/>
            </a:r>
            <a:endParaRPr b="0" sz="1100" strike="noStrike">
              <a:latin typeface="Arial"/>
              <a:ea typeface="Arial"/>
              <a:cs typeface="Arial"/>
              <a:sym typeface="Arial"/>
            </a:endParaRPr>
          </a:p>
        </p:txBody>
      </p:sp>
      <p:sp>
        <p:nvSpPr>
          <p:cNvPr id="321" name="Google Shape;321;g33730d0cd91_2_267:notes"/>
          <p:cNvSpPr/>
          <p:nvPr>
            <p:ph idx="2" type="sldImg"/>
          </p:nvPr>
        </p:nvSpPr>
        <p:spPr>
          <a:xfrm>
            <a:off x="767520" y="1143000"/>
            <a:ext cx="5322600" cy="30852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g33730d0cd91_2_281:notes"/>
          <p:cNvSpPr txBox="1"/>
          <p:nvPr>
            <p:ph idx="1" type="body"/>
          </p:nvPr>
        </p:nvSpPr>
        <p:spPr>
          <a:xfrm>
            <a:off x="686520" y="4400280"/>
            <a:ext cx="5484900" cy="3600300"/>
          </a:xfrm>
          <a:prstGeom prst="rect">
            <a:avLst/>
          </a:prstGeom>
          <a:noFill/>
          <a:ln>
            <a:noFill/>
          </a:ln>
        </p:spPr>
        <p:txBody>
          <a:bodyPr anchorCtr="0" anchor="t" bIns="81350" lIns="81350" spcFirstLastPara="1" rIns="81350" wrap="square" tIns="81350">
            <a:noAutofit/>
          </a:bodyPr>
          <a:lstStyle/>
          <a:p>
            <a:pPr indent="0" lvl="0" marL="0" rtl="0" algn="l">
              <a:lnSpc>
                <a:spcPct val="100000"/>
              </a:lnSpc>
              <a:spcBef>
                <a:spcPts val="0"/>
              </a:spcBef>
              <a:spcAft>
                <a:spcPts val="0"/>
              </a:spcAft>
              <a:buNone/>
            </a:pPr>
            <a:r>
              <a:rPr b="0" lang="en-GB" sz="1100" strike="noStrike">
                <a:latin typeface="Arial"/>
                <a:ea typeface="Arial"/>
                <a:cs typeface="Arial"/>
                <a:sym typeface="Arial"/>
              </a:rPr>
              <a:t>Improve legend sizes , add separatrices examples </a:t>
            </a:r>
            <a:endParaRPr b="0" sz="1100" strike="noStrike">
              <a:latin typeface="Arial"/>
              <a:ea typeface="Arial"/>
              <a:cs typeface="Arial"/>
              <a:sym typeface="Arial"/>
            </a:endParaRPr>
          </a:p>
          <a:p>
            <a:pPr indent="0" lvl="0" marL="0" rtl="0" algn="l">
              <a:lnSpc>
                <a:spcPct val="100000"/>
              </a:lnSpc>
              <a:spcBef>
                <a:spcPts val="0"/>
              </a:spcBef>
              <a:spcAft>
                <a:spcPts val="0"/>
              </a:spcAft>
              <a:buNone/>
            </a:pPr>
            <a:r>
              <a:t/>
            </a:r>
            <a:endParaRPr b="0" sz="1100" strike="noStrike">
              <a:latin typeface="Arial"/>
              <a:ea typeface="Arial"/>
              <a:cs typeface="Arial"/>
              <a:sym typeface="Arial"/>
            </a:endParaRPr>
          </a:p>
        </p:txBody>
      </p:sp>
      <p:sp>
        <p:nvSpPr>
          <p:cNvPr id="336" name="Google Shape;336;g33730d0cd91_2_281:notes"/>
          <p:cNvSpPr/>
          <p:nvPr>
            <p:ph idx="2" type="sldImg"/>
          </p:nvPr>
        </p:nvSpPr>
        <p:spPr>
          <a:xfrm>
            <a:off x="767520" y="1143000"/>
            <a:ext cx="5322600" cy="30852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58" name="Shape 58"/>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59" name="Shape 59"/>
        <p:cNvGrpSpPr/>
        <p:nvPr/>
      </p:nvGrpSpPr>
      <p:grpSpPr>
        <a:xfrm>
          <a:off x="0" y="0"/>
          <a:ext cx="0" cy="0"/>
          <a:chOff x="0" y="0"/>
          <a:chExt cx="0" cy="0"/>
        </a:xfrm>
      </p:grpSpPr>
      <p:sp>
        <p:nvSpPr>
          <p:cNvPr id="60" name="Google Shape;60;p15"/>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15"/>
          <p:cNvSpPr txBox="1"/>
          <p:nvPr>
            <p:ph idx="1" type="subTitle"/>
          </p:nvPr>
        </p:nvSpPr>
        <p:spPr>
          <a:xfrm>
            <a:off x="457200" y="1276200"/>
            <a:ext cx="8305560" cy="3535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62" name="Shape 62"/>
        <p:cNvGrpSpPr/>
        <p:nvPr/>
      </p:nvGrpSpPr>
      <p:grpSpPr>
        <a:xfrm>
          <a:off x="0" y="0"/>
          <a:ext cx="0" cy="0"/>
          <a:chOff x="0" y="0"/>
          <a:chExt cx="0" cy="0"/>
        </a:xfrm>
      </p:grpSpPr>
      <p:sp>
        <p:nvSpPr>
          <p:cNvPr id="63" name="Google Shape;63;p16"/>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6"/>
          <p:cNvSpPr txBox="1"/>
          <p:nvPr>
            <p:ph idx="1" type="body"/>
          </p:nvPr>
        </p:nvSpPr>
        <p:spPr>
          <a:xfrm>
            <a:off x="457200" y="1276200"/>
            <a:ext cx="8305560" cy="35359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65" name="Shape 65"/>
        <p:cNvGrpSpPr/>
        <p:nvPr/>
      </p:nvGrpSpPr>
      <p:grpSpPr>
        <a:xfrm>
          <a:off x="0" y="0"/>
          <a:ext cx="0" cy="0"/>
          <a:chOff x="0" y="0"/>
          <a:chExt cx="0" cy="0"/>
        </a:xfrm>
      </p:grpSpPr>
      <p:sp>
        <p:nvSpPr>
          <p:cNvPr id="66" name="Google Shape;66;p17"/>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7"/>
          <p:cNvSpPr txBox="1"/>
          <p:nvPr>
            <p:ph idx="1" type="body"/>
          </p:nvPr>
        </p:nvSpPr>
        <p:spPr>
          <a:xfrm>
            <a:off x="457200" y="1276200"/>
            <a:ext cx="4052880" cy="35359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68" name="Google Shape;68;p17"/>
          <p:cNvSpPr txBox="1"/>
          <p:nvPr>
            <p:ph idx="2" type="body"/>
          </p:nvPr>
        </p:nvSpPr>
        <p:spPr>
          <a:xfrm>
            <a:off x="4713120" y="1276200"/>
            <a:ext cx="4052880" cy="35359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9" name="Shape 69"/>
        <p:cNvGrpSpPr/>
        <p:nvPr/>
      </p:nvGrpSpPr>
      <p:grpSpPr>
        <a:xfrm>
          <a:off x="0" y="0"/>
          <a:ext cx="0" cy="0"/>
          <a:chOff x="0" y="0"/>
          <a:chExt cx="0" cy="0"/>
        </a:xfrm>
      </p:grpSpPr>
      <p:sp>
        <p:nvSpPr>
          <p:cNvPr id="70" name="Google Shape;70;p18"/>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71" name="Shape 71"/>
        <p:cNvGrpSpPr/>
        <p:nvPr/>
      </p:nvGrpSpPr>
      <p:grpSpPr>
        <a:xfrm>
          <a:off x="0" y="0"/>
          <a:ext cx="0" cy="0"/>
          <a:chOff x="0" y="0"/>
          <a:chExt cx="0" cy="0"/>
        </a:xfrm>
      </p:grpSpPr>
      <p:sp>
        <p:nvSpPr>
          <p:cNvPr id="72" name="Google Shape;72;p19"/>
          <p:cNvSpPr txBox="1"/>
          <p:nvPr>
            <p:ph idx="1" type="subTitle"/>
          </p:nvPr>
        </p:nvSpPr>
        <p:spPr>
          <a:xfrm>
            <a:off x="1295280" y="206280"/>
            <a:ext cx="6781320" cy="26197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73" name="Shape 73"/>
        <p:cNvGrpSpPr/>
        <p:nvPr/>
      </p:nvGrpSpPr>
      <p:grpSpPr>
        <a:xfrm>
          <a:off x="0" y="0"/>
          <a:ext cx="0" cy="0"/>
          <a:chOff x="0" y="0"/>
          <a:chExt cx="0" cy="0"/>
        </a:xfrm>
      </p:grpSpPr>
      <p:sp>
        <p:nvSpPr>
          <p:cNvPr id="74" name="Google Shape;74;p20"/>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20"/>
          <p:cNvSpPr txBox="1"/>
          <p:nvPr>
            <p:ph idx="1" type="body"/>
          </p:nvPr>
        </p:nvSpPr>
        <p:spPr>
          <a:xfrm>
            <a:off x="457200" y="127620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76" name="Google Shape;76;p20"/>
          <p:cNvSpPr txBox="1"/>
          <p:nvPr>
            <p:ph idx="2" type="body"/>
          </p:nvPr>
        </p:nvSpPr>
        <p:spPr>
          <a:xfrm>
            <a:off x="4713120" y="1276200"/>
            <a:ext cx="4052880" cy="35359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77" name="Google Shape;77;p20"/>
          <p:cNvSpPr txBox="1"/>
          <p:nvPr>
            <p:ph idx="3" type="body"/>
          </p:nvPr>
        </p:nvSpPr>
        <p:spPr>
          <a:xfrm>
            <a:off x="457200" y="312336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78" name="Shape 78"/>
        <p:cNvGrpSpPr/>
        <p:nvPr/>
      </p:nvGrpSpPr>
      <p:grpSpPr>
        <a:xfrm>
          <a:off x="0" y="0"/>
          <a:ext cx="0" cy="0"/>
          <a:chOff x="0" y="0"/>
          <a:chExt cx="0" cy="0"/>
        </a:xfrm>
      </p:grpSpPr>
      <p:sp>
        <p:nvSpPr>
          <p:cNvPr id="79" name="Google Shape;79;p21"/>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21"/>
          <p:cNvSpPr txBox="1"/>
          <p:nvPr>
            <p:ph idx="1" type="body"/>
          </p:nvPr>
        </p:nvSpPr>
        <p:spPr>
          <a:xfrm>
            <a:off x="457200" y="1276200"/>
            <a:ext cx="4052880" cy="35359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81" name="Google Shape;81;p21"/>
          <p:cNvSpPr txBox="1"/>
          <p:nvPr>
            <p:ph idx="2" type="body"/>
          </p:nvPr>
        </p:nvSpPr>
        <p:spPr>
          <a:xfrm>
            <a:off x="4713120" y="127620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82" name="Google Shape;82;p21"/>
          <p:cNvSpPr txBox="1"/>
          <p:nvPr>
            <p:ph idx="3" type="body"/>
          </p:nvPr>
        </p:nvSpPr>
        <p:spPr>
          <a:xfrm>
            <a:off x="4713120" y="312336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83" name="Shape 83"/>
        <p:cNvGrpSpPr/>
        <p:nvPr/>
      </p:nvGrpSpPr>
      <p:grpSpPr>
        <a:xfrm>
          <a:off x="0" y="0"/>
          <a:ext cx="0" cy="0"/>
          <a:chOff x="0" y="0"/>
          <a:chExt cx="0" cy="0"/>
        </a:xfrm>
      </p:grpSpPr>
      <p:sp>
        <p:nvSpPr>
          <p:cNvPr id="84" name="Google Shape;84;p22"/>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22"/>
          <p:cNvSpPr txBox="1"/>
          <p:nvPr>
            <p:ph idx="1" type="body"/>
          </p:nvPr>
        </p:nvSpPr>
        <p:spPr>
          <a:xfrm>
            <a:off x="457200" y="127620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86" name="Google Shape;86;p22"/>
          <p:cNvSpPr txBox="1"/>
          <p:nvPr>
            <p:ph idx="2" type="body"/>
          </p:nvPr>
        </p:nvSpPr>
        <p:spPr>
          <a:xfrm>
            <a:off x="4713120" y="127620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87" name="Google Shape;87;p22"/>
          <p:cNvSpPr txBox="1"/>
          <p:nvPr>
            <p:ph idx="3" type="body"/>
          </p:nvPr>
        </p:nvSpPr>
        <p:spPr>
          <a:xfrm>
            <a:off x="457200" y="3123360"/>
            <a:ext cx="830556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88" name="Shape 88"/>
        <p:cNvGrpSpPr/>
        <p:nvPr/>
      </p:nvGrpSpPr>
      <p:grpSpPr>
        <a:xfrm>
          <a:off x="0" y="0"/>
          <a:ext cx="0" cy="0"/>
          <a:chOff x="0" y="0"/>
          <a:chExt cx="0" cy="0"/>
        </a:xfrm>
      </p:grpSpPr>
      <p:sp>
        <p:nvSpPr>
          <p:cNvPr id="89" name="Google Shape;89;p23"/>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23"/>
          <p:cNvSpPr txBox="1"/>
          <p:nvPr>
            <p:ph idx="1" type="body"/>
          </p:nvPr>
        </p:nvSpPr>
        <p:spPr>
          <a:xfrm>
            <a:off x="457200" y="1276200"/>
            <a:ext cx="830556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91" name="Google Shape;91;p23"/>
          <p:cNvSpPr txBox="1"/>
          <p:nvPr>
            <p:ph idx="2" type="body"/>
          </p:nvPr>
        </p:nvSpPr>
        <p:spPr>
          <a:xfrm>
            <a:off x="457200" y="3123360"/>
            <a:ext cx="830556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92" name="Shape 92"/>
        <p:cNvGrpSpPr/>
        <p:nvPr/>
      </p:nvGrpSpPr>
      <p:grpSpPr>
        <a:xfrm>
          <a:off x="0" y="0"/>
          <a:ext cx="0" cy="0"/>
          <a:chOff x="0" y="0"/>
          <a:chExt cx="0" cy="0"/>
        </a:xfrm>
      </p:grpSpPr>
      <p:sp>
        <p:nvSpPr>
          <p:cNvPr id="93" name="Google Shape;93;p24"/>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24"/>
          <p:cNvSpPr txBox="1"/>
          <p:nvPr>
            <p:ph idx="1" type="body"/>
          </p:nvPr>
        </p:nvSpPr>
        <p:spPr>
          <a:xfrm>
            <a:off x="457200" y="127620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95" name="Google Shape;95;p24"/>
          <p:cNvSpPr txBox="1"/>
          <p:nvPr>
            <p:ph idx="2" type="body"/>
          </p:nvPr>
        </p:nvSpPr>
        <p:spPr>
          <a:xfrm>
            <a:off x="4713120" y="127620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96" name="Google Shape;96;p24"/>
          <p:cNvSpPr txBox="1"/>
          <p:nvPr>
            <p:ph idx="3" type="body"/>
          </p:nvPr>
        </p:nvSpPr>
        <p:spPr>
          <a:xfrm>
            <a:off x="457200" y="312336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97" name="Google Shape;97;p24"/>
          <p:cNvSpPr txBox="1"/>
          <p:nvPr>
            <p:ph idx="4" type="body"/>
          </p:nvPr>
        </p:nvSpPr>
        <p:spPr>
          <a:xfrm>
            <a:off x="4713120" y="312336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98" name="Shape 98"/>
        <p:cNvGrpSpPr/>
        <p:nvPr/>
      </p:nvGrpSpPr>
      <p:grpSpPr>
        <a:xfrm>
          <a:off x="0" y="0"/>
          <a:ext cx="0" cy="0"/>
          <a:chOff x="0" y="0"/>
          <a:chExt cx="0" cy="0"/>
        </a:xfrm>
      </p:grpSpPr>
      <p:sp>
        <p:nvSpPr>
          <p:cNvPr id="99" name="Google Shape;99;p25"/>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25"/>
          <p:cNvSpPr txBox="1"/>
          <p:nvPr>
            <p:ph idx="1" type="body"/>
          </p:nvPr>
        </p:nvSpPr>
        <p:spPr>
          <a:xfrm>
            <a:off x="457200" y="1276200"/>
            <a:ext cx="26740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01" name="Google Shape;101;p25"/>
          <p:cNvSpPr txBox="1"/>
          <p:nvPr>
            <p:ph idx="2" type="body"/>
          </p:nvPr>
        </p:nvSpPr>
        <p:spPr>
          <a:xfrm>
            <a:off x="3265200" y="1276200"/>
            <a:ext cx="26740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02" name="Google Shape;102;p25"/>
          <p:cNvSpPr txBox="1"/>
          <p:nvPr>
            <p:ph idx="3" type="body"/>
          </p:nvPr>
        </p:nvSpPr>
        <p:spPr>
          <a:xfrm>
            <a:off x="6073560" y="1276200"/>
            <a:ext cx="26740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03" name="Google Shape;103;p25"/>
          <p:cNvSpPr txBox="1"/>
          <p:nvPr>
            <p:ph idx="4" type="body"/>
          </p:nvPr>
        </p:nvSpPr>
        <p:spPr>
          <a:xfrm>
            <a:off x="457200" y="3123360"/>
            <a:ext cx="26740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04" name="Google Shape;104;p25"/>
          <p:cNvSpPr txBox="1"/>
          <p:nvPr>
            <p:ph idx="5" type="body"/>
          </p:nvPr>
        </p:nvSpPr>
        <p:spPr>
          <a:xfrm>
            <a:off x="3265200" y="3123360"/>
            <a:ext cx="26740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05" name="Google Shape;105;p25"/>
          <p:cNvSpPr txBox="1"/>
          <p:nvPr>
            <p:ph idx="6" type="body"/>
          </p:nvPr>
        </p:nvSpPr>
        <p:spPr>
          <a:xfrm>
            <a:off x="6073560" y="3123360"/>
            <a:ext cx="26740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12" name="Shape 112"/>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13" name="Shape 113"/>
        <p:cNvGrpSpPr/>
        <p:nvPr/>
      </p:nvGrpSpPr>
      <p:grpSpPr>
        <a:xfrm>
          <a:off x="0" y="0"/>
          <a:ext cx="0" cy="0"/>
          <a:chOff x="0" y="0"/>
          <a:chExt cx="0" cy="0"/>
        </a:xfrm>
      </p:grpSpPr>
      <p:sp>
        <p:nvSpPr>
          <p:cNvPr id="114" name="Google Shape;114;p28"/>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5" name="Google Shape;115;p28"/>
          <p:cNvSpPr txBox="1"/>
          <p:nvPr>
            <p:ph idx="1" type="subTitle"/>
          </p:nvPr>
        </p:nvSpPr>
        <p:spPr>
          <a:xfrm>
            <a:off x="457200" y="1276200"/>
            <a:ext cx="8305560" cy="3535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16" name="Shape 116"/>
        <p:cNvGrpSpPr/>
        <p:nvPr/>
      </p:nvGrpSpPr>
      <p:grpSpPr>
        <a:xfrm>
          <a:off x="0" y="0"/>
          <a:ext cx="0" cy="0"/>
          <a:chOff x="0" y="0"/>
          <a:chExt cx="0" cy="0"/>
        </a:xfrm>
      </p:grpSpPr>
      <p:sp>
        <p:nvSpPr>
          <p:cNvPr id="117" name="Google Shape;117;p29"/>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8" name="Google Shape;118;p29"/>
          <p:cNvSpPr txBox="1"/>
          <p:nvPr>
            <p:ph idx="1" type="body"/>
          </p:nvPr>
        </p:nvSpPr>
        <p:spPr>
          <a:xfrm>
            <a:off x="457200" y="1276200"/>
            <a:ext cx="8305560" cy="35359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19" name="Shape 119"/>
        <p:cNvGrpSpPr/>
        <p:nvPr/>
      </p:nvGrpSpPr>
      <p:grpSpPr>
        <a:xfrm>
          <a:off x="0" y="0"/>
          <a:ext cx="0" cy="0"/>
          <a:chOff x="0" y="0"/>
          <a:chExt cx="0" cy="0"/>
        </a:xfrm>
      </p:grpSpPr>
      <p:sp>
        <p:nvSpPr>
          <p:cNvPr id="120" name="Google Shape;120;p30"/>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1" name="Google Shape;121;p30"/>
          <p:cNvSpPr txBox="1"/>
          <p:nvPr>
            <p:ph idx="1" type="body"/>
          </p:nvPr>
        </p:nvSpPr>
        <p:spPr>
          <a:xfrm>
            <a:off x="457200" y="1276200"/>
            <a:ext cx="4052880" cy="35359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22" name="Google Shape;122;p30"/>
          <p:cNvSpPr txBox="1"/>
          <p:nvPr>
            <p:ph idx="2" type="body"/>
          </p:nvPr>
        </p:nvSpPr>
        <p:spPr>
          <a:xfrm>
            <a:off x="4713120" y="1276200"/>
            <a:ext cx="4052880" cy="35359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3" name="Shape 123"/>
        <p:cNvGrpSpPr/>
        <p:nvPr/>
      </p:nvGrpSpPr>
      <p:grpSpPr>
        <a:xfrm>
          <a:off x="0" y="0"/>
          <a:ext cx="0" cy="0"/>
          <a:chOff x="0" y="0"/>
          <a:chExt cx="0" cy="0"/>
        </a:xfrm>
      </p:grpSpPr>
      <p:sp>
        <p:nvSpPr>
          <p:cNvPr id="124" name="Google Shape;124;p31"/>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125" name="Shape 125"/>
        <p:cNvGrpSpPr/>
        <p:nvPr/>
      </p:nvGrpSpPr>
      <p:grpSpPr>
        <a:xfrm>
          <a:off x="0" y="0"/>
          <a:ext cx="0" cy="0"/>
          <a:chOff x="0" y="0"/>
          <a:chExt cx="0" cy="0"/>
        </a:xfrm>
      </p:grpSpPr>
      <p:sp>
        <p:nvSpPr>
          <p:cNvPr id="126" name="Google Shape;126;p32"/>
          <p:cNvSpPr txBox="1"/>
          <p:nvPr>
            <p:ph idx="1" type="subTitle"/>
          </p:nvPr>
        </p:nvSpPr>
        <p:spPr>
          <a:xfrm>
            <a:off x="1295280" y="206280"/>
            <a:ext cx="6781320" cy="26197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127" name="Shape 127"/>
        <p:cNvGrpSpPr/>
        <p:nvPr/>
      </p:nvGrpSpPr>
      <p:grpSpPr>
        <a:xfrm>
          <a:off x="0" y="0"/>
          <a:ext cx="0" cy="0"/>
          <a:chOff x="0" y="0"/>
          <a:chExt cx="0" cy="0"/>
        </a:xfrm>
      </p:grpSpPr>
      <p:sp>
        <p:nvSpPr>
          <p:cNvPr id="128" name="Google Shape;128;p33"/>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9" name="Google Shape;129;p33"/>
          <p:cNvSpPr txBox="1"/>
          <p:nvPr>
            <p:ph idx="1" type="body"/>
          </p:nvPr>
        </p:nvSpPr>
        <p:spPr>
          <a:xfrm>
            <a:off x="457200" y="127620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30" name="Google Shape;130;p33"/>
          <p:cNvSpPr txBox="1"/>
          <p:nvPr>
            <p:ph idx="2" type="body"/>
          </p:nvPr>
        </p:nvSpPr>
        <p:spPr>
          <a:xfrm>
            <a:off x="4713120" y="1276200"/>
            <a:ext cx="4052880" cy="35359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31" name="Google Shape;131;p33"/>
          <p:cNvSpPr txBox="1"/>
          <p:nvPr>
            <p:ph idx="3" type="body"/>
          </p:nvPr>
        </p:nvSpPr>
        <p:spPr>
          <a:xfrm>
            <a:off x="457200" y="312336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132" name="Shape 132"/>
        <p:cNvGrpSpPr/>
        <p:nvPr/>
      </p:nvGrpSpPr>
      <p:grpSpPr>
        <a:xfrm>
          <a:off x="0" y="0"/>
          <a:ext cx="0" cy="0"/>
          <a:chOff x="0" y="0"/>
          <a:chExt cx="0" cy="0"/>
        </a:xfrm>
      </p:grpSpPr>
      <p:sp>
        <p:nvSpPr>
          <p:cNvPr id="133" name="Google Shape;133;p34"/>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4" name="Google Shape;134;p34"/>
          <p:cNvSpPr txBox="1"/>
          <p:nvPr>
            <p:ph idx="1" type="body"/>
          </p:nvPr>
        </p:nvSpPr>
        <p:spPr>
          <a:xfrm>
            <a:off x="457200" y="1276200"/>
            <a:ext cx="4052880" cy="35359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35" name="Google Shape;135;p34"/>
          <p:cNvSpPr txBox="1"/>
          <p:nvPr>
            <p:ph idx="2" type="body"/>
          </p:nvPr>
        </p:nvSpPr>
        <p:spPr>
          <a:xfrm>
            <a:off x="4713120" y="127620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36" name="Google Shape;136;p34"/>
          <p:cNvSpPr txBox="1"/>
          <p:nvPr>
            <p:ph idx="3" type="body"/>
          </p:nvPr>
        </p:nvSpPr>
        <p:spPr>
          <a:xfrm>
            <a:off x="4713120" y="312336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137" name="Shape 137"/>
        <p:cNvGrpSpPr/>
        <p:nvPr/>
      </p:nvGrpSpPr>
      <p:grpSpPr>
        <a:xfrm>
          <a:off x="0" y="0"/>
          <a:ext cx="0" cy="0"/>
          <a:chOff x="0" y="0"/>
          <a:chExt cx="0" cy="0"/>
        </a:xfrm>
      </p:grpSpPr>
      <p:sp>
        <p:nvSpPr>
          <p:cNvPr id="138" name="Google Shape;138;p35"/>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9" name="Google Shape;139;p35"/>
          <p:cNvSpPr txBox="1"/>
          <p:nvPr>
            <p:ph idx="1" type="body"/>
          </p:nvPr>
        </p:nvSpPr>
        <p:spPr>
          <a:xfrm>
            <a:off x="457200" y="127620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40" name="Google Shape;140;p35"/>
          <p:cNvSpPr txBox="1"/>
          <p:nvPr>
            <p:ph idx="2" type="body"/>
          </p:nvPr>
        </p:nvSpPr>
        <p:spPr>
          <a:xfrm>
            <a:off x="4713120" y="127620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41" name="Google Shape;141;p35"/>
          <p:cNvSpPr txBox="1"/>
          <p:nvPr>
            <p:ph idx="3" type="body"/>
          </p:nvPr>
        </p:nvSpPr>
        <p:spPr>
          <a:xfrm>
            <a:off x="457200" y="3123360"/>
            <a:ext cx="830556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142" name="Shape 142"/>
        <p:cNvGrpSpPr/>
        <p:nvPr/>
      </p:nvGrpSpPr>
      <p:grpSpPr>
        <a:xfrm>
          <a:off x="0" y="0"/>
          <a:ext cx="0" cy="0"/>
          <a:chOff x="0" y="0"/>
          <a:chExt cx="0" cy="0"/>
        </a:xfrm>
      </p:grpSpPr>
      <p:sp>
        <p:nvSpPr>
          <p:cNvPr id="143" name="Google Shape;143;p36"/>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4" name="Google Shape;144;p36"/>
          <p:cNvSpPr txBox="1"/>
          <p:nvPr>
            <p:ph idx="1" type="body"/>
          </p:nvPr>
        </p:nvSpPr>
        <p:spPr>
          <a:xfrm>
            <a:off x="457200" y="1276200"/>
            <a:ext cx="830556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45" name="Google Shape;145;p36"/>
          <p:cNvSpPr txBox="1"/>
          <p:nvPr>
            <p:ph idx="2" type="body"/>
          </p:nvPr>
        </p:nvSpPr>
        <p:spPr>
          <a:xfrm>
            <a:off x="457200" y="3123360"/>
            <a:ext cx="830556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146" name="Shape 146"/>
        <p:cNvGrpSpPr/>
        <p:nvPr/>
      </p:nvGrpSpPr>
      <p:grpSpPr>
        <a:xfrm>
          <a:off x="0" y="0"/>
          <a:ext cx="0" cy="0"/>
          <a:chOff x="0" y="0"/>
          <a:chExt cx="0" cy="0"/>
        </a:xfrm>
      </p:grpSpPr>
      <p:sp>
        <p:nvSpPr>
          <p:cNvPr id="147" name="Google Shape;147;p37"/>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8" name="Google Shape;148;p37"/>
          <p:cNvSpPr txBox="1"/>
          <p:nvPr>
            <p:ph idx="1" type="body"/>
          </p:nvPr>
        </p:nvSpPr>
        <p:spPr>
          <a:xfrm>
            <a:off x="457200" y="127620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49" name="Google Shape;149;p37"/>
          <p:cNvSpPr txBox="1"/>
          <p:nvPr>
            <p:ph idx="2" type="body"/>
          </p:nvPr>
        </p:nvSpPr>
        <p:spPr>
          <a:xfrm>
            <a:off x="4713120" y="127620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50" name="Google Shape;150;p37"/>
          <p:cNvSpPr txBox="1"/>
          <p:nvPr>
            <p:ph idx="3" type="body"/>
          </p:nvPr>
        </p:nvSpPr>
        <p:spPr>
          <a:xfrm>
            <a:off x="457200" y="312336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51" name="Google Shape;151;p37"/>
          <p:cNvSpPr txBox="1"/>
          <p:nvPr>
            <p:ph idx="4" type="body"/>
          </p:nvPr>
        </p:nvSpPr>
        <p:spPr>
          <a:xfrm>
            <a:off x="4713120" y="312336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152" name="Shape 152"/>
        <p:cNvGrpSpPr/>
        <p:nvPr/>
      </p:nvGrpSpPr>
      <p:grpSpPr>
        <a:xfrm>
          <a:off x="0" y="0"/>
          <a:ext cx="0" cy="0"/>
          <a:chOff x="0" y="0"/>
          <a:chExt cx="0" cy="0"/>
        </a:xfrm>
      </p:grpSpPr>
      <p:sp>
        <p:nvSpPr>
          <p:cNvPr id="153" name="Google Shape;153;p38"/>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4" name="Google Shape;154;p38"/>
          <p:cNvSpPr txBox="1"/>
          <p:nvPr>
            <p:ph idx="1" type="body"/>
          </p:nvPr>
        </p:nvSpPr>
        <p:spPr>
          <a:xfrm>
            <a:off x="457200" y="1276200"/>
            <a:ext cx="26740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55" name="Google Shape;155;p38"/>
          <p:cNvSpPr txBox="1"/>
          <p:nvPr>
            <p:ph idx="2" type="body"/>
          </p:nvPr>
        </p:nvSpPr>
        <p:spPr>
          <a:xfrm>
            <a:off x="3265200" y="1276200"/>
            <a:ext cx="26740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56" name="Google Shape;156;p38"/>
          <p:cNvSpPr txBox="1"/>
          <p:nvPr>
            <p:ph idx="3" type="body"/>
          </p:nvPr>
        </p:nvSpPr>
        <p:spPr>
          <a:xfrm>
            <a:off x="6073560" y="1276200"/>
            <a:ext cx="26740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57" name="Google Shape;157;p38"/>
          <p:cNvSpPr txBox="1"/>
          <p:nvPr>
            <p:ph idx="4" type="body"/>
          </p:nvPr>
        </p:nvSpPr>
        <p:spPr>
          <a:xfrm>
            <a:off x="457200" y="3123360"/>
            <a:ext cx="26740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58" name="Google Shape;158;p38"/>
          <p:cNvSpPr txBox="1"/>
          <p:nvPr>
            <p:ph idx="5" type="body"/>
          </p:nvPr>
        </p:nvSpPr>
        <p:spPr>
          <a:xfrm>
            <a:off x="3265200" y="3123360"/>
            <a:ext cx="26740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59" name="Google Shape;159;p38"/>
          <p:cNvSpPr txBox="1"/>
          <p:nvPr>
            <p:ph idx="6" type="body"/>
          </p:nvPr>
        </p:nvSpPr>
        <p:spPr>
          <a:xfrm>
            <a:off x="6073560" y="3123360"/>
            <a:ext cx="26740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68" name="Shape 168"/>
        <p:cNvGrpSpPr/>
        <p:nvPr/>
      </p:nvGrpSpPr>
      <p:grpSpPr>
        <a:xfrm>
          <a:off x="0" y="0"/>
          <a:ext cx="0" cy="0"/>
          <a:chOff x="0" y="0"/>
          <a:chExt cx="0" cy="0"/>
        </a:xfrm>
      </p:grpSpPr>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69" name="Shape 169"/>
        <p:cNvGrpSpPr/>
        <p:nvPr/>
      </p:nvGrpSpPr>
      <p:grpSpPr>
        <a:xfrm>
          <a:off x="0" y="0"/>
          <a:ext cx="0" cy="0"/>
          <a:chOff x="0" y="0"/>
          <a:chExt cx="0" cy="0"/>
        </a:xfrm>
      </p:grpSpPr>
      <p:sp>
        <p:nvSpPr>
          <p:cNvPr id="170" name="Google Shape;170;p41"/>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1" name="Google Shape;171;p41"/>
          <p:cNvSpPr txBox="1"/>
          <p:nvPr>
            <p:ph idx="1" type="subTitle"/>
          </p:nvPr>
        </p:nvSpPr>
        <p:spPr>
          <a:xfrm>
            <a:off x="457200" y="1276200"/>
            <a:ext cx="8305560" cy="35359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72" name="Shape 172"/>
        <p:cNvGrpSpPr/>
        <p:nvPr/>
      </p:nvGrpSpPr>
      <p:grpSpPr>
        <a:xfrm>
          <a:off x="0" y="0"/>
          <a:ext cx="0" cy="0"/>
          <a:chOff x="0" y="0"/>
          <a:chExt cx="0" cy="0"/>
        </a:xfrm>
      </p:grpSpPr>
      <p:sp>
        <p:nvSpPr>
          <p:cNvPr id="173" name="Google Shape;173;p42"/>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4" name="Google Shape;174;p42"/>
          <p:cNvSpPr txBox="1"/>
          <p:nvPr>
            <p:ph idx="1" type="body"/>
          </p:nvPr>
        </p:nvSpPr>
        <p:spPr>
          <a:xfrm>
            <a:off x="457200" y="1276200"/>
            <a:ext cx="8305560" cy="35359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75" name="Shape 175"/>
        <p:cNvGrpSpPr/>
        <p:nvPr/>
      </p:nvGrpSpPr>
      <p:grpSpPr>
        <a:xfrm>
          <a:off x="0" y="0"/>
          <a:ext cx="0" cy="0"/>
          <a:chOff x="0" y="0"/>
          <a:chExt cx="0" cy="0"/>
        </a:xfrm>
      </p:grpSpPr>
      <p:sp>
        <p:nvSpPr>
          <p:cNvPr id="176" name="Google Shape;176;p43"/>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7" name="Google Shape;177;p43"/>
          <p:cNvSpPr txBox="1"/>
          <p:nvPr>
            <p:ph idx="1" type="body"/>
          </p:nvPr>
        </p:nvSpPr>
        <p:spPr>
          <a:xfrm>
            <a:off x="457200" y="1276200"/>
            <a:ext cx="4052880" cy="35359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78" name="Google Shape;178;p43"/>
          <p:cNvSpPr txBox="1"/>
          <p:nvPr>
            <p:ph idx="2" type="body"/>
          </p:nvPr>
        </p:nvSpPr>
        <p:spPr>
          <a:xfrm>
            <a:off x="4713120" y="1276200"/>
            <a:ext cx="4052880" cy="35359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79" name="Shape 179"/>
        <p:cNvGrpSpPr/>
        <p:nvPr/>
      </p:nvGrpSpPr>
      <p:grpSpPr>
        <a:xfrm>
          <a:off x="0" y="0"/>
          <a:ext cx="0" cy="0"/>
          <a:chOff x="0" y="0"/>
          <a:chExt cx="0" cy="0"/>
        </a:xfrm>
      </p:grpSpPr>
      <p:sp>
        <p:nvSpPr>
          <p:cNvPr id="180" name="Google Shape;180;p44"/>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181" name="Shape 181"/>
        <p:cNvGrpSpPr/>
        <p:nvPr/>
      </p:nvGrpSpPr>
      <p:grpSpPr>
        <a:xfrm>
          <a:off x="0" y="0"/>
          <a:ext cx="0" cy="0"/>
          <a:chOff x="0" y="0"/>
          <a:chExt cx="0" cy="0"/>
        </a:xfrm>
      </p:grpSpPr>
      <p:sp>
        <p:nvSpPr>
          <p:cNvPr id="182" name="Google Shape;182;p45"/>
          <p:cNvSpPr txBox="1"/>
          <p:nvPr>
            <p:ph idx="1" type="subTitle"/>
          </p:nvPr>
        </p:nvSpPr>
        <p:spPr>
          <a:xfrm>
            <a:off x="1295280" y="206280"/>
            <a:ext cx="6781320" cy="261972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183" name="Shape 183"/>
        <p:cNvGrpSpPr/>
        <p:nvPr/>
      </p:nvGrpSpPr>
      <p:grpSpPr>
        <a:xfrm>
          <a:off x="0" y="0"/>
          <a:ext cx="0" cy="0"/>
          <a:chOff x="0" y="0"/>
          <a:chExt cx="0" cy="0"/>
        </a:xfrm>
      </p:grpSpPr>
      <p:sp>
        <p:nvSpPr>
          <p:cNvPr id="184" name="Google Shape;184;p46"/>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5" name="Google Shape;185;p46"/>
          <p:cNvSpPr txBox="1"/>
          <p:nvPr>
            <p:ph idx="1" type="body"/>
          </p:nvPr>
        </p:nvSpPr>
        <p:spPr>
          <a:xfrm>
            <a:off x="457200" y="127620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86" name="Google Shape;186;p46"/>
          <p:cNvSpPr txBox="1"/>
          <p:nvPr>
            <p:ph idx="2" type="body"/>
          </p:nvPr>
        </p:nvSpPr>
        <p:spPr>
          <a:xfrm>
            <a:off x="4713120" y="1276200"/>
            <a:ext cx="4052880" cy="35359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87" name="Google Shape;187;p46"/>
          <p:cNvSpPr txBox="1"/>
          <p:nvPr>
            <p:ph idx="3" type="body"/>
          </p:nvPr>
        </p:nvSpPr>
        <p:spPr>
          <a:xfrm>
            <a:off x="457200" y="312336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188" name="Shape 188"/>
        <p:cNvGrpSpPr/>
        <p:nvPr/>
      </p:nvGrpSpPr>
      <p:grpSpPr>
        <a:xfrm>
          <a:off x="0" y="0"/>
          <a:ext cx="0" cy="0"/>
          <a:chOff x="0" y="0"/>
          <a:chExt cx="0" cy="0"/>
        </a:xfrm>
      </p:grpSpPr>
      <p:sp>
        <p:nvSpPr>
          <p:cNvPr id="189" name="Google Shape;189;p47"/>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0" name="Google Shape;190;p47"/>
          <p:cNvSpPr txBox="1"/>
          <p:nvPr>
            <p:ph idx="1" type="body"/>
          </p:nvPr>
        </p:nvSpPr>
        <p:spPr>
          <a:xfrm>
            <a:off x="457200" y="1276200"/>
            <a:ext cx="4052880" cy="35359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91" name="Google Shape;191;p47"/>
          <p:cNvSpPr txBox="1"/>
          <p:nvPr>
            <p:ph idx="2" type="body"/>
          </p:nvPr>
        </p:nvSpPr>
        <p:spPr>
          <a:xfrm>
            <a:off x="4713120" y="127620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92" name="Google Shape;192;p47"/>
          <p:cNvSpPr txBox="1"/>
          <p:nvPr>
            <p:ph idx="3" type="body"/>
          </p:nvPr>
        </p:nvSpPr>
        <p:spPr>
          <a:xfrm>
            <a:off x="4713120" y="312336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193" name="Shape 193"/>
        <p:cNvGrpSpPr/>
        <p:nvPr/>
      </p:nvGrpSpPr>
      <p:grpSpPr>
        <a:xfrm>
          <a:off x="0" y="0"/>
          <a:ext cx="0" cy="0"/>
          <a:chOff x="0" y="0"/>
          <a:chExt cx="0" cy="0"/>
        </a:xfrm>
      </p:grpSpPr>
      <p:sp>
        <p:nvSpPr>
          <p:cNvPr id="194" name="Google Shape;194;p48"/>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5" name="Google Shape;195;p48"/>
          <p:cNvSpPr txBox="1"/>
          <p:nvPr>
            <p:ph idx="1" type="body"/>
          </p:nvPr>
        </p:nvSpPr>
        <p:spPr>
          <a:xfrm>
            <a:off x="457200" y="127620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96" name="Google Shape;196;p48"/>
          <p:cNvSpPr txBox="1"/>
          <p:nvPr>
            <p:ph idx="2" type="body"/>
          </p:nvPr>
        </p:nvSpPr>
        <p:spPr>
          <a:xfrm>
            <a:off x="4713120" y="127620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97" name="Google Shape;197;p48"/>
          <p:cNvSpPr txBox="1"/>
          <p:nvPr>
            <p:ph idx="3" type="body"/>
          </p:nvPr>
        </p:nvSpPr>
        <p:spPr>
          <a:xfrm>
            <a:off x="457200" y="3123360"/>
            <a:ext cx="830556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198" name="Shape 198"/>
        <p:cNvGrpSpPr/>
        <p:nvPr/>
      </p:nvGrpSpPr>
      <p:grpSpPr>
        <a:xfrm>
          <a:off x="0" y="0"/>
          <a:ext cx="0" cy="0"/>
          <a:chOff x="0" y="0"/>
          <a:chExt cx="0" cy="0"/>
        </a:xfrm>
      </p:grpSpPr>
      <p:sp>
        <p:nvSpPr>
          <p:cNvPr id="199" name="Google Shape;199;p49"/>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0" name="Google Shape;200;p49"/>
          <p:cNvSpPr txBox="1"/>
          <p:nvPr>
            <p:ph idx="1" type="body"/>
          </p:nvPr>
        </p:nvSpPr>
        <p:spPr>
          <a:xfrm>
            <a:off x="457200" y="1276200"/>
            <a:ext cx="830556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01" name="Google Shape;201;p49"/>
          <p:cNvSpPr txBox="1"/>
          <p:nvPr>
            <p:ph idx="2" type="body"/>
          </p:nvPr>
        </p:nvSpPr>
        <p:spPr>
          <a:xfrm>
            <a:off x="457200" y="3123360"/>
            <a:ext cx="830556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202" name="Shape 202"/>
        <p:cNvGrpSpPr/>
        <p:nvPr/>
      </p:nvGrpSpPr>
      <p:grpSpPr>
        <a:xfrm>
          <a:off x="0" y="0"/>
          <a:ext cx="0" cy="0"/>
          <a:chOff x="0" y="0"/>
          <a:chExt cx="0" cy="0"/>
        </a:xfrm>
      </p:grpSpPr>
      <p:sp>
        <p:nvSpPr>
          <p:cNvPr id="203" name="Google Shape;203;p50"/>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4" name="Google Shape;204;p50"/>
          <p:cNvSpPr txBox="1"/>
          <p:nvPr>
            <p:ph idx="1" type="body"/>
          </p:nvPr>
        </p:nvSpPr>
        <p:spPr>
          <a:xfrm>
            <a:off x="457200" y="127620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05" name="Google Shape;205;p50"/>
          <p:cNvSpPr txBox="1"/>
          <p:nvPr>
            <p:ph idx="2" type="body"/>
          </p:nvPr>
        </p:nvSpPr>
        <p:spPr>
          <a:xfrm>
            <a:off x="4713120" y="127620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06" name="Google Shape;206;p50"/>
          <p:cNvSpPr txBox="1"/>
          <p:nvPr>
            <p:ph idx="3" type="body"/>
          </p:nvPr>
        </p:nvSpPr>
        <p:spPr>
          <a:xfrm>
            <a:off x="457200" y="312336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07" name="Google Shape;207;p50"/>
          <p:cNvSpPr txBox="1"/>
          <p:nvPr>
            <p:ph idx="4" type="body"/>
          </p:nvPr>
        </p:nvSpPr>
        <p:spPr>
          <a:xfrm>
            <a:off x="4713120" y="3123360"/>
            <a:ext cx="40528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208" name="Shape 208"/>
        <p:cNvGrpSpPr/>
        <p:nvPr/>
      </p:nvGrpSpPr>
      <p:grpSpPr>
        <a:xfrm>
          <a:off x="0" y="0"/>
          <a:ext cx="0" cy="0"/>
          <a:chOff x="0" y="0"/>
          <a:chExt cx="0" cy="0"/>
        </a:xfrm>
      </p:grpSpPr>
      <p:sp>
        <p:nvSpPr>
          <p:cNvPr id="209" name="Google Shape;209;p51"/>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0" name="Google Shape;210;p51"/>
          <p:cNvSpPr txBox="1"/>
          <p:nvPr>
            <p:ph idx="1" type="body"/>
          </p:nvPr>
        </p:nvSpPr>
        <p:spPr>
          <a:xfrm>
            <a:off x="457200" y="1276200"/>
            <a:ext cx="26740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11" name="Google Shape;211;p51"/>
          <p:cNvSpPr txBox="1"/>
          <p:nvPr>
            <p:ph idx="2" type="body"/>
          </p:nvPr>
        </p:nvSpPr>
        <p:spPr>
          <a:xfrm>
            <a:off x="3265200" y="1276200"/>
            <a:ext cx="26740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12" name="Google Shape;212;p51"/>
          <p:cNvSpPr txBox="1"/>
          <p:nvPr>
            <p:ph idx="3" type="body"/>
          </p:nvPr>
        </p:nvSpPr>
        <p:spPr>
          <a:xfrm>
            <a:off x="6073560" y="1276200"/>
            <a:ext cx="26740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13" name="Google Shape;213;p51"/>
          <p:cNvSpPr txBox="1"/>
          <p:nvPr>
            <p:ph idx="4" type="body"/>
          </p:nvPr>
        </p:nvSpPr>
        <p:spPr>
          <a:xfrm>
            <a:off x="457200" y="3123360"/>
            <a:ext cx="26740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14" name="Google Shape;214;p51"/>
          <p:cNvSpPr txBox="1"/>
          <p:nvPr>
            <p:ph idx="5" type="body"/>
          </p:nvPr>
        </p:nvSpPr>
        <p:spPr>
          <a:xfrm>
            <a:off x="3265200" y="3123360"/>
            <a:ext cx="26740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15" name="Google Shape;215;p51"/>
          <p:cNvSpPr txBox="1"/>
          <p:nvPr>
            <p:ph idx="6" type="body"/>
          </p:nvPr>
        </p:nvSpPr>
        <p:spPr>
          <a:xfrm>
            <a:off x="6073560" y="3123360"/>
            <a:ext cx="2674080" cy="1686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0.xml"/><Relationship Id="rId10" Type="http://schemas.openxmlformats.org/officeDocument/2006/relationships/slideLayout" Target="../slideLayouts/slideLayout19.xml"/><Relationship Id="rId13" Type="http://schemas.openxmlformats.org/officeDocument/2006/relationships/slideLayout" Target="../slideLayouts/slideLayout22.xml"/><Relationship Id="rId12" Type="http://schemas.openxmlformats.org/officeDocument/2006/relationships/slideLayout" Target="../slideLayouts/slideLayout21.xml"/><Relationship Id="rId1" Type="http://schemas.openxmlformats.org/officeDocument/2006/relationships/image" Target="../media/image1.jpg"/><Relationship Id="rId2" Type="http://schemas.openxmlformats.org/officeDocument/2006/relationships/image" Target="../media/image26.png"/><Relationship Id="rId3" Type="http://schemas.openxmlformats.org/officeDocument/2006/relationships/slideLayout" Target="../slideLayouts/slideLayout12.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5" Type="http://schemas.openxmlformats.org/officeDocument/2006/relationships/theme" Target="../theme/theme2.xml"/><Relationship Id="rId14" Type="http://schemas.openxmlformats.org/officeDocument/2006/relationships/slideLayout" Target="../slideLayouts/slideLayout2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2.xml"/><Relationship Id="rId10" Type="http://schemas.openxmlformats.org/officeDocument/2006/relationships/slideLayout" Target="../slideLayouts/slideLayout31.xml"/><Relationship Id="rId13" Type="http://schemas.openxmlformats.org/officeDocument/2006/relationships/slideLayout" Target="../slideLayouts/slideLayout34.xml"/><Relationship Id="rId12" Type="http://schemas.openxmlformats.org/officeDocument/2006/relationships/slideLayout" Target="../slideLayouts/slideLayout33.xml"/><Relationship Id="rId1" Type="http://schemas.openxmlformats.org/officeDocument/2006/relationships/image" Target="../media/image1.jpg"/><Relationship Id="rId2" Type="http://schemas.openxmlformats.org/officeDocument/2006/relationships/image" Target="../media/image26.png"/><Relationship Id="rId3" Type="http://schemas.openxmlformats.org/officeDocument/2006/relationships/slideLayout" Target="../slideLayouts/slideLayout24.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5" Type="http://schemas.openxmlformats.org/officeDocument/2006/relationships/theme" Target="../theme/theme5.xml"/><Relationship Id="rId14" Type="http://schemas.openxmlformats.org/officeDocument/2006/relationships/slideLayout" Target="../slideLayouts/slideLayout35.xml"/><Relationship Id="rId5" Type="http://schemas.openxmlformats.org/officeDocument/2006/relationships/slideLayout" Target="../slideLayouts/slideLayout26.xml"/><Relationship Id="rId6" Type="http://schemas.openxmlformats.org/officeDocument/2006/relationships/slideLayout" Target="../slideLayouts/slideLayout27.xml"/><Relationship Id="rId7" Type="http://schemas.openxmlformats.org/officeDocument/2006/relationships/slideLayout" Target="../slideLayouts/slideLayout28.xml"/><Relationship Id="rId8"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0" Type="http://schemas.openxmlformats.org/officeDocument/2006/relationships/slideLayout" Target="../slideLayouts/slideLayout43.xml"/><Relationship Id="rId13" Type="http://schemas.openxmlformats.org/officeDocument/2006/relationships/slideLayout" Target="../slideLayouts/slideLayout46.xml"/><Relationship Id="rId12" Type="http://schemas.openxmlformats.org/officeDocument/2006/relationships/slideLayout" Target="../slideLayouts/slideLayout45.xml"/><Relationship Id="rId1" Type="http://schemas.openxmlformats.org/officeDocument/2006/relationships/image" Target="../media/image1.jpg"/><Relationship Id="rId2" Type="http://schemas.openxmlformats.org/officeDocument/2006/relationships/image" Target="../media/image26.png"/><Relationship Id="rId3" Type="http://schemas.openxmlformats.org/officeDocument/2006/relationships/slideLayout" Target="../slideLayouts/slideLayout36.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5" Type="http://schemas.openxmlformats.org/officeDocument/2006/relationships/theme" Target="../theme/theme3.xml"/><Relationship Id="rId14" Type="http://schemas.openxmlformats.org/officeDocument/2006/relationships/slideLayout" Target="../slideLayouts/slideLayout4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0" name="Shape 50"/>
        <p:cNvGrpSpPr/>
        <p:nvPr/>
      </p:nvGrpSpPr>
      <p:grpSpPr>
        <a:xfrm>
          <a:off x="0" y="0"/>
          <a:ext cx="0" cy="0"/>
          <a:chOff x="0" y="0"/>
          <a:chExt cx="0" cy="0"/>
        </a:xfrm>
      </p:grpSpPr>
      <p:pic>
        <p:nvPicPr>
          <p:cNvPr descr="MUON-Slide-graphBase-pagebottom.jpg" id="51" name="Google Shape;51;p13"/>
          <p:cNvPicPr preferRelativeResize="0"/>
          <p:nvPr/>
        </p:nvPicPr>
        <p:blipFill rotWithShape="1">
          <a:blip r:embed="rId1">
            <a:alphaModFix/>
          </a:blip>
          <a:srcRect b="0" l="0" r="0" t="0"/>
          <a:stretch/>
        </p:blipFill>
        <p:spPr>
          <a:xfrm>
            <a:off x="0" y="4947840"/>
            <a:ext cx="9142920" cy="264240"/>
          </a:xfrm>
          <a:prstGeom prst="rect">
            <a:avLst/>
          </a:prstGeom>
          <a:noFill/>
          <a:ln>
            <a:noFill/>
          </a:ln>
        </p:spPr>
      </p:pic>
      <p:pic>
        <p:nvPicPr>
          <p:cNvPr descr="MCC-inernational-finalV01.png" id="52" name="Google Shape;52;p13"/>
          <p:cNvPicPr preferRelativeResize="0"/>
          <p:nvPr/>
        </p:nvPicPr>
        <p:blipFill rotWithShape="1">
          <a:blip r:embed="rId2">
            <a:alphaModFix/>
          </a:blip>
          <a:srcRect b="0" l="0" r="0" t="0"/>
          <a:stretch/>
        </p:blipFill>
        <p:spPr>
          <a:xfrm>
            <a:off x="8110800" y="36000"/>
            <a:ext cx="1012680" cy="1012680"/>
          </a:xfrm>
          <a:prstGeom prst="rect">
            <a:avLst/>
          </a:prstGeom>
          <a:noFill/>
          <a:ln>
            <a:noFill/>
          </a:ln>
        </p:spPr>
      </p:pic>
      <p:pic>
        <p:nvPicPr>
          <p:cNvPr descr="MUON-Slide-graphBase-pagebottom.jpg" id="53" name="Google Shape;53;p13"/>
          <p:cNvPicPr preferRelativeResize="0"/>
          <p:nvPr/>
        </p:nvPicPr>
        <p:blipFill rotWithShape="1">
          <a:blip r:embed="rId1">
            <a:alphaModFix/>
          </a:blip>
          <a:srcRect b="0" l="0" r="0" t="0"/>
          <a:stretch/>
        </p:blipFill>
        <p:spPr>
          <a:xfrm>
            <a:off x="-12600" y="4705200"/>
            <a:ext cx="9142920" cy="506880"/>
          </a:xfrm>
          <a:prstGeom prst="rect">
            <a:avLst/>
          </a:prstGeom>
          <a:noFill/>
          <a:ln>
            <a:noFill/>
          </a:ln>
        </p:spPr>
      </p:pic>
      <p:sp>
        <p:nvSpPr>
          <p:cNvPr id="54" name="Google Shape;54;p13"/>
          <p:cNvSpPr txBox="1"/>
          <p:nvPr>
            <p:ph idx="11" type="ftr"/>
          </p:nvPr>
        </p:nvSpPr>
        <p:spPr>
          <a:xfrm>
            <a:off x="179640" y="4918320"/>
            <a:ext cx="7237080" cy="245160"/>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55" name="Google Shape;55;p13"/>
          <p:cNvSpPr txBox="1"/>
          <p:nvPr>
            <p:ph idx="12" type="sldNum"/>
          </p:nvPr>
        </p:nvSpPr>
        <p:spPr>
          <a:xfrm>
            <a:off x="7848720" y="4962240"/>
            <a:ext cx="456840" cy="2736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buNone/>
              <a:defRPr b="1" i="0" sz="1200" u="none" cap="none" strike="noStrike">
                <a:solidFill>
                  <a:srgbClr val="FFFFFF"/>
                </a:solidFill>
                <a:latin typeface="Arial Narrow"/>
                <a:ea typeface="Arial Narrow"/>
                <a:cs typeface="Arial Narrow"/>
                <a:sym typeface="Arial Narrow"/>
              </a:defRPr>
            </a:lvl1pPr>
            <a:lvl2pPr indent="0" lvl="1" marL="0" marR="0" rtl="0" algn="r">
              <a:lnSpc>
                <a:spcPct val="100000"/>
              </a:lnSpc>
              <a:spcBef>
                <a:spcPts val="0"/>
              </a:spcBef>
              <a:buNone/>
              <a:defRPr b="1" i="0" sz="1200" u="none" cap="none" strike="noStrike">
                <a:solidFill>
                  <a:srgbClr val="FFFFFF"/>
                </a:solidFill>
                <a:latin typeface="Arial Narrow"/>
                <a:ea typeface="Arial Narrow"/>
                <a:cs typeface="Arial Narrow"/>
                <a:sym typeface="Arial Narrow"/>
              </a:defRPr>
            </a:lvl2pPr>
            <a:lvl3pPr indent="0" lvl="2" marL="0" marR="0" rtl="0" algn="r">
              <a:lnSpc>
                <a:spcPct val="100000"/>
              </a:lnSpc>
              <a:spcBef>
                <a:spcPts val="0"/>
              </a:spcBef>
              <a:buNone/>
              <a:defRPr b="1" i="0" sz="1200" u="none" cap="none" strike="noStrike">
                <a:solidFill>
                  <a:srgbClr val="FFFFFF"/>
                </a:solidFill>
                <a:latin typeface="Arial Narrow"/>
                <a:ea typeface="Arial Narrow"/>
                <a:cs typeface="Arial Narrow"/>
                <a:sym typeface="Arial Narrow"/>
              </a:defRPr>
            </a:lvl3pPr>
            <a:lvl4pPr indent="0" lvl="3" marL="0" marR="0" rtl="0" algn="r">
              <a:lnSpc>
                <a:spcPct val="100000"/>
              </a:lnSpc>
              <a:spcBef>
                <a:spcPts val="0"/>
              </a:spcBef>
              <a:buNone/>
              <a:defRPr b="1" i="0" sz="1200" u="none" cap="none" strike="noStrike">
                <a:solidFill>
                  <a:srgbClr val="FFFFFF"/>
                </a:solidFill>
                <a:latin typeface="Arial Narrow"/>
                <a:ea typeface="Arial Narrow"/>
                <a:cs typeface="Arial Narrow"/>
                <a:sym typeface="Arial Narrow"/>
              </a:defRPr>
            </a:lvl4pPr>
            <a:lvl5pPr indent="0" lvl="4" marL="0" marR="0" rtl="0" algn="r">
              <a:lnSpc>
                <a:spcPct val="100000"/>
              </a:lnSpc>
              <a:spcBef>
                <a:spcPts val="0"/>
              </a:spcBef>
              <a:buNone/>
              <a:defRPr b="1" i="0" sz="1200" u="none" cap="none" strike="noStrike">
                <a:solidFill>
                  <a:srgbClr val="FFFFFF"/>
                </a:solidFill>
                <a:latin typeface="Arial Narrow"/>
                <a:ea typeface="Arial Narrow"/>
                <a:cs typeface="Arial Narrow"/>
                <a:sym typeface="Arial Narrow"/>
              </a:defRPr>
            </a:lvl5pPr>
            <a:lvl6pPr indent="0" lvl="5" marL="0" marR="0" rtl="0" algn="r">
              <a:lnSpc>
                <a:spcPct val="100000"/>
              </a:lnSpc>
              <a:spcBef>
                <a:spcPts val="0"/>
              </a:spcBef>
              <a:buNone/>
              <a:defRPr b="1" i="0" sz="1200" u="none" cap="none" strike="noStrike">
                <a:solidFill>
                  <a:srgbClr val="FFFFFF"/>
                </a:solidFill>
                <a:latin typeface="Arial Narrow"/>
                <a:ea typeface="Arial Narrow"/>
                <a:cs typeface="Arial Narrow"/>
                <a:sym typeface="Arial Narrow"/>
              </a:defRPr>
            </a:lvl6pPr>
            <a:lvl7pPr indent="0" lvl="6" marL="0" marR="0" rtl="0" algn="r">
              <a:lnSpc>
                <a:spcPct val="100000"/>
              </a:lnSpc>
              <a:spcBef>
                <a:spcPts val="0"/>
              </a:spcBef>
              <a:buNone/>
              <a:defRPr b="1" i="0" sz="1200" u="none" cap="none" strike="noStrike">
                <a:solidFill>
                  <a:srgbClr val="FFFFFF"/>
                </a:solidFill>
                <a:latin typeface="Arial Narrow"/>
                <a:ea typeface="Arial Narrow"/>
                <a:cs typeface="Arial Narrow"/>
                <a:sym typeface="Arial Narrow"/>
              </a:defRPr>
            </a:lvl7pPr>
            <a:lvl8pPr indent="0" lvl="7" marL="0" marR="0" rtl="0" algn="r">
              <a:lnSpc>
                <a:spcPct val="100000"/>
              </a:lnSpc>
              <a:spcBef>
                <a:spcPts val="0"/>
              </a:spcBef>
              <a:buNone/>
              <a:defRPr b="1" i="0" sz="1200" u="none" cap="none" strike="noStrike">
                <a:solidFill>
                  <a:srgbClr val="FFFFFF"/>
                </a:solidFill>
                <a:latin typeface="Arial Narrow"/>
                <a:ea typeface="Arial Narrow"/>
                <a:cs typeface="Arial Narrow"/>
                <a:sym typeface="Arial Narrow"/>
              </a:defRPr>
            </a:lvl8pPr>
            <a:lvl9pPr indent="0" lvl="8" marL="0" marR="0" rtl="0" algn="r">
              <a:lnSpc>
                <a:spcPct val="100000"/>
              </a:lnSpc>
              <a:spcBef>
                <a:spcPts val="0"/>
              </a:spcBef>
              <a:buNone/>
              <a:defRPr b="1" i="0" sz="1200" u="none" cap="none" strike="noStrike">
                <a:solidFill>
                  <a:srgbClr val="FFFFFF"/>
                </a:solidFill>
                <a:latin typeface="Arial Narrow"/>
                <a:ea typeface="Arial Narrow"/>
                <a:cs typeface="Arial Narrow"/>
                <a:sym typeface="Arial Narrow"/>
              </a:defRPr>
            </a:lvl9pPr>
          </a:lstStyle>
          <a:p>
            <a:pPr indent="0" lvl="0" marL="0" rtl="0" algn="r">
              <a:spcBef>
                <a:spcPts val="0"/>
              </a:spcBef>
              <a:spcAft>
                <a:spcPts val="0"/>
              </a:spcAft>
              <a:buNone/>
            </a:pPr>
            <a:fld id="{00000000-1234-1234-1234-123412341234}" type="slidenum">
              <a:rPr lang="en-GB"/>
              <a:t>‹#›</a:t>
            </a:fld>
            <a:endParaRPr b="0">
              <a:solidFill>
                <a:srgbClr val="000000"/>
              </a:solidFill>
              <a:latin typeface="Times New Roman"/>
              <a:ea typeface="Times New Roman"/>
              <a:cs typeface="Times New Roman"/>
              <a:sym typeface="Times New Roman"/>
            </a:endParaRPr>
          </a:p>
        </p:txBody>
      </p:sp>
      <p:sp>
        <p:nvSpPr>
          <p:cNvPr id="56" name="Google Shape;56;p13"/>
          <p:cNvSpPr txBox="1"/>
          <p:nvPr>
            <p:ph type="title"/>
          </p:nvPr>
        </p:nvSpPr>
        <p:spPr>
          <a:xfrm>
            <a:off x="1295280" y="-20520"/>
            <a:ext cx="6781320" cy="43164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57" name="Google Shape;57;p13"/>
          <p:cNvSpPr txBox="1"/>
          <p:nvPr>
            <p:ph idx="1" type="body"/>
          </p:nvPr>
        </p:nvSpPr>
        <p:spPr>
          <a:xfrm>
            <a:off x="457200" y="1203480"/>
            <a:ext cx="8229240" cy="2982960"/>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06" name="Shape 106"/>
        <p:cNvGrpSpPr/>
        <p:nvPr/>
      </p:nvGrpSpPr>
      <p:grpSpPr>
        <a:xfrm>
          <a:off x="0" y="0"/>
          <a:ext cx="0" cy="0"/>
          <a:chOff x="0" y="0"/>
          <a:chExt cx="0" cy="0"/>
        </a:xfrm>
      </p:grpSpPr>
      <p:pic>
        <p:nvPicPr>
          <p:cNvPr descr="MUON-Slide-graphBase-pagebottom.jpg" id="107" name="Google Shape;107;p26"/>
          <p:cNvPicPr preferRelativeResize="0"/>
          <p:nvPr/>
        </p:nvPicPr>
        <p:blipFill rotWithShape="1">
          <a:blip r:embed="rId1">
            <a:alphaModFix/>
          </a:blip>
          <a:srcRect b="0" l="0" r="0" t="0"/>
          <a:stretch/>
        </p:blipFill>
        <p:spPr>
          <a:xfrm>
            <a:off x="0" y="4947840"/>
            <a:ext cx="9142920" cy="264240"/>
          </a:xfrm>
          <a:prstGeom prst="rect">
            <a:avLst/>
          </a:prstGeom>
          <a:noFill/>
          <a:ln>
            <a:noFill/>
          </a:ln>
        </p:spPr>
      </p:pic>
      <p:pic>
        <p:nvPicPr>
          <p:cNvPr descr="MCC-inernational-finalV01.png" id="108" name="Google Shape;108;p26"/>
          <p:cNvPicPr preferRelativeResize="0"/>
          <p:nvPr/>
        </p:nvPicPr>
        <p:blipFill rotWithShape="1">
          <a:blip r:embed="rId2">
            <a:alphaModFix/>
          </a:blip>
          <a:srcRect b="0" l="0" r="0" t="0"/>
          <a:stretch/>
        </p:blipFill>
        <p:spPr>
          <a:xfrm>
            <a:off x="8110800" y="36000"/>
            <a:ext cx="1012680" cy="1012680"/>
          </a:xfrm>
          <a:prstGeom prst="rect">
            <a:avLst/>
          </a:prstGeom>
          <a:noFill/>
          <a:ln>
            <a:noFill/>
          </a:ln>
        </p:spPr>
      </p:pic>
      <p:pic>
        <p:nvPicPr>
          <p:cNvPr descr="MUON-Slide-graphBase-pagebottom.jpg" id="109" name="Google Shape;109;p26"/>
          <p:cNvPicPr preferRelativeResize="0"/>
          <p:nvPr/>
        </p:nvPicPr>
        <p:blipFill rotWithShape="1">
          <a:blip r:embed="rId1">
            <a:alphaModFix/>
          </a:blip>
          <a:srcRect b="0" l="0" r="0" t="0"/>
          <a:stretch/>
        </p:blipFill>
        <p:spPr>
          <a:xfrm>
            <a:off x="-12600" y="4705200"/>
            <a:ext cx="9142920" cy="506880"/>
          </a:xfrm>
          <a:prstGeom prst="rect">
            <a:avLst/>
          </a:prstGeom>
          <a:noFill/>
          <a:ln>
            <a:noFill/>
          </a:ln>
        </p:spPr>
      </p:pic>
      <p:sp>
        <p:nvSpPr>
          <p:cNvPr id="110" name="Google Shape;110;p26"/>
          <p:cNvSpPr txBox="1"/>
          <p:nvPr>
            <p:ph type="title"/>
          </p:nvPr>
        </p:nvSpPr>
        <p:spPr>
          <a:xfrm>
            <a:off x="457200" y="205200"/>
            <a:ext cx="8229240" cy="85860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11" name="Google Shape;111;p26"/>
          <p:cNvSpPr txBox="1"/>
          <p:nvPr>
            <p:ph idx="1" type="body"/>
          </p:nvPr>
        </p:nvSpPr>
        <p:spPr>
          <a:xfrm>
            <a:off x="457200" y="1203480"/>
            <a:ext cx="8229240" cy="2982960"/>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 accent1="accent1" accent2="accent2" accent3="accent3" accent4="accent4" accent5="accent5" accent6="accent6" bg1="lt1" bg2="dk2" tx1="dk1" tx2="lt2" folHlink="folHlink" hlink="hlink"/>
  <p:sldLayoutIdLst>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60" name="Shape 160"/>
        <p:cNvGrpSpPr/>
        <p:nvPr/>
      </p:nvGrpSpPr>
      <p:grpSpPr>
        <a:xfrm>
          <a:off x="0" y="0"/>
          <a:ext cx="0" cy="0"/>
          <a:chOff x="0" y="0"/>
          <a:chExt cx="0" cy="0"/>
        </a:xfrm>
      </p:grpSpPr>
      <p:pic>
        <p:nvPicPr>
          <p:cNvPr descr="MUON-Slide-graphBase-pagebottom.jpg" id="161" name="Google Shape;161;p39"/>
          <p:cNvPicPr preferRelativeResize="0"/>
          <p:nvPr/>
        </p:nvPicPr>
        <p:blipFill rotWithShape="1">
          <a:blip r:embed="rId1">
            <a:alphaModFix/>
          </a:blip>
          <a:srcRect b="0" l="0" r="0" t="0"/>
          <a:stretch/>
        </p:blipFill>
        <p:spPr>
          <a:xfrm>
            <a:off x="0" y="4947840"/>
            <a:ext cx="9142920" cy="264240"/>
          </a:xfrm>
          <a:prstGeom prst="rect">
            <a:avLst/>
          </a:prstGeom>
          <a:noFill/>
          <a:ln>
            <a:noFill/>
          </a:ln>
        </p:spPr>
      </p:pic>
      <p:pic>
        <p:nvPicPr>
          <p:cNvPr descr="MCC-inernational-finalV01.png" id="162" name="Google Shape;162;p39"/>
          <p:cNvPicPr preferRelativeResize="0"/>
          <p:nvPr/>
        </p:nvPicPr>
        <p:blipFill rotWithShape="1">
          <a:blip r:embed="rId2">
            <a:alphaModFix/>
          </a:blip>
          <a:srcRect b="0" l="0" r="0" t="0"/>
          <a:stretch/>
        </p:blipFill>
        <p:spPr>
          <a:xfrm>
            <a:off x="8110800" y="36000"/>
            <a:ext cx="1012680" cy="1012680"/>
          </a:xfrm>
          <a:prstGeom prst="rect">
            <a:avLst/>
          </a:prstGeom>
          <a:noFill/>
          <a:ln>
            <a:noFill/>
          </a:ln>
        </p:spPr>
      </p:pic>
      <p:pic>
        <p:nvPicPr>
          <p:cNvPr descr="MUON-Slide-graphBase-pagebottom.jpg" id="163" name="Google Shape;163;p39"/>
          <p:cNvPicPr preferRelativeResize="0"/>
          <p:nvPr/>
        </p:nvPicPr>
        <p:blipFill rotWithShape="1">
          <a:blip r:embed="rId1">
            <a:alphaModFix/>
          </a:blip>
          <a:srcRect b="0" l="0" r="0" t="0"/>
          <a:stretch/>
        </p:blipFill>
        <p:spPr>
          <a:xfrm>
            <a:off x="-12600" y="4705200"/>
            <a:ext cx="9142920" cy="506880"/>
          </a:xfrm>
          <a:prstGeom prst="rect">
            <a:avLst/>
          </a:prstGeom>
          <a:noFill/>
          <a:ln>
            <a:noFill/>
          </a:ln>
        </p:spPr>
      </p:pic>
      <p:sp>
        <p:nvSpPr>
          <p:cNvPr id="164" name="Google Shape;164;p39"/>
          <p:cNvSpPr txBox="1"/>
          <p:nvPr>
            <p:ph idx="1" type="body"/>
          </p:nvPr>
        </p:nvSpPr>
        <p:spPr>
          <a:xfrm>
            <a:off x="457200" y="1276200"/>
            <a:ext cx="8305560" cy="3535920"/>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165" name="Google Shape;165;p39"/>
          <p:cNvSpPr txBox="1"/>
          <p:nvPr>
            <p:ph idx="11" type="ftr"/>
          </p:nvPr>
        </p:nvSpPr>
        <p:spPr>
          <a:xfrm>
            <a:off x="179640" y="4947840"/>
            <a:ext cx="7516440" cy="229680"/>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166" name="Google Shape;166;p39"/>
          <p:cNvSpPr txBox="1"/>
          <p:nvPr>
            <p:ph idx="12" type="sldNum"/>
          </p:nvPr>
        </p:nvSpPr>
        <p:spPr>
          <a:xfrm>
            <a:off x="7848720" y="4904280"/>
            <a:ext cx="456840" cy="2736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buNone/>
              <a:defRPr b="0" i="0" sz="1200" u="none" cap="none" strike="noStrike">
                <a:solidFill>
                  <a:srgbClr val="FFFFFF"/>
                </a:solidFill>
                <a:latin typeface="Calibri"/>
                <a:ea typeface="Calibri"/>
                <a:cs typeface="Calibri"/>
                <a:sym typeface="Calibri"/>
              </a:defRPr>
            </a:lvl1pPr>
            <a:lvl2pPr indent="0" lvl="1" marL="0" marR="0" rtl="0" algn="r">
              <a:lnSpc>
                <a:spcPct val="100000"/>
              </a:lnSpc>
              <a:spcBef>
                <a:spcPts val="0"/>
              </a:spcBef>
              <a:buNone/>
              <a:defRPr b="0" i="0" sz="1200" u="none" cap="none" strike="noStrike">
                <a:solidFill>
                  <a:srgbClr val="FFFFFF"/>
                </a:solidFill>
                <a:latin typeface="Calibri"/>
                <a:ea typeface="Calibri"/>
                <a:cs typeface="Calibri"/>
                <a:sym typeface="Calibri"/>
              </a:defRPr>
            </a:lvl2pPr>
            <a:lvl3pPr indent="0" lvl="2" marL="0" marR="0" rtl="0" algn="r">
              <a:lnSpc>
                <a:spcPct val="100000"/>
              </a:lnSpc>
              <a:spcBef>
                <a:spcPts val="0"/>
              </a:spcBef>
              <a:buNone/>
              <a:defRPr b="0" i="0" sz="1200" u="none" cap="none" strike="noStrike">
                <a:solidFill>
                  <a:srgbClr val="FFFFFF"/>
                </a:solidFill>
                <a:latin typeface="Calibri"/>
                <a:ea typeface="Calibri"/>
                <a:cs typeface="Calibri"/>
                <a:sym typeface="Calibri"/>
              </a:defRPr>
            </a:lvl3pPr>
            <a:lvl4pPr indent="0" lvl="3" marL="0" marR="0" rtl="0" algn="r">
              <a:lnSpc>
                <a:spcPct val="100000"/>
              </a:lnSpc>
              <a:spcBef>
                <a:spcPts val="0"/>
              </a:spcBef>
              <a:buNone/>
              <a:defRPr b="0" i="0" sz="1200" u="none" cap="none" strike="noStrike">
                <a:solidFill>
                  <a:srgbClr val="FFFFFF"/>
                </a:solidFill>
                <a:latin typeface="Calibri"/>
                <a:ea typeface="Calibri"/>
                <a:cs typeface="Calibri"/>
                <a:sym typeface="Calibri"/>
              </a:defRPr>
            </a:lvl4pPr>
            <a:lvl5pPr indent="0" lvl="4" marL="0" marR="0" rtl="0" algn="r">
              <a:lnSpc>
                <a:spcPct val="100000"/>
              </a:lnSpc>
              <a:spcBef>
                <a:spcPts val="0"/>
              </a:spcBef>
              <a:buNone/>
              <a:defRPr b="0" i="0" sz="1200" u="none" cap="none" strike="noStrike">
                <a:solidFill>
                  <a:srgbClr val="FFFFFF"/>
                </a:solidFill>
                <a:latin typeface="Calibri"/>
                <a:ea typeface="Calibri"/>
                <a:cs typeface="Calibri"/>
                <a:sym typeface="Calibri"/>
              </a:defRPr>
            </a:lvl5pPr>
            <a:lvl6pPr indent="0" lvl="5" marL="0" marR="0" rtl="0" algn="r">
              <a:lnSpc>
                <a:spcPct val="100000"/>
              </a:lnSpc>
              <a:spcBef>
                <a:spcPts val="0"/>
              </a:spcBef>
              <a:buNone/>
              <a:defRPr b="0" i="0" sz="1200" u="none" cap="none" strike="noStrike">
                <a:solidFill>
                  <a:srgbClr val="FFFFFF"/>
                </a:solidFill>
                <a:latin typeface="Calibri"/>
                <a:ea typeface="Calibri"/>
                <a:cs typeface="Calibri"/>
                <a:sym typeface="Calibri"/>
              </a:defRPr>
            </a:lvl6pPr>
            <a:lvl7pPr indent="0" lvl="6" marL="0" marR="0" rtl="0" algn="r">
              <a:lnSpc>
                <a:spcPct val="100000"/>
              </a:lnSpc>
              <a:spcBef>
                <a:spcPts val="0"/>
              </a:spcBef>
              <a:buNone/>
              <a:defRPr b="0" i="0" sz="1200" u="none" cap="none" strike="noStrike">
                <a:solidFill>
                  <a:srgbClr val="FFFFFF"/>
                </a:solidFill>
                <a:latin typeface="Calibri"/>
                <a:ea typeface="Calibri"/>
                <a:cs typeface="Calibri"/>
                <a:sym typeface="Calibri"/>
              </a:defRPr>
            </a:lvl7pPr>
            <a:lvl8pPr indent="0" lvl="7" marL="0" marR="0" rtl="0" algn="r">
              <a:lnSpc>
                <a:spcPct val="100000"/>
              </a:lnSpc>
              <a:spcBef>
                <a:spcPts val="0"/>
              </a:spcBef>
              <a:buNone/>
              <a:defRPr b="0" i="0" sz="1200" u="none" cap="none" strike="noStrike">
                <a:solidFill>
                  <a:srgbClr val="FFFFFF"/>
                </a:solidFill>
                <a:latin typeface="Calibri"/>
                <a:ea typeface="Calibri"/>
                <a:cs typeface="Calibri"/>
                <a:sym typeface="Calibri"/>
              </a:defRPr>
            </a:lvl8pPr>
            <a:lvl9pPr indent="0" lvl="8" marL="0" marR="0" rtl="0" algn="r">
              <a:lnSpc>
                <a:spcPct val="100000"/>
              </a:lnSpc>
              <a:spcBef>
                <a:spcPts val="0"/>
              </a:spcBef>
              <a:buNone/>
              <a:defRPr b="0" i="0" sz="1200" u="none" cap="none" strike="noStrike">
                <a:solidFill>
                  <a:srgbClr val="FFFFFF"/>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solidFill>
                <a:srgbClr val="000000"/>
              </a:solidFill>
              <a:latin typeface="Times New Roman"/>
              <a:ea typeface="Times New Roman"/>
              <a:cs typeface="Times New Roman"/>
              <a:sym typeface="Times New Roman"/>
            </a:endParaRPr>
          </a:p>
        </p:txBody>
      </p:sp>
      <p:sp>
        <p:nvSpPr>
          <p:cNvPr id="167" name="Google Shape;167;p39"/>
          <p:cNvSpPr txBox="1"/>
          <p:nvPr>
            <p:ph type="title"/>
          </p:nvPr>
        </p:nvSpPr>
        <p:spPr>
          <a:xfrm>
            <a:off x="1295280" y="206280"/>
            <a:ext cx="6781320" cy="56484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Tree>
  </p:cSld>
  <p:clrMap accent1="accent1" accent2="accent2" accent3="accent3" accent4="accent4" accent5="accent5" accent6="accent6" bg1="lt1" bg2="dk2" tx1="dk1" tx2="lt2" folHlink="folHlink" hlink="hlink"/>
  <p:sldLayoutIdLst>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9.png"/><Relationship Id="rId4" Type="http://schemas.openxmlformats.org/officeDocument/2006/relationships/image" Target="../media/image12.png"/><Relationship Id="rId5" Type="http://schemas.openxmlformats.org/officeDocument/2006/relationships/image" Target="../media/image19.png"/><Relationship Id="rId6" Type="http://schemas.openxmlformats.org/officeDocument/2006/relationships/image" Target="../media/image13.png"/><Relationship Id="rId7"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10.xml"/><Relationship Id="rId3" Type="http://schemas.openxmlformats.org/officeDocument/2006/relationships/image" Target="../media/image21.png"/><Relationship Id="rId4" Type="http://schemas.openxmlformats.org/officeDocument/2006/relationships/image" Target="../media/image33.png"/><Relationship Id="rId5" Type="http://schemas.openxmlformats.org/officeDocument/2006/relationships/image" Target="../media/image28.png"/><Relationship Id="rId6" Type="http://schemas.openxmlformats.org/officeDocument/2006/relationships/image" Target="../media/image10.png"/><Relationship Id="rId7" Type="http://schemas.openxmlformats.org/officeDocument/2006/relationships/image" Target="../media/image2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12.xml"/><Relationship Id="rId3" Type="http://schemas.openxmlformats.org/officeDocument/2006/relationships/hyperlink" Target="http://blond.web.cern.ch/"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xml"/><Relationship Id="rId3" Type="http://schemas.openxmlformats.org/officeDocument/2006/relationships/image" Target="../media/image14.jpg"/><Relationship Id="rId4" Type="http://schemas.openxmlformats.org/officeDocument/2006/relationships/image" Target="../media/image11.png"/><Relationship Id="rId5"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17.png"/><Relationship Id="rId5"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6.xml"/><Relationship Id="rId3" Type="http://schemas.openxmlformats.org/officeDocument/2006/relationships/image" Target="../media/image2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7.xml"/><Relationship Id="rId3" Type="http://schemas.openxmlformats.org/officeDocument/2006/relationships/image" Target="../media/image31.png"/><Relationship Id="rId4" Type="http://schemas.openxmlformats.org/officeDocument/2006/relationships/image" Target="../media/image3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8.xml"/><Relationship Id="rId3" Type="http://schemas.openxmlformats.org/officeDocument/2006/relationships/image" Target="../media/image10.png"/><Relationship Id="rId4" Type="http://schemas.openxmlformats.org/officeDocument/2006/relationships/image" Target="../media/image23.png"/><Relationship Id="rId5" Type="http://schemas.openxmlformats.org/officeDocument/2006/relationships/image" Target="../media/image32.png"/><Relationship Id="rId6" Type="http://schemas.openxmlformats.org/officeDocument/2006/relationships/image" Target="../media/image3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9.xml"/><Relationship Id="rId3" Type="http://schemas.openxmlformats.org/officeDocument/2006/relationships/image" Target="../media/image24.png"/><Relationship Id="rId4" Type="http://schemas.openxmlformats.org/officeDocument/2006/relationships/image" Target="../media/image18.png"/><Relationship Id="rId5"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pic>
        <p:nvPicPr>
          <p:cNvPr descr="MUON-SlideGraph-gradient.png" id="220" name="Google Shape;220;p52"/>
          <p:cNvPicPr preferRelativeResize="0"/>
          <p:nvPr/>
        </p:nvPicPr>
        <p:blipFill rotWithShape="1">
          <a:blip r:embed="rId3">
            <a:alphaModFix amt="75000"/>
          </a:blip>
          <a:srcRect b="0" l="0" r="0" t="0"/>
          <a:stretch/>
        </p:blipFill>
        <p:spPr>
          <a:xfrm>
            <a:off x="0" y="3069720"/>
            <a:ext cx="9143640" cy="2107800"/>
          </a:xfrm>
          <a:prstGeom prst="rect">
            <a:avLst/>
          </a:prstGeom>
          <a:noFill/>
          <a:ln>
            <a:noFill/>
          </a:ln>
        </p:spPr>
      </p:pic>
      <p:pic>
        <p:nvPicPr>
          <p:cNvPr descr="MUON-SlideGraph-LogoBkgnd2.png" id="221" name="Google Shape;221;p52"/>
          <p:cNvPicPr preferRelativeResize="0"/>
          <p:nvPr/>
        </p:nvPicPr>
        <p:blipFill rotWithShape="1">
          <a:blip r:embed="rId4">
            <a:alphaModFix/>
          </a:blip>
          <a:srcRect b="0" l="0" r="0" t="0"/>
          <a:stretch/>
        </p:blipFill>
        <p:spPr>
          <a:xfrm>
            <a:off x="0" y="0"/>
            <a:ext cx="9143640" cy="5140440"/>
          </a:xfrm>
          <a:prstGeom prst="rect">
            <a:avLst/>
          </a:prstGeom>
          <a:noFill/>
          <a:ln>
            <a:noFill/>
          </a:ln>
        </p:spPr>
      </p:pic>
      <p:pic>
        <p:nvPicPr>
          <p:cNvPr descr="MCC-inernational-finalV01.png" id="222" name="Google Shape;222;p52"/>
          <p:cNvPicPr preferRelativeResize="0"/>
          <p:nvPr/>
        </p:nvPicPr>
        <p:blipFill rotWithShape="1">
          <a:blip r:embed="rId5">
            <a:alphaModFix/>
          </a:blip>
          <a:srcRect b="0" l="0" r="0" t="0"/>
          <a:stretch/>
        </p:blipFill>
        <p:spPr>
          <a:xfrm>
            <a:off x="132480" y="57240"/>
            <a:ext cx="1391040" cy="1391040"/>
          </a:xfrm>
          <a:prstGeom prst="rect">
            <a:avLst/>
          </a:prstGeom>
          <a:noFill/>
          <a:ln>
            <a:noFill/>
          </a:ln>
        </p:spPr>
      </p:pic>
      <p:sp>
        <p:nvSpPr>
          <p:cNvPr id="223" name="Google Shape;223;p52"/>
          <p:cNvSpPr/>
          <p:nvPr/>
        </p:nvSpPr>
        <p:spPr>
          <a:xfrm>
            <a:off x="4878000" y="3918240"/>
            <a:ext cx="4032000" cy="33516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None/>
            </a:pPr>
            <a:r>
              <a:rPr b="0" i="0" lang="en-GB" sz="1600" u="none" cap="none" strike="noStrike">
                <a:solidFill>
                  <a:srgbClr val="FFFFFF"/>
                </a:solidFill>
                <a:latin typeface="Calibri"/>
                <a:ea typeface="Calibri"/>
                <a:cs typeface="Calibri"/>
                <a:sym typeface="Calibri"/>
              </a:rPr>
              <a:t>HEMAC 18th February</a:t>
            </a:r>
            <a:endParaRPr b="0" i="0" sz="1600" u="none" cap="none" strike="noStrike">
              <a:latin typeface="Arial"/>
              <a:ea typeface="Arial"/>
              <a:cs typeface="Arial"/>
              <a:sym typeface="Arial"/>
            </a:endParaRPr>
          </a:p>
        </p:txBody>
      </p:sp>
      <p:sp>
        <p:nvSpPr>
          <p:cNvPr id="224" name="Google Shape;224;p52"/>
          <p:cNvSpPr/>
          <p:nvPr/>
        </p:nvSpPr>
        <p:spPr>
          <a:xfrm>
            <a:off x="2123640" y="1779840"/>
            <a:ext cx="4666680" cy="106668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0" i="0" lang="en-GB" sz="3200" u="none" cap="none" strike="noStrike">
                <a:solidFill>
                  <a:srgbClr val="000000"/>
                </a:solidFill>
                <a:latin typeface="Calibri"/>
                <a:ea typeface="Calibri"/>
                <a:cs typeface="Calibri"/>
                <a:sym typeface="Calibri"/>
              </a:rPr>
              <a:t>RCS Longitudinal Beam Dynamics Update</a:t>
            </a:r>
            <a:endParaRPr b="0" i="0" sz="3200" u="none" cap="none" strike="noStrike">
              <a:latin typeface="Arial"/>
              <a:ea typeface="Arial"/>
              <a:cs typeface="Arial"/>
              <a:sym typeface="Arial"/>
            </a:endParaRPr>
          </a:p>
        </p:txBody>
      </p:sp>
      <p:sp>
        <p:nvSpPr>
          <p:cNvPr id="225" name="Google Shape;225;p52"/>
          <p:cNvSpPr/>
          <p:nvPr/>
        </p:nvSpPr>
        <p:spPr>
          <a:xfrm>
            <a:off x="1691640" y="2826720"/>
            <a:ext cx="5472360" cy="79164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None/>
            </a:pPr>
            <a:r>
              <a:rPr b="1" i="0" lang="en-GB" sz="1600" u="none" cap="none" strike="noStrike">
                <a:solidFill>
                  <a:srgbClr val="000000"/>
                </a:solidFill>
                <a:latin typeface="Calibri"/>
                <a:ea typeface="Calibri"/>
                <a:cs typeface="Calibri"/>
                <a:sym typeface="Calibri"/>
              </a:rPr>
              <a:t>E. Lamb</a:t>
            </a:r>
            <a:r>
              <a:rPr b="0" i="0" lang="en-GB" sz="1600" u="none" cap="none" strike="noStrike">
                <a:solidFill>
                  <a:srgbClr val="000000"/>
                </a:solidFill>
                <a:latin typeface="Calibri"/>
                <a:ea typeface="Calibri"/>
                <a:cs typeface="Calibri"/>
                <a:sym typeface="Calibri"/>
              </a:rPr>
              <a:t>, S. Albright, L. Thiele, H. Demerau, A. Grudiev, </a:t>
            </a:r>
            <a:endParaRPr b="0" i="0" sz="1600" u="none" cap="none" strike="noStrike">
              <a:latin typeface="Arial"/>
              <a:ea typeface="Arial"/>
              <a:cs typeface="Arial"/>
              <a:sym typeface="Arial"/>
            </a:endParaRPr>
          </a:p>
          <a:p>
            <a:pPr indent="0" lvl="0" marL="0" marR="0" rtl="0" algn="ctr">
              <a:lnSpc>
                <a:spcPct val="100000"/>
              </a:lnSpc>
              <a:spcBef>
                <a:spcPts val="0"/>
              </a:spcBef>
              <a:spcAft>
                <a:spcPts val="0"/>
              </a:spcAft>
              <a:buNone/>
            </a:pPr>
            <a:r>
              <a:rPr b="0" i="0" lang="en-GB" sz="1600" u="none" cap="none" strike="noStrike">
                <a:solidFill>
                  <a:srgbClr val="000000"/>
                </a:solidFill>
                <a:latin typeface="Calibri"/>
                <a:ea typeface="Calibri"/>
                <a:cs typeface="Calibri"/>
                <a:sym typeface="Calibri"/>
              </a:rPr>
              <a:t>D. Amorin, U. Von Rienen, R. Calaga</a:t>
            </a:r>
            <a:endParaRPr b="0" i="0" sz="1600" u="none" cap="none" strike="noStrike">
              <a:latin typeface="Arial"/>
              <a:ea typeface="Arial"/>
              <a:cs typeface="Arial"/>
              <a:sym typeface="Arial"/>
            </a:endParaRPr>
          </a:p>
          <a:p>
            <a:pPr indent="0" lvl="0" marL="0" marR="0" rtl="0" algn="ctr">
              <a:lnSpc>
                <a:spcPct val="100000"/>
              </a:lnSpc>
              <a:spcBef>
                <a:spcPts val="0"/>
              </a:spcBef>
              <a:spcAft>
                <a:spcPts val="0"/>
              </a:spcAft>
              <a:buNone/>
            </a:pPr>
            <a:r>
              <a:t/>
            </a:r>
            <a:endParaRPr b="0" i="0" sz="1600" u="none" cap="none" strike="noStrike">
              <a:latin typeface="Arial"/>
              <a:ea typeface="Arial"/>
              <a:cs typeface="Arial"/>
              <a:sym typeface="Arial"/>
            </a:endParaRPr>
          </a:p>
        </p:txBody>
      </p:sp>
      <p:pic>
        <p:nvPicPr>
          <p:cNvPr descr="A picture containing text, font, graphics, design&#10;&#10;Description automatically generated" id="226" name="Google Shape;226;p52"/>
          <p:cNvPicPr preferRelativeResize="0"/>
          <p:nvPr/>
        </p:nvPicPr>
        <p:blipFill rotWithShape="1">
          <a:blip r:embed="rId6">
            <a:alphaModFix/>
          </a:blip>
          <a:srcRect b="0" l="0" r="0" t="0"/>
          <a:stretch/>
        </p:blipFill>
        <p:spPr>
          <a:xfrm>
            <a:off x="7812360" y="94320"/>
            <a:ext cx="1278360" cy="1468800"/>
          </a:xfrm>
          <a:prstGeom prst="rect">
            <a:avLst/>
          </a:prstGeom>
          <a:noFill/>
          <a:ln>
            <a:noFill/>
          </a:ln>
        </p:spPr>
      </p:pic>
      <p:pic>
        <p:nvPicPr>
          <p:cNvPr id="227" name="Google Shape;227;p52"/>
          <p:cNvPicPr preferRelativeResize="0"/>
          <p:nvPr/>
        </p:nvPicPr>
        <p:blipFill rotWithShape="1">
          <a:blip r:embed="rId7">
            <a:alphaModFix/>
          </a:blip>
          <a:srcRect b="0" l="0" r="0" t="0"/>
          <a:stretch/>
        </p:blipFill>
        <p:spPr>
          <a:xfrm>
            <a:off x="35640" y="4155840"/>
            <a:ext cx="1291680" cy="861120"/>
          </a:xfrm>
          <a:prstGeom prst="rect">
            <a:avLst/>
          </a:prstGeom>
          <a:noFill/>
          <a:ln>
            <a:noFill/>
          </a:ln>
        </p:spPr>
      </p:pic>
      <p:sp>
        <p:nvSpPr>
          <p:cNvPr id="228" name="Google Shape;228;p52"/>
          <p:cNvSpPr/>
          <p:nvPr/>
        </p:nvSpPr>
        <p:spPr>
          <a:xfrm>
            <a:off x="1327680" y="4189680"/>
            <a:ext cx="5332320" cy="757800"/>
          </a:xfrm>
          <a:prstGeom prst="rect">
            <a:avLst/>
          </a:prstGeom>
          <a:noFill/>
          <a:ln>
            <a:noFill/>
          </a:ln>
        </p:spPr>
        <p:txBody>
          <a:bodyPr anchorCtr="0" anchor="ctr" bIns="45700" lIns="91425" spcFirstLastPara="1" rIns="91425" wrap="square" tIns="45700">
            <a:noAutofit/>
          </a:bodyPr>
          <a:lstStyle/>
          <a:p>
            <a:pPr indent="0" lvl="0" marL="0" marR="0" rtl="0" algn="l">
              <a:lnSpc>
                <a:spcPct val="150000"/>
              </a:lnSpc>
              <a:spcBef>
                <a:spcPts val="0"/>
              </a:spcBef>
              <a:spcAft>
                <a:spcPts val="0"/>
              </a:spcAft>
              <a:buNone/>
            </a:pPr>
            <a:r>
              <a:rPr b="0" i="0" lang="en-GB" sz="1000" u="none" cap="none" strike="noStrike">
                <a:solidFill>
                  <a:srgbClr val="FFFFFF"/>
                </a:solidFill>
                <a:latin typeface="Arial"/>
                <a:ea typeface="Arial"/>
                <a:cs typeface="Arial"/>
                <a:sym typeface="Arial"/>
              </a:rPr>
              <a:t>Funded by the European Union (EU). Views and opinions expressed are however those of the author(s) only and do not necessarily reflect those of the EU or European Research Executive Agency (REA). Neither the EU nor the REA can be held responsible for them.</a:t>
            </a:r>
            <a:endParaRPr b="0" i="0" sz="1000" u="none" cap="none" strike="noStrike">
              <a:latin typeface="Arial"/>
              <a:ea typeface="Arial"/>
              <a:cs typeface="Arial"/>
              <a:sym typeface="Arial"/>
            </a:endParaRPr>
          </a:p>
        </p:txBody>
      </p:sp>
      <p:sp>
        <p:nvSpPr>
          <p:cNvPr id="229" name="Google Shape;229;p52"/>
          <p:cNvSpPr txBox="1"/>
          <p:nvPr/>
        </p:nvSpPr>
        <p:spPr>
          <a:xfrm>
            <a:off x="7848720" y="4962240"/>
            <a:ext cx="456840" cy="2736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1" i="0" lang="en-GB" sz="1200" u="none" cap="none" strike="noStrike">
                <a:solidFill>
                  <a:srgbClr val="FFFFFF"/>
                </a:solidFill>
                <a:latin typeface="Arial Narrow"/>
                <a:ea typeface="Arial Narrow"/>
                <a:cs typeface="Arial Narrow"/>
                <a:sym typeface="Arial Narrow"/>
              </a:rPr>
              <a:t>‹#›</a:t>
            </a:fld>
            <a:endParaRPr b="0" i="0" sz="1200" u="none" cap="none" strike="noStrike">
              <a:latin typeface="Times New Roman"/>
              <a:ea typeface="Times New Roman"/>
              <a:cs typeface="Times New Roman"/>
              <a:sym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 name="Shape 365"/>
        <p:cNvGrpSpPr/>
        <p:nvPr/>
      </p:nvGrpSpPr>
      <p:grpSpPr>
        <a:xfrm>
          <a:off x="0" y="0"/>
          <a:ext cx="0" cy="0"/>
          <a:chOff x="0" y="0"/>
          <a:chExt cx="0" cy="0"/>
        </a:xfrm>
      </p:grpSpPr>
      <p:sp>
        <p:nvSpPr>
          <p:cNvPr id="366" name="Google Shape;366;p61"/>
          <p:cNvSpPr txBox="1"/>
          <p:nvPr/>
        </p:nvSpPr>
        <p:spPr>
          <a:xfrm>
            <a:off x="1295280" y="55800"/>
            <a:ext cx="6781200" cy="4317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0" lang="en-GB" sz="3200" strike="noStrike">
                <a:solidFill>
                  <a:srgbClr val="000000"/>
                </a:solidFill>
                <a:latin typeface="Calibri"/>
                <a:ea typeface="Calibri"/>
                <a:cs typeface="Calibri"/>
                <a:sym typeface="Calibri"/>
              </a:rPr>
              <a:t>Longitudinal matching</a:t>
            </a:r>
            <a:endParaRPr b="0" sz="3200" strike="noStrike">
              <a:solidFill>
                <a:srgbClr val="000000"/>
              </a:solidFill>
              <a:latin typeface="Arial"/>
              <a:ea typeface="Arial"/>
              <a:cs typeface="Arial"/>
              <a:sym typeface="Arial"/>
            </a:endParaRPr>
          </a:p>
        </p:txBody>
      </p:sp>
      <p:sp>
        <p:nvSpPr>
          <p:cNvPr id="367" name="Google Shape;367;p61"/>
          <p:cNvSpPr/>
          <p:nvPr/>
        </p:nvSpPr>
        <p:spPr>
          <a:xfrm>
            <a:off x="7834320" y="4668480"/>
            <a:ext cx="255000" cy="1605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1" lang="en-GB" sz="1200" strike="noStrike">
                <a:solidFill>
                  <a:srgbClr val="FFFFFF"/>
                </a:solidFill>
                <a:latin typeface="Arial Narrow"/>
                <a:ea typeface="Arial Narrow"/>
                <a:cs typeface="Arial Narrow"/>
                <a:sym typeface="Arial Narrow"/>
              </a:rPr>
              <a:t>‹#›</a:t>
            </a:fld>
            <a:endParaRPr b="0" sz="1200" strike="noStrike">
              <a:latin typeface="Arial"/>
              <a:ea typeface="Arial"/>
              <a:cs typeface="Arial"/>
              <a:sym typeface="Arial"/>
            </a:endParaRPr>
          </a:p>
        </p:txBody>
      </p:sp>
      <p:sp>
        <p:nvSpPr>
          <p:cNvPr id="368" name="Google Shape;368;p61"/>
          <p:cNvSpPr txBox="1"/>
          <p:nvPr/>
        </p:nvSpPr>
        <p:spPr>
          <a:xfrm>
            <a:off x="7772760" y="4829040"/>
            <a:ext cx="456900" cy="1488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0" lang="en-GB" sz="1200" strike="noStrike">
                <a:solidFill>
                  <a:srgbClr val="FFFFFF"/>
                </a:solidFill>
                <a:latin typeface="Calibri"/>
                <a:ea typeface="Calibri"/>
                <a:cs typeface="Calibri"/>
                <a:sym typeface="Calibri"/>
              </a:rPr>
              <a:t>‹#›</a:t>
            </a:fld>
            <a:endParaRPr b="0" sz="1200" strike="noStrike">
              <a:latin typeface="Times New Roman"/>
              <a:ea typeface="Times New Roman"/>
              <a:cs typeface="Times New Roman"/>
              <a:sym typeface="Times New Roman"/>
            </a:endParaRPr>
          </a:p>
        </p:txBody>
      </p:sp>
      <p:sp>
        <p:nvSpPr>
          <p:cNvPr id="369" name="Google Shape;369;p61"/>
          <p:cNvSpPr/>
          <p:nvPr/>
        </p:nvSpPr>
        <p:spPr>
          <a:xfrm>
            <a:off x="179640" y="935280"/>
            <a:ext cx="3487200" cy="2010000"/>
          </a:xfrm>
          <a:prstGeom prst="rect">
            <a:avLst/>
          </a:prstGeom>
          <a:solidFill>
            <a:srgbClr val="FFD6D8">
              <a:alpha val="48630"/>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latin typeface="Arial"/>
              <a:ea typeface="Arial"/>
              <a:cs typeface="Arial"/>
              <a:sym typeface="Arial"/>
            </a:endParaRPr>
          </a:p>
          <a:p>
            <a:pPr indent="-317159" lvl="0" marL="457200" marR="0" rtl="0" algn="l">
              <a:lnSpc>
                <a:spcPct val="100000"/>
              </a:lnSpc>
              <a:spcBef>
                <a:spcPts val="0"/>
              </a:spcBef>
              <a:spcAft>
                <a:spcPts val="0"/>
              </a:spcAft>
              <a:buClr>
                <a:srgbClr val="000000"/>
              </a:buClr>
              <a:buSzPts val="1400"/>
              <a:buFont typeface="Arial"/>
              <a:buChar char="●"/>
            </a:pPr>
            <a:r>
              <a:rPr b="0" lang="en-GB" sz="1400" strike="noStrike">
                <a:solidFill>
                  <a:srgbClr val="000000"/>
                </a:solidFill>
                <a:latin typeface="Arial"/>
                <a:ea typeface="Arial"/>
                <a:cs typeface="Arial"/>
                <a:sym typeface="Arial"/>
              </a:rPr>
              <a:t>The separatrix is altered through </a:t>
            </a:r>
            <a:r>
              <a:rPr b="1" lang="en-GB" sz="1400" strike="noStrike">
                <a:solidFill>
                  <a:srgbClr val="000000"/>
                </a:solidFill>
                <a:latin typeface="Arial"/>
                <a:ea typeface="Arial"/>
                <a:cs typeface="Arial"/>
                <a:sym typeface="Arial"/>
              </a:rPr>
              <a:t>intensity</a:t>
            </a:r>
            <a:r>
              <a:rPr b="0" lang="en-GB" sz="1400" strike="noStrike">
                <a:solidFill>
                  <a:srgbClr val="000000"/>
                </a:solidFill>
                <a:latin typeface="Arial"/>
                <a:ea typeface="Arial"/>
                <a:cs typeface="Arial"/>
                <a:sym typeface="Arial"/>
              </a:rPr>
              <a:t> effects</a:t>
            </a:r>
            <a:endParaRPr b="0" sz="1400" strike="noStrike">
              <a:latin typeface="Arial"/>
              <a:ea typeface="Arial"/>
              <a:cs typeface="Arial"/>
              <a:sym typeface="Arial"/>
            </a:endParaRPr>
          </a:p>
          <a:p>
            <a:pPr indent="0" lvl="0" marL="457200" marR="0" rtl="0" algn="l">
              <a:lnSpc>
                <a:spcPct val="100000"/>
              </a:lnSpc>
              <a:spcBef>
                <a:spcPts val="0"/>
              </a:spcBef>
              <a:spcAft>
                <a:spcPts val="0"/>
              </a:spcAft>
              <a:buNone/>
            </a:pPr>
            <a:r>
              <a:t/>
            </a:r>
            <a:endParaRPr b="0" sz="1400" strike="noStrike">
              <a:latin typeface="Arial"/>
              <a:ea typeface="Arial"/>
              <a:cs typeface="Arial"/>
              <a:sym typeface="Arial"/>
            </a:endParaRPr>
          </a:p>
          <a:p>
            <a:pPr indent="-317159" lvl="0" marL="457200" marR="0" rtl="0" algn="l">
              <a:lnSpc>
                <a:spcPct val="100000"/>
              </a:lnSpc>
              <a:spcBef>
                <a:spcPts val="0"/>
              </a:spcBef>
              <a:spcAft>
                <a:spcPts val="0"/>
              </a:spcAft>
              <a:buClr>
                <a:srgbClr val="000000"/>
              </a:buClr>
              <a:buSzPts val="1400"/>
              <a:buFont typeface="Arial"/>
              <a:buChar char="●"/>
            </a:pPr>
            <a:r>
              <a:rPr b="0" lang="en-GB" sz="1400" strike="noStrike">
                <a:solidFill>
                  <a:srgbClr val="000000"/>
                </a:solidFill>
                <a:latin typeface="Arial"/>
                <a:ea typeface="Arial"/>
                <a:cs typeface="Arial"/>
                <a:sym typeface="Arial"/>
              </a:rPr>
              <a:t>Additionally to a phase scheme, an offset of the minimum potential of the bunch has to be found </a:t>
            </a:r>
            <a:r>
              <a:rPr b="1" lang="en-GB" sz="1400" strike="noStrike">
                <a:solidFill>
                  <a:srgbClr val="000000"/>
                </a:solidFill>
                <a:latin typeface="Arial"/>
                <a:ea typeface="Arial"/>
                <a:cs typeface="Arial"/>
                <a:sym typeface="Arial"/>
              </a:rPr>
              <a:t>iteratively for dipole oscillations </a:t>
            </a:r>
            <a:endParaRPr b="0" sz="1400" strike="noStrike">
              <a:latin typeface="Arial"/>
              <a:ea typeface="Arial"/>
              <a:cs typeface="Arial"/>
              <a:sym typeface="Arial"/>
            </a:endParaRPr>
          </a:p>
          <a:p>
            <a:pPr indent="0" lvl="0" marL="0" marR="0" rtl="0" algn="l">
              <a:lnSpc>
                <a:spcPct val="100000"/>
              </a:lnSpc>
              <a:spcBef>
                <a:spcPts val="0"/>
              </a:spcBef>
              <a:spcAft>
                <a:spcPts val="0"/>
              </a:spcAft>
              <a:buNone/>
            </a:pPr>
            <a:r>
              <a:t/>
            </a:r>
            <a:endParaRPr b="0" sz="1400" strike="noStrike">
              <a:latin typeface="Arial"/>
              <a:ea typeface="Arial"/>
              <a:cs typeface="Arial"/>
              <a:sym typeface="Arial"/>
            </a:endParaRPr>
          </a:p>
        </p:txBody>
      </p:sp>
      <p:pic>
        <p:nvPicPr>
          <p:cNvPr id="370" name="Google Shape;370;p61"/>
          <p:cNvPicPr preferRelativeResize="0"/>
          <p:nvPr/>
        </p:nvPicPr>
        <p:blipFill rotWithShape="1">
          <a:blip r:embed="rId3">
            <a:alphaModFix/>
          </a:blip>
          <a:srcRect b="-25764" l="-153331" r="156908" t="36859"/>
          <a:stretch/>
        </p:blipFill>
        <p:spPr>
          <a:xfrm>
            <a:off x="1895040" y="1364040"/>
            <a:ext cx="2982958" cy="2062802"/>
          </a:xfrm>
          <a:prstGeom prst="rect">
            <a:avLst/>
          </a:prstGeom>
          <a:noFill/>
          <a:ln>
            <a:noFill/>
          </a:ln>
        </p:spPr>
      </p:pic>
      <p:sp>
        <p:nvSpPr>
          <p:cNvPr id="371" name="Google Shape;371;p61"/>
          <p:cNvSpPr/>
          <p:nvPr/>
        </p:nvSpPr>
        <p:spPr>
          <a:xfrm>
            <a:off x="116640" y="4790520"/>
            <a:ext cx="6701100" cy="198300"/>
          </a:xfrm>
          <a:prstGeom prst="roundRect">
            <a:avLst>
              <a:gd fmla="val 16667" name="adj"/>
            </a:avLst>
          </a:prstGeom>
          <a:noFill/>
          <a:ln>
            <a:noFill/>
          </a:ln>
        </p:spPr>
        <p:txBody>
          <a:bodyPr anchorCtr="0" anchor="t" bIns="0" lIns="0" spcFirstLastPara="1" rIns="0" wrap="square" tIns="0">
            <a:noAutofit/>
          </a:bodyPr>
          <a:lstStyle/>
          <a:p>
            <a:pPr indent="0" lvl="0" marL="0" marR="0" rtl="0" algn="l">
              <a:lnSpc>
                <a:spcPct val="119000"/>
              </a:lnSpc>
              <a:spcBef>
                <a:spcPts val="0"/>
              </a:spcBef>
              <a:spcAft>
                <a:spcPts val="0"/>
              </a:spcAft>
              <a:buNone/>
            </a:pPr>
            <a:r>
              <a:t/>
            </a:r>
            <a:endParaRPr b="0" sz="1200" strike="noStrike">
              <a:latin typeface="Arial"/>
              <a:ea typeface="Arial"/>
              <a:cs typeface="Arial"/>
              <a:sym typeface="Arial"/>
            </a:endParaRPr>
          </a:p>
        </p:txBody>
      </p:sp>
      <p:sp>
        <p:nvSpPr>
          <p:cNvPr id="372" name="Google Shape;372;p61"/>
          <p:cNvSpPr/>
          <p:nvPr/>
        </p:nvSpPr>
        <p:spPr>
          <a:xfrm>
            <a:off x="7543800" y="4425480"/>
            <a:ext cx="2704200" cy="403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t/>
            </a:r>
            <a:endParaRPr b="0" sz="1400" strike="noStrike">
              <a:latin typeface="Arial"/>
              <a:ea typeface="Arial"/>
              <a:cs typeface="Arial"/>
              <a:sym typeface="Arial"/>
            </a:endParaRPr>
          </a:p>
        </p:txBody>
      </p:sp>
      <p:sp>
        <p:nvSpPr>
          <p:cNvPr id="373" name="Google Shape;373;p61"/>
          <p:cNvSpPr/>
          <p:nvPr/>
        </p:nvSpPr>
        <p:spPr>
          <a:xfrm>
            <a:off x="170280" y="2946600"/>
            <a:ext cx="3487200" cy="1369800"/>
          </a:xfrm>
          <a:prstGeom prst="rect">
            <a:avLst/>
          </a:prstGeom>
          <a:solidFill>
            <a:srgbClr val="B7CFFF">
              <a:alpha val="48630"/>
            </a:srgbClr>
          </a:solidFill>
          <a:ln>
            <a:noFill/>
          </a:ln>
        </p:spPr>
        <p:txBody>
          <a:bodyPr anchorCtr="0" anchor="t" bIns="45700" lIns="91425" spcFirstLastPara="1" rIns="91425" wrap="square" tIns="45700">
            <a:noAutofit/>
          </a:bodyPr>
          <a:lstStyle/>
          <a:p>
            <a:pPr indent="-317159" lvl="0" marL="457200" marR="0" rtl="0" algn="l">
              <a:lnSpc>
                <a:spcPct val="100000"/>
              </a:lnSpc>
              <a:spcBef>
                <a:spcPts val="0"/>
              </a:spcBef>
              <a:spcAft>
                <a:spcPts val="0"/>
              </a:spcAft>
              <a:buClr>
                <a:srgbClr val="000000"/>
              </a:buClr>
              <a:buSzPts val="1400"/>
              <a:buFont typeface="Arial"/>
              <a:buChar char="●"/>
            </a:pPr>
            <a:r>
              <a:rPr b="0" lang="en-GB" sz="1400" strike="noStrike">
                <a:solidFill>
                  <a:srgbClr val="000000"/>
                </a:solidFill>
                <a:latin typeface="Arial"/>
                <a:ea typeface="Arial"/>
                <a:cs typeface="Arial"/>
                <a:sym typeface="Arial"/>
              </a:rPr>
              <a:t>With intensity effects, </a:t>
            </a:r>
            <a:r>
              <a:rPr b="1" lang="en-GB" sz="1400" strike="noStrike">
                <a:solidFill>
                  <a:srgbClr val="000000"/>
                </a:solidFill>
                <a:latin typeface="Arial"/>
                <a:ea typeface="Arial"/>
                <a:cs typeface="Arial"/>
                <a:sym typeface="Arial"/>
              </a:rPr>
              <a:t>either multi-turn or single turn</a:t>
            </a:r>
            <a:r>
              <a:rPr b="0" lang="en-GB" sz="1400" strike="noStrike">
                <a:solidFill>
                  <a:srgbClr val="000000"/>
                </a:solidFill>
                <a:latin typeface="Arial"/>
                <a:ea typeface="Arial"/>
                <a:cs typeface="Arial"/>
                <a:sym typeface="Arial"/>
              </a:rPr>
              <a:t>, the optimal matching differs</a:t>
            </a:r>
            <a:endParaRPr b="0" sz="1400" strike="noStrike">
              <a:latin typeface="Arial"/>
              <a:ea typeface="Arial"/>
              <a:cs typeface="Arial"/>
              <a:sym typeface="Arial"/>
            </a:endParaRPr>
          </a:p>
          <a:p>
            <a:pPr indent="-317159" lvl="0" marL="457200" marR="0" rtl="0" algn="l">
              <a:lnSpc>
                <a:spcPct val="100000"/>
              </a:lnSpc>
              <a:spcBef>
                <a:spcPts val="0"/>
              </a:spcBef>
              <a:spcAft>
                <a:spcPts val="0"/>
              </a:spcAft>
              <a:buClr>
                <a:srgbClr val="000000"/>
              </a:buClr>
              <a:buSzPts val="1400"/>
              <a:buFont typeface="Arial"/>
              <a:buChar char="●"/>
            </a:pPr>
            <a:r>
              <a:rPr b="0" lang="en-GB" sz="1400" strike="noStrike">
                <a:solidFill>
                  <a:srgbClr val="000000"/>
                </a:solidFill>
                <a:latin typeface="Arial"/>
                <a:ea typeface="Arial"/>
                <a:cs typeface="Arial"/>
                <a:sym typeface="Arial"/>
              </a:rPr>
              <a:t>Next to consider injection from RLA2</a:t>
            </a:r>
            <a:endParaRPr b="0" sz="1400" strike="noStrike">
              <a:latin typeface="Arial"/>
              <a:ea typeface="Arial"/>
              <a:cs typeface="Arial"/>
              <a:sym typeface="Arial"/>
            </a:endParaRPr>
          </a:p>
          <a:p>
            <a:pPr indent="0" lvl="0" marL="457200" marR="0" rtl="0" algn="l">
              <a:lnSpc>
                <a:spcPct val="100000"/>
              </a:lnSpc>
              <a:spcBef>
                <a:spcPts val="0"/>
              </a:spcBef>
              <a:spcAft>
                <a:spcPts val="0"/>
              </a:spcAft>
              <a:buNone/>
            </a:pPr>
            <a:r>
              <a:t/>
            </a:r>
            <a:endParaRPr b="0" sz="1400" strike="noStrike">
              <a:latin typeface="Arial"/>
              <a:ea typeface="Arial"/>
              <a:cs typeface="Arial"/>
              <a:sym typeface="Arial"/>
            </a:endParaRPr>
          </a:p>
        </p:txBody>
      </p:sp>
      <p:pic>
        <p:nvPicPr>
          <p:cNvPr id="374" name="Google Shape;374;p61"/>
          <p:cNvPicPr preferRelativeResize="0"/>
          <p:nvPr/>
        </p:nvPicPr>
        <p:blipFill rotWithShape="1">
          <a:blip r:embed="rId4">
            <a:alphaModFix/>
          </a:blip>
          <a:srcRect b="0" l="0" r="0" t="0"/>
          <a:stretch/>
        </p:blipFill>
        <p:spPr>
          <a:xfrm>
            <a:off x="3886200" y="1847880"/>
            <a:ext cx="3428998" cy="2571840"/>
          </a:xfrm>
          <a:prstGeom prst="rect">
            <a:avLst/>
          </a:prstGeom>
          <a:noFill/>
          <a:ln>
            <a:noFill/>
          </a:ln>
        </p:spPr>
      </p:pic>
      <p:pic>
        <p:nvPicPr>
          <p:cNvPr id="375" name="Google Shape;375;p61"/>
          <p:cNvPicPr preferRelativeResize="0"/>
          <p:nvPr/>
        </p:nvPicPr>
        <p:blipFill rotWithShape="1">
          <a:blip r:embed="rId5">
            <a:alphaModFix/>
          </a:blip>
          <a:srcRect b="0" l="0" r="0" t="0"/>
          <a:stretch/>
        </p:blipFill>
        <p:spPr>
          <a:xfrm>
            <a:off x="7315200" y="2743200"/>
            <a:ext cx="1663200" cy="1265760"/>
          </a:xfrm>
          <a:prstGeom prst="rect">
            <a:avLst/>
          </a:prstGeom>
          <a:noFill/>
          <a:ln>
            <a:noFill/>
          </a:ln>
        </p:spPr>
      </p:pic>
      <p:sp>
        <p:nvSpPr>
          <p:cNvPr id="376" name="Google Shape;376;p61"/>
          <p:cNvSpPr txBox="1"/>
          <p:nvPr/>
        </p:nvSpPr>
        <p:spPr>
          <a:xfrm>
            <a:off x="7315200" y="4039200"/>
            <a:ext cx="1600200" cy="3864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GB" sz="1050" strike="noStrike">
                <a:latin typeface="Arial"/>
                <a:ea typeface="Arial"/>
                <a:cs typeface="Arial"/>
                <a:sym typeface="Arial"/>
              </a:rPr>
              <a:t>Distribution from RLA2 [4]</a:t>
            </a:r>
            <a:endParaRPr b="0" sz="1050" strike="noStrike">
              <a:latin typeface="Arial"/>
              <a:ea typeface="Arial"/>
              <a:cs typeface="Arial"/>
              <a:sym typeface="Arial"/>
            </a:endParaRPr>
          </a:p>
        </p:txBody>
      </p:sp>
      <p:grpSp>
        <p:nvGrpSpPr>
          <p:cNvPr id="377" name="Google Shape;377;p61"/>
          <p:cNvGrpSpPr/>
          <p:nvPr/>
        </p:nvGrpSpPr>
        <p:grpSpPr>
          <a:xfrm>
            <a:off x="6172200" y="412920"/>
            <a:ext cx="1935360" cy="1415881"/>
            <a:chOff x="6172200" y="412920"/>
            <a:chExt cx="1935360" cy="1415881"/>
          </a:xfrm>
        </p:grpSpPr>
        <p:pic>
          <p:nvPicPr>
            <p:cNvPr id="378" name="Google Shape;378;p61"/>
            <p:cNvPicPr preferRelativeResize="0"/>
            <p:nvPr/>
          </p:nvPicPr>
          <p:blipFill rotWithShape="1">
            <a:blip r:embed="rId6">
              <a:alphaModFix/>
            </a:blip>
            <a:srcRect b="0" l="0" r="0" t="11000"/>
            <a:stretch/>
          </p:blipFill>
          <p:spPr>
            <a:xfrm>
              <a:off x="6214320" y="556560"/>
              <a:ext cx="1850760" cy="1217880"/>
            </a:xfrm>
            <a:prstGeom prst="rect">
              <a:avLst/>
            </a:prstGeom>
            <a:noFill/>
            <a:ln>
              <a:noFill/>
            </a:ln>
          </p:spPr>
        </p:pic>
        <p:pic>
          <p:nvPicPr>
            <p:cNvPr id="379" name="Google Shape;379;p61"/>
            <p:cNvPicPr preferRelativeResize="0"/>
            <p:nvPr/>
          </p:nvPicPr>
          <p:blipFill rotWithShape="1">
            <a:blip r:embed="rId7">
              <a:alphaModFix/>
            </a:blip>
            <a:srcRect b="0" l="0" r="94790" t="0"/>
            <a:stretch/>
          </p:blipFill>
          <p:spPr>
            <a:xfrm>
              <a:off x="6230160" y="412920"/>
              <a:ext cx="99722" cy="1415881"/>
            </a:xfrm>
            <a:prstGeom prst="rect">
              <a:avLst/>
            </a:prstGeom>
            <a:noFill/>
            <a:ln>
              <a:noFill/>
            </a:ln>
          </p:spPr>
        </p:pic>
        <p:pic>
          <p:nvPicPr>
            <p:cNvPr id="380" name="Google Shape;380;p61"/>
            <p:cNvPicPr preferRelativeResize="0"/>
            <p:nvPr/>
          </p:nvPicPr>
          <p:blipFill rotWithShape="1">
            <a:blip r:embed="rId7">
              <a:alphaModFix/>
            </a:blip>
            <a:srcRect b="0" l="0" r="0" t="94608"/>
            <a:stretch/>
          </p:blipFill>
          <p:spPr>
            <a:xfrm>
              <a:off x="6172200" y="1697400"/>
              <a:ext cx="1935360" cy="77399"/>
            </a:xfrm>
            <a:prstGeom prst="rect">
              <a:avLst/>
            </a:prstGeom>
            <a:noFill/>
            <a:ln>
              <a:noFill/>
            </a:ln>
          </p:spPr>
        </p:pic>
      </p:grpSp>
      <p:sp>
        <p:nvSpPr>
          <p:cNvPr id="381" name="Google Shape;381;p61"/>
          <p:cNvSpPr txBox="1"/>
          <p:nvPr/>
        </p:nvSpPr>
        <p:spPr>
          <a:xfrm>
            <a:off x="3886200" y="4572000"/>
            <a:ext cx="2514600" cy="85830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lang="en-GB" sz="1300" strike="noStrike">
                <a:solidFill>
                  <a:srgbClr val="C9211E"/>
                </a:solidFill>
                <a:latin typeface="Arial"/>
                <a:ea typeface="Arial"/>
                <a:cs typeface="Arial"/>
                <a:sym typeface="Arial"/>
              </a:rPr>
              <a:t>Further studies needed</a:t>
            </a:r>
            <a:endParaRPr b="0" sz="1300" strike="noStrike">
              <a:solidFill>
                <a:srgbClr val="C9211E"/>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6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7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7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8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7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 name="Shape 385"/>
        <p:cNvGrpSpPr/>
        <p:nvPr/>
      </p:nvGrpSpPr>
      <p:grpSpPr>
        <a:xfrm>
          <a:off x="0" y="0"/>
          <a:ext cx="0" cy="0"/>
          <a:chOff x="0" y="0"/>
          <a:chExt cx="0" cy="0"/>
        </a:xfrm>
      </p:grpSpPr>
      <p:sp>
        <p:nvSpPr>
          <p:cNvPr id="386" name="Google Shape;386;p62"/>
          <p:cNvSpPr txBox="1"/>
          <p:nvPr/>
        </p:nvSpPr>
        <p:spPr>
          <a:xfrm>
            <a:off x="1295280" y="-20520"/>
            <a:ext cx="6781320" cy="43164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0" lang="en-GB" sz="3200" strike="noStrike">
                <a:solidFill>
                  <a:srgbClr val="000000"/>
                </a:solidFill>
                <a:latin typeface="Calibri"/>
                <a:ea typeface="Calibri"/>
                <a:cs typeface="Calibri"/>
                <a:sym typeface="Calibri"/>
              </a:rPr>
              <a:t>Conclusions</a:t>
            </a:r>
            <a:endParaRPr b="0" sz="3200" strike="noStrike">
              <a:solidFill>
                <a:srgbClr val="000000"/>
              </a:solidFill>
              <a:latin typeface="Arial"/>
              <a:ea typeface="Arial"/>
              <a:cs typeface="Arial"/>
              <a:sym typeface="Arial"/>
            </a:endParaRPr>
          </a:p>
        </p:txBody>
      </p:sp>
      <p:sp>
        <p:nvSpPr>
          <p:cNvPr id="387" name="Google Shape;387;p62"/>
          <p:cNvSpPr txBox="1"/>
          <p:nvPr/>
        </p:nvSpPr>
        <p:spPr>
          <a:xfrm>
            <a:off x="7848720" y="4904280"/>
            <a:ext cx="456840" cy="2736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0" lang="en-GB" sz="1200" strike="noStrike">
                <a:solidFill>
                  <a:srgbClr val="FFFFFF"/>
                </a:solidFill>
                <a:latin typeface="Calibri"/>
                <a:ea typeface="Calibri"/>
                <a:cs typeface="Calibri"/>
                <a:sym typeface="Calibri"/>
              </a:rPr>
              <a:t>‹#›</a:t>
            </a:fld>
            <a:endParaRPr b="0" sz="1200" strike="noStrike">
              <a:latin typeface="Times New Roman"/>
              <a:ea typeface="Times New Roman"/>
              <a:cs typeface="Times New Roman"/>
              <a:sym typeface="Times New Roman"/>
            </a:endParaRPr>
          </a:p>
        </p:txBody>
      </p:sp>
      <p:sp>
        <p:nvSpPr>
          <p:cNvPr id="388" name="Google Shape;388;p62"/>
          <p:cNvSpPr/>
          <p:nvPr/>
        </p:nvSpPr>
        <p:spPr>
          <a:xfrm>
            <a:off x="145800" y="1070280"/>
            <a:ext cx="8159760" cy="3074760"/>
          </a:xfrm>
          <a:prstGeom prst="rect">
            <a:avLst/>
          </a:prstGeom>
          <a:solidFill>
            <a:srgbClr val="FFD6D8">
              <a:alpha val="48627"/>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latin typeface="Arial"/>
              <a:ea typeface="Arial"/>
              <a:cs typeface="Arial"/>
              <a:sym typeface="Arial"/>
            </a:endParaRPr>
          </a:p>
          <a:p>
            <a:pPr indent="-317160" lvl="0" marL="457200" marR="0" rtl="0" algn="l">
              <a:lnSpc>
                <a:spcPct val="100000"/>
              </a:lnSpc>
              <a:spcBef>
                <a:spcPts val="0"/>
              </a:spcBef>
              <a:spcAft>
                <a:spcPts val="0"/>
              </a:spcAft>
              <a:buClr>
                <a:srgbClr val="000000"/>
              </a:buClr>
              <a:buSzPts val="1400"/>
              <a:buFont typeface="Arial"/>
              <a:buChar char="●"/>
            </a:pPr>
            <a:r>
              <a:rPr b="0" lang="en-GB" sz="1400" strike="noStrike">
                <a:solidFill>
                  <a:srgbClr val="000000"/>
                </a:solidFill>
                <a:latin typeface="Arial"/>
                <a:ea typeface="Arial"/>
                <a:cs typeface="Arial"/>
                <a:sym typeface="Arial"/>
              </a:rPr>
              <a:t>Simulations show </a:t>
            </a:r>
            <a:r>
              <a:rPr b="1" lang="en-GB" sz="1400" strike="noStrike">
                <a:solidFill>
                  <a:srgbClr val="000000"/>
                </a:solidFill>
                <a:latin typeface="Arial"/>
                <a:ea typeface="Arial"/>
                <a:cs typeface="Arial"/>
                <a:sym typeface="Arial"/>
              </a:rPr>
              <a:t>good agreement</a:t>
            </a:r>
            <a:r>
              <a:rPr b="0" lang="en-GB" sz="1400" strike="noStrike">
                <a:solidFill>
                  <a:srgbClr val="000000"/>
                </a:solidFill>
                <a:latin typeface="Arial"/>
                <a:ea typeface="Arial"/>
                <a:cs typeface="Arial"/>
                <a:sym typeface="Arial"/>
              </a:rPr>
              <a:t> with those of F. Batsch in BlonD</a:t>
            </a:r>
            <a:endParaRPr b="0" sz="1400" strike="noStrike">
              <a:latin typeface="Arial"/>
              <a:ea typeface="Arial"/>
              <a:cs typeface="Arial"/>
              <a:sym typeface="Arial"/>
            </a:endParaRPr>
          </a:p>
          <a:p>
            <a:pPr indent="0" lvl="0" marL="0" marR="0" rtl="0" algn="l">
              <a:lnSpc>
                <a:spcPct val="100000"/>
              </a:lnSpc>
              <a:spcBef>
                <a:spcPts val="0"/>
              </a:spcBef>
              <a:spcAft>
                <a:spcPts val="0"/>
              </a:spcAft>
              <a:buNone/>
            </a:pPr>
            <a:r>
              <a:t/>
            </a:r>
            <a:endParaRPr b="0" sz="1400" strike="noStrike">
              <a:latin typeface="Arial"/>
              <a:ea typeface="Arial"/>
              <a:cs typeface="Arial"/>
              <a:sym typeface="Arial"/>
            </a:endParaRPr>
          </a:p>
          <a:p>
            <a:pPr indent="-317160" lvl="0" marL="457200" marR="0" rtl="0" algn="l">
              <a:lnSpc>
                <a:spcPct val="100000"/>
              </a:lnSpc>
              <a:spcBef>
                <a:spcPts val="0"/>
              </a:spcBef>
              <a:spcAft>
                <a:spcPts val="0"/>
              </a:spcAft>
              <a:buClr>
                <a:srgbClr val="000000"/>
              </a:buClr>
              <a:buSzPts val="1400"/>
              <a:buFont typeface="Arial"/>
              <a:buChar char="●"/>
            </a:pPr>
            <a:r>
              <a:rPr b="1" lang="en-GB" sz="1400" strike="noStrike">
                <a:solidFill>
                  <a:srgbClr val="000000"/>
                </a:solidFill>
                <a:latin typeface="Arial"/>
                <a:ea typeface="Arial"/>
                <a:cs typeface="Arial"/>
                <a:sym typeface="Arial"/>
              </a:rPr>
              <a:t>Longitudinal matching</a:t>
            </a:r>
            <a:r>
              <a:rPr b="0" lang="en-GB" sz="1400" strike="noStrike">
                <a:solidFill>
                  <a:srgbClr val="000000"/>
                </a:solidFill>
                <a:latin typeface="Arial"/>
                <a:ea typeface="Arial"/>
                <a:cs typeface="Arial"/>
                <a:sym typeface="Arial"/>
              </a:rPr>
              <a:t> can easily be addressed for no intensity effects with a </a:t>
            </a:r>
            <a:r>
              <a:rPr b="1" lang="en-GB" sz="1300" strike="noStrike">
                <a:solidFill>
                  <a:srgbClr val="000000"/>
                </a:solidFill>
                <a:latin typeface="Arial"/>
                <a:ea typeface="Arial"/>
                <a:cs typeface="Arial"/>
                <a:sym typeface="Arial"/>
              </a:rPr>
              <a:t>φ</a:t>
            </a:r>
            <a:r>
              <a:rPr b="1" baseline="-25000" lang="en-GB" sz="1300" strike="noStrike">
                <a:solidFill>
                  <a:srgbClr val="000000"/>
                </a:solidFill>
                <a:latin typeface="Arial"/>
                <a:ea typeface="Arial"/>
                <a:cs typeface="Arial"/>
                <a:sym typeface="Arial"/>
              </a:rPr>
              <a:t>s</a:t>
            </a:r>
            <a:r>
              <a:rPr b="1" baseline="-25000" i="1" lang="en-GB" sz="1300" strike="noStrike">
                <a:solidFill>
                  <a:srgbClr val="000000"/>
                </a:solidFill>
                <a:latin typeface="Arial"/>
                <a:ea typeface="Arial"/>
                <a:cs typeface="Arial"/>
                <a:sym typeface="Arial"/>
              </a:rPr>
              <a:t> </a:t>
            </a:r>
            <a:r>
              <a:rPr b="0" lang="en-GB" sz="1300" strike="noStrike">
                <a:solidFill>
                  <a:srgbClr val="000000"/>
                </a:solidFill>
                <a:latin typeface="Arial"/>
                <a:ea typeface="Arial"/>
                <a:cs typeface="Arial"/>
                <a:sym typeface="Arial"/>
              </a:rPr>
              <a:t>scheme</a:t>
            </a:r>
            <a:r>
              <a:rPr b="0" lang="en-GB" sz="1400" strike="noStrike">
                <a:solidFill>
                  <a:srgbClr val="000000"/>
                </a:solidFill>
                <a:latin typeface="Arial"/>
                <a:ea typeface="Arial"/>
                <a:cs typeface="Arial"/>
                <a:sym typeface="Arial"/>
              </a:rPr>
              <a:t> </a:t>
            </a:r>
            <a:endParaRPr b="0" sz="1400" strike="noStrike">
              <a:latin typeface="Arial"/>
              <a:ea typeface="Arial"/>
              <a:cs typeface="Arial"/>
              <a:sym typeface="Arial"/>
            </a:endParaRPr>
          </a:p>
          <a:p>
            <a:pPr indent="0" lvl="0" marL="457200" marR="0" rtl="0" algn="l">
              <a:lnSpc>
                <a:spcPct val="100000"/>
              </a:lnSpc>
              <a:spcBef>
                <a:spcPts val="0"/>
              </a:spcBef>
              <a:spcAft>
                <a:spcPts val="0"/>
              </a:spcAft>
              <a:buNone/>
            </a:pPr>
            <a:r>
              <a:t/>
            </a:r>
            <a:endParaRPr b="0" sz="1400" strike="noStrike">
              <a:latin typeface="Arial"/>
              <a:ea typeface="Arial"/>
              <a:cs typeface="Arial"/>
              <a:sym typeface="Arial"/>
            </a:endParaRPr>
          </a:p>
          <a:p>
            <a:pPr indent="-317160" lvl="0" marL="457200" marR="0" rtl="0" algn="l">
              <a:lnSpc>
                <a:spcPct val="100000"/>
              </a:lnSpc>
              <a:spcBef>
                <a:spcPts val="0"/>
              </a:spcBef>
              <a:spcAft>
                <a:spcPts val="0"/>
              </a:spcAft>
              <a:buClr>
                <a:srgbClr val="000000"/>
              </a:buClr>
              <a:buSzPts val="1400"/>
              <a:buFont typeface="Arial"/>
              <a:buChar char="●"/>
            </a:pPr>
            <a:r>
              <a:rPr b="0" lang="en-GB" sz="1400" strike="noStrike">
                <a:solidFill>
                  <a:srgbClr val="000000"/>
                </a:solidFill>
                <a:latin typeface="Arial"/>
                <a:ea typeface="Arial"/>
                <a:cs typeface="Arial"/>
                <a:sym typeface="Arial"/>
              </a:rPr>
              <a:t>Further investigation of longitudinal matching with </a:t>
            </a:r>
            <a:r>
              <a:rPr b="1" lang="en-GB" sz="1400" strike="noStrike">
                <a:solidFill>
                  <a:srgbClr val="000000"/>
                </a:solidFill>
                <a:latin typeface="Arial"/>
                <a:ea typeface="Arial"/>
                <a:cs typeface="Arial"/>
                <a:sym typeface="Arial"/>
              </a:rPr>
              <a:t>intensity</a:t>
            </a:r>
            <a:r>
              <a:rPr b="0" lang="en-GB" sz="1400" strike="noStrike">
                <a:solidFill>
                  <a:srgbClr val="000000"/>
                </a:solidFill>
                <a:latin typeface="Arial"/>
                <a:ea typeface="Arial"/>
                <a:cs typeface="Arial"/>
                <a:sym typeface="Arial"/>
              </a:rPr>
              <a:t> effects, and for </a:t>
            </a:r>
            <a:r>
              <a:rPr b="1" lang="en-GB" sz="1400" strike="noStrike">
                <a:solidFill>
                  <a:srgbClr val="000000"/>
                </a:solidFill>
                <a:latin typeface="Arial"/>
                <a:ea typeface="Arial"/>
                <a:cs typeface="Arial"/>
                <a:sym typeface="Arial"/>
              </a:rPr>
              <a:t>counter-rotating bunches</a:t>
            </a:r>
            <a:endParaRPr b="0" sz="1400" strike="noStrike">
              <a:latin typeface="Arial"/>
              <a:ea typeface="Arial"/>
              <a:cs typeface="Arial"/>
              <a:sym typeface="Arial"/>
            </a:endParaRPr>
          </a:p>
          <a:p>
            <a:pPr indent="-228260" lvl="0" marL="457200" marR="0" rtl="0" algn="l">
              <a:lnSpc>
                <a:spcPct val="100000"/>
              </a:lnSpc>
              <a:spcBef>
                <a:spcPts val="0"/>
              </a:spcBef>
              <a:spcAft>
                <a:spcPts val="0"/>
              </a:spcAft>
              <a:buClr>
                <a:srgbClr val="000000"/>
              </a:buClr>
              <a:buSzPts val="1400"/>
              <a:buFont typeface="Arial"/>
              <a:buNone/>
            </a:pPr>
            <a:r>
              <a:t/>
            </a:r>
            <a:endParaRPr b="0" sz="1400" strike="noStrike">
              <a:latin typeface="Arial"/>
              <a:ea typeface="Arial"/>
              <a:cs typeface="Arial"/>
              <a:sym typeface="Arial"/>
            </a:endParaRPr>
          </a:p>
          <a:p>
            <a:pPr indent="-317160" lvl="0" marL="457200" marR="0" rtl="0" algn="l">
              <a:lnSpc>
                <a:spcPct val="100000"/>
              </a:lnSpc>
              <a:spcBef>
                <a:spcPts val="0"/>
              </a:spcBef>
              <a:spcAft>
                <a:spcPts val="0"/>
              </a:spcAft>
              <a:buClr>
                <a:srgbClr val="000000"/>
              </a:buClr>
              <a:buSzPts val="1400"/>
              <a:buFont typeface="Arial"/>
              <a:buChar char="●"/>
            </a:pPr>
            <a:r>
              <a:rPr b="0" lang="en-GB" sz="1400" strike="noStrike">
                <a:solidFill>
                  <a:srgbClr val="000000"/>
                </a:solidFill>
                <a:latin typeface="Arial"/>
                <a:ea typeface="Arial"/>
                <a:cs typeface="Arial"/>
                <a:sym typeface="Arial"/>
              </a:rPr>
              <a:t>To investigate how the choice of synchronous phase effects the </a:t>
            </a:r>
            <a:r>
              <a:rPr b="1" lang="en-GB" sz="1400" strike="noStrike">
                <a:solidFill>
                  <a:srgbClr val="000000"/>
                </a:solidFill>
                <a:latin typeface="Arial"/>
                <a:ea typeface="Arial"/>
                <a:cs typeface="Arial"/>
                <a:sym typeface="Arial"/>
              </a:rPr>
              <a:t>powering requirements</a:t>
            </a:r>
            <a:r>
              <a:rPr b="0" lang="en-GB" sz="1400" strike="noStrike">
                <a:solidFill>
                  <a:srgbClr val="000000"/>
                </a:solidFill>
                <a:latin typeface="Arial"/>
                <a:ea typeface="Arial"/>
                <a:cs typeface="Arial"/>
                <a:sym typeface="Arial"/>
              </a:rPr>
              <a:t> and if it can be further optimised</a:t>
            </a:r>
            <a:endParaRPr b="0" sz="1400" strike="noStrike">
              <a:latin typeface="Arial"/>
              <a:ea typeface="Arial"/>
              <a:cs typeface="Arial"/>
              <a:sym typeface="Arial"/>
            </a:endParaRPr>
          </a:p>
          <a:p>
            <a:pPr indent="-228260" lvl="0" marL="457200" marR="0" rtl="0" algn="l">
              <a:lnSpc>
                <a:spcPct val="100000"/>
              </a:lnSpc>
              <a:spcBef>
                <a:spcPts val="0"/>
              </a:spcBef>
              <a:spcAft>
                <a:spcPts val="0"/>
              </a:spcAft>
              <a:buClr>
                <a:srgbClr val="000000"/>
              </a:buClr>
              <a:buSzPts val="1400"/>
              <a:buFont typeface="Arial"/>
              <a:buNone/>
            </a:pPr>
            <a:r>
              <a:t/>
            </a:r>
            <a:endParaRPr b="0" sz="1400" strike="noStrike">
              <a:latin typeface="Arial"/>
              <a:ea typeface="Arial"/>
              <a:cs typeface="Arial"/>
              <a:sym typeface="Arial"/>
            </a:endParaRPr>
          </a:p>
          <a:p>
            <a:pPr indent="-317160" lvl="0" marL="457200" marR="0" rtl="0" algn="l">
              <a:lnSpc>
                <a:spcPct val="100000"/>
              </a:lnSpc>
              <a:spcBef>
                <a:spcPts val="0"/>
              </a:spcBef>
              <a:spcAft>
                <a:spcPts val="0"/>
              </a:spcAft>
              <a:buClr>
                <a:srgbClr val="000000"/>
              </a:buClr>
              <a:buSzPts val="1400"/>
              <a:buFont typeface="Arial"/>
              <a:buChar char="●"/>
            </a:pPr>
            <a:r>
              <a:rPr b="0" lang="en-GB" sz="1400" strike="noStrike">
                <a:solidFill>
                  <a:srgbClr val="000000"/>
                </a:solidFill>
                <a:latin typeface="Arial"/>
                <a:ea typeface="Arial"/>
                <a:cs typeface="Arial"/>
                <a:sym typeface="Arial"/>
              </a:rPr>
              <a:t>Injection of distribution from RLA2 </a:t>
            </a:r>
            <a:r>
              <a:rPr lang="en-GB"/>
              <a:t>to be considered </a:t>
            </a:r>
            <a:endParaRPr b="0" sz="1400" strike="noStrike">
              <a:latin typeface="Arial"/>
              <a:ea typeface="Arial"/>
              <a:cs typeface="Arial"/>
              <a:sym typeface="Arial"/>
            </a:endParaRPr>
          </a:p>
          <a:p>
            <a:pPr indent="0" lvl="0" marL="457200" marR="0" rtl="0" algn="l">
              <a:lnSpc>
                <a:spcPct val="100000"/>
              </a:lnSpc>
              <a:spcBef>
                <a:spcPts val="0"/>
              </a:spcBef>
              <a:spcAft>
                <a:spcPts val="0"/>
              </a:spcAft>
              <a:buNone/>
            </a:pPr>
            <a:r>
              <a:t/>
            </a:r>
            <a:endParaRPr b="0" sz="1400" strike="noStrike">
              <a:latin typeface="Arial"/>
              <a:ea typeface="Arial"/>
              <a:cs typeface="Arial"/>
              <a:sym typeface="Arial"/>
            </a:endParaRPr>
          </a:p>
          <a:p>
            <a:pPr indent="-228260" lvl="0" marL="457200" marR="0" rtl="0" algn="l">
              <a:lnSpc>
                <a:spcPct val="100000"/>
              </a:lnSpc>
              <a:spcBef>
                <a:spcPts val="0"/>
              </a:spcBef>
              <a:spcAft>
                <a:spcPts val="0"/>
              </a:spcAft>
              <a:buClr>
                <a:srgbClr val="000000"/>
              </a:buClr>
              <a:buSzPts val="1400"/>
              <a:buFont typeface="Arial"/>
              <a:buNone/>
            </a:pPr>
            <a:r>
              <a:t/>
            </a:r>
            <a:endParaRPr b="0" sz="1400" strike="noStrike">
              <a:latin typeface="Arial"/>
              <a:ea typeface="Arial"/>
              <a:cs typeface="Arial"/>
              <a:sym typeface="Arial"/>
            </a:endParaRPr>
          </a:p>
        </p:txBody>
      </p:sp>
      <p:sp>
        <p:nvSpPr>
          <p:cNvPr id="389" name="Google Shape;389;p62"/>
          <p:cNvSpPr/>
          <p:nvPr/>
        </p:nvSpPr>
        <p:spPr>
          <a:xfrm>
            <a:off x="116640" y="4790520"/>
            <a:ext cx="6701100" cy="198300"/>
          </a:xfrm>
          <a:prstGeom prst="roundRect">
            <a:avLst>
              <a:gd fmla="val 16667" name="adj"/>
            </a:avLst>
          </a:prstGeom>
          <a:noFill/>
          <a:ln>
            <a:noFill/>
          </a:ln>
        </p:spPr>
        <p:txBody>
          <a:bodyPr anchorCtr="0" anchor="t" bIns="0" lIns="0" spcFirstLastPara="1" rIns="0" wrap="square" tIns="0">
            <a:noAutofit/>
          </a:bodyPr>
          <a:lstStyle/>
          <a:p>
            <a:pPr indent="0" lvl="0" marL="0" marR="0" rtl="0" algn="l">
              <a:lnSpc>
                <a:spcPct val="119000"/>
              </a:lnSpc>
              <a:spcBef>
                <a:spcPts val="0"/>
              </a:spcBef>
              <a:spcAft>
                <a:spcPts val="0"/>
              </a:spcAft>
              <a:buNone/>
            </a:pPr>
            <a:r>
              <a:t/>
            </a:r>
            <a:endParaRPr b="0" sz="1200" strike="noStrike">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p63"/>
          <p:cNvSpPr txBox="1"/>
          <p:nvPr/>
        </p:nvSpPr>
        <p:spPr>
          <a:xfrm>
            <a:off x="1295280" y="-20520"/>
            <a:ext cx="6781320" cy="56484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0" lang="en-GB" sz="3200" strike="noStrike">
                <a:solidFill>
                  <a:srgbClr val="000000"/>
                </a:solidFill>
                <a:latin typeface="Calibri"/>
                <a:ea typeface="Calibri"/>
                <a:cs typeface="Calibri"/>
                <a:sym typeface="Calibri"/>
              </a:rPr>
              <a:t>References</a:t>
            </a:r>
            <a:endParaRPr b="0" sz="3200" strike="noStrike">
              <a:solidFill>
                <a:srgbClr val="000000"/>
              </a:solidFill>
              <a:latin typeface="Arial"/>
              <a:ea typeface="Arial"/>
              <a:cs typeface="Arial"/>
              <a:sym typeface="Arial"/>
            </a:endParaRPr>
          </a:p>
        </p:txBody>
      </p:sp>
      <p:sp>
        <p:nvSpPr>
          <p:cNvPr id="395" name="Google Shape;395;p63"/>
          <p:cNvSpPr txBox="1"/>
          <p:nvPr/>
        </p:nvSpPr>
        <p:spPr>
          <a:xfrm>
            <a:off x="7848720" y="4904280"/>
            <a:ext cx="456840" cy="2736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0" lang="en-GB" sz="1200" strike="noStrike">
                <a:solidFill>
                  <a:srgbClr val="FFFFFF"/>
                </a:solidFill>
                <a:latin typeface="Calibri"/>
                <a:ea typeface="Calibri"/>
                <a:cs typeface="Calibri"/>
                <a:sym typeface="Calibri"/>
              </a:rPr>
              <a:t>‹#›</a:t>
            </a:fld>
            <a:endParaRPr b="0" sz="1200" strike="noStrike">
              <a:latin typeface="Times New Roman"/>
              <a:ea typeface="Times New Roman"/>
              <a:cs typeface="Times New Roman"/>
              <a:sym typeface="Times New Roman"/>
            </a:endParaRPr>
          </a:p>
        </p:txBody>
      </p:sp>
      <p:sp>
        <p:nvSpPr>
          <p:cNvPr id="396" name="Google Shape;396;p63"/>
          <p:cNvSpPr/>
          <p:nvPr/>
        </p:nvSpPr>
        <p:spPr>
          <a:xfrm>
            <a:off x="6285960" y="596160"/>
            <a:ext cx="1887120" cy="1582560"/>
          </a:xfrm>
          <a:prstGeom prst="rect">
            <a:avLst/>
          </a:prstGeom>
          <a:solidFill>
            <a:schemeClr val="lt1"/>
          </a:solidFill>
          <a:ln>
            <a:noFill/>
          </a:ln>
        </p:spPr>
        <p:txBody>
          <a:bodyPr anchorCtr="0" anchor="t" bIns="37075" lIns="74150" spcFirstLastPara="1" rIns="74150" wrap="square" tIns="37075">
            <a:noAutofit/>
          </a:bodyPr>
          <a:lstStyle/>
          <a:p>
            <a:pPr indent="0" lvl="0" marL="0" marR="0" rtl="0" algn="l">
              <a:lnSpc>
                <a:spcPct val="100000"/>
              </a:lnSpc>
              <a:spcBef>
                <a:spcPts val="0"/>
              </a:spcBef>
              <a:spcAft>
                <a:spcPts val="0"/>
              </a:spcAft>
              <a:buNone/>
            </a:pPr>
            <a:r>
              <a:t/>
            </a:r>
            <a:endParaRPr b="0" sz="1800" strike="noStrike">
              <a:latin typeface="Arial"/>
              <a:ea typeface="Arial"/>
              <a:cs typeface="Arial"/>
              <a:sym typeface="Arial"/>
            </a:endParaRPr>
          </a:p>
          <a:p>
            <a:pPr indent="0" lvl="0" marL="0" marR="0" rtl="0" algn="l">
              <a:lnSpc>
                <a:spcPct val="100000"/>
              </a:lnSpc>
              <a:spcBef>
                <a:spcPts val="0"/>
              </a:spcBef>
              <a:spcAft>
                <a:spcPts val="0"/>
              </a:spcAft>
              <a:buNone/>
            </a:pPr>
            <a:r>
              <a:t/>
            </a:r>
            <a:endParaRPr b="0" sz="1800" strike="noStrike">
              <a:latin typeface="Arial"/>
              <a:ea typeface="Arial"/>
              <a:cs typeface="Arial"/>
              <a:sym typeface="Arial"/>
            </a:endParaRPr>
          </a:p>
          <a:p>
            <a:pPr indent="0" lvl="0" marL="0" marR="0" rtl="0" algn="l">
              <a:lnSpc>
                <a:spcPct val="100000"/>
              </a:lnSpc>
              <a:spcBef>
                <a:spcPts val="0"/>
              </a:spcBef>
              <a:spcAft>
                <a:spcPts val="0"/>
              </a:spcAft>
              <a:buNone/>
            </a:pPr>
            <a:r>
              <a:t/>
            </a:r>
            <a:endParaRPr b="0" sz="1800" strike="noStrike">
              <a:latin typeface="Arial"/>
              <a:ea typeface="Arial"/>
              <a:cs typeface="Arial"/>
              <a:sym typeface="Arial"/>
            </a:endParaRPr>
          </a:p>
          <a:p>
            <a:pPr indent="0" lvl="0" marL="0" marR="0" rtl="0" algn="l">
              <a:lnSpc>
                <a:spcPct val="100000"/>
              </a:lnSpc>
              <a:spcBef>
                <a:spcPts val="0"/>
              </a:spcBef>
              <a:spcAft>
                <a:spcPts val="0"/>
              </a:spcAft>
              <a:buNone/>
            </a:pPr>
            <a:r>
              <a:t/>
            </a:r>
            <a:endParaRPr b="0" sz="1800" strike="noStrike">
              <a:latin typeface="Arial"/>
              <a:ea typeface="Arial"/>
              <a:cs typeface="Arial"/>
              <a:sym typeface="Arial"/>
            </a:endParaRPr>
          </a:p>
          <a:p>
            <a:pPr indent="0" lvl="0" marL="0" marR="0" rtl="0" algn="l">
              <a:lnSpc>
                <a:spcPct val="100000"/>
              </a:lnSpc>
              <a:spcBef>
                <a:spcPts val="0"/>
              </a:spcBef>
              <a:spcAft>
                <a:spcPts val="0"/>
              </a:spcAft>
              <a:buNone/>
            </a:pPr>
            <a:r>
              <a:t/>
            </a:r>
            <a:endParaRPr b="0" sz="1800" strike="noStrike">
              <a:latin typeface="Arial"/>
              <a:ea typeface="Arial"/>
              <a:cs typeface="Arial"/>
              <a:sym typeface="Arial"/>
            </a:endParaRPr>
          </a:p>
          <a:p>
            <a:pPr indent="0" lvl="0" marL="0" marR="0" rtl="0" algn="l">
              <a:lnSpc>
                <a:spcPct val="100000"/>
              </a:lnSpc>
              <a:spcBef>
                <a:spcPts val="0"/>
              </a:spcBef>
              <a:spcAft>
                <a:spcPts val="0"/>
              </a:spcAft>
              <a:buNone/>
            </a:pPr>
            <a:r>
              <a:t/>
            </a:r>
            <a:endParaRPr b="0" sz="1800" strike="noStrike">
              <a:latin typeface="Arial"/>
              <a:ea typeface="Arial"/>
              <a:cs typeface="Arial"/>
              <a:sym typeface="Arial"/>
            </a:endParaRPr>
          </a:p>
          <a:p>
            <a:pPr indent="0" lvl="0" marL="0" marR="0" rtl="0" algn="l">
              <a:lnSpc>
                <a:spcPct val="100000"/>
              </a:lnSpc>
              <a:spcBef>
                <a:spcPts val="0"/>
              </a:spcBef>
              <a:spcAft>
                <a:spcPts val="0"/>
              </a:spcAft>
              <a:buNone/>
            </a:pPr>
            <a:r>
              <a:t/>
            </a:r>
            <a:endParaRPr b="0" sz="1800" strike="noStrike">
              <a:latin typeface="Arial"/>
              <a:ea typeface="Arial"/>
              <a:cs typeface="Arial"/>
              <a:sym typeface="Arial"/>
            </a:endParaRPr>
          </a:p>
        </p:txBody>
      </p:sp>
      <p:sp>
        <p:nvSpPr>
          <p:cNvPr id="397" name="Google Shape;397;p63"/>
          <p:cNvSpPr/>
          <p:nvPr/>
        </p:nvSpPr>
        <p:spPr>
          <a:xfrm>
            <a:off x="6032160" y="2346840"/>
            <a:ext cx="1739160" cy="40032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63"/>
          <p:cNvSpPr/>
          <p:nvPr/>
        </p:nvSpPr>
        <p:spPr>
          <a:xfrm>
            <a:off x="332640" y="1021680"/>
            <a:ext cx="8354160" cy="355032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0" lang="en-GB" sz="1200" strike="noStrike">
                <a:solidFill>
                  <a:srgbClr val="000000"/>
                </a:solidFill>
                <a:latin typeface="Arial"/>
                <a:ea typeface="Arial"/>
                <a:cs typeface="Arial"/>
                <a:sym typeface="Arial"/>
              </a:rPr>
              <a:t>[1] CERN, “Beam longitudinal dynamics code (blond).” </a:t>
            </a:r>
            <a:r>
              <a:rPr b="0" lang="en-GB" sz="1200" u="sng" strike="noStrike">
                <a:solidFill>
                  <a:schemeClr val="hlink"/>
                </a:solidFill>
                <a:latin typeface="Arial"/>
                <a:ea typeface="Arial"/>
                <a:cs typeface="Arial"/>
                <a:sym typeface="Arial"/>
                <a:hlinkClick r:id="rId3"/>
              </a:rPr>
              <a:t>http://blond.web.cern.ch</a:t>
            </a:r>
            <a:r>
              <a:rPr b="0" lang="en-GB" sz="1200" strike="noStrike">
                <a:solidFill>
                  <a:srgbClr val="000000"/>
                </a:solidFill>
                <a:latin typeface="Arial"/>
                <a:ea typeface="Arial"/>
                <a:cs typeface="Arial"/>
                <a:sym typeface="Arial"/>
              </a:rPr>
              <a:t>.</a:t>
            </a:r>
            <a:endParaRPr b="0" sz="1200" strike="noStrike">
              <a:latin typeface="Arial"/>
              <a:ea typeface="Arial"/>
              <a:cs typeface="Arial"/>
              <a:sym typeface="Arial"/>
            </a:endParaRPr>
          </a:p>
          <a:p>
            <a:pPr indent="0" lvl="0" marL="0" marR="0" rtl="0" algn="l">
              <a:lnSpc>
                <a:spcPct val="100000"/>
              </a:lnSpc>
              <a:spcBef>
                <a:spcPts val="0"/>
              </a:spcBef>
              <a:spcAft>
                <a:spcPts val="0"/>
              </a:spcAft>
              <a:buNone/>
            </a:pPr>
            <a:r>
              <a:rPr b="0" lang="en-GB" sz="1200" strike="noStrike">
                <a:solidFill>
                  <a:srgbClr val="000000"/>
                </a:solidFill>
                <a:latin typeface="Arial"/>
                <a:ea typeface="Arial"/>
                <a:cs typeface="Arial"/>
                <a:sym typeface="Arial"/>
              </a:rPr>
              <a:t>[2] T. Suzuki, “Equations of motion and Hamiltonian for synchrotron oscillations and synchro-betatron coupling”, KEK-</a:t>
            </a:r>
            <a:endParaRPr b="0" sz="1200" strike="noStrike">
              <a:latin typeface="Arial"/>
              <a:ea typeface="Arial"/>
              <a:cs typeface="Arial"/>
              <a:sym typeface="Arial"/>
            </a:endParaRPr>
          </a:p>
          <a:p>
            <a:pPr indent="0" lvl="0" marL="0" marR="0" rtl="0" algn="l">
              <a:lnSpc>
                <a:spcPct val="100000"/>
              </a:lnSpc>
              <a:spcBef>
                <a:spcPts val="0"/>
              </a:spcBef>
              <a:spcAft>
                <a:spcPts val="0"/>
              </a:spcAft>
              <a:buNone/>
            </a:pPr>
            <a:r>
              <a:rPr b="0" lang="en-GB" sz="1200" strike="noStrike">
                <a:solidFill>
                  <a:srgbClr val="000000"/>
                </a:solidFill>
                <a:latin typeface="Arial"/>
                <a:ea typeface="Arial"/>
                <a:cs typeface="Arial"/>
                <a:sym typeface="Arial"/>
              </a:rPr>
              <a:t>REPORT-96-10, 1996.</a:t>
            </a:r>
            <a:endParaRPr b="0" sz="1200" strike="noStrike">
              <a:latin typeface="Arial"/>
              <a:ea typeface="Arial"/>
              <a:cs typeface="Arial"/>
              <a:sym typeface="Arial"/>
            </a:endParaRPr>
          </a:p>
          <a:p>
            <a:pPr indent="0" lvl="0" marL="0" marR="0" rtl="0" algn="l">
              <a:lnSpc>
                <a:spcPct val="100000"/>
              </a:lnSpc>
              <a:spcBef>
                <a:spcPts val="0"/>
              </a:spcBef>
              <a:spcAft>
                <a:spcPts val="0"/>
              </a:spcAft>
              <a:buNone/>
            </a:pPr>
            <a:r>
              <a:rPr b="0" lang="en-GB" sz="1200" strike="noStrike">
                <a:solidFill>
                  <a:srgbClr val="000000"/>
                </a:solidFill>
                <a:latin typeface="Arial"/>
                <a:ea typeface="Arial"/>
                <a:cs typeface="Arial"/>
                <a:sym typeface="Arial"/>
              </a:rPr>
              <a:t>[3] F. Batsch, H. Damerau, I. Karpov, D. Amorim, C. Carli, A. Chance, A. Grudiev, E. Metral, and D. Schulte, “Longitudinal beam dynamics and rf requirements for a chain of muon RCS’s,” Proceedings of the International Particle Accelerator Conference (IPAC), 2023.</a:t>
            </a:r>
            <a:endParaRPr b="0" sz="1200" strike="noStrike">
              <a:latin typeface="Arial"/>
              <a:ea typeface="Arial"/>
              <a:cs typeface="Arial"/>
              <a:sym typeface="Arial"/>
            </a:endParaRPr>
          </a:p>
          <a:p>
            <a:pPr indent="0" lvl="0" marL="0" marR="0" rtl="0" algn="l">
              <a:lnSpc>
                <a:spcPct val="100000"/>
              </a:lnSpc>
              <a:spcBef>
                <a:spcPts val="0"/>
              </a:spcBef>
              <a:spcAft>
                <a:spcPts val="0"/>
              </a:spcAft>
              <a:buNone/>
            </a:pPr>
            <a:r>
              <a:rPr b="0" lang="en-GB" sz="1200" strike="noStrike">
                <a:solidFill>
                  <a:srgbClr val="000000"/>
                </a:solidFill>
                <a:latin typeface="Arial"/>
                <a:ea typeface="Arial"/>
                <a:cs typeface="Arial"/>
                <a:sym typeface="Arial"/>
              </a:rPr>
              <a:t>[4] A. Aaksoy, ‘Beam Dynamics for RLA2 for the Muon Collider’ https://indico.cern.ch/event/1456536/contributions/6131257/attachments/2955755/5197393/mucol_rla_28-10-24_aaksoy.pdf </a:t>
            </a:r>
            <a:endParaRPr b="0" sz="1200" strike="noStrike">
              <a:latin typeface="Arial"/>
              <a:ea typeface="Arial"/>
              <a:cs typeface="Arial"/>
              <a:sym typeface="Arial"/>
            </a:endParaRPr>
          </a:p>
          <a:p>
            <a:pPr indent="0" lvl="0" marL="0" marR="0" rtl="0" algn="l">
              <a:lnSpc>
                <a:spcPct val="100000"/>
              </a:lnSpc>
              <a:spcBef>
                <a:spcPts val="0"/>
              </a:spcBef>
              <a:spcAft>
                <a:spcPts val="0"/>
              </a:spcAft>
              <a:buNone/>
            </a:pPr>
            <a:r>
              <a:t/>
            </a:r>
            <a:endParaRPr b="0" sz="1200" strike="noStrike">
              <a:latin typeface="Arial"/>
              <a:ea typeface="Arial"/>
              <a:cs typeface="Arial"/>
              <a:sym typeface="Arial"/>
            </a:endParaRPr>
          </a:p>
          <a:p>
            <a:pPr indent="0" lvl="0" marL="0" marR="0" rtl="0" algn="l">
              <a:lnSpc>
                <a:spcPct val="100000"/>
              </a:lnSpc>
              <a:spcBef>
                <a:spcPts val="0"/>
              </a:spcBef>
              <a:spcAft>
                <a:spcPts val="0"/>
              </a:spcAft>
              <a:buNone/>
            </a:pPr>
            <a:r>
              <a:t/>
            </a:r>
            <a:endParaRPr b="0" sz="1200" strike="noStrike">
              <a:latin typeface="Arial"/>
              <a:ea typeface="Arial"/>
              <a:cs typeface="Arial"/>
              <a:sym typeface="Arial"/>
            </a:endParaRPr>
          </a:p>
        </p:txBody>
      </p:sp>
      <p:sp>
        <p:nvSpPr>
          <p:cNvPr id="399" name="Google Shape;399;p63"/>
          <p:cNvSpPr/>
          <p:nvPr/>
        </p:nvSpPr>
        <p:spPr>
          <a:xfrm>
            <a:off x="116640" y="4790520"/>
            <a:ext cx="6701040" cy="198360"/>
          </a:xfrm>
          <a:prstGeom prst="roundRect">
            <a:avLst>
              <a:gd fmla="val 16667" name="adj"/>
            </a:avLst>
          </a:prstGeom>
          <a:noFill/>
          <a:ln>
            <a:noFill/>
          </a:ln>
        </p:spPr>
        <p:txBody>
          <a:bodyPr anchorCtr="0" anchor="t" bIns="0" lIns="0" spcFirstLastPara="1" rIns="0" wrap="square" tIns="0">
            <a:noAutofit/>
          </a:bodyPr>
          <a:lstStyle/>
          <a:p>
            <a:pPr indent="0" lvl="0" marL="0" marR="0" rtl="0" algn="l">
              <a:lnSpc>
                <a:spcPct val="119000"/>
              </a:lnSpc>
              <a:spcBef>
                <a:spcPts val="0"/>
              </a:spcBef>
              <a:spcAft>
                <a:spcPts val="0"/>
              </a:spcAft>
              <a:buNone/>
            </a:pPr>
            <a:r>
              <a:t/>
            </a:r>
            <a:endParaRPr b="0" sz="1200" strike="noStrike">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53"/>
          <p:cNvSpPr/>
          <p:nvPr/>
        </p:nvSpPr>
        <p:spPr>
          <a:xfrm>
            <a:off x="0" y="4947840"/>
            <a:ext cx="9142920" cy="264240"/>
          </a:xfrm>
          <a:custGeom>
            <a:rect b="b" l="l" r="r" t="t"/>
            <a:pathLst>
              <a:path extrusionOk="0" h="264600" w="9143280">
                <a:moveTo>
                  <a:pt x="0" y="0"/>
                </a:moveTo>
                <a:lnTo>
                  <a:pt x="9143280" y="0"/>
                </a:lnTo>
                <a:lnTo>
                  <a:pt x="9143280" y="264600"/>
                </a:lnTo>
                <a:lnTo>
                  <a:pt x="0" y="264600"/>
                </a:lnTo>
                <a:lnTo>
                  <a:pt x="0" y="0"/>
                </a:lnTo>
                <a:close/>
              </a:path>
            </a:pathLst>
          </a:custGeom>
          <a:blipFill rotWithShape="1">
            <a:blip r:embed="rId3">
              <a:alphaModFix/>
            </a:blip>
            <a:stretch>
              <a:fillRect b="0" l="0" r="0" t="0"/>
            </a:stretch>
          </a:blipFill>
          <a:ln>
            <a:noFill/>
          </a:ln>
        </p:spPr>
      </p:sp>
      <p:sp>
        <p:nvSpPr>
          <p:cNvPr id="235" name="Google Shape;235;p53"/>
          <p:cNvSpPr/>
          <p:nvPr/>
        </p:nvSpPr>
        <p:spPr>
          <a:xfrm>
            <a:off x="8110800" y="36000"/>
            <a:ext cx="1012680" cy="1012680"/>
          </a:xfrm>
          <a:custGeom>
            <a:rect b="b" l="l" r="r" t="t"/>
            <a:pathLst>
              <a:path extrusionOk="0" h="1013040" w="1013040">
                <a:moveTo>
                  <a:pt x="0" y="0"/>
                </a:moveTo>
                <a:lnTo>
                  <a:pt x="1013040" y="0"/>
                </a:lnTo>
                <a:lnTo>
                  <a:pt x="1013040" y="1013040"/>
                </a:lnTo>
                <a:lnTo>
                  <a:pt x="0" y="1013040"/>
                </a:lnTo>
                <a:lnTo>
                  <a:pt x="0" y="0"/>
                </a:lnTo>
                <a:close/>
              </a:path>
            </a:pathLst>
          </a:custGeom>
          <a:blipFill rotWithShape="1">
            <a:blip r:embed="rId4">
              <a:alphaModFix/>
            </a:blip>
            <a:stretch>
              <a:fillRect b="0" l="0" r="0" t="0"/>
            </a:stretch>
          </a:blipFill>
          <a:ln>
            <a:noFill/>
          </a:ln>
        </p:spPr>
      </p:sp>
      <p:sp>
        <p:nvSpPr>
          <p:cNvPr id="236" name="Google Shape;236;p53"/>
          <p:cNvSpPr/>
          <p:nvPr/>
        </p:nvSpPr>
        <p:spPr>
          <a:xfrm>
            <a:off x="1329120" y="57960"/>
            <a:ext cx="6781320" cy="525960"/>
          </a:xfrm>
          <a:prstGeom prst="rect">
            <a:avLst/>
          </a:prstGeom>
          <a:noFill/>
          <a:ln>
            <a:noFill/>
          </a:ln>
        </p:spPr>
        <p:txBody>
          <a:bodyPr anchorCtr="0" anchor="t" bIns="0" lIns="0" spcFirstLastPara="1" rIns="0" wrap="square" tIns="0">
            <a:noAutofit/>
          </a:bodyPr>
          <a:lstStyle/>
          <a:p>
            <a:pPr indent="0" lvl="0" marL="0" marR="0" rtl="0" algn="ctr">
              <a:lnSpc>
                <a:spcPct val="108000"/>
              </a:lnSpc>
              <a:spcBef>
                <a:spcPts val="0"/>
              </a:spcBef>
              <a:spcAft>
                <a:spcPts val="0"/>
              </a:spcAft>
              <a:buNone/>
            </a:pPr>
            <a:r>
              <a:rPr b="0" i="0" lang="en-GB" sz="3200" u="none" cap="none" strike="noStrike">
                <a:solidFill>
                  <a:srgbClr val="000000"/>
                </a:solidFill>
                <a:latin typeface="Calibri"/>
                <a:ea typeface="Calibri"/>
                <a:cs typeface="Calibri"/>
                <a:sym typeface="Calibri"/>
              </a:rPr>
              <a:t>Introduction</a:t>
            </a:r>
            <a:endParaRPr b="0" i="0" sz="3200" u="none" cap="none" strike="noStrike">
              <a:latin typeface="Arial"/>
              <a:ea typeface="Arial"/>
              <a:cs typeface="Arial"/>
              <a:sym typeface="Arial"/>
            </a:endParaRPr>
          </a:p>
        </p:txBody>
      </p:sp>
      <p:sp>
        <p:nvSpPr>
          <p:cNvPr id="237" name="Google Shape;237;p53"/>
          <p:cNvSpPr/>
          <p:nvPr/>
        </p:nvSpPr>
        <p:spPr>
          <a:xfrm>
            <a:off x="7678440" y="4559040"/>
            <a:ext cx="365400" cy="217440"/>
          </a:xfrm>
          <a:prstGeom prst="rect">
            <a:avLst/>
          </a:prstGeom>
          <a:noFill/>
          <a:ln>
            <a:noFill/>
          </a:ln>
        </p:spPr>
        <p:txBody>
          <a:bodyPr anchorCtr="0" anchor="t" bIns="0" lIns="0" spcFirstLastPara="1" rIns="0" wrap="square" tIns="0">
            <a:noAutofit/>
          </a:bodyPr>
          <a:lstStyle/>
          <a:p>
            <a:pPr indent="0" lvl="0" marL="0" marR="0" rtl="0" algn="r">
              <a:lnSpc>
                <a:spcPct val="119000"/>
              </a:lnSpc>
              <a:spcBef>
                <a:spcPts val="0"/>
              </a:spcBef>
              <a:spcAft>
                <a:spcPts val="0"/>
              </a:spcAft>
              <a:buNone/>
            </a:pPr>
            <a:r>
              <a:rPr b="1" i="0" lang="en-GB" sz="1200" u="none" cap="none" strike="noStrike">
                <a:solidFill>
                  <a:srgbClr val="FFFFFF"/>
                </a:solidFill>
                <a:latin typeface="arial"/>
                <a:ea typeface="arial"/>
                <a:cs typeface="arial"/>
                <a:sym typeface="arial"/>
              </a:rPr>
              <a:t>2</a:t>
            </a:r>
            <a:endParaRPr b="0" i="0" sz="1200" u="none" cap="none" strike="noStrike">
              <a:latin typeface="Arial"/>
              <a:ea typeface="Arial"/>
              <a:cs typeface="Arial"/>
              <a:sym typeface="Arial"/>
            </a:endParaRPr>
          </a:p>
        </p:txBody>
      </p:sp>
      <p:sp>
        <p:nvSpPr>
          <p:cNvPr id="238" name="Google Shape;238;p53"/>
          <p:cNvSpPr/>
          <p:nvPr/>
        </p:nvSpPr>
        <p:spPr>
          <a:xfrm>
            <a:off x="7894440" y="4931640"/>
            <a:ext cx="365400" cy="216720"/>
          </a:xfrm>
          <a:prstGeom prst="rect">
            <a:avLst/>
          </a:prstGeom>
          <a:noFill/>
          <a:ln>
            <a:noFill/>
          </a:ln>
        </p:spPr>
        <p:txBody>
          <a:bodyPr anchorCtr="0" anchor="t" bIns="0" lIns="0" spcFirstLastPara="1" rIns="0" wrap="square" tIns="0">
            <a:noAutofit/>
          </a:bodyPr>
          <a:lstStyle/>
          <a:p>
            <a:pPr indent="0" lvl="0" marL="0" marR="0" rtl="0" algn="r">
              <a:lnSpc>
                <a:spcPct val="119000"/>
              </a:lnSpc>
              <a:spcBef>
                <a:spcPts val="0"/>
              </a:spcBef>
              <a:spcAft>
                <a:spcPts val="0"/>
              </a:spcAft>
              <a:buNone/>
            </a:pPr>
            <a:r>
              <a:rPr b="0" i="0" lang="en-GB" sz="1200" u="none" cap="none" strike="noStrike">
                <a:solidFill>
                  <a:srgbClr val="FFFFFF"/>
                </a:solidFill>
                <a:latin typeface="arial"/>
                <a:ea typeface="arial"/>
                <a:cs typeface="arial"/>
                <a:sym typeface="arial"/>
              </a:rPr>
              <a:t>2</a:t>
            </a:r>
            <a:endParaRPr b="0" i="0" sz="1200" u="none" cap="none" strike="noStrike">
              <a:latin typeface="Arial"/>
              <a:ea typeface="Arial"/>
              <a:cs typeface="Arial"/>
              <a:sym typeface="Arial"/>
            </a:endParaRPr>
          </a:p>
        </p:txBody>
      </p:sp>
      <p:grpSp>
        <p:nvGrpSpPr>
          <p:cNvPr id="239" name="Google Shape;239;p53"/>
          <p:cNvGrpSpPr/>
          <p:nvPr/>
        </p:nvGrpSpPr>
        <p:grpSpPr>
          <a:xfrm>
            <a:off x="318240" y="3641760"/>
            <a:ext cx="1247760" cy="701640"/>
            <a:chOff x="318240" y="3641760"/>
            <a:chExt cx="1247760" cy="701640"/>
          </a:xfrm>
        </p:grpSpPr>
        <p:sp>
          <p:nvSpPr>
            <p:cNvPr id="240" name="Google Shape;240;p53"/>
            <p:cNvSpPr/>
            <p:nvPr/>
          </p:nvSpPr>
          <p:spPr>
            <a:xfrm>
              <a:off x="318240" y="3656160"/>
              <a:ext cx="1247760" cy="687240"/>
            </a:xfrm>
            <a:custGeom>
              <a:rect b="b" l="l" r="r" t="t"/>
              <a:pathLst>
                <a:path extrusionOk="0" h="1368679" w="3327882">
                  <a:moveTo>
                    <a:pt x="0" y="0"/>
                  </a:moveTo>
                  <a:lnTo>
                    <a:pt x="3327882" y="0"/>
                  </a:lnTo>
                  <a:lnTo>
                    <a:pt x="3327882" y="1368679"/>
                  </a:lnTo>
                  <a:lnTo>
                    <a:pt x="0" y="1368679"/>
                  </a:lnTo>
                  <a:close/>
                </a:path>
              </a:pathLst>
            </a:custGeom>
            <a:solidFill>
              <a:srgbClr val="C3D7FF"/>
            </a:solidFill>
            <a:ln>
              <a:noFill/>
            </a:ln>
          </p:spPr>
        </p:sp>
        <p:sp>
          <p:nvSpPr>
            <p:cNvPr id="241" name="Google Shape;241;p53"/>
            <p:cNvSpPr/>
            <p:nvPr/>
          </p:nvSpPr>
          <p:spPr>
            <a:xfrm>
              <a:off x="318240" y="3641760"/>
              <a:ext cx="1247760" cy="701280"/>
            </a:xfrm>
            <a:prstGeom prst="rect">
              <a:avLst/>
            </a:prstGeom>
            <a:noFill/>
            <a:ln>
              <a:noFill/>
            </a:ln>
          </p:spPr>
          <p:txBody>
            <a:bodyPr anchorCtr="0" anchor="t" bIns="25550" lIns="25550" spcFirstLastPara="1" rIns="25550" wrap="square" tIns="25550">
              <a:noAutofit/>
            </a:bodyPr>
            <a:lstStyle/>
            <a:p>
              <a:pPr indent="0" lvl="0" marL="0" marR="0" rtl="0" algn="ctr">
                <a:lnSpc>
                  <a:spcPct val="120000"/>
                </a:lnSpc>
                <a:spcBef>
                  <a:spcPts val="0"/>
                </a:spcBef>
                <a:spcAft>
                  <a:spcPts val="0"/>
                </a:spcAft>
                <a:buNone/>
              </a:pPr>
              <a:r>
                <a:rPr b="0" i="0" lang="en-GB" sz="1400" u="none" cap="none" strike="noStrike">
                  <a:solidFill>
                    <a:srgbClr val="000000"/>
                  </a:solidFill>
                  <a:latin typeface="Calibri"/>
                  <a:ea typeface="Calibri"/>
                  <a:cs typeface="Calibri"/>
                  <a:sym typeface="Calibri"/>
                </a:rPr>
                <a:t>Short, intense proton bunch</a:t>
              </a:r>
              <a:endParaRPr b="0" i="0" sz="1400" u="none" cap="none" strike="noStrike">
                <a:latin typeface="Arial"/>
                <a:ea typeface="Arial"/>
                <a:cs typeface="Arial"/>
                <a:sym typeface="Arial"/>
              </a:endParaRPr>
            </a:p>
          </p:txBody>
        </p:sp>
      </p:grpSp>
      <p:grpSp>
        <p:nvGrpSpPr>
          <p:cNvPr id="242" name="Google Shape;242;p53"/>
          <p:cNvGrpSpPr/>
          <p:nvPr/>
        </p:nvGrpSpPr>
        <p:grpSpPr>
          <a:xfrm>
            <a:off x="1883880" y="3608280"/>
            <a:ext cx="1828800" cy="1109880"/>
            <a:chOff x="1883880" y="3608280"/>
            <a:chExt cx="1828800" cy="1109880"/>
          </a:xfrm>
        </p:grpSpPr>
        <p:sp>
          <p:nvSpPr>
            <p:cNvPr id="243" name="Google Shape;243;p53"/>
            <p:cNvSpPr/>
            <p:nvPr/>
          </p:nvSpPr>
          <p:spPr>
            <a:xfrm>
              <a:off x="1938960" y="3657960"/>
              <a:ext cx="1773720" cy="1010880"/>
            </a:xfrm>
            <a:custGeom>
              <a:rect b="b" l="l" r="r" t="t"/>
              <a:pathLst>
                <a:path extrusionOk="0" h="2460036" w="4317803">
                  <a:moveTo>
                    <a:pt x="0" y="0"/>
                  </a:moveTo>
                  <a:lnTo>
                    <a:pt x="4317803" y="0"/>
                  </a:lnTo>
                  <a:lnTo>
                    <a:pt x="4317803" y="2460036"/>
                  </a:lnTo>
                  <a:lnTo>
                    <a:pt x="0" y="2460036"/>
                  </a:lnTo>
                  <a:close/>
                </a:path>
              </a:pathLst>
            </a:custGeom>
            <a:solidFill>
              <a:srgbClr val="CFCFED"/>
            </a:solidFill>
            <a:ln>
              <a:noFill/>
            </a:ln>
          </p:spPr>
        </p:sp>
        <p:sp>
          <p:nvSpPr>
            <p:cNvPr id="244" name="Google Shape;244;p53"/>
            <p:cNvSpPr/>
            <p:nvPr/>
          </p:nvSpPr>
          <p:spPr>
            <a:xfrm>
              <a:off x="1883880" y="3608280"/>
              <a:ext cx="1773360" cy="1109880"/>
            </a:xfrm>
            <a:prstGeom prst="rect">
              <a:avLst/>
            </a:prstGeom>
            <a:noFill/>
            <a:ln>
              <a:noFill/>
            </a:ln>
          </p:spPr>
          <p:txBody>
            <a:bodyPr anchorCtr="0" anchor="t" bIns="25550" lIns="25550" spcFirstLastPara="1" rIns="25550" wrap="square" tIns="25550">
              <a:noAutofit/>
            </a:bodyPr>
            <a:lstStyle/>
            <a:p>
              <a:pPr indent="0" lvl="0" marL="0" marR="0" rtl="0" algn="ctr">
                <a:lnSpc>
                  <a:spcPct val="120000"/>
                </a:lnSpc>
                <a:spcBef>
                  <a:spcPts val="0"/>
                </a:spcBef>
                <a:spcAft>
                  <a:spcPts val="0"/>
                </a:spcAft>
                <a:buNone/>
              </a:pPr>
              <a:r>
                <a:rPr b="0" i="0" lang="en-GB" sz="1400" u="none" cap="none" strike="noStrike">
                  <a:solidFill>
                    <a:srgbClr val="000000"/>
                  </a:solidFill>
                  <a:latin typeface="Calibri"/>
                  <a:ea typeface="Calibri"/>
                  <a:cs typeface="Calibri"/>
                  <a:sym typeface="Calibri"/>
                </a:rPr>
                <a:t>Protons produce pions which decay into muons which are captured</a:t>
              </a:r>
              <a:endParaRPr b="0" i="0" sz="1400" u="none" cap="none" strike="noStrike">
                <a:latin typeface="Arial"/>
                <a:ea typeface="Arial"/>
                <a:cs typeface="Arial"/>
                <a:sym typeface="Arial"/>
              </a:endParaRPr>
            </a:p>
          </p:txBody>
        </p:sp>
      </p:grpSp>
      <p:grpSp>
        <p:nvGrpSpPr>
          <p:cNvPr id="245" name="Google Shape;245;p53"/>
          <p:cNvGrpSpPr/>
          <p:nvPr/>
        </p:nvGrpSpPr>
        <p:grpSpPr>
          <a:xfrm>
            <a:off x="4179960" y="3684240"/>
            <a:ext cx="1559520" cy="659160"/>
            <a:chOff x="4179960" y="3684240"/>
            <a:chExt cx="1559520" cy="659160"/>
          </a:xfrm>
        </p:grpSpPr>
        <p:sp>
          <p:nvSpPr>
            <p:cNvPr id="246" name="Google Shape;246;p53"/>
            <p:cNvSpPr/>
            <p:nvPr/>
          </p:nvSpPr>
          <p:spPr>
            <a:xfrm>
              <a:off x="4179960" y="3684600"/>
              <a:ext cx="1559520" cy="646200"/>
            </a:xfrm>
            <a:custGeom>
              <a:rect b="b" l="l" r="r" t="t"/>
              <a:pathLst>
                <a:path extrusionOk="0" h="1368679" w="4159475">
                  <a:moveTo>
                    <a:pt x="0" y="0"/>
                  </a:moveTo>
                  <a:lnTo>
                    <a:pt x="4159475" y="0"/>
                  </a:lnTo>
                  <a:lnTo>
                    <a:pt x="4159475" y="1368679"/>
                  </a:lnTo>
                  <a:lnTo>
                    <a:pt x="0" y="1368679"/>
                  </a:lnTo>
                  <a:close/>
                </a:path>
              </a:pathLst>
            </a:custGeom>
            <a:solidFill>
              <a:srgbClr val="E7D2EA"/>
            </a:solidFill>
            <a:ln>
              <a:noFill/>
            </a:ln>
          </p:spPr>
        </p:sp>
        <p:sp>
          <p:nvSpPr>
            <p:cNvPr id="247" name="Google Shape;247;p53"/>
            <p:cNvSpPr/>
            <p:nvPr/>
          </p:nvSpPr>
          <p:spPr>
            <a:xfrm>
              <a:off x="4179960" y="3684240"/>
              <a:ext cx="1559520" cy="659160"/>
            </a:xfrm>
            <a:prstGeom prst="rect">
              <a:avLst/>
            </a:prstGeom>
            <a:noFill/>
            <a:ln>
              <a:noFill/>
            </a:ln>
          </p:spPr>
          <p:txBody>
            <a:bodyPr anchorCtr="0" anchor="t" bIns="25550" lIns="25550" spcFirstLastPara="1" rIns="25550" wrap="square" tIns="25550">
              <a:noAutofit/>
            </a:bodyPr>
            <a:lstStyle/>
            <a:p>
              <a:pPr indent="0" lvl="0" marL="0" marR="0" rtl="0" algn="ctr">
                <a:lnSpc>
                  <a:spcPct val="120000"/>
                </a:lnSpc>
                <a:spcBef>
                  <a:spcPts val="0"/>
                </a:spcBef>
                <a:spcAft>
                  <a:spcPts val="0"/>
                </a:spcAft>
                <a:buNone/>
              </a:pPr>
              <a:r>
                <a:rPr b="0" i="0" lang="en-GB" sz="1400" u="none" cap="none" strike="noStrike">
                  <a:solidFill>
                    <a:srgbClr val="000000"/>
                  </a:solidFill>
                  <a:latin typeface="Calibri"/>
                  <a:ea typeface="Calibri"/>
                  <a:cs typeface="Calibri"/>
                  <a:sym typeface="Calibri"/>
                </a:rPr>
                <a:t>Ionisation cooling of muon in matter</a:t>
              </a:r>
              <a:endParaRPr b="0" i="0" sz="1400" u="none" cap="none" strike="noStrike">
                <a:latin typeface="Arial"/>
                <a:ea typeface="Arial"/>
                <a:cs typeface="Arial"/>
                <a:sym typeface="Arial"/>
              </a:endParaRPr>
            </a:p>
          </p:txBody>
        </p:sp>
      </p:grpSp>
      <p:grpSp>
        <p:nvGrpSpPr>
          <p:cNvPr id="248" name="Google Shape;248;p53"/>
          <p:cNvGrpSpPr/>
          <p:nvPr/>
        </p:nvGrpSpPr>
        <p:grpSpPr>
          <a:xfrm>
            <a:off x="6708240" y="3657600"/>
            <a:ext cx="1292760" cy="685800"/>
            <a:chOff x="6708240" y="3657600"/>
            <a:chExt cx="1292760" cy="685800"/>
          </a:xfrm>
        </p:grpSpPr>
        <p:sp>
          <p:nvSpPr>
            <p:cNvPr id="249" name="Google Shape;249;p53"/>
            <p:cNvSpPr/>
            <p:nvPr/>
          </p:nvSpPr>
          <p:spPr>
            <a:xfrm>
              <a:off x="6708240" y="3671640"/>
              <a:ext cx="1292760" cy="671760"/>
            </a:xfrm>
            <a:custGeom>
              <a:rect b="b" l="l" r="r" t="t"/>
              <a:pathLst>
                <a:path extrusionOk="0" h="1368679" w="3448017">
                  <a:moveTo>
                    <a:pt x="0" y="0"/>
                  </a:moveTo>
                  <a:lnTo>
                    <a:pt x="3448017" y="0"/>
                  </a:lnTo>
                  <a:lnTo>
                    <a:pt x="3448017" y="1368679"/>
                  </a:lnTo>
                  <a:lnTo>
                    <a:pt x="0" y="1368679"/>
                  </a:lnTo>
                  <a:close/>
                </a:path>
              </a:pathLst>
            </a:custGeom>
            <a:solidFill>
              <a:srgbClr val="EFCDD8"/>
            </a:solidFill>
            <a:ln>
              <a:noFill/>
            </a:ln>
          </p:spPr>
        </p:sp>
        <p:sp>
          <p:nvSpPr>
            <p:cNvPr id="250" name="Google Shape;250;p53"/>
            <p:cNvSpPr/>
            <p:nvPr/>
          </p:nvSpPr>
          <p:spPr>
            <a:xfrm>
              <a:off x="6708240" y="3657600"/>
              <a:ext cx="1292760" cy="685440"/>
            </a:xfrm>
            <a:prstGeom prst="rect">
              <a:avLst/>
            </a:prstGeom>
            <a:noFill/>
            <a:ln>
              <a:noFill/>
            </a:ln>
          </p:spPr>
          <p:txBody>
            <a:bodyPr anchorCtr="0" anchor="t" bIns="25550" lIns="25550" spcFirstLastPara="1" rIns="25550" wrap="square" tIns="25550">
              <a:noAutofit/>
            </a:bodyPr>
            <a:lstStyle/>
            <a:p>
              <a:pPr indent="0" lvl="0" marL="0" marR="0" rtl="0" algn="ctr">
                <a:lnSpc>
                  <a:spcPct val="120000"/>
                </a:lnSpc>
                <a:spcBef>
                  <a:spcPts val="0"/>
                </a:spcBef>
                <a:spcAft>
                  <a:spcPts val="0"/>
                </a:spcAft>
                <a:buNone/>
              </a:pPr>
              <a:r>
                <a:rPr b="0" i="0" lang="en-GB" sz="1400" u="none" cap="none" strike="noStrike">
                  <a:solidFill>
                    <a:srgbClr val="000000"/>
                  </a:solidFill>
                  <a:latin typeface="Calibri"/>
                  <a:ea typeface="Calibri"/>
                  <a:cs typeface="Calibri"/>
                  <a:sym typeface="Calibri"/>
                </a:rPr>
                <a:t>Acceleration to collision energy</a:t>
              </a:r>
              <a:endParaRPr b="0" i="0" sz="1400" u="none" cap="none" strike="noStrike">
                <a:latin typeface="Arial"/>
                <a:ea typeface="Arial"/>
                <a:cs typeface="Arial"/>
                <a:sym typeface="Arial"/>
              </a:endParaRPr>
            </a:p>
          </p:txBody>
        </p:sp>
      </p:grpSp>
      <p:grpSp>
        <p:nvGrpSpPr>
          <p:cNvPr id="251" name="Google Shape;251;p53"/>
          <p:cNvGrpSpPr/>
          <p:nvPr/>
        </p:nvGrpSpPr>
        <p:grpSpPr>
          <a:xfrm>
            <a:off x="8314200" y="3767400"/>
            <a:ext cx="757080" cy="317880"/>
            <a:chOff x="8314200" y="3767400"/>
            <a:chExt cx="757080" cy="317880"/>
          </a:xfrm>
        </p:grpSpPr>
        <p:sp>
          <p:nvSpPr>
            <p:cNvPr id="252" name="Google Shape;252;p53"/>
            <p:cNvSpPr/>
            <p:nvPr/>
          </p:nvSpPr>
          <p:spPr>
            <a:xfrm>
              <a:off x="8314200" y="3777840"/>
              <a:ext cx="757080" cy="307080"/>
            </a:xfrm>
            <a:custGeom>
              <a:rect b="b" l="l" r="r" t="t"/>
              <a:pathLst>
                <a:path extrusionOk="0" h="820264" w="2020139">
                  <a:moveTo>
                    <a:pt x="0" y="0"/>
                  </a:moveTo>
                  <a:lnTo>
                    <a:pt x="2020139" y="0"/>
                  </a:lnTo>
                  <a:lnTo>
                    <a:pt x="2020139" y="820264"/>
                  </a:lnTo>
                  <a:lnTo>
                    <a:pt x="0" y="820264"/>
                  </a:lnTo>
                  <a:close/>
                </a:path>
              </a:pathLst>
            </a:custGeom>
            <a:solidFill>
              <a:srgbClr val="FFBDC1"/>
            </a:solidFill>
            <a:ln>
              <a:noFill/>
            </a:ln>
          </p:spPr>
        </p:sp>
        <p:sp>
          <p:nvSpPr>
            <p:cNvPr id="253" name="Google Shape;253;p53"/>
            <p:cNvSpPr/>
            <p:nvPr/>
          </p:nvSpPr>
          <p:spPr>
            <a:xfrm>
              <a:off x="8314200" y="3767400"/>
              <a:ext cx="757080" cy="317880"/>
            </a:xfrm>
            <a:prstGeom prst="rect">
              <a:avLst/>
            </a:prstGeom>
            <a:noFill/>
            <a:ln>
              <a:noFill/>
            </a:ln>
          </p:spPr>
          <p:txBody>
            <a:bodyPr anchorCtr="0" anchor="t" bIns="25550" lIns="25550" spcFirstLastPara="1" rIns="25550" wrap="square" tIns="25550">
              <a:noAutofit/>
            </a:bodyPr>
            <a:lstStyle/>
            <a:p>
              <a:pPr indent="0" lvl="0" marL="0" marR="0" rtl="0" algn="ctr">
                <a:lnSpc>
                  <a:spcPct val="120000"/>
                </a:lnSpc>
                <a:spcBef>
                  <a:spcPts val="0"/>
                </a:spcBef>
                <a:spcAft>
                  <a:spcPts val="0"/>
                </a:spcAft>
                <a:buNone/>
              </a:pPr>
              <a:r>
                <a:rPr b="0" i="0" lang="en-GB" sz="1400" u="none" cap="none" strike="noStrike">
                  <a:solidFill>
                    <a:srgbClr val="000000"/>
                  </a:solidFill>
                  <a:latin typeface="Calibri"/>
                  <a:ea typeface="Calibri"/>
                  <a:cs typeface="Calibri"/>
                  <a:sym typeface="Calibri"/>
                </a:rPr>
                <a:t>Collision</a:t>
              </a:r>
              <a:endParaRPr b="0" i="0" sz="1400" u="none" cap="none" strike="noStrike">
                <a:latin typeface="Arial"/>
                <a:ea typeface="Arial"/>
                <a:cs typeface="Arial"/>
                <a:sym typeface="Arial"/>
              </a:endParaRPr>
            </a:p>
          </p:txBody>
        </p:sp>
      </p:grpSp>
      <p:sp>
        <p:nvSpPr>
          <p:cNvPr id="254" name="Google Shape;254;p53"/>
          <p:cNvSpPr/>
          <p:nvPr/>
        </p:nvSpPr>
        <p:spPr>
          <a:xfrm>
            <a:off x="116640" y="4790520"/>
            <a:ext cx="6701040" cy="198360"/>
          </a:xfrm>
          <a:prstGeom prst="roundRect">
            <a:avLst>
              <a:gd fmla="val 16667" name="adj"/>
            </a:avLst>
          </a:prstGeom>
          <a:noFill/>
          <a:ln>
            <a:noFill/>
          </a:ln>
        </p:spPr>
        <p:txBody>
          <a:bodyPr anchorCtr="0" anchor="t" bIns="0" lIns="0" spcFirstLastPara="1" rIns="0" wrap="square" tIns="0">
            <a:noAutofit/>
          </a:bodyPr>
          <a:lstStyle/>
          <a:p>
            <a:pPr indent="0" lvl="0" marL="0" marR="0" rtl="0" algn="l">
              <a:lnSpc>
                <a:spcPct val="119000"/>
              </a:lnSpc>
              <a:spcBef>
                <a:spcPts val="0"/>
              </a:spcBef>
              <a:spcAft>
                <a:spcPts val="0"/>
              </a:spcAft>
              <a:buNone/>
            </a:pPr>
            <a:r>
              <a:t/>
            </a:r>
            <a:endParaRPr b="0" i="0" sz="1200" u="none" cap="none" strike="noStrike">
              <a:latin typeface="Arial"/>
              <a:ea typeface="Arial"/>
              <a:cs typeface="Arial"/>
              <a:sym typeface="Arial"/>
            </a:endParaRPr>
          </a:p>
        </p:txBody>
      </p:sp>
      <p:pic>
        <p:nvPicPr>
          <p:cNvPr id="255" name="Google Shape;255;p53"/>
          <p:cNvPicPr preferRelativeResize="0"/>
          <p:nvPr/>
        </p:nvPicPr>
        <p:blipFill rotWithShape="1">
          <a:blip r:embed="rId5">
            <a:alphaModFix/>
          </a:blip>
          <a:srcRect b="0" l="0" r="0" t="0"/>
          <a:stretch/>
        </p:blipFill>
        <p:spPr>
          <a:xfrm>
            <a:off x="0" y="2141280"/>
            <a:ext cx="9143640" cy="1288440"/>
          </a:xfrm>
          <a:prstGeom prst="rect">
            <a:avLst/>
          </a:prstGeom>
          <a:noFill/>
          <a:ln>
            <a:noFill/>
          </a:ln>
        </p:spPr>
      </p:pic>
      <p:sp>
        <p:nvSpPr>
          <p:cNvPr id="256" name="Google Shape;256;p53"/>
          <p:cNvSpPr/>
          <p:nvPr/>
        </p:nvSpPr>
        <p:spPr>
          <a:xfrm>
            <a:off x="314640" y="812160"/>
            <a:ext cx="8561520" cy="1202040"/>
          </a:xfrm>
          <a:prstGeom prst="rect">
            <a:avLst/>
          </a:prstGeom>
          <a:noFill/>
          <a:ln>
            <a:noFill/>
          </a:ln>
        </p:spPr>
        <p:txBody>
          <a:bodyPr anchorCtr="0" anchor="t" bIns="91425" lIns="91425" spcFirstLastPara="1" rIns="91425" wrap="square" tIns="91425">
            <a:noAutofit/>
          </a:bodyPr>
          <a:lstStyle/>
          <a:p>
            <a:pPr indent="-329760" lvl="0" marL="457200" marR="0" rtl="0" algn="l">
              <a:lnSpc>
                <a:spcPct val="100000"/>
              </a:lnSpc>
              <a:spcBef>
                <a:spcPts val="0"/>
              </a:spcBef>
              <a:spcAft>
                <a:spcPts val="0"/>
              </a:spcAft>
              <a:buClr>
                <a:srgbClr val="000000"/>
              </a:buClr>
              <a:buSzPts val="1600"/>
              <a:buFont typeface="Arial"/>
              <a:buChar char="●"/>
            </a:pPr>
            <a:r>
              <a:rPr b="0" i="0" lang="en-GB" sz="1600" u="none" cap="none" strike="noStrike">
                <a:solidFill>
                  <a:srgbClr val="000000"/>
                </a:solidFill>
                <a:latin typeface="Arial"/>
                <a:ea typeface="Arial"/>
                <a:cs typeface="Arial"/>
                <a:sym typeface="Arial"/>
              </a:rPr>
              <a:t>Taking over from F. Batsch since November 2024</a:t>
            </a:r>
            <a:endParaRPr b="0" i="0" sz="1600" u="none" cap="none" strike="noStrike">
              <a:latin typeface="Arial"/>
              <a:ea typeface="Arial"/>
              <a:cs typeface="Arial"/>
              <a:sym typeface="Arial"/>
            </a:endParaRPr>
          </a:p>
          <a:p>
            <a:pPr indent="-329760" lvl="0" marL="457200" marR="0" rtl="0" algn="l">
              <a:lnSpc>
                <a:spcPct val="100000"/>
              </a:lnSpc>
              <a:spcBef>
                <a:spcPts val="0"/>
              </a:spcBef>
              <a:spcAft>
                <a:spcPts val="0"/>
              </a:spcAft>
              <a:buClr>
                <a:srgbClr val="000000"/>
              </a:buClr>
              <a:buSzPts val="1600"/>
              <a:buFont typeface="Arial"/>
              <a:buChar char="●"/>
            </a:pPr>
            <a:r>
              <a:rPr b="1" i="0" lang="en-GB" sz="1600" u="none" cap="none" strike="noStrike">
                <a:solidFill>
                  <a:srgbClr val="000000"/>
                </a:solidFill>
                <a:latin typeface="Arial"/>
                <a:ea typeface="Arial"/>
                <a:cs typeface="Arial"/>
                <a:sym typeface="Arial"/>
              </a:rPr>
              <a:t>Longitudinal beam dynamics</a:t>
            </a:r>
            <a:r>
              <a:rPr b="0" i="0" lang="en-GB" sz="1600" u="none" cap="none" strike="noStrike">
                <a:solidFill>
                  <a:srgbClr val="000000"/>
                </a:solidFill>
                <a:latin typeface="Arial"/>
                <a:ea typeface="Arial"/>
                <a:cs typeface="Arial"/>
                <a:sym typeface="Arial"/>
              </a:rPr>
              <a:t> for the RCS chain </a:t>
            </a:r>
            <a:endParaRPr b="0" i="0" sz="1600" u="none" cap="none" strike="noStrike">
              <a:latin typeface="Arial"/>
              <a:ea typeface="Arial"/>
              <a:cs typeface="Arial"/>
              <a:sym typeface="Arial"/>
            </a:endParaRPr>
          </a:p>
          <a:p>
            <a:pPr indent="0" lvl="0" marL="0" marR="0" rtl="0" algn="l">
              <a:lnSpc>
                <a:spcPct val="100000"/>
              </a:lnSpc>
              <a:spcBef>
                <a:spcPts val="0"/>
              </a:spcBef>
              <a:spcAft>
                <a:spcPts val="0"/>
              </a:spcAft>
              <a:buNone/>
            </a:pPr>
            <a:r>
              <a:t/>
            </a:r>
            <a:endParaRPr b="0" i="0" sz="1600" u="none" cap="none" strike="noStrike">
              <a:latin typeface="Arial"/>
              <a:ea typeface="Arial"/>
              <a:cs typeface="Arial"/>
              <a:sym typeface="Arial"/>
            </a:endParaRPr>
          </a:p>
        </p:txBody>
      </p:sp>
      <p:sp>
        <p:nvSpPr>
          <p:cNvPr id="257" name="Google Shape;257;p53"/>
          <p:cNvSpPr/>
          <p:nvPr/>
        </p:nvSpPr>
        <p:spPr>
          <a:xfrm rot="3120600">
            <a:off x="6756120" y="1522800"/>
            <a:ext cx="1327320" cy="318240"/>
          </a:xfrm>
          <a:prstGeom prst="rightArrow">
            <a:avLst>
              <a:gd fmla="val 50000" name="adj1"/>
              <a:gd fmla="val 50000" name="adj2"/>
            </a:avLst>
          </a:prstGeom>
          <a:solidFill>
            <a:schemeClr val="lt2"/>
          </a:solidFill>
          <a:ln cap="flat" cmpd="sng" w="9525">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54"/>
          <p:cNvSpPr txBox="1"/>
          <p:nvPr/>
        </p:nvSpPr>
        <p:spPr>
          <a:xfrm>
            <a:off x="1115640" y="293040"/>
            <a:ext cx="7189920" cy="43164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0" i="0" lang="en-GB" sz="3200" u="none" cap="none" strike="noStrike">
                <a:solidFill>
                  <a:srgbClr val="000000"/>
                </a:solidFill>
                <a:latin typeface="Calibri"/>
                <a:ea typeface="Calibri"/>
                <a:cs typeface="Calibri"/>
                <a:sym typeface="Calibri"/>
              </a:rPr>
              <a:t>Introduction</a:t>
            </a:r>
            <a:br>
              <a:rPr b="0" i="0" lang="en-GB" sz="1800" u="none" cap="none" strike="noStrike"/>
            </a:br>
            <a:endParaRPr b="0" i="0" sz="3200" u="none" cap="none" strike="noStrike">
              <a:solidFill>
                <a:srgbClr val="000000"/>
              </a:solidFill>
              <a:latin typeface="Arial"/>
              <a:ea typeface="Arial"/>
              <a:cs typeface="Arial"/>
              <a:sym typeface="Arial"/>
            </a:endParaRPr>
          </a:p>
        </p:txBody>
      </p:sp>
      <p:sp>
        <p:nvSpPr>
          <p:cNvPr id="263" name="Google Shape;263;p54"/>
          <p:cNvSpPr/>
          <p:nvPr/>
        </p:nvSpPr>
        <p:spPr>
          <a:xfrm>
            <a:off x="7632720" y="4555440"/>
            <a:ext cx="456840" cy="2736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1" i="0" lang="en-GB" sz="1200" u="none" cap="none" strike="noStrike">
                <a:solidFill>
                  <a:srgbClr val="FFFFFF"/>
                </a:solidFill>
                <a:latin typeface="Arial Narrow"/>
                <a:ea typeface="Arial Narrow"/>
                <a:cs typeface="Arial Narrow"/>
                <a:sym typeface="Arial Narrow"/>
              </a:rPr>
              <a:t>‹#›</a:t>
            </a:fld>
            <a:endParaRPr b="0" i="0" sz="1200" u="none" cap="none" strike="noStrike">
              <a:latin typeface="Arial"/>
              <a:ea typeface="Arial"/>
              <a:cs typeface="Arial"/>
              <a:sym typeface="Arial"/>
            </a:endParaRPr>
          </a:p>
        </p:txBody>
      </p:sp>
      <p:sp>
        <p:nvSpPr>
          <p:cNvPr id="264" name="Google Shape;264;p54"/>
          <p:cNvSpPr/>
          <p:nvPr/>
        </p:nvSpPr>
        <p:spPr>
          <a:xfrm>
            <a:off x="159120" y="725040"/>
            <a:ext cx="6590520" cy="2037240"/>
          </a:xfrm>
          <a:prstGeom prst="rect">
            <a:avLst/>
          </a:prstGeom>
          <a:solidFill>
            <a:srgbClr val="B7CFFF">
              <a:alpha val="48627"/>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GB" sz="1600" u="none" cap="none" strike="noStrike">
                <a:solidFill>
                  <a:srgbClr val="000000"/>
                </a:solidFill>
                <a:latin typeface="Calibri"/>
                <a:ea typeface="Calibri"/>
                <a:cs typeface="Calibri"/>
                <a:sym typeface="Calibri"/>
              </a:rPr>
              <a:t>Open points and challenges:</a:t>
            </a:r>
            <a:endParaRPr b="0" i="0" sz="1600" u="none" cap="none" strike="noStrike">
              <a:latin typeface="Arial"/>
              <a:ea typeface="Arial"/>
              <a:cs typeface="Arial"/>
              <a:sym typeface="Arial"/>
            </a:endParaRPr>
          </a:p>
          <a:p>
            <a:pPr indent="0" lvl="0" marL="0" marR="0" rtl="0" algn="l">
              <a:lnSpc>
                <a:spcPct val="115000"/>
              </a:lnSpc>
              <a:spcBef>
                <a:spcPts val="1199"/>
              </a:spcBef>
              <a:spcAft>
                <a:spcPts val="0"/>
              </a:spcAft>
              <a:buNone/>
            </a:pPr>
            <a:r>
              <a:rPr b="0" i="1" lang="en-GB" sz="1300" u="none" cap="none" strike="noStrike">
                <a:solidFill>
                  <a:srgbClr val="000000"/>
                </a:solidFill>
                <a:latin typeface="Arial"/>
                <a:ea typeface="Arial"/>
                <a:cs typeface="Arial"/>
                <a:sym typeface="Arial"/>
              </a:rPr>
              <a:t>Longitudinal matching from previous accelerator and between RCS? </a:t>
            </a:r>
            <a:endParaRPr b="0" i="0" sz="1300" u="none" cap="none" strike="noStrike">
              <a:latin typeface="Arial"/>
              <a:ea typeface="Arial"/>
              <a:cs typeface="Arial"/>
              <a:sym typeface="Arial"/>
            </a:endParaRPr>
          </a:p>
          <a:p>
            <a:pPr indent="0" lvl="0" marL="0" marR="0" rtl="0" algn="l">
              <a:lnSpc>
                <a:spcPct val="100000"/>
              </a:lnSpc>
              <a:spcBef>
                <a:spcPts val="1199"/>
              </a:spcBef>
              <a:spcAft>
                <a:spcPts val="0"/>
              </a:spcAft>
              <a:buNone/>
            </a:pPr>
            <a:r>
              <a:rPr b="0" i="1" lang="en-GB" sz="1300" u="none" cap="none" strike="noStrike">
                <a:solidFill>
                  <a:srgbClr val="000000"/>
                </a:solidFill>
                <a:latin typeface="Arial"/>
                <a:ea typeface="Arial"/>
                <a:cs typeface="Arial"/>
                <a:sym typeface="Arial"/>
              </a:rPr>
              <a:t>How to define a reasonable synchronous phase?</a:t>
            </a:r>
            <a:endParaRPr b="0" i="0" sz="1300" u="none" cap="none" strike="noStrike">
              <a:latin typeface="Arial"/>
              <a:ea typeface="Arial"/>
              <a:cs typeface="Arial"/>
              <a:sym typeface="Arial"/>
            </a:endParaRPr>
          </a:p>
          <a:p>
            <a:pPr indent="0" lvl="0" marL="0" marR="0" rtl="0" algn="l">
              <a:lnSpc>
                <a:spcPct val="115000"/>
              </a:lnSpc>
              <a:spcBef>
                <a:spcPts val="1199"/>
              </a:spcBef>
              <a:spcAft>
                <a:spcPts val="0"/>
              </a:spcAft>
              <a:buNone/>
            </a:pPr>
            <a:r>
              <a:rPr b="0" i="1" lang="en-GB" sz="1300" u="none" cap="none" strike="noStrike">
                <a:solidFill>
                  <a:srgbClr val="000000"/>
                </a:solidFill>
                <a:latin typeface="Arial"/>
                <a:ea typeface="Arial"/>
                <a:cs typeface="Arial"/>
                <a:sym typeface="Arial"/>
              </a:rPr>
              <a:t>Transient beam loading and counter-rotating bunches and multi-turn effects?</a:t>
            </a:r>
            <a:endParaRPr b="0" i="0" sz="1300" u="none" cap="none" strike="noStrike">
              <a:latin typeface="Arial"/>
              <a:ea typeface="Arial"/>
              <a:cs typeface="Arial"/>
              <a:sym typeface="Arial"/>
            </a:endParaRPr>
          </a:p>
          <a:p>
            <a:pPr indent="0" lvl="0" marL="0" marR="0" rtl="0" algn="l">
              <a:lnSpc>
                <a:spcPct val="100000"/>
              </a:lnSpc>
              <a:spcBef>
                <a:spcPts val="1199"/>
              </a:spcBef>
              <a:spcAft>
                <a:spcPts val="0"/>
              </a:spcAft>
              <a:buNone/>
            </a:pPr>
            <a:r>
              <a:t/>
            </a:r>
            <a:endParaRPr b="0" i="0" sz="1300" u="none" cap="none" strike="noStrike">
              <a:latin typeface="Arial"/>
              <a:ea typeface="Arial"/>
              <a:cs typeface="Arial"/>
              <a:sym typeface="Arial"/>
            </a:endParaRPr>
          </a:p>
          <a:p>
            <a:pPr indent="0" lvl="0" marL="0" marR="0" rtl="0" algn="l">
              <a:lnSpc>
                <a:spcPct val="100000"/>
              </a:lnSpc>
              <a:spcBef>
                <a:spcPts val="0"/>
              </a:spcBef>
              <a:spcAft>
                <a:spcPts val="0"/>
              </a:spcAft>
              <a:buNone/>
            </a:pPr>
            <a:r>
              <a:t/>
            </a:r>
            <a:endParaRPr b="0" i="0" sz="1300" u="none" cap="none" strike="noStrike">
              <a:latin typeface="Arial"/>
              <a:ea typeface="Arial"/>
              <a:cs typeface="Arial"/>
              <a:sym typeface="Arial"/>
            </a:endParaRPr>
          </a:p>
        </p:txBody>
      </p:sp>
      <p:sp>
        <p:nvSpPr>
          <p:cNvPr id="265" name="Google Shape;265;p54"/>
          <p:cNvSpPr txBox="1"/>
          <p:nvPr/>
        </p:nvSpPr>
        <p:spPr>
          <a:xfrm>
            <a:off x="7848720" y="4904280"/>
            <a:ext cx="456840" cy="2736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0" i="0" lang="en-GB" sz="1200" u="none" cap="none" strike="noStrike">
                <a:solidFill>
                  <a:srgbClr val="FFFFFF"/>
                </a:solidFill>
                <a:latin typeface="Calibri"/>
                <a:ea typeface="Calibri"/>
                <a:cs typeface="Calibri"/>
                <a:sym typeface="Calibri"/>
              </a:rPr>
              <a:t>‹#›</a:t>
            </a:fld>
            <a:endParaRPr b="0" i="0" sz="1200" u="none" cap="none" strike="noStrike">
              <a:latin typeface="Times New Roman"/>
              <a:ea typeface="Times New Roman"/>
              <a:cs typeface="Times New Roman"/>
              <a:sym typeface="Times New Roman"/>
            </a:endParaRPr>
          </a:p>
        </p:txBody>
      </p:sp>
      <p:sp>
        <p:nvSpPr>
          <p:cNvPr id="266" name="Google Shape;266;p54"/>
          <p:cNvSpPr/>
          <p:nvPr/>
        </p:nvSpPr>
        <p:spPr>
          <a:xfrm>
            <a:off x="159120" y="2772000"/>
            <a:ext cx="6590520" cy="2020680"/>
          </a:xfrm>
          <a:prstGeom prst="rect">
            <a:avLst/>
          </a:prstGeom>
          <a:solidFill>
            <a:srgbClr val="E8D3EB">
              <a:alpha val="48627"/>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rPr b="0" i="0" lang="en-GB" sz="1600" u="none" cap="none" strike="noStrike">
                <a:solidFill>
                  <a:srgbClr val="000000"/>
                </a:solidFill>
                <a:latin typeface="Calibri"/>
                <a:ea typeface="Calibri"/>
                <a:cs typeface="Calibri"/>
                <a:sym typeface="Calibri"/>
              </a:rPr>
              <a:t>This presentation:</a:t>
            </a:r>
            <a:endParaRPr b="0" i="0" sz="1600" u="none" cap="none" strike="noStrike">
              <a:latin typeface="Arial"/>
              <a:ea typeface="Arial"/>
              <a:cs typeface="Arial"/>
              <a:sym typeface="Arial"/>
            </a:endParaRPr>
          </a:p>
          <a:p>
            <a:pPr indent="0" lvl="0" marL="0" marR="0" rtl="0" algn="l">
              <a:lnSpc>
                <a:spcPct val="100000"/>
              </a:lnSpc>
              <a:spcBef>
                <a:spcPts val="0"/>
              </a:spcBef>
              <a:spcAft>
                <a:spcPts val="0"/>
              </a:spcAft>
              <a:buNone/>
            </a:pPr>
            <a:r>
              <a:t/>
            </a:r>
            <a:endParaRPr b="0" i="0" sz="1600" u="none" cap="none" strike="noStrike">
              <a:latin typeface="Arial"/>
              <a:ea typeface="Arial"/>
              <a:cs typeface="Arial"/>
              <a:sym typeface="Arial"/>
            </a:endParaRPr>
          </a:p>
          <a:p>
            <a:pPr indent="0" lvl="0" marL="0" marR="0" rtl="0" algn="l">
              <a:lnSpc>
                <a:spcPct val="100000"/>
              </a:lnSpc>
              <a:spcBef>
                <a:spcPts val="0"/>
              </a:spcBef>
              <a:spcAft>
                <a:spcPts val="0"/>
              </a:spcAft>
              <a:buNone/>
            </a:pPr>
            <a:r>
              <a:rPr b="1" i="1" lang="en-GB" sz="1300" u="none" cap="none" strike="noStrike">
                <a:solidFill>
                  <a:srgbClr val="000000"/>
                </a:solidFill>
                <a:latin typeface="Arial"/>
                <a:ea typeface="Arial"/>
                <a:cs typeface="Arial"/>
                <a:sym typeface="Arial"/>
              </a:rPr>
              <a:t>Benchmarking of previous results </a:t>
            </a:r>
            <a:endParaRPr b="0" i="0" sz="1300" u="none" cap="none" strike="noStrike">
              <a:latin typeface="Arial"/>
              <a:ea typeface="Arial"/>
              <a:cs typeface="Arial"/>
              <a:sym typeface="Arial"/>
            </a:endParaRPr>
          </a:p>
          <a:p>
            <a:pPr indent="0" lvl="0" marL="0" marR="0" rtl="0" algn="l">
              <a:lnSpc>
                <a:spcPct val="115000"/>
              </a:lnSpc>
              <a:spcBef>
                <a:spcPts val="1199"/>
              </a:spcBef>
              <a:spcAft>
                <a:spcPts val="0"/>
              </a:spcAft>
              <a:buNone/>
            </a:pPr>
            <a:r>
              <a:rPr b="1" i="1" lang="en-GB" sz="1300" u="none" cap="none" strike="noStrike">
                <a:solidFill>
                  <a:srgbClr val="000000"/>
                </a:solidFill>
                <a:latin typeface="Arial"/>
                <a:ea typeface="Arial"/>
                <a:cs typeface="Arial"/>
                <a:sym typeface="Arial"/>
              </a:rPr>
              <a:t>Longitudinal matching between RCS by modifying φ</a:t>
            </a:r>
            <a:r>
              <a:rPr b="1" baseline="-25000" i="1" lang="en-GB" sz="1300" u="none" cap="none" strike="noStrike">
                <a:solidFill>
                  <a:srgbClr val="000000"/>
                </a:solidFill>
                <a:latin typeface="Arial"/>
                <a:ea typeface="Arial"/>
                <a:cs typeface="Arial"/>
                <a:sym typeface="Arial"/>
              </a:rPr>
              <a:t>s</a:t>
            </a:r>
            <a:endParaRPr b="0" i="0" sz="1300" u="none" cap="none" strike="noStrike">
              <a:latin typeface="Arial"/>
              <a:ea typeface="Arial"/>
              <a:cs typeface="Arial"/>
              <a:sym typeface="Arial"/>
            </a:endParaRPr>
          </a:p>
          <a:p>
            <a:pPr indent="0" lvl="0" marL="0" marR="0" rtl="0" algn="l">
              <a:lnSpc>
                <a:spcPct val="115000"/>
              </a:lnSpc>
              <a:spcBef>
                <a:spcPts val="1199"/>
              </a:spcBef>
              <a:spcAft>
                <a:spcPts val="0"/>
              </a:spcAft>
              <a:buNone/>
            </a:pPr>
            <a:r>
              <a:t/>
            </a:r>
            <a:endParaRPr b="0" i="0" sz="1300" u="none" cap="none" strike="noStrike">
              <a:latin typeface="Arial"/>
              <a:ea typeface="Arial"/>
              <a:cs typeface="Arial"/>
              <a:sym typeface="Arial"/>
            </a:endParaRPr>
          </a:p>
          <a:p>
            <a:pPr indent="0" lvl="0" marL="0" marR="0" rtl="0" algn="l">
              <a:lnSpc>
                <a:spcPct val="115000"/>
              </a:lnSpc>
              <a:spcBef>
                <a:spcPts val="1199"/>
              </a:spcBef>
              <a:spcAft>
                <a:spcPts val="0"/>
              </a:spcAft>
              <a:buNone/>
            </a:pPr>
            <a:r>
              <a:t/>
            </a:r>
            <a:endParaRPr b="0" i="0" sz="1300" u="none" cap="none" strike="noStrike">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55"/>
          <p:cNvSpPr txBox="1"/>
          <p:nvPr/>
        </p:nvSpPr>
        <p:spPr>
          <a:xfrm>
            <a:off x="1295280" y="55800"/>
            <a:ext cx="6781320" cy="43164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0" i="0" lang="en-GB" sz="3200" u="none" cap="none" strike="noStrike">
                <a:solidFill>
                  <a:srgbClr val="000000"/>
                </a:solidFill>
                <a:latin typeface="Calibri"/>
                <a:ea typeface="Calibri"/>
                <a:cs typeface="Calibri"/>
                <a:sym typeface="Calibri"/>
              </a:rPr>
              <a:t>Benchmarking</a:t>
            </a:r>
            <a:endParaRPr b="0" i="0" sz="3200" u="none" cap="none" strike="noStrike">
              <a:solidFill>
                <a:srgbClr val="000000"/>
              </a:solidFill>
              <a:latin typeface="Arial"/>
              <a:ea typeface="Arial"/>
              <a:cs typeface="Arial"/>
              <a:sym typeface="Arial"/>
            </a:endParaRPr>
          </a:p>
        </p:txBody>
      </p:sp>
      <p:sp>
        <p:nvSpPr>
          <p:cNvPr id="272" name="Google Shape;272;p55"/>
          <p:cNvSpPr/>
          <p:nvPr/>
        </p:nvSpPr>
        <p:spPr>
          <a:xfrm>
            <a:off x="7834320" y="4668480"/>
            <a:ext cx="255240" cy="16056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1" i="0" lang="en-GB" sz="1200" u="none" cap="none" strike="noStrike">
                <a:solidFill>
                  <a:srgbClr val="FFFFFF"/>
                </a:solidFill>
                <a:latin typeface="Arial Narrow"/>
                <a:ea typeface="Arial Narrow"/>
                <a:cs typeface="Arial Narrow"/>
                <a:sym typeface="Arial Narrow"/>
              </a:rPr>
              <a:t>‹#›</a:t>
            </a:fld>
            <a:endParaRPr b="0" i="0" sz="1200" u="none" cap="none" strike="noStrike">
              <a:latin typeface="Arial"/>
              <a:ea typeface="Arial"/>
              <a:cs typeface="Arial"/>
              <a:sym typeface="Arial"/>
            </a:endParaRPr>
          </a:p>
        </p:txBody>
      </p:sp>
      <p:sp>
        <p:nvSpPr>
          <p:cNvPr id="273" name="Google Shape;273;p55"/>
          <p:cNvSpPr txBox="1"/>
          <p:nvPr/>
        </p:nvSpPr>
        <p:spPr>
          <a:xfrm>
            <a:off x="7848720" y="4904280"/>
            <a:ext cx="456840" cy="2736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0" i="0" lang="en-GB" sz="1200" u="none" cap="none" strike="noStrike">
                <a:solidFill>
                  <a:srgbClr val="FFFFFF"/>
                </a:solidFill>
                <a:latin typeface="Calibri"/>
                <a:ea typeface="Calibri"/>
                <a:cs typeface="Calibri"/>
                <a:sym typeface="Calibri"/>
              </a:rPr>
              <a:t>‹#›</a:t>
            </a:fld>
            <a:endParaRPr b="0" i="0" sz="1200" u="none" cap="none" strike="noStrike">
              <a:latin typeface="Times New Roman"/>
              <a:ea typeface="Times New Roman"/>
              <a:cs typeface="Times New Roman"/>
              <a:sym typeface="Times New Roman"/>
            </a:endParaRPr>
          </a:p>
        </p:txBody>
      </p:sp>
      <p:sp>
        <p:nvSpPr>
          <p:cNvPr id="274" name="Google Shape;274;p55"/>
          <p:cNvSpPr/>
          <p:nvPr/>
        </p:nvSpPr>
        <p:spPr>
          <a:xfrm>
            <a:off x="159120" y="878760"/>
            <a:ext cx="4412880" cy="2009880"/>
          </a:xfrm>
          <a:prstGeom prst="rect">
            <a:avLst/>
          </a:prstGeom>
          <a:solidFill>
            <a:srgbClr val="FFD6D8">
              <a:alpha val="48627"/>
            </a:srgbClr>
          </a:solidFill>
          <a:ln>
            <a:noFill/>
          </a:ln>
        </p:spPr>
        <p:txBody>
          <a:bodyPr anchorCtr="0" anchor="t" bIns="45700" lIns="91425" spcFirstLastPara="1" rIns="91425" wrap="square" tIns="45700">
            <a:noAutofit/>
          </a:bodyPr>
          <a:lstStyle/>
          <a:p>
            <a:pPr indent="-317160" lvl="0" marL="457200" marR="0" rtl="0" algn="l">
              <a:lnSpc>
                <a:spcPct val="100000"/>
              </a:lnSpc>
              <a:spcBef>
                <a:spcPts val="0"/>
              </a:spcBef>
              <a:spcAft>
                <a:spcPts val="0"/>
              </a:spcAft>
              <a:buClr>
                <a:srgbClr val="000000"/>
              </a:buClr>
              <a:buSzPts val="1400"/>
              <a:buFont typeface="Arial"/>
              <a:buChar char="●"/>
            </a:pPr>
            <a:r>
              <a:rPr b="0" i="0" lang="en-GB" sz="1400" u="none" cap="none" strike="noStrike">
                <a:solidFill>
                  <a:srgbClr val="000000"/>
                </a:solidFill>
                <a:latin typeface="Arial"/>
                <a:ea typeface="Arial"/>
                <a:cs typeface="Arial"/>
                <a:sym typeface="Arial"/>
              </a:rPr>
              <a:t>Longitudinal beam dynamics simulated with </a:t>
            </a:r>
            <a:r>
              <a:rPr b="1" i="0" lang="en-GB" sz="1400" u="none" cap="none" strike="noStrike">
                <a:solidFill>
                  <a:srgbClr val="000000"/>
                </a:solidFill>
                <a:latin typeface="Arial"/>
                <a:ea typeface="Arial"/>
                <a:cs typeface="Arial"/>
                <a:sym typeface="Arial"/>
              </a:rPr>
              <a:t>BLonD </a:t>
            </a:r>
            <a:r>
              <a:rPr b="0" i="0" lang="en-GB" sz="1400" u="none" cap="none" strike="noStrike">
                <a:solidFill>
                  <a:srgbClr val="000000"/>
                </a:solidFill>
                <a:latin typeface="Arial"/>
                <a:ea typeface="Arial"/>
                <a:cs typeface="Arial"/>
                <a:sym typeface="Arial"/>
              </a:rPr>
              <a:t>[1], important to benchmark previous results</a:t>
            </a:r>
            <a:endParaRPr b="0" i="0" sz="1400" u="none" cap="none" strike="noStrike">
              <a:latin typeface="Arial"/>
              <a:ea typeface="Arial"/>
              <a:cs typeface="Arial"/>
              <a:sym typeface="Arial"/>
            </a:endParaRPr>
          </a:p>
          <a:p>
            <a:pPr indent="-228260" lvl="0" marL="457200" marR="0" rtl="0" algn="l">
              <a:lnSpc>
                <a:spcPct val="100000"/>
              </a:lnSpc>
              <a:spcBef>
                <a:spcPts val="0"/>
              </a:spcBef>
              <a:spcAft>
                <a:spcPts val="0"/>
              </a:spcAft>
              <a:buClr>
                <a:srgbClr val="000000"/>
              </a:buClr>
              <a:buSzPts val="1400"/>
              <a:buFont typeface="Arial"/>
              <a:buNone/>
            </a:pPr>
            <a:r>
              <a:t/>
            </a:r>
            <a:endParaRPr b="0" i="0" sz="1400" u="none" cap="none" strike="noStrike">
              <a:latin typeface="Arial"/>
              <a:ea typeface="Arial"/>
              <a:cs typeface="Arial"/>
              <a:sym typeface="Arial"/>
            </a:endParaRPr>
          </a:p>
          <a:p>
            <a:pPr indent="-317160" lvl="0" marL="457200" marR="0" rtl="0" algn="l">
              <a:lnSpc>
                <a:spcPct val="100000"/>
              </a:lnSpc>
              <a:spcBef>
                <a:spcPts val="0"/>
              </a:spcBef>
              <a:spcAft>
                <a:spcPts val="0"/>
              </a:spcAft>
              <a:buClr>
                <a:srgbClr val="000000"/>
              </a:buClr>
              <a:buSzPts val="1400"/>
              <a:buFont typeface="Arial"/>
              <a:buChar char="●"/>
            </a:pPr>
            <a:r>
              <a:rPr b="0" i="0" lang="en-GB" sz="1400" u="none" cap="none" strike="noStrike">
                <a:solidFill>
                  <a:srgbClr val="000000"/>
                </a:solidFill>
                <a:latin typeface="Arial"/>
                <a:ea typeface="Arial"/>
                <a:cs typeface="Arial"/>
                <a:sym typeface="Arial"/>
              </a:rPr>
              <a:t>Inherited scripts and code </a:t>
            </a:r>
            <a:endParaRPr b="0" i="0" sz="1400" u="none" cap="none" strike="noStrike">
              <a:latin typeface="Arial"/>
              <a:ea typeface="Arial"/>
              <a:cs typeface="Arial"/>
              <a:sym typeface="Arial"/>
            </a:endParaRPr>
          </a:p>
          <a:p>
            <a:pPr indent="-216000" lvl="2" marL="648000" marR="0" rtl="0" algn="l">
              <a:lnSpc>
                <a:spcPct val="100000"/>
              </a:lnSpc>
              <a:spcBef>
                <a:spcPts val="0"/>
              </a:spcBef>
              <a:spcAft>
                <a:spcPts val="0"/>
              </a:spcAft>
              <a:buClr>
                <a:srgbClr val="000000"/>
              </a:buClr>
              <a:buSzPts val="630"/>
              <a:buFont typeface="Noto Sans Symbols"/>
              <a:buChar char="●"/>
            </a:pPr>
            <a:r>
              <a:rPr b="0" i="0" lang="en-GB" sz="1400" u="none" cap="none" strike="noStrike">
                <a:solidFill>
                  <a:srgbClr val="000000"/>
                </a:solidFill>
                <a:latin typeface="Arial"/>
                <a:ea typeface="Arial"/>
                <a:cs typeface="Arial"/>
                <a:sym typeface="Arial"/>
              </a:rPr>
              <a:t>New BlonD version</a:t>
            </a:r>
            <a:endParaRPr b="0" i="0" sz="1400" u="none" cap="none" strike="noStrike">
              <a:latin typeface="Arial"/>
              <a:ea typeface="Arial"/>
              <a:cs typeface="Arial"/>
              <a:sym typeface="Arial"/>
            </a:endParaRPr>
          </a:p>
          <a:p>
            <a:pPr indent="-216000" lvl="2" marL="648000" marR="0" rtl="0" algn="l">
              <a:lnSpc>
                <a:spcPct val="100000"/>
              </a:lnSpc>
              <a:spcBef>
                <a:spcPts val="0"/>
              </a:spcBef>
              <a:spcAft>
                <a:spcPts val="0"/>
              </a:spcAft>
              <a:buClr>
                <a:srgbClr val="000000"/>
              </a:buClr>
              <a:buSzPts val="630"/>
              <a:buFont typeface="Noto Sans Symbols"/>
              <a:buChar char="●"/>
            </a:pPr>
            <a:r>
              <a:rPr b="0" i="0" lang="en-GB" sz="1400" u="none" cap="none" strike="noStrike">
                <a:solidFill>
                  <a:srgbClr val="000000"/>
                </a:solidFill>
                <a:latin typeface="Arial"/>
                <a:ea typeface="Arial"/>
                <a:cs typeface="Arial"/>
                <a:sym typeface="Arial"/>
              </a:rPr>
              <a:t>Merge of muon features into BLonD</a:t>
            </a:r>
            <a:endParaRPr b="0" i="0" sz="1400" u="none" cap="none" strike="noStrike">
              <a:latin typeface="Arial"/>
              <a:ea typeface="Arial"/>
              <a:cs typeface="Arial"/>
              <a:sym typeface="Arial"/>
            </a:endParaRPr>
          </a:p>
          <a:p>
            <a:pPr indent="-216000" lvl="2" marL="648000" marR="0" rtl="0" algn="l">
              <a:lnSpc>
                <a:spcPct val="100000"/>
              </a:lnSpc>
              <a:spcBef>
                <a:spcPts val="0"/>
              </a:spcBef>
              <a:spcAft>
                <a:spcPts val="0"/>
              </a:spcAft>
              <a:buClr>
                <a:srgbClr val="000000"/>
              </a:buClr>
              <a:buSzPts val="630"/>
              <a:buFont typeface="Noto Sans Symbols"/>
              <a:buChar char="●"/>
            </a:pPr>
            <a:r>
              <a:rPr b="0" i="0" lang="en-GB" sz="1400" u="none" cap="none" strike="noStrike">
                <a:solidFill>
                  <a:srgbClr val="000000"/>
                </a:solidFill>
                <a:latin typeface="Arial"/>
                <a:ea typeface="Arial"/>
                <a:cs typeface="Arial"/>
                <a:sym typeface="Arial"/>
              </a:rPr>
              <a:t>Sanity check</a:t>
            </a:r>
            <a:endParaRPr b="0" i="0" sz="1400" u="none" cap="none" strike="noStrike">
              <a:latin typeface="Arial"/>
              <a:ea typeface="Arial"/>
              <a:cs typeface="Arial"/>
              <a:sym typeface="Arial"/>
            </a:endParaRPr>
          </a:p>
          <a:p>
            <a:pPr indent="-228260" lvl="0" marL="457200" marR="0" rtl="0" algn="l">
              <a:lnSpc>
                <a:spcPct val="100000"/>
              </a:lnSpc>
              <a:spcBef>
                <a:spcPts val="0"/>
              </a:spcBef>
              <a:spcAft>
                <a:spcPts val="0"/>
              </a:spcAft>
              <a:buClr>
                <a:srgbClr val="000000"/>
              </a:buClr>
              <a:buSzPts val="1400"/>
              <a:buFont typeface="Arial"/>
              <a:buNone/>
            </a:pPr>
            <a:r>
              <a:t/>
            </a:r>
            <a:endParaRPr b="0" i="0" sz="1400" u="none" cap="none" strike="noStrike">
              <a:latin typeface="Arial"/>
              <a:ea typeface="Arial"/>
              <a:cs typeface="Arial"/>
              <a:sym typeface="Arial"/>
            </a:endParaRPr>
          </a:p>
        </p:txBody>
      </p:sp>
      <p:pic>
        <p:nvPicPr>
          <p:cNvPr id="275" name="Google Shape;275;p55"/>
          <p:cNvPicPr preferRelativeResize="0"/>
          <p:nvPr/>
        </p:nvPicPr>
        <p:blipFill rotWithShape="1">
          <a:blip r:embed="rId3">
            <a:alphaModFix/>
          </a:blip>
          <a:srcRect b="0" l="0" r="0" t="0"/>
          <a:stretch/>
        </p:blipFill>
        <p:spPr>
          <a:xfrm>
            <a:off x="5029200" y="2303280"/>
            <a:ext cx="3760200" cy="2286000"/>
          </a:xfrm>
          <a:prstGeom prst="rect">
            <a:avLst/>
          </a:prstGeom>
          <a:noFill/>
          <a:ln>
            <a:noFill/>
          </a:ln>
        </p:spPr>
      </p:pic>
      <p:sp>
        <p:nvSpPr>
          <p:cNvPr id="276" name="Google Shape;276;p55"/>
          <p:cNvSpPr/>
          <p:nvPr/>
        </p:nvSpPr>
        <p:spPr>
          <a:xfrm>
            <a:off x="116640" y="4790520"/>
            <a:ext cx="6701040" cy="198360"/>
          </a:xfrm>
          <a:prstGeom prst="roundRect">
            <a:avLst>
              <a:gd fmla="val 16667" name="adj"/>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55"/>
          <p:cNvSpPr/>
          <p:nvPr/>
        </p:nvSpPr>
        <p:spPr>
          <a:xfrm>
            <a:off x="6951240" y="1629360"/>
            <a:ext cx="1686960" cy="43812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55"/>
          <p:cNvSpPr/>
          <p:nvPr/>
        </p:nvSpPr>
        <p:spPr>
          <a:xfrm>
            <a:off x="7331760" y="4386600"/>
            <a:ext cx="2704320" cy="40356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55"/>
          <p:cNvSpPr/>
          <p:nvPr/>
        </p:nvSpPr>
        <p:spPr>
          <a:xfrm>
            <a:off x="159120" y="2971800"/>
            <a:ext cx="4412880" cy="1671120"/>
          </a:xfrm>
          <a:prstGeom prst="rect">
            <a:avLst/>
          </a:prstGeom>
          <a:solidFill>
            <a:srgbClr val="B7CFFF">
              <a:alpha val="48627"/>
            </a:srgbClr>
          </a:solidFill>
          <a:ln>
            <a:noFill/>
          </a:ln>
        </p:spPr>
        <p:txBody>
          <a:bodyPr anchorCtr="0" anchor="t" bIns="45700" lIns="91425" spcFirstLastPara="1" rIns="91425" wrap="square" tIns="45700">
            <a:noAutofit/>
          </a:bodyPr>
          <a:lstStyle/>
          <a:p>
            <a:pPr indent="-317160" lvl="0" marL="457200" marR="0" rtl="0" algn="l">
              <a:lnSpc>
                <a:spcPct val="100000"/>
              </a:lnSpc>
              <a:spcBef>
                <a:spcPts val="0"/>
              </a:spcBef>
              <a:spcAft>
                <a:spcPts val="0"/>
              </a:spcAft>
              <a:buClr>
                <a:srgbClr val="000000"/>
              </a:buClr>
              <a:buSzPts val="1400"/>
              <a:buFont typeface="Arial"/>
              <a:buChar char="●"/>
            </a:pPr>
            <a:r>
              <a:rPr b="0" i="0" lang="en-GB" sz="1400" u="none" cap="none" strike="noStrike">
                <a:solidFill>
                  <a:srgbClr val="000000"/>
                </a:solidFill>
                <a:latin typeface="Arial"/>
                <a:ea typeface="Arial"/>
                <a:cs typeface="Arial"/>
                <a:sym typeface="Arial"/>
              </a:rPr>
              <a:t>The limit of </a:t>
            </a:r>
            <a:r>
              <a:rPr b="1" i="0" lang="en-GB" sz="1400" u="none" cap="none" strike="noStrike">
                <a:solidFill>
                  <a:srgbClr val="000000"/>
                </a:solidFill>
                <a:latin typeface="Arial"/>
                <a:ea typeface="Arial"/>
                <a:cs typeface="Arial"/>
                <a:sym typeface="Arial"/>
              </a:rPr>
              <a:t>stability, </a:t>
            </a:r>
            <a:r>
              <a:rPr b="0" i="0" lang="en-GB" sz="1400" u="none" cap="none" strike="noStrike">
                <a:solidFill>
                  <a:srgbClr val="000000"/>
                </a:solidFill>
                <a:latin typeface="Arial"/>
                <a:ea typeface="Arial"/>
                <a:cs typeface="Arial"/>
                <a:sym typeface="Arial"/>
              </a:rPr>
              <a:t>for stable synchrotron oscillations is</a:t>
            </a:r>
            <a:r>
              <a:rPr b="1" i="0" lang="en-GB" sz="1400" u="none" cap="none" strike="noStrike">
                <a:solidFill>
                  <a:srgbClr val="000000"/>
                </a:solidFill>
                <a:latin typeface="Arial"/>
                <a:ea typeface="Arial"/>
                <a:cs typeface="Arial"/>
                <a:sym typeface="Arial"/>
              </a:rPr>
              <a:t> </a:t>
            </a:r>
            <a:r>
              <a:rPr b="0" i="0" lang="en-GB" sz="1400" u="none" cap="none" strike="noStrike">
                <a:solidFill>
                  <a:srgbClr val="000000"/>
                </a:solidFill>
                <a:latin typeface="Arial"/>
                <a:ea typeface="Arial"/>
                <a:cs typeface="Arial"/>
                <a:sym typeface="Arial"/>
              </a:rPr>
              <a:t>Q</a:t>
            </a:r>
            <a:r>
              <a:rPr b="0" baseline="-25000" i="0" lang="en-GB" sz="1400" u="none" cap="none" strike="noStrike">
                <a:solidFill>
                  <a:srgbClr val="000000"/>
                </a:solidFill>
                <a:latin typeface="Arial"/>
                <a:ea typeface="Arial"/>
                <a:cs typeface="Arial"/>
                <a:sym typeface="Arial"/>
              </a:rPr>
              <a:t>s</a:t>
            </a:r>
            <a:r>
              <a:rPr b="0" i="0" lang="en-GB" sz="1400" u="none" cap="none" strike="noStrike">
                <a:solidFill>
                  <a:srgbClr val="000000"/>
                </a:solidFill>
                <a:latin typeface="Arial"/>
                <a:ea typeface="Arial"/>
                <a:cs typeface="Arial"/>
                <a:sym typeface="Arial"/>
              </a:rPr>
              <a:t> &lt;1/π</a:t>
            </a:r>
            <a:r>
              <a:rPr lang="en-GB"/>
              <a:t> ~ </a:t>
            </a:r>
            <a:r>
              <a:rPr b="0" i="0" lang="en-GB" sz="1400" u="none" cap="none" strike="noStrike">
                <a:solidFill>
                  <a:srgbClr val="000000"/>
                </a:solidFill>
                <a:latin typeface="Arial"/>
                <a:ea typeface="Arial"/>
                <a:cs typeface="Arial"/>
                <a:sym typeface="Arial"/>
              </a:rPr>
              <a:t>0.32 [2]</a:t>
            </a:r>
            <a:endParaRPr b="0" i="0" sz="1400" u="none" cap="none" strike="noStrike">
              <a:latin typeface="Arial"/>
              <a:ea typeface="Arial"/>
              <a:cs typeface="Arial"/>
              <a:sym typeface="Arial"/>
            </a:endParaRPr>
          </a:p>
          <a:p>
            <a:pPr indent="-228260" lvl="0" marL="457200" marR="0" rtl="0" algn="l">
              <a:lnSpc>
                <a:spcPct val="100000"/>
              </a:lnSpc>
              <a:spcBef>
                <a:spcPts val="0"/>
              </a:spcBef>
              <a:spcAft>
                <a:spcPts val="0"/>
              </a:spcAft>
              <a:buClr>
                <a:srgbClr val="000000"/>
              </a:buClr>
              <a:buSzPts val="1400"/>
              <a:buFont typeface="Arial"/>
              <a:buNone/>
            </a:pPr>
            <a:r>
              <a:t/>
            </a:r>
            <a:endParaRPr b="0" i="0" sz="1400" u="none" cap="none" strike="noStrike">
              <a:latin typeface="Arial"/>
              <a:ea typeface="Arial"/>
              <a:cs typeface="Arial"/>
              <a:sym typeface="Arial"/>
            </a:endParaRPr>
          </a:p>
          <a:p>
            <a:pPr indent="-317160" lvl="0" marL="457200" marR="0" rtl="0" algn="l">
              <a:lnSpc>
                <a:spcPct val="100000"/>
              </a:lnSpc>
              <a:spcBef>
                <a:spcPts val="0"/>
              </a:spcBef>
              <a:spcAft>
                <a:spcPts val="0"/>
              </a:spcAft>
              <a:buClr>
                <a:srgbClr val="000000"/>
              </a:buClr>
              <a:buSzPts val="1400"/>
              <a:buFont typeface="Arial"/>
              <a:buChar char="●"/>
            </a:pPr>
            <a:r>
              <a:rPr b="0" i="0" lang="en-GB" sz="1400" u="none" cap="none" strike="noStrike">
                <a:solidFill>
                  <a:srgbClr val="000000"/>
                </a:solidFill>
                <a:latin typeface="Arial"/>
                <a:ea typeface="Arial"/>
                <a:cs typeface="Arial"/>
                <a:sym typeface="Arial"/>
              </a:rPr>
              <a:t>RCS1: Q</a:t>
            </a:r>
            <a:r>
              <a:rPr b="0" baseline="-25000" i="0" lang="en-GB" sz="1400" u="none" cap="none" strike="noStrike">
                <a:solidFill>
                  <a:srgbClr val="000000"/>
                </a:solidFill>
                <a:latin typeface="Arial"/>
                <a:ea typeface="Arial"/>
                <a:cs typeface="Arial"/>
                <a:sym typeface="Arial"/>
              </a:rPr>
              <a:t>s </a:t>
            </a:r>
            <a:r>
              <a:rPr b="0" i="0" lang="en-GB" sz="1400" u="none" cap="none" strike="noStrike">
                <a:solidFill>
                  <a:srgbClr val="000000"/>
                </a:solidFill>
                <a:latin typeface="Arial"/>
                <a:ea typeface="Arial"/>
                <a:cs typeface="Arial"/>
                <a:sym typeface="Arial"/>
              </a:rPr>
              <a:t>1.44</a:t>
            </a:r>
            <a:endParaRPr b="0" i="0" sz="1400" u="none" cap="none" strike="noStrike">
              <a:latin typeface="Arial"/>
              <a:ea typeface="Arial"/>
              <a:cs typeface="Arial"/>
              <a:sym typeface="Arial"/>
            </a:endParaRPr>
          </a:p>
          <a:p>
            <a:pPr indent="-228260" lvl="0" marL="457200" marR="0" rtl="0" algn="l">
              <a:lnSpc>
                <a:spcPct val="100000"/>
              </a:lnSpc>
              <a:spcBef>
                <a:spcPts val="0"/>
              </a:spcBef>
              <a:spcAft>
                <a:spcPts val="0"/>
              </a:spcAft>
              <a:buClr>
                <a:srgbClr val="000000"/>
              </a:buClr>
              <a:buSzPts val="1400"/>
              <a:buFont typeface="Arial"/>
              <a:buNone/>
            </a:pPr>
            <a:r>
              <a:t/>
            </a:r>
            <a:endParaRPr b="0" i="0" sz="1400" u="none" cap="none" strike="noStrike">
              <a:latin typeface="Arial"/>
              <a:ea typeface="Arial"/>
              <a:cs typeface="Arial"/>
              <a:sym typeface="Arial"/>
            </a:endParaRPr>
          </a:p>
          <a:p>
            <a:pPr indent="-317160" lvl="0" marL="457200" marR="0" rtl="0" algn="l">
              <a:lnSpc>
                <a:spcPct val="100000"/>
              </a:lnSpc>
              <a:spcBef>
                <a:spcPts val="0"/>
              </a:spcBef>
              <a:spcAft>
                <a:spcPts val="0"/>
              </a:spcAft>
              <a:buClr>
                <a:srgbClr val="000000"/>
              </a:buClr>
              <a:buSzPts val="1400"/>
              <a:buFont typeface="Arial"/>
              <a:buChar char="●"/>
            </a:pPr>
            <a:r>
              <a:rPr b="0" i="0" lang="en-GB" sz="1400" u="none" cap="none" strike="noStrike">
                <a:solidFill>
                  <a:srgbClr val="000000"/>
                </a:solidFill>
                <a:latin typeface="Arial"/>
                <a:ea typeface="Arial"/>
                <a:cs typeface="Arial"/>
                <a:sym typeface="Arial"/>
              </a:rPr>
              <a:t>By increasing n</a:t>
            </a:r>
            <a:r>
              <a:rPr b="0" baseline="-25000" i="0" lang="en-GB" sz="1400" u="none" cap="none" strike="noStrike">
                <a:solidFill>
                  <a:srgbClr val="000000"/>
                </a:solidFill>
                <a:latin typeface="Arial"/>
                <a:ea typeface="Arial"/>
                <a:cs typeface="Arial"/>
                <a:sym typeface="Arial"/>
              </a:rPr>
              <a:t>RF</a:t>
            </a:r>
            <a:r>
              <a:rPr b="0" i="0" lang="en-GB" sz="1400" u="none" cap="none" strike="noStrike">
                <a:solidFill>
                  <a:srgbClr val="000000"/>
                </a:solidFill>
                <a:latin typeface="Arial"/>
                <a:ea typeface="Arial"/>
                <a:cs typeface="Arial"/>
                <a:sym typeface="Arial"/>
              </a:rPr>
              <a:t>, ΔQ</a:t>
            </a:r>
            <a:r>
              <a:rPr b="0" baseline="-25000" i="0" lang="en-GB" sz="1400" u="none" cap="none" strike="noStrike">
                <a:solidFill>
                  <a:srgbClr val="000000"/>
                </a:solidFill>
                <a:latin typeface="Arial"/>
                <a:ea typeface="Arial"/>
                <a:cs typeface="Arial"/>
                <a:sym typeface="Arial"/>
              </a:rPr>
              <a:t>s</a:t>
            </a:r>
            <a:r>
              <a:rPr b="0" i="0" lang="en-GB" sz="1400" u="none" cap="none" strike="noStrike">
                <a:solidFill>
                  <a:srgbClr val="000000"/>
                </a:solidFill>
                <a:latin typeface="Arial"/>
                <a:ea typeface="Arial"/>
                <a:cs typeface="Arial"/>
                <a:sym typeface="Arial"/>
              </a:rPr>
              <a:t> between RF station is smaller</a:t>
            </a:r>
            <a:endParaRPr b="0" i="0" sz="1400" u="none" cap="none" strike="noStrike">
              <a:latin typeface="Arial"/>
              <a:ea typeface="Arial"/>
              <a:cs typeface="Arial"/>
              <a:sym typeface="Arial"/>
            </a:endParaRPr>
          </a:p>
        </p:txBody>
      </p:sp>
      <p:sp>
        <p:nvSpPr>
          <p:cNvPr id="280" name="Google Shape;280;p55"/>
          <p:cNvSpPr txBox="1"/>
          <p:nvPr/>
        </p:nvSpPr>
        <p:spPr>
          <a:xfrm>
            <a:off x="7834320" y="4386600"/>
            <a:ext cx="2743200" cy="274680"/>
          </a:xfrm>
          <a:prstGeom prst="rect">
            <a:avLst/>
          </a:prstGeom>
          <a:noFill/>
          <a:ln>
            <a:noFill/>
          </a:ln>
        </p:spPr>
        <p:txBody>
          <a:bodyPr anchorCtr="0" anchor="t" bIns="45000" lIns="90000" spcFirstLastPara="1" rIns="90000" wrap="square" tIns="45000">
            <a:noAutofit/>
          </a:bodyPr>
          <a:lstStyle/>
          <a:p>
            <a:pPr indent="0" lvl="0" marL="0" marR="0" rtl="0" algn="l">
              <a:spcBef>
                <a:spcPts val="0"/>
              </a:spcBef>
              <a:spcAft>
                <a:spcPts val="0"/>
              </a:spcAft>
              <a:buNone/>
            </a:pPr>
            <a:r>
              <a:rPr b="0" i="0" lang="en-GB" sz="1300" u="none" cap="none" strike="noStrike">
                <a:latin typeface="Arial"/>
                <a:ea typeface="Arial"/>
                <a:cs typeface="Arial"/>
                <a:sym typeface="Arial"/>
              </a:rPr>
              <a:t>[3]</a:t>
            </a:r>
            <a:endParaRPr b="0" sz="1300" strike="noStrike">
              <a:latin typeface="Arial"/>
              <a:ea typeface="Arial"/>
              <a:cs typeface="Arial"/>
              <a:sym typeface="Arial"/>
            </a:endParaRPr>
          </a:p>
        </p:txBody>
      </p:sp>
      <p:pic>
        <p:nvPicPr>
          <p:cNvPr id="281" name="Google Shape;281;p55"/>
          <p:cNvPicPr preferRelativeResize="0"/>
          <p:nvPr/>
        </p:nvPicPr>
        <p:blipFill rotWithShape="1">
          <a:blip r:embed="rId4">
            <a:alphaModFix/>
          </a:blip>
          <a:srcRect b="0" l="0" r="0" t="0"/>
          <a:stretch/>
        </p:blipFill>
        <p:spPr>
          <a:xfrm>
            <a:off x="5442120" y="685800"/>
            <a:ext cx="1487880" cy="156384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8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8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56"/>
          <p:cNvSpPr txBox="1"/>
          <p:nvPr/>
        </p:nvSpPr>
        <p:spPr>
          <a:xfrm>
            <a:off x="1295280" y="55800"/>
            <a:ext cx="6781320" cy="43164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0" lang="en-GB" sz="3200" strike="noStrike">
                <a:solidFill>
                  <a:srgbClr val="000000"/>
                </a:solidFill>
                <a:latin typeface="Calibri"/>
                <a:ea typeface="Calibri"/>
                <a:cs typeface="Calibri"/>
                <a:sym typeface="Calibri"/>
              </a:rPr>
              <a:t>Benchmarking</a:t>
            </a:r>
            <a:endParaRPr b="0" sz="3200" strike="noStrike">
              <a:solidFill>
                <a:srgbClr val="000000"/>
              </a:solidFill>
              <a:latin typeface="Arial"/>
              <a:ea typeface="Arial"/>
              <a:cs typeface="Arial"/>
              <a:sym typeface="Arial"/>
            </a:endParaRPr>
          </a:p>
        </p:txBody>
      </p:sp>
      <p:sp>
        <p:nvSpPr>
          <p:cNvPr id="287" name="Google Shape;287;p56"/>
          <p:cNvSpPr/>
          <p:nvPr/>
        </p:nvSpPr>
        <p:spPr>
          <a:xfrm>
            <a:off x="7834320" y="4668480"/>
            <a:ext cx="255240" cy="16056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1" lang="en-GB" sz="1200" strike="noStrike">
                <a:solidFill>
                  <a:srgbClr val="FFFFFF"/>
                </a:solidFill>
                <a:latin typeface="Arial Narrow"/>
                <a:ea typeface="Arial Narrow"/>
                <a:cs typeface="Arial Narrow"/>
                <a:sym typeface="Arial Narrow"/>
              </a:rPr>
              <a:t>‹#›</a:t>
            </a:fld>
            <a:endParaRPr b="0" sz="1200" strike="noStrike">
              <a:latin typeface="Arial"/>
              <a:ea typeface="Arial"/>
              <a:cs typeface="Arial"/>
              <a:sym typeface="Arial"/>
            </a:endParaRPr>
          </a:p>
        </p:txBody>
      </p:sp>
      <p:sp>
        <p:nvSpPr>
          <p:cNvPr id="288" name="Google Shape;288;p56"/>
          <p:cNvSpPr txBox="1"/>
          <p:nvPr/>
        </p:nvSpPr>
        <p:spPr>
          <a:xfrm>
            <a:off x="7848720" y="4904280"/>
            <a:ext cx="456840" cy="2736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0" lang="en-GB" sz="1200" strike="noStrike">
                <a:solidFill>
                  <a:srgbClr val="FFFFFF"/>
                </a:solidFill>
                <a:latin typeface="Calibri"/>
                <a:ea typeface="Calibri"/>
                <a:cs typeface="Calibri"/>
                <a:sym typeface="Calibri"/>
              </a:rPr>
              <a:t>‹#›</a:t>
            </a:fld>
            <a:endParaRPr b="0" sz="1200" strike="noStrike">
              <a:latin typeface="Times New Roman"/>
              <a:ea typeface="Times New Roman"/>
              <a:cs typeface="Times New Roman"/>
              <a:sym typeface="Times New Roman"/>
            </a:endParaRPr>
          </a:p>
        </p:txBody>
      </p:sp>
      <p:sp>
        <p:nvSpPr>
          <p:cNvPr id="289" name="Google Shape;289;p56"/>
          <p:cNvSpPr/>
          <p:nvPr/>
        </p:nvSpPr>
        <p:spPr>
          <a:xfrm>
            <a:off x="159120" y="685800"/>
            <a:ext cx="3836520" cy="1950480"/>
          </a:xfrm>
          <a:prstGeom prst="rect">
            <a:avLst/>
          </a:prstGeom>
          <a:solidFill>
            <a:srgbClr val="FFD6D8">
              <a:alpha val="48627"/>
            </a:srgbClr>
          </a:solidFill>
          <a:ln>
            <a:noFill/>
          </a:ln>
        </p:spPr>
        <p:txBody>
          <a:bodyPr anchorCtr="0" anchor="t" bIns="45700" lIns="91425" spcFirstLastPara="1" rIns="91425" wrap="square" tIns="45700">
            <a:noAutofit/>
          </a:bodyPr>
          <a:lstStyle/>
          <a:p>
            <a:pPr indent="0" lvl="0" marL="457200" marR="0" rtl="0" algn="l">
              <a:lnSpc>
                <a:spcPct val="100000"/>
              </a:lnSpc>
              <a:spcBef>
                <a:spcPts val="0"/>
              </a:spcBef>
              <a:spcAft>
                <a:spcPts val="0"/>
              </a:spcAft>
              <a:buNone/>
            </a:pPr>
            <a:r>
              <a:t/>
            </a:r>
            <a:endParaRPr b="0" sz="1400" strike="noStrike">
              <a:latin typeface="Arial"/>
              <a:ea typeface="Arial"/>
              <a:cs typeface="Arial"/>
              <a:sym typeface="Arial"/>
            </a:endParaRPr>
          </a:p>
          <a:p>
            <a:pPr indent="-317160" lvl="0" marL="457200" marR="0" rtl="0" algn="l">
              <a:lnSpc>
                <a:spcPct val="100000"/>
              </a:lnSpc>
              <a:spcBef>
                <a:spcPts val="0"/>
              </a:spcBef>
              <a:spcAft>
                <a:spcPts val="0"/>
              </a:spcAft>
              <a:buClr>
                <a:srgbClr val="000000"/>
              </a:buClr>
              <a:buSzPts val="1500"/>
              <a:buFont typeface="Arial"/>
              <a:buChar char="●"/>
            </a:pPr>
            <a:r>
              <a:rPr b="0" lang="en-GB" sz="1500" strike="noStrike">
                <a:solidFill>
                  <a:srgbClr val="000000"/>
                </a:solidFill>
                <a:latin typeface="Arial"/>
                <a:ea typeface="Arial"/>
                <a:cs typeface="Arial"/>
                <a:sym typeface="Arial"/>
              </a:rPr>
              <a:t>The limit of </a:t>
            </a:r>
            <a:r>
              <a:rPr b="1" lang="en-GB" sz="1500" strike="noStrike">
                <a:solidFill>
                  <a:srgbClr val="000000"/>
                </a:solidFill>
                <a:latin typeface="Arial"/>
                <a:ea typeface="Arial"/>
                <a:cs typeface="Arial"/>
                <a:sym typeface="Arial"/>
              </a:rPr>
              <a:t>stability, </a:t>
            </a:r>
            <a:r>
              <a:rPr b="0" lang="en-GB" sz="1500" strike="noStrike">
                <a:solidFill>
                  <a:srgbClr val="000000"/>
                </a:solidFill>
                <a:latin typeface="Arial"/>
                <a:ea typeface="Arial"/>
                <a:cs typeface="Arial"/>
                <a:sym typeface="Arial"/>
              </a:rPr>
              <a:t>Q</a:t>
            </a:r>
            <a:r>
              <a:rPr b="0" baseline="-25000" lang="en-GB" sz="1500" strike="noStrike">
                <a:solidFill>
                  <a:srgbClr val="000000"/>
                </a:solidFill>
                <a:latin typeface="Arial"/>
                <a:ea typeface="Arial"/>
                <a:cs typeface="Arial"/>
                <a:sym typeface="Arial"/>
              </a:rPr>
              <a:t>s</a:t>
            </a:r>
            <a:r>
              <a:rPr b="0" lang="en-GB" sz="1500" strike="noStrike">
                <a:solidFill>
                  <a:srgbClr val="000000"/>
                </a:solidFill>
                <a:latin typeface="Arial"/>
                <a:ea typeface="Arial"/>
                <a:cs typeface="Arial"/>
                <a:sym typeface="Arial"/>
              </a:rPr>
              <a:t> &lt;1/π (0.32)</a:t>
            </a:r>
            <a:endParaRPr b="0" sz="1500" strike="noStrike">
              <a:latin typeface="Arial"/>
              <a:ea typeface="Arial"/>
              <a:cs typeface="Arial"/>
              <a:sym typeface="Arial"/>
            </a:endParaRPr>
          </a:p>
          <a:p>
            <a:pPr indent="-221910" lvl="0" marL="457200" marR="0" rtl="0" algn="l">
              <a:lnSpc>
                <a:spcPct val="100000"/>
              </a:lnSpc>
              <a:spcBef>
                <a:spcPts val="0"/>
              </a:spcBef>
              <a:spcAft>
                <a:spcPts val="0"/>
              </a:spcAft>
              <a:buClr>
                <a:srgbClr val="000000"/>
              </a:buClr>
              <a:buSzPts val="1500"/>
              <a:buFont typeface="Arial"/>
              <a:buNone/>
            </a:pPr>
            <a:r>
              <a:t/>
            </a:r>
            <a:endParaRPr b="0" sz="1500" strike="noStrike">
              <a:latin typeface="Arial"/>
              <a:ea typeface="Arial"/>
              <a:cs typeface="Arial"/>
              <a:sym typeface="Arial"/>
            </a:endParaRPr>
          </a:p>
          <a:p>
            <a:pPr indent="-317160" lvl="0" marL="457200" marR="0" rtl="0" algn="l">
              <a:lnSpc>
                <a:spcPct val="100000"/>
              </a:lnSpc>
              <a:spcBef>
                <a:spcPts val="0"/>
              </a:spcBef>
              <a:spcAft>
                <a:spcPts val="0"/>
              </a:spcAft>
              <a:buClr>
                <a:srgbClr val="000000"/>
              </a:buClr>
              <a:buSzPts val="1500"/>
              <a:buFont typeface="Arial"/>
              <a:buChar char="●"/>
            </a:pPr>
            <a:r>
              <a:rPr b="0" lang="en-GB" sz="1500" strike="noStrike">
                <a:solidFill>
                  <a:srgbClr val="000000"/>
                </a:solidFill>
                <a:latin typeface="Arial"/>
                <a:ea typeface="Arial"/>
                <a:cs typeface="Arial"/>
                <a:sym typeface="Arial"/>
              </a:rPr>
              <a:t>RCS1: Q</a:t>
            </a:r>
            <a:r>
              <a:rPr b="0" baseline="-25000" lang="en-GB" sz="1500" strike="noStrike">
                <a:solidFill>
                  <a:srgbClr val="000000"/>
                </a:solidFill>
                <a:latin typeface="Arial"/>
                <a:ea typeface="Arial"/>
                <a:cs typeface="Arial"/>
                <a:sym typeface="Arial"/>
              </a:rPr>
              <a:t>s </a:t>
            </a:r>
            <a:r>
              <a:rPr b="0" lang="en-GB" sz="1500" strike="noStrike">
                <a:solidFill>
                  <a:srgbClr val="000000"/>
                </a:solidFill>
                <a:latin typeface="Arial"/>
                <a:ea typeface="Arial"/>
                <a:cs typeface="Arial"/>
                <a:sym typeface="Arial"/>
              </a:rPr>
              <a:t>1.44</a:t>
            </a:r>
            <a:endParaRPr b="0" sz="1500" strike="noStrike">
              <a:latin typeface="Arial"/>
              <a:ea typeface="Arial"/>
              <a:cs typeface="Arial"/>
              <a:sym typeface="Arial"/>
            </a:endParaRPr>
          </a:p>
          <a:p>
            <a:pPr indent="-221910" lvl="0" marL="457200" marR="0" rtl="0" algn="l">
              <a:lnSpc>
                <a:spcPct val="100000"/>
              </a:lnSpc>
              <a:spcBef>
                <a:spcPts val="0"/>
              </a:spcBef>
              <a:spcAft>
                <a:spcPts val="0"/>
              </a:spcAft>
              <a:buClr>
                <a:srgbClr val="000000"/>
              </a:buClr>
              <a:buSzPts val="1500"/>
              <a:buFont typeface="Arial"/>
              <a:buNone/>
            </a:pPr>
            <a:r>
              <a:t/>
            </a:r>
            <a:endParaRPr b="0" sz="1500" strike="noStrike">
              <a:latin typeface="Arial"/>
              <a:ea typeface="Arial"/>
              <a:cs typeface="Arial"/>
              <a:sym typeface="Arial"/>
            </a:endParaRPr>
          </a:p>
          <a:p>
            <a:pPr indent="-317160" lvl="0" marL="457200" marR="0" rtl="0" algn="l">
              <a:lnSpc>
                <a:spcPct val="100000"/>
              </a:lnSpc>
              <a:spcBef>
                <a:spcPts val="0"/>
              </a:spcBef>
              <a:spcAft>
                <a:spcPts val="0"/>
              </a:spcAft>
              <a:buClr>
                <a:srgbClr val="000000"/>
              </a:buClr>
              <a:buSzPts val="1500"/>
              <a:buFont typeface="Arial"/>
              <a:buChar char="●"/>
            </a:pPr>
            <a:r>
              <a:rPr b="0" lang="en-GB" sz="1500" strike="noStrike">
                <a:solidFill>
                  <a:srgbClr val="000000"/>
                </a:solidFill>
                <a:latin typeface="Arial"/>
                <a:ea typeface="Arial"/>
                <a:cs typeface="Arial"/>
                <a:sym typeface="Arial"/>
              </a:rPr>
              <a:t>By increasing n</a:t>
            </a:r>
            <a:r>
              <a:rPr b="0" baseline="-25000" lang="en-GB" sz="1500" strike="noStrike">
                <a:solidFill>
                  <a:srgbClr val="000000"/>
                </a:solidFill>
                <a:latin typeface="Arial"/>
                <a:ea typeface="Arial"/>
                <a:cs typeface="Arial"/>
                <a:sym typeface="Arial"/>
              </a:rPr>
              <a:t>RF</a:t>
            </a:r>
            <a:r>
              <a:rPr b="0" lang="en-GB" sz="1500" strike="noStrike">
                <a:solidFill>
                  <a:srgbClr val="000000"/>
                </a:solidFill>
                <a:latin typeface="Arial"/>
                <a:ea typeface="Arial"/>
                <a:cs typeface="Arial"/>
                <a:sym typeface="Arial"/>
              </a:rPr>
              <a:t>, ΔQ</a:t>
            </a:r>
            <a:r>
              <a:rPr b="0" baseline="-25000" lang="en-GB" sz="1500" strike="noStrike">
                <a:solidFill>
                  <a:srgbClr val="000000"/>
                </a:solidFill>
                <a:latin typeface="Arial"/>
                <a:ea typeface="Arial"/>
                <a:cs typeface="Arial"/>
                <a:sym typeface="Arial"/>
              </a:rPr>
              <a:t>s</a:t>
            </a:r>
            <a:r>
              <a:rPr b="0" lang="en-GB" sz="1500" strike="noStrike">
                <a:solidFill>
                  <a:srgbClr val="000000"/>
                </a:solidFill>
                <a:latin typeface="Arial"/>
                <a:ea typeface="Arial"/>
                <a:cs typeface="Arial"/>
                <a:sym typeface="Arial"/>
              </a:rPr>
              <a:t> between station is smaller</a:t>
            </a:r>
            <a:endParaRPr b="0" sz="1500" strike="noStrike">
              <a:latin typeface="Arial"/>
              <a:ea typeface="Arial"/>
              <a:cs typeface="Arial"/>
              <a:sym typeface="Arial"/>
            </a:endParaRPr>
          </a:p>
          <a:p>
            <a:pPr indent="0" lvl="0" marL="0" marR="0" rtl="0" algn="l">
              <a:lnSpc>
                <a:spcPct val="100000"/>
              </a:lnSpc>
              <a:spcBef>
                <a:spcPts val="0"/>
              </a:spcBef>
              <a:spcAft>
                <a:spcPts val="0"/>
              </a:spcAft>
              <a:buNone/>
            </a:pPr>
            <a:r>
              <a:t/>
            </a:r>
            <a:endParaRPr b="0" sz="1500" strike="noStrike">
              <a:latin typeface="Arial"/>
              <a:ea typeface="Arial"/>
              <a:cs typeface="Arial"/>
              <a:sym typeface="Arial"/>
            </a:endParaRPr>
          </a:p>
        </p:txBody>
      </p:sp>
      <p:pic>
        <p:nvPicPr>
          <p:cNvPr id="290" name="Google Shape;290;p56"/>
          <p:cNvPicPr preferRelativeResize="0"/>
          <p:nvPr/>
        </p:nvPicPr>
        <p:blipFill rotWithShape="1">
          <a:blip r:embed="rId3">
            <a:alphaModFix/>
          </a:blip>
          <a:srcRect b="0" l="0" r="0" t="0"/>
          <a:stretch/>
        </p:blipFill>
        <p:spPr>
          <a:xfrm>
            <a:off x="4259520" y="626040"/>
            <a:ext cx="2938320" cy="1786320"/>
          </a:xfrm>
          <a:prstGeom prst="rect">
            <a:avLst/>
          </a:prstGeom>
          <a:noFill/>
          <a:ln>
            <a:noFill/>
          </a:ln>
        </p:spPr>
      </p:pic>
      <p:sp>
        <p:nvSpPr>
          <p:cNvPr id="291" name="Google Shape;291;p56"/>
          <p:cNvSpPr/>
          <p:nvPr/>
        </p:nvSpPr>
        <p:spPr>
          <a:xfrm>
            <a:off x="116640" y="4790520"/>
            <a:ext cx="6701040" cy="198360"/>
          </a:xfrm>
          <a:prstGeom prst="roundRect">
            <a:avLst>
              <a:gd fmla="val 16667" name="adj"/>
            </a:avLst>
          </a:prstGeom>
          <a:noFill/>
          <a:ln>
            <a:noFill/>
          </a:ln>
        </p:spPr>
        <p:txBody>
          <a:bodyPr anchorCtr="0" anchor="t" bIns="0" lIns="0" spcFirstLastPara="1" rIns="0" wrap="square" tIns="0">
            <a:noAutofit/>
          </a:bodyPr>
          <a:lstStyle/>
          <a:p>
            <a:pPr indent="0" lvl="0" marL="0" marR="0" rtl="0" algn="l">
              <a:lnSpc>
                <a:spcPct val="119000"/>
              </a:lnSpc>
              <a:spcBef>
                <a:spcPts val="0"/>
              </a:spcBef>
              <a:spcAft>
                <a:spcPts val="0"/>
              </a:spcAft>
              <a:buNone/>
            </a:pPr>
            <a:r>
              <a:t/>
            </a:r>
            <a:endParaRPr b="0" sz="1200" strike="noStrike">
              <a:latin typeface="Arial"/>
              <a:ea typeface="Arial"/>
              <a:cs typeface="Arial"/>
              <a:sym typeface="Arial"/>
            </a:endParaRPr>
          </a:p>
        </p:txBody>
      </p:sp>
      <p:sp>
        <p:nvSpPr>
          <p:cNvPr id="292" name="Google Shape;292;p56"/>
          <p:cNvSpPr/>
          <p:nvPr/>
        </p:nvSpPr>
        <p:spPr>
          <a:xfrm>
            <a:off x="6951240" y="1629360"/>
            <a:ext cx="1686960" cy="43812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56"/>
          <p:cNvSpPr/>
          <p:nvPr/>
        </p:nvSpPr>
        <p:spPr>
          <a:xfrm>
            <a:off x="7331760" y="4386600"/>
            <a:ext cx="2704320" cy="40356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t/>
            </a:r>
            <a:endParaRPr b="0" sz="1400" strike="noStrike">
              <a:latin typeface="Arial"/>
              <a:ea typeface="Arial"/>
              <a:cs typeface="Arial"/>
              <a:sym typeface="Arial"/>
            </a:endParaRPr>
          </a:p>
        </p:txBody>
      </p:sp>
      <p:sp>
        <p:nvSpPr>
          <p:cNvPr id="294" name="Google Shape;294;p56"/>
          <p:cNvSpPr/>
          <p:nvPr/>
        </p:nvSpPr>
        <p:spPr>
          <a:xfrm>
            <a:off x="159120" y="2645640"/>
            <a:ext cx="3836520" cy="2374560"/>
          </a:xfrm>
          <a:prstGeom prst="rect">
            <a:avLst/>
          </a:prstGeom>
          <a:solidFill>
            <a:srgbClr val="B7CFFF">
              <a:alpha val="48627"/>
            </a:srgbClr>
          </a:solidFill>
          <a:ln>
            <a:noFill/>
          </a:ln>
        </p:spPr>
        <p:txBody>
          <a:bodyPr anchorCtr="0" anchor="t" bIns="45700" lIns="91425" spcFirstLastPara="1" rIns="91425" wrap="square" tIns="45700">
            <a:noAutofit/>
          </a:bodyPr>
          <a:lstStyle/>
          <a:p>
            <a:pPr indent="-317160" lvl="0" marL="457200" marR="0" rtl="0" algn="l">
              <a:lnSpc>
                <a:spcPct val="100000"/>
              </a:lnSpc>
              <a:spcBef>
                <a:spcPts val="0"/>
              </a:spcBef>
              <a:spcAft>
                <a:spcPts val="0"/>
              </a:spcAft>
              <a:buClr>
                <a:srgbClr val="000000"/>
              </a:buClr>
              <a:buSzPts val="1500"/>
              <a:buFont typeface="Arial"/>
              <a:buChar char="●"/>
            </a:pPr>
            <a:r>
              <a:rPr b="0" lang="en-GB" sz="1500" strike="noStrike">
                <a:solidFill>
                  <a:srgbClr val="000000"/>
                </a:solidFill>
                <a:latin typeface="Arial"/>
                <a:ea typeface="Arial"/>
                <a:cs typeface="Arial"/>
                <a:sym typeface="Arial"/>
              </a:rPr>
              <a:t>Using BLonD</a:t>
            </a:r>
            <a:r>
              <a:rPr b="1" lang="en-GB" sz="1500" strike="noStrike">
                <a:solidFill>
                  <a:srgbClr val="000000"/>
                </a:solidFill>
                <a:latin typeface="Arial"/>
                <a:ea typeface="Arial"/>
                <a:cs typeface="Arial"/>
                <a:sym typeface="Arial"/>
              </a:rPr>
              <a:t>, </a:t>
            </a:r>
            <a:r>
              <a:rPr b="0" lang="en-GB" sz="1500" strike="noStrike">
                <a:solidFill>
                  <a:srgbClr val="000000"/>
                </a:solidFill>
                <a:latin typeface="Arial"/>
                <a:ea typeface="Arial"/>
                <a:cs typeface="Arial"/>
                <a:sym typeface="Arial"/>
              </a:rPr>
              <a:t>reproduction of overall trend from [3] in n</a:t>
            </a:r>
            <a:r>
              <a:rPr b="0" baseline="-25000" lang="en-GB" sz="1500" strike="noStrike">
                <a:solidFill>
                  <a:srgbClr val="000000"/>
                </a:solidFill>
                <a:latin typeface="Arial"/>
                <a:ea typeface="Arial"/>
                <a:cs typeface="Arial"/>
                <a:sym typeface="Arial"/>
              </a:rPr>
              <a:t>RF </a:t>
            </a:r>
            <a:r>
              <a:rPr b="0" lang="en-GB" sz="1500" strike="noStrike">
                <a:solidFill>
                  <a:srgbClr val="000000"/>
                </a:solidFill>
                <a:latin typeface="Arial"/>
                <a:ea typeface="Arial"/>
                <a:cs typeface="Arial"/>
                <a:sym typeface="Arial"/>
              </a:rPr>
              <a:t> vs longitudinal emittance growth, with fundamental mode only</a:t>
            </a:r>
            <a:endParaRPr b="0" sz="1500" strike="noStrike">
              <a:latin typeface="Arial"/>
              <a:ea typeface="Arial"/>
              <a:cs typeface="Arial"/>
              <a:sym typeface="Arial"/>
            </a:endParaRPr>
          </a:p>
          <a:p>
            <a:pPr indent="-221910" lvl="0" marL="457200" marR="0" rtl="0" algn="l">
              <a:lnSpc>
                <a:spcPct val="100000"/>
              </a:lnSpc>
              <a:spcBef>
                <a:spcPts val="0"/>
              </a:spcBef>
              <a:spcAft>
                <a:spcPts val="0"/>
              </a:spcAft>
              <a:buClr>
                <a:srgbClr val="000000"/>
              </a:buClr>
              <a:buSzPts val="1500"/>
              <a:buFont typeface="Arial"/>
              <a:buNone/>
            </a:pPr>
            <a:r>
              <a:t/>
            </a:r>
            <a:endParaRPr b="0" sz="1500" strike="noStrike">
              <a:latin typeface="Arial"/>
              <a:ea typeface="Arial"/>
              <a:cs typeface="Arial"/>
              <a:sym typeface="Arial"/>
            </a:endParaRPr>
          </a:p>
          <a:p>
            <a:pPr indent="-317160" lvl="0" marL="457200" marR="0" rtl="0" algn="l">
              <a:lnSpc>
                <a:spcPct val="100000"/>
              </a:lnSpc>
              <a:spcBef>
                <a:spcPts val="0"/>
              </a:spcBef>
              <a:spcAft>
                <a:spcPts val="0"/>
              </a:spcAft>
              <a:buClr>
                <a:srgbClr val="000000"/>
              </a:buClr>
              <a:buSzPts val="1500"/>
              <a:buFont typeface="Arial"/>
              <a:buChar char="●"/>
            </a:pPr>
            <a:r>
              <a:rPr b="0" lang="en-GB" sz="1500" strike="noStrike">
                <a:solidFill>
                  <a:srgbClr val="000000"/>
                </a:solidFill>
                <a:latin typeface="Arial"/>
                <a:ea typeface="Arial"/>
                <a:cs typeface="Arial"/>
                <a:sym typeface="Arial"/>
              </a:rPr>
              <a:t>Possible difference due to definition of emittance, ε</a:t>
            </a:r>
            <a:r>
              <a:rPr b="0" baseline="-25000" lang="en-GB" sz="1500" strike="noStrike">
                <a:solidFill>
                  <a:srgbClr val="000000"/>
                </a:solidFill>
                <a:latin typeface="Arial"/>
                <a:ea typeface="Arial"/>
                <a:cs typeface="Arial"/>
                <a:sym typeface="Arial"/>
              </a:rPr>
              <a:t>L</a:t>
            </a:r>
            <a:r>
              <a:rPr b="0" lang="en-GB" sz="1500" strike="noStrike">
                <a:solidFill>
                  <a:srgbClr val="000000"/>
                </a:solidFill>
                <a:latin typeface="Arial"/>
                <a:ea typeface="Arial"/>
                <a:cs typeface="Arial"/>
                <a:sym typeface="Arial"/>
              </a:rPr>
              <a:t> used</a:t>
            </a:r>
            <a:endParaRPr b="0" sz="1500" strike="noStrike">
              <a:latin typeface="Arial"/>
              <a:ea typeface="Arial"/>
              <a:cs typeface="Arial"/>
              <a:sym typeface="Arial"/>
            </a:endParaRPr>
          </a:p>
          <a:p>
            <a:pPr indent="-221910" lvl="0" marL="457200" marR="0" rtl="0" algn="l">
              <a:lnSpc>
                <a:spcPct val="100000"/>
              </a:lnSpc>
              <a:spcBef>
                <a:spcPts val="0"/>
              </a:spcBef>
              <a:spcAft>
                <a:spcPts val="0"/>
              </a:spcAft>
              <a:buClr>
                <a:srgbClr val="000000"/>
              </a:buClr>
              <a:buSzPts val="1500"/>
              <a:buFont typeface="Arial"/>
              <a:buNone/>
            </a:pPr>
            <a:r>
              <a:t/>
            </a:r>
            <a:endParaRPr b="0" sz="1500" strike="noStrike">
              <a:latin typeface="Arial"/>
              <a:ea typeface="Arial"/>
              <a:cs typeface="Arial"/>
              <a:sym typeface="Arial"/>
            </a:endParaRPr>
          </a:p>
          <a:p>
            <a:pPr indent="-317160" lvl="0" marL="457200" marR="0" rtl="0" algn="l">
              <a:lnSpc>
                <a:spcPct val="100000"/>
              </a:lnSpc>
              <a:spcBef>
                <a:spcPts val="0"/>
              </a:spcBef>
              <a:spcAft>
                <a:spcPts val="0"/>
              </a:spcAft>
              <a:buClr>
                <a:srgbClr val="000000"/>
              </a:buClr>
              <a:buSzPts val="1500"/>
              <a:buFont typeface="Arial"/>
              <a:buChar char="●"/>
            </a:pPr>
            <a:r>
              <a:rPr b="0" lang="en-GB" sz="1500" strike="noStrike">
                <a:solidFill>
                  <a:srgbClr val="000000"/>
                </a:solidFill>
                <a:latin typeface="Arial"/>
                <a:ea typeface="Arial"/>
                <a:cs typeface="Arial"/>
                <a:sym typeface="Arial"/>
              </a:rPr>
              <a:t>Confident to study beam dynamics </a:t>
            </a:r>
            <a:r>
              <a:rPr lang="en-GB" sz="1500"/>
              <a:t>with </a:t>
            </a:r>
            <a:r>
              <a:rPr b="0" lang="en-GB" sz="1500" strike="noStrike">
                <a:solidFill>
                  <a:srgbClr val="000000"/>
                </a:solidFill>
                <a:latin typeface="Arial"/>
                <a:ea typeface="Arial"/>
                <a:cs typeface="Arial"/>
                <a:sym typeface="Arial"/>
              </a:rPr>
              <a:t>this framework </a:t>
            </a:r>
            <a:endParaRPr b="0" sz="1500" strike="noStrike">
              <a:latin typeface="Arial"/>
              <a:ea typeface="Arial"/>
              <a:cs typeface="Arial"/>
              <a:sym typeface="Arial"/>
            </a:endParaRPr>
          </a:p>
        </p:txBody>
      </p:sp>
      <p:pic>
        <p:nvPicPr>
          <p:cNvPr id="295" name="Google Shape;295;p56"/>
          <p:cNvPicPr preferRelativeResize="0"/>
          <p:nvPr/>
        </p:nvPicPr>
        <p:blipFill rotWithShape="1">
          <a:blip r:embed="rId4">
            <a:alphaModFix/>
          </a:blip>
          <a:srcRect b="0" l="0" r="0" t="0"/>
          <a:stretch/>
        </p:blipFill>
        <p:spPr>
          <a:xfrm>
            <a:off x="5155200" y="2600280"/>
            <a:ext cx="3231000" cy="2153880"/>
          </a:xfrm>
          <a:prstGeom prst="rect">
            <a:avLst/>
          </a:prstGeom>
          <a:noFill/>
          <a:ln>
            <a:noFill/>
          </a:ln>
        </p:spPr>
      </p:pic>
      <p:pic>
        <p:nvPicPr>
          <p:cNvPr id="296" name="Google Shape;296;p56"/>
          <p:cNvPicPr preferRelativeResize="0"/>
          <p:nvPr/>
        </p:nvPicPr>
        <p:blipFill rotWithShape="1">
          <a:blip r:embed="rId5">
            <a:alphaModFix/>
          </a:blip>
          <a:srcRect b="0" l="0" r="0" t="0"/>
          <a:stretch/>
        </p:blipFill>
        <p:spPr>
          <a:xfrm>
            <a:off x="7543800" y="1072440"/>
            <a:ext cx="1487880" cy="156384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9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9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9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57"/>
          <p:cNvSpPr txBox="1"/>
          <p:nvPr/>
        </p:nvSpPr>
        <p:spPr>
          <a:xfrm>
            <a:off x="1295280" y="131760"/>
            <a:ext cx="6781320" cy="43164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0" lang="en-GB" sz="3200" strike="noStrike">
                <a:solidFill>
                  <a:srgbClr val="000000"/>
                </a:solidFill>
                <a:latin typeface="Calibri"/>
                <a:ea typeface="Calibri"/>
                <a:cs typeface="Calibri"/>
                <a:sym typeface="Calibri"/>
              </a:rPr>
              <a:t>New optics</a:t>
            </a:r>
            <a:endParaRPr b="0" sz="3200" strike="noStrike">
              <a:solidFill>
                <a:srgbClr val="000000"/>
              </a:solidFill>
              <a:latin typeface="Arial"/>
              <a:ea typeface="Arial"/>
              <a:cs typeface="Arial"/>
              <a:sym typeface="Arial"/>
            </a:endParaRPr>
          </a:p>
        </p:txBody>
      </p:sp>
      <p:sp>
        <p:nvSpPr>
          <p:cNvPr id="302" name="Google Shape;302;p57"/>
          <p:cNvSpPr/>
          <p:nvPr/>
        </p:nvSpPr>
        <p:spPr>
          <a:xfrm>
            <a:off x="7834320" y="4668480"/>
            <a:ext cx="254880" cy="16056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1" lang="en-GB" sz="1200" strike="noStrike">
                <a:solidFill>
                  <a:srgbClr val="FFFFFF"/>
                </a:solidFill>
                <a:latin typeface="Arial Narrow"/>
                <a:ea typeface="Arial Narrow"/>
                <a:cs typeface="Arial Narrow"/>
                <a:sym typeface="Arial Narrow"/>
              </a:rPr>
              <a:t>‹#›</a:t>
            </a:fld>
            <a:endParaRPr b="0" sz="1200" strike="noStrike">
              <a:latin typeface="Arial"/>
              <a:ea typeface="Arial"/>
              <a:cs typeface="Arial"/>
              <a:sym typeface="Arial"/>
            </a:endParaRPr>
          </a:p>
        </p:txBody>
      </p:sp>
      <p:sp>
        <p:nvSpPr>
          <p:cNvPr id="303" name="Google Shape;303;p57"/>
          <p:cNvSpPr txBox="1"/>
          <p:nvPr/>
        </p:nvSpPr>
        <p:spPr>
          <a:xfrm>
            <a:off x="7848720" y="4904280"/>
            <a:ext cx="456840" cy="2736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0" lang="en-GB" sz="1200" strike="noStrike">
                <a:solidFill>
                  <a:srgbClr val="FFFFFF"/>
                </a:solidFill>
                <a:latin typeface="Calibri"/>
                <a:ea typeface="Calibri"/>
                <a:cs typeface="Calibri"/>
                <a:sym typeface="Calibri"/>
              </a:rPr>
              <a:t>‹#›</a:t>
            </a:fld>
            <a:endParaRPr b="0" sz="1200" strike="noStrike">
              <a:latin typeface="Times New Roman"/>
              <a:ea typeface="Times New Roman"/>
              <a:cs typeface="Times New Roman"/>
              <a:sym typeface="Times New Roman"/>
            </a:endParaRPr>
          </a:p>
        </p:txBody>
      </p:sp>
      <p:sp>
        <p:nvSpPr>
          <p:cNvPr id="304" name="Google Shape;304;p57"/>
          <p:cNvSpPr/>
          <p:nvPr/>
        </p:nvSpPr>
        <p:spPr>
          <a:xfrm>
            <a:off x="159120" y="937080"/>
            <a:ext cx="3498480" cy="2736720"/>
          </a:xfrm>
          <a:prstGeom prst="rect">
            <a:avLst/>
          </a:prstGeom>
          <a:solidFill>
            <a:srgbClr val="FFD6D8">
              <a:alpha val="48627"/>
            </a:srgbClr>
          </a:solidFill>
          <a:ln>
            <a:noFill/>
          </a:ln>
        </p:spPr>
        <p:txBody>
          <a:bodyPr anchorCtr="0" anchor="t" bIns="45700" lIns="91425" spcFirstLastPara="1" rIns="91425" wrap="square" tIns="45700">
            <a:noAutofit/>
          </a:bodyPr>
          <a:lstStyle/>
          <a:p>
            <a:pPr indent="0" lvl="0" marL="457200" marR="0" rtl="0" algn="l">
              <a:lnSpc>
                <a:spcPct val="100000"/>
              </a:lnSpc>
              <a:spcBef>
                <a:spcPts val="0"/>
              </a:spcBef>
              <a:spcAft>
                <a:spcPts val="0"/>
              </a:spcAft>
              <a:buNone/>
            </a:pPr>
            <a:r>
              <a:t/>
            </a:r>
            <a:endParaRPr b="0" sz="1800" strike="noStrike">
              <a:latin typeface="Arial"/>
              <a:ea typeface="Arial"/>
              <a:cs typeface="Arial"/>
              <a:sym typeface="Arial"/>
            </a:endParaRPr>
          </a:p>
          <a:p>
            <a:pPr indent="0" lvl="0" marL="457200" marR="0" rtl="0" algn="l">
              <a:lnSpc>
                <a:spcPct val="100000"/>
              </a:lnSpc>
              <a:spcBef>
                <a:spcPts val="0"/>
              </a:spcBef>
              <a:spcAft>
                <a:spcPts val="0"/>
              </a:spcAft>
              <a:buNone/>
            </a:pPr>
            <a:r>
              <a:t/>
            </a:r>
            <a:endParaRPr b="0" sz="1800" strike="noStrike">
              <a:latin typeface="Arial"/>
              <a:ea typeface="Arial"/>
              <a:cs typeface="Arial"/>
              <a:sym typeface="Arial"/>
            </a:endParaRPr>
          </a:p>
          <a:p>
            <a:pPr indent="-317160" lvl="0" marL="457200" marR="0" rtl="0" algn="l">
              <a:lnSpc>
                <a:spcPct val="100000"/>
              </a:lnSpc>
              <a:spcBef>
                <a:spcPts val="0"/>
              </a:spcBef>
              <a:spcAft>
                <a:spcPts val="0"/>
              </a:spcAft>
              <a:buClr>
                <a:srgbClr val="000000"/>
              </a:buClr>
              <a:buSzPts val="1400"/>
              <a:buFont typeface="Arial"/>
              <a:buChar char="●"/>
            </a:pPr>
            <a:r>
              <a:rPr b="0" lang="en-GB" sz="1400" strike="noStrike">
                <a:solidFill>
                  <a:srgbClr val="000000"/>
                </a:solidFill>
                <a:latin typeface="Arial"/>
                <a:ea typeface="Arial"/>
                <a:cs typeface="Arial"/>
                <a:sym typeface="Arial"/>
              </a:rPr>
              <a:t>With most recent RCS optics, the</a:t>
            </a:r>
            <a:r>
              <a:rPr b="1" lang="en-GB" sz="1400" strike="noStrike">
                <a:solidFill>
                  <a:srgbClr val="000000"/>
                </a:solidFill>
                <a:latin typeface="Arial"/>
                <a:ea typeface="Arial"/>
                <a:cs typeface="Arial"/>
                <a:sym typeface="Arial"/>
              </a:rPr>
              <a:t> momentum compaction factor 𝛼</a:t>
            </a:r>
            <a:r>
              <a:rPr b="1" baseline="-25000" lang="en-GB" sz="1400" strike="noStrike">
                <a:solidFill>
                  <a:srgbClr val="000000"/>
                </a:solidFill>
                <a:latin typeface="Arial"/>
                <a:ea typeface="Arial"/>
                <a:cs typeface="Arial"/>
                <a:sym typeface="Arial"/>
              </a:rPr>
              <a:t>c</a:t>
            </a:r>
            <a:r>
              <a:rPr b="1" lang="en-GB" sz="1400" strike="noStrike">
                <a:solidFill>
                  <a:srgbClr val="000000"/>
                </a:solidFill>
                <a:latin typeface="Arial"/>
                <a:ea typeface="Arial"/>
                <a:cs typeface="Arial"/>
                <a:sym typeface="Arial"/>
              </a:rPr>
              <a:t>, is smaller</a:t>
            </a:r>
            <a:endParaRPr b="0" sz="1400" strike="noStrike">
              <a:latin typeface="Arial"/>
              <a:ea typeface="Arial"/>
              <a:cs typeface="Arial"/>
              <a:sym typeface="Arial"/>
            </a:endParaRPr>
          </a:p>
          <a:p>
            <a:pPr indent="-228260" lvl="0" marL="457200" marR="0" rtl="0" algn="l">
              <a:lnSpc>
                <a:spcPct val="100000"/>
              </a:lnSpc>
              <a:spcBef>
                <a:spcPts val="0"/>
              </a:spcBef>
              <a:spcAft>
                <a:spcPts val="0"/>
              </a:spcAft>
              <a:buClr>
                <a:srgbClr val="000000"/>
              </a:buClr>
              <a:buSzPts val="1400"/>
              <a:buFont typeface="Arial"/>
              <a:buNone/>
            </a:pPr>
            <a:r>
              <a:t/>
            </a:r>
            <a:endParaRPr b="0" sz="1400" strike="noStrike">
              <a:latin typeface="Arial"/>
              <a:ea typeface="Arial"/>
              <a:cs typeface="Arial"/>
              <a:sym typeface="Arial"/>
            </a:endParaRPr>
          </a:p>
          <a:p>
            <a:pPr indent="-317160" lvl="0" marL="457200" marR="0" rtl="0" algn="l">
              <a:lnSpc>
                <a:spcPct val="100000"/>
              </a:lnSpc>
              <a:spcBef>
                <a:spcPts val="0"/>
              </a:spcBef>
              <a:spcAft>
                <a:spcPts val="0"/>
              </a:spcAft>
              <a:buClr>
                <a:srgbClr val="000000"/>
              </a:buClr>
              <a:buSzPts val="1400"/>
              <a:buFont typeface="Arial"/>
              <a:buChar char="●"/>
            </a:pPr>
            <a:r>
              <a:rPr b="0" lang="en-GB" sz="1400" strike="noStrike">
                <a:solidFill>
                  <a:srgbClr val="000000"/>
                </a:solidFill>
                <a:latin typeface="Arial"/>
                <a:ea typeface="Arial"/>
                <a:cs typeface="Arial"/>
                <a:sym typeface="Arial"/>
              </a:rPr>
              <a:t>Q</a:t>
            </a:r>
            <a:r>
              <a:rPr b="0" baseline="-25000" lang="en-GB" sz="1400" strike="noStrike">
                <a:solidFill>
                  <a:srgbClr val="000000"/>
                </a:solidFill>
                <a:latin typeface="Arial"/>
                <a:ea typeface="Arial"/>
                <a:cs typeface="Arial"/>
                <a:sym typeface="Arial"/>
              </a:rPr>
              <a:t>s</a:t>
            </a:r>
            <a:r>
              <a:rPr b="0" lang="en-GB" sz="1400" strike="noStrike">
                <a:solidFill>
                  <a:srgbClr val="000000"/>
                </a:solidFill>
                <a:latin typeface="Arial"/>
                <a:ea typeface="Arial"/>
                <a:cs typeface="Arial"/>
                <a:sym typeface="Arial"/>
              </a:rPr>
              <a:t> ∝ √|η</a:t>
            </a:r>
            <a:r>
              <a:rPr b="0" baseline="-25000" lang="en-GB" sz="1400" strike="noStrike">
                <a:solidFill>
                  <a:srgbClr val="000000"/>
                </a:solidFill>
                <a:latin typeface="Arial"/>
                <a:ea typeface="Arial"/>
                <a:cs typeface="Arial"/>
                <a:sym typeface="Arial"/>
              </a:rPr>
              <a:t>0</a:t>
            </a:r>
            <a:r>
              <a:rPr b="0" lang="en-GB" sz="1400" strike="noStrike">
                <a:solidFill>
                  <a:srgbClr val="000000"/>
                </a:solidFill>
                <a:latin typeface="Arial"/>
                <a:ea typeface="Arial"/>
                <a:cs typeface="Arial"/>
                <a:sym typeface="Arial"/>
              </a:rPr>
              <a:t>|</a:t>
            </a:r>
            <a:endParaRPr b="0" sz="1400" strike="noStrike">
              <a:latin typeface="Arial"/>
              <a:ea typeface="Arial"/>
              <a:cs typeface="Arial"/>
              <a:sym typeface="Arial"/>
            </a:endParaRPr>
          </a:p>
          <a:p>
            <a:pPr indent="0" lvl="0" marL="457200" marR="0" rtl="0" algn="l">
              <a:lnSpc>
                <a:spcPct val="100000"/>
              </a:lnSpc>
              <a:spcBef>
                <a:spcPts val="0"/>
              </a:spcBef>
              <a:spcAft>
                <a:spcPts val="0"/>
              </a:spcAft>
              <a:buNone/>
            </a:pPr>
            <a:r>
              <a:t/>
            </a:r>
            <a:endParaRPr b="0" sz="1400" strike="noStrike">
              <a:latin typeface="Arial"/>
              <a:ea typeface="Arial"/>
              <a:cs typeface="Arial"/>
              <a:sym typeface="Arial"/>
            </a:endParaRPr>
          </a:p>
          <a:p>
            <a:pPr indent="-317160" lvl="0" marL="457200" marR="0" rtl="0" algn="l">
              <a:lnSpc>
                <a:spcPct val="100000"/>
              </a:lnSpc>
              <a:spcBef>
                <a:spcPts val="0"/>
              </a:spcBef>
              <a:spcAft>
                <a:spcPts val="0"/>
              </a:spcAft>
              <a:buClr>
                <a:srgbClr val="000000"/>
              </a:buClr>
              <a:buSzPts val="1400"/>
              <a:buFont typeface="Arial"/>
              <a:buChar char="●"/>
            </a:pPr>
            <a:r>
              <a:rPr b="0" lang="en-GB" sz="1400" strike="noStrike">
                <a:solidFill>
                  <a:srgbClr val="000000"/>
                </a:solidFill>
                <a:latin typeface="Arial"/>
                <a:ea typeface="Arial"/>
                <a:cs typeface="Arial"/>
                <a:sym typeface="Arial"/>
              </a:rPr>
              <a:t>RCS1: 2.4e-3 → 4.7e-4 </a:t>
            </a:r>
            <a:endParaRPr b="0" sz="1400" strike="noStrike">
              <a:latin typeface="Arial"/>
              <a:ea typeface="Arial"/>
              <a:cs typeface="Arial"/>
              <a:sym typeface="Arial"/>
            </a:endParaRPr>
          </a:p>
          <a:p>
            <a:pPr indent="0" lvl="0" marL="0" marR="0" rtl="0" algn="l">
              <a:lnSpc>
                <a:spcPct val="100000"/>
              </a:lnSpc>
              <a:spcBef>
                <a:spcPts val="0"/>
              </a:spcBef>
              <a:spcAft>
                <a:spcPts val="0"/>
              </a:spcAft>
              <a:buNone/>
            </a:pPr>
            <a:r>
              <a:t/>
            </a:r>
            <a:endParaRPr b="0" sz="1400" strike="noStrike">
              <a:latin typeface="Arial"/>
              <a:ea typeface="Arial"/>
              <a:cs typeface="Arial"/>
              <a:sym typeface="Arial"/>
            </a:endParaRPr>
          </a:p>
          <a:p>
            <a:pPr indent="-317160" lvl="0" marL="457200" marR="0" rtl="0" algn="l">
              <a:lnSpc>
                <a:spcPct val="100000"/>
              </a:lnSpc>
              <a:spcBef>
                <a:spcPts val="0"/>
              </a:spcBef>
              <a:spcAft>
                <a:spcPts val="0"/>
              </a:spcAft>
              <a:buClr>
                <a:srgbClr val="000000"/>
              </a:buClr>
              <a:buSzPts val="1400"/>
              <a:buFont typeface="Arial"/>
              <a:buChar char="●"/>
            </a:pPr>
            <a:r>
              <a:rPr b="0" lang="en-GB" sz="1400" strike="noStrike">
                <a:solidFill>
                  <a:srgbClr val="000000"/>
                </a:solidFill>
                <a:latin typeface="Arial"/>
                <a:ea typeface="Arial"/>
                <a:cs typeface="Arial"/>
                <a:sym typeface="Arial"/>
              </a:rPr>
              <a:t>RCS1: Q</a:t>
            </a:r>
            <a:r>
              <a:rPr b="0" baseline="-25000" lang="en-GB" sz="1400" strike="noStrike">
                <a:solidFill>
                  <a:srgbClr val="000000"/>
                </a:solidFill>
                <a:latin typeface="Arial"/>
                <a:ea typeface="Arial"/>
                <a:cs typeface="Arial"/>
                <a:sym typeface="Arial"/>
              </a:rPr>
              <a:t>s </a:t>
            </a:r>
            <a:r>
              <a:rPr b="0" lang="en-GB" sz="1400" strike="noStrike">
                <a:solidFill>
                  <a:srgbClr val="000000"/>
                </a:solidFill>
                <a:latin typeface="Arial"/>
                <a:ea typeface="Arial"/>
                <a:cs typeface="Arial"/>
                <a:sym typeface="Arial"/>
              </a:rPr>
              <a:t>1.44 → 0.63</a:t>
            </a:r>
            <a:endParaRPr b="0" sz="1400" strike="noStrike">
              <a:latin typeface="Arial"/>
              <a:ea typeface="Arial"/>
              <a:cs typeface="Arial"/>
              <a:sym typeface="Arial"/>
            </a:endParaRPr>
          </a:p>
          <a:p>
            <a:pPr indent="0" lvl="0" marL="457200" marR="0" rtl="0" algn="l">
              <a:lnSpc>
                <a:spcPct val="100000"/>
              </a:lnSpc>
              <a:spcBef>
                <a:spcPts val="0"/>
              </a:spcBef>
              <a:spcAft>
                <a:spcPts val="0"/>
              </a:spcAft>
              <a:buNone/>
            </a:pPr>
            <a:r>
              <a:t/>
            </a:r>
            <a:endParaRPr b="0" sz="1400" strike="noStrike">
              <a:latin typeface="Arial"/>
              <a:ea typeface="Arial"/>
              <a:cs typeface="Arial"/>
              <a:sym typeface="Arial"/>
            </a:endParaRPr>
          </a:p>
        </p:txBody>
      </p:sp>
      <p:sp>
        <p:nvSpPr>
          <p:cNvPr id="305" name="Google Shape;305;p57"/>
          <p:cNvSpPr/>
          <p:nvPr/>
        </p:nvSpPr>
        <p:spPr>
          <a:xfrm>
            <a:off x="116640" y="4790520"/>
            <a:ext cx="6701040" cy="198360"/>
          </a:xfrm>
          <a:prstGeom prst="roundRect">
            <a:avLst>
              <a:gd fmla="val 16667" name="adj"/>
            </a:avLst>
          </a:prstGeom>
          <a:noFill/>
          <a:ln>
            <a:noFill/>
          </a:ln>
        </p:spPr>
        <p:txBody>
          <a:bodyPr anchorCtr="0" anchor="t" bIns="0" lIns="0" spcFirstLastPara="1" rIns="0" wrap="square" tIns="0">
            <a:noAutofit/>
          </a:bodyPr>
          <a:lstStyle/>
          <a:p>
            <a:pPr indent="0" lvl="0" marL="0" marR="0" rtl="0" algn="l">
              <a:lnSpc>
                <a:spcPct val="119000"/>
              </a:lnSpc>
              <a:spcBef>
                <a:spcPts val="0"/>
              </a:spcBef>
              <a:spcAft>
                <a:spcPts val="0"/>
              </a:spcAft>
              <a:buNone/>
            </a:pPr>
            <a:r>
              <a:t/>
            </a:r>
            <a:endParaRPr b="0" sz="1200" strike="noStrike">
              <a:latin typeface="Arial"/>
              <a:ea typeface="Arial"/>
              <a:cs typeface="Arial"/>
              <a:sym typeface="Arial"/>
            </a:endParaRPr>
          </a:p>
        </p:txBody>
      </p:sp>
      <p:sp>
        <p:nvSpPr>
          <p:cNvPr id="306" name="Google Shape;306;p57"/>
          <p:cNvSpPr/>
          <p:nvPr/>
        </p:nvSpPr>
        <p:spPr>
          <a:xfrm>
            <a:off x="159120" y="3682800"/>
            <a:ext cx="3498480" cy="334080"/>
          </a:xfrm>
          <a:prstGeom prst="rect">
            <a:avLst/>
          </a:prstGeom>
          <a:solidFill>
            <a:srgbClr val="B7CFFF">
              <a:alpha val="48627"/>
            </a:srgbClr>
          </a:solidFill>
          <a:ln>
            <a:noFill/>
          </a:ln>
        </p:spPr>
        <p:txBody>
          <a:bodyPr anchorCtr="0" anchor="t" bIns="45700" lIns="91425" spcFirstLastPara="1" rIns="91425" wrap="square" tIns="45700">
            <a:noAutofit/>
          </a:bodyPr>
          <a:lstStyle/>
          <a:p>
            <a:pPr indent="-317160" lvl="0" marL="457200" marR="0" rtl="0" algn="l">
              <a:lnSpc>
                <a:spcPct val="100000"/>
              </a:lnSpc>
              <a:spcBef>
                <a:spcPts val="0"/>
              </a:spcBef>
              <a:spcAft>
                <a:spcPts val="0"/>
              </a:spcAft>
              <a:buClr>
                <a:srgbClr val="000000"/>
              </a:buClr>
              <a:buSzPts val="1400"/>
              <a:buFont typeface="Arial"/>
              <a:buChar char="●"/>
            </a:pPr>
            <a:r>
              <a:rPr b="0" lang="en-GB" sz="1400" strike="noStrike">
                <a:solidFill>
                  <a:srgbClr val="000000"/>
                </a:solidFill>
                <a:latin typeface="Arial"/>
                <a:ea typeface="Arial"/>
                <a:cs typeface="Arial"/>
                <a:sym typeface="Arial"/>
              </a:rPr>
              <a:t>Now ~ half n</a:t>
            </a:r>
            <a:r>
              <a:rPr b="0" baseline="-25000" lang="en-GB" sz="1400" strike="noStrike">
                <a:solidFill>
                  <a:srgbClr val="000000"/>
                </a:solidFill>
                <a:latin typeface="Arial"/>
                <a:ea typeface="Arial"/>
                <a:cs typeface="Arial"/>
                <a:sym typeface="Arial"/>
              </a:rPr>
              <a:t>RF</a:t>
            </a:r>
            <a:r>
              <a:rPr b="0" lang="en-GB" sz="1400" strike="noStrike">
                <a:solidFill>
                  <a:srgbClr val="000000"/>
                </a:solidFill>
                <a:latin typeface="Arial"/>
                <a:ea typeface="Arial"/>
                <a:cs typeface="Arial"/>
                <a:sym typeface="Arial"/>
              </a:rPr>
              <a:t> is adequate</a:t>
            </a:r>
            <a:endParaRPr b="0" sz="1400" strike="noStrike">
              <a:latin typeface="Arial"/>
              <a:ea typeface="Arial"/>
              <a:cs typeface="Arial"/>
              <a:sym typeface="Arial"/>
            </a:endParaRPr>
          </a:p>
        </p:txBody>
      </p:sp>
      <p:pic>
        <p:nvPicPr>
          <p:cNvPr id="307" name="Google Shape;307;p57"/>
          <p:cNvPicPr preferRelativeResize="0"/>
          <p:nvPr/>
        </p:nvPicPr>
        <p:blipFill rotWithShape="1">
          <a:blip r:embed="rId3">
            <a:alphaModFix/>
          </a:blip>
          <a:srcRect b="0" l="0" r="0" t="0"/>
          <a:stretch/>
        </p:blipFill>
        <p:spPr>
          <a:xfrm>
            <a:off x="4180250" y="1450000"/>
            <a:ext cx="3772080" cy="25146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58"/>
          <p:cNvSpPr txBox="1"/>
          <p:nvPr/>
        </p:nvSpPr>
        <p:spPr>
          <a:xfrm>
            <a:off x="1295280" y="-20520"/>
            <a:ext cx="6781200" cy="4317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0" lang="en-GB" sz="3200" strike="noStrike">
                <a:solidFill>
                  <a:srgbClr val="000000"/>
                </a:solidFill>
                <a:latin typeface="Calibri"/>
                <a:ea typeface="Calibri"/>
                <a:cs typeface="Calibri"/>
                <a:sym typeface="Calibri"/>
              </a:rPr>
              <a:t>Longitudinal matching</a:t>
            </a:r>
            <a:endParaRPr b="0" sz="3200" strike="noStrike">
              <a:solidFill>
                <a:srgbClr val="000000"/>
              </a:solidFill>
              <a:latin typeface="Arial"/>
              <a:ea typeface="Arial"/>
              <a:cs typeface="Arial"/>
              <a:sym typeface="Arial"/>
            </a:endParaRPr>
          </a:p>
        </p:txBody>
      </p:sp>
      <p:sp>
        <p:nvSpPr>
          <p:cNvPr id="313" name="Google Shape;313;p58"/>
          <p:cNvSpPr/>
          <p:nvPr/>
        </p:nvSpPr>
        <p:spPr>
          <a:xfrm>
            <a:off x="7834320" y="4668480"/>
            <a:ext cx="255000" cy="1605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1" lang="en-GB" sz="1200" strike="noStrike">
                <a:solidFill>
                  <a:srgbClr val="FFFFFF"/>
                </a:solidFill>
                <a:latin typeface="Arial Narrow"/>
                <a:ea typeface="Arial Narrow"/>
                <a:cs typeface="Arial Narrow"/>
                <a:sym typeface="Arial Narrow"/>
              </a:rPr>
              <a:t>‹#›</a:t>
            </a:fld>
            <a:endParaRPr b="0" sz="1200" strike="noStrike">
              <a:latin typeface="Arial"/>
              <a:ea typeface="Arial"/>
              <a:cs typeface="Arial"/>
              <a:sym typeface="Arial"/>
            </a:endParaRPr>
          </a:p>
        </p:txBody>
      </p:sp>
      <p:sp>
        <p:nvSpPr>
          <p:cNvPr id="314" name="Google Shape;314;p58"/>
          <p:cNvSpPr txBox="1"/>
          <p:nvPr/>
        </p:nvSpPr>
        <p:spPr>
          <a:xfrm>
            <a:off x="7848720" y="4904280"/>
            <a:ext cx="456900" cy="2736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0" lang="en-GB" sz="1200" strike="noStrike">
                <a:solidFill>
                  <a:srgbClr val="FFFFFF"/>
                </a:solidFill>
                <a:latin typeface="Calibri"/>
                <a:ea typeface="Calibri"/>
                <a:cs typeface="Calibri"/>
                <a:sym typeface="Calibri"/>
              </a:rPr>
              <a:t>‹#›</a:t>
            </a:fld>
            <a:endParaRPr b="0" sz="1200" strike="noStrike">
              <a:latin typeface="Times New Roman"/>
              <a:ea typeface="Times New Roman"/>
              <a:cs typeface="Times New Roman"/>
              <a:sym typeface="Times New Roman"/>
            </a:endParaRPr>
          </a:p>
        </p:txBody>
      </p:sp>
      <p:sp>
        <p:nvSpPr>
          <p:cNvPr id="315" name="Google Shape;315;p58"/>
          <p:cNvSpPr/>
          <p:nvPr/>
        </p:nvSpPr>
        <p:spPr>
          <a:xfrm>
            <a:off x="70560" y="676800"/>
            <a:ext cx="3836400" cy="2861700"/>
          </a:xfrm>
          <a:prstGeom prst="rect">
            <a:avLst/>
          </a:prstGeom>
          <a:solidFill>
            <a:srgbClr val="FFD6D8">
              <a:alpha val="48630"/>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latin typeface="Arial"/>
              <a:ea typeface="Arial"/>
              <a:cs typeface="Arial"/>
              <a:sym typeface="Arial"/>
            </a:endParaRPr>
          </a:p>
          <a:p>
            <a:pPr indent="-317159" lvl="0" marL="457200" marR="0" rtl="0" algn="l">
              <a:lnSpc>
                <a:spcPct val="100000"/>
              </a:lnSpc>
              <a:spcBef>
                <a:spcPts val="0"/>
              </a:spcBef>
              <a:spcAft>
                <a:spcPts val="0"/>
              </a:spcAft>
              <a:buClr>
                <a:srgbClr val="000000"/>
              </a:buClr>
              <a:buSzPts val="1400"/>
              <a:buFont typeface="Arial"/>
              <a:buChar char="●"/>
            </a:pPr>
            <a:r>
              <a:rPr b="0" lang="en-GB" sz="1400" strike="noStrike">
                <a:solidFill>
                  <a:srgbClr val="000000"/>
                </a:solidFill>
                <a:latin typeface="Arial"/>
                <a:ea typeface="Arial"/>
                <a:cs typeface="Arial"/>
                <a:sym typeface="Arial"/>
              </a:rPr>
              <a:t>Study so far has assumed </a:t>
            </a:r>
            <a:r>
              <a:rPr b="1" lang="en-GB" sz="1400" strike="noStrike">
                <a:solidFill>
                  <a:srgbClr val="000000"/>
                </a:solidFill>
                <a:latin typeface="Arial"/>
                <a:ea typeface="Arial"/>
                <a:cs typeface="Arial"/>
                <a:sym typeface="Arial"/>
              </a:rPr>
              <a:t>matched distributions</a:t>
            </a:r>
            <a:r>
              <a:rPr b="0" lang="en-GB" sz="1400" strike="noStrike">
                <a:solidFill>
                  <a:srgbClr val="000000"/>
                </a:solidFill>
                <a:latin typeface="Arial"/>
                <a:ea typeface="Arial"/>
                <a:cs typeface="Arial"/>
                <a:sym typeface="Arial"/>
              </a:rPr>
              <a:t> on injection for each RCS</a:t>
            </a:r>
            <a:endParaRPr b="0" sz="1400" strike="noStrike">
              <a:latin typeface="Arial"/>
              <a:ea typeface="Arial"/>
              <a:cs typeface="Arial"/>
              <a:sym typeface="Arial"/>
            </a:endParaRPr>
          </a:p>
          <a:p>
            <a:pPr indent="0" lvl="0" marL="457200" marR="0" rtl="0" algn="l">
              <a:lnSpc>
                <a:spcPct val="100000"/>
              </a:lnSpc>
              <a:spcBef>
                <a:spcPts val="0"/>
              </a:spcBef>
              <a:spcAft>
                <a:spcPts val="0"/>
              </a:spcAft>
              <a:buNone/>
            </a:pPr>
            <a:r>
              <a:t/>
            </a:r>
            <a:endParaRPr b="0" sz="1400" strike="noStrike">
              <a:latin typeface="Arial"/>
              <a:ea typeface="Arial"/>
              <a:cs typeface="Arial"/>
              <a:sym typeface="Arial"/>
            </a:endParaRPr>
          </a:p>
          <a:p>
            <a:pPr indent="-317159" lvl="0" marL="457200" marR="0" rtl="0" algn="l">
              <a:lnSpc>
                <a:spcPct val="100000"/>
              </a:lnSpc>
              <a:spcBef>
                <a:spcPts val="0"/>
              </a:spcBef>
              <a:spcAft>
                <a:spcPts val="0"/>
              </a:spcAft>
              <a:buClr>
                <a:srgbClr val="000000"/>
              </a:buClr>
              <a:buSzPts val="1400"/>
              <a:buFont typeface="Arial"/>
              <a:buChar char="●"/>
            </a:pPr>
            <a:r>
              <a:rPr b="0" lang="en-GB" sz="1400" strike="noStrike">
                <a:solidFill>
                  <a:srgbClr val="000000"/>
                </a:solidFill>
                <a:latin typeface="Arial"/>
                <a:ea typeface="Arial"/>
                <a:cs typeface="Arial"/>
                <a:sym typeface="Arial"/>
              </a:rPr>
              <a:t>Reality, transfer through machines is difficult </a:t>
            </a:r>
            <a:endParaRPr b="0" sz="1400" strike="noStrike">
              <a:latin typeface="Arial"/>
              <a:ea typeface="Arial"/>
              <a:cs typeface="Arial"/>
              <a:sym typeface="Arial"/>
            </a:endParaRPr>
          </a:p>
          <a:p>
            <a:pPr indent="0" lvl="0" marL="457200" marR="0" rtl="0" algn="l">
              <a:lnSpc>
                <a:spcPct val="100000"/>
              </a:lnSpc>
              <a:spcBef>
                <a:spcPts val="0"/>
              </a:spcBef>
              <a:spcAft>
                <a:spcPts val="0"/>
              </a:spcAft>
              <a:buNone/>
            </a:pPr>
            <a:r>
              <a:t/>
            </a:r>
            <a:endParaRPr b="0" sz="1400" strike="noStrike">
              <a:latin typeface="Arial"/>
              <a:ea typeface="Arial"/>
              <a:cs typeface="Arial"/>
              <a:sym typeface="Arial"/>
            </a:endParaRPr>
          </a:p>
          <a:p>
            <a:pPr indent="-317159" lvl="0" marL="457200" marR="0" rtl="0" algn="l">
              <a:lnSpc>
                <a:spcPct val="100000"/>
              </a:lnSpc>
              <a:spcBef>
                <a:spcPts val="0"/>
              </a:spcBef>
              <a:spcAft>
                <a:spcPts val="0"/>
              </a:spcAft>
              <a:buClr>
                <a:srgbClr val="000000"/>
              </a:buClr>
              <a:buSzPts val="1400"/>
              <a:buFont typeface="Arial"/>
              <a:buChar char="●"/>
            </a:pPr>
            <a:r>
              <a:rPr b="0" lang="en-GB" sz="1400" strike="noStrike">
                <a:solidFill>
                  <a:srgbClr val="000000"/>
                </a:solidFill>
                <a:latin typeface="Arial"/>
                <a:ea typeface="Arial"/>
                <a:cs typeface="Arial"/>
                <a:sym typeface="Arial"/>
              </a:rPr>
              <a:t>Given the same RF frequency 1.3GHz, and a linear ramp with no flat bottom / flat top - the separatrices are mismatched</a:t>
            </a:r>
            <a:endParaRPr b="0" sz="1400" strike="noStrike">
              <a:latin typeface="Arial"/>
              <a:ea typeface="Arial"/>
              <a:cs typeface="Arial"/>
              <a:sym typeface="Arial"/>
            </a:endParaRPr>
          </a:p>
          <a:p>
            <a:pPr indent="0" lvl="0" marL="0" marR="0" rtl="0" algn="l">
              <a:lnSpc>
                <a:spcPct val="100000"/>
              </a:lnSpc>
              <a:spcBef>
                <a:spcPts val="0"/>
              </a:spcBef>
              <a:spcAft>
                <a:spcPts val="0"/>
              </a:spcAft>
              <a:buNone/>
            </a:pPr>
            <a:r>
              <a:t/>
            </a:r>
            <a:endParaRPr b="0" sz="1400" strike="noStrike">
              <a:latin typeface="Arial"/>
              <a:ea typeface="Arial"/>
              <a:cs typeface="Arial"/>
              <a:sym typeface="Arial"/>
            </a:endParaRPr>
          </a:p>
          <a:p>
            <a:pPr indent="0" lvl="0" marL="0" marR="0" rtl="0" algn="l">
              <a:lnSpc>
                <a:spcPct val="100000"/>
              </a:lnSpc>
              <a:spcBef>
                <a:spcPts val="0"/>
              </a:spcBef>
              <a:spcAft>
                <a:spcPts val="0"/>
              </a:spcAft>
              <a:buNone/>
            </a:pPr>
            <a:r>
              <a:t/>
            </a:r>
            <a:endParaRPr b="0" sz="1400" strike="noStrike">
              <a:latin typeface="Arial"/>
              <a:ea typeface="Arial"/>
              <a:cs typeface="Arial"/>
              <a:sym typeface="Arial"/>
            </a:endParaRPr>
          </a:p>
        </p:txBody>
      </p:sp>
      <p:sp>
        <p:nvSpPr>
          <p:cNvPr id="316" name="Google Shape;316;p58"/>
          <p:cNvSpPr/>
          <p:nvPr/>
        </p:nvSpPr>
        <p:spPr>
          <a:xfrm>
            <a:off x="70560" y="3535560"/>
            <a:ext cx="3836400" cy="1170600"/>
          </a:xfrm>
          <a:prstGeom prst="rect">
            <a:avLst/>
          </a:prstGeom>
          <a:solidFill>
            <a:srgbClr val="B7CFFF">
              <a:alpha val="48630"/>
            </a:srgbClr>
          </a:solidFill>
          <a:ln>
            <a:noFill/>
          </a:ln>
        </p:spPr>
        <p:txBody>
          <a:bodyPr anchorCtr="0" anchor="t" bIns="45700" lIns="91425" spcFirstLastPara="1" rIns="91425" wrap="square" tIns="45700">
            <a:noAutofit/>
          </a:bodyPr>
          <a:lstStyle/>
          <a:p>
            <a:pPr indent="-317159" lvl="0" marL="457200" marR="0" rtl="0" algn="l">
              <a:lnSpc>
                <a:spcPct val="100000"/>
              </a:lnSpc>
              <a:spcBef>
                <a:spcPts val="0"/>
              </a:spcBef>
              <a:spcAft>
                <a:spcPts val="0"/>
              </a:spcAft>
              <a:buClr>
                <a:srgbClr val="000000"/>
              </a:buClr>
              <a:buSzPts val="1400"/>
              <a:buFont typeface="Arial"/>
              <a:buChar char="●"/>
            </a:pPr>
            <a:r>
              <a:rPr b="0" lang="en-GB" sz="1400" strike="noStrike">
                <a:solidFill>
                  <a:srgbClr val="000000"/>
                </a:solidFill>
                <a:latin typeface="Arial"/>
                <a:ea typeface="Arial"/>
                <a:cs typeface="Arial"/>
                <a:sym typeface="Arial"/>
              </a:rPr>
              <a:t>Previously, </a:t>
            </a:r>
            <a:r>
              <a:rPr b="1" lang="en-GB" sz="1300" strike="noStrike">
                <a:solidFill>
                  <a:srgbClr val="000000"/>
                </a:solidFill>
                <a:latin typeface="Arial"/>
                <a:ea typeface="Arial"/>
                <a:cs typeface="Arial"/>
                <a:sym typeface="Arial"/>
              </a:rPr>
              <a:t>φ</a:t>
            </a:r>
            <a:r>
              <a:rPr b="1" baseline="-25000" i="1" lang="en-GB" sz="1300" strike="noStrike">
                <a:solidFill>
                  <a:srgbClr val="000000"/>
                </a:solidFill>
                <a:latin typeface="Arial"/>
                <a:ea typeface="Arial"/>
                <a:cs typeface="Arial"/>
                <a:sym typeface="Arial"/>
              </a:rPr>
              <a:t>s </a:t>
            </a:r>
            <a:r>
              <a:rPr b="0" lang="en-GB" sz="1300" strike="noStrike">
                <a:solidFill>
                  <a:srgbClr val="000000"/>
                </a:solidFill>
                <a:latin typeface="Arial"/>
                <a:ea typeface="Arial"/>
                <a:cs typeface="Arial"/>
                <a:sym typeface="Arial"/>
              </a:rPr>
              <a:t>=135 for all RCS was assumed</a:t>
            </a:r>
            <a:endParaRPr b="0" sz="1300" strike="noStrike">
              <a:latin typeface="Arial"/>
              <a:ea typeface="Arial"/>
              <a:cs typeface="Arial"/>
              <a:sym typeface="Arial"/>
            </a:endParaRPr>
          </a:p>
          <a:p>
            <a:pPr indent="0" lvl="0" marL="457200" marR="0" rtl="0" algn="l">
              <a:lnSpc>
                <a:spcPct val="100000"/>
              </a:lnSpc>
              <a:spcBef>
                <a:spcPts val="0"/>
              </a:spcBef>
              <a:spcAft>
                <a:spcPts val="0"/>
              </a:spcAft>
              <a:buNone/>
            </a:pPr>
            <a:r>
              <a:t/>
            </a:r>
            <a:endParaRPr b="0" sz="1300" strike="noStrike">
              <a:latin typeface="Arial"/>
              <a:ea typeface="Arial"/>
              <a:cs typeface="Arial"/>
              <a:sym typeface="Arial"/>
            </a:endParaRPr>
          </a:p>
          <a:p>
            <a:pPr indent="-317159" lvl="0" marL="457200" marR="0" rtl="0" algn="l">
              <a:lnSpc>
                <a:spcPct val="100000"/>
              </a:lnSpc>
              <a:spcBef>
                <a:spcPts val="0"/>
              </a:spcBef>
              <a:spcAft>
                <a:spcPts val="0"/>
              </a:spcAft>
              <a:buClr>
                <a:srgbClr val="000000"/>
              </a:buClr>
              <a:buSzPts val="1300"/>
              <a:buFont typeface="Arial"/>
              <a:buChar char="●"/>
            </a:pPr>
            <a:r>
              <a:rPr b="1" lang="en-GB" sz="1300" strike="noStrike">
                <a:solidFill>
                  <a:srgbClr val="000000"/>
                </a:solidFill>
                <a:latin typeface="Arial"/>
                <a:ea typeface="Arial"/>
                <a:cs typeface="Arial"/>
                <a:sym typeface="Arial"/>
              </a:rPr>
              <a:t>φ</a:t>
            </a:r>
            <a:r>
              <a:rPr b="1" baseline="-25000" i="1" lang="en-GB" sz="1300" strike="noStrike">
                <a:solidFill>
                  <a:srgbClr val="000000"/>
                </a:solidFill>
                <a:latin typeface="Arial"/>
                <a:ea typeface="Arial"/>
                <a:cs typeface="Arial"/>
                <a:sym typeface="Arial"/>
              </a:rPr>
              <a:t>s</a:t>
            </a:r>
            <a:r>
              <a:rPr b="0" baseline="-25000" lang="en-GB" sz="1400" strike="noStrike">
                <a:solidFill>
                  <a:srgbClr val="000000"/>
                </a:solidFill>
                <a:latin typeface="Arial"/>
                <a:ea typeface="Arial"/>
                <a:cs typeface="Arial"/>
                <a:sym typeface="Arial"/>
              </a:rPr>
              <a:t>  </a:t>
            </a:r>
            <a:r>
              <a:rPr b="0" lang="en-GB" sz="1400" strike="noStrike">
                <a:solidFill>
                  <a:srgbClr val="000000"/>
                </a:solidFill>
                <a:latin typeface="Arial"/>
                <a:ea typeface="Arial"/>
                <a:cs typeface="Arial"/>
                <a:sym typeface="Arial"/>
              </a:rPr>
              <a:t>can be used to alter the bucket shape to improve matching</a:t>
            </a:r>
            <a:endParaRPr b="0" sz="1400" strike="noStrike">
              <a:latin typeface="Arial"/>
              <a:ea typeface="Arial"/>
              <a:cs typeface="Arial"/>
              <a:sym typeface="Arial"/>
            </a:endParaRPr>
          </a:p>
        </p:txBody>
      </p:sp>
      <p:pic>
        <p:nvPicPr>
          <p:cNvPr id="317" name="Google Shape;317;p58"/>
          <p:cNvPicPr preferRelativeResize="0"/>
          <p:nvPr/>
        </p:nvPicPr>
        <p:blipFill rotWithShape="1">
          <a:blip r:embed="rId3">
            <a:alphaModFix/>
          </a:blip>
          <a:srcRect b="0" l="0" r="0" t="0"/>
          <a:stretch/>
        </p:blipFill>
        <p:spPr>
          <a:xfrm>
            <a:off x="4114800" y="685800"/>
            <a:ext cx="3115078" cy="2336400"/>
          </a:xfrm>
          <a:prstGeom prst="rect">
            <a:avLst/>
          </a:prstGeom>
          <a:noFill/>
          <a:ln>
            <a:noFill/>
          </a:ln>
        </p:spPr>
      </p:pic>
      <p:pic>
        <p:nvPicPr>
          <p:cNvPr id="318" name="Google Shape;318;p58"/>
          <p:cNvPicPr preferRelativeResize="0"/>
          <p:nvPr/>
        </p:nvPicPr>
        <p:blipFill rotWithShape="1">
          <a:blip r:embed="rId4">
            <a:alphaModFix/>
          </a:blip>
          <a:srcRect b="0" l="0" r="0" t="0"/>
          <a:stretch/>
        </p:blipFill>
        <p:spPr>
          <a:xfrm>
            <a:off x="5724000" y="2514600"/>
            <a:ext cx="2962803" cy="222192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1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59"/>
          <p:cNvSpPr txBox="1"/>
          <p:nvPr/>
        </p:nvSpPr>
        <p:spPr>
          <a:xfrm>
            <a:off x="1295280" y="-20520"/>
            <a:ext cx="6781200" cy="4317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0" lang="en-GB" sz="3200" strike="noStrike">
                <a:solidFill>
                  <a:srgbClr val="000000"/>
                </a:solidFill>
                <a:latin typeface="Calibri"/>
                <a:ea typeface="Calibri"/>
                <a:cs typeface="Calibri"/>
                <a:sym typeface="Calibri"/>
              </a:rPr>
              <a:t>Longitudinal matching</a:t>
            </a:r>
            <a:endParaRPr b="0" sz="3200" strike="noStrike">
              <a:solidFill>
                <a:srgbClr val="000000"/>
              </a:solidFill>
              <a:latin typeface="Arial"/>
              <a:ea typeface="Arial"/>
              <a:cs typeface="Arial"/>
              <a:sym typeface="Arial"/>
            </a:endParaRPr>
          </a:p>
        </p:txBody>
      </p:sp>
      <p:sp>
        <p:nvSpPr>
          <p:cNvPr id="324" name="Google Shape;324;p59"/>
          <p:cNvSpPr/>
          <p:nvPr/>
        </p:nvSpPr>
        <p:spPr>
          <a:xfrm>
            <a:off x="7834320" y="4668480"/>
            <a:ext cx="255000" cy="1605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1" lang="en-GB" sz="1200" strike="noStrike">
                <a:solidFill>
                  <a:srgbClr val="FFFFFF"/>
                </a:solidFill>
                <a:latin typeface="Arial Narrow"/>
                <a:ea typeface="Arial Narrow"/>
                <a:cs typeface="Arial Narrow"/>
                <a:sym typeface="Arial Narrow"/>
              </a:rPr>
              <a:t>‹#›</a:t>
            </a:fld>
            <a:endParaRPr b="0" sz="1200" strike="noStrike">
              <a:latin typeface="Arial"/>
              <a:ea typeface="Arial"/>
              <a:cs typeface="Arial"/>
              <a:sym typeface="Arial"/>
            </a:endParaRPr>
          </a:p>
        </p:txBody>
      </p:sp>
      <p:sp>
        <p:nvSpPr>
          <p:cNvPr id="325" name="Google Shape;325;p59"/>
          <p:cNvSpPr txBox="1"/>
          <p:nvPr/>
        </p:nvSpPr>
        <p:spPr>
          <a:xfrm>
            <a:off x="7848720" y="4904280"/>
            <a:ext cx="456900" cy="2736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0" lang="en-GB" sz="1200" strike="noStrike">
                <a:solidFill>
                  <a:srgbClr val="FFFFFF"/>
                </a:solidFill>
                <a:latin typeface="Calibri"/>
                <a:ea typeface="Calibri"/>
                <a:cs typeface="Calibri"/>
                <a:sym typeface="Calibri"/>
              </a:rPr>
              <a:t>‹#›</a:t>
            </a:fld>
            <a:endParaRPr b="0" sz="1200" strike="noStrike">
              <a:latin typeface="Times New Roman"/>
              <a:ea typeface="Times New Roman"/>
              <a:cs typeface="Times New Roman"/>
              <a:sym typeface="Times New Roman"/>
            </a:endParaRPr>
          </a:p>
        </p:txBody>
      </p:sp>
      <p:sp>
        <p:nvSpPr>
          <p:cNvPr id="326" name="Google Shape;326;p59"/>
          <p:cNvSpPr/>
          <p:nvPr/>
        </p:nvSpPr>
        <p:spPr>
          <a:xfrm>
            <a:off x="457200" y="551880"/>
            <a:ext cx="3836400" cy="2648400"/>
          </a:xfrm>
          <a:prstGeom prst="rect">
            <a:avLst/>
          </a:prstGeom>
          <a:solidFill>
            <a:srgbClr val="FFD6D8">
              <a:alpha val="48630"/>
            </a:srgb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0" sz="1800" strike="noStrike">
              <a:latin typeface="Arial"/>
              <a:ea typeface="Arial"/>
              <a:cs typeface="Arial"/>
              <a:sym typeface="Arial"/>
            </a:endParaRPr>
          </a:p>
          <a:p>
            <a:pPr indent="-317159" lvl="0" marL="457200" marR="0" rtl="0" algn="l">
              <a:lnSpc>
                <a:spcPct val="100000"/>
              </a:lnSpc>
              <a:spcBef>
                <a:spcPts val="0"/>
              </a:spcBef>
              <a:spcAft>
                <a:spcPts val="0"/>
              </a:spcAft>
              <a:buClr>
                <a:srgbClr val="000000"/>
              </a:buClr>
              <a:buSzPts val="1400"/>
              <a:buFont typeface="Arial"/>
              <a:buChar char="●"/>
            </a:pPr>
            <a:r>
              <a:rPr b="0" lang="en-GB" sz="1400" strike="noStrike">
                <a:solidFill>
                  <a:srgbClr val="000000"/>
                </a:solidFill>
                <a:latin typeface="Arial"/>
                <a:ea typeface="Arial"/>
                <a:cs typeface="Arial"/>
                <a:sym typeface="Arial"/>
              </a:rPr>
              <a:t>Study so far has assumed </a:t>
            </a:r>
            <a:r>
              <a:rPr b="1" lang="en-GB" sz="1400" strike="noStrike">
                <a:solidFill>
                  <a:srgbClr val="000000"/>
                </a:solidFill>
                <a:latin typeface="Arial"/>
                <a:ea typeface="Arial"/>
                <a:cs typeface="Arial"/>
                <a:sym typeface="Arial"/>
              </a:rPr>
              <a:t>matched distributions</a:t>
            </a:r>
            <a:r>
              <a:rPr b="0" lang="en-GB" sz="1400" strike="noStrike">
                <a:solidFill>
                  <a:srgbClr val="000000"/>
                </a:solidFill>
                <a:latin typeface="Arial"/>
                <a:ea typeface="Arial"/>
                <a:cs typeface="Arial"/>
                <a:sym typeface="Arial"/>
              </a:rPr>
              <a:t> on injection for each RCS</a:t>
            </a:r>
            <a:endParaRPr b="0" sz="1400" strike="noStrike">
              <a:latin typeface="Arial"/>
              <a:ea typeface="Arial"/>
              <a:cs typeface="Arial"/>
              <a:sym typeface="Arial"/>
            </a:endParaRPr>
          </a:p>
          <a:p>
            <a:pPr indent="0" lvl="0" marL="457200" marR="0" rtl="0" algn="l">
              <a:lnSpc>
                <a:spcPct val="100000"/>
              </a:lnSpc>
              <a:spcBef>
                <a:spcPts val="0"/>
              </a:spcBef>
              <a:spcAft>
                <a:spcPts val="0"/>
              </a:spcAft>
              <a:buNone/>
            </a:pPr>
            <a:r>
              <a:t/>
            </a:r>
            <a:endParaRPr b="0" sz="1400" strike="noStrike">
              <a:latin typeface="Arial"/>
              <a:ea typeface="Arial"/>
              <a:cs typeface="Arial"/>
              <a:sym typeface="Arial"/>
            </a:endParaRPr>
          </a:p>
          <a:p>
            <a:pPr indent="-317159" lvl="0" marL="457200" marR="0" rtl="0" algn="l">
              <a:lnSpc>
                <a:spcPct val="100000"/>
              </a:lnSpc>
              <a:spcBef>
                <a:spcPts val="0"/>
              </a:spcBef>
              <a:spcAft>
                <a:spcPts val="0"/>
              </a:spcAft>
              <a:buClr>
                <a:srgbClr val="000000"/>
              </a:buClr>
              <a:buSzPts val="1400"/>
              <a:buFont typeface="Arial"/>
              <a:buChar char="●"/>
            </a:pPr>
            <a:r>
              <a:rPr b="0" lang="en-GB" sz="1400" strike="noStrike">
                <a:solidFill>
                  <a:srgbClr val="000000"/>
                </a:solidFill>
                <a:latin typeface="Arial"/>
                <a:ea typeface="Arial"/>
                <a:cs typeface="Arial"/>
                <a:sym typeface="Arial"/>
              </a:rPr>
              <a:t>Reality, transfer through machines is difficult </a:t>
            </a:r>
            <a:endParaRPr b="0" sz="1400" strike="noStrike">
              <a:latin typeface="Arial"/>
              <a:ea typeface="Arial"/>
              <a:cs typeface="Arial"/>
              <a:sym typeface="Arial"/>
            </a:endParaRPr>
          </a:p>
          <a:p>
            <a:pPr indent="0" lvl="0" marL="457200" marR="0" rtl="0" algn="l">
              <a:lnSpc>
                <a:spcPct val="100000"/>
              </a:lnSpc>
              <a:spcBef>
                <a:spcPts val="0"/>
              </a:spcBef>
              <a:spcAft>
                <a:spcPts val="0"/>
              </a:spcAft>
              <a:buNone/>
            </a:pPr>
            <a:r>
              <a:t/>
            </a:r>
            <a:endParaRPr b="0" sz="1400" strike="noStrike">
              <a:latin typeface="Arial"/>
              <a:ea typeface="Arial"/>
              <a:cs typeface="Arial"/>
              <a:sym typeface="Arial"/>
            </a:endParaRPr>
          </a:p>
          <a:p>
            <a:pPr indent="-317159" lvl="0" marL="457200" marR="0" rtl="0" algn="l">
              <a:lnSpc>
                <a:spcPct val="100000"/>
              </a:lnSpc>
              <a:spcBef>
                <a:spcPts val="0"/>
              </a:spcBef>
              <a:spcAft>
                <a:spcPts val="0"/>
              </a:spcAft>
              <a:buClr>
                <a:srgbClr val="000000"/>
              </a:buClr>
              <a:buSzPts val="1400"/>
              <a:buFont typeface="Arial"/>
              <a:buChar char="●"/>
            </a:pPr>
            <a:r>
              <a:rPr b="0" lang="en-GB" sz="1400" strike="noStrike">
                <a:solidFill>
                  <a:srgbClr val="000000"/>
                </a:solidFill>
                <a:latin typeface="Arial"/>
                <a:ea typeface="Arial"/>
                <a:cs typeface="Arial"/>
                <a:sym typeface="Arial"/>
              </a:rPr>
              <a:t>Given the same RF frequency, and a linear ramp with no flat bottom/ flat top - the separatrices are mismatched</a:t>
            </a:r>
            <a:endParaRPr b="0" sz="1400" strike="noStrike">
              <a:latin typeface="Arial"/>
              <a:ea typeface="Arial"/>
              <a:cs typeface="Arial"/>
              <a:sym typeface="Arial"/>
            </a:endParaRPr>
          </a:p>
          <a:p>
            <a:pPr indent="0" lvl="0" marL="0" marR="0" rtl="0" algn="l">
              <a:lnSpc>
                <a:spcPct val="100000"/>
              </a:lnSpc>
              <a:spcBef>
                <a:spcPts val="0"/>
              </a:spcBef>
              <a:spcAft>
                <a:spcPts val="0"/>
              </a:spcAft>
              <a:buNone/>
            </a:pPr>
            <a:r>
              <a:t/>
            </a:r>
            <a:endParaRPr b="0" sz="1400" strike="noStrike">
              <a:latin typeface="Arial"/>
              <a:ea typeface="Arial"/>
              <a:cs typeface="Arial"/>
              <a:sym typeface="Arial"/>
            </a:endParaRPr>
          </a:p>
          <a:p>
            <a:pPr indent="0" lvl="0" marL="0" marR="0" rtl="0" algn="l">
              <a:lnSpc>
                <a:spcPct val="100000"/>
              </a:lnSpc>
              <a:spcBef>
                <a:spcPts val="0"/>
              </a:spcBef>
              <a:spcAft>
                <a:spcPts val="0"/>
              </a:spcAft>
              <a:buNone/>
            </a:pPr>
            <a:r>
              <a:t/>
            </a:r>
            <a:endParaRPr b="0" sz="1400" strike="noStrike">
              <a:latin typeface="Arial"/>
              <a:ea typeface="Arial"/>
              <a:cs typeface="Arial"/>
              <a:sym typeface="Arial"/>
            </a:endParaRPr>
          </a:p>
        </p:txBody>
      </p:sp>
      <p:sp>
        <p:nvSpPr>
          <p:cNvPr id="327" name="Google Shape;327;p59"/>
          <p:cNvSpPr/>
          <p:nvPr/>
        </p:nvSpPr>
        <p:spPr>
          <a:xfrm>
            <a:off x="466560" y="3211560"/>
            <a:ext cx="3836400" cy="579000"/>
          </a:xfrm>
          <a:prstGeom prst="rect">
            <a:avLst/>
          </a:prstGeom>
          <a:solidFill>
            <a:srgbClr val="B7CFFF">
              <a:alpha val="48630"/>
            </a:srgbClr>
          </a:solidFill>
          <a:ln>
            <a:noFill/>
          </a:ln>
        </p:spPr>
        <p:txBody>
          <a:bodyPr anchorCtr="0" anchor="t" bIns="45700" lIns="91425" spcFirstLastPara="1" rIns="91425" wrap="square" tIns="45700">
            <a:noAutofit/>
          </a:bodyPr>
          <a:lstStyle/>
          <a:p>
            <a:pPr indent="-317159" lvl="0" marL="457200" marR="0" rtl="0" algn="l">
              <a:lnSpc>
                <a:spcPct val="100000"/>
              </a:lnSpc>
              <a:spcBef>
                <a:spcPts val="0"/>
              </a:spcBef>
              <a:spcAft>
                <a:spcPts val="0"/>
              </a:spcAft>
              <a:buClr>
                <a:srgbClr val="000000"/>
              </a:buClr>
              <a:buSzPts val="1400"/>
              <a:buFont typeface="Arial"/>
              <a:buChar char="●"/>
            </a:pPr>
            <a:r>
              <a:rPr b="1" lang="en-GB" sz="1400" strike="noStrike">
                <a:solidFill>
                  <a:srgbClr val="000000"/>
                </a:solidFill>
                <a:latin typeface="Arial"/>
                <a:ea typeface="Arial"/>
                <a:cs typeface="Arial"/>
                <a:sym typeface="Arial"/>
              </a:rPr>
              <a:t>With no intensity effects, an optimal phase scheme can be easily found</a:t>
            </a:r>
            <a:r>
              <a:rPr b="0" lang="en-GB" sz="1800" strike="noStrike">
                <a:solidFill>
                  <a:srgbClr val="000000"/>
                </a:solidFill>
                <a:latin typeface="Arial"/>
                <a:ea typeface="Arial"/>
                <a:cs typeface="Arial"/>
                <a:sym typeface="Arial"/>
              </a:rPr>
              <a:t> </a:t>
            </a:r>
            <a:endParaRPr b="0" sz="1800" strike="noStrike">
              <a:latin typeface="Arial"/>
              <a:ea typeface="Arial"/>
              <a:cs typeface="Arial"/>
              <a:sym typeface="Arial"/>
            </a:endParaRPr>
          </a:p>
        </p:txBody>
      </p:sp>
      <p:grpSp>
        <p:nvGrpSpPr>
          <p:cNvPr id="328" name="Google Shape;328;p59"/>
          <p:cNvGrpSpPr/>
          <p:nvPr/>
        </p:nvGrpSpPr>
        <p:grpSpPr>
          <a:xfrm>
            <a:off x="6310355" y="1407606"/>
            <a:ext cx="2520613" cy="1803974"/>
            <a:chOff x="6172200" y="412920"/>
            <a:chExt cx="1935360" cy="1415881"/>
          </a:xfrm>
        </p:grpSpPr>
        <p:pic>
          <p:nvPicPr>
            <p:cNvPr id="329" name="Google Shape;329;p59"/>
            <p:cNvPicPr preferRelativeResize="0"/>
            <p:nvPr/>
          </p:nvPicPr>
          <p:blipFill rotWithShape="1">
            <a:blip r:embed="rId3">
              <a:alphaModFix/>
            </a:blip>
            <a:srcRect b="0" l="0" r="0" t="11000"/>
            <a:stretch/>
          </p:blipFill>
          <p:spPr>
            <a:xfrm>
              <a:off x="6214320" y="556560"/>
              <a:ext cx="1850760" cy="1217880"/>
            </a:xfrm>
            <a:prstGeom prst="rect">
              <a:avLst/>
            </a:prstGeom>
            <a:noFill/>
            <a:ln>
              <a:noFill/>
            </a:ln>
          </p:spPr>
        </p:pic>
        <p:pic>
          <p:nvPicPr>
            <p:cNvPr id="330" name="Google Shape;330;p59"/>
            <p:cNvPicPr preferRelativeResize="0"/>
            <p:nvPr/>
          </p:nvPicPr>
          <p:blipFill rotWithShape="1">
            <a:blip r:embed="rId4">
              <a:alphaModFix/>
            </a:blip>
            <a:srcRect b="0" l="0" r="94790" t="0"/>
            <a:stretch/>
          </p:blipFill>
          <p:spPr>
            <a:xfrm>
              <a:off x="6230160" y="412920"/>
              <a:ext cx="99722" cy="1415881"/>
            </a:xfrm>
            <a:prstGeom prst="rect">
              <a:avLst/>
            </a:prstGeom>
            <a:noFill/>
            <a:ln>
              <a:noFill/>
            </a:ln>
          </p:spPr>
        </p:pic>
        <p:pic>
          <p:nvPicPr>
            <p:cNvPr id="331" name="Google Shape;331;p59"/>
            <p:cNvPicPr preferRelativeResize="0"/>
            <p:nvPr/>
          </p:nvPicPr>
          <p:blipFill rotWithShape="1">
            <a:blip r:embed="rId4">
              <a:alphaModFix/>
            </a:blip>
            <a:srcRect b="0" l="0" r="0" t="94608"/>
            <a:stretch/>
          </p:blipFill>
          <p:spPr>
            <a:xfrm>
              <a:off x="6172200" y="1697400"/>
              <a:ext cx="1935360" cy="77399"/>
            </a:xfrm>
            <a:prstGeom prst="rect">
              <a:avLst/>
            </a:prstGeom>
            <a:noFill/>
            <a:ln>
              <a:noFill/>
            </a:ln>
          </p:spPr>
        </p:pic>
      </p:grpSp>
      <p:pic>
        <p:nvPicPr>
          <p:cNvPr id="332" name="Google Shape;332;p59"/>
          <p:cNvPicPr preferRelativeResize="0"/>
          <p:nvPr/>
        </p:nvPicPr>
        <p:blipFill rotWithShape="1">
          <a:blip r:embed="rId5">
            <a:alphaModFix/>
          </a:blip>
          <a:srcRect b="0" l="0" r="0" t="0"/>
          <a:stretch/>
        </p:blipFill>
        <p:spPr>
          <a:xfrm>
            <a:off x="4548800" y="3128523"/>
            <a:ext cx="1796301" cy="1347125"/>
          </a:xfrm>
          <a:prstGeom prst="rect">
            <a:avLst/>
          </a:prstGeom>
          <a:noFill/>
          <a:ln>
            <a:noFill/>
          </a:ln>
        </p:spPr>
      </p:pic>
      <p:pic>
        <p:nvPicPr>
          <p:cNvPr id="333" name="Google Shape;333;p59"/>
          <p:cNvPicPr preferRelativeResize="0"/>
          <p:nvPr/>
        </p:nvPicPr>
        <p:blipFill rotWithShape="1">
          <a:blip r:embed="rId6">
            <a:alphaModFix/>
          </a:blip>
          <a:srcRect b="0" l="0" r="0" t="0"/>
          <a:stretch/>
        </p:blipFill>
        <p:spPr>
          <a:xfrm>
            <a:off x="4604273" y="849263"/>
            <a:ext cx="1740832" cy="1305677"/>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3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60"/>
          <p:cNvSpPr txBox="1"/>
          <p:nvPr/>
        </p:nvSpPr>
        <p:spPr>
          <a:xfrm>
            <a:off x="1295280" y="-20520"/>
            <a:ext cx="6781200" cy="431700"/>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None/>
            </a:pPr>
            <a:r>
              <a:rPr b="0" lang="en-GB" sz="3200" strike="noStrike">
                <a:solidFill>
                  <a:srgbClr val="000000"/>
                </a:solidFill>
                <a:latin typeface="Calibri"/>
                <a:ea typeface="Calibri"/>
                <a:cs typeface="Calibri"/>
                <a:sym typeface="Calibri"/>
              </a:rPr>
              <a:t>Longitudinal matching</a:t>
            </a:r>
            <a:endParaRPr b="0" sz="3200" strike="noStrike">
              <a:solidFill>
                <a:srgbClr val="000000"/>
              </a:solidFill>
              <a:latin typeface="Arial"/>
              <a:ea typeface="Arial"/>
              <a:cs typeface="Arial"/>
              <a:sym typeface="Arial"/>
            </a:endParaRPr>
          </a:p>
        </p:txBody>
      </p:sp>
      <p:sp>
        <p:nvSpPr>
          <p:cNvPr id="339" name="Google Shape;339;p60"/>
          <p:cNvSpPr txBox="1"/>
          <p:nvPr/>
        </p:nvSpPr>
        <p:spPr>
          <a:xfrm>
            <a:off x="7848720" y="4904280"/>
            <a:ext cx="456900" cy="273600"/>
          </a:xfrm>
          <a:prstGeom prst="rect">
            <a:avLst/>
          </a:prstGeom>
          <a:noFill/>
          <a:ln>
            <a:noFill/>
          </a:ln>
        </p:spPr>
        <p:txBody>
          <a:bodyPr anchorCtr="0" anchor="ctr" bIns="45700" lIns="91425" spcFirstLastPara="1" rIns="91425" wrap="square" tIns="45700">
            <a:noAutofit/>
          </a:bodyPr>
          <a:lstStyle/>
          <a:p>
            <a:pPr indent="0" lvl="0" marL="0" marR="0" rtl="0" algn="r">
              <a:lnSpc>
                <a:spcPct val="100000"/>
              </a:lnSpc>
              <a:spcBef>
                <a:spcPts val="0"/>
              </a:spcBef>
              <a:spcAft>
                <a:spcPts val="0"/>
              </a:spcAft>
              <a:buNone/>
            </a:pPr>
            <a:fld id="{00000000-1234-1234-1234-123412341234}" type="slidenum">
              <a:rPr b="0" lang="en-GB" sz="1200" strike="noStrike">
                <a:solidFill>
                  <a:srgbClr val="FFFFFF"/>
                </a:solidFill>
                <a:latin typeface="Calibri"/>
                <a:ea typeface="Calibri"/>
                <a:cs typeface="Calibri"/>
                <a:sym typeface="Calibri"/>
              </a:rPr>
              <a:t>‹#›</a:t>
            </a:fld>
            <a:endParaRPr b="0" sz="1200" strike="noStrike">
              <a:latin typeface="Times New Roman"/>
              <a:ea typeface="Times New Roman"/>
              <a:cs typeface="Times New Roman"/>
              <a:sym typeface="Times New Roman"/>
            </a:endParaRPr>
          </a:p>
        </p:txBody>
      </p:sp>
      <p:sp>
        <p:nvSpPr>
          <p:cNvPr id="340" name="Google Shape;340;p60"/>
          <p:cNvSpPr/>
          <p:nvPr/>
        </p:nvSpPr>
        <p:spPr>
          <a:xfrm>
            <a:off x="179640" y="994800"/>
            <a:ext cx="3836400" cy="2009100"/>
          </a:xfrm>
          <a:prstGeom prst="rect">
            <a:avLst/>
          </a:prstGeom>
          <a:solidFill>
            <a:srgbClr val="FFD6D8">
              <a:alpha val="48630"/>
            </a:srgbClr>
          </a:solidFill>
          <a:ln>
            <a:noFill/>
          </a:ln>
        </p:spPr>
        <p:txBody>
          <a:bodyPr anchorCtr="0" anchor="t" bIns="45700" lIns="91425" spcFirstLastPara="1" rIns="91425" wrap="square" tIns="45700">
            <a:noAutofit/>
          </a:bodyPr>
          <a:lstStyle/>
          <a:p>
            <a:pPr indent="-164565" lvl="0" marL="216000" marR="0" rtl="0" algn="l">
              <a:lnSpc>
                <a:spcPct val="100000"/>
              </a:lnSpc>
              <a:spcBef>
                <a:spcPts val="0"/>
              </a:spcBef>
              <a:spcAft>
                <a:spcPts val="0"/>
              </a:spcAft>
              <a:buClr>
                <a:srgbClr val="000000"/>
              </a:buClr>
              <a:buSzPts val="810"/>
              <a:buFont typeface="Noto Sans Symbols"/>
              <a:buNone/>
            </a:pPr>
            <a:r>
              <a:t/>
            </a:r>
            <a:endParaRPr b="0" sz="1800" strike="noStrike">
              <a:latin typeface="Arial"/>
              <a:ea typeface="Arial"/>
              <a:cs typeface="Arial"/>
              <a:sym typeface="Arial"/>
            </a:endParaRPr>
          </a:p>
          <a:p>
            <a:pPr indent="-317159" lvl="0" marL="457200" marR="0" rtl="0" algn="l">
              <a:lnSpc>
                <a:spcPct val="100000"/>
              </a:lnSpc>
              <a:spcBef>
                <a:spcPts val="0"/>
              </a:spcBef>
              <a:spcAft>
                <a:spcPts val="0"/>
              </a:spcAft>
              <a:buClr>
                <a:srgbClr val="000000"/>
              </a:buClr>
              <a:buSzPts val="1400"/>
              <a:buFont typeface="Arial"/>
              <a:buChar char="●"/>
            </a:pPr>
            <a:r>
              <a:rPr b="0" lang="en-GB" sz="1400" strike="noStrike">
                <a:solidFill>
                  <a:srgbClr val="000000"/>
                </a:solidFill>
                <a:latin typeface="Arial"/>
                <a:ea typeface="Arial"/>
                <a:cs typeface="Arial"/>
                <a:sym typeface="Arial"/>
              </a:rPr>
              <a:t>The separatrix is altered through </a:t>
            </a:r>
            <a:r>
              <a:rPr b="1" lang="en-GB" sz="1400" strike="noStrike">
                <a:solidFill>
                  <a:srgbClr val="000000"/>
                </a:solidFill>
                <a:latin typeface="Arial"/>
                <a:ea typeface="Arial"/>
                <a:cs typeface="Arial"/>
                <a:sym typeface="Arial"/>
              </a:rPr>
              <a:t>intensity</a:t>
            </a:r>
            <a:r>
              <a:rPr b="0" lang="en-GB" sz="1400" strike="noStrike">
                <a:solidFill>
                  <a:srgbClr val="000000"/>
                </a:solidFill>
                <a:latin typeface="Arial"/>
                <a:ea typeface="Arial"/>
                <a:cs typeface="Arial"/>
                <a:sym typeface="Arial"/>
              </a:rPr>
              <a:t> effects</a:t>
            </a:r>
            <a:endParaRPr b="0" sz="1400" strike="noStrike">
              <a:latin typeface="Arial"/>
              <a:ea typeface="Arial"/>
              <a:cs typeface="Arial"/>
              <a:sym typeface="Arial"/>
            </a:endParaRPr>
          </a:p>
          <a:p>
            <a:pPr indent="0" lvl="0" marL="457200" marR="0" rtl="0" algn="l">
              <a:lnSpc>
                <a:spcPct val="100000"/>
              </a:lnSpc>
              <a:spcBef>
                <a:spcPts val="0"/>
              </a:spcBef>
              <a:spcAft>
                <a:spcPts val="0"/>
              </a:spcAft>
              <a:buClr>
                <a:srgbClr val="000000"/>
              </a:buClr>
              <a:buSzPts val="630"/>
              <a:buFont typeface="Noto Sans Symbols"/>
              <a:buNone/>
            </a:pPr>
            <a:r>
              <a:t/>
            </a:r>
            <a:endParaRPr b="0" sz="1400" strike="noStrike">
              <a:latin typeface="Arial"/>
              <a:ea typeface="Arial"/>
              <a:cs typeface="Arial"/>
              <a:sym typeface="Arial"/>
            </a:endParaRPr>
          </a:p>
          <a:p>
            <a:pPr indent="-317159" lvl="0" marL="457200" marR="0" rtl="0" algn="l">
              <a:lnSpc>
                <a:spcPct val="100000"/>
              </a:lnSpc>
              <a:spcBef>
                <a:spcPts val="0"/>
              </a:spcBef>
              <a:spcAft>
                <a:spcPts val="0"/>
              </a:spcAft>
              <a:buClr>
                <a:srgbClr val="000000"/>
              </a:buClr>
              <a:buSzPts val="1400"/>
              <a:buFont typeface="Arial"/>
              <a:buChar char="●"/>
            </a:pPr>
            <a:r>
              <a:rPr b="0" lang="en-GB" sz="1400" strike="noStrike">
                <a:solidFill>
                  <a:srgbClr val="000000"/>
                </a:solidFill>
                <a:latin typeface="Arial"/>
                <a:ea typeface="Arial"/>
                <a:cs typeface="Arial"/>
                <a:sym typeface="Arial"/>
              </a:rPr>
              <a:t>Considering the FM (fundamental cavity mode) </a:t>
            </a:r>
            <a:r>
              <a:rPr lang="en-GB"/>
              <a:t>beam interaction</a:t>
            </a:r>
            <a:r>
              <a:rPr b="0" lang="en-GB" sz="1400" strike="noStrike">
                <a:solidFill>
                  <a:srgbClr val="000000"/>
                </a:solidFill>
                <a:latin typeface="Arial"/>
                <a:ea typeface="Arial"/>
                <a:cs typeface="Arial"/>
                <a:sym typeface="Arial"/>
              </a:rPr>
              <a:t>, the induced voltage differs depending on single-turn or multi-turn-wake</a:t>
            </a:r>
            <a:endParaRPr b="0" sz="1400" strike="noStrike">
              <a:latin typeface="Arial"/>
              <a:ea typeface="Arial"/>
              <a:cs typeface="Arial"/>
              <a:sym typeface="Arial"/>
            </a:endParaRPr>
          </a:p>
          <a:p>
            <a:pPr indent="0" lvl="0" marL="457200" marR="0" rtl="0" algn="l">
              <a:lnSpc>
                <a:spcPct val="100000"/>
              </a:lnSpc>
              <a:spcBef>
                <a:spcPts val="0"/>
              </a:spcBef>
              <a:spcAft>
                <a:spcPts val="0"/>
              </a:spcAft>
              <a:buNone/>
            </a:pPr>
            <a:r>
              <a:t/>
            </a:r>
            <a:endParaRPr b="0" sz="1400" strike="noStrike">
              <a:latin typeface="Arial"/>
              <a:ea typeface="Arial"/>
              <a:cs typeface="Arial"/>
              <a:sym typeface="Arial"/>
            </a:endParaRPr>
          </a:p>
        </p:txBody>
      </p:sp>
      <p:sp>
        <p:nvSpPr>
          <p:cNvPr id="341" name="Google Shape;341;p60"/>
          <p:cNvSpPr/>
          <p:nvPr/>
        </p:nvSpPr>
        <p:spPr>
          <a:xfrm>
            <a:off x="116640" y="4790520"/>
            <a:ext cx="6701100" cy="198300"/>
          </a:xfrm>
          <a:prstGeom prst="roundRect">
            <a:avLst>
              <a:gd fmla="val 16667" name="adj"/>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2" name="Google Shape;342;p60"/>
          <p:cNvSpPr/>
          <p:nvPr/>
        </p:nvSpPr>
        <p:spPr>
          <a:xfrm>
            <a:off x="7519680" y="4168080"/>
            <a:ext cx="2704200" cy="403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3" name="Google Shape;343;p60"/>
          <p:cNvSpPr/>
          <p:nvPr/>
        </p:nvSpPr>
        <p:spPr>
          <a:xfrm>
            <a:off x="179640" y="3017160"/>
            <a:ext cx="3836400" cy="973500"/>
          </a:xfrm>
          <a:prstGeom prst="rect">
            <a:avLst/>
          </a:prstGeom>
          <a:solidFill>
            <a:srgbClr val="B7CFFF">
              <a:alpha val="48630"/>
            </a:srgbClr>
          </a:solidFill>
          <a:ln>
            <a:noFill/>
          </a:ln>
        </p:spPr>
        <p:txBody>
          <a:bodyPr anchorCtr="0" anchor="t" bIns="45700" lIns="91425" spcFirstLastPara="1" rIns="91425" wrap="square" tIns="45700">
            <a:noAutofit/>
          </a:bodyPr>
          <a:lstStyle/>
          <a:p>
            <a:pPr indent="-202859" lvl="0" marL="457200" marR="0" rtl="0" algn="l">
              <a:lnSpc>
                <a:spcPct val="100000"/>
              </a:lnSpc>
              <a:spcBef>
                <a:spcPts val="0"/>
              </a:spcBef>
              <a:spcAft>
                <a:spcPts val="0"/>
              </a:spcAft>
              <a:buClr>
                <a:srgbClr val="000000"/>
              </a:buClr>
              <a:buSzPts val="1800"/>
              <a:buFont typeface="Arial"/>
              <a:buNone/>
            </a:pPr>
            <a:r>
              <a:t/>
            </a:r>
            <a:endParaRPr b="0" sz="1800" strike="noStrike">
              <a:latin typeface="Arial"/>
              <a:ea typeface="Arial"/>
              <a:cs typeface="Arial"/>
              <a:sym typeface="Arial"/>
            </a:endParaRPr>
          </a:p>
          <a:p>
            <a:pPr indent="-317159" lvl="0" marL="457200" marR="0" rtl="0" algn="l">
              <a:lnSpc>
                <a:spcPct val="100000"/>
              </a:lnSpc>
              <a:spcBef>
                <a:spcPts val="0"/>
              </a:spcBef>
              <a:spcAft>
                <a:spcPts val="0"/>
              </a:spcAft>
              <a:buClr>
                <a:srgbClr val="000000"/>
              </a:buClr>
              <a:buSzPts val="1300"/>
              <a:buFont typeface="Arial"/>
              <a:buChar char="●"/>
            </a:pPr>
            <a:r>
              <a:rPr b="1" lang="en-GB" sz="1300" strike="noStrike">
                <a:solidFill>
                  <a:srgbClr val="000000"/>
                </a:solidFill>
                <a:latin typeface="Arial"/>
                <a:ea typeface="Arial"/>
                <a:cs typeface="Arial"/>
                <a:sym typeface="Arial"/>
              </a:rPr>
              <a:t>φ</a:t>
            </a:r>
            <a:r>
              <a:rPr b="1" baseline="-25000" i="1" lang="en-GB" sz="1300" strike="noStrike">
                <a:solidFill>
                  <a:srgbClr val="000000"/>
                </a:solidFill>
                <a:latin typeface="Arial"/>
                <a:ea typeface="Arial"/>
                <a:cs typeface="Arial"/>
                <a:sym typeface="Arial"/>
              </a:rPr>
              <a:t>s</a:t>
            </a:r>
            <a:r>
              <a:rPr b="0" baseline="-25000" lang="en-GB" sz="1400" strike="noStrike">
                <a:solidFill>
                  <a:srgbClr val="000000"/>
                </a:solidFill>
                <a:latin typeface="Arial"/>
                <a:ea typeface="Arial"/>
                <a:cs typeface="Arial"/>
                <a:sym typeface="Arial"/>
              </a:rPr>
              <a:t>  </a:t>
            </a:r>
            <a:r>
              <a:rPr b="0" lang="en-GB" sz="1400" strike="noStrike">
                <a:solidFill>
                  <a:srgbClr val="000000"/>
                </a:solidFill>
                <a:latin typeface="Arial"/>
                <a:ea typeface="Arial"/>
                <a:cs typeface="Arial"/>
                <a:sym typeface="Arial"/>
              </a:rPr>
              <a:t>can still be used to improve matching, but depends on the intensity effects present</a:t>
            </a:r>
            <a:endParaRPr b="0" sz="1400" strike="noStrike">
              <a:latin typeface="Arial"/>
              <a:ea typeface="Arial"/>
              <a:cs typeface="Arial"/>
              <a:sym typeface="Arial"/>
            </a:endParaRPr>
          </a:p>
        </p:txBody>
      </p:sp>
      <p:pic>
        <p:nvPicPr>
          <p:cNvPr descr="A graph of a function with Eagle Ford Group in the background&#10;&#10;Description automatically generated with medium confidence" id="344" name="Google Shape;344;p60"/>
          <p:cNvPicPr preferRelativeResize="0"/>
          <p:nvPr/>
        </p:nvPicPr>
        <p:blipFill rotWithShape="1">
          <a:blip r:embed="rId3">
            <a:alphaModFix/>
          </a:blip>
          <a:srcRect b="0" l="0" r="0" t="4415"/>
          <a:stretch/>
        </p:blipFill>
        <p:spPr>
          <a:xfrm>
            <a:off x="4494960" y="2946600"/>
            <a:ext cx="2363040" cy="1822680"/>
          </a:xfrm>
          <a:prstGeom prst="rect">
            <a:avLst/>
          </a:prstGeom>
          <a:noFill/>
          <a:ln>
            <a:noFill/>
          </a:ln>
        </p:spPr>
      </p:pic>
      <p:pic>
        <p:nvPicPr>
          <p:cNvPr descr="A graph of a graph&#10;&#10;Description automatically generated" id="345" name="Google Shape;345;p60"/>
          <p:cNvPicPr preferRelativeResize="0"/>
          <p:nvPr/>
        </p:nvPicPr>
        <p:blipFill rotWithShape="1">
          <a:blip r:embed="rId4">
            <a:alphaModFix/>
          </a:blip>
          <a:srcRect b="0" l="0" r="0" t="3799"/>
          <a:stretch/>
        </p:blipFill>
        <p:spPr>
          <a:xfrm>
            <a:off x="7086600" y="1562400"/>
            <a:ext cx="1778761" cy="1371600"/>
          </a:xfrm>
          <a:prstGeom prst="rect">
            <a:avLst/>
          </a:prstGeom>
          <a:noFill/>
          <a:ln>
            <a:noFill/>
          </a:ln>
        </p:spPr>
      </p:pic>
      <p:sp>
        <p:nvSpPr>
          <p:cNvPr id="346" name="Google Shape;346;p60"/>
          <p:cNvSpPr/>
          <p:nvPr/>
        </p:nvSpPr>
        <p:spPr>
          <a:xfrm>
            <a:off x="6638400" y="1382400"/>
            <a:ext cx="2286000" cy="2286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60"/>
          <p:cNvSpPr/>
          <p:nvPr/>
        </p:nvSpPr>
        <p:spPr>
          <a:xfrm>
            <a:off x="4793400" y="2766600"/>
            <a:ext cx="1600200" cy="2286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48" name="Google Shape;348;p60"/>
          <p:cNvPicPr preferRelativeResize="0"/>
          <p:nvPr/>
        </p:nvPicPr>
        <p:blipFill rotWithShape="1">
          <a:blip r:embed="rId5">
            <a:alphaModFix/>
          </a:blip>
          <a:srcRect b="0" l="0" r="0" t="0"/>
          <a:stretch/>
        </p:blipFill>
        <p:spPr>
          <a:xfrm>
            <a:off x="4342680" y="1028160"/>
            <a:ext cx="2286720" cy="1715040"/>
          </a:xfrm>
          <a:prstGeom prst="rect">
            <a:avLst/>
          </a:prstGeom>
          <a:noFill/>
          <a:ln>
            <a:noFill/>
          </a:ln>
        </p:spPr>
      </p:pic>
      <p:grpSp>
        <p:nvGrpSpPr>
          <p:cNvPr id="349" name="Google Shape;349;p60"/>
          <p:cNvGrpSpPr/>
          <p:nvPr/>
        </p:nvGrpSpPr>
        <p:grpSpPr>
          <a:xfrm>
            <a:off x="7315200" y="3200040"/>
            <a:ext cx="1143000" cy="1371582"/>
            <a:chOff x="7315200" y="3200040"/>
            <a:chExt cx="1143000" cy="1371582"/>
          </a:xfrm>
        </p:grpSpPr>
        <p:grpSp>
          <p:nvGrpSpPr>
            <p:cNvPr id="350" name="Google Shape;350;p60"/>
            <p:cNvGrpSpPr/>
            <p:nvPr/>
          </p:nvGrpSpPr>
          <p:grpSpPr>
            <a:xfrm>
              <a:off x="7315200" y="3322440"/>
              <a:ext cx="1143000" cy="1126500"/>
              <a:chOff x="7315200" y="3322440"/>
              <a:chExt cx="1143000" cy="1126500"/>
            </a:xfrm>
          </p:grpSpPr>
          <p:sp>
            <p:nvSpPr>
              <p:cNvPr id="351" name="Google Shape;351;p60"/>
              <p:cNvSpPr/>
              <p:nvPr/>
            </p:nvSpPr>
            <p:spPr>
              <a:xfrm>
                <a:off x="7315200" y="3322440"/>
                <a:ext cx="1143000" cy="1126500"/>
              </a:xfrm>
              <a:prstGeom prst="ellipse">
                <a:avLst/>
              </a:prstGeom>
              <a:noFill/>
              <a:ln cap="flat" cmpd="sng" w="57150">
                <a:solidFill>
                  <a:srgbClr val="FE2F3F"/>
                </a:solidFill>
                <a:prstDash val="dot"/>
                <a:round/>
                <a:headEnd len="sm" w="sm" type="none"/>
                <a:tailEnd len="sm" w="sm" type="none"/>
              </a:ln>
              <a:effectLst>
                <a:outerShdw blurRad="39960" rotWithShape="0" dir="5400000" dist="23040">
                  <a:srgbClr val="000000">
                    <a:alpha val="349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2" name="Google Shape;352;p60"/>
              <p:cNvSpPr/>
              <p:nvPr/>
            </p:nvSpPr>
            <p:spPr>
              <a:xfrm>
                <a:off x="7579800" y="3322440"/>
                <a:ext cx="155100" cy="130200"/>
              </a:xfrm>
              <a:prstGeom prst="rect">
                <a:avLst/>
              </a:prstGeom>
              <a:solidFill>
                <a:srgbClr val="FFFF00"/>
              </a:solidFill>
              <a:ln cap="flat" cmpd="sng" w="9525">
                <a:solidFill>
                  <a:srgbClr val="FFFF00"/>
                </a:solidFill>
                <a:prstDash val="solid"/>
                <a:round/>
                <a:headEnd len="sm" w="sm" type="none"/>
                <a:tailEnd len="sm" w="sm" type="none"/>
              </a:ln>
              <a:effectLst>
                <a:outerShdw blurRad="39960" rotWithShape="0" dir="5400000" dist="23040">
                  <a:srgbClr val="000000">
                    <a:alpha val="349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3" name="Google Shape;353;p60"/>
              <p:cNvSpPr/>
              <p:nvPr/>
            </p:nvSpPr>
            <p:spPr>
              <a:xfrm>
                <a:off x="8042040" y="4318560"/>
                <a:ext cx="155100" cy="130200"/>
              </a:xfrm>
              <a:prstGeom prst="rect">
                <a:avLst/>
              </a:prstGeom>
              <a:solidFill>
                <a:srgbClr val="FFFF00"/>
              </a:solidFill>
              <a:ln cap="flat" cmpd="sng" w="9525">
                <a:solidFill>
                  <a:srgbClr val="FFFF00"/>
                </a:solidFill>
                <a:prstDash val="solid"/>
                <a:round/>
                <a:headEnd len="sm" w="sm" type="none"/>
                <a:tailEnd len="sm" w="sm" type="none"/>
              </a:ln>
              <a:effectLst>
                <a:outerShdw blurRad="39960" rotWithShape="0" dir="5400000" dist="23040">
                  <a:srgbClr val="000000">
                    <a:alpha val="349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4" name="Google Shape;354;p60"/>
              <p:cNvSpPr/>
              <p:nvPr/>
            </p:nvSpPr>
            <p:spPr>
              <a:xfrm>
                <a:off x="8078760" y="4352760"/>
                <a:ext cx="81300" cy="65100"/>
              </a:xfrm>
              <a:prstGeom prst="star5">
                <a:avLst>
                  <a:gd fmla="val 19098" name="adj"/>
                  <a:gd fmla="val 105146" name="hf"/>
                  <a:gd fmla="val 110557" name="vf"/>
                </a:avLst>
              </a:prstGeom>
              <a:solidFill>
                <a:srgbClr val="4986FE"/>
              </a:solidFill>
              <a:ln cap="flat" cmpd="sng" w="9525">
                <a:solidFill>
                  <a:srgbClr val="4986FE"/>
                </a:solidFill>
                <a:prstDash val="solid"/>
                <a:round/>
                <a:headEnd len="sm" w="sm" type="none"/>
                <a:tailEnd len="sm" w="sm" type="none"/>
              </a:ln>
              <a:effectLst>
                <a:outerShdw blurRad="39960" rotWithShape="0" dir="5400000" dist="23040">
                  <a:srgbClr val="000000">
                    <a:alpha val="349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5" name="Google Shape;355;p60"/>
              <p:cNvSpPr/>
              <p:nvPr/>
            </p:nvSpPr>
            <p:spPr>
              <a:xfrm>
                <a:off x="7616520" y="3355200"/>
                <a:ext cx="81300" cy="65100"/>
              </a:xfrm>
              <a:prstGeom prst="star5">
                <a:avLst>
                  <a:gd fmla="val 19098" name="adj"/>
                  <a:gd fmla="val 105146" name="hf"/>
                  <a:gd fmla="val 110557" name="vf"/>
                </a:avLst>
              </a:prstGeom>
              <a:gradFill>
                <a:gsLst>
                  <a:gs pos="0">
                    <a:srgbClr val="FF3644"/>
                  </a:gs>
                  <a:gs pos="100000">
                    <a:srgbClr val="FFBEC0"/>
                  </a:gs>
                </a:gsLst>
                <a:lin ang="16200038" scaled="0"/>
              </a:gradFill>
              <a:ln cap="flat" cmpd="sng" w="9525">
                <a:solidFill>
                  <a:srgbClr val="FE2F3F"/>
                </a:solidFill>
                <a:prstDash val="solid"/>
                <a:round/>
                <a:headEnd len="sm" w="sm" type="none"/>
                <a:tailEnd len="sm" w="sm" type="none"/>
              </a:ln>
              <a:effectLst>
                <a:outerShdw blurRad="39960" rotWithShape="0" dir="5400000" dist="23040">
                  <a:srgbClr val="000000">
                    <a:alpha val="349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56" name="Google Shape;356;p60"/>
            <p:cNvSpPr/>
            <p:nvPr/>
          </p:nvSpPr>
          <p:spPr>
            <a:xfrm flipH="1">
              <a:off x="7469982" y="3200040"/>
              <a:ext cx="264978" cy="154818"/>
            </a:xfrm>
            <a:custGeom>
              <a:rect b="b" l="l" r="r" t="t"/>
              <a:pathLst>
                <a:path extrusionOk="0" h="21600" w="21600">
                  <a:moveTo>
                    <a:pt x="0" y="0"/>
                  </a:moveTo>
                  <a:lnTo>
                    <a:pt x="21600" y="21600"/>
                  </a:lnTo>
                </a:path>
              </a:pathLst>
            </a:custGeom>
            <a:noFill/>
            <a:ln cap="flat" cmpd="sng" w="25400">
              <a:solidFill>
                <a:srgbClr val="FF3645"/>
              </a:solidFill>
              <a:prstDash val="solid"/>
              <a:round/>
              <a:headEnd len="sm" w="sm" type="none"/>
              <a:tailEnd len="med" w="med" type="triangle"/>
            </a:ln>
            <a:effectLst>
              <a:outerShdw blurRad="39960" rotWithShape="0" dir="5400000" dist="20160">
                <a:srgbClr val="000000">
                  <a:alpha val="37650"/>
                </a:srgbClr>
              </a:outerShdw>
            </a:effectLst>
          </p:spPr>
        </p:sp>
        <p:sp>
          <p:nvSpPr>
            <p:cNvPr id="357" name="Google Shape;357;p60"/>
            <p:cNvSpPr/>
            <p:nvPr/>
          </p:nvSpPr>
          <p:spPr>
            <a:xfrm flipH="1">
              <a:off x="8041662" y="4455360"/>
              <a:ext cx="266058" cy="116262"/>
            </a:xfrm>
            <a:custGeom>
              <a:rect b="b" l="l" r="r" t="t"/>
              <a:pathLst>
                <a:path extrusionOk="0" h="21600" w="21600">
                  <a:moveTo>
                    <a:pt x="0" y="0"/>
                  </a:moveTo>
                  <a:lnTo>
                    <a:pt x="21600" y="21600"/>
                  </a:lnTo>
                </a:path>
              </a:pathLst>
            </a:custGeom>
            <a:noFill/>
            <a:ln cap="flat" cmpd="sng" w="25400">
              <a:solidFill>
                <a:srgbClr val="FF3645"/>
              </a:solidFill>
              <a:prstDash val="solid"/>
              <a:round/>
              <a:headEnd len="sm" w="sm" type="none"/>
              <a:tailEnd len="med" w="med" type="triangle"/>
            </a:ln>
            <a:effectLst>
              <a:outerShdw blurRad="39960" rotWithShape="0" dir="5400000" dist="20160">
                <a:srgbClr val="000000">
                  <a:alpha val="37650"/>
                </a:srgbClr>
              </a:outerShdw>
            </a:effectLst>
          </p:spPr>
        </p:sp>
        <p:sp>
          <p:nvSpPr>
            <p:cNvPr id="358" name="Google Shape;358;p60"/>
            <p:cNvSpPr/>
            <p:nvPr/>
          </p:nvSpPr>
          <p:spPr>
            <a:xfrm>
              <a:off x="7734960" y="3552480"/>
              <a:ext cx="81300" cy="64800"/>
            </a:xfrm>
            <a:prstGeom prst="star5">
              <a:avLst>
                <a:gd fmla="val 19098" name="adj"/>
                <a:gd fmla="val 105146" name="hf"/>
                <a:gd fmla="val 110557" name="vf"/>
              </a:avLst>
            </a:prstGeom>
            <a:solidFill>
              <a:srgbClr val="4986FE"/>
            </a:solidFill>
            <a:ln cap="flat" cmpd="sng" w="9525">
              <a:solidFill>
                <a:srgbClr val="4986FE"/>
              </a:solidFill>
              <a:prstDash val="solid"/>
              <a:round/>
              <a:headEnd len="sm" w="sm" type="none"/>
              <a:tailEnd len="sm" w="sm" type="none"/>
            </a:ln>
            <a:effectLst>
              <a:outerShdw blurRad="39960" rotWithShape="0" dir="5400000" dist="23040">
                <a:srgbClr val="000000">
                  <a:alpha val="349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9" name="Google Shape;359;p60"/>
            <p:cNvSpPr/>
            <p:nvPr/>
          </p:nvSpPr>
          <p:spPr>
            <a:xfrm>
              <a:off x="7943040" y="4181040"/>
              <a:ext cx="81000" cy="65100"/>
            </a:xfrm>
            <a:prstGeom prst="star5">
              <a:avLst>
                <a:gd fmla="val 19098" name="adj"/>
                <a:gd fmla="val 105146" name="hf"/>
                <a:gd fmla="val 110557" name="vf"/>
              </a:avLst>
            </a:prstGeom>
            <a:gradFill>
              <a:gsLst>
                <a:gs pos="0">
                  <a:srgbClr val="FF3644"/>
                </a:gs>
                <a:gs pos="100000">
                  <a:srgbClr val="FFBEC0"/>
                </a:gs>
              </a:gsLst>
              <a:lin ang="16200038" scaled="0"/>
            </a:gradFill>
            <a:ln cap="flat" cmpd="sng" w="9525">
              <a:solidFill>
                <a:srgbClr val="FE2F3F"/>
              </a:solidFill>
              <a:prstDash val="solid"/>
              <a:round/>
              <a:headEnd len="sm" w="sm" type="none"/>
              <a:tailEnd len="sm" w="sm" type="none"/>
            </a:ln>
            <a:effectLst>
              <a:outerShdw blurRad="39960" rotWithShape="0" dir="5400000" dist="23040">
                <a:srgbClr val="000000">
                  <a:alpha val="349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60"/>
            <p:cNvSpPr/>
            <p:nvPr/>
          </p:nvSpPr>
          <p:spPr>
            <a:xfrm>
              <a:off x="7625160" y="3409560"/>
              <a:ext cx="182400" cy="3639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lang="en-GB" sz="1800" strike="noStrike">
                  <a:solidFill>
                    <a:srgbClr val="000000"/>
                  </a:solidFill>
                  <a:latin typeface="Arial"/>
                  <a:ea typeface="Arial"/>
                  <a:cs typeface="Arial"/>
                  <a:sym typeface="Arial"/>
                </a:rPr>
                <a:t>+</a:t>
              </a:r>
              <a:endParaRPr b="0" sz="1800" strike="noStrike">
                <a:latin typeface="Arial"/>
                <a:ea typeface="Arial"/>
                <a:cs typeface="Arial"/>
                <a:sym typeface="Arial"/>
              </a:endParaRPr>
            </a:p>
          </p:txBody>
        </p:sp>
        <p:sp>
          <p:nvSpPr>
            <p:cNvPr id="361" name="Google Shape;361;p60"/>
            <p:cNvSpPr/>
            <p:nvPr/>
          </p:nvSpPr>
          <p:spPr>
            <a:xfrm>
              <a:off x="7951320" y="4176000"/>
              <a:ext cx="182400" cy="3639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lang="en-GB" sz="1800" strike="noStrike">
                  <a:solidFill>
                    <a:srgbClr val="000000"/>
                  </a:solidFill>
                  <a:latin typeface="Arial"/>
                  <a:ea typeface="Arial"/>
                  <a:cs typeface="Arial"/>
                  <a:sym typeface="Arial"/>
                </a:rPr>
                <a:t>+</a:t>
              </a:r>
              <a:endParaRPr b="0" sz="1800" strike="noStrike">
                <a:latin typeface="Arial"/>
                <a:ea typeface="Arial"/>
                <a:cs typeface="Arial"/>
                <a:sym typeface="Aria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