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9"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9" d="100"/>
          <a:sy n="99" d="100"/>
        </p:scale>
        <p:origin x="90" y="70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18/02/2025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jp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5" y="5445245"/>
            <a:ext cx="8724753" cy="692497"/>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 </a:t>
            </a:r>
            <a:r>
              <a:rPr lang="en-GB" sz="1300" i="1" dirty="0">
                <a:solidFill>
                  <a:srgbClr val="222222"/>
                </a:solidFill>
                <a:effectLst/>
                <a:latin typeface="Arial Narrow" panose="020B0604020202020204" pitchFamily="34" charset="0"/>
                <a:cs typeface="Arial Narrow" panose="020B0604020202020204" pitchFamily="34" charset="0"/>
              </a:rPr>
              <a:t>This work has been sponsored by the Wolfgang </a:t>
            </a:r>
            <a:r>
              <a:rPr lang="en-GB" sz="1300" i="1" dirty="0" err="1">
                <a:solidFill>
                  <a:srgbClr val="222222"/>
                </a:solidFill>
                <a:effectLst/>
                <a:latin typeface="Arial Narrow" panose="020B0604020202020204" pitchFamily="34" charset="0"/>
                <a:cs typeface="Arial Narrow" panose="020B0604020202020204" pitchFamily="34" charset="0"/>
              </a:rPr>
              <a:t>Gentner</a:t>
            </a:r>
            <a:r>
              <a:rPr lang="en-GB" sz="1300" i="1" dirty="0">
                <a:solidFill>
                  <a:srgbClr val="222222"/>
                </a:solidFill>
                <a:effectLst/>
                <a:latin typeface="Arial Narrow" panose="020B0604020202020204" pitchFamily="34" charset="0"/>
                <a:cs typeface="Arial Narrow" panose="020B0604020202020204" pitchFamily="34" charset="0"/>
              </a:rPr>
              <a:t> Programme of the German Federal Ministry of Education and Research (grant no. 13E18CHA)</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pic>
        <p:nvPicPr>
          <p:cNvPr id="11" name="Grafik 10" descr="Ein Bild, das Text, Schrift, Design enthält.&#10;&#10;Automatisch generierte Beschreibung">
            <a:extLst>
              <a:ext uri="{FF2B5EF4-FFF2-40B4-BE49-F238E27FC236}">
                <a16:creationId xmlns:a16="http://schemas.microsoft.com/office/drawing/2014/main" id="{CB7FAB43-2E8A-95D5-584A-364F8019788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312948" y="5141940"/>
            <a:ext cx="1568743" cy="1200568"/>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3"/>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03555E14-15ED-B53E-A90F-C3FE2B6BFC59}"/>
              </a:ext>
            </a:extLst>
          </p:cNvPr>
          <p:cNvPicPr>
            <a:picLocks noGrp="1" noChangeAspect="1"/>
          </p:cNvPicPr>
          <p:nvPr>
            <p:ph idx="1"/>
          </p:nvPr>
        </p:nvPicPr>
        <p:blipFill>
          <a:blip r:embed="rId2"/>
          <a:stretch>
            <a:fillRect/>
          </a:stretch>
        </p:blipFill>
        <p:spPr>
          <a:xfrm>
            <a:off x="671932" y="1460884"/>
            <a:ext cx="4602712" cy="5004574"/>
          </a:xfrm>
        </p:spPr>
      </p:pic>
      <p:sp>
        <p:nvSpPr>
          <p:cNvPr id="3" name="Title 2">
            <a:extLst>
              <a:ext uri="{FF2B5EF4-FFF2-40B4-BE49-F238E27FC236}">
                <a16:creationId xmlns:a16="http://schemas.microsoft.com/office/drawing/2014/main" id="{6D669C89-3AEC-2582-924D-61656A129819}"/>
              </a:ext>
            </a:extLst>
          </p:cNvPr>
          <p:cNvSpPr>
            <a:spLocks noGrp="1"/>
          </p:cNvSpPr>
          <p:nvPr>
            <p:ph type="title"/>
          </p:nvPr>
        </p:nvSpPr>
        <p:spPr/>
        <p:txBody>
          <a:bodyPr/>
          <a:lstStyle/>
          <a:p>
            <a:r>
              <a:rPr lang="en-US" dirty="0"/>
              <a:t>ESPPU acceleration and RF parameters</a:t>
            </a:r>
            <a:endParaRPr lang="en-GB" dirty="0"/>
          </a:p>
        </p:txBody>
      </p:sp>
      <p:sp>
        <p:nvSpPr>
          <p:cNvPr id="4" name="Footer Placeholder 3">
            <a:extLst>
              <a:ext uri="{FF2B5EF4-FFF2-40B4-BE49-F238E27FC236}">
                <a16:creationId xmlns:a16="http://schemas.microsoft.com/office/drawing/2014/main" id="{21731650-82A3-7DE9-B704-61C1441CD338}"/>
              </a:ext>
            </a:extLst>
          </p:cNvPr>
          <p:cNvSpPr>
            <a:spLocks noGrp="1"/>
          </p:cNvSpPr>
          <p:nvPr>
            <p:ph type="ftr" sz="quarter" idx="12"/>
          </p:nvPr>
        </p:nvSpPr>
        <p:spPr/>
        <p:txBody>
          <a:bodyPr/>
          <a:lstStyle/>
          <a:p>
            <a:r>
              <a:rPr lang="en-GB" dirty="0">
                <a:latin typeface="Arial Narrow" panose="020B0604020202020204" pitchFamily="34" charset="0"/>
                <a:cs typeface="Arial Narrow" panose="020B0604020202020204" pitchFamily="34" charset="0"/>
              </a:rPr>
              <a:t>ESPPU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8C49E78F-891E-9015-DA62-E3C83161570F}"/>
              </a:ext>
            </a:extLst>
          </p:cNvPr>
          <p:cNvSpPr>
            <a:spLocks noGrp="1"/>
          </p:cNvSpPr>
          <p:nvPr>
            <p:ph type="sldNum" sz="quarter" idx="13"/>
          </p:nvPr>
        </p:nvSpPr>
        <p:spPr/>
        <p:txBody>
          <a:bodyPr/>
          <a:lstStyle/>
          <a:p>
            <a:fld id="{005C7FBA-D4E9-46CA-9321-3ADA2E368FCD}" type="slidenum">
              <a:rPr lang="en-GB" smtClean="0"/>
              <a:pPr/>
              <a:t>1</a:t>
            </a:fld>
            <a:endParaRPr lang="en-GB" dirty="0"/>
          </a:p>
        </p:txBody>
      </p:sp>
      <p:pic>
        <p:nvPicPr>
          <p:cNvPr id="9" name="Picture 8">
            <a:extLst>
              <a:ext uri="{FF2B5EF4-FFF2-40B4-BE49-F238E27FC236}">
                <a16:creationId xmlns:a16="http://schemas.microsoft.com/office/drawing/2014/main" id="{48621FDB-C0A5-136D-33B7-6296557A2CE5}"/>
              </a:ext>
            </a:extLst>
          </p:cNvPr>
          <p:cNvPicPr>
            <a:picLocks noChangeAspect="1"/>
          </p:cNvPicPr>
          <p:nvPr/>
        </p:nvPicPr>
        <p:blipFill>
          <a:blip r:embed="rId3"/>
          <a:stretch>
            <a:fillRect/>
          </a:stretch>
        </p:blipFill>
        <p:spPr>
          <a:xfrm>
            <a:off x="5718946" y="1460884"/>
            <a:ext cx="5705479" cy="4849658"/>
          </a:xfrm>
          <a:prstGeom prst="rect">
            <a:avLst/>
          </a:prstGeom>
        </p:spPr>
      </p:pic>
    </p:spTree>
    <p:extLst>
      <p:ext uri="{BB962C8B-B14F-4D97-AF65-F5344CB8AC3E}">
        <p14:creationId xmlns:p14="http://schemas.microsoft.com/office/powerpoint/2010/main" val="69034959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14160</TotalTime>
  <Words>24</Words>
  <Application>Microsoft Office PowerPoint</Application>
  <PresentationFormat>Widescreen</PresentationFormat>
  <Paragraphs>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Narrow</vt:lpstr>
      <vt:lpstr>Calibri</vt:lpstr>
      <vt:lpstr>Office Theme</vt:lpstr>
      <vt:lpstr>ESPPU acceleration and RF parameters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Leonard Sebastian Thiele</cp:lastModifiedBy>
  <cp:revision>62</cp:revision>
  <dcterms:created xsi:type="dcterms:W3CDTF">2024-02-26T13:42:26Z</dcterms:created>
  <dcterms:modified xsi:type="dcterms:W3CDTF">2025-02-18T12:23:11Z</dcterms:modified>
</cp:coreProperties>
</file>