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5" r:id="rId3"/>
    <p:sldId id="261" r:id="rId4"/>
    <p:sldId id="258" r:id="rId5"/>
    <p:sldId id="286" r:id="rId6"/>
    <p:sldId id="287" r:id="rId7"/>
    <p:sldId id="289" r:id="rId8"/>
    <p:sldId id="290" r:id="rId9"/>
    <p:sldId id="291" r:id="rId10"/>
    <p:sldId id="29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FF0677-DC7A-4AFE-9043-6E761157E273}" v="14" dt="2025-02-07T12:03:48.1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6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22FF0677-DC7A-4AFE-9043-6E761157E273}"/>
    <pc:docChg chg="undo custSel addSld delSld modSld">
      <pc:chgData name="Zhang, Hao [haozhang]" userId="24e64bb6-7a3b-4ace-8960-3339a8934562" providerId="ADAL" clId="{22FF0677-DC7A-4AFE-9043-6E761157E273}" dt="2025-02-07T12:08:07.537" v="1027" actId="20577"/>
      <pc:docMkLst>
        <pc:docMk/>
      </pc:docMkLst>
      <pc:sldChg chg="modSp mod">
        <pc:chgData name="Zhang, Hao [haozhang]" userId="24e64bb6-7a3b-4ace-8960-3339a8934562" providerId="ADAL" clId="{22FF0677-DC7A-4AFE-9043-6E761157E273}" dt="2025-02-07T11:51:36.266" v="6" actId="20577"/>
        <pc:sldMkLst>
          <pc:docMk/>
          <pc:sldMk cId="3168006310" sldId="256"/>
        </pc:sldMkLst>
        <pc:spChg chg="mod">
          <ac:chgData name="Zhang, Hao [haozhang]" userId="24e64bb6-7a3b-4ace-8960-3339a8934562" providerId="ADAL" clId="{22FF0677-DC7A-4AFE-9043-6E761157E273}" dt="2025-02-07T11:51:36.266" v="6" actId="20577"/>
          <ac:spMkLst>
            <pc:docMk/>
            <pc:sldMk cId="3168006310" sldId="256"/>
            <ac:spMk id="7" creationId="{00000000-0000-0000-0000-000000000000}"/>
          </ac:spMkLst>
        </pc:spChg>
      </pc:sldChg>
      <pc:sldChg chg="modSp mod">
        <pc:chgData name="Zhang, Hao [haozhang]" userId="24e64bb6-7a3b-4ace-8960-3339a8934562" providerId="ADAL" clId="{22FF0677-DC7A-4AFE-9043-6E761157E273}" dt="2025-02-07T11:53:41.720" v="76" actId="122"/>
        <pc:sldMkLst>
          <pc:docMk/>
          <pc:sldMk cId="2891336560" sldId="261"/>
        </pc:sldMkLst>
        <pc:graphicFrameChg chg="mod modGraphic">
          <ac:chgData name="Zhang, Hao [haozhang]" userId="24e64bb6-7a3b-4ace-8960-3339a8934562" providerId="ADAL" clId="{22FF0677-DC7A-4AFE-9043-6E761157E273}" dt="2025-02-07T11:53:41.720" v="76" actId="122"/>
          <ac:graphicFrameMkLst>
            <pc:docMk/>
            <pc:sldMk cId="2891336560" sldId="261"/>
            <ac:graphicFrameMk id="13" creationId="{00000000-0000-0000-0000-000000000000}"/>
          </ac:graphicFrameMkLst>
        </pc:graphicFrameChg>
      </pc:sldChg>
      <pc:sldChg chg="modSp mod">
        <pc:chgData name="Zhang, Hao [haozhang]" userId="24e64bb6-7a3b-4ace-8960-3339a8934562" providerId="ADAL" clId="{22FF0677-DC7A-4AFE-9043-6E761157E273}" dt="2025-02-07T11:52:30.404" v="72" actId="20577"/>
        <pc:sldMkLst>
          <pc:docMk/>
          <pc:sldMk cId="727996096" sldId="285"/>
        </pc:sldMkLst>
        <pc:spChg chg="mod">
          <ac:chgData name="Zhang, Hao [haozhang]" userId="24e64bb6-7a3b-4ace-8960-3339a8934562" providerId="ADAL" clId="{22FF0677-DC7A-4AFE-9043-6E761157E273}" dt="2025-02-07T11:52:30.404" v="72" actId="20577"/>
          <ac:spMkLst>
            <pc:docMk/>
            <pc:sldMk cId="727996096" sldId="285"/>
            <ac:spMk id="13" creationId="{00000000-0000-0000-0000-000000000000}"/>
          </ac:spMkLst>
        </pc:spChg>
      </pc:sldChg>
      <pc:sldChg chg="addSp delSp modSp new del mod setBg">
        <pc:chgData name="Zhang, Hao [haozhang]" userId="24e64bb6-7a3b-4ace-8960-3339a8934562" providerId="ADAL" clId="{22FF0677-DC7A-4AFE-9043-6E761157E273}" dt="2025-02-07T12:00:13.061" v="422" actId="47"/>
        <pc:sldMkLst>
          <pc:docMk/>
          <pc:sldMk cId="1032731513" sldId="288"/>
        </pc:sldMkLst>
        <pc:spChg chg="mod">
          <ac:chgData name="Zhang, Hao [haozhang]" userId="24e64bb6-7a3b-4ace-8960-3339a8934562" providerId="ADAL" clId="{22FF0677-DC7A-4AFE-9043-6E761157E273}" dt="2025-02-07T11:59:38.386" v="411"/>
          <ac:spMkLst>
            <pc:docMk/>
            <pc:sldMk cId="1032731513" sldId="288"/>
            <ac:spMk id="2" creationId="{C609FD57-3403-E31B-D80F-8C0734332F6A}"/>
          </ac:spMkLst>
        </pc:spChg>
        <pc:spChg chg="del">
          <ac:chgData name="Zhang, Hao [haozhang]" userId="24e64bb6-7a3b-4ace-8960-3339a8934562" providerId="ADAL" clId="{22FF0677-DC7A-4AFE-9043-6E761157E273}" dt="2025-02-07T11:55:10.945" v="88"/>
          <ac:spMkLst>
            <pc:docMk/>
            <pc:sldMk cId="1032731513" sldId="288"/>
            <ac:spMk id="3" creationId="{9D5F8012-1249-1CFF-3C90-6028D64CF594}"/>
          </ac:spMkLst>
        </pc:spChg>
        <pc:spChg chg="mod">
          <ac:chgData name="Zhang, Hao [haozhang]" userId="24e64bb6-7a3b-4ace-8960-3339a8934562" providerId="ADAL" clId="{22FF0677-DC7A-4AFE-9043-6E761157E273}" dt="2025-02-07T11:59:38.386" v="411"/>
          <ac:spMkLst>
            <pc:docMk/>
            <pc:sldMk cId="1032731513" sldId="288"/>
            <ac:spMk id="4" creationId="{2FBE9E6D-7926-3601-FE00-5BFA872B9AFC}"/>
          </ac:spMkLst>
        </pc:spChg>
        <pc:spChg chg="add mod">
          <ac:chgData name="Zhang, Hao [haozhang]" userId="24e64bb6-7a3b-4ace-8960-3339a8934562" providerId="ADAL" clId="{22FF0677-DC7A-4AFE-9043-6E761157E273}" dt="2025-02-07T11:59:04.873" v="409" actId="20577"/>
          <ac:spMkLst>
            <pc:docMk/>
            <pc:sldMk cId="1032731513" sldId="288"/>
            <ac:spMk id="10" creationId="{C3EF865E-854B-C1DB-6057-0F4D9F061782}"/>
          </ac:spMkLst>
        </pc:spChg>
        <pc:picChg chg="add mod">
          <ac:chgData name="Zhang, Hao [haozhang]" userId="24e64bb6-7a3b-4ace-8960-3339a8934562" providerId="ADAL" clId="{22FF0677-DC7A-4AFE-9043-6E761157E273}" dt="2025-02-07T11:56:16.276" v="117" actId="1076"/>
          <ac:picMkLst>
            <pc:docMk/>
            <pc:sldMk cId="1032731513" sldId="288"/>
            <ac:picMk id="5" creationId="{51381753-0B14-0EA2-E37D-59765D2B5785}"/>
          </ac:picMkLst>
        </pc:picChg>
        <pc:picChg chg="add mod">
          <ac:chgData name="Zhang, Hao [haozhang]" userId="24e64bb6-7a3b-4ace-8960-3339a8934562" providerId="ADAL" clId="{22FF0677-DC7A-4AFE-9043-6E761157E273}" dt="2025-02-07T11:56:00.302" v="106" actId="1076"/>
          <ac:picMkLst>
            <pc:docMk/>
            <pc:sldMk cId="1032731513" sldId="288"/>
            <ac:picMk id="7" creationId="{4279E479-11F0-75F5-60AB-C9406A740019}"/>
          </ac:picMkLst>
        </pc:picChg>
        <pc:picChg chg="add mod">
          <ac:chgData name="Zhang, Hao [haozhang]" userId="24e64bb6-7a3b-4ace-8960-3339a8934562" providerId="ADAL" clId="{22FF0677-DC7A-4AFE-9043-6E761157E273}" dt="2025-02-07T11:56:19.700" v="120" actId="1076"/>
          <ac:picMkLst>
            <pc:docMk/>
            <pc:sldMk cId="1032731513" sldId="288"/>
            <ac:picMk id="9" creationId="{9CA4DBF9-B951-13A6-5A6B-3A6644FAFE6C}"/>
          </ac:picMkLst>
        </pc:picChg>
      </pc:sldChg>
      <pc:sldChg chg="add">
        <pc:chgData name="Zhang, Hao [haozhang]" userId="24e64bb6-7a3b-4ace-8960-3339a8934562" providerId="ADAL" clId="{22FF0677-DC7A-4AFE-9043-6E761157E273}" dt="2025-02-07T11:59:17.117" v="410"/>
        <pc:sldMkLst>
          <pc:docMk/>
          <pc:sldMk cId="3897481002" sldId="289"/>
        </pc:sldMkLst>
      </pc:sldChg>
      <pc:sldChg chg="addSp delSp modSp add mod">
        <pc:chgData name="Zhang, Hao [haozhang]" userId="24e64bb6-7a3b-4ace-8960-3339a8934562" providerId="ADAL" clId="{22FF0677-DC7A-4AFE-9043-6E761157E273}" dt="2025-02-07T12:00:11.550" v="421" actId="1076"/>
        <pc:sldMkLst>
          <pc:docMk/>
          <pc:sldMk cId="3286248756" sldId="290"/>
        </pc:sldMkLst>
        <pc:spChg chg="add mod">
          <ac:chgData name="Zhang, Hao [haozhang]" userId="24e64bb6-7a3b-4ace-8960-3339a8934562" providerId="ADAL" clId="{22FF0677-DC7A-4AFE-9043-6E761157E273}" dt="2025-02-07T12:00:00.104" v="417" actId="207"/>
          <ac:spMkLst>
            <pc:docMk/>
            <pc:sldMk cId="3286248756" sldId="290"/>
            <ac:spMk id="3" creationId="{739251D5-9784-E428-638E-15508E76F115}"/>
          </ac:spMkLst>
        </pc:spChg>
        <pc:spChg chg="add mod">
          <ac:chgData name="Zhang, Hao [haozhang]" userId="24e64bb6-7a3b-4ace-8960-3339a8934562" providerId="ADAL" clId="{22FF0677-DC7A-4AFE-9043-6E761157E273}" dt="2025-02-07T12:00:11.550" v="421" actId="1076"/>
          <ac:spMkLst>
            <pc:docMk/>
            <pc:sldMk cId="3286248756" sldId="290"/>
            <ac:spMk id="15" creationId="{DF234DEC-6FBB-0E4D-8879-E06BB9F775ED}"/>
          </ac:spMkLst>
        </pc:spChg>
        <pc:spChg chg="del">
          <ac:chgData name="Zhang, Hao [haozhang]" userId="24e64bb6-7a3b-4ace-8960-3339a8934562" providerId="ADAL" clId="{22FF0677-DC7A-4AFE-9043-6E761157E273}" dt="2025-02-07T12:00:01.981" v="418" actId="478"/>
          <ac:spMkLst>
            <pc:docMk/>
            <pc:sldMk cId="3286248756" sldId="290"/>
            <ac:spMk id="17" creationId="{0314FEA3-5A67-AF1B-2779-3041DA38B11A}"/>
          </ac:spMkLst>
        </pc:spChg>
        <pc:picChg chg="add mod">
          <ac:chgData name="Zhang, Hao [haozhang]" userId="24e64bb6-7a3b-4ace-8960-3339a8934562" providerId="ADAL" clId="{22FF0677-DC7A-4AFE-9043-6E761157E273}" dt="2025-02-07T12:00:09.764" v="420" actId="1076"/>
          <ac:picMkLst>
            <pc:docMk/>
            <pc:sldMk cId="3286248756" sldId="290"/>
            <ac:picMk id="8" creationId="{9A56F701-BCC5-1105-F1E2-52F80724147C}"/>
          </ac:picMkLst>
        </pc:picChg>
        <pc:picChg chg="add mod">
          <ac:chgData name="Zhang, Hao [haozhang]" userId="24e64bb6-7a3b-4ace-8960-3339a8934562" providerId="ADAL" clId="{22FF0677-DC7A-4AFE-9043-6E761157E273}" dt="2025-02-07T12:00:06.592" v="419"/>
          <ac:picMkLst>
            <pc:docMk/>
            <pc:sldMk cId="3286248756" sldId="290"/>
            <ac:picMk id="13" creationId="{D7CB6FE4-76AD-89D0-5068-AE91410BB85F}"/>
          </ac:picMkLst>
        </pc:picChg>
        <pc:picChg chg="add mod">
          <ac:chgData name="Zhang, Hao [haozhang]" userId="24e64bb6-7a3b-4ace-8960-3339a8934562" providerId="ADAL" clId="{22FF0677-DC7A-4AFE-9043-6E761157E273}" dt="2025-02-07T12:00:06.592" v="419"/>
          <ac:picMkLst>
            <pc:docMk/>
            <pc:sldMk cId="3286248756" sldId="290"/>
            <ac:picMk id="14" creationId="{B9F5F3B6-00FC-58BD-9D5D-258B614A0550}"/>
          </ac:picMkLst>
        </pc:picChg>
      </pc:sldChg>
      <pc:sldChg chg="addSp delSp modSp add mod">
        <pc:chgData name="Zhang, Hao [haozhang]" userId="24e64bb6-7a3b-4ace-8960-3339a8934562" providerId="ADAL" clId="{22FF0677-DC7A-4AFE-9043-6E761157E273}" dt="2025-02-07T12:08:07.537" v="1027" actId="20577"/>
        <pc:sldMkLst>
          <pc:docMk/>
          <pc:sldMk cId="3142585972" sldId="291"/>
        </pc:sldMkLst>
        <pc:spChg chg="mod">
          <ac:chgData name="Zhang, Hao [haozhang]" userId="24e64bb6-7a3b-4ace-8960-3339a8934562" providerId="ADAL" clId="{22FF0677-DC7A-4AFE-9043-6E761157E273}" dt="2025-02-07T12:01:10.649" v="441" actId="20577"/>
          <ac:spMkLst>
            <pc:docMk/>
            <pc:sldMk cId="3142585972" sldId="291"/>
            <ac:spMk id="3" creationId="{BDD64542-09A1-A3E2-8F00-CFB74A2A3980}"/>
          </ac:spMkLst>
        </pc:spChg>
        <pc:spChg chg="del mod">
          <ac:chgData name="Zhang, Hao [haozhang]" userId="24e64bb6-7a3b-4ace-8960-3339a8934562" providerId="ADAL" clId="{22FF0677-DC7A-4AFE-9043-6E761157E273}" dt="2025-02-07T12:01:31.396" v="445" actId="478"/>
          <ac:spMkLst>
            <pc:docMk/>
            <pc:sldMk cId="3142585972" sldId="291"/>
            <ac:spMk id="15" creationId="{588EE586-160E-6156-495A-E6A14DA36580}"/>
          </ac:spMkLst>
        </pc:spChg>
        <pc:spChg chg="add mod">
          <ac:chgData name="Zhang, Hao [haozhang]" userId="24e64bb6-7a3b-4ace-8960-3339a8934562" providerId="ADAL" clId="{22FF0677-DC7A-4AFE-9043-6E761157E273}" dt="2025-02-07T12:08:07.537" v="1027" actId="20577"/>
          <ac:spMkLst>
            <pc:docMk/>
            <pc:sldMk cId="3142585972" sldId="291"/>
            <ac:spMk id="17" creationId="{79BDB07D-F0A1-DD98-892B-BA2CAF26D76A}"/>
          </ac:spMkLst>
        </pc:spChg>
        <pc:picChg chg="del">
          <ac:chgData name="Zhang, Hao [haozhang]" userId="24e64bb6-7a3b-4ace-8960-3339a8934562" providerId="ADAL" clId="{22FF0677-DC7A-4AFE-9043-6E761157E273}" dt="2025-02-07T12:01:15.836" v="443" actId="478"/>
          <ac:picMkLst>
            <pc:docMk/>
            <pc:sldMk cId="3142585972" sldId="291"/>
            <ac:picMk id="8" creationId="{F91287CA-7D69-DF8A-EA0B-649B3BB54174}"/>
          </ac:picMkLst>
        </pc:picChg>
        <pc:picChg chg="del">
          <ac:chgData name="Zhang, Hao [haozhang]" userId="24e64bb6-7a3b-4ace-8960-3339a8934562" providerId="ADAL" clId="{22FF0677-DC7A-4AFE-9043-6E761157E273}" dt="2025-02-07T12:01:13.174" v="442" actId="478"/>
          <ac:picMkLst>
            <pc:docMk/>
            <pc:sldMk cId="3142585972" sldId="291"/>
            <ac:picMk id="13" creationId="{4D5EBA97-59AF-E519-2EF5-5D83941E0808}"/>
          </ac:picMkLst>
        </pc:picChg>
        <pc:picChg chg="del">
          <ac:chgData name="Zhang, Hao [haozhang]" userId="24e64bb6-7a3b-4ace-8960-3339a8934562" providerId="ADAL" clId="{22FF0677-DC7A-4AFE-9043-6E761157E273}" dt="2025-02-07T12:01:13.174" v="442" actId="478"/>
          <ac:picMkLst>
            <pc:docMk/>
            <pc:sldMk cId="3142585972" sldId="291"/>
            <ac:picMk id="14" creationId="{B17E6DBB-4558-8F50-7136-817F68D7C79A}"/>
          </ac:picMkLst>
        </pc:picChg>
      </pc:sldChg>
      <pc:sldChg chg="new del">
        <pc:chgData name="Zhang, Hao [haozhang]" userId="24e64bb6-7a3b-4ace-8960-3339a8934562" providerId="ADAL" clId="{22FF0677-DC7A-4AFE-9043-6E761157E273}" dt="2025-02-07T12:00:59.719" v="424" actId="47"/>
        <pc:sldMkLst>
          <pc:docMk/>
          <pc:sldMk cId="3598907084" sldId="291"/>
        </pc:sldMkLst>
      </pc:sldChg>
      <pc:sldChg chg="new del">
        <pc:chgData name="Zhang, Hao [haozhang]" userId="24e64bb6-7a3b-4ace-8960-3339a8934562" providerId="ADAL" clId="{22FF0677-DC7A-4AFE-9043-6E761157E273}" dt="2025-02-07T12:03:15.049" v="614" actId="47"/>
        <pc:sldMkLst>
          <pc:docMk/>
          <pc:sldMk cId="1584552253" sldId="292"/>
        </pc:sldMkLst>
      </pc:sldChg>
      <pc:sldChg chg="addSp delSp modSp add mod">
        <pc:chgData name="Zhang, Hao [haozhang]" userId="24e64bb6-7a3b-4ace-8960-3339a8934562" providerId="ADAL" clId="{22FF0677-DC7A-4AFE-9043-6E761157E273}" dt="2025-02-07T12:06:09.040" v="850" actId="404"/>
        <pc:sldMkLst>
          <pc:docMk/>
          <pc:sldMk cId="2878185709" sldId="293"/>
        </pc:sldMkLst>
        <pc:spChg chg="mod">
          <ac:chgData name="Zhang, Hao [haozhang]" userId="24e64bb6-7a3b-4ace-8960-3339a8934562" providerId="ADAL" clId="{22FF0677-DC7A-4AFE-9043-6E761157E273}" dt="2025-02-07T12:03:30.419" v="617" actId="207"/>
          <ac:spMkLst>
            <pc:docMk/>
            <pc:sldMk cId="2878185709" sldId="293"/>
            <ac:spMk id="3" creationId="{5CC51E3D-999C-1982-CA3A-B00612F7C9F7}"/>
          </ac:spMkLst>
        </pc:spChg>
        <pc:spChg chg="add del mod">
          <ac:chgData name="Zhang, Hao [haozhang]" userId="24e64bb6-7a3b-4ace-8960-3339a8934562" providerId="ADAL" clId="{22FF0677-DC7A-4AFE-9043-6E761157E273}" dt="2025-02-07T12:03:53.200" v="623" actId="478"/>
          <ac:spMkLst>
            <pc:docMk/>
            <pc:sldMk cId="2878185709" sldId="293"/>
            <ac:spMk id="13" creationId="{456EEB6C-3CD3-2B5D-52FF-B7EAD085B040}"/>
          </ac:spMkLst>
        </pc:spChg>
        <pc:spChg chg="add mod">
          <ac:chgData name="Zhang, Hao [haozhang]" userId="24e64bb6-7a3b-4ace-8960-3339a8934562" providerId="ADAL" clId="{22FF0677-DC7A-4AFE-9043-6E761157E273}" dt="2025-02-07T12:06:09.040" v="850" actId="404"/>
          <ac:spMkLst>
            <pc:docMk/>
            <pc:sldMk cId="2878185709" sldId="293"/>
            <ac:spMk id="14" creationId="{6BE68E63-FEBC-C0E9-6171-35BD4B333DBA}"/>
          </ac:spMkLst>
        </pc:spChg>
        <pc:spChg chg="del mod">
          <ac:chgData name="Zhang, Hao [haozhang]" userId="24e64bb6-7a3b-4ace-8960-3339a8934562" providerId="ADAL" clId="{22FF0677-DC7A-4AFE-9043-6E761157E273}" dt="2025-02-07T12:03:47.914" v="621" actId="478"/>
          <ac:spMkLst>
            <pc:docMk/>
            <pc:sldMk cId="2878185709" sldId="293"/>
            <ac:spMk id="17" creationId="{BCE7BD6A-732C-DE84-4585-B2D43F518E9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7E346-BF1D-44FF-ACF5-B0E7C8AFC79F}" type="datetimeFigureOut">
              <a:rPr lang="en-GB" smtClean="0"/>
              <a:t>07/02/2025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80456-3D4B-4814-9669-86022988B4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440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D1DFF-8DEF-40E2-B73D-23D616A72148}" type="datetime1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2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577-5184-48D5-B050-81D769947CDF}" type="datetime1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53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3F4D-C7C4-4D20-887A-B78FC9A6AA9E}" type="datetime1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20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5476-B4FD-4405-A027-DC9468A44C5D}" type="datetime1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03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D613-8305-4F5E-AF78-AE5673DAEEE6}" type="datetime1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48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8995-7147-4822-A6D4-D70EE34D0B37}" type="datetime1">
              <a:rPr lang="en-US" smtClean="0"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0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3B79-03F5-45D3-86B5-135227A9FD41}" type="datetime1">
              <a:rPr lang="en-US" smtClean="0"/>
              <a:t>2/7/2025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271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809B-864D-474F-BBB5-4BC8CCA7B184}" type="datetime1">
              <a:rPr lang="en-US" smtClean="0"/>
              <a:t>2/7/2025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0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2F74-4E5C-496D-B546-1F8643C20FBA}" type="datetime1">
              <a:rPr lang="en-US" smtClean="0"/>
              <a:t>2/7/2025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0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4D89-FA97-4E35-9F83-4F5983367E38}" type="datetime1">
              <a:rPr lang="en-US" smtClean="0"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9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D4A1-02EA-4EEF-8064-6BA9836E7A2F}" type="datetime1">
              <a:rPr lang="en-US" smtClean="0"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6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3F473-EEA9-477C-AFA8-BEF45199C9A3}" type="datetime1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0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10" Type="http://schemas.openxmlformats.org/officeDocument/2006/relationships/image" Target="../media/image10.jpeg"/><Relationship Id="rId4" Type="http://schemas.openxmlformats.org/officeDocument/2006/relationships/image" Target="../media/image3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2.t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4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10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0" y="-24064"/>
            <a:ext cx="12189700" cy="1243263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endParaRPr lang="en-US" sz="2800" b="1" dirty="0">
              <a:solidFill>
                <a:schemeClr val="bg1"/>
              </a:solidFill>
              <a:latin typeface="Palatino Linotype" panose="02040502050505030304" pitchFamily="18" charset="0"/>
              <a:cs typeface="Trebuchet MS"/>
            </a:endParaRP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  <a:cs typeface="Trebuchet MS"/>
              </a:rPr>
              <a:t>BGC Meeting 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38315" y="6213867"/>
            <a:ext cx="838272" cy="677264"/>
          </a:xfrm>
          <a:prstGeom prst="rect">
            <a:avLst/>
          </a:prstGeom>
        </p:spPr>
      </p:pic>
      <p:sp>
        <p:nvSpPr>
          <p:cNvPr id="7" name="object 9"/>
          <p:cNvSpPr txBox="1">
            <a:spLocks/>
          </p:cNvSpPr>
          <p:nvPr/>
        </p:nvSpPr>
        <p:spPr>
          <a:xfrm>
            <a:off x="-2300" y="3117455"/>
            <a:ext cx="12111038" cy="2025811"/>
          </a:xfrm>
          <a:prstGeom prst="rect">
            <a:avLst/>
          </a:prstGeom>
        </p:spPr>
        <p:txBody>
          <a:bodyPr vert="horz" wrap="square" lIns="0" tIns="31115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atin typeface="Palatino Linotype" panose="02040502050505030304" pitchFamily="18" charset="0"/>
              </a:rPr>
              <a:t>CI update</a:t>
            </a:r>
            <a:br>
              <a:rPr lang="en-US" sz="3600" dirty="0"/>
            </a:br>
            <a:br>
              <a:rPr lang="en-US" sz="3600" dirty="0"/>
            </a:br>
            <a:br>
              <a:rPr lang="en-US" sz="2000" dirty="0">
                <a:latin typeface="Palatino Linotype" panose="02040502050505030304" pitchFamily="18" charset="0"/>
              </a:rPr>
            </a:br>
            <a:br>
              <a:rPr lang="en-US" sz="2000" dirty="0">
                <a:latin typeface="Palatino Linotype" panose="02040502050505030304" pitchFamily="18" charset="0"/>
              </a:rPr>
            </a:br>
            <a:r>
              <a:rPr lang="en-US" sz="1600" b="1" dirty="0">
                <a:latin typeface="Palatino Linotype" panose="02040502050505030304" pitchFamily="18" charset="0"/>
              </a:rPr>
              <a:t>CI team</a:t>
            </a:r>
            <a:br>
              <a:rPr lang="en-US" sz="1600" b="1" dirty="0">
                <a:latin typeface="Palatino Linotype" panose="02040502050505030304" pitchFamily="18" charset="0"/>
              </a:rPr>
            </a:br>
            <a:r>
              <a:rPr lang="en-US" sz="1600" b="1" dirty="0">
                <a:latin typeface="Palatino Linotype" panose="02040502050505030304" pitchFamily="18" charset="0"/>
              </a:rPr>
              <a:t> </a:t>
            </a:r>
          </a:p>
        </p:txBody>
      </p:sp>
      <p:pic>
        <p:nvPicPr>
          <p:cNvPr id="8" name="Picture 7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840" y="6253071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2137" y="6282118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7529795" y="6218715"/>
            <a:ext cx="1280514" cy="512205"/>
          </a:xfrm>
          <a:prstGeom prst="rect">
            <a:avLst/>
          </a:prstGeom>
        </p:spPr>
      </p:pic>
      <p:sp>
        <p:nvSpPr>
          <p:cNvPr id="13" name="object 10"/>
          <p:cNvSpPr txBox="1"/>
          <p:nvPr/>
        </p:nvSpPr>
        <p:spPr>
          <a:xfrm>
            <a:off x="3817823" y="6388991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7.02.2025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1C4AF3-8ED3-9C11-0031-FB244951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06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4656-D12B-51EC-F0A4-36C96E1EF8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1940D15D-65C6-FD11-471D-9C13495C386B}"/>
              </a:ext>
            </a:extLst>
          </p:cNvPr>
          <p:cNvSpPr/>
          <p:nvPr/>
        </p:nvSpPr>
        <p:spPr>
          <a:xfrm>
            <a:off x="-11250" y="-19050"/>
            <a:ext cx="12200950" cy="74023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lvl="1" algn="ctr"/>
            <a:endParaRPr lang="en-US" sz="2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object 5">
            <a:extLst>
              <a:ext uri="{FF2B5EF4-FFF2-40B4-BE49-F238E27FC236}">
                <a16:creationId xmlns:a16="http://schemas.microsoft.com/office/drawing/2014/main" id="{A3949D1D-DDF5-FB9F-0DF5-0985D01FB7B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>
            <a:extLst>
              <a:ext uri="{FF2B5EF4-FFF2-40B4-BE49-F238E27FC236}">
                <a16:creationId xmlns:a16="http://schemas.microsoft.com/office/drawing/2014/main" id="{A872B13F-C206-35FF-4952-7903424D834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52022" y="6160733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0BDF8F3B-EDD3-37BF-12E7-1D96D3F5A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E20B929E-DAB2-FE82-39ED-B5BC3961D621}"/>
              </a:ext>
            </a:extLst>
          </p:cNvPr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>
            <a:extLst>
              <a:ext uri="{FF2B5EF4-FFF2-40B4-BE49-F238E27FC236}">
                <a16:creationId xmlns:a16="http://schemas.microsoft.com/office/drawing/2014/main" id="{83795E31-8A0E-A917-7A50-4A7A006EA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450" y="6287070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EF3E6B-EC5D-8DD4-D39E-90808F8C50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4650" y="6291869"/>
            <a:ext cx="1109130" cy="4488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5F986E-0CE9-F5AE-1ECB-AD18CAE016D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678483" y="6226907"/>
            <a:ext cx="1128791" cy="451516"/>
          </a:xfrm>
          <a:prstGeom prst="rect">
            <a:avLst/>
          </a:prstGeom>
        </p:spPr>
      </p:pic>
      <p:sp>
        <p:nvSpPr>
          <p:cNvPr id="26" name="object 10">
            <a:extLst>
              <a:ext uri="{FF2B5EF4-FFF2-40B4-BE49-F238E27FC236}">
                <a16:creationId xmlns:a16="http://schemas.microsoft.com/office/drawing/2014/main" id="{DCEBF24B-2F93-1D17-F795-5559595F6084}"/>
              </a:ext>
            </a:extLst>
          </p:cNvPr>
          <p:cNvSpPr txBox="1"/>
          <p:nvPr/>
        </p:nvSpPr>
        <p:spPr>
          <a:xfrm>
            <a:off x="4007604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7.02.2025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12001F-2173-5D19-8ABF-3D0DAFF1C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CC51E3D-999C-1982-CA3A-B00612F7C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148" y="136876"/>
            <a:ext cx="10515600" cy="472808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Planned journal articles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BE68E63-FEBC-C0E9-6171-35BD4B333DBA}"/>
              </a:ext>
            </a:extLst>
          </p:cNvPr>
          <p:cNvSpPr txBox="1">
            <a:spLocks/>
          </p:cNvSpPr>
          <p:nvPr/>
        </p:nvSpPr>
        <p:spPr>
          <a:xfrm>
            <a:off x="831425" y="1003716"/>
            <a:ext cx="10515600" cy="5270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="1" dirty="0"/>
              <a:t>2025:</a:t>
            </a:r>
          </a:p>
          <a:p>
            <a:pPr lvl="1"/>
            <a:r>
              <a:rPr lang="en-GB" sz="1600" dirty="0"/>
              <a:t>“Measurements at 7 TeV with protons and lead ions”, </a:t>
            </a:r>
          </a:p>
          <a:p>
            <a:pPr lvl="2"/>
            <a:r>
              <a:rPr lang="en-GB" sz="1200" dirty="0"/>
              <a:t>lead by Ondrej and Hao, submitted to PRL.</a:t>
            </a:r>
            <a:endParaRPr lang="en-GB" sz="1600" dirty="0"/>
          </a:p>
          <a:p>
            <a:pPr lvl="1"/>
            <a:r>
              <a:rPr lang="en-GB" sz="1600" dirty="0"/>
              <a:t>“Simulation and experimental studies into a supersonic gas jet curtain for beam profile monitoring”, </a:t>
            </a:r>
          </a:p>
          <a:p>
            <a:pPr lvl="2"/>
            <a:r>
              <a:rPr lang="en-GB" sz="1200" dirty="0"/>
              <a:t>mainly about the simulation method, </a:t>
            </a:r>
          </a:p>
          <a:p>
            <a:pPr lvl="2"/>
            <a:r>
              <a:rPr lang="en-GB" sz="1100" dirty="0"/>
              <a:t>analytical calculation for continuum flow +  quitting surface for transition + Monte Carlo simulation for molecular beam tracking. </a:t>
            </a:r>
          </a:p>
          <a:p>
            <a:pPr lvl="2"/>
            <a:r>
              <a:rPr lang="en-GB" sz="1100" dirty="0"/>
              <a:t>Lead by Hao, in preparation for Vacuum or </a:t>
            </a:r>
            <a:r>
              <a:rPr lang="en-GB" sz="1100" dirty="0" err="1"/>
              <a:t>Nucl</a:t>
            </a:r>
            <a:r>
              <a:rPr lang="en-GB" sz="1100" dirty="0"/>
              <a:t> </a:t>
            </a:r>
            <a:r>
              <a:rPr lang="en-GB" sz="1100" dirty="0" err="1"/>
              <a:t>Instr</a:t>
            </a:r>
            <a:r>
              <a:rPr lang="en-GB" sz="1100" dirty="0"/>
              <a:t> Meth A, In progress, aiming end of February. </a:t>
            </a:r>
          </a:p>
          <a:p>
            <a:pPr lvl="1"/>
            <a:r>
              <a:rPr lang="en-GB" sz="1600" dirty="0"/>
              <a:t>BGC@EBTS results from 2023</a:t>
            </a:r>
          </a:p>
          <a:p>
            <a:pPr lvl="2"/>
            <a:r>
              <a:rPr lang="en-GB" sz="1200" dirty="0"/>
              <a:t>lead?  Still unclear, need clarification from Sameed and Adriana. </a:t>
            </a:r>
          </a:p>
          <a:p>
            <a:pPr lvl="2"/>
            <a:r>
              <a:rPr lang="en-GB" sz="1200" dirty="0"/>
              <a:t>Potentially </a:t>
            </a:r>
            <a:r>
              <a:rPr lang="en-GB" sz="1200" dirty="0" err="1"/>
              <a:t>Nucl</a:t>
            </a:r>
            <a:r>
              <a:rPr lang="en-GB" sz="1200" dirty="0"/>
              <a:t> </a:t>
            </a:r>
            <a:r>
              <a:rPr lang="en-GB" sz="1200" dirty="0" err="1"/>
              <a:t>Instr</a:t>
            </a:r>
            <a:r>
              <a:rPr lang="en-GB" sz="1200" dirty="0"/>
              <a:t> Meth A or Rev Sci Instr. </a:t>
            </a:r>
          </a:p>
          <a:p>
            <a:pPr lvl="1"/>
            <a:r>
              <a:rPr lang="en-GB" sz="1600" dirty="0"/>
              <a:t>“MOGA simulation”, in progress</a:t>
            </a:r>
          </a:p>
          <a:p>
            <a:pPr lvl="2"/>
            <a:r>
              <a:rPr lang="en-GB" sz="1200" dirty="0"/>
              <a:t>lead by Oliver, potentially Vacuum.</a:t>
            </a:r>
          </a:p>
          <a:p>
            <a:pPr lvl="1"/>
            <a:r>
              <a:rPr lang="en-GB" sz="1600" dirty="0"/>
              <a:t>“V3 with full technical details” </a:t>
            </a:r>
          </a:p>
          <a:p>
            <a:pPr lvl="2"/>
            <a:r>
              <a:rPr lang="en-GB" sz="1200" dirty="0"/>
              <a:t>Mechanical design and gas flow test</a:t>
            </a:r>
          </a:p>
          <a:p>
            <a:pPr lvl="2"/>
            <a:r>
              <a:rPr lang="en-GB" sz="1200" dirty="0"/>
              <a:t>Optical system and resolution test</a:t>
            </a:r>
          </a:p>
          <a:p>
            <a:pPr lvl="2"/>
            <a:r>
              <a:rPr lang="en-GB" sz="1200" dirty="0"/>
              <a:t>LHC measurements in details (Visible and UV)</a:t>
            </a:r>
          </a:p>
          <a:p>
            <a:pPr lvl="2"/>
            <a:r>
              <a:rPr lang="en-GB" sz="1200" dirty="0"/>
              <a:t>Phys Rev AB, Lead by Danielle and Hao. </a:t>
            </a:r>
          </a:p>
          <a:p>
            <a:pPr lvl="1"/>
            <a:r>
              <a:rPr lang="en-GB" sz="1600" dirty="0"/>
              <a:t>“Cross section study” </a:t>
            </a:r>
          </a:p>
          <a:p>
            <a:pPr lvl="2"/>
            <a:r>
              <a:rPr lang="en-GB" sz="1200" dirty="0"/>
              <a:t>lead by Hao/Shakti/Oliver, Phys Rev C?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78185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0" y="-24063"/>
            <a:ext cx="12189700" cy="765936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78990" y="6147466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8" name="object 10"/>
          <p:cNvSpPr txBox="1"/>
          <p:nvPr/>
        </p:nvSpPr>
        <p:spPr>
          <a:xfrm>
            <a:off x="4007604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7.02.2025</a:t>
            </a:r>
          </a:p>
        </p:txBody>
      </p:sp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250" y="6287070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6227" y="6291869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810309" y="6234475"/>
            <a:ext cx="1128791" cy="4515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28052" y="1132977"/>
            <a:ext cx="11493654" cy="2251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Pulse jet injection on JEREMY test stand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Updates on Version 4.1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Updates on Cross-section study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Plans</a:t>
            </a:r>
          </a:p>
        </p:txBody>
      </p:sp>
      <p:sp>
        <p:nvSpPr>
          <p:cNvPr id="2" name="Rectangle 1"/>
          <p:cNvSpPr/>
          <p:nvPr/>
        </p:nvSpPr>
        <p:spPr>
          <a:xfrm>
            <a:off x="5047534" y="119813"/>
            <a:ext cx="1662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Contents</a:t>
            </a:r>
            <a:endParaRPr lang="en-US" sz="2800" b="1" dirty="0">
              <a:latin typeface="Palatino Linotype" panose="0204050205050503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A8962C-29D5-FFBC-7138-AE90E58C0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96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/>
          <p:cNvSpPr/>
          <p:nvPr/>
        </p:nvSpPr>
        <p:spPr>
          <a:xfrm>
            <a:off x="-11502" y="-19050"/>
            <a:ext cx="12192324" cy="822445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4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78990" y="6147466"/>
            <a:ext cx="838272" cy="677264"/>
          </a:xfrm>
          <a:prstGeom prst="rect">
            <a:avLst/>
          </a:prstGeom>
        </p:spPr>
      </p:pic>
      <p:pic>
        <p:nvPicPr>
          <p:cNvPr id="5" name="Picture 4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7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191" y="6272168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3886" y="6299775"/>
            <a:ext cx="1109130" cy="4488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810309" y="6234475"/>
            <a:ext cx="1128791" cy="451516"/>
          </a:xfrm>
          <a:prstGeom prst="rect">
            <a:avLst/>
          </a:prstGeo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F7FEA40F-16BB-4C66-ABCC-1F761653E8C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1" b="9210"/>
          <a:stretch/>
        </p:blipFill>
        <p:spPr>
          <a:xfrm>
            <a:off x="8404246" y="1380226"/>
            <a:ext cx="3069708" cy="178516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3FA6B3A-726A-480A-8379-154B142192BA}"/>
              </a:ext>
            </a:extLst>
          </p:cNvPr>
          <p:cNvSpPr txBox="1"/>
          <p:nvPr/>
        </p:nvSpPr>
        <p:spPr>
          <a:xfrm>
            <a:off x="9098255" y="3252947"/>
            <a:ext cx="2161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 Linotype" panose="02040502050505030304" pitchFamily="18" charset="0"/>
              </a:rPr>
              <a:t>JEREMY Test stand</a:t>
            </a:r>
          </a:p>
        </p:txBody>
      </p:sp>
      <p:sp>
        <p:nvSpPr>
          <p:cNvPr id="28" name="object 10"/>
          <p:cNvSpPr txBox="1"/>
          <p:nvPr/>
        </p:nvSpPr>
        <p:spPr>
          <a:xfrm>
            <a:off x="4068926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FA6B3A-726A-480A-8379-154B142192BA}"/>
              </a:ext>
            </a:extLst>
          </p:cNvPr>
          <p:cNvSpPr txBox="1"/>
          <p:nvPr/>
        </p:nvSpPr>
        <p:spPr>
          <a:xfrm>
            <a:off x="1309294" y="3252947"/>
            <a:ext cx="1442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 Linotype" panose="02040502050505030304" pitchFamily="18" charset="0"/>
              </a:rPr>
              <a:t>Solenoid valve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FA6B3A-726A-480A-8379-154B142192BA}"/>
              </a:ext>
            </a:extLst>
          </p:cNvPr>
          <p:cNvSpPr txBox="1"/>
          <p:nvPr/>
        </p:nvSpPr>
        <p:spPr>
          <a:xfrm>
            <a:off x="4337490" y="3291272"/>
            <a:ext cx="338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Palatino Linotype" panose="02040502050505030304" pitchFamily="18" charset="0"/>
              </a:rPr>
              <a:t>Pulse jet valve mounted on 3D modular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945520"/>
              </p:ext>
            </p:extLst>
          </p:nvPr>
        </p:nvGraphicFramePr>
        <p:xfrm>
          <a:off x="1793847" y="4401985"/>
          <a:ext cx="8385143" cy="1341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7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32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2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8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8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Nozzle-1st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Palatino Linotype" panose="02040502050505030304" pitchFamily="18" charset="0"/>
                        </a:rPr>
                        <a:t>1st-2nd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Palatino Linotype" panose="02040502050505030304" pitchFamily="18" charset="0"/>
                        </a:rPr>
                        <a:t>2nd-3rd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Palatino Linotype" panose="02040502050505030304" pitchFamily="18" charset="0"/>
                        </a:rPr>
                        <a:t>3rd-IP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Palatino Linotype" panose="02040502050505030304" pitchFamily="18" charset="0"/>
                        </a:rPr>
                        <a:t>IP-4th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3-11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Palatino Linotype" panose="02040502050505030304" pitchFamily="18" charset="0"/>
                        </a:rPr>
                        <a:t>24.75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Palatino Linotype" panose="02040502050505030304" pitchFamily="18" charset="0"/>
                        </a:rPr>
                        <a:t>250.33-290.33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Palatino Linotype" panose="02040502050505030304" pitchFamily="18" charset="0"/>
                        </a:rPr>
                        <a:t>150.18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172.68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26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minimum distances (nozzle at 3mm, bellows at 80mm)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Palatino Linotype" panose="02040502050505030304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27.75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278.08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428.26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600.94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Sizes / mm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Palatino Linotype" panose="02040502050505030304" pitchFamily="18" charset="0"/>
                        </a:rPr>
                        <a:t>Nozzle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1st Skim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Palatino Linotype" panose="02040502050505030304" pitchFamily="18" charset="0"/>
                        </a:rPr>
                        <a:t>2nd Skim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3rd Skim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4th Skim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38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0.5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Palatino Linotype" panose="02040502050505030304" pitchFamily="18" charset="0"/>
                        </a:rPr>
                        <a:t>0.36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Palatino Linotype" panose="02040502050505030304" pitchFamily="18" charset="0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dirty="0">
                          <a:latin typeface="Palatino Linotype" panose="02040502050505030304" pitchFamily="18" charset="0"/>
                        </a:rPr>
                        <a:t>0.4x30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dirty="0">
                          <a:latin typeface="Palatino Linotype" panose="02040502050505030304" pitchFamily="18" charset="0"/>
                        </a:rPr>
                        <a:t>4x60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65" y="1411190"/>
            <a:ext cx="3223359" cy="17250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490" y="1411190"/>
            <a:ext cx="3219252" cy="172323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AC8351-47B1-C36A-03B7-4CB8AA3C0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36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1250" y="-19050"/>
            <a:ext cx="12200950" cy="6881264"/>
            <a:chOff x="-11250" y="-19050"/>
            <a:chExt cx="12200950" cy="6881264"/>
          </a:xfrm>
        </p:grpSpPr>
        <p:sp>
          <p:nvSpPr>
            <p:cNvPr id="4" name="object 3"/>
            <p:cNvSpPr/>
            <p:nvPr/>
          </p:nvSpPr>
          <p:spPr>
            <a:xfrm>
              <a:off x="-11250" y="-19050"/>
              <a:ext cx="12200950" cy="740239"/>
            </a:xfrm>
            <a:custGeom>
              <a:avLst/>
              <a:gdLst/>
              <a:ahLst/>
              <a:cxnLst/>
              <a:rect l="l" t="t" r="r" b="b"/>
              <a:pathLst>
                <a:path w="3705225" h="95250">
                  <a:moveTo>
                    <a:pt x="3705225" y="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3705225" y="95250"/>
                  </a:lnTo>
                  <a:lnTo>
                    <a:pt x="3705225" y="0"/>
                  </a:lnTo>
                  <a:close/>
                </a:path>
              </a:pathLst>
            </a:custGeom>
            <a:solidFill>
              <a:srgbClr val="030399"/>
            </a:solidFill>
            <a:ln>
              <a:solidFill>
                <a:srgbClr val="270993"/>
              </a:solidFill>
            </a:ln>
          </p:spPr>
          <p:txBody>
            <a:bodyPr wrap="square" lIns="0" tIns="0" rIns="0" bIns="0" rtlCol="0"/>
            <a:lstStyle/>
            <a:p>
              <a:pPr lvl="1" algn="ctr"/>
              <a:endParaRPr lang="en-US" sz="2800" dirty="0">
                <a:solidFill>
                  <a:schemeClr val="bg1"/>
                </a:solidFill>
                <a:latin typeface="Palatino Linotype" panose="02040502050505030304" pitchFamily="18" charset="0"/>
              </a:endParaRPr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981" y="6287070"/>
              <a:ext cx="2154162" cy="458400"/>
            </a:xfrm>
            <a:prstGeom prst="rect">
              <a:avLst/>
            </a:prstGeom>
          </p:spPr>
        </p:pic>
        <p:pic>
          <p:nvPicPr>
            <p:cNvPr id="6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52022" y="6160733"/>
              <a:ext cx="838272" cy="677264"/>
            </a:xfrm>
            <a:prstGeom prst="rect">
              <a:avLst/>
            </a:prstGeom>
          </p:spPr>
        </p:pic>
        <p:pic>
          <p:nvPicPr>
            <p:cNvPr id="7" name="Picture 6" descr="A logo on a black background&#10;&#10;Description automatically generated">
              <a:extLst>
                <a:ext uri="{FF2B5EF4-FFF2-40B4-BE49-F238E27FC236}">
                  <a16:creationId xmlns:a16="http://schemas.microsoft.com/office/drawing/2014/main" id="{44492907-07E2-CA36-0F34-F73E2B2BD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35748" y="6150825"/>
              <a:ext cx="1006271" cy="711389"/>
            </a:xfrm>
            <a:prstGeom prst="rect">
              <a:avLst/>
            </a:prstGeom>
          </p:spPr>
        </p:pic>
        <p:sp>
          <p:nvSpPr>
            <p:cNvPr id="9" name="object 3"/>
            <p:cNvSpPr/>
            <p:nvPr/>
          </p:nvSpPr>
          <p:spPr>
            <a:xfrm>
              <a:off x="-2300" y="6124607"/>
              <a:ext cx="12192000" cy="45719"/>
            </a:xfrm>
            <a:custGeom>
              <a:avLst/>
              <a:gdLst/>
              <a:ahLst/>
              <a:cxnLst/>
              <a:rect l="l" t="t" r="r" b="b"/>
              <a:pathLst>
                <a:path w="3705225" h="95250">
                  <a:moveTo>
                    <a:pt x="3705225" y="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3705225" y="95250"/>
                  </a:lnTo>
                  <a:lnTo>
                    <a:pt x="3705225" y="0"/>
                  </a:lnTo>
                  <a:close/>
                </a:path>
              </a:pathLst>
            </a:custGeom>
            <a:solidFill>
              <a:srgbClr val="959F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Picture 2" descr="Cern · OpenSearch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450" y="6287070"/>
              <a:ext cx="523823" cy="523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24650" y="6291869"/>
              <a:ext cx="1109130" cy="44880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7"/>
            <a:srcRect l="16669" t="30001" r="16669" b="30002"/>
            <a:stretch/>
          </p:blipFill>
          <p:spPr>
            <a:xfrm>
              <a:off x="8678483" y="6226907"/>
              <a:ext cx="1128791" cy="451516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4514429" y="4351759"/>
              <a:ext cx="4878834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latin typeface="Palatino Linotype" panose="02040502050505030304" pitchFamily="18" charset="0"/>
                </a:rPr>
                <a:t>Operating parameters: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latin typeface="Palatino Linotype" panose="02040502050505030304" pitchFamily="18" charset="0"/>
                </a:rPr>
                <a:t>Solenoid valve nozzle: 0.5mm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latin typeface="Palatino Linotype" panose="02040502050505030304" pitchFamily="18" charset="0"/>
                </a:rPr>
                <a:t>Operating voltage: 25V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latin typeface="Palatino Linotype" panose="02040502050505030304" pitchFamily="18" charset="0"/>
                </a:rPr>
                <a:t>Inlet pressure: 2bar and 3bar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latin typeface="Palatino Linotype" panose="02040502050505030304" pitchFamily="18" charset="0"/>
                </a:rPr>
                <a:t>Pulse period:1s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latin typeface="Palatino Linotype" panose="02040502050505030304" pitchFamily="18" charset="0"/>
                </a:rPr>
                <a:t>Pulse width or duty cycle: 10ms and 30ms </a:t>
              </a:r>
            </a:p>
            <a:p>
              <a:r>
                <a:rPr lang="en-GB" dirty="0">
                  <a:latin typeface="Palatino Linotype" panose="02040502050505030304" pitchFamily="18" charset="0"/>
                </a:rPr>
                <a:t>  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3614829" y="117808"/>
              <a:ext cx="494879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Palatino Linotype" panose="02040502050505030304" pitchFamily="18" charset="0"/>
                </a:rPr>
                <a:t>JEREMY setup with pulse jet</a:t>
              </a:r>
              <a:endParaRPr lang="en-US" sz="2800" b="1" dirty="0"/>
            </a:p>
          </p:txBody>
        </p:sp>
        <p:sp>
          <p:nvSpPr>
            <p:cNvPr id="26" name="object 10"/>
            <p:cNvSpPr txBox="1"/>
            <p:nvPr/>
          </p:nvSpPr>
          <p:spPr>
            <a:xfrm>
              <a:off x="4007604" y="6383084"/>
              <a:ext cx="4802705" cy="254557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algn="ctr"/>
              <a:r>
                <a:rPr lang="en-US" sz="1550" b="1" dirty="0">
                  <a:solidFill>
                    <a:srgbClr val="270993"/>
                  </a:solidFill>
                  <a:latin typeface="Palatino Linotype" panose="02040502050505030304" pitchFamily="18" charset="0"/>
                  <a:cs typeface="Trebuchet MS"/>
                </a:rPr>
                <a:t>7.02.2025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" r="7578"/>
          <a:stretch/>
        </p:blipFill>
        <p:spPr>
          <a:xfrm>
            <a:off x="7342713" y="1103438"/>
            <a:ext cx="4608738" cy="312677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1" r="7984"/>
          <a:stretch/>
        </p:blipFill>
        <p:spPr>
          <a:xfrm>
            <a:off x="429792" y="1159569"/>
            <a:ext cx="4392373" cy="2944470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DB0108B-07D4-381B-A2BC-E99F95A00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22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8950" y="0"/>
            <a:ext cx="12200950" cy="6881264"/>
            <a:chOff x="-11250" y="-19050"/>
            <a:chExt cx="12200950" cy="6881264"/>
          </a:xfrm>
        </p:grpSpPr>
        <p:sp>
          <p:nvSpPr>
            <p:cNvPr id="4" name="object 3"/>
            <p:cNvSpPr/>
            <p:nvPr/>
          </p:nvSpPr>
          <p:spPr>
            <a:xfrm>
              <a:off x="-11250" y="-19050"/>
              <a:ext cx="12200950" cy="740239"/>
            </a:xfrm>
            <a:custGeom>
              <a:avLst/>
              <a:gdLst/>
              <a:ahLst/>
              <a:cxnLst/>
              <a:rect l="l" t="t" r="r" b="b"/>
              <a:pathLst>
                <a:path w="3705225" h="95250">
                  <a:moveTo>
                    <a:pt x="3705225" y="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3705225" y="95250"/>
                  </a:lnTo>
                  <a:lnTo>
                    <a:pt x="3705225" y="0"/>
                  </a:lnTo>
                  <a:close/>
                </a:path>
              </a:pathLst>
            </a:custGeom>
            <a:solidFill>
              <a:srgbClr val="030399"/>
            </a:solidFill>
            <a:ln>
              <a:solidFill>
                <a:srgbClr val="270993"/>
              </a:solidFill>
            </a:ln>
          </p:spPr>
          <p:txBody>
            <a:bodyPr wrap="square" lIns="0" tIns="0" rIns="0" bIns="0" rtlCol="0"/>
            <a:lstStyle/>
            <a:p>
              <a:pPr lvl="1" algn="ctr"/>
              <a:endParaRPr lang="en-US" sz="2800" dirty="0">
                <a:solidFill>
                  <a:schemeClr val="bg1"/>
                </a:solidFill>
                <a:latin typeface="Palatino Linotype" panose="02040502050505030304" pitchFamily="18" charset="0"/>
              </a:endParaRPr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981" y="6287070"/>
              <a:ext cx="2154162" cy="458400"/>
            </a:xfrm>
            <a:prstGeom prst="rect">
              <a:avLst/>
            </a:prstGeom>
          </p:spPr>
        </p:pic>
        <p:pic>
          <p:nvPicPr>
            <p:cNvPr id="6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52022" y="6160733"/>
              <a:ext cx="838272" cy="677264"/>
            </a:xfrm>
            <a:prstGeom prst="rect">
              <a:avLst/>
            </a:prstGeom>
          </p:spPr>
        </p:pic>
        <p:pic>
          <p:nvPicPr>
            <p:cNvPr id="7" name="Picture 6" descr="A logo on a black background&#10;&#10;Description automatically generated">
              <a:extLst>
                <a:ext uri="{FF2B5EF4-FFF2-40B4-BE49-F238E27FC236}">
                  <a16:creationId xmlns:a16="http://schemas.microsoft.com/office/drawing/2014/main" id="{44492907-07E2-CA36-0F34-F73E2B2BD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35748" y="6150825"/>
              <a:ext cx="1006271" cy="711389"/>
            </a:xfrm>
            <a:prstGeom prst="rect">
              <a:avLst/>
            </a:prstGeom>
          </p:spPr>
        </p:pic>
        <p:sp>
          <p:nvSpPr>
            <p:cNvPr id="9" name="object 3"/>
            <p:cNvSpPr/>
            <p:nvPr/>
          </p:nvSpPr>
          <p:spPr>
            <a:xfrm>
              <a:off x="-2300" y="6124607"/>
              <a:ext cx="12192000" cy="45719"/>
            </a:xfrm>
            <a:custGeom>
              <a:avLst/>
              <a:gdLst/>
              <a:ahLst/>
              <a:cxnLst/>
              <a:rect l="l" t="t" r="r" b="b"/>
              <a:pathLst>
                <a:path w="3705225" h="95250">
                  <a:moveTo>
                    <a:pt x="3705225" y="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3705225" y="95250"/>
                  </a:lnTo>
                  <a:lnTo>
                    <a:pt x="3705225" y="0"/>
                  </a:lnTo>
                  <a:close/>
                </a:path>
              </a:pathLst>
            </a:custGeom>
            <a:solidFill>
              <a:srgbClr val="959F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Picture 2" descr="Cern · OpenSearch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450" y="6287070"/>
              <a:ext cx="523823" cy="523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24650" y="6291869"/>
              <a:ext cx="1109130" cy="44880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7"/>
            <a:srcRect l="16669" t="30001" r="16669" b="30002"/>
            <a:stretch/>
          </p:blipFill>
          <p:spPr>
            <a:xfrm>
              <a:off x="8678483" y="6226907"/>
              <a:ext cx="1128791" cy="451516"/>
            </a:xfrm>
            <a:prstGeom prst="rect">
              <a:avLst/>
            </a:prstGeom>
          </p:spPr>
        </p:pic>
        <p:sp>
          <p:nvSpPr>
            <p:cNvPr id="26" name="object 10"/>
            <p:cNvSpPr txBox="1"/>
            <p:nvPr/>
          </p:nvSpPr>
          <p:spPr>
            <a:xfrm>
              <a:off x="4007604" y="6383084"/>
              <a:ext cx="4802705" cy="254557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algn="ctr"/>
              <a:r>
                <a:rPr lang="en-US" sz="1550" b="1" dirty="0">
                  <a:solidFill>
                    <a:srgbClr val="270993"/>
                  </a:solidFill>
                  <a:latin typeface="Palatino Linotype" panose="02040502050505030304" pitchFamily="18" charset="0"/>
                  <a:cs typeface="Trebuchet MS"/>
                </a:rPr>
                <a:t>7.02.2025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42070" y="4586508"/>
              <a:ext cx="1153530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latin typeface="Palatino Linotype" panose="02040502050505030304" pitchFamily="18" charset="0"/>
                </a:rPr>
                <a:t>Preliminary observations: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latin typeface="Palatino Linotype" panose="02040502050505030304" pitchFamily="18" charset="0"/>
                </a:rPr>
                <a:t>Pressure levels vary, if the duty cycle increases from 10ms to 30ms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latin typeface="Palatino Linotype" panose="02040502050505030304" pitchFamily="18" charset="0"/>
                </a:rPr>
                <a:t>For 10ms duty cycle, the pressure levels are better as compared to 30ms.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>
                  <a:latin typeface="Palatino Linotype" panose="02040502050505030304" pitchFamily="18" charset="0"/>
                </a:rPr>
                <a:t>Unlike, normal nozzle for continuous operation, for pulse jet, results are not consistent on repeated attempts.</a:t>
              </a:r>
            </a:p>
            <a:p>
              <a:r>
                <a:rPr lang="en-GB" dirty="0">
                  <a:latin typeface="Palatino Linotype" panose="02040502050505030304" pitchFamily="18" charset="0"/>
                </a:rPr>
                <a:t>  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4" t="1780" r="8223"/>
          <a:stretch/>
        </p:blipFill>
        <p:spPr>
          <a:xfrm>
            <a:off x="7368248" y="1159906"/>
            <a:ext cx="4587964" cy="304897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1" t="1522" r="7923"/>
          <a:stretch/>
        </p:blipFill>
        <p:spPr>
          <a:xfrm>
            <a:off x="544370" y="1111959"/>
            <a:ext cx="4458581" cy="303257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D1D963-D768-F3E9-5A9A-7261F97FF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08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-11250" y="-19050"/>
            <a:ext cx="12200950" cy="74023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lvl="1" algn="ctr"/>
            <a:endParaRPr lang="en-US" sz="2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52022" y="6160733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450" y="6287070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4650" y="6291869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678483" y="6226907"/>
            <a:ext cx="1128791" cy="451516"/>
          </a:xfrm>
          <a:prstGeom prst="rect">
            <a:avLst/>
          </a:prstGeom>
        </p:spPr>
      </p:pic>
      <p:sp>
        <p:nvSpPr>
          <p:cNvPr id="26" name="object 10"/>
          <p:cNvSpPr txBox="1"/>
          <p:nvPr/>
        </p:nvSpPr>
        <p:spPr>
          <a:xfrm>
            <a:off x="4007604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7.02.2025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52962" y="1733076"/>
            <a:ext cx="1069844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Planned experiments:</a:t>
            </a:r>
          </a:p>
          <a:p>
            <a:endParaRPr lang="en-GB" b="1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0.1mm nozzle pulse jet to be tested.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At different operating conditions with variation of inlet pressure, duty cycle and periodicity of the pulse are planned.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A comparison study between 0.5mm and 0.1mm nozzle sizes will be done, to estimate the density and record the pressure levels.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For understanding of pulse jet phenomenon at different chambers, simulation study could be a better option.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6547D3-12F0-9D83-8026-2ED0DA66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89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E3BE8-F29E-C065-AAD5-2AB4B94C2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0F533AF0-8D81-E198-8BF1-63C58A676C61}"/>
              </a:ext>
            </a:extLst>
          </p:cNvPr>
          <p:cNvSpPr/>
          <p:nvPr/>
        </p:nvSpPr>
        <p:spPr>
          <a:xfrm>
            <a:off x="-11250" y="-19050"/>
            <a:ext cx="12200950" cy="74023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lvl="1" algn="ctr"/>
            <a:endParaRPr lang="en-US" sz="2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object 5">
            <a:extLst>
              <a:ext uri="{FF2B5EF4-FFF2-40B4-BE49-F238E27FC236}">
                <a16:creationId xmlns:a16="http://schemas.microsoft.com/office/drawing/2014/main" id="{62EC3BB4-25D0-2E03-94B8-C76BEDA4333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>
            <a:extLst>
              <a:ext uri="{FF2B5EF4-FFF2-40B4-BE49-F238E27FC236}">
                <a16:creationId xmlns:a16="http://schemas.microsoft.com/office/drawing/2014/main" id="{F874090F-31EF-D18A-AEC1-8A32D4BE61D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52022" y="6160733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BEE4754B-104B-2068-3D50-5D92F83D6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A7367DE3-29D1-DEB0-6EEA-C8FC0386F7BB}"/>
              </a:ext>
            </a:extLst>
          </p:cNvPr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>
            <a:extLst>
              <a:ext uri="{FF2B5EF4-FFF2-40B4-BE49-F238E27FC236}">
                <a16:creationId xmlns:a16="http://schemas.microsoft.com/office/drawing/2014/main" id="{CD34E353-5B36-E301-F3A5-AF3E0B805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450" y="6287070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7093C69-8E01-2641-5E71-8E0D6E9E17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4650" y="6291869"/>
            <a:ext cx="1109130" cy="4488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132679-AD69-4D50-AD56-E68D4AC34A7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678483" y="6226907"/>
            <a:ext cx="1128791" cy="451516"/>
          </a:xfrm>
          <a:prstGeom prst="rect">
            <a:avLst/>
          </a:prstGeom>
        </p:spPr>
      </p:pic>
      <p:sp>
        <p:nvSpPr>
          <p:cNvPr id="26" name="object 10">
            <a:extLst>
              <a:ext uri="{FF2B5EF4-FFF2-40B4-BE49-F238E27FC236}">
                <a16:creationId xmlns:a16="http://schemas.microsoft.com/office/drawing/2014/main" id="{A2C4EF3E-06C0-5901-4DC4-07D3D0D6D502}"/>
              </a:ext>
            </a:extLst>
          </p:cNvPr>
          <p:cNvSpPr txBox="1"/>
          <p:nvPr/>
        </p:nvSpPr>
        <p:spPr>
          <a:xfrm>
            <a:off x="4007604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7.02.2025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08F8C0-D3AF-3948-2B4C-CA86DE69BF65}"/>
              </a:ext>
            </a:extLst>
          </p:cNvPr>
          <p:cNvSpPr/>
          <p:nvPr/>
        </p:nvSpPr>
        <p:spPr>
          <a:xfrm>
            <a:off x="652962" y="1733076"/>
            <a:ext cx="1069844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Planned experiments:</a:t>
            </a:r>
          </a:p>
          <a:p>
            <a:endParaRPr lang="en-GB" b="1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0.1mm nozzle pulse jet to be tested.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At different operating conditions with variation of inlet pressure, duty cycle and periodicity of the pulse are planned.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A comparison study between 0.5mm and 0.1mm nozzle sizes will be done, to estimate the density and record the pressure levels.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For understanding of pulse jet phenomenon at different chambers, simulation study could be a better option.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3282E-37CD-BDA3-9B00-AD07BEFC5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81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5D841-6E3D-F522-DAE0-8C826683C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902FBCFE-8E5C-13CD-F926-6CF8242C5CE9}"/>
              </a:ext>
            </a:extLst>
          </p:cNvPr>
          <p:cNvSpPr/>
          <p:nvPr/>
        </p:nvSpPr>
        <p:spPr>
          <a:xfrm>
            <a:off x="-11250" y="-19050"/>
            <a:ext cx="12200950" cy="74023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lvl="1" algn="ctr"/>
            <a:endParaRPr lang="en-US" sz="2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object 5">
            <a:extLst>
              <a:ext uri="{FF2B5EF4-FFF2-40B4-BE49-F238E27FC236}">
                <a16:creationId xmlns:a16="http://schemas.microsoft.com/office/drawing/2014/main" id="{DFBAABAB-2AA8-0CDC-16E0-4D8E700539F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>
            <a:extLst>
              <a:ext uri="{FF2B5EF4-FFF2-40B4-BE49-F238E27FC236}">
                <a16:creationId xmlns:a16="http://schemas.microsoft.com/office/drawing/2014/main" id="{454031F7-B236-B1CE-AFF4-A8D74AF76E9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52022" y="6160733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09852092-98CA-22DE-CD90-B5735C53D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D2F2D34D-49F5-B48F-8D36-81DF8612334D}"/>
              </a:ext>
            </a:extLst>
          </p:cNvPr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>
            <a:extLst>
              <a:ext uri="{FF2B5EF4-FFF2-40B4-BE49-F238E27FC236}">
                <a16:creationId xmlns:a16="http://schemas.microsoft.com/office/drawing/2014/main" id="{17B712B1-3C97-0848-E03C-30BE42EC0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450" y="6287070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BE225F-A518-5DF7-63DA-1DE560CCE5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4650" y="6291869"/>
            <a:ext cx="1109130" cy="4488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9D80B0-B925-41D5-05E1-40314D67868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678483" y="6226907"/>
            <a:ext cx="1128791" cy="451516"/>
          </a:xfrm>
          <a:prstGeom prst="rect">
            <a:avLst/>
          </a:prstGeom>
        </p:spPr>
      </p:pic>
      <p:sp>
        <p:nvSpPr>
          <p:cNvPr id="26" name="object 10">
            <a:extLst>
              <a:ext uri="{FF2B5EF4-FFF2-40B4-BE49-F238E27FC236}">
                <a16:creationId xmlns:a16="http://schemas.microsoft.com/office/drawing/2014/main" id="{CD668FF4-1700-E505-C21F-D40150901F18}"/>
              </a:ext>
            </a:extLst>
          </p:cNvPr>
          <p:cNvSpPr txBox="1"/>
          <p:nvPr/>
        </p:nvSpPr>
        <p:spPr>
          <a:xfrm>
            <a:off x="4007604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7.02.2025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846D60-9F87-FD88-B38E-993A6ED3F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8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39251D5-9784-E428-638E-15508E76F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148" y="136876"/>
            <a:ext cx="10515600" cy="472808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Version 4.1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A56F701-BCC5-1105-F1E2-52F8072414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/>
          <a:srcRect l="57258" t="47794" r="20000" b="12737"/>
          <a:stretch/>
        </p:blipFill>
        <p:spPr>
          <a:xfrm>
            <a:off x="927443" y="920972"/>
            <a:ext cx="4011109" cy="3755072"/>
          </a:xfrm>
          <a:prstGeom prst="rect">
            <a:avLst/>
          </a:prstGeom>
        </p:spPr>
      </p:pic>
      <p:pic>
        <p:nvPicPr>
          <p:cNvPr id="13" name="Picture 12" descr="A blueprint of a circle with circles and lines&#10;&#10;Description automatically generated">
            <a:extLst>
              <a:ext uri="{FF2B5EF4-FFF2-40B4-BE49-F238E27FC236}">
                <a16:creationId xmlns:a16="http://schemas.microsoft.com/office/drawing/2014/main" id="{D7CB6FE4-76AD-89D0-5068-AE91410BB8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384" y="340514"/>
            <a:ext cx="4591033" cy="3206894"/>
          </a:xfrm>
          <a:prstGeom prst="rect">
            <a:avLst/>
          </a:prstGeom>
        </p:spPr>
      </p:pic>
      <p:pic>
        <p:nvPicPr>
          <p:cNvPr id="14" name="Picture 13" descr="A blueprint of a circular object&#10;&#10;Description automatically generated">
            <a:extLst>
              <a:ext uri="{FF2B5EF4-FFF2-40B4-BE49-F238E27FC236}">
                <a16:creationId xmlns:a16="http://schemas.microsoft.com/office/drawing/2014/main" id="{B9F5F3B6-00FC-58BD-9D5D-258B614A055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384" y="3625771"/>
            <a:ext cx="4591033" cy="317406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F234DEC-6FBB-0E4D-8879-E06BB9F775ED}"/>
              </a:ext>
            </a:extLst>
          </p:cNvPr>
          <p:cNvSpPr txBox="1"/>
          <p:nvPr/>
        </p:nvSpPr>
        <p:spPr>
          <a:xfrm>
            <a:off x="747916" y="4628758"/>
            <a:ext cx="4949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design will only for v4.1 BGC@EBTS.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Send out for feasibility and quotation.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Gerhard/Lauren will investigate 0.1 mm or small slit 3</a:t>
            </a:r>
            <a:r>
              <a:rPr lang="en-GB" baseline="30000" dirty="0"/>
              <a:t>rd</a:t>
            </a:r>
            <a:r>
              <a:rPr lang="en-GB" dirty="0"/>
              <a:t> skimmer with designs compatible for the LHC.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248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6871D1-1CD6-2FDD-E601-1A649779D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33A2760E-4EAE-FF51-B6E6-00E9D80E6874}"/>
              </a:ext>
            </a:extLst>
          </p:cNvPr>
          <p:cNvSpPr/>
          <p:nvPr/>
        </p:nvSpPr>
        <p:spPr>
          <a:xfrm>
            <a:off x="-11250" y="-19050"/>
            <a:ext cx="12200950" cy="74023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lvl="1" algn="ctr"/>
            <a:endParaRPr lang="en-US" sz="2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object 5">
            <a:extLst>
              <a:ext uri="{FF2B5EF4-FFF2-40B4-BE49-F238E27FC236}">
                <a16:creationId xmlns:a16="http://schemas.microsoft.com/office/drawing/2014/main" id="{EB5CD6FC-73F6-99F1-9CFF-AB177D64388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>
            <a:extLst>
              <a:ext uri="{FF2B5EF4-FFF2-40B4-BE49-F238E27FC236}">
                <a16:creationId xmlns:a16="http://schemas.microsoft.com/office/drawing/2014/main" id="{823EAEC8-F4DD-554D-54CE-BF175809DF4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52022" y="6160733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59090759-B814-FD7B-413C-845396942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593EAA0A-EB87-863E-776D-962E02F79823}"/>
              </a:ext>
            </a:extLst>
          </p:cNvPr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>
            <a:extLst>
              <a:ext uri="{FF2B5EF4-FFF2-40B4-BE49-F238E27FC236}">
                <a16:creationId xmlns:a16="http://schemas.microsoft.com/office/drawing/2014/main" id="{4C0564CF-253A-8F20-5C1D-45B854472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450" y="6287070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4E923B-AD49-C545-BBF6-1CDDE25DC2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4650" y="6291869"/>
            <a:ext cx="1109130" cy="4488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BF8047-7F5C-028E-0057-D4CA1FF4BE5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678483" y="6226907"/>
            <a:ext cx="1128791" cy="451516"/>
          </a:xfrm>
          <a:prstGeom prst="rect">
            <a:avLst/>
          </a:prstGeom>
        </p:spPr>
      </p:pic>
      <p:sp>
        <p:nvSpPr>
          <p:cNvPr id="26" name="object 10">
            <a:extLst>
              <a:ext uri="{FF2B5EF4-FFF2-40B4-BE49-F238E27FC236}">
                <a16:creationId xmlns:a16="http://schemas.microsoft.com/office/drawing/2014/main" id="{278D48A0-1DDF-34DD-231E-6A6E39CA6F48}"/>
              </a:ext>
            </a:extLst>
          </p:cNvPr>
          <p:cNvSpPr txBox="1"/>
          <p:nvPr/>
        </p:nvSpPr>
        <p:spPr>
          <a:xfrm>
            <a:off x="4007604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7.02.2025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00AF77-341F-8100-5A26-D7848FCC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9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DD64542-09A1-A3E2-8F00-CFB74A2A3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148" y="136876"/>
            <a:ext cx="10515600" cy="472808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Cross-section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79BDB07D-F0A1-DD98-892B-BA2CAF26D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3761"/>
            <a:ext cx="10515600" cy="4373201"/>
          </a:xfrm>
        </p:spPr>
        <p:txBody>
          <a:bodyPr/>
          <a:lstStyle/>
          <a:p>
            <a:r>
              <a:rPr lang="en-GB" dirty="0"/>
              <a:t>In slow progress with Ion data, but not proton.</a:t>
            </a:r>
          </a:p>
          <a:p>
            <a:r>
              <a:rPr lang="en-GB" dirty="0"/>
              <a:t>I get all the access for CERN virtual Linux computer. ChatGPT and </a:t>
            </a:r>
            <a:r>
              <a:rPr lang="en-GB" dirty="0" err="1"/>
              <a:t>DeepSeek</a:t>
            </a:r>
            <a:r>
              <a:rPr lang="en-GB" dirty="0"/>
              <a:t> help coding for </a:t>
            </a:r>
            <a:r>
              <a:rPr lang="en-GB"/>
              <a:t>Timber data access</a:t>
            </a:r>
            <a:r>
              <a:rPr lang="en-GB" dirty="0"/>
              <a:t>. </a:t>
            </a:r>
          </a:p>
          <a:p>
            <a:r>
              <a:rPr lang="en-GB" dirty="0"/>
              <a:t>Will schedule meeting with Danielle, Peter and Serban next week for discussions.</a:t>
            </a:r>
          </a:p>
        </p:txBody>
      </p:sp>
    </p:spTree>
    <p:extLst>
      <p:ext uri="{BB962C8B-B14F-4D97-AF65-F5344CB8AC3E}">
        <p14:creationId xmlns:p14="http://schemas.microsoft.com/office/powerpoint/2010/main" val="3142585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5271</TotalTime>
  <Words>610</Words>
  <Application>Microsoft Office PowerPoint</Application>
  <PresentationFormat>Widescreen</PresentationFormat>
  <Paragraphs>118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Calibri</vt:lpstr>
      <vt:lpstr>Calibri Light</vt:lpstr>
      <vt:lpstr>Palatino Linotype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Version 4.1</vt:lpstr>
      <vt:lpstr>Cross-section</vt:lpstr>
      <vt:lpstr>Planned journal articles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Shakti Prasad Sethi</dc:creator>
  <cp:lastModifiedBy>Zhang, Hao [haozhang]</cp:lastModifiedBy>
  <cp:revision>106</cp:revision>
  <dcterms:created xsi:type="dcterms:W3CDTF">2024-11-27T15:09:00Z</dcterms:created>
  <dcterms:modified xsi:type="dcterms:W3CDTF">2025-02-07T12:08:11Z</dcterms:modified>
</cp:coreProperties>
</file>