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>
        <p:scale>
          <a:sx n="134" d="100"/>
          <a:sy n="134" d="100"/>
        </p:scale>
        <p:origin x="264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8E624-C60D-FC32-195C-6B93BA9BC0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B7822-86A7-59E1-6485-417345795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13DFA-6226-E185-9953-72A7CD55A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0101D-020E-F604-153A-347221085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BFCF4-E191-AE19-900E-8C871AED6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65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4AC83-4CC4-7009-0FC9-580B8A9BC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97A8BC-CCD6-C7AC-26A9-4A2B020E97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2E199-1172-6DE4-0002-3FAF67E6A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090E1-B81D-5D5C-8969-0DB3EF4EE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3C0E9-D419-AC39-62AF-5D1F1E869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27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05556B-91E2-37B4-44EC-FD739DF763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10AB26-FEA3-D301-1362-75F8ABF52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E2BF2-B062-41ED-A880-CDCF1CAF6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E7E1E-8586-149E-6AC8-DFD1A0A20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3E4F0A-99DD-F300-8120-B8B62312C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0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E89AE-AD09-4D1A-2BFD-3075E4520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F120A-0268-09C6-4DCA-1835A6A5E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66A5A-0250-E69B-EB7C-A5092C5A8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036C9-F7F2-9A68-7468-0230F3184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97263-230E-2BCD-E7B2-77C8DE997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74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03B32-6E9E-2AC3-7D54-10C99CB41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3D443A-9BAF-2165-0E4E-A56E05AEE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2C67B-CD32-0CD8-A965-9EB868246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4C579-3E01-1F45-B2E4-6D4714A0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16AE9-3851-D20B-905D-D4E89E548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68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4CA3D-7D1A-3232-043E-FD90920F9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5A66E-AE71-5CD7-705B-25ADA59808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A6B7C3-1A3E-2884-0A1F-2A628D9B5A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542665-F289-D3B8-41ED-BDFDC48AD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EA812B-A9A2-BAF9-0421-3E2A85033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44E9E5-3465-A25F-784F-E8C469758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8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E7E9F-A0F5-88BD-38F2-BA4ECFE33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66C2AA-EC9F-6C21-B90A-51589489D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1D3DF6-79E8-C870-39BA-C028A2355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ACF5A6-4FF4-0EAF-ECA2-393964CC87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11F1D2-8285-9524-0FF5-8FA440B9C9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C2A401-1E58-096A-016F-1D4A09858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0FBFC6-835C-4EBD-BB99-56C7C69BE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C9887C-3F8F-5B92-241B-CA6B0D5BC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72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5026A-A932-B0BF-8E6C-5A5968008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B872F6-5970-51BE-E9AB-C9F307E6D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51CD29-53C4-59C1-2DF3-25492F3E1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B4D14-F53F-A485-2223-5574C43F8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258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596346-6706-9647-D5D3-213196768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F9F70E-E1BC-2007-D74F-6D00033E9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515B4-51FB-72BD-5D50-C092A91EB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1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45AC6-C948-F5CF-59F7-440282F18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E0A42A-BD47-7495-7151-F8D5B68D7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4F8FB-3401-40F9-DAB0-020CE3D24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241ADC-B255-F762-76B9-FC93EEBD7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175638-A19D-4629-D823-83CA9F813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314D9C-9025-3111-387C-3ADA2BA9E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73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B47CD-CEAD-5D3C-63F0-32E1762F5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B6128E-DFD3-EB1F-9AD2-74B01F30AC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082649-B68A-A70B-A2AB-5F093236E5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C8145B-D483-CA22-E40B-41F92CDD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EFB1A-943F-2EB4-7429-E61D826EF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4012D6-ED83-A721-BE1C-2F3DC7DD9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34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AAD5BF-DA57-8F49-AA80-12FDFF13C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626274-CFA4-7992-8EEC-841DCBFB6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0775F-7804-56CA-3E9B-2611D1B843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4D8DF-4C09-7D44-A716-F72BD77BF15F}" type="datetimeFigureOut">
              <a:rPr lang="en-US" smtClean="0"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AFFC1-649F-62AA-FDC8-E2A3F389EC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2732E-EEFA-8671-0660-9B4A0F74E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DAE7D-0472-4842-9FAF-F89E88AE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79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0C190-DDA2-534F-89DD-9D26FE6571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427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A quick look to SwissFEL Tools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+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some ideas for CLEAR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624708-23BE-F313-69C3-3EBC10DF1291}"/>
              </a:ext>
            </a:extLst>
          </p:cNvPr>
          <p:cNvSpPr txBox="1"/>
          <p:nvPr/>
        </p:nvSpPr>
        <p:spPr>
          <a:xfrm>
            <a:off x="1824680" y="5015041"/>
            <a:ext cx="80432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Alexander Malyzhenkov</a:t>
            </a:r>
          </a:p>
          <a:p>
            <a:pPr algn="ctr"/>
            <a:endParaRPr lang="en-US" dirty="0">
              <a:solidFill>
                <a:srgbClr val="0070C0"/>
              </a:solidFill>
            </a:endParaRPr>
          </a:p>
          <a:p>
            <a:pPr algn="ctr"/>
            <a:r>
              <a:rPr lang="en-US" dirty="0"/>
              <a:t>12 February 2025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(Some slides are courtesy of SwissFEL Team</a:t>
            </a:r>
          </a:p>
          <a:p>
            <a:pPr algn="ctr"/>
            <a:r>
              <a:rPr lang="en-US" dirty="0"/>
              <a:t> please don’t share without real need outside of CERN)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5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5DC65-E0ED-F062-C1BF-8E3500EB0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4200" y="-202905"/>
            <a:ext cx="10515600" cy="1325563"/>
          </a:xfrm>
        </p:spPr>
        <p:txBody>
          <a:bodyPr/>
          <a:lstStyle/>
          <a:p>
            <a:r>
              <a:rPr lang="en-US" dirty="0"/>
              <a:t>Main start-up panel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4C1D950-9FAA-A7CB-EC9E-B6C0204DB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90" y="0"/>
            <a:ext cx="6108431" cy="6858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4384B0-06D6-E03E-2CDF-58AF2E6490A3}"/>
              </a:ext>
            </a:extLst>
          </p:cNvPr>
          <p:cNvCxnSpPr>
            <a:cxnSpLocks/>
          </p:cNvCxnSpPr>
          <p:nvPr/>
        </p:nvCxnSpPr>
        <p:spPr>
          <a:xfrm flipV="1">
            <a:off x="1710466" y="1811954"/>
            <a:ext cx="5680038" cy="205004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EDA31F6E-4F47-EACA-03D5-9222361FC5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0385" y="2190622"/>
            <a:ext cx="5303721" cy="2080281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CC3FFE47-FE57-CE6E-F124-676DD999279B}"/>
              </a:ext>
            </a:extLst>
          </p:cNvPr>
          <p:cNvSpPr/>
          <p:nvPr/>
        </p:nvSpPr>
        <p:spPr>
          <a:xfrm rot="10800000">
            <a:off x="6546574" y="327962"/>
            <a:ext cx="387626" cy="2638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8620C7C-008F-416C-535F-5AA454C0DB06}"/>
              </a:ext>
            </a:extLst>
          </p:cNvPr>
          <p:cNvSpPr txBox="1">
            <a:spLocks/>
          </p:cNvSpPr>
          <p:nvPr/>
        </p:nvSpPr>
        <p:spPr>
          <a:xfrm>
            <a:off x="7093977" y="1148679"/>
            <a:ext cx="4596539" cy="8619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Sub-system panel:</a:t>
            </a:r>
          </a:p>
          <a:p>
            <a:pPr algn="ctr"/>
            <a:r>
              <a:rPr lang="en-US" sz="2800" dirty="0"/>
              <a:t>magnets</a:t>
            </a:r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8A614146-75C8-53C1-8586-BE4FB3C7E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4995" y="5607050"/>
            <a:ext cx="1714500" cy="9271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D2A4D57B-1511-584C-8BE6-632737B6493A}"/>
              </a:ext>
            </a:extLst>
          </p:cNvPr>
          <p:cNvSpPr txBox="1">
            <a:spLocks/>
          </p:cNvSpPr>
          <p:nvPr/>
        </p:nvSpPr>
        <p:spPr>
          <a:xfrm>
            <a:off x="7093977" y="4669941"/>
            <a:ext cx="4596539" cy="8619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Alternative way to launch</a:t>
            </a:r>
          </a:p>
        </p:txBody>
      </p:sp>
    </p:spTree>
    <p:extLst>
      <p:ext uri="{BB962C8B-B14F-4D97-AF65-F5344CB8AC3E}">
        <p14:creationId xmlns:p14="http://schemas.microsoft.com/office/powerpoint/2010/main" val="196409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6BFB3-1900-2715-0687-769265D88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54808"/>
            <a:ext cx="10515600" cy="1325563"/>
          </a:xfrm>
        </p:spPr>
        <p:txBody>
          <a:bodyPr/>
          <a:lstStyle/>
          <a:p>
            <a:r>
              <a:rPr lang="en-US" dirty="0"/>
              <a:t>Main overview panel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07282ABC-697A-CFFD-BE0E-32404E58A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85" y="1070755"/>
            <a:ext cx="8648221" cy="49749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97BD41-0DE3-E10A-6AAC-7D37B656DCC5}"/>
              </a:ext>
            </a:extLst>
          </p:cNvPr>
          <p:cNvSpPr txBox="1"/>
          <p:nvPr/>
        </p:nvSpPr>
        <p:spPr>
          <a:xfrm>
            <a:off x="9204715" y="738326"/>
            <a:ext cx="2695832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Color scheme: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Green status (all good)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Red status (error)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Additional warnings if something critical happened </a:t>
            </a:r>
          </a:p>
        </p:txBody>
      </p:sp>
    </p:spTree>
    <p:extLst>
      <p:ext uri="{BB962C8B-B14F-4D97-AF65-F5344CB8AC3E}">
        <p14:creationId xmlns:p14="http://schemas.microsoft.com/office/powerpoint/2010/main" val="1736805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3F49E-8166-0950-B1C1-1CB58F387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-273050"/>
            <a:ext cx="10515600" cy="1325563"/>
          </a:xfrm>
        </p:spPr>
        <p:txBody>
          <a:bodyPr/>
          <a:lstStyle/>
          <a:p>
            <a:r>
              <a:rPr lang="en-US" dirty="0"/>
              <a:t>Other examples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141DF752-32BA-3B18-B527-00841CE1B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661172"/>
            <a:ext cx="7772400" cy="3711145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CB24170C-7E22-5F70-481A-69A983C9A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775" y="4505667"/>
            <a:ext cx="7772400" cy="216805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94FEA93-C032-8B2B-05A4-379D479B7778}"/>
              </a:ext>
            </a:extLst>
          </p:cNvPr>
          <p:cNvSpPr txBox="1">
            <a:spLocks/>
          </p:cNvSpPr>
          <p:nvPr/>
        </p:nvSpPr>
        <p:spPr>
          <a:xfrm>
            <a:off x="8181975" y="1185863"/>
            <a:ext cx="3790950" cy="8619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Sub-system panel:</a:t>
            </a:r>
          </a:p>
          <a:p>
            <a:pPr algn="ctr"/>
            <a:r>
              <a:rPr lang="en-US" sz="2800" dirty="0" err="1"/>
              <a:t>Vaccuum</a:t>
            </a:r>
            <a:r>
              <a:rPr lang="en-US" sz="2800" dirty="0"/>
              <a:t> system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1AC90E7-6DEC-B2ED-E577-1BD9BEF042A9}"/>
              </a:ext>
            </a:extLst>
          </p:cNvPr>
          <p:cNvSpPr txBox="1">
            <a:spLocks/>
          </p:cNvSpPr>
          <p:nvPr/>
        </p:nvSpPr>
        <p:spPr>
          <a:xfrm>
            <a:off x="228600" y="5158733"/>
            <a:ext cx="3790950" cy="8619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Overview panel with information (interactive)</a:t>
            </a:r>
          </a:p>
        </p:txBody>
      </p:sp>
    </p:spTree>
    <p:extLst>
      <p:ext uri="{BB962C8B-B14F-4D97-AF65-F5344CB8AC3E}">
        <p14:creationId xmlns:p14="http://schemas.microsoft.com/office/powerpoint/2010/main" val="2988826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049EA-12F1-C851-AD9B-F042BBD35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5" y="18255"/>
            <a:ext cx="10515600" cy="1325563"/>
          </a:xfrm>
        </p:spPr>
        <p:txBody>
          <a:bodyPr/>
          <a:lstStyle/>
          <a:p>
            <a:r>
              <a:rPr lang="en-US" dirty="0"/>
              <a:t>Take away points: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AF497-DECE-7110-4EA5-81852AE58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53330"/>
            <a:ext cx="11191875" cy="524271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Everything at SwissFEL is based on ”Epics” – we cannot follow this at CLEAR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Main control system should be crash free (</a:t>
            </a:r>
            <a:r>
              <a:rPr lang="en-US" dirty="0" err="1"/>
              <a:t>Matlab</a:t>
            </a:r>
            <a:r>
              <a:rPr lang="en-US" dirty="0"/>
              <a:t> –&gt; Python /Java /C++ 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If it crashes it should not change the machine settings to nominal? – it should be able to monitor the active status during the re-start?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It would be nice to have a central simple unit to open all the existing tools in the intuitive way, ideally not by searching a line in the </a:t>
            </a:r>
            <a:r>
              <a:rPr lang="en-US" dirty="0" err="1"/>
              <a:t>Matlab</a:t>
            </a:r>
            <a:r>
              <a:rPr lang="en-US" dirty="0"/>
              <a:t> among numerous folders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It would be nice to have overview panel always opened on one screen, including essential sub-systems status, collimators, scatterers etc.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523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206</Words>
  <Application>Microsoft Macintosh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 quick look to SwissFEL Tools  +  some ideas for CLEAR </vt:lpstr>
      <vt:lpstr>Main start-up panel</vt:lpstr>
      <vt:lpstr>Main overview panel</vt:lpstr>
      <vt:lpstr>Other examples</vt:lpstr>
      <vt:lpstr>Take away points: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quick look to SwissFEL Tools  +  proposal for clear </dc:title>
  <dc:creator>Malyzhenkov Alexander</dc:creator>
  <cp:lastModifiedBy>Malyzhenkov Alexander</cp:lastModifiedBy>
  <cp:revision>3</cp:revision>
  <dcterms:created xsi:type="dcterms:W3CDTF">2025-02-12T13:17:56Z</dcterms:created>
  <dcterms:modified xsi:type="dcterms:W3CDTF">2025-02-12T13:46:47Z</dcterms:modified>
</cp:coreProperties>
</file>