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8" r:id="rId5"/>
  </p:sldMasterIdLst>
  <p:notesMasterIdLst>
    <p:notesMasterId r:id="rId21"/>
  </p:notesMasterIdLst>
  <p:handoutMasterIdLst>
    <p:handoutMasterId r:id="rId22"/>
  </p:handoutMasterIdLst>
  <p:sldIdLst>
    <p:sldId id="269" r:id="rId6"/>
    <p:sldId id="270" r:id="rId7"/>
    <p:sldId id="293" r:id="rId8"/>
    <p:sldId id="288" r:id="rId9"/>
    <p:sldId id="294" r:id="rId10"/>
    <p:sldId id="292" r:id="rId11"/>
    <p:sldId id="291" r:id="rId12"/>
    <p:sldId id="299" r:id="rId13"/>
    <p:sldId id="295" r:id="rId14"/>
    <p:sldId id="300" r:id="rId15"/>
    <p:sldId id="296" r:id="rId16"/>
    <p:sldId id="301" r:id="rId17"/>
    <p:sldId id="297" r:id="rId18"/>
    <p:sldId id="298" r:id="rId19"/>
    <p:sldId id="273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826B01-CBAC-44FD-B9C6-E71AA6FAFAAC}" v="9" dt="2022-05-05T11:56:58.4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76111" autoAdjust="0"/>
  </p:normalViewPr>
  <p:slideViewPr>
    <p:cSldViewPr snapToGrid="0">
      <p:cViewPr varScale="1">
        <p:scale>
          <a:sx n="81" d="100"/>
          <a:sy n="81" d="100"/>
        </p:scale>
        <p:origin x="664" y="176"/>
      </p:cViewPr>
      <p:guideLst/>
    </p:cSldViewPr>
  </p:slideViewPr>
  <p:outlineViewPr>
    <p:cViewPr>
      <p:scale>
        <a:sx n="33" d="100"/>
        <a:sy n="33" d="100"/>
      </p:scale>
      <p:origin x="0" y="-446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Michalík" userId="17b2c79d-8b91-48e6-9e21-5ddc613e997d" providerId="ADAL" clId="{E3826B01-CBAC-44FD-B9C6-E71AA6FAFAAC}"/>
    <pc:docChg chg="undo custSel modMainMaster">
      <pc:chgData name="Jan Michalík" userId="17b2c79d-8b91-48e6-9e21-5ddc613e997d" providerId="ADAL" clId="{E3826B01-CBAC-44FD-B9C6-E71AA6FAFAAC}" dt="2022-05-05T11:56:58.451" v="139"/>
      <pc:docMkLst>
        <pc:docMk/>
      </pc:docMkLst>
      <pc:sldMasterChg chg="modSldLayout">
        <pc:chgData name="Jan Michalík" userId="17b2c79d-8b91-48e6-9e21-5ddc613e997d" providerId="ADAL" clId="{E3826B01-CBAC-44FD-B9C6-E71AA6FAFAAC}" dt="2022-05-05T11:56:58.451" v="139"/>
        <pc:sldMasterMkLst>
          <pc:docMk/>
          <pc:sldMasterMk cId="1445389056" sldId="2147483648"/>
        </pc:sldMasterMkLst>
        <pc:sldLayoutChg chg="addSp delSp modSp mod">
          <pc:chgData name="Jan Michalík" userId="17b2c79d-8b91-48e6-9e21-5ddc613e997d" providerId="ADAL" clId="{E3826B01-CBAC-44FD-B9C6-E71AA6FAFAAC}" dt="2022-05-05T11:52:42.401" v="98"/>
          <pc:sldLayoutMkLst>
            <pc:docMk/>
            <pc:sldMasterMk cId="1445389056" sldId="2147483648"/>
            <pc:sldLayoutMk cId="3560016206" sldId="2147483649"/>
          </pc:sldLayoutMkLst>
          <pc:picChg chg="add del mod">
            <ac:chgData name="Jan Michalík" userId="17b2c79d-8b91-48e6-9e21-5ddc613e997d" providerId="ADAL" clId="{E3826B01-CBAC-44FD-B9C6-E71AA6FAFAAC}" dt="2022-05-05T11:51:52.068" v="70" actId="21"/>
            <ac:picMkLst>
              <pc:docMk/>
              <pc:sldMasterMk cId="1445389056" sldId="2147483648"/>
              <pc:sldLayoutMk cId="3560016206" sldId="2147483649"/>
              <ac:picMk id="4" creationId="{C6B8C477-505C-4BE5-A66F-0ECDF55D764F}"/>
            </ac:picMkLst>
          </pc:picChg>
          <pc:picChg chg="del">
            <ac:chgData name="Jan Michalík" userId="17b2c79d-8b91-48e6-9e21-5ddc613e997d" providerId="ADAL" clId="{E3826B01-CBAC-44FD-B9C6-E71AA6FAFAAC}" dt="2022-05-05T11:52:41.568" v="97" actId="478"/>
            <ac:picMkLst>
              <pc:docMk/>
              <pc:sldMasterMk cId="1445389056" sldId="2147483648"/>
              <pc:sldLayoutMk cId="3560016206" sldId="2147483649"/>
              <ac:picMk id="11" creationId="{4A3A8233-1816-4BDB-9C1C-CDFD95F2056C}"/>
            </ac:picMkLst>
          </pc:picChg>
          <pc:picChg chg="add del mod">
            <ac:chgData name="Jan Michalík" userId="17b2c79d-8b91-48e6-9e21-5ddc613e997d" providerId="ADAL" clId="{E3826B01-CBAC-44FD-B9C6-E71AA6FAFAAC}" dt="2022-05-05T11:52:38.965" v="96" actId="21"/>
            <ac:picMkLst>
              <pc:docMk/>
              <pc:sldMasterMk cId="1445389056" sldId="2147483648"/>
              <pc:sldLayoutMk cId="3560016206" sldId="2147483649"/>
              <ac:picMk id="13" creationId="{9EC4CC8E-86E2-4290-B2E5-F1847B28A5EE}"/>
            </ac:picMkLst>
          </pc:picChg>
          <pc:picChg chg="add mod">
            <ac:chgData name="Jan Michalík" userId="17b2c79d-8b91-48e6-9e21-5ddc613e997d" providerId="ADAL" clId="{E3826B01-CBAC-44FD-B9C6-E71AA6FAFAAC}" dt="2022-05-05T11:52:42.401" v="98"/>
            <ac:picMkLst>
              <pc:docMk/>
              <pc:sldMasterMk cId="1445389056" sldId="2147483648"/>
              <pc:sldLayoutMk cId="3560016206" sldId="2147483649"/>
              <ac:picMk id="14" creationId="{1F1C17B1-559A-4DFD-8B47-BC293FC43827}"/>
            </ac:picMkLst>
          </pc:picChg>
        </pc:sldLayoutChg>
        <pc:sldLayoutChg chg="addSp delSp modSp mod">
          <pc:chgData name="Jan Michalík" userId="17b2c79d-8b91-48e6-9e21-5ddc613e997d" providerId="ADAL" clId="{E3826B01-CBAC-44FD-B9C6-E71AA6FAFAAC}" dt="2022-05-05T11:56:58.451" v="139"/>
          <pc:sldLayoutMkLst>
            <pc:docMk/>
            <pc:sldMasterMk cId="1445389056" sldId="2147483648"/>
            <pc:sldLayoutMk cId="2209563592" sldId="2147483655"/>
          </pc:sldLayoutMkLst>
          <pc:picChg chg="del">
            <ac:chgData name="Jan Michalík" userId="17b2c79d-8b91-48e6-9e21-5ddc613e997d" providerId="ADAL" clId="{E3826B01-CBAC-44FD-B9C6-E71AA6FAFAAC}" dt="2022-05-05T11:56:57.652" v="138" actId="478"/>
            <ac:picMkLst>
              <pc:docMk/>
              <pc:sldMasterMk cId="1445389056" sldId="2147483648"/>
              <pc:sldLayoutMk cId="2209563592" sldId="2147483655"/>
              <ac:picMk id="8" creationId="{73FC718B-15E8-8E30-64FB-82464631F30C}"/>
            </ac:picMkLst>
          </pc:picChg>
          <pc:picChg chg="add del mod">
            <ac:chgData name="Jan Michalík" userId="17b2c79d-8b91-48e6-9e21-5ddc613e997d" providerId="ADAL" clId="{E3826B01-CBAC-44FD-B9C6-E71AA6FAFAAC}" dt="2022-05-05T11:56:55.701" v="137" actId="21"/>
            <ac:picMkLst>
              <pc:docMk/>
              <pc:sldMasterMk cId="1445389056" sldId="2147483648"/>
              <pc:sldLayoutMk cId="2209563592" sldId="2147483655"/>
              <ac:picMk id="9" creationId="{79DB451C-33D6-4735-9843-D71C53318126}"/>
            </ac:picMkLst>
          </pc:picChg>
          <pc:picChg chg="add mod">
            <ac:chgData name="Jan Michalík" userId="17b2c79d-8b91-48e6-9e21-5ddc613e997d" providerId="ADAL" clId="{E3826B01-CBAC-44FD-B9C6-E71AA6FAFAAC}" dt="2022-05-05T11:56:58.451" v="139"/>
            <ac:picMkLst>
              <pc:docMk/>
              <pc:sldMasterMk cId="1445389056" sldId="2147483648"/>
              <pc:sldLayoutMk cId="2209563592" sldId="2147483655"/>
              <ac:picMk id="11" creationId="{F1EB5DFE-C76A-424B-97B2-1F3FA7C389F8}"/>
            </ac:picMkLst>
          </pc:picChg>
        </pc:sldLayoutChg>
      </pc:sldMasterChg>
      <pc:sldMasterChg chg="modSldLayout">
        <pc:chgData name="Jan Michalík" userId="17b2c79d-8b91-48e6-9e21-5ddc613e997d" providerId="ADAL" clId="{E3826B01-CBAC-44FD-B9C6-E71AA6FAFAAC}" dt="2022-05-05T11:56:27.952" v="135"/>
        <pc:sldMasterMkLst>
          <pc:docMk/>
          <pc:sldMasterMk cId="1841048838" sldId="2147483668"/>
        </pc:sldMasterMkLst>
        <pc:sldLayoutChg chg="addSp delSp modSp mod">
          <pc:chgData name="Jan Michalík" userId="17b2c79d-8b91-48e6-9e21-5ddc613e997d" providerId="ADAL" clId="{E3826B01-CBAC-44FD-B9C6-E71AA6FAFAAC}" dt="2022-05-05T11:56:09.301" v="131"/>
          <pc:sldLayoutMkLst>
            <pc:docMk/>
            <pc:sldMasterMk cId="1841048838" sldId="2147483668"/>
            <pc:sldLayoutMk cId="2400317616" sldId="2147483669"/>
          </pc:sldLayoutMkLst>
          <pc:picChg chg="add del mod">
            <ac:chgData name="Jan Michalík" userId="17b2c79d-8b91-48e6-9e21-5ddc613e997d" providerId="ADAL" clId="{E3826B01-CBAC-44FD-B9C6-E71AA6FAFAAC}" dt="2022-05-05T11:56:06.768" v="129" actId="21"/>
            <ac:picMkLst>
              <pc:docMk/>
              <pc:sldMasterMk cId="1841048838" sldId="2147483668"/>
              <pc:sldLayoutMk cId="2400317616" sldId="2147483669"/>
              <ac:picMk id="4" creationId="{FD177522-0C81-4DF8-9ED1-38C500F7E6DE}"/>
            </ac:picMkLst>
          </pc:picChg>
          <pc:picChg chg="del">
            <ac:chgData name="Jan Michalík" userId="17b2c79d-8b91-48e6-9e21-5ddc613e997d" providerId="ADAL" clId="{E3826B01-CBAC-44FD-B9C6-E71AA6FAFAAC}" dt="2022-05-05T11:56:08.717" v="130" actId="478"/>
            <ac:picMkLst>
              <pc:docMk/>
              <pc:sldMasterMk cId="1841048838" sldId="2147483668"/>
              <pc:sldLayoutMk cId="2400317616" sldId="2147483669"/>
              <ac:picMk id="7" creationId="{D601AA22-B384-7709-D19B-DED70ADD630E}"/>
            </ac:picMkLst>
          </pc:picChg>
          <pc:picChg chg="add mod">
            <ac:chgData name="Jan Michalík" userId="17b2c79d-8b91-48e6-9e21-5ddc613e997d" providerId="ADAL" clId="{E3826B01-CBAC-44FD-B9C6-E71AA6FAFAAC}" dt="2022-05-05T11:56:09.301" v="131"/>
            <ac:picMkLst>
              <pc:docMk/>
              <pc:sldMasterMk cId="1841048838" sldId="2147483668"/>
              <pc:sldLayoutMk cId="2400317616" sldId="2147483669"/>
              <ac:picMk id="11" creationId="{B4D2D129-A686-46EC-942C-FC9E78D86746}"/>
            </ac:picMkLst>
          </pc:picChg>
        </pc:sldLayoutChg>
        <pc:sldLayoutChg chg="addSp delSp modSp mod">
          <pc:chgData name="Jan Michalík" userId="17b2c79d-8b91-48e6-9e21-5ddc613e997d" providerId="ADAL" clId="{E3826B01-CBAC-44FD-B9C6-E71AA6FAFAAC}" dt="2022-05-05T11:56:27.952" v="135"/>
          <pc:sldLayoutMkLst>
            <pc:docMk/>
            <pc:sldMasterMk cId="1841048838" sldId="2147483668"/>
            <pc:sldLayoutMk cId="3624496350" sldId="2147483673"/>
          </pc:sldLayoutMkLst>
          <pc:picChg chg="add del mod">
            <ac:chgData name="Jan Michalík" userId="17b2c79d-8b91-48e6-9e21-5ddc613e997d" providerId="ADAL" clId="{E3826B01-CBAC-44FD-B9C6-E71AA6FAFAAC}" dt="2022-05-05T11:56:25.315" v="133" actId="21"/>
            <ac:picMkLst>
              <pc:docMk/>
              <pc:sldMasterMk cId="1841048838" sldId="2147483668"/>
              <pc:sldLayoutMk cId="3624496350" sldId="2147483673"/>
              <ac:picMk id="8" creationId="{B6B6F58C-2539-41D5-B37F-5B58669E9F24}"/>
            </ac:picMkLst>
          </pc:picChg>
          <pc:picChg chg="del">
            <ac:chgData name="Jan Michalík" userId="17b2c79d-8b91-48e6-9e21-5ddc613e997d" providerId="ADAL" clId="{E3826B01-CBAC-44FD-B9C6-E71AA6FAFAAC}" dt="2022-05-05T11:56:27.318" v="134" actId="478"/>
            <ac:picMkLst>
              <pc:docMk/>
              <pc:sldMasterMk cId="1841048838" sldId="2147483668"/>
              <pc:sldLayoutMk cId="3624496350" sldId="2147483673"/>
              <ac:picMk id="9" creationId="{F096106C-768C-DF66-5B31-8BD89630DE83}"/>
            </ac:picMkLst>
          </pc:picChg>
          <pc:picChg chg="add mod">
            <ac:chgData name="Jan Michalík" userId="17b2c79d-8b91-48e6-9e21-5ddc613e997d" providerId="ADAL" clId="{E3826B01-CBAC-44FD-B9C6-E71AA6FAFAAC}" dt="2022-05-05T11:56:27.952" v="135"/>
            <ac:picMkLst>
              <pc:docMk/>
              <pc:sldMasterMk cId="1841048838" sldId="2147483668"/>
              <pc:sldLayoutMk cId="3624496350" sldId="2147483673"/>
              <ac:picMk id="11" creationId="{93A91EAD-904C-425D-AC58-7C543E3512F8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DD7F6884-F0F6-2771-059C-90784EE931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5151BE47-0E8D-E483-88D6-C4AF935705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191BD-8D40-4F72-B740-734856589923}" type="datetimeFigureOut">
              <a:rPr lang="cs-CZ" smtClean="0"/>
              <a:t>03.03.2025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EE5F73D-09C7-57C2-AE23-F077C02991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6C449F5-034D-D218-2099-331485970B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ABE4E-EDB9-4D27-8B03-BB40B90FB70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1030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CF073-C44D-4896-AFD6-7B90818C6377}" type="datetimeFigureOut">
              <a:rPr lang="cs-CZ" smtClean="0"/>
              <a:t>03.03.2025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5DD1C-DF26-4E55-8456-FAA672D67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7152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cs-CZ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32688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8BB77-C682-5F6F-950F-9107D5CC3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CA48966-6883-AD2D-1936-344F816A2B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723B93CB-95B7-3458-3ADA-4CE2E222C4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454252B-E040-CA0A-2D7E-1C00669409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085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E69D0-0E74-3806-5763-1F072D0C5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B0B88B0-882E-6CF7-668B-A74B5E1041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63289D3C-2019-3AF3-6453-90D0F478F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DB34794-E910-EF42-1545-F30B572705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5218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F092D-DF25-BF45-4729-818DC7E83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5856EA5C-2452-3361-F72E-31886FF03E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E8B8CB64-612D-E8D0-B903-3060A71F7B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A21736E-B4B2-B53E-E954-E1F7AC5504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8732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26B25-1E82-29E9-EB16-573D22A80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4483D3D1-260B-EBB3-6FA0-7C65B3440E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E9763BCF-B648-F075-F666-31B4042E85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07EF54-DE41-A2F1-32A5-7741E2E6DF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9474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E2683-984A-C5C6-252B-1DEBAE6DB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A16C87B0-4A92-83F9-4E94-D62745ED04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6CC62EE4-2C97-5472-B851-9C79945C4F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7ECA3EA-5CA3-47EE-70AB-1CF0D2A8FC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6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/>
            <a:r>
              <a:rPr lang="en-US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 </a:t>
            </a:r>
            <a:endParaRPr lang="cs-CZ" sz="18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6194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1880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47FDD-6101-D31D-4B61-2CF50318D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0FFF4D7-6B4C-4339-0943-B08837B510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82C48236-D92A-6AEE-2B72-045E29DCB4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A2A95BA-3D81-80B2-8512-8763F33770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4649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5820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47EE9-F0DE-94C5-CE7D-D98C1391C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F3729032-94B0-5B7D-5425-98168D471C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72FB1CB8-9714-2748-3260-2120A65D51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2EC028F-CCE6-CC2C-96E4-5FC80CD684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7893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806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1590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A8B7F-61DD-6E28-8BF0-26508029D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2BB00E71-F692-54B3-A3E0-6DDCBE413C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5527D45E-D975-F332-8359-776E5200BF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F5615F9-606D-D310-FB39-102A59AA26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5494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00FD1-FFC1-5B88-AFFF-2474B683C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1A1A3F5E-27B0-320B-67D1-3D3F151F54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082070C9-215E-B1C8-DE7F-56C5601590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C10CE7B-487C-8361-D6BB-5EB0A53294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5DD1C-DF26-4E55-8456-FAA672D6701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1878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E3FC40-1409-E2AA-93BC-3CC9D595B0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4350" y="523876"/>
            <a:ext cx="11153775" cy="1565058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29335B22-4531-1052-7D57-F2D507BEB18F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14349" y="2264286"/>
            <a:ext cx="11153773" cy="461661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b="1">
                <a:solidFill>
                  <a:srgbClr val="0081C6"/>
                </a:solidFill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C6C099D-0205-E181-9A93-0D373E4F0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" y="2880000"/>
            <a:ext cx="11153774" cy="657644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2" name="Kosoúhelník 11">
            <a:extLst>
              <a:ext uri="{FF2B5EF4-FFF2-40B4-BE49-F238E27FC236}">
                <a16:creationId xmlns:a16="http://schemas.microsoft.com/office/drawing/2014/main" id="{D2380767-131E-2D7D-8E04-E1005D66E2D7}"/>
              </a:ext>
            </a:extLst>
          </p:cNvPr>
          <p:cNvSpPr/>
          <p:nvPr userDrawn="1"/>
        </p:nvSpPr>
        <p:spPr>
          <a:xfrm rot="5400000" flipH="1">
            <a:off x="-259866" y="6183646"/>
            <a:ext cx="824401" cy="304669"/>
          </a:xfrm>
          <a:prstGeom prst="parallelogram">
            <a:avLst>
              <a:gd name="adj" fmla="val 20238"/>
            </a:avLst>
          </a:pr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1F1C17B1-559A-4DFD-8B47-BC293FC438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8" y="5980223"/>
            <a:ext cx="2104437" cy="6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016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175016-A17B-88EE-85F6-AFB28E81BA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295" y="493294"/>
            <a:ext cx="5504280" cy="1187869"/>
          </a:xfrm>
        </p:spPr>
        <p:txBody>
          <a:bodyPr anchor="t">
            <a:noAutofit/>
          </a:bodyPr>
          <a:lstStyle>
            <a:lvl1pPr>
              <a:defRPr sz="35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A696483-39DB-C4BA-349F-DA4BC4D07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296" y="2047874"/>
            <a:ext cx="5504280" cy="7143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rgbClr val="0081C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4CD7CBA-CF9C-5577-678B-4AC59A810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296" y="2762250"/>
            <a:ext cx="5504280" cy="274671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0" name="Kosoúhelník 9">
            <a:extLst>
              <a:ext uri="{FF2B5EF4-FFF2-40B4-BE49-F238E27FC236}">
                <a16:creationId xmlns:a16="http://schemas.microsoft.com/office/drawing/2014/main" id="{2DAAACFF-513D-27CA-0689-0BBF3B813802}"/>
              </a:ext>
            </a:extLst>
          </p:cNvPr>
          <p:cNvSpPr/>
          <p:nvPr userDrawn="1"/>
        </p:nvSpPr>
        <p:spPr>
          <a:xfrm rot="5400000" flipH="1">
            <a:off x="-259866" y="6183646"/>
            <a:ext cx="824401" cy="304669"/>
          </a:xfrm>
          <a:prstGeom prst="parallelogram">
            <a:avLst>
              <a:gd name="adj" fmla="val 20238"/>
            </a:avLst>
          </a:pr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14A2CB5-34FD-59DB-DEB5-9E4578619C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29011" y="6158308"/>
            <a:ext cx="2055358" cy="338745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93A91EAD-904C-425D-AC58-7C543E3512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17" y="5980176"/>
            <a:ext cx="4333830" cy="64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9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7FA929-82D4-66D3-0DE4-A4781DAC25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776234-FAD6-CC65-D560-A07A1D89A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2047875"/>
            <a:ext cx="11191874" cy="3955883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D955D9C-FA20-B225-E37D-733294106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  <p:sp>
        <p:nvSpPr>
          <p:cNvPr id="7" name="Kosoúhelník 2">
            <a:extLst>
              <a:ext uri="{FF2B5EF4-FFF2-40B4-BE49-F238E27FC236}">
                <a16:creationId xmlns:a16="http://schemas.microsoft.com/office/drawing/2014/main" id="{11ACAD0C-266D-DADC-CA35-A781795A1FE6}"/>
              </a:ext>
            </a:extLst>
          </p:cNvPr>
          <p:cNvSpPr/>
          <p:nvPr userDrawn="1"/>
        </p:nvSpPr>
        <p:spPr>
          <a:xfrm>
            <a:off x="10633434" y="6311751"/>
            <a:ext cx="1558566" cy="307777"/>
          </a:xfrm>
          <a:custGeom>
            <a:avLst/>
            <a:gdLst>
              <a:gd name="connsiteX0" fmla="*/ 0 w 1637969"/>
              <a:gd name="connsiteY0" fmla="*/ 307777 h 307777"/>
              <a:gd name="connsiteX1" fmla="*/ 76944 w 1637969"/>
              <a:gd name="connsiteY1" fmla="*/ 0 h 307777"/>
              <a:gd name="connsiteX2" fmla="*/ 1637969 w 1637969"/>
              <a:gd name="connsiteY2" fmla="*/ 0 h 307777"/>
              <a:gd name="connsiteX3" fmla="*/ 1561025 w 1637969"/>
              <a:gd name="connsiteY3" fmla="*/ 307777 h 307777"/>
              <a:gd name="connsiteX4" fmla="*/ 0 w 1637969"/>
              <a:gd name="connsiteY4" fmla="*/ 307777 h 307777"/>
              <a:gd name="connsiteX0" fmla="*/ 0 w 1561025"/>
              <a:gd name="connsiteY0" fmla="*/ 307777 h 307777"/>
              <a:gd name="connsiteX1" fmla="*/ 76944 w 1561025"/>
              <a:gd name="connsiteY1" fmla="*/ 0 h 307777"/>
              <a:gd name="connsiteX2" fmla="*/ 1558456 w 1561025"/>
              <a:gd name="connsiteY2" fmla="*/ 0 h 307777"/>
              <a:gd name="connsiteX3" fmla="*/ 1561025 w 1561025"/>
              <a:gd name="connsiteY3" fmla="*/ 307777 h 307777"/>
              <a:gd name="connsiteX4" fmla="*/ 0 w 1561025"/>
              <a:gd name="connsiteY4" fmla="*/ 307777 h 307777"/>
              <a:gd name="connsiteX0" fmla="*/ 0 w 1558566"/>
              <a:gd name="connsiteY0" fmla="*/ 307777 h 307777"/>
              <a:gd name="connsiteX1" fmla="*/ 76944 w 1558566"/>
              <a:gd name="connsiteY1" fmla="*/ 0 h 307777"/>
              <a:gd name="connsiteX2" fmla="*/ 1558456 w 1558566"/>
              <a:gd name="connsiteY2" fmla="*/ 0 h 307777"/>
              <a:gd name="connsiteX3" fmla="*/ 1555724 w 1558566"/>
              <a:gd name="connsiteY3" fmla="*/ 307777 h 307777"/>
              <a:gd name="connsiteX4" fmla="*/ 0 w 1558566"/>
              <a:gd name="connsiteY4" fmla="*/ 307777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566" h="307777">
                <a:moveTo>
                  <a:pt x="0" y="307777"/>
                </a:moveTo>
                <a:lnTo>
                  <a:pt x="76944" y="0"/>
                </a:lnTo>
                <a:lnTo>
                  <a:pt x="1558456" y="0"/>
                </a:lnTo>
                <a:cubicBezTo>
                  <a:pt x="1559312" y="102592"/>
                  <a:pt x="1554868" y="205185"/>
                  <a:pt x="1555724" y="307777"/>
                </a:cubicBezTo>
                <a:lnTo>
                  <a:pt x="0" y="307777"/>
                </a:lnTo>
                <a:close/>
              </a:path>
            </a:pathLst>
          </a:cu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8452E806-4123-EBAB-47D0-2BDF965B0863}"/>
              </a:ext>
            </a:extLst>
          </p:cNvPr>
          <p:cNvSpPr txBox="1"/>
          <p:nvPr userDrawn="1"/>
        </p:nvSpPr>
        <p:spPr>
          <a:xfrm>
            <a:off x="10763940" y="6320213"/>
            <a:ext cx="1225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>
                <a:solidFill>
                  <a:schemeClr val="bg1"/>
                </a:solidFill>
                <a:latin typeface="Arial Nova Cond" panose="020B0506020202020204" pitchFamily="34" charset="0"/>
              </a:rPr>
              <a:t>FEL.ZCU.CZ</a:t>
            </a:r>
          </a:p>
        </p:txBody>
      </p:sp>
    </p:spTree>
    <p:extLst>
      <p:ext uri="{BB962C8B-B14F-4D97-AF65-F5344CB8AC3E}">
        <p14:creationId xmlns:p14="http://schemas.microsoft.com/office/powerpoint/2010/main" val="215136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adpis a 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364AB4-7490-7055-FBA1-7FA2BE7256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4BCF5F8-A71D-D41C-BFCE-75A3AB01BD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298" y="2038350"/>
            <a:ext cx="5464345" cy="4138612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2754036-24BA-990F-F4CD-832E97626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2358" y="2042873"/>
            <a:ext cx="5454815" cy="413408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1" name="Zástupný symbol pro číslo snímku 5">
            <a:extLst>
              <a:ext uri="{FF2B5EF4-FFF2-40B4-BE49-F238E27FC236}">
                <a16:creationId xmlns:a16="http://schemas.microsoft.com/office/drawing/2014/main" id="{3AA36A26-4132-D5C6-B3BD-ACB43BE89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  <p:sp>
        <p:nvSpPr>
          <p:cNvPr id="12" name="Kosoúhelník 2">
            <a:extLst>
              <a:ext uri="{FF2B5EF4-FFF2-40B4-BE49-F238E27FC236}">
                <a16:creationId xmlns:a16="http://schemas.microsoft.com/office/drawing/2014/main" id="{FE492681-74AE-9DC4-D512-BED9271DD83E}"/>
              </a:ext>
            </a:extLst>
          </p:cNvPr>
          <p:cNvSpPr/>
          <p:nvPr userDrawn="1"/>
        </p:nvSpPr>
        <p:spPr>
          <a:xfrm>
            <a:off x="10633434" y="6311751"/>
            <a:ext cx="1558566" cy="307777"/>
          </a:xfrm>
          <a:custGeom>
            <a:avLst/>
            <a:gdLst>
              <a:gd name="connsiteX0" fmla="*/ 0 w 1637969"/>
              <a:gd name="connsiteY0" fmla="*/ 307777 h 307777"/>
              <a:gd name="connsiteX1" fmla="*/ 76944 w 1637969"/>
              <a:gd name="connsiteY1" fmla="*/ 0 h 307777"/>
              <a:gd name="connsiteX2" fmla="*/ 1637969 w 1637969"/>
              <a:gd name="connsiteY2" fmla="*/ 0 h 307777"/>
              <a:gd name="connsiteX3" fmla="*/ 1561025 w 1637969"/>
              <a:gd name="connsiteY3" fmla="*/ 307777 h 307777"/>
              <a:gd name="connsiteX4" fmla="*/ 0 w 1637969"/>
              <a:gd name="connsiteY4" fmla="*/ 307777 h 307777"/>
              <a:gd name="connsiteX0" fmla="*/ 0 w 1561025"/>
              <a:gd name="connsiteY0" fmla="*/ 307777 h 307777"/>
              <a:gd name="connsiteX1" fmla="*/ 76944 w 1561025"/>
              <a:gd name="connsiteY1" fmla="*/ 0 h 307777"/>
              <a:gd name="connsiteX2" fmla="*/ 1558456 w 1561025"/>
              <a:gd name="connsiteY2" fmla="*/ 0 h 307777"/>
              <a:gd name="connsiteX3" fmla="*/ 1561025 w 1561025"/>
              <a:gd name="connsiteY3" fmla="*/ 307777 h 307777"/>
              <a:gd name="connsiteX4" fmla="*/ 0 w 1561025"/>
              <a:gd name="connsiteY4" fmla="*/ 307777 h 307777"/>
              <a:gd name="connsiteX0" fmla="*/ 0 w 1558566"/>
              <a:gd name="connsiteY0" fmla="*/ 307777 h 307777"/>
              <a:gd name="connsiteX1" fmla="*/ 76944 w 1558566"/>
              <a:gd name="connsiteY1" fmla="*/ 0 h 307777"/>
              <a:gd name="connsiteX2" fmla="*/ 1558456 w 1558566"/>
              <a:gd name="connsiteY2" fmla="*/ 0 h 307777"/>
              <a:gd name="connsiteX3" fmla="*/ 1555724 w 1558566"/>
              <a:gd name="connsiteY3" fmla="*/ 307777 h 307777"/>
              <a:gd name="connsiteX4" fmla="*/ 0 w 1558566"/>
              <a:gd name="connsiteY4" fmla="*/ 307777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566" h="307777">
                <a:moveTo>
                  <a:pt x="0" y="307777"/>
                </a:moveTo>
                <a:lnTo>
                  <a:pt x="76944" y="0"/>
                </a:lnTo>
                <a:lnTo>
                  <a:pt x="1558456" y="0"/>
                </a:lnTo>
                <a:cubicBezTo>
                  <a:pt x="1559312" y="102592"/>
                  <a:pt x="1554868" y="205185"/>
                  <a:pt x="1555724" y="307777"/>
                </a:cubicBezTo>
                <a:lnTo>
                  <a:pt x="0" y="307777"/>
                </a:lnTo>
                <a:close/>
              </a:path>
            </a:pathLst>
          </a:cu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4A054D74-013E-EA11-D5CD-CD08ECCF647E}"/>
              </a:ext>
            </a:extLst>
          </p:cNvPr>
          <p:cNvSpPr txBox="1"/>
          <p:nvPr userDrawn="1"/>
        </p:nvSpPr>
        <p:spPr>
          <a:xfrm>
            <a:off x="10763940" y="6320213"/>
            <a:ext cx="1225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>
                <a:solidFill>
                  <a:schemeClr val="bg1"/>
                </a:solidFill>
                <a:latin typeface="Arial Nova Cond" panose="020B0506020202020204" pitchFamily="34" charset="0"/>
              </a:rPr>
              <a:t>FEL.ZCU.CZ</a:t>
            </a:r>
          </a:p>
        </p:txBody>
      </p:sp>
    </p:spTree>
    <p:extLst>
      <p:ext uri="{BB962C8B-B14F-4D97-AF65-F5344CB8AC3E}">
        <p14:creationId xmlns:p14="http://schemas.microsoft.com/office/powerpoint/2010/main" val="184146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175016-A17B-88EE-85F6-AFB28E81BA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295" y="501756"/>
            <a:ext cx="11189368" cy="1179407"/>
          </a:xfrm>
        </p:spPr>
        <p:txBody>
          <a:bodyPr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A696483-39DB-C4BA-349F-DA4BC4D07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296" y="2038349"/>
            <a:ext cx="5504280" cy="717214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rgbClr val="0081C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4CD7CBA-CF9C-5577-678B-4AC59A810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296" y="2755563"/>
            <a:ext cx="5504280" cy="3434099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5014463-3511-5CB2-2E79-424C3E35B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38349"/>
            <a:ext cx="5526504" cy="717214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rgbClr val="0081C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A24E39E5-1986-546C-7791-D22713F0A1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55563"/>
            <a:ext cx="5526504" cy="3434099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Zástupný symbol pro číslo snímku 5">
            <a:extLst>
              <a:ext uri="{FF2B5EF4-FFF2-40B4-BE49-F238E27FC236}">
                <a16:creationId xmlns:a16="http://schemas.microsoft.com/office/drawing/2014/main" id="{8C2FDC65-A414-05F6-C3F5-0064F4AE2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  <p:sp>
        <p:nvSpPr>
          <p:cNvPr id="11" name="Kosoúhelník 2">
            <a:extLst>
              <a:ext uri="{FF2B5EF4-FFF2-40B4-BE49-F238E27FC236}">
                <a16:creationId xmlns:a16="http://schemas.microsoft.com/office/drawing/2014/main" id="{E29487BB-D602-4057-412B-9B1B5B4C7742}"/>
              </a:ext>
            </a:extLst>
          </p:cNvPr>
          <p:cNvSpPr/>
          <p:nvPr userDrawn="1"/>
        </p:nvSpPr>
        <p:spPr>
          <a:xfrm>
            <a:off x="10633434" y="6311751"/>
            <a:ext cx="1558566" cy="307777"/>
          </a:xfrm>
          <a:custGeom>
            <a:avLst/>
            <a:gdLst>
              <a:gd name="connsiteX0" fmla="*/ 0 w 1637969"/>
              <a:gd name="connsiteY0" fmla="*/ 307777 h 307777"/>
              <a:gd name="connsiteX1" fmla="*/ 76944 w 1637969"/>
              <a:gd name="connsiteY1" fmla="*/ 0 h 307777"/>
              <a:gd name="connsiteX2" fmla="*/ 1637969 w 1637969"/>
              <a:gd name="connsiteY2" fmla="*/ 0 h 307777"/>
              <a:gd name="connsiteX3" fmla="*/ 1561025 w 1637969"/>
              <a:gd name="connsiteY3" fmla="*/ 307777 h 307777"/>
              <a:gd name="connsiteX4" fmla="*/ 0 w 1637969"/>
              <a:gd name="connsiteY4" fmla="*/ 307777 h 307777"/>
              <a:gd name="connsiteX0" fmla="*/ 0 w 1561025"/>
              <a:gd name="connsiteY0" fmla="*/ 307777 h 307777"/>
              <a:gd name="connsiteX1" fmla="*/ 76944 w 1561025"/>
              <a:gd name="connsiteY1" fmla="*/ 0 h 307777"/>
              <a:gd name="connsiteX2" fmla="*/ 1558456 w 1561025"/>
              <a:gd name="connsiteY2" fmla="*/ 0 h 307777"/>
              <a:gd name="connsiteX3" fmla="*/ 1561025 w 1561025"/>
              <a:gd name="connsiteY3" fmla="*/ 307777 h 307777"/>
              <a:gd name="connsiteX4" fmla="*/ 0 w 1561025"/>
              <a:gd name="connsiteY4" fmla="*/ 307777 h 307777"/>
              <a:gd name="connsiteX0" fmla="*/ 0 w 1558566"/>
              <a:gd name="connsiteY0" fmla="*/ 307777 h 307777"/>
              <a:gd name="connsiteX1" fmla="*/ 76944 w 1558566"/>
              <a:gd name="connsiteY1" fmla="*/ 0 h 307777"/>
              <a:gd name="connsiteX2" fmla="*/ 1558456 w 1558566"/>
              <a:gd name="connsiteY2" fmla="*/ 0 h 307777"/>
              <a:gd name="connsiteX3" fmla="*/ 1555724 w 1558566"/>
              <a:gd name="connsiteY3" fmla="*/ 307777 h 307777"/>
              <a:gd name="connsiteX4" fmla="*/ 0 w 1558566"/>
              <a:gd name="connsiteY4" fmla="*/ 307777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566" h="307777">
                <a:moveTo>
                  <a:pt x="0" y="307777"/>
                </a:moveTo>
                <a:lnTo>
                  <a:pt x="76944" y="0"/>
                </a:lnTo>
                <a:lnTo>
                  <a:pt x="1558456" y="0"/>
                </a:lnTo>
                <a:cubicBezTo>
                  <a:pt x="1559312" y="102592"/>
                  <a:pt x="1554868" y="205185"/>
                  <a:pt x="1555724" y="307777"/>
                </a:cubicBezTo>
                <a:lnTo>
                  <a:pt x="0" y="307777"/>
                </a:lnTo>
                <a:close/>
              </a:path>
            </a:pathLst>
          </a:cu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AF0DE90F-6A7D-4084-75CF-EEA6562E1685}"/>
              </a:ext>
            </a:extLst>
          </p:cNvPr>
          <p:cNvSpPr txBox="1"/>
          <p:nvPr userDrawn="1"/>
        </p:nvSpPr>
        <p:spPr>
          <a:xfrm>
            <a:off x="10763940" y="6320213"/>
            <a:ext cx="1225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>
                <a:solidFill>
                  <a:schemeClr val="bg1"/>
                </a:solidFill>
                <a:latin typeface="Arial Nova Cond" panose="020B0506020202020204" pitchFamily="34" charset="0"/>
              </a:rPr>
              <a:t>FEL.ZCU.CZ</a:t>
            </a:r>
          </a:p>
        </p:txBody>
      </p:sp>
    </p:spTree>
    <p:extLst>
      <p:ext uri="{BB962C8B-B14F-4D97-AF65-F5344CB8AC3E}">
        <p14:creationId xmlns:p14="http://schemas.microsoft.com/office/powerpoint/2010/main" val="184774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175016-A17B-88EE-85F6-AFB28E81BA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295" y="493294"/>
            <a:ext cx="5504280" cy="1187869"/>
          </a:xfrm>
        </p:spPr>
        <p:txBody>
          <a:bodyPr anchor="t">
            <a:noAutofit/>
          </a:bodyPr>
          <a:lstStyle>
            <a:lvl1pPr>
              <a:defRPr sz="35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A696483-39DB-C4BA-349F-DA4BC4D07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296" y="2047874"/>
            <a:ext cx="5504280" cy="7143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rgbClr val="0081C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4CD7CBA-CF9C-5577-678B-4AC59A810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296" y="2762250"/>
            <a:ext cx="5504280" cy="274671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0" name="Kosoúhelník 9">
            <a:extLst>
              <a:ext uri="{FF2B5EF4-FFF2-40B4-BE49-F238E27FC236}">
                <a16:creationId xmlns:a16="http://schemas.microsoft.com/office/drawing/2014/main" id="{2DAAACFF-513D-27CA-0689-0BBF3B813802}"/>
              </a:ext>
            </a:extLst>
          </p:cNvPr>
          <p:cNvSpPr/>
          <p:nvPr userDrawn="1"/>
        </p:nvSpPr>
        <p:spPr>
          <a:xfrm rot="5400000" flipH="1">
            <a:off x="-259866" y="6183646"/>
            <a:ext cx="824401" cy="304669"/>
          </a:xfrm>
          <a:prstGeom prst="parallelogram">
            <a:avLst>
              <a:gd name="adj" fmla="val 20238"/>
            </a:avLst>
          </a:pr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14A2CB5-34FD-59DB-DEB5-9E4578619CC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29011" y="6158308"/>
            <a:ext cx="2055358" cy="338745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F1EB5DFE-C76A-424B-97B2-1F3FA7C389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8" y="5980223"/>
            <a:ext cx="2104437" cy="6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6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E3FC40-1409-E2AA-93BC-3CC9D595B0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4350" y="523876"/>
            <a:ext cx="11153775" cy="1565058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29335B22-4531-1052-7D57-F2D507BEB18F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14349" y="2264286"/>
            <a:ext cx="11153773" cy="461661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b="1">
                <a:solidFill>
                  <a:srgbClr val="0081C6"/>
                </a:solidFill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0" name="Zástupný obsah 3">
            <a:extLst>
              <a:ext uri="{FF2B5EF4-FFF2-40B4-BE49-F238E27FC236}">
                <a16:creationId xmlns:a16="http://schemas.microsoft.com/office/drawing/2014/main" id="{0C6C099D-0205-E181-9A93-0D373E4F0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" y="2880000"/>
            <a:ext cx="11153774" cy="657644"/>
          </a:xfrm>
        </p:spPr>
        <p:txBody>
          <a:bodyPr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2" name="Kosoúhelník 11">
            <a:extLst>
              <a:ext uri="{FF2B5EF4-FFF2-40B4-BE49-F238E27FC236}">
                <a16:creationId xmlns:a16="http://schemas.microsoft.com/office/drawing/2014/main" id="{D2380767-131E-2D7D-8E04-E1005D66E2D7}"/>
              </a:ext>
            </a:extLst>
          </p:cNvPr>
          <p:cNvSpPr/>
          <p:nvPr userDrawn="1"/>
        </p:nvSpPr>
        <p:spPr>
          <a:xfrm rot="5400000" flipH="1">
            <a:off x="-259866" y="6183646"/>
            <a:ext cx="824401" cy="304669"/>
          </a:xfrm>
          <a:prstGeom prst="parallelogram">
            <a:avLst>
              <a:gd name="adj" fmla="val 20238"/>
            </a:avLst>
          </a:pr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4D2D129-A686-46EC-942C-FC9E78D867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17" y="5980176"/>
            <a:ext cx="4333830" cy="64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1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7FA929-82D4-66D3-0DE4-A4781DAC25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776234-FAD6-CC65-D560-A07A1D89A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2047875"/>
            <a:ext cx="11191874" cy="3955883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D955D9C-FA20-B225-E37D-733294106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  <p:sp>
        <p:nvSpPr>
          <p:cNvPr id="7" name="Kosoúhelník 2">
            <a:extLst>
              <a:ext uri="{FF2B5EF4-FFF2-40B4-BE49-F238E27FC236}">
                <a16:creationId xmlns:a16="http://schemas.microsoft.com/office/drawing/2014/main" id="{11ACAD0C-266D-DADC-CA35-A781795A1FE6}"/>
              </a:ext>
            </a:extLst>
          </p:cNvPr>
          <p:cNvSpPr/>
          <p:nvPr userDrawn="1"/>
        </p:nvSpPr>
        <p:spPr>
          <a:xfrm>
            <a:off x="10633434" y="6311751"/>
            <a:ext cx="1558566" cy="307777"/>
          </a:xfrm>
          <a:custGeom>
            <a:avLst/>
            <a:gdLst>
              <a:gd name="connsiteX0" fmla="*/ 0 w 1637969"/>
              <a:gd name="connsiteY0" fmla="*/ 307777 h 307777"/>
              <a:gd name="connsiteX1" fmla="*/ 76944 w 1637969"/>
              <a:gd name="connsiteY1" fmla="*/ 0 h 307777"/>
              <a:gd name="connsiteX2" fmla="*/ 1637969 w 1637969"/>
              <a:gd name="connsiteY2" fmla="*/ 0 h 307777"/>
              <a:gd name="connsiteX3" fmla="*/ 1561025 w 1637969"/>
              <a:gd name="connsiteY3" fmla="*/ 307777 h 307777"/>
              <a:gd name="connsiteX4" fmla="*/ 0 w 1637969"/>
              <a:gd name="connsiteY4" fmla="*/ 307777 h 307777"/>
              <a:gd name="connsiteX0" fmla="*/ 0 w 1561025"/>
              <a:gd name="connsiteY0" fmla="*/ 307777 h 307777"/>
              <a:gd name="connsiteX1" fmla="*/ 76944 w 1561025"/>
              <a:gd name="connsiteY1" fmla="*/ 0 h 307777"/>
              <a:gd name="connsiteX2" fmla="*/ 1558456 w 1561025"/>
              <a:gd name="connsiteY2" fmla="*/ 0 h 307777"/>
              <a:gd name="connsiteX3" fmla="*/ 1561025 w 1561025"/>
              <a:gd name="connsiteY3" fmla="*/ 307777 h 307777"/>
              <a:gd name="connsiteX4" fmla="*/ 0 w 1561025"/>
              <a:gd name="connsiteY4" fmla="*/ 307777 h 307777"/>
              <a:gd name="connsiteX0" fmla="*/ 0 w 1558566"/>
              <a:gd name="connsiteY0" fmla="*/ 307777 h 307777"/>
              <a:gd name="connsiteX1" fmla="*/ 76944 w 1558566"/>
              <a:gd name="connsiteY1" fmla="*/ 0 h 307777"/>
              <a:gd name="connsiteX2" fmla="*/ 1558456 w 1558566"/>
              <a:gd name="connsiteY2" fmla="*/ 0 h 307777"/>
              <a:gd name="connsiteX3" fmla="*/ 1555724 w 1558566"/>
              <a:gd name="connsiteY3" fmla="*/ 307777 h 307777"/>
              <a:gd name="connsiteX4" fmla="*/ 0 w 1558566"/>
              <a:gd name="connsiteY4" fmla="*/ 307777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566" h="307777">
                <a:moveTo>
                  <a:pt x="0" y="307777"/>
                </a:moveTo>
                <a:lnTo>
                  <a:pt x="76944" y="0"/>
                </a:lnTo>
                <a:lnTo>
                  <a:pt x="1558456" y="0"/>
                </a:lnTo>
                <a:cubicBezTo>
                  <a:pt x="1559312" y="102592"/>
                  <a:pt x="1554868" y="205185"/>
                  <a:pt x="1555724" y="307777"/>
                </a:cubicBezTo>
                <a:lnTo>
                  <a:pt x="0" y="307777"/>
                </a:lnTo>
                <a:close/>
              </a:path>
            </a:pathLst>
          </a:cu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8452E806-4123-EBAB-47D0-2BDF965B0863}"/>
              </a:ext>
            </a:extLst>
          </p:cNvPr>
          <p:cNvSpPr txBox="1"/>
          <p:nvPr userDrawn="1"/>
        </p:nvSpPr>
        <p:spPr>
          <a:xfrm>
            <a:off x="10763940" y="6320213"/>
            <a:ext cx="1225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>
                <a:solidFill>
                  <a:schemeClr val="bg1"/>
                </a:solidFill>
                <a:latin typeface="Arial Nova Cond" panose="020B0506020202020204" pitchFamily="34" charset="0"/>
              </a:rPr>
              <a:t>FEL.ZCU.CZ</a:t>
            </a:r>
          </a:p>
        </p:txBody>
      </p:sp>
    </p:spTree>
    <p:extLst>
      <p:ext uri="{BB962C8B-B14F-4D97-AF65-F5344CB8AC3E}">
        <p14:creationId xmlns:p14="http://schemas.microsoft.com/office/powerpoint/2010/main" val="133041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adpis a 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364AB4-7490-7055-FBA1-7FA2BE7256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4BCF5F8-A71D-D41C-BFCE-75A3AB01BD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298" y="2038350"/>
            <a:ext cx="5464345" cy="4138612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2754036-24BA-990F-F4CD-832E97626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2358" y="2042873"/>
            <a:ext cx="5454815" cy="413408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1" name="Zástupný symbol pro číslo snímku 5">
            <a:extLst>
              <a:ext uri="{FF2B5EF4-FFF2-40B4-BE49-F238E27FC236}">
                <a16:creationId xmlns:a16="http://schemas.microsoft.com/office/drawing/2014/main" id="{3AA36A26-4132-D5C6-B3BD-ACB43BE89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  <p:sp>
        <p:nvSpPr>
          <p:cNvPr id="12" name="Kosoúhelník 2">
            <a:extLst>
              <a:ext uri="{FF2B5EF4-FFF2-40B4-BE49-F238E27FC236}">
                <a16:creationId xmlns:a16="http://schemas.microsoft.com/office/drawing/2014/main" id="{FE492681-74AE-9DC4-D512-BED9271DD83E}"/>
              </a:ext>
            </a:extLst>
          </p:cNvPr>
          <p:cNvSpPr/>
          <p:nvPr userDrawn="1"/>
        </p:nvSpPr>
        <p:spPr>
          <a:xfrm>
            <a:off x="10633434" y="6311751"/>
            <a:ext cx="1558566" cy="307777"/>
          </a:xfrm>
          <a:custGeom>
            <a:avLst/>
            <a:gdLst>
              <a:gd name="connsiteX0" fmla="*/ 0 w 1637969"/>
              <a:gd name="connsiteY0" fmla="*/ 307777 h 307777"/>
              <a:gd name="connsiteX1" fmla="*/ 76944 w 1637969"/>
              <a:gd name="connsiteY1" fmla="*/ 0 h 307777"/>
              <a:gd name="connsiteX2" fmla="*/ 1637969 w 1637969"/>
              <a:gd name="connsiteY2" fmla="*/ 0 h 307777"/>
              <a:gd name="connsiteX3" fmla="*/ 1561025 w 1637969"/>
              <a:gd name="connsiteY3" fmla="*/ 307777 h 307777"/>
              <a:gd name="connsiteX4" fmla="*/ 0 w 1637969"/>
              <a:gd name="connsiteY4" fmla="*/ 307777 h 307777"/>
              <a:gd name="connsiteX0" fmla="*/ 0 w 1561025"/>
              <a:gd name="connsiteY0" fmla="*/ 307777 h 307777"/>
              <a:gd name="connsiteX1" fmla="*/ 76944 w 1561025"/>
              <a:gd name="connsiteY1" fmla="*/ 0 h 307777"/>
              <a:gd name="connsiteX2" fmla="*/ 1558456 w 1561025"/>
              <a:gd name="connsiteY2" fmla="*/ 0 h 307777"/>
              <a:gd name="connsiteX3" fmla="*/ 1561025 w 1561025"/>
              <a:gd name="connsiteY3" fmla="*/ 307777 h 307777"/>
              <a:gd name="connsiteX4" fmla="*/ 0 w 1561025"/>
              <a:gd name="connsiteY4" fmla="*/ 307777 h 307777"/>
              <a:gd name="connsiteX0" fmla="*/ 0 w 1558566"/>
              <a:gd name="connsiteY0" fmla="*/ 307777 h 307777"/>
              <a:gd name="connsiteX1" fmla="*/ 76944 w 1558566"/>
              <a:gd name="connsiteY1" fmla="*/ 0 h 307777"/>
              <a:gd name="connsiteX2" fmla="*/ 1558456 w 1558566"/>
              <a:gd name="connsiteY2" fmla="*/ 0 h 307777"/>
              <a:gd name="connsiteX3" fmla="*/ 1555724 w 1558566"/>
              <a:gd name="connsiteY3" fmla="*/ 307777 h 307777"/>
              <a:gd name="connsiteX4" fmla="*/ 0 w 1558566"/>
              <a:gd name="connsiteY4" fmla="*/ 307777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566" h="307777">
                <a:moveTo>
                  <a:pt x="0" y="307777"/>
                </a:moveTo>
                <a:lnTo>
                  <a:pt x="76944" y="0"/>
                </a:lnTo>
                <a:lnTo>
                  <a:pt x="1558456" y="0"/>
                </a:lnTo>
                <a:cubicBezTo>
                  <a:pt x="1559312" y="102592"/>
                  <a:pt x="1554868" y="205185"/>
                  <a:pt x="1555724" y="307777"/>
                </a:cubicBezTo>
                <a:lnTo>
                  <a:pt x="0" y="307777"/>
                </a:lnTo>
                <a:close/>
              </a:path>
            </a:pathLst>
          </a:cu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4A054D74-013E-EA11-D5CD-CD08ECCF647E}"/>
              </a:ext>
            </a:extLst>
          </p:cNvPr>
          <p:cNvSpPr txBox="1"/>
          <p:nvPr userDrawn="1"/>
        </p:nvSpPr>
        <p:spPr>
          <a:xfrm>
            <a:off x="10763940" y="6320213"/>
            <a:ext cx="1225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>
                <a:solidFill>
                  <a:schemeClr val="bg1"/>
                </a:solidFill>
                <a:latin typeface="Arial Nova Cond" panose="020B0506020202020204" pitchFamily="34" charset="0"/>
              </a:rPr>
              <a:t>FEL.ZCU.CZ</a:t>
            </a:r>
          </a:p>
        </p:txBody>
      </p:sp>
    </p:spTree>
    <p:extLst>
      <p:ext uri="{BB962C8B-B14F-4D97-AF65-F5344CB8AC3E}">
        <p14:creationId xmlns:p14="http://schemas.microsoft.com/office/powerpoint/2010/main" val="36318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175016-A17B-88EE-85F6-AFB28E81BA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295" y="501756"/>
            <a:ext cx="11189368" cy="1179407"/>
          </a:xfrm>
        </p:spPr>
        <p:txBody>
          <a:bodyPr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A696483-39DB-C4BA-349F-DA4BC4D07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296" y="2038349"/>
            <a:ext cx="5504280" cy="717214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rgbClr val="0081C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4CD7CBA-CF9C-5577-678B-4AC59A810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296" y="2755563"/>
            <a:ext cx="5504280" cy="3434099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5014463-3511-5CB2-2E79-424C3E35B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38349"/>
            <a:ext cx="5526504" cy="717214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rgbClr val="0081C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A24E39E5-1986-546C-7791-D22713F0A1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55563"/>
            <a:ext cx="5526504" cy="3434099"/>
          </a:xfrm>
        </p:spPr>
        <p:txBody>
          <a:bodyPr>
            <a:no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Zástupný symbol pro číslo snímku 5">
            <a:extLst>
              <a:ext uri="{FF2B5EF4-FFF2-40B4-BE49-F238E27FC236}">
                <a16:creationId xmlns:a16="http://schemas.microsoft.com/office/drawing/2014/main" id="{8C2FDC65-A414-05F6-C3F5-0064F4AE2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  <p:sp>
        <p:nvSpPr>
          <p:cNvPr id="11" name="Kosoúhelník 2">
            <a:extLst>
              <a:ext uri="{FF2B5EF4-FFF2-40B4-BE49-F238E27FC236}">
                <a16:creationId xmlns:a16="http://schemas.microsoft.com/office/drawing/2014/main" id="{E29487BB-D602-4057-412B-9B1B5B4C7742}"/>
              </a:ext>
            </a:extLst>
          </p:cNvPr>
          <p:cNvSpPr/>
          <p:nvPr userDrawn="1"/>
        </p:nvSpPr>
        <p:spPr>
          <a:xfrm>
            <a:off x="10633434" y="6311751"/>
            <a:ext cx="1558566" cy="307777"/>
          </a:xfrm>
          <a:custGeom>
            <a:avLst/>
            <a:gdLst>
              <a:gd name="connsiteX0" fmla="*/ 0 w 1637969"/>
              <a:gd name="connsiteY0" fmla="*/ 307777 h 307777"/>
              <a:gd name="connsiteX1" fmla="*/ 76944 w 1637969"/>
              <a:gd name="connsiteY1" fmla="*/ 0 h 307777"/>
              <a:gd name="connsiteX2" fmla="*/ 1637969 w 1637969"/>
              <a:gd name="connsiteY2" fmla="*/ 0 h 307777"/>
              <a:gd name="connsiteX3" fmla="*/ 1561025 w 1637969"/>
              <a:gd name="connsiteY3" fmla="*/ 307777 h 307777"/>
              <a:gd name="connsiteX4" fmla="*/ 0 w 1637969"/>
              <a:gd name="connsiteY4" fmla="*/ 307777 h 307777"/>
              <a:gd name="connsiteX0" fmla="*/ 0 w 1561025"/>
              <a:gd name="connsiteY0" fmla="*/ 307777 h 307777"/>
              <a:gd name="connsiteX1" fmla="*/ 76944 w 1561025"/>
              <a:gd name="connsiteY1" fmla="*/ 0 h 307777"/>
              <a:gd name="connsiteX2" fmla="*/ 1558456 w 1561025"/>
              <a:gd name="connsiteY2" fmla="*/ 0 h 307777"/>
              <a:gd name="connsiteX3" fmla="*/ 1561025 w 1561025"/>
              <a:gd name="connsiteY3" fmla="*/ 307777 h 307777"/>
              <a:gd name="connsiteX4" fmla="*/ 0 w 1561025"/>
              <a:gd name="connsiteY4" fmla="*/ 307777 h 307777"/>
              <a:gd name="connsiteX0" fmla="*/ 0 w 1558566"/>
              <a:gd name="connsiteY0" fmla="*/ 307777 h 307777"/>
              <a:gd name="connsiteX1" fmla="*/ 76944 w 1558566"/>
              <a:gd name="connsiteY1" fmla="*/ 0 h 307777"/>
              <a:gd name="connsiteX2" fmla="*/ 1558456 w 1558566"/>
              <a:gd name="connsiteY2" fmla="*/ 0 h 307777"/>
              <a:gd name="connsiteX3" fmla="*/ 1555724 w 1558566"/>
              <a:gd name="connsiteY3" fmla="*/ 307777 h 307777"/>
              <a:gd name="connsiteX4" fmla="*/ 0 w 1558566"/>
              <a:gd name="connsiteY4" fmla="*/ 307777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566" h="307777">
                <a:moveTo>
                  <a:pt x="0" y="307777"/>
                </a:moveTo>
                <a:lnTo>
                  <a:pt x="76944" y="0"/>
                </a:lnTo>
                <a:lnTo>
                  <a:pt x="1558456" y="0"/>
                </a:lnTo>
                <a:cubicBezTo>
                  <a:pt x="1559312" y="102592"/>
                  <a:pt x="1554868" y="205185"/>
                  <a:pt x="1555724" y="307777"/>
                </a:cubicBezTo>
                <a:lnTo>
                  <a:pt x="0" y="307777"/>
                </a:lnTo>
                <a:close/>
              </a:path>
            </a:pathLst>
          </a:custGeom>
          <a:solidFill>
            <a:srgbClr val="0081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AF0DE90F-6A7D-4084-75CF-EEA6562E1685}"/>
              </a:ext>
            </a:extLst>
          </p:cNvPr>
          <p:cNvSpPr txBox="1"/>
          <p:nvPr userDrawn="1"/>
        </p:nvSpPr>
        <p:spPr>
          <a:xfrm>
            <a:off x="10763940" y="6320213"/>
            <a:ext cx="1225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>
                <a:solidFill>
                  <a:schemeClr val="bg1"/>
                </a:solidFill>
                <a:latin typeface="Arial Nova Cond" panose="020B0506020202020204" pitchFamily="34" charset="0"/>
              </a:rPr>
              <a:t>FEL.ZCU.CZ</a:t>
            </a:r>
          </a:p>
        </p:txBody>
      </p:sp>
    </p:spTree>
    <p:extLst>
      <p:ext uri="{BB962C8B-B14F-4D97-AF65-F5344CB8AC3E}">
        <p14:creationId xmlns:p14="http://schemas.microsoft.com/office/powerpoint/2010/main" val="178263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A2DBB9B-B0AF-BAFA-D10B-6E0D14BE0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dirty="0"/>
              <a:t>KLIKNUTÍM LZE UPRAKLIKNUTÍM LZE UPRAVIT STYL. 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30395C6-1BE6-D0A7-E0C0-99F6CB368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2038350"/>
            <a:ext cx="11191874" cy="40135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5E2817EB-CBFF-DCB1-A93A-D317C3A70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</p:spTree>
    <p:extLst>
      <p:ext uri="{BB962C8B-B14F-4D97-AF65-F5344CB8AC3E}">
        <p14:creationId xmlns:p14="http://schemas.microsoft.com/office/powerpoint/2010/main" val="144538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 Nova Cond" panose="020B0506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A2DBB9B-B0AF-BAFA-D10B-6E0D14BE0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dirty="0"/>
              <a:t>KLIKNUTÍM LZE UPRAKLIKNUTÍM LZE UPRAVIT STYL. 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30395C6-1BE6-D0A7-E0C0-99F6CB368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2038350"/>
            <a:ext cx="11191874" cy="40135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5E2817EB-CBFF-DCB1-A93A-D317C3A70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11751"/>
            <a:ext cx="1950715" cy="307778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0081C6"/>
                </a:solidFill>
                <a:latin typeface="Arial Nova Cond" panose="020B0506020202020204" pitchFamily="34" charset="0"/>
              </a:defRPr>
            </a:lvl1pPr>
          </a:lstStyle>
          <a:p>
            <a:fld id="{FF52D3A4-36BD-428B-B38C-34F4683E4A60}" type="slidenum">
              <a:rPr lang="cs-CZ" smtClean="0"/>
              <a:pPr/>
              <a:t>‹#›</a:t>
            </a:fld>
            <a:r>
              <a:rPr lang="cs-CZ"/>
              <a:t> / x</a:t>
            </a:r>
          </a:p>
        </p:txBody>
      </p:sp>
    </p:spTree>
    <p:extLst>
      <p:ext uri="{BB962C8B-B14F-4D97-AF65-F5344CB8AC3E}">
        <p14:creationId xmlns:p14="http://schemas.microsoft.com/office/powerpoint/2010/main" val="184104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 Nova Cond" panose="020B0506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7"/>
        </a:buBlip>
        <a:defRPr sz="2400" kern="1200">
          <a:solidFill>
            <a:schemeClr val="tx1"/>
          </a:solidFill>
          <a:latin typeface="Arial Nova Cond" panose="020B0506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4863AF-C8D0-50A7-ED4A-4AF425ED3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1" y="523875"/>
            <a:ext cx="6991918" cy="262963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cs-CZ" dirty="0"/>
              <a:t>Development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high</a:t>
            </a:r>
            <a:r>
              <a:rPr lang="cs-CZ" dirty="0"/>
              <a:t>-speed </a:t>
            </a:r>
            <a:r>
              <a:rPr lang="cs-CZ" dirty="0" err="1"/>
              <a:t>digitizers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instrumentation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E9F0B27-8A5E-1A1F-C114-F886EC559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" y="3718393"/>
            <a:ext cx="11153774" cy="171067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dirty="0"/>
              <a:t>Ing. Tomáš Kulhánek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7133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8182F-C817-AE47-DAF6-5D8287A1F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C7D8F2-BE93-8D87-9C84-626E17AF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cs-CZ" dirty="0" err="1"/>
              <a:t>Digitizer</a:t>
            </a:r>
            <a:r>
              <a:rPr lang="cs-CZ" dirty="0"/>
              <a:t> 4</a:t>
            </a:r>
            <a:r>
              <a:rPr lang="en-US" dirty="0"/>
              <a:t>0 GS/s</a:t>
            </a:r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5190C2E-4034-FCC5-5204-D11930A4C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9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F5600F74-DB16-42E2-B80B-29329A0D76E2}"/>
              </a:ext>
            </a:extLst>
          </p:cNvPr>
          <p:cNvSpPr txBox="1">
            <a:spLocks/>
          </p:cNvSpPr>
          <p:nvPr/>
        </p:nvSpPr>
        <p:spPr>
          <a:xfrm>
            <a:off x="495298" y="1352136"/>
            <a:ext cx="5837489" cy="5103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err="1"/>
              <a:t>Connection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2 </a:t>
            </a:r>
            <a:r>
              <a:rPr lang="cs-CZ" dirty="0" err="1"/>
              <a:t>modules</a:t>
            </a:r>
            <a:r>
              <a:rPr lang="cs-CZ" dirty="0"/>
              <a:t> 20 GS/s</a:t>
            </a:r>
          </a:p>
          <a:p>
            <a:pPr lvl="1"/>
            <a:r>
              <a:rPr lang="cs-CZ" dirty="0" err="1"/>
              <a:t>Clock</a:t>
            </a:r>
            <a:endParaRPr lang="cs-CZ" dirty="0"/>
          </a:p>
          <a:p>
            <a:pPr lvl="1"/>
            <a:r>
              <a:rPr lang="cs-CZ" dirty="0" err="1"/>
              <a:t>Synchronization</a:t>
            </a:r>
            <a:endParaRPr lang="cs-CZ" dirty="0"/>
          </a:p>
          <a:p>
            <a:pPr lvl="1"/>
            <a:r>
              <a:rPr lang="cs-CZ" dirty="0"/>
              <a:t>Data</a:t>
            </a:r>
          </a:p>
          <a:p>
            <a:endParaRPr lang="cs-CZ" dirty="0"/>
          </a:p>
          <a:p>
            <a:pPr lvl="1"/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0B04422-3FDD-2686-5D55-DC88B431E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771" y="1997776"/>
            <a:ext cx="8493453" cy="423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43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FC3FD-6716-E8D8-E12C-171EA5684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52B851-4F0E-3605-BC3D-AB022C06D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cs-CZ" dirty="0" err="1"/>
              <a:t>Digitizer</a:t>
            </a:r>
            <a:r>
              <a:rPr lang="cs-CZ" dirty="0"/>
              <a:t> </a:t>
            </a:r>
            <a:r>
              <a:rPr lang="cs-CZ" dirty="0" err="1"/>
              <a:t>multi-channels</a:t>
            </a:r>
            <a:r>
              <a:rPr lang="cs-CZ" dirty="0"/>
              <a:t> 10 GS/s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1E975B6-AEE9-E2A5-CAAA-E0BC9B1DE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10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69F6BE30-3009-CC44-0358-E6DD51562846}"/>
              </a:ext>
            </a:extLst>
          </p:cNvPr>
          <p:cNvSpPr txBox="1">
            <a:spLocks/>
          </p:cNvSpPr>
          <p:nvPr/>
        </p:nvSpPr>
        <p:spPr>
          <a:xfrm>
            <a:off x="495298" y="1352136"/>
            <a:ext cx="3285132" cy="5103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err="1"/>
              <a:t>Multiple</a:t>
            </a:r>
            <a:r>
              <a:rPr lang="cs-CZ" dirty="0"/>
              <a:t> 2 </a:t>
            </a:r>
            <a:r>
              <a:rPr lang="cs-CZ" dirty="0" err="1"/>
              <a:t>channel</a:t>
            </a:r>
            <a:r>
              <a:rPr lang="cs-CZ" dirty="0"/>
              <a:t> </a:t>
            </a:r>
            <a:r>
              <a:rPr lang="cs-CZ" dirty="0" err="1"/>
              <a:t>modules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10 GS/s</a:t>
            </a:r>
          </a:p>
          <a:p>
            <a:r>
              <a:rPr lang="cs-CZ" dirty="0" err="1"/>
              <a:t>Precise</a:t>
            </a:r>
            <a:r>
              <a:rPr lang="cs-CZ" dirty="0"/>
              <a:t> </a:t>
            </a:r>
            <a:r>
              <a:rPr lang="cs-CZ" dirty="0" err="1"/>
              <a:t>synchronization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modules</a:t>
            </a:r>
            <a:endParaRPr lang="cs-CZ" dirty="0"/>
          </a:p>
          <a:p>
            <a:endParaRPr lang="cs-CZ" dirty="0"/>
          </a:p>
          <a:p>
            <a:pPr lvl="1"/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5A6A302-A62A-9ABC-43FE-271743F82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2626" y="1338278"/>
            <a:ext cx="6600521" cy="498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87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6A375-0CAB-6FC9-7EFE-C468C7B01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B900C4-C8AD-AC41-3220-8C92EF2C0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cs-CZ" dirty="0" err="1"/>
              <a:t>Digitizer</a:t>
            </a:r>
            <a:r>
              <a:rPr lang="cs-CZ"/>
              <a:t> in </a:t>
            </a:r>
            <a:r>
              <a:rPr lang="cs-CZ" dirty="0"/>
              <a:t>„</a:t>
            </a:r>
            <a:r>
              <a:rPr lang="cs-CZ" dirty="0" err="1"/>
              <a:t>laboratory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table“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81C3304-B329-1111-5DE1-2384CAB53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11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70172731-9DB9-2681-F26D-7A64BC6D5034}"/>
              </a:ext>
            </a:extLst>
          </p:cNvPr>
          <p:cNvSpPr txBox="1">
            <a:spLocks/>
          </p:cNvSpPr>
          <p:nvPr/>
        </p:nvSpPr>
        <p:spPr>
          <a:xfrm>
            <a:off x="495297" y="1352136"/>
            <a:ext cx="5004751" cy="5103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experiments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tests</a:t>
            </a:r>
            <a:endParaRPr lang="cs-CZ" dirty="0"/>
          </a:p>
          <a:p>
            <a:r>
              <a:rPr lang="cs-CZ" dirty="0"/>
              <a:t>1 </a:t>
            </a:r>
            <a:r>
              <a:rPr lang="cs-CZ" dirty="0" err="1"/>
              <a:t>or</a:t>
            </a:r>
            <a:r>
              <a:rPr lang="cs-CZ" dirty="0"/>
              <a:t> 2 </a:t>
            </a:r>
            <a:r>
              <a:rPr lang="cs-CZ" dirty="0" err="1"/>
              <a:t>channel</a:t>
            </a:r>
            <a:r>
              <a:rPr lang="cs-CZ" dirty="0"/>
              <a:t> (20 GS/s </a:t>
            </a:r>
            <a:r>
              <a:rPr lang="cs-CZ" dirty="0" err="1"/>
              <a:t>or</a:t>
            </a:r>
            <a:r>
              <a:rPr lang="cs-CZ" dirty="0"/>
              <a:t> 10 GS/s)</a:t>
            </a:r>
          </a:p>
          <a:p>
            <a:r>
              <a:rPr lang="cs-CZ" dirty="0" err="1"/>
              <a:t>Communication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USB 3.0</a:t>
            </a:r>
          </a:p>
          <a:p>
            <a:pPr lvl="1"/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2F79F9B-F9B7-6AF5-B07D-460C390AD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002" y="3019529"/>
            <a:ext cx="5614989" cy="3600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9C744154-3A7E-08AC-D61C-712FC4089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5249" y="1163535"/>
            <a:ext cx="574145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39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16858-51B9-9FCC-D701-7FCBEE218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430F42-8C95-29D0-D861-71D8E2FAE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cs-CZ" dirty="0" err="1"/>
              <a:t>Communication</a:t>
            </a:r>
            <a:r>
              <a:rPr lang="cs-CZ" dirty="0"/>
              <a:t> to DAQ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2F9D541-DD94-5CF2-AD74-136B349E7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12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5487D1FB-0D1C-A724-C830-AC9F015D0D71}"/>
              </a:ext>
            </a:extLst>
          </p:cNvPr>
          <p:cNvSpPr txBox="1">
            <a:spLocks/>
          </p:cNvSpPr>
          <p:nvPr/>
        </p:nvSpPr>
        <p:spPr>
          <a:xfrm>
            <a:off x="495299" y="1352136"/>
            <a:ext cx="4984610" cy="5103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USB 3.0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small</a:t>
            </a:r>
            <a:r>
              <a:rPr lang="cs-CZ" dirty="0"/>
              <a:t> </a:t>
            </a:r>
            <a:r>
              <a:rPr lang="cs-CZ" dirty="0" err="1"/>
              <a:t>experiments</a:t>
            </a:r>
            <a:endParaRPr lang="cs-CZ" dirty="0"/>
          </a:p>
          <a:p>
            <a:r>
              <a:rPr lang="cs-CZ" dirty="0" err="1"/>
              <a:t>Optical</a:t>
            </a:r>
            <a:r>
              <a:rPr lang="cs-CZ" dirty="0"/>
              <a:t> </a:t>
            </a:r>
            <a:r>
              <a:rPr lang="cs-CZ" dirty="0" err="1"/>
              <a:t>fibre</a:t>
            </a:r>
            <a:r>
              <a:rPr lang="cs-CZ" dirty="0"/>
              <a:t> </a:t>
            </a:r>
          </a:p>
          <a:p>
            <a:pPr lvl="1"/>
            <a:r>
              <a:rPr lang="cs-CZ" dirty="0" err="1"/>
              <a:t>PCIe</a:t>
            </a:r>
            <a:r>
              <a:rPr lang="cs-CZ" dirty="0"/>
              <a:t> </a:t>
            </a:r>
            <a:r>
              <a:rPr lang="cs-CZ" dirty="0" err="1"/>
              <a:t>card</a:t>
            </a:r>
            <a:r>
              <a:rPr lang="cs-CZ" dirty="0"/>
              <a:t> in PC/server</a:t>
            </a:r>
          </a:p>
          <a:p>
            <a:pPr lvl="1"/>
            <a:r>
              <a:rPr lang="cs-CZ" dirty="0" err="1"/>
              <a:t>Various</a:t>
            </a:r>
            <a:r>
              <a:rPr lang="cs-CZ" dirty="0"/>
              <a:t> </a:t>
            </a:r>
            <a:r>
              <a:rPr lang="cs-CZ" dirty="0" err="1"/>
              <a:t>digitizer</a:t>
            </a:r>
            <a:r>
              <a:rPr lang="cs-CZ" dirty="0"/>
              <a:t> </a:t>
            </a:r>
            <a:r>
              <a:rPr lang="cs-CZ" dirty="0" err="1"/>
              <a:t>chain</a:t>
            </a:r>
            <a:r>
              <a:rPr lang="cs-CZ" dirty="0"/>
              <a:t> arrangement </a:t>
            </a:r>
            <a:r>
              <a:rPr lang="cs-CZ" dirty="0" err="1"/>
              <a:t>options</a:t>
            </a:r>
            <a:r>
              <a:rPr lang="cs-CZ" dirty="0"/>
              <a:t> </a:t>
            </a:r>
          </a:p>
          <a:p>
            <a:endParaRPr lang="cs-CZ" dirty="0"/>
          </a:p>
          <a:p>
            <a:endParaRPr lang="cs-CZ" dirty="0"/>
          </a:p>
          <a:p>
            <a:pPr lvl="1"/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C289542-ADF3-2E96-7EEE-544BACC182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0852" y="1262673"/>
            <a:ext cx="6482870" cy="3096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5A28EAAD-764E-E803-9796-752E69CD1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54" y="3679842"/>
            <a:ext cx="6247210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37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26824-E2FC-0A01-9048-9E0167C3A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F4864B-F496-57E3-AA26-3C5898955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cs-CZ" dirty="0"/>
              <a:t>DAQ software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C6CE9FE-1515-C6D1-1EF8-5C60EE872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13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DBA09F11-CD5F-FD1B-81CA-A5C310BE8CB2}"/>
              </a:ext>
            </a:extLst>
          </p:cNvPr>
          <p:cNvSpPr txBox="1">
            <a:spLocks/>
          </p:cNvSpPr>
          <p:nvPr/>
        </p:nvSpPr>
        <p:spPr>
          <a:xfrm>
            <a:off x="495299" y="1352136"/>
            <a:ext cx="3721860" cy="5103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err="1"/>
              <a:t>Dedicated</a:t>
            </a:r>
            <a:r>
              <a:rPr lang="cs-CZ" dirty="0"/>
              <a:t> PC </a:t>
            </a:r>
            <a:r>
              <a:rPr lang="cs-CZ" dirty="0" err="1"/>
              <a:t>Application</a:t>
            </a:r>
            <a:endParaRPr lang="cs-CZ" dirty="0"/>
          </a:p>
          <a:p>
            <a:pPr lvl="1"/>
            <a:r>
              <a:rPr lang="cs-CZ" dirty="0"/>
              <a:t>GUI (</a:t>
            </a:r>
            <a:r>
              <a:rPr lang="cs-CZ" dirty="0" err="1"/>
              <a:t>Window</a:t>
            </a:r>
            <a:r>
              <a:rPr lang="cs-CZ" dirty="0"/>
              <a:t>) </a:t>
            </a:r>
            <a:r>
              <a:rPr lang="cs-CZ" dirty="0" err="1"/>
              <a:t>applicaion</a:t>
            </a:r>
            <a:endParaRPr lang="cs-CZ" dirty="0"/>
          </a:p>
          <a:p>
            <a:pPr lvl="1"/>
            <a:r>
              <a:rPr lang="cs-CZ" dirty="0" err="1"/>
              <a:t>Console</a:t>
            </a:r>
            <a:r>
              <a:rPr lang="cs-CZ" dirty="0"/>
              <a:t> </a:t>
            </a:r>
            <a:r>
              <a:rPr lang="cs-CZ" dirty="0" err="1"/>
              <a:t>application</a:t>
            </a:r>
            <a:endParaRPr lang="cs-CZ" dirty="0"/>
          </a:p>
          <a:p>
            <a:pPr lvl="1"/>
            <a:r>
              <a:rPr lang="cs-CZ" dirty="0"/>
              <a:t>Web </a:t>
            </a:r>
            <a:r>
              <a:rPr lang="cs-CZ" dirty="0" err="1"/>
              <a:t>application</a:t>
            </a:r>
            <a:endParaRPr lang="cs-CZ" dirty="0"/>
          </a:p>
          <a:p>
            <a:r>
              <a:rPr lang="cs-CZ" dirty="0" err="1"/>
              <a:t>Possibility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integration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a </a:t>
            </a:r>
            <a:r>
              <a:rPr lang="cs-CZ" dirty="0" err="1"/>
              <a:t>large</a:t>
            </a:r>
            <a:r>
              <a:rPr lang="cs-CZ" dirty="0"/>
              <a:t> DAQ systém</a:t>
            </a:r>
          </a:p>
          <a:p>
            <a:pPr lvl="1"/>
            <a:r>
              <a:rPr lang="cs-CZ" dirty="0" err="1"/>
              <a:t>Control</a:t>
            </a:r>
            <a:r>
              <a:rPr lang="cs-CZ" dirty="0"/>
              <a:t> Link</a:t>
            </a:r>
          </a:p>
          <a:p>
            <a:pPr lvl="1"/>
            <a:r>
              <a:rPr lang="cs-CZ" dirty="0"/>
              <a:t>Data Link</a:t>
            </a:r>
          </a:p>
          <a:p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679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6EA9C4-D7E1-0DAE-AF28-CE8CAF945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296" y="2215501"/>
            <a:ext cx="5504280" cy="1686882"/>
          </a:xfrm>
        </p:spPr>
        <p:txBody>
          <a:bodyPr/>
          <a:lstStyle/>
          <a:p>
            <a:r>
              <a:rPr lang="cs-CZ" sz="3200" dirty="0"/>
              <a:t>Development </a:t>
            </a:r>
            <a:r>
              <a:rPr lang="cs-CZ" sz="3200" dirty="0" err="1"/>
              <a:t>of</a:t>
            </a:r>
            <a:r>
              <a:rPr lang="cs-CZ" sz="3200" dirty="0"/>
              <a:t> </a:t>
            </a:r>
            <a:r>
              <a:rPr lang="cs-CZ" sz="3200" dirty="0" err="1"/>
              <a:t>high</a:t>
            </a:r>
            <a:r>
              <a:rPr lang="cs-CZ" sz="3200" dirty="0"/>
              <a:t>-speed </a:t>
            </a:r>
            <a:r>
              <a:rPr lang="cs-CZ" sz="3200" dirty="0" err="1"/>
              <a:t>digitizers</a:t>
            </a:r>
            <a:r>
              <a:rPr lang="cs-CZ" sz="3200" dirty="0"/>
              <a:t> </a:t>
            </a:r>
            <a:r>
              <a:rPr lang="cs-CZ" sz="3200" dirty="0" err="1"/>
              <a:t>for</a:t>
            </a:r>
            <a:r>
              <a:rPr lang="cs-CZ" sz="3200" dirty="0"/>
              <a:t> </a:t>
            </a:r>
            <a:r>
              <a:rPr lang="cs-CZ" sz="3200" dirty="0" err="1"/>
              <a:t>physical</a:t>
            </a:r>
            <a:r>
              <a:rPr lang="cs-CZ" sz="3200" dirty="0"/>
              <a:t> </a:t>
            </a:r>
            <a:r>
              <a:rPr lang="cs-CZ" sz="3200" dirty="0" err="1"/>
              <a:t>instrumentation</a:t>
            </a:r>
            <a:endParaRPr lang="cs-CZ" sz="28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24E104D-67A9-A57A-95E8-8C1D938A9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296" y="969255"/>
            <a:ext cx="7173596" cy="1316743"/>
          </a:xfrm>
        </p:spPr>
        <p:txBody>
          <a:bodyPr/>
          <a:lstStyle/>
          <a:p>
            <a:r>
              <a:rPr lang="cs-CZ" sz="4400" dirty="0" err="1"/>
              <a:t>Thank</a:t>
            </a:r>
            <a:r>
              <a:rPr lang="cs-CZ" sz="4400" dirty="0"/>
              <a:t> </a:t>
            </a:r>
            <a:r>
              <a:rPr lang="cs-CZ" sz="4400" dirty="0" err="1"/>
              <a:t>you</a:t>
            </a:r>
            <a:r>
              <a:rPr lang="cs-CZ" sz="4400" dirty="0"/>
              <a:t> </a:t>
            </a:r>
            <a:r>
              <a:rPr lang="cs-CZ" sz="4400" dirty="0" err="1"/>
              <a:t>for</a:t>
            </a:r>
            <a:r>
              <a:rPr lang="cs-CZ" sz="4400" dirty="0"/>
              <a:t> </a:t>
            </a:r>
            <a:r>
              <a:rPr lang="cs-CZ" sz="4400" dirty="0" err="1"/>
              <a:t>your</a:t>
            </a:r>
            <a:r>
              <a:rPr lang="cs-CZ" sz="4400" dirty="0"/>
              <a:t> </a:t>
            </a:r>
            <a:r>
              <a:rPr lang="cs-CZ" sz="4400" dirty="0" err="1"/>
              <a:t>attention</a:t>
            </a:r>
            <a:endParaRPr lang="cs-CZ" sz="44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BCB27B8-4DEC-F8A5-9B6F-01FB6C91E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296" y="4344228"/>
            <a:ext cx="5504280" cy="2746710"/>
          </a:xfrm>
        </p:spPr>
        <p:txBody>
          <a:bodyPr/>
          <a:lstStyle/>
          <a:p>
            <a:r>
              <a:rPr lang="cs-CZ" b="1" dirty="0"/>
              <a:t>Ing. Tomáš Kulhánek</a:t>
            </a:r>
          </a:p>
          <a:p>
            <a:r>
              <a:rPr lang="cs-CZ" dirty="0" err="1"/>
              <a:t>tkulhane@fel.zcu.cz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649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134025-234C-25A8-BD3A-F1944F13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Overview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357FF1-E5FA-3B13-30E3-C16A45EC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549106"/>
            <a:ext cx="11191874" cy="4813594"/>
          </a:xfrm>
        </p:spPr>
        <p:txBody>
          <a:bodyPr/>
          <a:lstStyle/>
          <a:p>
            <a:r>
              <a:rPr lang="en-US" dirty="0"/>
              <a:t>Direct digitalization of detector signals and </a:t>
            </a:r>
            <a:r>
              <a:rPr lang="cs-CZ" dirty="0"/>
              <a:t>Time </a:t>
            </a:r>
            <a:r>
              <a:rPr lang="cs-CZ" dirty="0" err="1"/>
              <a:t>Interleaved</a:t>
            </a:r>
            <a:r>
              <a:rPr lang="cs-CZ" dirty="0"/>
              <a:t> </a:t>
            </a:r>
            <a:r>
              <a:rPr lang="cs-CZ" dirty="0" err="1"/>
              <a:t>Sampling</a:t>
            </a:r>
            <a:endParaRPr lang="cs-CZ" dirty="0"/>
          </a:p>
          <a:p>
            <a:r>
              <a:rPr lang="en-US" dirty="0"/>
              <a:t>The goal of the work and Current status</a:t>
            </a:r>
            <a:endParaRPr lang="cs-CZ" dirty="0"/>
          </a:p>
          <a:p>
            <a:r>
              <a:rPr lang="en-US" dirty="0"/>
              <a:t>Development of the digitizer module with 20 GS/s</a:t>
            </a:r>
          </a:p>
          <a:p>
            <a:r>
              <a:rPr lang="cs-CZ" dirty="0" err="1"/>
              <a:t>Digitizer</a:t>
            </a:r>
            <a:r>
              <a:rPr lang="cs-CZ" dirty="0"/>
              <a:t> module </a:t>
            </a:r>
            <a:r>
              <a:rPr lang="cs-CZ" dirty="0" err="1"/>
              <a:t>connection</a:t>
            </a:r>
            <a:endParaRPr lang="cs-CZ" dirty="0"/>
          </a:p>
          <a:p>
            <a:r>
              <a:rPr lang="cs-CZ" dirty="0"/>
              <a:t>DAQ software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1C6BB35-7EB0-EA14-A44E-25FA6C259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1 / 14</a:t>
            </a:r>
          </a:p>
        </p:txBody>
      </p:sp>
    </p:spTree>
    <p:extLst>
      <p:ext uri="{BB962C8B-B14F-4D97-AF65-F5344CB8AC3E}">
        <p14:creationId xmlns:p14="http://schemas.microsoft.com/office/powerpoint/2010/main" val="1473559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28E18-8C85-CDEC-9496-2493C2CF2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027AC-BB54-4FBE-F3A4-E6E422480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Direct </a:t>
            </a:r>
            <a:r>
              <a:rPr lang="cs-CZ" dirty="0" err="1"/>
              <a:t>digitalization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detector</a:t>
            </a:r>
            <a:r>
              <a:rPr lang="cs-CZ" dirty="0"/>
              <a:t> </a:t>
            </a:r>
            <a:r>
              <a:rPr lang="cs-CZ" dirty="0" err="1"/>
              <a:t>signals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359D048-30BC-96B7-50F8-A9A19A5A2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2 / 14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9B4A946-E06F-D033-39AB-D066983A1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304" y="1472860"/>
            <a:ext cx="6382794" cy="1586299"/>
          </a:xfrm>
          <a:prstGeom prst="rect">
            <a:avLst/>
          </a:prstGeom>
        </p:spPr>
      </p:pic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F73005E7-40D7-43E9-EC77-845EFF1E874E}"/>
              </a:ext>
            </a:extLst>
          </p:cNvPr>
          <p:cNvSpPr txBox="1">
            <a:spLocks/>
          </p:cNvSpPr>
          <p:nvPr/>
        </p:nvSpPr>
        <p:spPr>
          <a:xfrm>
            <a:off x="647700" y="1384985"/>
            <a:ext cx="4029808" cy="52345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Digitization without signal </a:t>
            </a:r>
            <a:r>
              <a:rPr lang="cs-CZ" dirty="0" err="1"/>
              <a:t>processing</a:t>
            </a:r>
            <a:r>
              <a:rPr lang="en-US" dirty="0"/>
              <a:t> in the analog domain</a:t>
            </a:r>
            <a:r>
              <a:rPr lang="cs-CZ" dirty="0"/>
              <a:t> </a:t>
            </a:r>
          </a:p>
          <a:p>
            <a:r>
              <a:rPr lang="cs-CZ" dirty="0" err="1"/>
              <a:t>Only</a:t>
            </a:r>
            <a:r>
              <a:rPr lang="cs-CZ" dirty="0"/>
              <a:t> analog </a:t>
            </a:r>
            <a:r>
              <a:rPr lang="cs-CZ" dirty="0" err="1"/>
              <a:t>amplification</a:t>
            </a:r>
            <a:endParaRPr lang="cs-CZ" dirty="0"/>
          </a:p>
          <a:p>
            <a:r>
              <a:rPr lang="en-US" dirty="0"/>
              <a:t>Processing in the digital domain</a:t>
            </a:r>
            <a:endParaRPr lang="cs-CZ" dirty="0"/>
          </a:p>
          <a:p>
            <a:pPr lvl="1"/>
            <a:r>
              <a:rPr lang="cs-CZ" dirty="0" err="1"/>
              <a:t>Saving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waveform</a:t>
            </a:r>
            <a:endParaRPr lang="cs-CZ" dirty="0"/>
          </a:p>
          <a:p>
            <a:pPr lvl="1"/>
            <a:r>
              <a:rPr lang="cs-CZ" dirty="0" err="1"/>
              <a:t>Waveform</a:t>
            </a:r>
            <a:r>
              <a:rPr lang="cs-CZ" dirty="0"/>
              <a:t> </a:t>
            </a:r>
            <a:r>
              <a:rPr lang="cs-CZ" dirty="0" err="1"/>
              <a:t>analysis</a:t>
            </a:r>
            <a:endParaRPr lang="cs-CZ" dirty="0"/>
          </a:p>
          <a:p>
            <a:pPr lvl="1"/>
            <a:endParaRPr lang="cs-CZ" dirty="0"/>
          </a:p>
          <a:p>
            <a:r>
              <a:rPr lang="cs-CZ" dirty="0"/>
              <a:t>R</a:t>
            </a:r>
            <a:r>
              <a:rPr lang="en-US" dirty="0" err="1"/>
              <a:t>equired</a:t>
            </a:r>
            <a:r>
              <a:rPr lang="en-US" dirty="0"/>
              <a:t> </a:t>
            </a:r>
            <a:r>
              <a:rPr lang="cs-CZ" dirty="0" err="1"/>
              <a:t>of</a:t>
            </a:r>
            <a:r>
              <a:rPr lang="cs-CZ" dirty="0"/>
              <a:t> v</a:t>
            </a:r>
            <a:r>
              <a:rPr lang="en-US" dirty="0" err="1"/>
              <a:t>ery</a:t>
            </a:r>
            <a:r>
              <a:rPr lang="en-US" dirty="0"/>
              <a:t> fast analog conversion</a:t>
            </a:r>
            <a:endParaRPr lang="cs-CZ" dirty="0"/>
          </a:p>
          <a:p>
            <a:pPr lvl="1"/>
            <a:r>
              <a:rPr lang="en-US" dirty="0"/>
              <a:t>up to tens of </a:t>
            </a:r>
            <a:r>
              <a:rPr lang="cs-CZ" dirty="0"/>
              <a:t>10 GS/s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marL="0" indent="0">
              <a:buFontTx/>
              <a:buNone/>
            </a:pPr>
            <a:endParaRPr lang="cs-CZ" dirty="0"/>
          </a:p>
          <a:p>
            <a:endParaRPr lang="cs-CZ" dirty="0"/>
          </a:p>
          <a:p>
            <a:pPr marL="0" indent="0">
              <a:buFontTx/>
              <a:buNone/>
            </a:pPr>
            <a:endParaRPr lang="cs-CZ" dirty="0"/>
          </a:p>
          <a:p>
            <a:pPr marL="0" indent="0">
              <a:buFontTx/>
              <a:buNone/>
            </a:pPr>
            <a:endParaRPr lang="cs-CZ" dirty="0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3BEA8C94-67D8-6886-9F09-36C0E746B7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99283" y="3731014"/>
            <a:ext cx="6382793" cy="1729076"/>
          </a:xfrm>
          <a:prstGeom prst="rect">
            <a:avLst/>
          </a:prstGeom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B3D8274-63B4-ECC6-3F91-1D2C46F181D0}"/>
              </a:ext>
            </a:extLst>
          </p:cNvPr>
          <p:cNvSpPr txBox="1">
            <a:spLocks/>
          </p:cNvSpPr>
          <p:nvPr/>
        </p:nvSpPr>
        <p:spPr>
          <a:xfrm>
            <a:off x="6347460" y="5658340"/>
            <a:ext cx="1627991" cy="8183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 err="1"/>
              <a:t>F</a:t>
            </a:r>
            <a:r>
              <a:rPr lang="cs-CZ" sz="1200" dirty="0" err="1"/>
              <a:t>s</a:t>
            </a:r>
            <a:r>
              <a:rPr lang="cs-CZ" sz="1800" dirty="0"/>
              <a:t> = 40 GS/s</a:t>
            </a:r>
          </a:p>
          <a:p>
            <a:pPr marL="0" indent="0">
              <a:buNone/>
            </a:pPr>
            <a:r>
              <a:rPr lang="cs-CZ" sz="1800" dirty="0" err="1"/>
              <a:t>T</a:t>
            </a:r>
            <a:r>
              <a:rPr lang="cs-CZ" sz="1200" dirty="0" err="1"/>
              <a:t>s</a:t>
            </a:r>
            <a:r>
              <a:rPr lang="cs-CZ" sz="1800" dirty="0"/>
              <a:t> = 25 </a:t>
            </a:r>
            <a:r>
              <a:rPr lang="cs-CZ" sz="1800" dirty="0" err="1"/>
              <a:t>ps</a:t>
            </a:r>
            <a:r>
              <a:rPr lang="cs-CZ" sz="1800" dirty="0"/>
              <a:t> </a:t>
            </a:r>
          </a:p>
          <a:p>
            <a:pPr marL="457200" lvl="1" indent="0">
              <a:buFontTx/>
              <a:buNone/>
            </a:pPr>
            <a:endParaRPr lang="cs-CZ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BDF3A40F-F2C0-DCDB-A250-ECE098006F61}"/>
              </a:ext>
            </a:extLst>
          </p:cNvPr>
          <p:cNvSpPr txBox="1">
            <a:spLocks/>
          </p:cNvSpPr>
          <p:nvPr/>
        </p:nvSpPr>
        <p:spPr>
          <a:xfrm>
            <a:off x="8663040" y="5826657"/>
            <a:ext cx="2115939" cy="3763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/>
              <a:t>40 </a:t>
            </a:r>
            <a:r>
              <a:rPr lang="cs-CZ" sz="1800" dirty="0" err="1"/>
              <a:t>samples</a:t>
            </a:r>
            <a:r>
              <a:rPr lang="cs-CZ" sz="1800" dirty="0"/>
              <a:t>/puls</a:t>
            </a:r>
          </a:p>
          <a:p>
            <a:pPr marL="457200" lvl="1" indent="0">
              <a:buFontTx/>
              <a:buNone/>
            </a:pPr>
            <a:endParaRPr lang="cs-CZ" dirty="0"/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718FFA0D-3EEE-ABFC-486E-B02C5A381F9A}"/>
              </a:ext>
            </a:extLst>
          </p:cNvPr>
          <p:cNvSpPr txBox="1">
            <a:spLocks/>
          </p:cNvSpPr>
          <p:nvPr/>
        </p:nvSpPr>
        <p:spPr>
          <a:xfrm>
            <a:off x="7878867" y="5684567"/>
            <a:ext cx="1015668" cy="715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4000" dirty="0"/>
              <a:t>➞</a:t>
            </a:r>
          </a:p>
          <a:p>
            <a:pPr marL="457200" lvl="1" indent="0">
              <a:buFontTx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2499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134025-234C-25A8-BD3A-F1944F13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Time </a:t>
            </a:r>
            <a:r>
              <a:rPr lang="cs-CZ" dirty="0" err="1"/>
              <a:t>Interleaved</a:t>
            </a:r>
            <a:r>
              <a:rPr lang="cs-CZ" dirty="0"/>
              <a:t> </a:t>
            </a:r>
            <a:r>
              <a:rPr lang="cs-CZ" dirty="0" err="1"/>
              <a:t>Sampling</a:t>
            </a:r>
            <a:r>
              <a:rPr lang="cs-CZ" dirty="0"/>
              <a:t> 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1C6BB35-7EB0-EA14-A44E-25FA6C259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3 / 14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A4310DEF-7966-B267-8B9C-04C622D08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337" y="2931183"/>
            <a:ext cx="9995326" cy="30971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0638C845-2F26-4400-F4C3-7180F6FFDA6D}"/>
                  </a:ext>
                </a:extLst>
              </p:cNvPr>
              <p:cNvSpPr txBox="1"/>
              <p:nvPr/>
            </p:nvSpPr>
            <p:spPr>
              <a:xfrm>
                <a:off x="5992550" y="1499663"/>
                <a:ext cx="2644815" cy="610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𝛷</m:t>
                          </m:r>
                        </m:e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cs-CZ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i="0">
                              <a:latin typeface="Cambria Math" panose="02040503050406030204" pitchFamily="18" charset="0"/>
                            </a:rPr>
                            <m:t>360°</m:t>
                          </m:r>
                        </m:num>
                        <m:den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cs-CZ" i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cs-CZ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cs-CZ" i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0638C845-2F26-4400-F4C3-7180F6FFD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550" y="1499663"/>
                <a:ext cx="2644815" cy="610936"/>
              </a:xfrm>
              <a:prstGeom prst="rect">
                <a:avLst/>
              </a:prstGeom>
              <a:blipFill>
                <a:blip r:embed="rId4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>
                <a:extLst>
                  <a:ext uri="{FF2B5EF4-FFF2-40B4-BE49-F238E27FC236}">
                    <a16:creationId xmlns:a16="http://schemas.microsoft.com/office/drawing/2014/main" id="{38D2E881-6A9A-85BB-F831-4E23EF8C098D}"/>
                  </a:ext>
                </a:extLst>
              </p:cNvPr>
              <p:cNvSpPr txBox="1"/>
              <p:nvPr/>
            </p:nvSpPr>
            <p:spPr>
              <a:xfrm>
                <a:off x="8833090" y="1620465"/>
                <a:ext cx="23901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cs-CZ" i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cs-CZ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cs-CZ" i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cs-CZ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2" name="TextovéPole 11">
                <a:extLst>
                  <a:ext uri="{FF2B5EF4-FFF2-40B4-BE49-F238E27FC236}">
                    <a16:creationId xmlns:a16="http://schemas.microsoft.com/office/drawing/2014/main" id="{38D2E881-6A9A-85BB-F831-4E23EF8C0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3090" y="1620465"/>
                <a:ext cx="2390172" cy="369332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48D8441-8205-132C-EC5D-F27A9DDC3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497445"/>
            <a:ext cx="3203244" cy="5122084"/>
          </a:xfrm>
        </p:spPr>
        <p:txBody>
          <a:bodyPr/>
          <a:lstStyle/>
          <a:p>
            <a:r>
              <a:rPr lang="cs-CZ" dirty="0"/>
              <a:t>F</a:t>
            </a:r>
            <a:r>
              <a:rPr lang="en-US" dirty="0"/>
              <a:t>or sample rates higher than 10 GS/s</a:t>
            </a:r>
            <a:endParaRPr lang="en-US" noProof="0" dirty="0"/>
          </a:p>
          <a:p>
            <a:pPr lvl="1"/>
            <a:endParaRPr lang="cs-CZ" noProof="0" dirty="0"/>
          </a:p>
          <a:p>
            <a:pPr lvl="1"/>
            <a:endParaRPr lang="en-US" noProof="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1520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02B71-DA74-DB21-D57F-36CA4DFB6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911657-1809-7B38-2778-EB12CCBCF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en-US" dirty="0"/>
              <a:t>The goal of the work and Current status</a:t>
            </a:r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E762730-592D-0950-860D-F6973B634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4 / 14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B88726F-70E2-C26E-1E42-CC5ADFFF6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388261"/>
            <a:ext cx="4284805" cy="5231268"/>
          </a:xfrm>
        </p:spPr>
        <p:txBody>
          <a:bodyPr/>
          <a:lstStyle/>
          <a:p>
            <a:pPr marL="457200" lvl="1" indent="0">
              <a:buNone/>
            </a:pPr>
            <a:r>
              <a:rPr lang="en-US" b="1" dirty="0"/>
              <a:t>The goal of the work</a:t>
            </a:r>
          </a:p>
          <a:p>
            <a:r>
              <a:rPr lang="en-US" dirty="0"/>
              <a:t>Universal digitizer for use in particle physics</a:t>
            </a:r>
            <a:endParaRPr lang="cs-CZ" dirty="0"/>
          </a:p>
          <a:p>
            <a:r>
              <a:rPr lang="en-US" dirty="0"/>
              <a:t>Digitizer with a sampling frequency of 40 GS/s</a:t>
            </a:r>
            <a:r>
              <a:rPr lang="cs-CZ" dirty="0"/>
              <a:t> </a:t>
            </a:r>
          </a:p>
          <a:p>
            <a:r>
              <a:rPr lang="en-US" noProof="0" dirty="0"/>
              <a:t>Modular system</a:t>
            </a:r>
          </a:p>
          <a:p>
            <a:pPr lvl="1"/>
            <a:r>
              <a:rPr lang="en-US" noProof="0" dirty="0"/>
              <a:t>One channel 40 GS/s</a:t>
            </a:r>
          </a:p>
          <a:p>
            <a:pPr lvl="1"/>
            <a:r>
              <a:rPr lang="en-US" noProof="0" dirty="0"/>
              <a:t>Multiple channels 10 GS/s</a:t>
            </a:r>
            <a:endParaRPr lang="cs-CZ" noProof="0" dirty="0"/>
          </a:p>
          <a:p>
            <a:r>
              <a:rPr lang="cs-CZ" dirty="0"/>
              <a:t>Universal DAQ software</a:t>
            </a:r>
          </a:p>
          <a:p>
            <a:pPr lvl="1"/>
            <a:r>
              <a:rPr lang="cs-CZ" noProof="0" dirty="0" err="1"/>
              <a:t>Multi-platform</a:t>
            </a:r>
            <a:endParaRPr lang="cs-CZ" noProof="0" dirty="0"/>
          </a:p>
          <a:p>
            <a:pPr lvl="1"/>
            <a:r>
              <a:rPr lang="cs-CZ" dirty="0"/>
              <a:t>GUI/</a:t>
            </a:r>
            <a:r>
              <a:rPr lang="cs-CZ" dirty="0" err="1"/>
              <a:t>Console</a:t>
            </a:r>
            <a:endParaRPr lang="cs-CZ" dirty="0"/>
          </a:p>
          <a:p>
            <a:pPr lvl="1"/>
            <a:r>
              <a:rPr lang="cs-CZ" dirty="0"/>
              <a:t>I</a:t>
            </a:r>
            <a:r>
              <a:rPr lang="en-US" noProof="0" dirty="0" err="1"/>
              <a:t>ntegration</a:t>
            </a:r>
            <a:r>
              <a:rPr lang="en-US" noProof="0" dirty="0"/>
              <a:t> into a large system</a:t>
            </a:r>
          </a:p>
          <a:p>
            <a:pPr lvl="1"/>
            <a:endParaRPr lang="en-US" noProof="0" dirty="0"/>
          </a:p>
          <a:p>
            <a:pPr lvl="1"/>
            <a:endParaRPr lang="cs-CZ" noProof="0" dirty="0"/>
          </a:p>
          <a:p>
            <a:pPr lvl="1"/>
            <a:endParaRPr lang="en-US" noProof="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11" name="Zástupný obsah 2">
            <a:extLst>
              <a:ext uri="{FF2B5EF4-FFF2-40B4-BE49-F238E27FC236}">
                <a16:creationId xmlns:a16="http://schemas.microsoft.com/office/drawing/2014/main" id="{C82453A4-79EB-C0F8-F009-88A3AEB86241}"/>
              </a:ext>
            </a:extLst>
          </p:cNvPr>
          <p:cNvSpPr txBox="1">
            <a:spLocks/>
          </p:cNvSpPr>
          <p:nvPr/>
        </p:nvSpPr>
        <p:spPr>
          <a:xfrm>
            <a:off x="7146741" y="1388261"/>
            <a:ext cx="3810945" cy="49234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cs-CZ" b="1" dirty="0" err="1"/>
              <a:t>Current</a:t>
            </a:r>
            <a:r>
              <a:rPr lang="cs-CZ" b="1" dirty="0"/>
              <a:t> status</a:t>
            </a:r>
          </a:p>
          <a:p>
            <a:r>
              <a:rPr lang="cs-CZ" dirty="0"/>
              <a:t>Prototype </a:t>
            </a:r>
            <a:r>
              <a:rPr lang="cs-CZ" dirty="0" err="1"/>
              <a:t>for</a:t>
            </a:r>
            <a:r>
              <a:rPr lang="cs-CZ" dirty="0"/>
              <a:t> design </a:t>
            </a:r>
            <a:r>
              <a:rPr lang="cs-CZ" dirty="0" err="1"/>
              <a:t>verification</a:t>
            </a:r>
            <a:endParaRPr lang="cs-CZ" dirty="0"/>
          </a:p>
          <a:p>
            <a:pPr lvl="1"/>
            <a:r>
              <a:rPr lang="cs-CZ" dirty="0" err="1"/>
              <a:t>Topology</a:t>
            </a:r>
            <a:endParaRPr lang="cs-CZ" dirty="0"/>
          </a:p>
          <a:p>
            <a:pPr lvl="1"/>
            <a:r>
              <a:rPr lang="cs-CZ" dirty="0" err="1"/>
              <a:t>Components</a:t>
            </a:r>
            <a:endParaRPr lang="cs-CZ" dirty="0"/>
          </a:p>
          <a:p>
            <a:pPr lvl="1"/>
            <a:r>
              <a:rPr lang="cs-CZ" dirty="0" err="1"/>
              <a:t>Circuits</a:t>
            </a:r>
            <a:r>
              <a:rPr lang="cs-CZ" dirty="0"/>
              <a:t> </a:t>
            </a:r>
            <a:r>
              <a:rPr lang="cs-CZ" dirty="0" err="1"/>
              <a:t>parts</a:t>
            </a:r>
            <a:endParaRPr lang="cs-CZ" dirty="0"/>
          </a:p>
          <a:p>
            <a:r>
              <a:rPr lang="en-US" dirty="0"/>
              <a:t>Work on the design of the 20 GS/s module</a:t>
            </a:r>
          </a:p>
          <a:p>
            <a:endParaRPr lang="en-US" dirty="0"/>
          </a:p>
          <a:p>
            <a:r>
              <a:rPr lang="en-US" dirty="0"/>
              <a:t>First units expected for testing in September this year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FontTx/>
              <a:buNone/>
            </a:pPr>
            <a:endParaRPr lang="cs-CZ" dirty="0"/>
          </a:p>
          <a:p>
            <a:pPr marL="0" indent="0">
              <a:buFontTx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9806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0DB80-E866-6698-67BA-6C31CCECB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EA9F0A-617F-F594-BDA1-92DDDDE89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en-US" dirty="0"/>
              <a:t>Current status </a:t>
            </a:r>
            <a:r>
              <a:rPr lang="cs-CZ" dirty="0"/>
              <a:t>- Prototype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tests</a:t>
            </a:r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2EE1F74-F122-B3EE-A50E-3B14BFE37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5 / 14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0076E3-27A4-E126-1361-26BDE685C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83033"/>
            <a:ext cx="4029808" cy="4813594"/>
          </a:xfrm>
        </p:spPr>
        <p:txBody>
          <a:bodyPr/>
          <a:lstStyle/>
          <a:p>
            <a:r>
              <a:rPr lang="cs-CZ" dirty="0"/>
              <a:t>2x 4 GS/s </a:t>
            </a:r>
          </a:p>
          <a:p>
            <a:r>
              <a:rPr lang="cs-CZ" dirty="0"/>
              <a:t>ADC </a:t>
            </a:r>
            <a:r>
              <a:rPr lang="cs-CZ" dirty="0" err="1"/>
              <a:t>Board</a:t>
            </a:r>
            <a:endParaRPr lang="cs-CZ" dirty="0"/>
          </a:p>
          <a:p>
            <a:pPr lvl="1"/>
            <a:r>
              <a:rPr lang="cs-CZ" dirty="0"/>
              <a:t>2x AD9213</a:t>
            </a:r>
          </a:p>
          <a:p>
            <a:r>
              <a:rPr lang="cs-CZ" dirty="0" err="1"/>
              <a:t>Interconnection</a:t>
            </a:r>
            <a:r>
              <a:rPr lang="cs-CZ" dirty="0"/>
              <a:t> </a:t>
            </a:r>
            <a:r>
              <a:rPr lang="cs-CZ" dirty="0" err="1"/>
              <a:t>Boards</a:t>
            </a:r>
            <a:endParaRPr lang="cs-CZ" dirty="0"/>
          </a:p>
          <a:p>
            <a:pPr lvl="1"/>
            <a:r>
              <a:rPr lang="cs-CZ" dirty="0"/>
              <a:t>2x 6 </a:t>
            </a:r>
            <a:r>
              <a:rPr lang="cs-CZ" dirty="0" err="1"/>
              <a:t>Lanes</a:t>
            </a:r>
            <a:r>
              <a:rPr lang="cs-CZ" dirty="0"/>
              <a:t> JESD204B</a:t>
            </a:r>
          </a:p>
          <a:p>
            <a:r>
              <a:rPr lang="cs-CZ" dirty="0" err="1"/>
              <a:t>PolarFire</a:t>
            </a:r>
            <a:r>
              <a:rPr lang="cs-CZ" dirty="0"/>
              <a:t> </a:t>
            </a:r>
            <a:r>
              <a:rPr lang="cs-CZ" dirty="0" err="1"/>
              <a:t>DevKits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 descr="Obsah obrázku Elektronické inženýrství, obvod, Elektronická součástka, Obvodoví součástka&#10;&#10;Popis byl vytvořen automaticky">
            <a:extLst>
              <a:ext uri="{FF2B5EF4-FFF2-40B4-BE49-F238E27FC236}">
                <a16:creationId xmlns:a16="http://schemas.microsoft.com/office/drawing/2014/main" id="{3B735397-9F4E-A51D-77C6-019B56FF9C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768" y="1138498"/>
            <a:ext cx="6655452" cy="3947382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902578B1-3674-919E-683E-1098E845F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48" y="4120283"/>
            <a:ext cx="5088138" cy="256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028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17CEC-9959-DAD5-948E-0986317B6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597BB94-A6BB-7D7F-4D25-8BDE5CAE2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6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C2322ED6-D056-73E7-D3BC-0662DF8F70FC}"/>
              </a:ext>
            </a:extLst>
          </p:cNvPr>
          <p:cNvSpPr txBox="1">
            <a:spLocks/>
          </p:cNvSpPr>
          <p:nvPr/>
        </p:nvSpPr>
        <p:spPr>
          <a:xfrm>
            <a:off x="495299" y="1229303"/>
            <a:ext cx="3762502" cy="53902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err="1"/>
              <a:t>Sampling</a:t>
            </a:r>
            <a:r>
              <a:rPr lang="cs-CZ" dirty="0"/>
              <a:t> </a:t>
            </a:r>
            <a:r>
              <a:rPr lang="cs-CZ" dirty="0" err="1"/>
              <a:t>rate</a:t>
            </a:r>
            <a:endParaRPr lang="cs-CZ" dirty="0"/>
          </a:p>
          <a:p>
            <a:pPr lvl="1"/>
            <a:r>
              <a:rPr lang="cs-CZ" dirty="0"/>
              <a:t>1x 20 GS/s</a:t>
            </a:r>
          </a:p>
          <a:p>
            <a:pPr lvl="1"/>
            <a:r>
              <a:rPr lang="cs-CZ" dirty="0"/>
              <a:t>2x 10 GS/s</a:t>
            </a:r>
          </a:p>
          <a:p>
            <a:r>
              <a:rPr lang="cs-CZ" dirty="0"/>
              <a:t>12 bit </a:t>
            </a:r>
            <a:r>
              <a:rPr lang="cs-CZ" dirty="0" err="1"/>
              <a:t>resolution</a:t>
            </a:r>
            <a:endParaRPr lang="cs-CZ" dirty="0"/>
          </a:p>
          <a:p>
            <a:r>
              <a:rPr lang="cs-CZ" dirty="0" err="1"/>
              <a:t>Interconnect</a:t>
            </a:r>
            <a:r>
              <a:rPr lang="cs-CZ" dirty="0"/>
              <a:t> bus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Clock</a:t>
            </a:r>
            <a:r>
              <a:rPr lang="cs-CZ" dirty="0"/>
              <a:t> and </a:t>
            </a:r>
            <a:r>
              <a:rPr lang="cs-CZ" dirty="0" err="1"/>
              <a:t>Synchronization</a:t>
            </a:r>
            <a:endParaRPr lang="cs-CZ" dirty="0"/>
          </a:p>
          <a:p>
            <a:r>
              <a:rPr lang="cs-CZ" dirty="0" err="1"/>
              <a:t>Communication</a:t>
            </a:r>
            <a:endParaRPr lang="cs-CZ" dirty="0"/>
          </a:p>
          <a:p>
            <a:pPr lvl="1"/>
            <a:r>
              <a:rPr lang="cs-CZ" dirty="0"/>
              <a:t>USB 3.0</a:t>
            </a:r>
          </a:p>
          <a:p>
            <a:pPr lvl="1"/>
            <a:r>
              <a:rPr lang="cs-CZ" dirty="0" err="1"/>
              <a:t>Optical</a:t>
            </a:r>
            <a:r>
              <a:rPr lang="cs-CZ" dirty="0"/>
              <a:t> </a:t>
            </a:r>
            <a:r>
              <a:rPr lang="cs-CZ" dirty="0" err="1"/>
              <a:t>fibre</a:t>
            </a:r>
            <a:r>
              <a:rPr lang="cs-CZ" dirty="0"/>
              <a:t> </a:t>
            </a:r>
          </a:p>
          <a:p>
            <a:r>
              <a:rPr lang="cs-CZ" dirty="0"/>
              <a:t>GPIO </a:t>
            </a:r>
            <a:r>
              <a:rPr lang="cs-CZ" dirty="0" err="1"/>
              <a:t>connectors</a:t>
            </a:r>
            <a:endParaRPr lang="cs-CZ" dirty="0"/>
          </a:p>
          <a:p>
            <a:pPr lvl="1"/>
            <a:r>
              <a:rPr lang="cs-CZ" dirty="0" err="1"/>
              <a:t>Clock</a:t>
            </a:r>
            <a:r>
              <a:rPr lang="cs-CZ" dirty="0"/>
              <a:t> In/Out</a:t>
            </a:r>
          </a:p>
          <a:p>
            <a:pPr lvl="1"/>
            <a:r>
              <a:rPr lang="cs-CZ" dirty="0" err="1"/>
              <a:t>Trigger</a:t>
            </a:r>
            <a:r>
              <a:rPr lang="cs-CZ" dirty="0"/>
              <a:t> In/Out</a:t>
            </a:r>
          </a:p>
          <a:p>
            <a:r>
              <a:rPr lang="cs-CZ" dirty="0" err="1"/>
              <a:t>Diagnostic</a:t>
            </a:r>
            <a:r>
              <a:rPr lang="cs-CZ" dirty="0"/>
              <a:t> Interface RS485</a:t>
            </a:r>
          </a:p>
          <a:p>
            <a:pPr lvl="1"/>
            <a:endParaRPr lang="cs-CZ" dirty="0"/>
          </a:p>
          <a:p>
            <a:endParaRPr lang="cs-CZ" dirty="0"/>
          </a:p>
          <a:p>
            <a:pPr lvl="1"/>
            <a:endParaRPr lang="cs-CZ" dirty="0"/>
          </a:p>
        </p:txBody>
      </p:sp>
      <p:pic>
        <p:nvPicPr>
          <p:cNvPr id="4" name="Obrázek 3" descr="Obsah obrázku elektronika, Elektronické inženýrství, přístrojová deska, stroj/přístroj&#10;&#10;Obsah vygenerovaný umělou inteligencí může být nesprávný.">
            <a:extLst>
              <a:ext uri="{FF2B5EF4-FFF2-40B4-BE49-F238E27FC236}">
                <a16:creationId xmlns:a16="http://schemas.microsoft.com/office/drawing/2014/main" id="{076420D6-D56B-E4BA-5EEC-CD7F09F7D9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8" r="4752" b="5292"/>
          <a:stretch/>
        </p:blipFill>
        <p:spPr>
          <a:xfrm>
            <a:off x="4215120" y="1305584"/>
            <a:ext cx="3741522" cy="5531234"/>
          </a:xfrm>
          <a:prstGeom prst="rect">
            <a:avLst/>
          </a:prstGeom>
        </p:spPr>
      </p:pic>
      <p:pic>
        <p:nvPicPr>
          <p:cNvPr id="8" name="Obrázek 7" descr="Obsah obrázku elektronika, přístrojová deska&#10;&#10;Obsah vygenerovaný umělou inteligencí může být nesprávný.">
            <a:extLst>
              <a:ext uri="{FF2B5EF4-FFF2-40B4-BE49-F238E27FC236}">
                <a16:creationId xmlns:a16="http://schemas.microsoft.com/office/drawing/2014/main" id="{96798E7F-4596-0686-6A82-863C223EFA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" r="1768" b="5772"/>
          <a:stretch/>
        </p:blipFill>
        <p:spPr>
          <a:xfrm>
            <a:off x="8202306" y="565214"/>
            <a:ext cx="3948403" cy="551712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87BF144-0BCB-BDD7-ECBA-411CC64F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en-US" dirty="0"/>
              <a:t>Main part – </a:t>
            </a:r>
            <a:r>
              <a:rPr lang="cs-CZ" dirty="0" err="1"/>
              <a:t>Digitizer</a:t>
            </a:r>
            <a:r>
              <a:rPr lang="cs-CZ" dirty="0"/>
              <a:t> </a:t>
            </a:r>
            <a:r>
              <a:rPr lang="en-US" dirty="0"/>
              <a:t>module 20 GS/s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8450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172EE-3AD2-B7CA-79FC-81E7430B0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Obsah obrázku obvod&#10;&#10;Obsah vygenerovaný umělou inteligencí může být nesprávný.">
            <a:extLst>
              <a:ext uri="{FF2B5EF4-FFF2-40B4-BE49-F238E27FC236}">
                <a16:creationId xmlns:a16="http://schemas.microsoft.com/office/drawing/2014/main" id="{0F90FA99-8A3B-ED56-882F-4E59026100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0" t="13020" r="9286" b="16279"/>
          <a:stretch/>
        </p:blipFill>
        <p:spPr>
          <a:xfrm>
            <a:off x="330899" y="2895779"/>
            <a:ext cx="5396137" cy="3755313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08B2B97B-5D69-1B0B-C3A6-C141D0E17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en-US" dirty="0"/>
              <a:t>Main part – </a:t>
            </a:r>
            <a:r>
              <a:rPr lang="cs-CZ" dirty="0" err="1"/>
              <a:t>Digitizer</a:t>
            </a:r>
            <a:r>
              <a:rPr lang="cs-CZ" dirty="0"/>
              <a:t> </a:t>
            </a:r>
            <a:r>
              <a:rPr lang="en-US" dirty="0"/>
              <a:t>module 20 GS/s</a:t>
            </a:r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09C007C-61E4-DA62-0DA7-CF58772D3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7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36008F4B-BC09-8ACA-6BA8-8FAA88D22985}"/>
              </a:ext>
            </a:extLst>
          </p:cNvPr>
          <p:cNvSpPr txBox="1">
            <a:spLocks/>
          </p:cNvSpPr>
          <p:nvPr/>
        </p:nvSpPr>
        <p:spPr>
          <a:xfrm>
            <a:off x="495298" y="1297544"/>
            <a:ext cx="5837489" cy="5103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3x PCB</a:t>
            </a:r>
          </a:p>
          <a:p>
            <a:pPr lvl="1"/>
            <a:r>
              <a:rPr lang="cs-CZ" dirty="0"/>
              <a:t>ADC </a:t>
            </a:r>
            <a:r>
              <a:rPr lang="cs-CZ" dirty="0" err="1"/>
              <a:t>Board</a:t>
            </a:r>
            <a:endParaRPr lang="cs-CZ" dirty="0"/>
          </a:p>
          <a:p>
            <a:pPr lvl="1"/>
            <a:r>
              <a:rPr lang="cs-CZ" dirty="0"/>
              <a:t>FPGA </a:t>
            </a:r>
            <a:r>
              <a:rPr lang="cs-CZ" dirty="0" err="1"/>
              <a:t>Board</a:t>
            </a:r>
            <a:endParaRPr lang="cs-CZ" dirty="0"/>
          </a:p>
          <a:p>
            <a:pPr lvl="1"/>
            <a:r>
              <a:rPr lang="cs-CZ" dirty="0" err="1"/>
              <a:t>Extension</a:t>
            </a:r>
            <a:r>
              <a:rPr lang="cs-CZ" dirty="0"/>
              <a:t> </a:t>
            </a:r>
            <a:r>
              <a:rPr lang="cs-CZ" dirty="0" err="1"/>
              <a:t>Board</a:t>
            </a:r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pic>
        <p:nvPicPr>
          <p:cNvPr id="10" name="Obrázek 9" descr="Obsah obrázku Elektronická součástka, Obvodoví součástka, Pasivní součástka, Elektronické inženýrství&#10;&#10;Obsah vygenerovaný umělou inteligencí může být nesprávný.">
            <a:extLst>
              <a:ext uri="{FF2B5EF4-FFF2-40B4-BE49-F238E27FC236}">
                <a16:creationId xmlns:a16="http://schemas.microsoft.com/office/drawing/2014/main" id="{A29EB90D-6247-D0CB-8D20-C1954468A1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" t="11304" r="1378" b="14913"/>
          <a:stretch/>
        </p:blipFill>
        <p:spPr>
          <a:xfrm>
            <a:off x="5727035" y="1689664"/>
            <a:ext cx="6202963" cy="38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0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2308F-0969-639C-0F8E-B781349E9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34FEF9-9B8C-FE87-0940-8CE02AE40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191875" cy="796977"/>
          </a:xfrm>
        </p:spPr>
        <p:txBody>
          <a:bodyPr/>
          <a:lstStyle/>
          <a:p>
            <a:r>
              <a:rPr lang="cs-CZ" dirty="0" err="1"/>
              <a:t>Digitizer</a:t>
            </a:r>
            <a:r>
              <a:rPr lang="cs-CZ" dirty="0"/>
              <a:t> module </a:t>
            </a:r>
            <a:r>
              <a:rPr lang="cs-CZ" dirty="0" err="1"/>
              <a:t>connection</a:t>
            </a:r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9E748D9-91AE-9D43-8509-C53E19BF6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/>
              <a:t>8 / 14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0A13BB66-1C30-C8E9-202B-EA52FB69E0B9}"/>
              </a:ext>
            </a:extLst>
          </p:cNvPr>
          <p:cNvSpPr txBox="1">
            <a:spLocks/>
          </p:cNvSpPr>
          <p:nvPr/>
        </p:nvSpPr>
        <p:spPr>
          <a:xfrm>
            <a:off x="495299" y="1352136"/>
            <a:ext cx="3530792" cy="5103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Arial Nova Cond" panose="020B0506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Analog </a:t>
            </a:r>
            <a:r>
              <a:rPr lang="cs-CZ" dirty="0" err="1"/>
              <a:t>signal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detector</a:t>
            </a:r>
            <a:endParaRPr lang="cs-CZ" dirty="0"/>
          </a:p>
          <a:p>
            <a:pPr lvl="1"/>
            <a:r>
              <a:rPr lang="cs-CZ" dirty="0"/>
              <a:t>500 </a:t>
            </a:r>
            <a:r>
              <a:rPr lang="cs-CZ" dirty="0" err="1"/>
              <a:t>mV</a:t>
            </a:r>
            <a:r>
              <a:rPr lang="cs-CZ" dirty="0"/>
              <a:t> p-p</a:t>
            </a:r>
          </a:p>
          <a:p>
            <a:pPr lvl="1"/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types</a:t>
            </a:r>
            <a:endParaRPr lang="cs-CZ" dirty="0"/>
          </a:p>
          <a:p>
            <a:pPr lvl="2"/>
            <a:r>
              <a:rPr lang="cs-CZ" dirty="0"/>
              <a:t>PMT</a:t>
            </a:r>
          </a:p>
          <a:p>
            <a:pPr lvl="2"/>
            <a:r>
              <a:rPr lang="cs-CZ" dirty="0" err="1"/>
              <a:t>Semiconductor</a:t>
            </a:r>
            <a:endParaRPr lang="cs-CZ" dirty="0"/>
          </a:p>
          <a:p>
            <a:r>
              <a:rPr lang="cs-CZ" dirty="0" err="1"/>
              <a:t>Synchronization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Accelerator</a:t>
            </a:r>
            <a:r>
              <a:rPr lang="cs-CZ" dirty="0"/>
              <a:t> </a:t>
            </a:r>
          </a:p>
          <a:p>
            <a:pPr lvl="1"/>
            <a:r>
              <a:rPr lang="cs-CZ" dirty="0" err="1"/>
              <a:t>Bunch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Orbit </a:t>
            </a:r>
            <a:r>
              <a:rPr lang="cs-CZ" dirty="0" err="1"/>
              <a:t>clock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LHC</a:t>
            </a:r>
          </a:p>
          <a:p>
            <a:r>
              <a:rPr lang="cs-CZ" dirty="0" err="1"/>
              <a:t>Synchronization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detectors</a:t>
            </a:r>
            <a:endParaRPr lang="cs-CZ" dirty="0"/>
          </a:p>
          <a:p>
            <a:r>
              <a:rPr lang="cs-CZ" dirty="0" err="1"/>
              <a:t>Communication</a:t>
            </a:r>
            <a:r>
              <a:rPr lang="cs-CZ" dirty="0"/>
              <a:t> to DAQ</a:t>
            </a:r>
          </a:p>
          <a:p>
            <a:endParaRPr lang="cs-CZ" dirty="0"/>
          </a:p>
          <a:p>
            <a:pPr lvl="1"/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8599F72A-9206-5CA2-C1CE-6EB5C2F6B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090" y="1234703"/>
            <a:ext cx="7978738" cy="502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05991"/>
      </p:ext>
    </p:extLst>
  </p:cSld>
  <p:clrMapOvr>
    <a:masterClrMapping/>
  </p:clrMapOvr>
</p:sld>
</file>

<file path=ppt/theme/theme1.xml><?xml version="1.0" encoding="utf-8"?>
<a:theme xmlns:a="http://schemas.openxmlformats.org/drawingml/2006/main" name="FEL cz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ICE cz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22B22CB0AF664D9B3F9D2595D04362" ma:contentTypeVersion="13" ma:contentTypeDescription="Vytvoří nový dokument" ma:contentTypeScope="" ma:versionID="82caf547214aca3b948b3c50d75de2e9">
  <xsd:schema xmlns:xsd="http://www.w3.org/2001/XMLSchema" xmlns:xs="http://www.w3.org/2001/XMLSchema" xmlns:p="http://schemas.microsoft.com/office/2006/metadata/properties" xmlns:ns2="6488c607-42be-4b9a-aa7a-e82df9cfcc90" xmlns:ns3="ba94c817-37e8-4603-af73-707ee4530526" targetNamespace="http://schemas.microsoft.com/office/2006/metadata/properties" ma:root="true" ma:fieldsID="5312efebd8c413efcb4e6e241c860c70" ns2:_="" ns3:_="">
    <xsd:import namespace="6488c607-42be-4b9a-aa7a-e82df9cfcc90"/>
    <xsd:import namespace="ba94c817-37e8-4603-af73-707ee45305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8c607-42be-4b9a-aa7a-e82df9cfcc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13283f8b-cd0a-456f-ac25-bb5e2384561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94c817-37e8-4603-af73-707ee453052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0e26204-1134-468f-8dc0-3bd7d70ad93a}" ma:internalName="TaxCatchAll" ma:showField="CatchAllData" ma:web="ba94c817-37e8-4603-af73-707ee45305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8c607-42be-4b9a-aa7a-e82df9cfcc90">
      <Terms xmlns="http://schemas.microsoft.com/office/infopath/2007/PartnerControls"/>
    </lcf76f155ced4ddcb4097134ff3c332f>
    <TaxCatchAll xmlns="ba94c817-37e8-4603-af73-707ee453052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717831-56B6-4D0B-AA33-541F20B534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88c607-42be-4b9a-aa7a-e82df9cfcc90"/>
    <ds:schemaRef ds:uri="ba94c817-37e8-4603-af73-707ee45305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2D771E-F859-4376-885B-2D5B1F6DF4FD}">
  <ds:schemaRefs>
    <ds:schemaRef ds:uri="http://schemas.microsoft.com/office/2006/metadata/properties"/>
    <ds:schemaRef ds:uri="http://schemas.microsoft.com/office/infopath/2007/PartnerControls"/>
    <ds:schemaRef ds:uri="c43ca8ba-767f-4b56-be4f-684156ce4af5"/>
    <ds:schemaRef ds:uri="18736d57-40fb-456c-b9d7-6c2dd7ba68ff"/>
    <ds:schemaRef ds:uri="6488c607-42be-4b9a-aa7a-e82df9cfcc90"/>
    <ds:schemaRef ds:uri="ba94c817-37e8-4603-af73-707ee4530526"/>
  </ds:schemaRefs>
</ds:datastoreItem>
</file>

<file path=customXml/itemProps3.xml><?xml version="1.0" encoding="utf-8"?>
<ds:datastoreItem xmlns:ds="http://schemas.openxmlformats.org/officeDocument/2006/customXml" ds:itemID="{AA74D3DE-1383-43F6-9498-561E6EB999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5976</TotalTime>
  <Words>524</Words>
  <Application>Microsoft Macintosh PowerPoint</Application>
  <PresentationFormat>Širokoúhlá obrazovka</PresentationFormat>
  <Paragraphs>161</Paragraphs>
  <Slides>15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23" baseType="lpstr">
      <vt:lpstr>Aptos</vt:lpstr>
      <vt:lpstr>Arial</vt:lpstr>
      <vt:lpstr>Arial Nova Cond</vt:lpstr>
      <vt:lpstr>Calibri</vt:lpstr>
      <vt:lpstr>Cambria Math</vt:lpstr>
      <vt:lpstr>Times New Roman</vt:lpstr>
      <vt:lpstr>FEL cz</vt:lpstr>
      <vt:lpstr>RICE cz</vt:lpstr>
      <vt:lpstr>Development of high-speed digitizers for physical instrumentation</vt:lpstr>
      <vt:lpstr>Overview</vt:lpstr>
      <vt:lpstr>Direct digitalization of detector signals</vt:lpstr>
      <vt:lpstr>Time Interleaved Sampling </vt:lpstr>
      <vt:lpstr>The goal of the work and Current status</vt:lpstr>
      <vt:lpstr>Current status - Prototype for tests</vt:lpstr>
      <vt:lpstr>Main part – Digitizer module 20 GS/s</vt:lpstr>
      <vt:lpstr>Main part – Digitizer module 20 GS/s</vt:lpstr>
      <vt:lpstr>Digitizer module connection</vt:lpstr>
      <vt:lpstr>Digitizer 40 GS/s</vt:lpstr>
      <vt:lpstr>Digitizer multi-channels 10 GS/s</vt:lpstr>
      <vt:lpstr>Digitizer in „laboratory on the table“</vt:lpstr>
      <vt:lpstr>Communication to DAQ</vt:lpstr>
      <vt:lpstr>DAQ software</vt:lpstr>
      <vt:lpstr>Development of high-speed digitizers for physical instrumentation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Magdalena Matoušková</dc:creator>
  <cp:lastModifiedBy>Tomáš Kulhánek</cp:lastModifiedBy>
  <cp:revision>204</cp:revision>
  <dcterms:created xsi:type="dcterms:W3CDTF">2022-04-29T06:52:55Z</dcterms:created>
  <dcterms:modified xsi:type="dcterms:W3CDTF">2025-03-03T19:45:00Z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0x010100C222B22CB0AF664D9B3F9D2595D04362</vt:lpwstr>
  </property>
  <property fmtid="{D5CDD505-2E9C-101B-9397-08002B2CF9AE}" pid="3" name="MediaServiceImageTags">
    <vt:lpwstr/>
  </property>
</Properties>
</file>