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3.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theme/theme4.xml" ContentType="application/vnd.openxmlformats-officedocument.theme+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theme/theme5.xml" ContentType="application/vnd.openxmlformats-officedocument.theme+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theme/theme6.xml" ContentType="application/vnd.openxmlformats-officedocument.theme+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theme/theme7.xml" ContentType="application/vnd.openxmlformats-officedocument.theme+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8.xml" ContentType="application/vnd.openxmlformats-officedocument.theme+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theme/theme9.xml" ContentType="application/vnd.openxmlformats-officedocument.theme+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theme/theme10.xml" ContentType="application/vnd.openxmlformats-officedocument.theme+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9" r:id="rId1"/>
    <p:sldMasterId id="2147483650" r:id="rId2"/>
    <p:sldMasterId id="2147483651" r:id="rId3"/>
    <p:sldMasterId id="2147483652" r:id="rId4"/>
    <p:sldMasterId id="2147483653" r:id="rId5"/>
    <p:sldMasterId id="2147483654" r:id="rId6"/>
    <p:sldMasterId id="2147483655" r:id="rId7"/>
    <p:sldMasterId id="2147483656" r:id="rId8"/>
    <p:sldMasterId id="2147483657" r:id="rId9"/>
    <p:sldMasterId id="2147483658" r:id="rId10"/>
    <p:sldMasterId id="2147483659" r:id="rId11"/>
  </p:sldMasterIdLst>
  <p:notesMasterIdLst>
    <p:notesMasterId r:id="rId72"/>
  </p:notesMasterIdLst>
  <p:sldIdLst>
    <p:sldId id="256" r:id="rId12"/>
    <p:sldId id="257" r:id="rId13"/>
    <p:sldId id="258" r:id="rId14"/>
    <p:sldId id="259" r:id="rId15"/>
    <p:sldId id="260" r:id="rId16"/>
    <p:sldId id="261" r:id="rId17"/>
    <p:sldId id="319" r:id="rId18"/>
    <p:sldId id="320" r:id="rId19"/>
    <p:sldId id="304" r:id="rId20"/>
    <p:sldId id="262" r:id="rId21"/>
    <p:sldId id="263" r:id="rId22"/>
    <p:sldId id="298" r:id="rId23"/>
    <p:sldId id="305" r:id="rId24"/>
    <p:sldId id="306" r:id="rId25"/>
    <p:sldId id="307" r:id="rId26"/>
    <p:sldId id="308" r:id="rId27"/>
    <p:sldId id="324" r:id="rId28"/>
    <p:sldId id="313" r:id="rId29"/>
    <p:sldId id="314" r:id="rId30"/>
    <p:sldId id="302" r:id="rId31"/>
    <p:sldId id="289" r:id="rId32"/>
    <p:sldId id="300" r:id="rId33"/>
    <p:sldId id="265" r:id="rId34"/>
    <p:sldId id="276" r:id="rId35"/>
    <p:sldId id="266" r:id="rId36"/>
    <p:sldId id="267" r:id="rId37"/>
    <p:sldId id="299" r:id="rId38"/>
    <p:sldId id="268" r:id="rId39"/>
    <p:sldId id="269" r:id="rId40"/>
    <p:sldId id="272" r:id="rId41"/>
    <p:sldId id="270" r:id="rId42"/>
    <p:sldId id="271" r:id="rId43"/>
    <p:sldId id="264" r:id="rId44"/>
    <p:sldId id="277" r:id="rId45"/>
    <p:sldId id="291" r:id="rId46"/>
    <p:sldId id="279" r:id="rId47"/>
    <p:sldId id="280" r:id="rId48"/>
    <p:sldId id="281" r:id="rId49"/>
    <p:sldId id="282" r:id="rId50"/>
    <p:sldId id="293" r:id="rId51"/>
    <p:sldId id="295" r:id="rId52"/>
    <p:sldId id="296" r:id="rId53"/>
    <p:sldId id="297" r:id="rId54"/>
    <p:sldId id="303" r:id="rId55"/>
    <p:sldId id="292" r:id="rId56"/>
    <p:sldId id="273" r:id="rId57"/>
    <p:sldId id="274" r:id="rId58"/>
    <p:sldId id="321" r:id="rId59"/>
    <p:sldId id="323" r:id="rId60"/>
    <p:sldId id="316" r:id="rId61"/>
    <p:sldId id="317" r:id="rId62"/>
    <p:sldId id="318" r:id="rId63"/>
    <p:sldId id="315" r:id="rId64"/>
    <p:sldId id="309" r:id="rId65"/>
    <p:sldId id="310" r:id="rId66"/>
    <p:sldId id="311" r:id="rId67"/>
    <p:sldId id="312" r:id="rId68"/>
    <p:sldId id="301" r:id="rId69"/>
    <p:sldId id="322" r:id="rId70"/>
    <p:sldId id="290" r:id="rId71"/>
  </p:sldIdLst>
  <p:sldSz cx="9144000" cy="6858000" type="screen4x3"/>
  <p:notesSz cx="6858000" cy="9144000"/>
  <p:defaultTextStyle>
    <a:defPPr>
      <a:defRPr lang="en-GB"/>
    </a:defPPr>
    <a:lvl1pPr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1pPr>
    <a:lvl2pPr marL="742950" indent="-28575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2pPr>
    <a:lvl3pPr marL="11430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3pPr>
    <a:lvl4pPr marL="16002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4pPr>
    <a:lvl5pPr marL="2057400" indent="-228600" algn="l" defTabSz="449263" rtl="0" fontAlgn="base">
      <a:spcBef>
        <a:spcPct val="0"/>
      </a:spcBef>
      <a:spcAft>
        <a:spcPct val="0"/>
      </a:spcAft>
      <a:buClr>
        <a:srgbClr val="000000"/>
      </a:buClr>
      <a:buSzPct val="100000"/>
      <a:buFont typeface="Times New Roman" charset="0"/>
      <a:defRPr sz="2400" kern="1200">
        <a:solidFill>
          <a:schemeClr val="bg1"/>
        </a:solidFill>
        <a:latin typeface="Times New Roman" charset="0"/>
        <a:ea typeface="ＭＳ Ｐゴシック" charset="0"/>
        <a:cs typeface="ＭＳ Ｐゴシック" charset="0"/>
      </a:defRPr>
    </a:lvl5pPr>
    <a:lvl6pPr marL="2286000" algn="l" defTabSz="457200" rtl="0" eaLnBrk="1" latinLnBrk="0" hangingPunct="1">
      <a:defRPr sz="2400" kern="1200">
        <a:solidFill>
          <a:schemeClr val="bg1"/>
        </a:solidFill>
        <a:latin typeface="Times New Roman" charset="0"/>
        <a:ea typeface="ＭＳ Ｐゴシック" charset="0"/>
        <a:cs typeface="ＭＳ Ｐゴシック" charset="0"/>
      </a:defRPr>
    </a:lvl6pPr>
    <a:lvl7pPr marL="2743200" algn="l" defTabSz="457200" rtl="0" eaLnBrk="1" latinLnBrk="0" hangingPunct="1">
      <a:defRPr sz="2400" kern="1200">
        <a:solidFill>
          <a:schemeClr val="bg1"/>
        </a:solidFill>
        <a:latin typeface="Times New Roman" charset="0"/>
        <a:ea typeface="ＭＳ Ｐゴシック" charset="0"/>
        <a:cs typeface="ＭＳ Ｐゴシック" charset="0"/>
      </a:defRPr>
    </a:lvl7pPr>
    <a:lvl8pPr marL="3200400" algn="l" defTabSz="457200" rtl="0" eaLnBrk="1" latinLnBrk="0" hangingPunct="1">
      <a:defRPr sz="2400" kern="1200">
        <a:solidFill>
          <a:schemeClr val="bg1"/>
        </a:solidFill>
        <a:latin typeface="Times New Roman" charset="0"/>
        <a:ea typeface="ＭＳ Ｐゴシック" charset="0"/>
        <a:cs typeface="ＭＳ Ｐゴシック" charset="0"/>
      </a:defRPr>
    </a:lvl8pPr>
    <a:lvl9pPr marL="3657600" algn="l" defTabSz="457200" rtl="0" eaLnBrk="1" latinLnBrk="0" hangingPunct="1">
      <a:defRPr sz="2400" kern="1200">
        <a:solidFill>
          <a:schemeClr val="bg1"/>
        </a:solidFill>
        <a:latin typeface="Times New Roman" charset="0"/>
        <a:ea typeface="ＭＳ Ｐゴシック" charset="0"/>
        <a:cs typeface="ＭＳ Ｐゴシック"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0D3C96"/>
    <a:srgbClr val="0053A1"/>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118"/>
    <p:restoredTop sz="93362"/>
  </p:normalViewPr>
  <p:slideViewPr>
    <p:cSldViewPr>
      <p:cViewPr varScale="1">
        <p:scale>
          <a:sx n="112" d="100"/>
          <a:sy n="112" d="100"/>
        </p:scale>
        <p:origin x="1496" y="184"/>
      </p:cViewPr>
      <p:guideLst>
        <p:guide orient="horz" pos="2160"/>
        <p:guide pos="2880"/>
      </p:guideLst>
    </p:cSldViewPr>
  </p:slideViewPr>
  <p:outlineViewPr>
    <p:cViewPr varScale="1">
      <p:scale>
        <a:sx n="170" d="200"/>
        <a:sy n="170" d="200"/>
      </p:scale>
      <p:origin x="-264" y="0"/>
    </p:cViewPr>
  </p:outlineViewPr>
  <p:notesTextViewPr>
    <p:cViewPr>
      <p:scale>
        <a:sx n="100" d="100"/>
        <a:sy n="100" d="100"/>
      </p:scale>
      <p:origin x="0" y="0"/>
    </p:cViewPr>
  </p:notesTextViewPr>
  <p:sorterViewPr>
    <p:cViewPr>
      <p:scale>
        <a:sx n="80" d="100"/>
        <a:sy n="80" d="100"/>
      </p:scale>
      <p:origin x="0" y="0"/>
    </p:cViewPr>
  </p:sorterViewPr>
  <p:notesViewPr>
    <p:cSldViewPr>
      <p:cViewPr varScale="1">
        <p:scale>
          <a:sx n="59" d="100"/>
          <a:sy n="59" d="100"/>
        </p:scale>
        <p:origin x="-1752" y="-72"/>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15.xml"/><Relationship Id="rId21" Type="http://schemas.openxmlformats.org/officeDocument/2006/relationships/slide" Target="slides/slide10.xml"/><Relationship Id="rId42" Type="http://schemas.openxmlformats.org/officeDocument/2006/relationships/slide" Target="slides/slide31.xml"/><Relationship Id="rId47" Type="http://schemas.openxmlformats.org/officeDocument/2006/relationships/slide" Target="slides/slide36.xml"/><Relationship Id="rId63" Type="http://schemas.openxmlformats.org/officeDocument/2006/relationships/slide" Target="slides/slide52.xml"/><Relationship Id="rId68" Type="http://schemas.openxmlformats.org/officeDocument/2006/relationships/slide" Target="slides/slide57.xml"/><Relationship Id="rId2" Type="http://schemas.openxmlformats.org/officeDocument/2006/relationships/slideMaster" Target="slideMasters/slideMaster2.xml"/><Relationship Id="rId16" Type="http://schemas.openxmlformats.org/officeDocument/2006/relationships/slide" Target="slides/slide5.xml"/><Relationship Id="rId29" Type="http://schemas.openxmlformats.org/officeDocument/2006/relationships/slide" Target="slides/slide18.xml"/><Relationship Id="rId11" Type="http://schemas.openxmlformats.org/officeDocument/2006/relationships/slideMaster" Target="slideMasters/slideMaster11.xml"/><Relationship Id="rId24" Type="http://schemas.openxmlformats.org/officeDocument/2006/relationships/slide" Target="slides/slide13.xml"/><Relationship Id="rId32" Type="http://schemas.openxmlformats.org/officeDocument/2006/relationships/slide" Target="slides/slide21.xml"/><Relationship Id="rId37" Type="http://schemas.openxmlformats.org/officeDocument/2006/relationships/slide" Target="slides/slide26.xml"/><Relationship Id="rId40" Type="http://schemas.openxmlformats.org/officeDocument/2006/relationships/slide" Target="slides/slide29.xml"/><Relationship Id="rId45" Type="http://schemas.openxmlformats.org/officeDocument/2006/relationships/slide" Target="slides/slide34.xml"/><Relationship Id="rId53" Type="http://schemas.openxmlformats.org/officeDocument/2006/relationships/slide" Target="slides/slide42.xml"/><Relationship Id="rId58" Type="http://schemas.openxmlformats.org/officeDocument/2006/relationships/slide" Target="slides/slide47.xml"/><Relationship Id="rId66" Type="http://schemas.openxmlformats.org/officeDocument/2006/relationships/slide" Target="slides/slide55.xml"/><Relationship Id="rId74" Type="http://schemas.openxmlformats.org/officeDocument/2006/relationships/viewProps" Target="viewProps.xml"/><Relationship Id="rId5" Type="http://schemas.openxmlformats.org/officeDocument/2006/relationships/slideMaster" Target="slideMasters/slideMaster5.xml"/><Relationship Id="rId61" Type="http://schemas.openxmlformats.org/officeDocument/2006/relationships/slide" Target="slides/slide50.xml"/><Relationship Id="rId19" Type="http://schemas.openxmlformats.org/officeDocument/2006/relationships/slide" Target="slides/slide8.xml"/><Relationship Id="rId14" Type="http://schemas.openxmlformats.org/officeDocument/2006/relationships/slide" Target="slides/slide3.xml"/><Relationship Id="rId22" Type="http://schemas.openxmlformats.org/officeDocument/2006/relationships/slide" Target="slides/slide11.xml"/><Relationship Id="rId27" Type="http://schemas.openxmlformats.org/officeDocument/2006/relationships/slide" Target="slides/slide16.xml"/><Relationship Id="rId30" Type="http://schemas.openxmlformats.org/officeDocument/2006/relationships/slide" Target="slides/slide19.xml"/><Relationship Id="rId35" Type="http://schemas.openxmlformats.org/officeDocument/2006/relationships/slide" Target="slides/slide24.xml"/><Relationship Id="rId43" Type="http://schemas.openxmlformats.org/officeDocument/2006/relationships/slide" Target="slides/slide32.xml"/><Relationship Id="rId48" Type="http://schemas.openxmlformats.org/officeDocument/2006/relationships/slide" Target="slides/slide37.xml"/><Relationship Id="rId56" Type="http://schemas.openxmlformats.org/officeDocument/2006/relationships/slide" Target="slides/slide45.xml"/><Relationship Id="rId64" Type="http://schemas.openxmlformats.org/officeDocument/2006/relationships/slide" Target="slides/slide53.xml"/><Relationship Id="rId69" Type="http://schemas.openxmlformats.org/officeDocument/2006/relationships/slide" Target="slides/slide58.xml"/><Relationship Id="rId8" Type="http://schemas.openxmlformats.org/officeDocument/2006/relationships/slideMaster" Target="slideMasters/slideMaster8.xml"/><Relationship Id="rId51" Type="http://schemas.openxmlformats.org/officeDocument/2006/relationships/slide" Target="slides/slide40.xml"/><Relationship Id="rId72" Type="http://schemas.openxmlformats.org/officeDocument/2006/relationships/notesMaster" Target="notesMasters/notesMaster1.xml"/><Relationship Id="rId3" Type="http://schemas.openxmlformats.org/officeDocument/2006/relationships/slideMaster" Target="slideMasters/slideMaster3.xml"/><Relationship Id="rId12" Type="http://schemas.openxmlformats.org/officeDocument/2006/relationships/slide" Target="slides/slide1.xml"/><Relationship Id="rId17" Type="http://schemas.openxmlformats.org/officeDocument/2006/relationships/slide" Target="slides/slide6.xml"/><Relationship Id="rId25" Type="http://schemas.openxmlformats.org/officeDocument/2006/relationships/slide" Target="slides/slide14.xml"/><Relationship Id="rId33" Type="http://schemas.openxmlformats.org/officeDocument/2006/relationships/slide" Target="slides/slide22.xml"/><Relationship Id="rId38" Type="http://schemas.openxmlformats.org/officeDocument/2006/relationships/slide" Target="slides/slide27.xml"/><Relationship Id="rId46" Type="http://schemas.openxmlformats.org/officeDocument/2006/relationships/slide" Target="slides/slide35.xml"/><Relationship Id="rId59" Type="http://schemas.openxmlformats.org/officeDocument/2006/relationships/slide" Target="slides/slide48.xml"/><Relationship Id="rId67" Type="http://schemas.openxmlformats.org/officeDocument/2006/relationships/slide" Target="slides/slide56.xml"/><Relationship Id="rId20" Type="http://schemas.openxmlformats.org/officeDocument/2006/relationships/slide" Target="slides/slide9.xml"/><Relationship Id="rId41" Type="http://schemas.openxmlformats.org/officeDocument/2006/relationships/slide" Target="slides/slide30.xml"/><Relationship Id="rId54" Type="http://schemas.openxmlformats.org/officeDocument/2006/relationships/slide" Target="slides/slide43.xml"/><Relationship Id="rId62" Type="http://schemas.openxmlformats.org/officeDocument/2006/relationships/slide" Target="slides/slide51.xml"/><Relationship Id="rId70" Type="http://schemas.openxmlformats.org/officeDocument/2006/relationships/slide" Target="slides/slide59.xml"/><Relationship Id="rId75"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Master" Target="slideMasters/slideMaster6.xml"/><Relationship Id="rId15" Type="http://schemas.openxmlformats.org/officeDocument/2006/relationships/slide" Target="slides/slide4.xml"/><Relationship Id="rId23" Type="http://schemas.openxmlformats.org/officeDocument/2006/relationships/slide" Target="slides/slide12.xml"/><Relationship Id="rId28" Type="http://schemas.openxmlformats.org/officeDocument/2006/relationships/slide" Target="slides/slide17.xml"/><Relationship Id="rId36" Type="http://schemas.openxmlformats.org/officeDocument/2006/relationships/slide" Target="slides/slide25.xml"/><Relationship Id="rId49" Type="http://schemas.openxmlformats.org/officeDocument/2006/relationships/slide" Target="slides/slide38.xml"/><Relationship Id="rId57" Type="http://schemas.openxmlformats.org/officeDocument/2006/relationships/slide" Target="slides/slide46.xml"/><Relationship Id="rId10" Type="http://schemas.openxmlformats.org/officeDocument/2006/relationships/slideMaster" Target="slideMasters/slideMaster10.xml"/><Relationship Id="rId31" Type="http://schemas.openxmlformats.org/officeDocument/2006/relationships/slide" Target="slides/slide20.xml"/><Relationship Id="rId44" Type="http://schemas.openxmlformats.org/officeDocument/2006/relationships/slide" Target="slides/slide33.xml"/><Relationship Id="rId52" Type="http://schemas.openxmlformats.org/officeDocument/2006/relationships/slide" Target="slides/slide41.xml"/><Relationship Id="rId60" Type="http://schemas.openxmlformats.org/officeDocument/2006/relationships/slide" Target="slides/slide49.xml"/><Relationship Id="rId65" Type="http://schemas.openxmlformats.org/officeDocument/2006/relationships/slide" Target="slides/slide54.xml"/><Relationship Id="rId73" Type="http://schemas.openxmlformats.org/officeDocument/2006/relationships/presProps" Target="presProps.xml"/><Relationship Id="rId4" Type="http://schemas.openxmlformats.org/officeDocument/2006/relationships/slideMaster" Target="slideMasters/slideMaster4.xml"/><Relationship Id="rId9" Type="http://schemas.openxmlformats.org/officeDocument/2006/relationships/slideMaster" Target="slideMasters/slideMaster9.xml"/><Relationship Id="rId13" Type="http://schemas.openxmlformats.org/officeDocument/2006/relationships/slide" Target="slides/slide2.xml"/><Relationship Id="rId18" Type="http://schemas.openxmlformats.org/officeDocument/2006/relationships/slide" Target="slides/slide7.xml"/><Relationship Id="rId39" Type="http://schemas.openxmlformats.org/officeDocument/2006/relationships/slide" Target="slides/slide28.xml"/><Relationship Id="rId34" Type="http://schemas.openxmlformats.org/officeDocument/2006/relationships/slide" Target="slides/slide23.xml"/><Relationship Id="rId50" Type="http://schemas.openxmlformats.org/officeDocument/2006/relationships/slide" Target="slides/slide39.xml"/><Relationship Id="rId55" Type="http://schemas.openxmlformats.org/officeDocument/2006/relationships/slide" Target="slides/slide44.xml"/><Relationship Id="rId76" Type="http://schemas.openxmlformats.org/officeDocument/2006/relationships/tableStyles" Target="tableStyles.xml"/><Relationship Id="rId7" Type="http://schemas.openxmlformats.org/officeDocument/2006/relationships/slideMaster" Target="slideMasters/slideMaster7.xml"/><Relationship Id="rId71" Type="http://schemas.openxmlformats.org/officeDocument/2006/relationships/slide" Target="slides/slide6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3313" name="AutoShape 1"/>
          <p:cNvSpPr>
            <a:spLocks noChangeArrowheads="1"/>
          </p:cNvSpPr>
          <p:nvPr/>
        </p:nvSpPr>
        <p:spPr bwMode="auto">
          <a:xfrm>
            <a:off x="0" y="0"/>
            <a:ext cx="6858000" cy="9144000"/>
          </a:xfrm>
          <a:prstGeom prst="roundRect">
            <a:avLst>
              <a:gd name="adj" fmla="val 23"/>
            </a:avLst>
          </a:prstGeom>
          <a:solidFill>
            <a:srgbClr val="FFFFFF"/>
          </a:soli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4" name="Text Box 2"/>
          <p:cNvSpPr txBox="1">
            <a:spLocks noChangeArrowheads="1"/>
          </p:cNvSpPr>
          <p:nvPr/>
        </p:nvSpPr>
        <p:spPr bwMode="auto">
          <a:xfrm>
            <a:off x="0" y="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5" name="Rectangle 3"/>
          <p:cNvSpPr>
            <a:spLocks noGrp="1" noChangeArrowheads="1"/>
          </p:cNvSpPr>
          <p:nvPr>
            <p:ph type="dt"/>
          </p:nvPr>
        </p:nvSpPr>
        <p:spPr bwMode="auto">
          <a:xfrm>
            <a:off x="3884613" y="0"/>
            <a:ext cx="2970212" cy="4556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t"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r>
              <a:rPr lang="en-US"/>
              <a:t>09/12/14</a:t>
            </a:r>
          </a:p>
        </p:txBody>
      </p:sp>
      <p:sp>
        <p:nvSpPr>
          <p:cNvPr id="13316" name="Rectangle 4"/>
          <p:cNvSpPr>
            <a:spLocks noGrp="1" noRot="1" noChangeAspect="1" noChangeArrowheads="1"/>
          </p:cNvSpPr>
          <p:nvPr>
            <p:ph type="sldImg"/>
          </p:nvPr>
        </p:nvSpPr>
        <p:spPr bwMode="auto">
          <a:xfrm>
            <a:off x="1143000" y="685800"/>
            <a:ext cx="4570413" cy="3427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sp>
      <p:sp>
        <p:nvSpPr>
          <p:cNvPr id="13317" name="Rectangle 5"/>
          <p:cNvSpPr>
            <a:spLocks noGrp="1" noChangeArrowheads="1"/>
          </p:cNvSpPr>
          <p:nvPr>
            <p:ph type="body"/>
          </p:nvPr>
        </p:nvSpPr>
        <p:spPr bwMode="auto">
          <a:xfrm>
            <a:off x="685800" y="4343400"/>
            <a:ext cx="5484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0" tIns="0" rIns="0" bIns="0" numCol="1" anchor="t" anchorCtr="0" compatLnSpc="1">
            <a:prstTxWarp prst="textNoShape">
              <a:avLst/>
            </a:prstTxWarp>
          </a:bodyPr>
          <a:lstStyle/>
          <a:p>
            <a:pPr lvl="0"/>
            <a:endParaRPr lang="fr-FR"/>
          </a:p>
        </p:txBody>
      </p:sp>
      <p:sp>
        <p:nvSpPr>
          <p:cNvPr id="13318" name="Text Box 6"/>
          <p:cNvSpPr txBox="1">
            <a:spLocks noChangeArrowheads="1"/>
          </p:cNvSpPr>
          <p:nvPr/>
        </p:nvSpPr>
        <p:spPr bwMode="auto">
          <a:xfrm>
            <a:off x="0" y="8685213"/>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3319" name="Rectangle 7"/>
          <p:cNvSpPr>
            <a:spLocks noGrp="1" noChangeArrowheads="1"/>
          </p:cNvSpPr>
          <p:nvPr>
            <p:ph type="sldNum"/>
          </p:nvPr>
        </p:nvSpPr>
        <p:spPr bwMode="auto">
          <a:xfrm>
            <a:off x="3884613" y="8685213"/>
            <a:ext cx="2970212" cy="4556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0000" tIns="46800" rIns="90000" bIns="46800" numCol="1" anchor="b" anchorCtr="0" compatLnSpc="1">
            <a:prstTxWarp prst="textNoShape">
              <a:avLst/>
            </a:prstTxWarp>
          </a:bodyPr>
          <a:lstStyle>
            <a:lvl1pPr algn="r">
              <a:buClrTx/>
              <a:buFontTx/>
              <a:buNone/>
              <a:tabLst>
                <a:tab pos="723900" algn="l"/>
                <a:tab pos="1447800" algn="l"/>
                <a:tab pos="2171700" algn="l"/>
                <a:tab pos="2895600" algn="l"/>
              </a:tabLst>
              <a:defRPr sz="1200">
                <a:solidFill>
                  <a:srgbClr val="000000"/>
                </a:solidFill>
                <a:latin typeface="Calibri" charset="0"/>
                <a:cs typeface="Arial Unicode MS" charset="0"/>
              </a:defRPr>
            </a:lvl1pPr>
          </a:lstStyle>
          <a:p>
            <a:fld id="{0AA0F8F1-69D4-AE4E-8E04-CDE286C386F7}" type="slidenum">
              <a:rPr lang="en-US"/>
              <a:pPr/>
              <a:t>‹#›</a:t>
            </a:fld>
            <a:endParaRPr lang="en-US"/>
          </a:p>
        </p:txBody>
      </p:sp>
    </p:spTree>
    <p:extLst>
      <p:ext uri="{BB962C8B-B14F-4D97-AF65-F5344CB8AC3E}">
        <p14:creationId xmlns:p14="http://schemas.microsoft.com/office/powerpoint/2010/main" val="1080930854"/>
      </p:ext>
    </p:extLst>
  </p:cSld>
  <p:clrMap bg1="lt1" tx1="dk1" bg2="lt2" tx2="dk2" accent1="accent1" accent2="accent2" accent3="accent3" accent4="accent4" accent5="accent5" accent6="accent6" hlink="hlink" folHlink="folHlink"/>
  <p:hf hdr="0" ftr="0"/>
  <p:notesStyle>
    <a:lvl1pPr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1pPr>
    <a:lvl2pPr marL="742950" indent="-28575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2pPr>
    <a:lvl3pPr marL="11430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3pPr>
    <a:lvl4pPr marL="16002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4pPr>
    <a:lvl5pPr marL="2057400" indent="-228600" algn="l" defTabSz="44926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charset="0"/>
        <a:ea typeface="ＭＳ Ｐゴシック"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C100DC2E-7DF5-414D-BFCD-154106A461BF}" type="slidenum">
              <a:rPr lang="en-US"/>
              <a:pPr/>
              <a:t>1</a:t>
            </a:fld>
            <a:endParaRPr lang="en-US"/>
          </a:p>
        </p:txBody>
      </p:sp>
      <p:sp>
        <p:nvSpPr>
          <p:cNvPr id="501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01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0FA4037-8B5B-EC42-B05A-EF1A30FB582E}" type="slidenum">
              <a:rPr lang="en-US"/>
              <a:pPr/>
              <a:t>10</a:t>
            </a:fld>
            <a:endParaRPr lang="en-US"/>
          </a:p>
        </p:txBody>
      </p:sp>
      <p:sp>
        <p:nvSpPr>
          <p:cNvPr id="5632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6322"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11</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12</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457200" rtl="0" eaLnBrk="1" fontAlgn="auto" latinLnBrk="0" hangingPunct="1">
              <a:lnSpc>
                <a:spcPct val="100000"/>
              </a:lnSpc>
              <a:spcBef>
                <a:spcPts val="0"/>
              </a:spcBef>
              <a:spcAft>
                <a:spcPts val="0"/>
              </a:spcAft>
              <a:buClrTx/>
              <a:buSzTx/>
              <a:buFontTx/>
              <a:buNone/>
              <a:tabLst/>
              <a:defRPr/>
            </a:pPr>
            <a:endParaRPr lang="fr-CH" dirty="0">
              <a:latin typeface="Calibri" charset="0"/>
              <a:cs typeface="ＭＳ Ｐゴシック" charset="0"/>
            </a:endParaRPr>
          </a:p>
        </p:txBody>
      </p:sp>
      <p:sp>
        <p:nvSpPr>
          <p:cNvPr id="4" name="Slide Number Placeholder 3"/>
          <p:cNvSpPr>
            <a:spLocks noGrp="1"/>
          </p:cNvSpPr>
          <p:nvPr>
            <p:ph type="sldNum" sz="quarter" idx="10"/>
          </p:nvPr>
        </p:nvSpPr>
        <p:spPr/>
        <p:txBody>
          <a:bodyPr/>
          <a:lstStyle/>
          <a:p>
            <a:fld id="{E4A9684E-B442-DC42-821B-6305D5A61821}" type="slidenum">
              <a:rPr lang="en-US" smtClean="0"/>
              <a:t>13</a:t>
            </a:fld>
            <a:endParaRPr lang="en-US"/>
          </a:p>
        </p:txBody>
      </p:sp>
    </p:spTree>
    <p:extLst>
      <p:ext uri="{BB962C8B-B14F-4D97-AF65-F5344CB8AC3E}">
        <p14:creationId xmlns:p14="http://schemas.microsoft.com/office/powerpoint/2010/main" val="269799117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ALMA – Atacama Large Millimeter Array</a:t>
            </a:r>
          </a:p>
        </p:txBody>
      </p:sp>
      <p:sp>
        <p:nvSpPr>
          <p:cNvPr id="4" name="Slide Number Placeholder 3"/>
          <p:cNvSpPr>
            <a:spLocks noGrp="1"/>
          </p:cNvSpPr>
          <p:nvPr>
            <p:ph type="sldNum" sz="quarter" idx="10"/>
          </p:nvPr>
        </p:nvSpPr>
        <p:spPr/>
        <p:txBody>
          <a:bodyPr/>
          <a:lstStyle/>
          <a:p>
            <a:fld id="{E4A9684E-B442-DC42-821B-6305D5A61821}" type="slidenum">
              <a:rPr lang="en-US" smtClean="0"/>
              <a:t>14</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15</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16</a:t>
            </a:fld>
            <a:endParaRPr lang="en-US"/>
          </a:p>
        </p:txBody>
      </p:sp>
    </p:spTree>
    <p:extLst>
      <p:ext uri="{BB962C8B-B14F-4D97-AF65-F5344CB8AC3E}">
        <p14:creationId xmlns:p14="http://schemas.microsoft.com/office/powerpoint/2010/main" val="344364071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E4A9684E-B442-DC42-821B-6305D5A61821}" type="slidenum">
              <a:rPr lang="en-US" smtClean="0"/>
              <a:t>17</a:t>
            </a:fld>
            <a:endParaRPr lang="en-US"/>
          </a:p>
        </p:txBody>
      </p:sp>
    </p:spTree>
    <p:extLst>
      <p:ext uri="{BB962C8B-B14F-4D97-AF65-F5344CB8AC3E}">
        <p14:creationId xmlns:p14="http://schemas.microsoft.com/office/powerpoint/2010/main" val="11083880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20</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C41D5F-D22C-144F-9A98-A6ADF32067A3}" type="slidenum">
              <a:rPr lang="en-US"/>
              <a:pPr/>
              <a:t>21</a:t>
            </a:fld>
            <a:endParaRPr lang="en-US"/>
          </a:p>
        </p:txBody>
      </p:sp>
      <p:sp>
        <p:nvSpPr>
          <p:cNvPr id="839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397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r>
              <a:rPr lang="fr-FR" dirty="0" err="1"/>
              <a:t>Higgs:in</a:t>
            </a:r>
            <a:r>
              <a:rPr lang="fr-FR" dirty="0"/>
              <a:t> massa ~ 125.35 </a:t>
            </a:r>
            <a:r>
              <a:rPr lang="fr-FR" dirty="0" err="1"/>
              <a:t>GeV</a:t>
            </a:r>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0364599B-682E-184B-8050-82F61BBA6BC5}" type="slidenum">
              <a:rPr lang="en-US"/>
              <a:pPr/>
              <a:t>2</a:t>
            </a:fld>
            <a:endParaRPr lang="en-US"/>
          </a:p>
        </p:txBody>
      </p:sp>
      <p:sp>
        <p:nvSpPr>
          <p:cNvPr id="512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12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AA76902-B12C-864F-AECD-F7BCB15E0130}" type="slidenum">
              <a:rPr lang="en-US"/>
              <a:pPr/>
              <a:t>23</a:t>
            </a:fld>
            <a:endParaRPr lang="en-US"/>
          </a:p>
        </p:txBody>
      </p:sp>
      <p:sp>
        <p:nvSpPr>
          <p:cNvPr id="593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9394"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Point out the people in the middle of CMS. Also say that this photo was taken in a massive assembly hall on the surface.</a:t>
            </a:r>
          </a:p>
          <a:p>
            <a:pPr eaLnBrk="1" hangingPunct="1">
              <a:spcBef>
                <a:spcPts val="450"/>
              </a:spcBef>
              <a:buClrTx/>
              <a:buFontTx/>
              <a:buNone/>
            </a:pPr>
            <a:r>
              <a:rPr lang="en-US" dirty="0" err="1">
                <a:latin typeface="Calibri" charset="0"/>
                <a:cs typeface="ＭＳ Ｐゴシック" charset="0"/>
              </a:rPr>
              <a:t>Törmäysten</a:t>
            </a:r>
            <a:r>
              <a:rPr lang="en-US" dirty="0">
                <a:latin typeface="Calibri" charset="0"/>
                <a:cs typeface="ＭＳ Ｐゴシック" charset="0"/>
              </a:rPr>
              <a:t> </a:t>
            </a:r>
            <a:r>
              <a:rPr lang="en-US" dirty="0" err="1">
                <a:latin typeface="Calibri" charset="0"/>
                <a:cs typeface="ＭＳ Ｐゴシック" charset="0"/>
              </a:rPr>
              <a:t>lukumäärä</a:t>
            </a:r>
            <a:r>
              <a:rPr lang="en-US" dirty="0">
                <a:latin typeface="Calibri" charset="0"/>
                <a:cs typeface="ＭＳ Ｐゴシック" charset="0"/>
              </a:rPr>
              <a:t>: 2808 </a:t>
            </a:r>
            <a:r>
              <a:rPr lang="en-US" dirty="0" err="1">
                <a:latin typeface="Calibri" charset="0"/>
                <a:cs typeface="ＭＳ Ｐゴシック" charset="0"/>
              </a:rPr>
              <a:t>kimppua</a:t>
            </a:r>
            <a:r>
              <a:rPr lang="en-US" dirty="0">
                <a:latin typeface="Calibri" charset="0"/>
                <a:cs typeface="ＭＳ Ｐゴシック" charset="0"/>
              </a:rPr>
              <a:t>/</a:t>
            </a:r>
            <a:r>
              <a:rPr lang="en-US" dirty="0" err="1">
                <a:latin typeface="Calibri" charset="0"/>
                <a:cs typeface="ＭＳ Ｐゴシック" charset="0"/>
              </a:rPr>
              <a:t>suihku</a:t>
            </a:r>
            <a:r>
              <a:rPr lang="en-US" dirty="0">
                <a:latin typeface="Calibri" charset="0"/>
                <a:cs typeface="ＭＳ Ｐゴシック" charset="0"/>
              </a:rPr>
              <a:t> x 20 </a:t>
            </a:r>
            <a:r>
              <a:rPr lang="en-US" dirty="0" err="1">
                <a:latin typeface="Calibri" charset="0"/>
                <a:cs typeface="ＭＳ Ｐゴシック" charset="0"/>
              </a:rPr>
              <a:t>törmäystä</a:t>
            </a:r>
            <a:r>
              <a:rPr lang="en-US" dirty="0">
                <a:latin typeface="Calibri" charset="0"/>
                <a:cs typeface="ＭＳ Ｐゴシック" charset="0"/>
              </a:rPr>
              <a:t>/</a:t>
            </a:r>
            <a:r>
              <a:rPr lang="en-US" dirty="0" err="1">
                <a:latin typeface="Calibri" charset="0"/>
                <a:cs typeface="ＭＳ Ｐゴシック" charset="0"/>
              </a:rPr>
              <a:t>kohtaaminen</a:t>
            </a:r>
            <a:r>
              <a:rPr lang="en-US" dirty="0">
                <a:latin typeface="Calibri" charset="0"/>
                <a:cs typeface="ＭＳ Ｐゴシック" charset="0"/>
              </a:rPr>
              <a:t> x 11000 </a:t>
            </a:r>
            <a:r>
              <a:rPr lang="en-US" dirty="0" err="1">
                <a:latin typeface="Calibri" charset="0"/>
                <a:cs typeface="ＭＳ Ｐゴシック" charset="0"/>
              </a:rPr>
              <a:t>kohtaamista</a:t>
            </a:r>
            <a:r>
              <a:rPr lang="en-US" dirty="0">
                <a:latin typeface="Calibri" charset="0"/>
                <a:cs typeface="ＭＳ Ｐゴシック" charset="0"/>
              </a:rPr>
              <a:t>/s = 617760000 </a:t>
            </a:r>
            <a:r>
              <a:rPr lang="en-US" dirty="0" err="1">
                <a:latin typeface="Calibri" charset="0"/>
                <a:cs typeface="ＭＳ Ｐゴシック" charset="0"/>
              </a:rPr>
              <a:t>törmäystä</a:t>
            </a:r>
            <a:r>
              <a:rPr lang="en-US" dirty="0">
                <a:latin typeface="Calibri" charset="0"/>
                <a:cs typeface="ＭＳ Ｐゴシック" charset="0"/>
              </a:rPr>
              <a:t>/s</a:t>
            </a: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1D2D05A3-7AED-2842-B686-0D9E7968BE28}" type="slidenum">
              <a:rPr lang="en-US"/>
              <a:pPr/>
              <a:t>24</a:t>
            </a:fld>
            <a:endParaRPr lang="en-US"/>
          </a:p>
        </p:txBody>
      </p:sp>
      <p:sp>
        <p:nvSpPr>
          <p:cNvPr id="70657" name="Text Box 1"/>
          <p:cNvSpPr txBox="1">
            <a:spLocks noChangeArrowheads="1"/>
          </p:cNvSpPr>
          <p:nvPr/>
        </p:nvSpPr>
        <p:spPr bwMode="auto">
          <a:xfrm>
            <a:off x="3884613" y="8683625"/>
            <a:ext cx="2970212"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buClrTx/>
              <a:buFontTx/>
              <a:buNone/>
            </a:pPr>
            <a:fld id="{F5DD4B7B-74B0-4845-9875-D3A12A5E3250}" type="slidenum">
              <a:rPr lang="en-US" sz="1200"/>
              <a:pPr algn="r">
                <a:buClrTx/>
                <a:buFontTx/>
                <a:buNone/>
              </a:pPr>
              <a:t>24</a:t>
            </a:fld>
            <a:endParaRPr lang="en-US" sz="1200"/>
          </a:p>
        </p:txBody>
      </p:sp>
      <p:sp>
        <p:nvSpPr>
          <p:cNvPr id="70658" name="Text Box 2"/>
          <p:cNvSpPr txBox="1">
            <a:spLocks noGrp="1" noRot="1" noChangeAspect="1" noChangeArrowheads="1"/>
          </p:cNvSpPr>
          <p:nvPr>
            <p:ph type="sldImg"/>
          </p:nvPr>
        </p:nvSpPr>
        <p:spPr bwMode="auto">
          <a:xfrm>
            <a:off x="1141413" y="685800"/>
            <a:ext cx="4573587"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0659" name="Text Box 3"/>
          <p:cNvSpPr txBox="1">
            <a:spLocks noGrp="1" noChangeArrowheads="1"/>
          </p:cNvSpPr>
          <p:nvPr>
            <p:ph type="body" idx="1"/>
          </p:nvPr>
        </p:nvSpPr>
        <p:spPr bwMode="auto">
          <a:xfrm>
            <a:off x="685800" y="4341813"/>
            <a:ext cx="5484813"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5" name="Rectangle 3"/>
          <p:cNvSpPr>
            <a:spLocks noGrp="1" noChangeArrowheads="1"/>
          </p:cNvSpPr>
          <p:nvPr>
            <p:ph type="dt"/>
          </p:nvPr>
        </p:nvSpPr>
        <p:spPr>
          <a:ln/>
        </p:spPr>
        <p:txBody>
          <a:bodyPr/>
          <a:lstStyle/>
          <a:p>
            <a:r>
              <a:rPr lang="en-US"/>
              <a:t>09/12/14</a:t>
            </a:r>
          </a:p>
        </p:txBody>
      </p:sp>
      <p:sp>
        <p:nvSpPr>
          <p:cNvPr id="6" name="Rectangle 7"/>
          <p:cNvSpPr>
            <a:spLocks noGrp="1" noChangeArrowheads="1"/>
          </p:cNvSpPr>
          <p:nvPr>
            <p:ph type="sldNum"/>
          </p:nvPr>
        </p:nvSpPr>
        <p:spPr>
          <a:ln/>
        </p:spPr>
        <p:txBody>
          <a:bodyPr/>
          <a:lstStyle/>
          <a:p>
            <a:fld id="{491C29B4-D5EF-A946-9EF9-28779628B912}" type="slidenum">
              <a:rPr lang="en-US"/>
              <a:pPr/>
              <a:t>25</a:t>
            </a:fld>
            <a:endParaRPr lang="en-US"/>
          </a:p>
        </p:txBody>
      </p:sp>
      <p:sp>
        <p:nvSpPr>
          <p:cNvPr id="6041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041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This slide only works on PC. It uses a “flash” animation with a plug-in that can be found at:  http://</a:t>
            </a:r>
            <a:r>
              <a:rPr lang="en-US" dirty="0" err="1">
                <a:latin typeface="Calibri" charset="0"/>
                <a:cs typeface="ＭＳ Ｐゴシック" charset="0"/>
              </a:rPr>
              <a:t>members.fortunecity.com</a:t>
            </a:r>
            <a:r>
              <a:rPr lang="en-US" dirty="0">
                <a:latin typeface="Calibri" charset="0"/>
                <a:cs typeface="ＭＳ Ｐゴシック" charset="0"/>
              </a:rPr>
              <a:t>/</a:t>
            </a:r>
            <a:r>
              <a:rPr lang="en-US" dirty="0" err="1">
                <a:latin typeface="Calibri" charset="0"/>
                <a:cs typeface="ＭＳ Ｐゴシック" charset="0"/>
              </a:rPr>
              <a:t>birbilis</a:t>
            </a:r>
            <a:r>
              <a:rPr lang="en-US" dirty="0">
                <a:latin typeface="Calibri" charset="0"/>
                <a:cs typeface="ＭＳ Ｐゴシック" charset="0"/>
              </a:rPr>
              <a:t>/QT4Delphi</a:t>
            </a:r>
          </a:p>
          <a:p>
            <a:pPr eaLnBrk="1" hangingPunct="1">
              <a:spcBef>
                <a:spcPts val="450"/>
              </a:spcBef>
              <a:buClrTx/>
              <a:buFontTx/>
              <a:buNone/>
            </a:pPr>
            <a:r>
              <a:rPr lang="en-US" dirty="0">
                <a:latin typeface="Calibri" charset="0"/>
                <a:cs typeface="ＭＳ Ｐゴシック" charset="0"/>
              </a:rPr>
              <a:t>When this is displayed you can put the mouse on the image and drag it around. The younger audiences in particular love this!</a:t>
            </a:r>
          </a:p>
        </p:txBody>
      </p:sp>
      <p:sp>
        <p:nvSpPr>
          <p:cNvPr id="60419" name="Text Box 3"/>
          <p:cNvSpPr txBox="1">
            <a:spLocks noChangeArrowheads="1"/>
          </p:cNvSpPr>
          <p:nvPr/>
        </p:nvSpPr>
        <p:spPr bwMode="auto">
          <a:xfrm>
            <a:off x="3886200" y="8686800"/>
            <a:ext cx="29718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r">
              <a:spcBef>
                <a:spcPts val="300"/>
              </a:spcBef>
              <a:buClrTx/>
              <a:buSzPct val="80000"/>
              <a:buFontTx/>
              <a:buNone/>
            </a:pPr>
            <a:fld id="{756C0BCB-5B3D-FE48-9B91-5128FD1EA084}" type="slidenum">
              <a:rPr lang="en-US" sz="1200">
                <a:latin typeface="Arial" charset="0"/>
              </a:rPr>
              <a:pPr algn="r">
                <a:spcBef>
                  <a:spcPts val="300"/>
                </a:spcBef>
                <a:buClrTx/>
                <a:buSzPct val="80000"/>
                <a:buFontTx/>
                <a:buNone/>
              </a:pPr>
              <a:t>25</a:t>
            </a:fld>
            <a:endParaRPr lang="en-US" sz="120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26</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a:latin typeface="Calibri" charset="0"/>
                <a:cs typeface="ＭＳ Ｐゴシック" charset="0"/>
              </a:rPr>
              <a:t>Good to ask the members of the audience if they have digital cameras – most have of course. Point out that the “75 Mpixels” of CMS isn’t massively different to a modern camera – but we take photos in 3-D 40 million times a second – with the hope that occasionally one of those photos contains something interesting.</a:t>
            </a: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8E56C143-822D-3240-9E9C-E1B07184520E}" type="slidenum">
              <a:rPr lang="en-US"/>
              <a:pPr/>
              <a:t>27</a:t>
            </a:fld>
            <a:endParaRPr lang="en-US"/>
          </a:p>
        </p:txBody>
      </p:sp>
      <p:sp>
        <p:nvSpPr>
          <p:cNvPr id="6144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144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56E304BC-AB02-634E-AAF3-AB2E71662D1C}" type="slidenum">
              <a:rPr lang="en-US"/>
              <a:pPr/>
              <a:t>28</a:t>
            </a:fld>
            <a:endParaRPr lang="en-US"/>
          </a:p>
        </p:txBody>
      </p:sp>
      <p:sp>
        <p:nvSpPr>
          <p:cNvPr id="6246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246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74E5895-0CD0-3340-8F52-D5DD1340B6A5}" type="slidenum">
              <a:rPr lang="en-US"/>
              <a:pPr/>
              <a:t>29</a:t>
            </a:fld>
            <a:endParaRPr lang="en-US"/>
          </a:p>
        </p:txBody>
      </p:sp>
      <p:sp>
        <p:nvSpPr>
          <p:cNvPr id="6348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349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9F70F8D-C4E6-054B-8EE3-24C71E8CB563}" type="slidenum">
              <a:rPr lang="en-US"/>
              <a:pPr/>
              <a:t>30</a:t>
            </a:fld>
            <a:endParaRPr lang="en-US"/>
          </a:p>
        </p:txBody>
      </p:sp>
      <p:sp>
        <p:nvSpPr>
          <p:cNvPr id="6656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656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31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A37ACA7B-849A-E14F-9AD9-7EADF77C157B}" type="slidenum">
              <a:rPr lang="en-US"/>
              <a:pPr/>
              <a:t>32</a:t>
            </a:fld>
            <a:endParaRPr lang="en-US"/>
          </a:p>
        </p:txBody>
      </p:sp>
      <p:sp>
        <p:nvSpPr>
          <p:cNvPr id="6553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553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EC97BCF1-3DC4-7243-BCE7-78B7ADFE9182}" type="slidenum">
              <a:rPr lang="en-US"/>
              <a:pPr/>
              <a:t>3</a:t>
            </a:fld>
            <a:endParaRPr lang="en-US"/>
          </a:p>
        </p:txBody>
      </p:sp>
      <p:sp>
        <p:nvSpPr>
          <p:cNvPr id="5222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222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DE215B4-E9ED-8B45-8FF9-CA76BD6ED6A8}" type="slidenum">
              <a:rPr lang="en-US"/>
              <a:pPr/>
              <a:t>33</a:t>
            </a:fld>
            <a:endParaRPr lang="en-US"/>
          </a:p>
        </p:txBody>
      </p:sp>
      <p:sp>
        <p:nvSpPr>
          <p:cNvPr id="5836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8370"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EC71C23-9D1B-AF48-8EF5-EE528DB9AEDA}" type="slidenum">
              <a:rPr lang="en-US"/>
              <a:pPr/>
              <a:t>34</a:t>
            </a:fld>
            <a:endParaRPr lang="en-US"/>
          </a:p>
        </p:txBody>
      </p:sp>
      <p:sp>
        <p:nvSpPr>
          <p:cNvPr id="7168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168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AAB4F4D-C1C9-5948-BE9E-01460F3FB24F}" type="slidenum">
              <a:rPr lang="en-US"/>
              <a:pPr/>
              <a:t>36</a:t>
            </a:fld>
            <a:endParaRPr lang="en-US"/>
          </a:p>
        </p:txBody>
      </p:sp>
      <p:sp>
        <p:nvSpPr>
          <p:cNvPr id="7372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373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E53DB4E-40C8-C34D-BBA9-44283A038C23}" type="slidenum">
              <a:rPr lang="en-US"/>
              <a:pPr/>
              <a:t>37</a:t>
            </a:fld>
            <a:endParaRPr lang="en-US"/>
          </a:p>
        </p:txBody>
      </p:sp>
      <p:sp>
        <p:nvSpPr>
          <p:cNvPr id="7475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475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91B04EB0-69BE-A34B-8EE7-3A089EBFD8A7}" type="slidenum">
              <a:rPr lang="en-US"/>
              <a:pPr/>
              <a:t>38</a:t>
            </a:fld>
            <a:endParaRPr lang="en-US"/>
          </a:p>
        </p:txBody>
      </p:sp>
      <p:sp>
        <p:nvSpPr>
          <p:cNvPr id="7577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5778"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8AE8D85-999D-4D42-8005-0AEF7B089127}" type="slidenum">
              <a:rPr lang="en-US"/>
              <a:pPr/>
              <a:t>39</a:t>
            </a:fld>
            <a:endParaRPr lang="en-US"/>
          </a:p>
        </p:txBody>
      </p:sp>
      <p:sp>
        <p:nvSpPr>
          <p:cNvPr id="76801"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76802"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40</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41</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42</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43</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40452E81-61CC-7D43-BCEA-3B61496066B4}" type="slidenum">
              <a:rPr lang="en-US"/>
              <a:pPr/>
              <a:t>4</a:t>
            </a:fld>
            <a:endParaRPr lang="en-US"/>
          </a:p>
        </p:txBody>
      </p:sp>
      <p:sp>
        <p:nvSpPr>
          <p:cNvPr id="5324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325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r>
              <a:rPr lang="en-US" dirty="0">
                <a:latin typeface="Calibri" charset="0"/>
                <a:cs typeface="ＭＳ Ｐゴシック" charset="0"/>
              </a:rPr>
              <a:t>A great cartoon, found by Archana Sharma.</a:t>
            </a:r>
          </a:p>
          <a:p>
            <a:pPr eaLnBrk="1" hangingPunct="1">
              <a:spcBef>
                <a:spcPts val="450"/>
              </a:spcBef>
              <a:buClrTx/>
              <a:buFontTx/>
              <a:buNone/>
            </a:pPr>
            <a:r>
              <a:rPr lang="en-US" dirty="0">
                <a:latin typeface="Calibri" charset="0"/>
                <a:cs typeface="ＭＳ Ｐゴシック" charset="0"/>
              </a:rPr>
              <a:t>Essentially this shows what we do at CERN! </a:t>
            </a:r>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44</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11F2D52E-59EF-DF47-9565-F2A8761FC792}" type="slidenum">
              <a:rPr lang="en-US"/>
              <a:pPr/>
              <a:t>46</a:t>
            </a:fld>
            <a:endParaRPr lang="en-US"/>
          </a:p>
        </p:txBody>
      </p:sp>
      <p:sp>
        <p:nvSpPr>
          <p:cNvPr id="6758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7586"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47</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48</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F975F1D4-AEBD-F34A-8E0B-7DB674D82C94}" type="slidenum">
              <a:rPr lang="en-US"/>
              <a:pPr/>
              <a:t>49</a:t>
            </a:fld>
            <a:endParaRPr lang="en-US"/>
          </a:p>
        </p:txBody>
      </p:sp>
      <p:sp>
        <p:nvSpPr>
          <p:cNvPr id="68609"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8610"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dirty="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p:cNvSpPr>
            <a:spLocks noGrp="1" noChangeArrowheads="1"/>
          </p:cNvSpPr>
          <p:nvPr>
            <p:ph type="sldNum" sz="quarter" idx="5"/>
          </p:nvPr>
        </p:nvSpPr>
        <p:spPr>
          <a:noFill/>
        </p:spPr>
        <p:txBody>
          <a:bodyPr/>
          <a:lstStyle/>
          <a:p>
            <a:fld id="{80349B39-E793-CC40-A333-C35A31BEFB22}" type="slidenum">
              <a:rPr lang="en-GB"/>
              <a:pPr/>
              <a:t>53</a:t>
            </a:fld>
            <a:endParaRPr lang="en-GB"/>
          </a:p>
        </p:txBody>
      </p:sp>
      <p:sp>
        <p:nvSpPr>
          <p:cNvPr id="17411"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a:fld id="{66ABDDD2-2266-1E4D-AD49-39AAE94C9749}" type="slidenum">
              <a:rPr lang="en-GB" sz="1200"/>
              <a:pPr algn="r"/>
              <a:t>53</a:t>
            </a:fld>
            <a:endParaRPr lang="en-GB" sz="1200"/>
          </a:p>
        </p:txBody>
      </p:sp>
      <p:sp>
        <p:nvSpPr>
          <p:cNvPr id="17412" name="Rectangle 2"/>
          <p:cNvSpPr>
            <a:spLocks noGrp="1" noRot="1" noChangeAspect="1" noChangeArrowheads="1" noTextEdit="1"/>
          </p:cNvSpPr>
          <p:nvPr>
            <p:ph type="sldImg"/>
          </p:nvPr>
        </p:nvSpPr>
        <p:spPr>
          <a:solidFill>
            <a:srgbClr val="FFFFFF"/>
          </a:solidFill>
          <a:ln/>
        </p:spPr>
      </p:sp>
      <p:sp>
        <p:nvSpPr>
          <p:cNvPr id="17413" name="Rectangle 3"/>
          <p:cNvSpPr>
            <a:spLocks noGrp="1" noChangeArrowheads="1"/>
          </p:cNvSpPr>
          <p:nvPr>
            <p:ph type="body" idx="1"/>
          </p:nvPr>
        </p:nvSpPr>
        <p:spPr>
          <a:solidFill>
            <a:srgbClr val="FFFFFF"/>
          </a:solidFill>
          <a:ln>
            <a:solidFill>
              <a:srgbClr val="000000"/>
            </a:solidFill>
          </a:ln>
        </p:spPr>
        <p:txBody>
          <a:bodyPr/>
          <a:lstStyle/>
          <a:p>
            <a:pPr eaLnBrk="1" hangingPunct="1"/>
            <a:endParaRPr lang="en-US"/>
          </a:p>
        </p:txBody>
      </p:sp>
    </p:spTree>
    <p:extLst>
      <p:ext uri="{BB962C8B-B14F-4D97-AF65-F5344CB8AC3E}">
        <p14:creationId xmlns:p14="http://schemas.microsoft.com/office/powerpoint/2010/main" val="1347385060"/>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54</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22AB691E-FD61-674D-99AF-2CC12CACF53D}" type="slidenum">
              <a:rPr lang="en-US"/>
              <a:pPr/>
              <a:t>55</a:t>
            </a:fld>
            <a:endParaRPr lang="en-US"/>
          </a:p>
        </p:txBody>
      </p:sp>
      <p:sp>
        <p:nvSpPr>
          <p:cNvPr id="57345"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7346"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a:spcBef>
                <a:spcPts val="450"/>
              </a:spcBef>
            </a:pPr>
            <a:endParaRPr lang="fr-CH">
              <a:latin typeface="Calibri" charset="0"/>
              <a:cs typeface="ＭＳ Ｐゴシック" charset="0"/>
            </a:endParaRPr>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58</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D53639B6-B814-A84F-BD45-845B5E0EF378}" type="slidenum">
              <a:rPr lang="en-US"/>
              <a:pPr/>
              <a:t>59</a:t>
            </a:fld>
            <a:endParaRPr lang="en-US"/>
          </a:p>
        </p:txBody>
      </p:sp>
      <p:sp>
        <p:nvSpPr>
          <p:cNvPr id="6451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6451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7D4A5F02-071F-3C4E-9E0A-9342F43D2F1B}" type="slidenum">
              <a:rPr lang="en-US"/>
              <a:pPr/>
              <a:t>5</a:t>
            </a:fld>
            <a:endParaRPr lang="en-US"/>
          </a:p>
        </p:txBody>
      </p:sp>
      <p:sp>
        <p:nvSpPr>
          <p:cNvPr id="5427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427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BE268F08-10B9-354E-9BFA-91B7FEDC3CA7}" type="slidenum">
              <a:rPr lang="en-US"/>
              <a:pPr/>
              <a:t>60</a:t>
            </a:fld>
            <a:endParaRPr lang="en-US"/>
          </a:p>
        </p:txBody>
      </p:sp>
      <p:sp>
        <p:nvSpPr>
          <p:cNvPr id="84993"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84994" name="Text Box 2"/>
          <p:cNvSpPr txBox="1">
            <a:spLocks noGrp="1" noChangeArrowheads="1"/>
          </p:cNvSpPr>
          <p:nvPr>
            <p:ph type="body" idx="1"/>
          </p:nvPr>
        </p:nvSpPr>
        <p:spPr bwMode="auto">
          <a:xfrm>
            <a:off x="685800" y="4343400"/>
            <a:ext cx="54864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6</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7</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4" name="Rectangle 3"/>
          <p:cNvSpPr>
            <a:spLocks noGrp="1" noChangeArrowheads="1"/>
          </p:cNvSpPr>
          <p:nvPr>
            <p:ph type="dt"/>
          </p:nvPr>
        </p:nvSpPr>
        <p:spPr>
          <a:ln/>
        </p:spPr>
        <p:txBody>
          <a:bodyPr/>
          <a:lstStyle/>
          <a:p>
            <a:r>
              <a:rPr lang="en-US"/>
              <a:t>09/12/14</a:t>
            </a:r>
          </a:p>
        </p:txBody>
      </p:sp>
      <p:sp>
        <p:nvSpPr>
          <p:cNvPr id="5" name="Rectangle 7"/>
          <p:cNvSpPr>
            <a:spLocks noGrp="1" noChangeArrowheads="1"/>
          </p:cNvSpPr>
          <p:nvPr>
            <p:ph type="sldNum"/>
          </p:nvPr>
        </p:nvSpPr>
        <p:spPr>
          <a:ln/>
        </p:spPr>
        <p:txBody>
          <a:bodyPr/>
          <a:lstStyle/>
          <a:p>
            <a:fld id="{3007BE5F-569D-0142-8B92-164947781A5F}" type="slidenum">
              <a:rPr lang="en-US"/>
              <a:pPr/>
              <a:t>8</a:t>
            </a:fld>
            <a:endParaRPr lang="en-US"/>
          </a:p>
        </p:txBody>
      </p:sp>
      <p:sp>
        <p:nvSpPr>
          <p:cNvPr id="55297" name="Text Box 1"/>
          <p:cNvSpPr txBox="1">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a:extLs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sp>
      <p:sp>
        <p:nvSpPr>
          <p:cNvPr id="55298" name="Text Box 2"/>
          <p:cNvSpPr txBox="1">
            <a:spLocks noGrp="1" noChangeArrowheads="1"/>
          </p:cNvSpPr>
          <p:nvPr>
            <p:ph type="body" idx="1"/>
          </p:nvPr>
        </p:nvSpPr>
        <p:spPr bwMode="auto">
          <a:xfrm>
            <a:off x="914400" y="4343400"/>
            <a:ext cx="5029200" cy="4114800"/>
          </a:xfrm>
          <a:prstGeom prst="rect">
            <a:avLst/>
          </a:prstGeom>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5pPr>
            <a:lvl6pPr marL="25146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6pPr>
            <a:lvl7pPr marL="29718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7pPr>
            <a:lvl8pPr marL="34290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8pPr>
            <a:lvl9pPr marL="3886200" indent="-228600" defTabSz="449263" eaLnBrk="0" fontAlgn="base" hangingPunct="0">
              <a:spcBef>
                <a:spcPct val="3000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1200">
                <a:solidFill>
                  <a:srgbClr val="000000"/>
                </a:solidFill>
                <a:latin typeface="Times New Roman" charset="0"/>
                <a:ea typeface="ＭＳ Ｐゴシック" charset="0"/>
              </a:defRPr>
            </a:lvl9pPr>
          </a:lstStyle>
          <a:p>
            <a:pPr eaLnBrk="1" hangingPunct="1">
              <a:spcBef>
                <a:spcPts val="450"/>
              </a:spcBef>
              <a:buClrTx/>
              <a:buFontTx/>
              <a:buNone/>
            </a:pPr>
            <a:endParaRPr lang="en-US" dirty="0">
              <a:latin typeface="Calibri" charset="0"/>
              <a:cs typeface="ＭＳ Ｐゴシック"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7"/>
          <p:cNvSpPr>
            <a:spLocks noGrp="1" noChangeArrowheads="1"/>
          </p:cNvSpPr>
          <p:nvPr>
            <p:ph type="sldNum" sz="quarter" idx="5"/>
          </p:nvPr>
        </p:nvSpPr>
        <p:spPr>
          <a:noFill/>
        </p:spPr>
        <p:txBody>
          <a:bodyPr/>
          <a:lstStyle/>
          <a:p>
            <a:fld id="{211FC93C-9DB3-8F4E-AA34-AF3CE5B6042D}" type="slidenum">
              <a:rPr lang="en-GB">
                <a:solidFill>
                  <a:srgbClr val="000000"/>
                </a:solidFill>
                <a:latin typeface="Arial" charset="0"/>
                <a:ea typeface="ＭＳ Ｐゴシック" charset="-128"/>
                <a:cs typeface="ＭＳ Ｐゴシック" charset="-128"/>
              </a:rPr>
              <a:pPr/>
              <a:t>9</a:t>
            </a:fld>
            <a:endParaRPr lang="en-GB" dirty="0">
              <a:solidFill>
                <a:srgbClr val="000000"/>
              </a:solidFill>
              <a:latin typeface="Arial" charset="0"/>
              <a:ea typeface="ＭＳ Ｐゴシック" charset="-128"/>
              <a:cs typeface="ＭＳ Ｐゴシック" charset="-128"/>
            </a:endParaRPr>
          </a:p>
        </p:txBody>
      </p:sp>
      <p:sp>
        <p:nvSpPr>
          <p:cNvPr id="28675" name="Rectangle 7"/>
          <p:cNvSpPr txBox="1">
            <a:spLocks noGrp="1" noChangeArrowheads="1"/>
          </p:cNvSpPr>
          <p:nvPr/>
        </p:nvSpPr>
        <p:spPr bwMode="auto">
          <a:xfrm>
            <a:off x="3886201" y="8686801"/>
            <a:ext cx="2971800" cy="457200"/>
          </a:xfrm>
          <a:prstGeom prst="rect">
            <a:avLst/>
          </a:prstGeom>
          <a:noFill/>
          <a:ln w="9525">
            <a:noFill/>
            <a:miter lim="800000"/>
            <a:headEnd/>
            <a:tailEnd/>
          </a:ln>
        </p:spPr>
        <p:txBody>
          <a:bodyPr anchor="b">
            <a:prstTxWarp prst="textNoShape">
              <a:avLst/>
            </a:prstTxWarp>
          </a:bodyPr>
          <a:lstStyle/>
          <a:p>
            <a:pPr algn="r" eaLnBrk="0" hangingPunct="0"/>
            <a:fld id="{B68E2002-60AE-2145-B876-134F9FFAC958}" type="slidenum">
              <a:rPr lang="en-GB" sz="1200">
                <a:solidFill>
                  <a:srgbClr val="000000"/>
                </a:solidFill>
              </a:rPr>
              <a:pPr algn="r" eaLnBrk="0" hangingPunct="0"/>
              <a:t>9</a:t>
            </a:fld>
            <a:endParaRPr lang="en-GB" sz="1200" dirty="0">
              <a:solidFill>
                <a:srgbClr val="000000"/>
              </a:solidFill>
            </a:endParaRPr>
          </a:p>
        </p:txBody>
      </p:sp>
      <p:sp>
        <p:nvSpPr>
          <p:cNvPr id="28676" name="Rectangle 2"/>
          <p:cNvSpPr>
            <a:spLocks noGrp="1" noRot="1" noChangeAspect="1" noChangeArrowheads="1" noTextEdit="1"/>
          </p:cNvSpPr>
          <p:nvPr>
            <p:ph type="sldImg"/>
          </p:nvPr>
        </p:nvSpPr>
        <p:spPr>
          <a:solidFill>
            <a:srgbClr val="FFFFFF"/>
          </a:solidFill>
          <a:ln/>
        </p:spPr>
      </p:sp>
      <p:sp>
        <p:nvSpPr>
          <p:cNvPr id="28677" name="Rectangle 3"/>
          <p:cNvSpPr>
            <a:spLocks noGrp="1" noChangeArrowheads="1"/>
          </p:cNvSpPr>
          <p:nvPr>
            <p:ph type="body" idx="1"/>
          </p:nvPr>
        </p:nvSpPr>
        <p:spPr>
          <a:noFill/>
          <a:ln>
            <a:solidFill>
              <a:srgbClr val="000000"/>
            </a:solidFill>
          </a:ln>
        </p:spPr>
        <p:txBody>
          <a:bodyPr/>
          <a:lstStyle/>
          <a:p>
            <a:pPr eaLnBrk="1" hangingPunct="1"/>
            <a:endParaRPr lang="en-US" dirty="0">
              <a:latin typeface="Arial" charset="0"/>
              <a:ea typeface="ＭＳ Ｐゴシック" charset="-128"/>
              <a:cs typeface="ＭＳ Ｐゴシック" charset="-128"/>
            </a:endParaRPr>
          </a:p>
        </p:txBody>
      </p:sp>
    </p:spTree>
    <p:extLst>
      <p:ext uri="{BB962C8B-B14F-4D97-AF65-F5344CB8AC3E}">
        <p14:creationId xmlns:p14="http://schemas.microsoft.com/office/powerpoint/2010/main" val="349738392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BA44E5E-805A-3D4F-A6D0-5B179E3E0C2C}" type="slidenum">
              <a:rPr lang="en-US"/>
              <a:pPr lvl="1"/>
              <a:t>‹#›</a:t>
            </a:fld>
            <a:endParaRPr lang="en-US"/>
          </a:p>
        </p:txBody>
      </p:sp>
    </p:spTree>
    <p:extLst>
      <p:ext uri="{BB962C8B-B14F-4D97-AF65-F5344CB8AC3E}">
        <p14:creationId xmlns:p14="http://schemas.microsoft.com/office/powerpoint/2010/main" val="22562577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CC8779D-3819-FA4D-AD19-E22C90D99254}" type="slidenum">
              <a:rPr lang="en-US"/>
              <a:pPr lvl="1"/>
              <a:t>‹#›</a:t>
            </a:fld>
            <a:endParaRPr lang="en-US"/>
          </a:p>
        </p:txBody>
      </p:sp>
    </p:spTree>
    <p:extLst>
      <p:ext uri="{BB962C8B-B14F-4D97-AF65-F5344CB8AC3E}">
        <p14:creationId xmlns:p14="http://schemas.microsoft.com/office/powerpoint/2010/main" val="260787171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3B812CE-3BE5-0B42-90D9-F36EA7272ADC}" type="slidenum">
              <a:rPr lang="en-US"/>
              <a:pPr lvl="1"/>
              <a:t>‹#›</a:t>
            </a:fld>
            <a:endParaRPr lang="en-US"/>
          </a:p>
        </p:txBody>
      </p:sp>
    </p:spTree>
    <p:extLst>
      <p:ext uri="{BB962C8B-B14F-4D97-AF65-F5344CB8AC3E}">
        <p14:creationId xmlns:p14="http://schemas.microsoft.com/office/powerpoint/2010/main" val="164290970"/>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6F0BB0-CAAA-AC4C-808C-3C926878E72B}" type="slidenum">
              <a:rPr lang="en-US"/>
              <a:pPr lvl="1"/>
              <a:t>‹#›</a:t>
            </a:fld>
            <a:endParaRPr lang="en-US"/>
          </a:p>
        </p:txBody>
      </p:sp>
    </p:spTree>
    <p:extLst>
      <p:ext uri="{BB962C8B-B14F-4D97-AF65-F5344CB8AC3E}">
        <p14:creationId xmlns:p14="http://schemas.microsoft.com/office/powerpoint/2010/main" val="86786746"/>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9653B8E-CB24-6C48-B7D5-7638BA1418F8}" type="slidenum">
              <a:rPr lang="en-US"/>
              <a:pPr lvl="1"/>
              <a:t>‹#›</a:t>
            </a:fld>
            <a:endParaRPr lang="en-US"/>
          </a:p>
        </p:txBody>
      </p:sp>
    </p:spTree>
    <p:extLst>
      <p:ext uri="{BB962C8B-B14F-4D97-AF65-F5344CB8AC3E}">
        <p14:creationId xmlns:p14="http://schemas.microsoft.com/office/powerpoint/2010/main" val="2354374480"/>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68A57EE-F220-5943-93D4-0F68C733EB7D}" type="slidenum">
              <a:rPr lang="en-US"/>
              <a:pPr lvl="1"/>
              <a:t>‹#›</a:t>
            </a:fld>
            <a:endParaRPr lang="en-US"/>
          </a:p>
        </p:txBody>
      </p:sp>
    </p:spTree>
    <p:extLst>
      <p:ext uri="{BB962C8B-B14F-4D97-AF65-F5344CB8AC3E}">
        <p14:creationId xmlns:p14="http://schemas.microsoft.com/office/powerpoint/2010/main" val="3536067259"/>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EC49F11-9544-8742-A264-F0C6921982BC}" type="slidenum">
              <a:rPr lang="en-US"/>
              <a:pPr lvl="1"/>
              <a:t>‹#›</a:t>
            </a:fld>
            <a:endParaRPr lang="en-US"/>
          </a:p>
        </p:txBody>
      </p:sp>
    </p:spTree>
    <p:extLst>
      <p:ext uri="{BB962C8B-B14F-4D97-AF65-F5344CB8AC3E}">
        <p14:creationId xmlns:p14="http://schemas.microsoft.com/office/powerpoint/2010/main" val="3909710833"/>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BB2D6C3A-879D-3049-91BF-CBDE6900FA1E}" type="slidenum">
              <a:rPr lang="en-US"/>
              <a:pPr lvl="1"/>
              <a:t>‹#›</a:t>
            </a:fld>
            <a:endParaRPr lang="en-US"/>
          </a:p>
        </p:txBody>
      </p:sp>
    </p:spTree>
    <p:extLst>
      <p:ext uri="{BB962C8B-B14F-4D97-AF65-F5344CB8AC3E}">
        <p14:creationId xmlns:p14="http://schemas.microsoft.com/office/powerpoint/2010/main" val="704241830"/>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29D34276-4851-8E41-ACF5-F6D27B490DD4}" type="slidenum">
              <a:rPr lang="en-US"/>
              <a:pPr lvl="1"/>
              <a:t>‹#›</a:t>
            </a:fld>
            <a:endParaRPr lang="en-US"/>
          </a:p>
        </p:txBody>
      </p:sp>
    </p:spTree>
    <p:extLst>
      <p:ext uri="{BB962C8B-B14F-4D97-AF65-F5344CB8AC3E}">
        <p14:creationId xmlns:p14="http://schemas.microsoft.com/office/powerpoint/2010/main" val="4120955738"/>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33C4BF-A381-2C48-AB58-631C9BE9B6CB}" type="slidenum">
              <a:rPr lang="en-US"/>
              <a:pPr lvl="1"/>
              <a:t>‹#›</a:t>
            </a:fld>
            <a:endParaRPr lang="en-US"/>
          </a:p>
        </p:txBody>
      </p:sp>
    </p:spTree>
    <p:extLst>
      <p:ext uri="{BB962C8B-B14F-4D97-AF65-F5344CB8AC3E}">
        <p14:creationId xmlns:p14="http://schemas.microsoft.com/office/powerpoint/2010/main" val="3008495944"/>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D381B8B-7AFD-684B-9940-A1FFF719FC4F}" type="slidenum">
              <a:rPr lang="en-US"/>
              <a:pPr lvl="1"/>
              <a:t>‹#›</a:t>
            </a:fld>
            <a:endParaRPr lang="en-US"/>
          </a:p>
        </p:txBody>
      </p:sp>
    </p:spTree>
    <p:extLst>
      <p:ext uri="{BB962C8B-B14F-4D97-AF65-F5344CB8AC3E}">
        <p14:creationId xmlns:p14="http://schemas.microsoft.com/office/powerpoint/2010/main" val="1934838858"/>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B3284467-E4BE-DD4D-9DD4-2465EC37A9CC}" type="slidenum">
              <a:rPr lang="en-US"/>
              <a:pPr lvl="1"/>
              <a:t>‹#›</a:t>
            </a:fld>
            <a:endParaRPr lang="en-US"/>
          </a:p>
        </p:txBody>
      </p:sp>
    </p:spTree>
    <p:extLst>
      <p:ext uri="{BB962C8B-B14F-4D97-AF65-F5344CB8AC3E}">
        <p14:creationId xmlns:p14="http://schemas.microsoft.com/office/powerpoint/2010/main" val="17879658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CF233F2-5BF7-CE41-90A7-19658CCE5A64}" type="slidenum">
              <a:rPr lang="en-US"/>
              <a:pPr lvl="1"/>
              <a:t>‹#›</a:t>
            </a:fld>
            <a:endParaRPr lang="en-US"/>
          </a:p>
        </p:txBody>
      </p:sp>
    </p:spTree>
    <p:extLst>
      <p:ext uri="{BB962C8B-B14F-4D97-AF65-F5344CB8AC3E}">
        <p14:creationId xmlns:p14="http://schemas.microsoft.com/office/powerpoint/2010/main" val="2530607236"/>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E715A32-CAF7-184C-B646-3CC8AC94141D}" type="slidenum">
              <a:rPr lang="en-US"/>
              <a:pPr lvl="1"/>
              <a:t>‹#›</a:t>
            </a:fld>
            <a:endParaRPr lang="en-US"/>
          </a:p>
        </p:txBody>
      </p:sp>
    </p:spTree>
    <p:extLst>
      <p:ext uri="{BB962C8B-B14F-4D97-AF65-F5344CB8AC3E}">
        <p14:creationId xmlns:p14="http://schemas.microsoft.com/office/powerpoint/2010/main" val="3111875598"/>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1F7780C-DAF1-A444-9B6D-49CA04AE30E4}" type="slidenum">
              <a:rPr lang="en-US"/>
              <a:pPr lvl="1"/>
              <a:t>‹#›</a:t>
            </a:fld>
            <a:endParaRPr lang="en-US"/>
          </a:p>
        </p:txBody>
      </p:sp>
    </p:spTree>
    <p:extLst>
      <p:ext uri="{BB962C8B-B14F-4D97-AF65-F5344CB8AC3E}">
        <p14:creationId xmlns:p14="http://schemas.microsoft.com/office/powerpoint/2010/main" val="3896537861"/>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973D25F-8A1E-314B-9AD1-444EF4E2BA2B}" type="slidenum">
              <a:rPr lang="en-US"/>
              <a:pPr lvl="1"/>
              <a:t>‹#›</a:t>
            </a:fld>
            <a:endParaRPr lang="en-US"/>
          </a:p>
        </p:txBody>
      </p:sp>
    </p:spTree>
    <p:extLst>
      <p:ext uri="{BB962C8B-B14F-4D97-AF65-F5344CB8AC3E}">
        <p14:creationId xmlns:p14="http://schemas.microsoft.com/office/powerpoint/2010/main" val="1469405829"/>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6517E99-71B0-AF45-B48A-6D2A26FA15DA}" type="slidenum">
              <a:rPr lang="en-US"/>
              <a:pPr lvl="1"/>
              <a:t>‹#›</a:t>
            </a:fld>
            <a:endParaRPr lang="en-US"/>
          </a:p>
        </p:txBody>
      </p:sp>
    </p:spTree>
    <p:extLst>
      <p:ext uri="{BB962C8B-B14F-4D97-AF65-F5344CB8AC3E}">
        <p14:creationId xmlns:p14="http://schemas.microsoft.com/office/powerpoint/2010/main" val="3035062075"/>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D00FB9B-E39E-C346-B134-BFE471BDC276}" type="slidenum">
              <a:rPr lang="en-US"/>
              <a:pPr lvl="1"/>
              <a:t>‹#›</a:t>
            </a:fld>
            <a:endParaRPr lang="en-US"/>
          </a:p>
        </p:txBody>
      </p:sp>
    </p:spTree>
    <p:extLst>
      <p:ext uri="{BB962C8B-B14F-4D97-AF65-F5344CB8AC3E}">
        <p14:creationId xmlns:p14="http://schemas.microsoft.com/office/powerpoint/2010/main" val="3769051395"/>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EB57474-6518-284F-9DE4-CB1CF534C258}" type="slidenum">
              <a:rPr lang="en-US"/>
              <a:pPr lvl="1"/>
              <a:t>‹#›</a:t>
            </a:fld>
            <a:endParaRPr lang="en-US"/>
          </a:p>
        </p:txBody>
      </p:sp>
    </p:spTree>
    <p:extLst>
      <p:ext uri="{BB962C8B-B14F-4D97-AF65-F5344CB8AC3E}">
        <p14:creationId xmlns:p14="http://schemas.microsoft.com/office/powerpoint/2010/main" val="3158840401"/>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766C09-743C-5643-A066-C9247DEE0E62}" type="slidenum">
              <a:rPr lang="en-US"/>
              <a:pPr lvl="1"/>
              <a:t>‹#›</a:t>
            </a:fld>
            <a:endParaRPr lang="en-US"/>
          </a:p>
        </p:txBody>
      </p:sp>
    </p:spTree>
    <p:extLst>
      <p:ext uri="{BB962C8B-B14F-4D97-AF65-F5344CB8AC3E}">
        <p14:creationId xmlns:p14="http://schemas.microsoft.com/office/powerpoint/2010/main" val="4269578665"/>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9E7BF99E-8FE0-E546-AF44-76D73FCEE184}" type="slidenum">
              <a:rPr lang="en-US"/>
              <a:pPr lvl="1"/>
              <a:t>‹#›</a:t>
            </a:fld>
            <a:endParaRPr lang="en-US"/>
          </a:p>
        </p:txBody>
      </p:sp>
    </p:spTree>
    <p:extLst>
      <p:ext uri="{BB962C8B-B14F-4D97-AF65-F5344CB8AC3E}">
        <p14:creationId xmlns:p14="http://schemas.microsoft.com/office/powerpoint/2010/main" val="4038659492"/>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C74F7D83-F360-4244-A331-2C45C289C6BE}" type="slidenum">
              <a:rPr lang="en-US"/>
              <a:pPr lvl="1"/>
              <a:t>‹#›</a:t>
            </a:fld>
            <a:endParaRPr lang="en-US"/>
          </a:p>
        </p:txBody>
      </p:sp>
    </p:spTree>
    <p:extLst>
      <p:ext uri="{BB962C8B-B14F-4D97-AF65-F5344CB8AC3E}">
        <p14:creationId xmlns:p14="http://schemas.microsoft.com/office/powerpoint/2010/main" val="2930379218"/>
      </p:ext>
    </p:extLst>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FD47A9-70FC-DC47-8E3C-6D4F2C48C723}" type="slidenum">
              <a:rPr lang="en-US"/>
              <a:pPr lvl="1"/>
              <a:t>‹#›</a:t>
            </a:fld>
            <a:endParaRPr lang="en-US"/>
          </a:p>
        </p:txBody>
      </p:sp>
    </p:spTree>
    <p:extLst>
      <p:ext uri="{BB962C8B-B14F-4D97-AF65-F5344CB8AC3E}">
        <p14:creationId xmlns:p14="http://schemas.microsoft.com/office/powerpoint/2010/main" val="264753137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900313A-B339-484C-906D-FED6131D9751}" type="slidenum">
              <a:rPr lang="en-US"/>
              <a:pPr lvl="1"/>
              <a:t>‹#›</a:t>
            </a:fld>
            <a:endParaRPr lang="en-US"/>
          </a:p>
        </p:txBody>
      </p:sp>
    </p:spTree>
    <p:extLst>
      <p:ext uri="{BB962C8B-B14F-4D97-AF65-F5344CB8AC3E}">
        <p14:creationId xmlns:p14="http://schemas.microsoft.com/office/powerpoint/2010/main" val="2478165557"/>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F9B83049-A449-CA48-BCD8-A5DAC9BD2711}" type="slidenum">
              <a:rPr lang="en-US"/>
              <a:pPr lvl="1"/>
              <a:t>‹#›</a:t>
            </a:fld>
            <a:endParaRPr lang="en-US"/>
          </a:p>
        </p:txBody>
      </p:sp>
    </p:spTree>
    <p:extLst>
      <p:ext uri="{BB962C8B-B14F-4D97-AF65-F5344CB8AC3E}">
        <p14:creationId xmlns:p14="http://schemas.microsoft.com/office/powerpoint/2010/main" val="3512786677"/>
      </p:ext>
    </p:extLst>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8A91626-E8F2-3E43-AF39-A956FE1DAFAC}" type="slidenum">
              <a:rPr lang="en-US"/>
              <a:pPr lvl="1"/>
              <a:t>‹#›</a:t>
            </a:fld>
            <a:endParaRPr lang="en-US"/>
          </a:p>
        </p:txBody>
      </p:sp>
    </p:spTree>
    <p:extLst>
      <p:ext uri="{BB962C8B-B14F-4D97-AF65-F5344CB8AC3E}">
        <p14:creationId xmlns:p14="http://schemas.microsoft.com/office/powerpoint/2010/main" val="1435574961"/>
      </p:ext>
    </p:extLst>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2A33DDB-E187-4E4E-B042-8E27FF8059CE}" type="slidenum">
              <a:rPr lang="en-US"/>
              <a:pPr lvl="1"/>
              <a:t>‹#›</a:t>
            </a:fld>
            <a:endParaRPr lang="en-US"/>
          </a:p>
        </p:txBody>
      </p:sp>
    </p:spTree>
    <p:extLst>
      <p:ext uri="{BB962C8B-B14F-4D97-AF65-F5344CB8AC3E}">
        <p14:creationId xmlns:p14="http://schemas.microsoft.com/office/powerpoint/2010/main" val="310436920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D5CEF67-6636-2444-B066-DAE69C572762}" type="slidenum">
              <a:rPr lang="en-US"/>
              <a:pPr lvl="1"/>
              <a:t>‹#›</a:t>
            </a:fld>
            <a:endParaRPr lang="en-US"/>
          </a:p>
        </p:txBody>
      </p:sp>
    </p:spTree>
    <p:extLst>
      <p:ext uri="{BB962C8B-B14F-4D97-AF65-F5344CB8AC3E}">
        <p14:creationId xmlns:p14="http://schemas.microsoft.com/office/powerpoint/2010/main" val="33593795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A9A5349-A127-D448-801A-E08547BC1504}" type="slidenum">
              <a:rPr lang="en-US"/>
              <a:pPr lvl="1"/>
              <a:t>‹#›</a:t>
            </a:fld>
            <a:endParaRPr lang="en-US"/>
          </a:p>
        </p:txBody>
      </p:sp>
    </p:spTree>
    <p:extLst>
      <p:ext uri="{BB962C8B-B14F-4D97-AF65-F5344CB8AC3E}">
        <p14:creationId xmlns:p14="http://schemas.microsoft.com/office/powerpoint/2010/main" val="16504671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C0C456-A908-8545-A694-3C633AAF3674}" type="slidenum">
              <a:rPr lang="en-US"/>
              <a:pPr lvl="1"/>
              <a:t>‹#›</a:t>
            </a:fld>
            <a:endParaRPr lang="en-US"/>
          </a:p>
        </p:txBody>
      </p:sp>
    </p:spTree>
    <p:extLst>
      <p:ext uri="{BB962C8B-B14F-4D97-AF65-F5344CB8AC3E}">
        <p14:creationId xmlns:p14="http://schemas.microsoft.com/office/powerpoint/2010/main" val="189878369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D6ABA46B-0A98-8F4E-82E5-E661BC01A52A}" type="slidenum">
              <a:rPr lang="en-US"/>
              <a:pPr lvl="1"/>
              <a:t>‹#›</a:t>
            </a:fld>
            <a:endParaRPr lang="en-US"/>
          </a:p>
        </p:txBody>
      </p:sp>
    </p:spTree>
    <p:extLst>
      <p:ext uri="{BB962C8B-B14F-4D97-AF65-F5344CB8AC3E}">
        <p14:creationId xmlns:p14="http://schemas.microsoft.com/office/powerpoint/2010/main" val="127727143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C3CED3C1-192E-864B-ABCF-62A2444589D0}" type="slidenum">
              <a:rPr lang="en-US"/>
              <a:pPr lvl="1"/>
              <a:t>‹#›</a:t>
            </a:fld>
            <a:endParaRPr lang="en-US"/>
          </a:p>
        </p:txBody>
      </p:sp>
    </p:spTree>
    <p:extLst>
      <p:ext uri="{BB962C8B-B14F-4D97-AF65-F5344CB8AC3E}">
        <p14:creationId xmlns:p14="http://schemas.microsoft.com/office/powerpoint/2010/main" val="44185101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706D4F60-8492-AD45-82D0-F68C261B5477}" type="slidenum">
              <a:rPr lang="en-US"/>
              <a:pPr lvl="1"/>
              <a:t>‹#›</a:t>
            </a:fld>
            <a:endParaRPr lang="en-US"/>
          </a:p>
        </p:txBody>
      </p:sp>
    </p:spTree>
    <p:extLst>
      <p:ext uri="{BB962C8B-B14F-4D97-AF65-F5344CB8AC3E}">
        <p14:creationId xmlns:p14="http://schemas.microsoft.com/office/powerpoint/2010/main" val="368561479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F0DAFFC-133E-2D40-BBEF-4F89F44FAE8A}" type="slidenum">
              <a:rPr lang="en-US"/>
              <a:pPr lvl="1"/>
              <a:t>‹#›</a:t>
            </a:fld>
            <a:endParaRPr lang="en-US"/>
          </a:p>
        </p:txBody>
      </p:sp>
    </p:spTree>
    <p:extLst>
      <p:ext uri="{BB962C8B-B14F-4D97-AF65-F5344CB8AC3E}">
        <p14:creationId xmlns:p14="http://schemas.microsoft.com/office/powerpoint/2010/main" val="25001872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D666B58-B9EE-8941-926C-E457088E908F}" type="slidenum">
              <a:rPr lang="en-US"/>
              <a:pPr lvl="1"/>
              <a:t>‹#›</a:t>
            </a:fld>
            <a:endParaRPr lang="en-US"/>
          </a:p>
        </p:txBody>
      </p:sp>
    </p:spTree>
    <p:extLst>
      <p:ext uri="{BB962C8B-B14F-4D97-AF65-F5344CB8AC3E}">
        <p14:creationId xmlns:p14="http://schemas.microsoft.com/office/powerpoint/2010/main" val="429245089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7E99E90-F085-C446-ABFA-D00368C0D180}" type="slidenum">
              <a:rPr lang="en-US"/>
              <a:pPr lvl="1"/>
              <a:t>‹#›</a:t>
            </a:fld>
            <a:endParaRPr lang="en-US"/>
          </a:p>
        </p:txBody>
      </p:sp>
    </p:spTree>
    <p:extLst>
      <p:ext uri="{BB962C8B-B14F-4D97-AF65-F5344CB8AC3E}">
        <p14:creationId xmlns:p14="http://schemas.microsoft.com/office/powerpoint/2010/main" val="181441541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5FAAA7E-5A83-774F-9FDB-5F4071973CAD}" type="slidenum">
              <a:rPr lang="en-US"/>
              <a:pPr lvl="1"/>
              <a:t>‹#›</a:t>
            </a:fld>
            <a:endParaRPr lang="en-US"/>
          </a:p>
        </p:txBody>
      </p:sp>
    </p:spTree>
    <p:extLst>
      <p:ext uri="{BB962C8B-B14F-4D97-AF65-F5344CB8AC3E}">
        <p14:creationId xmlns:p14="http://schemas.microsoft.com/office/powerpoint/2010/main" val="278569533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2323E4-D3FC-874A-BDA3-76A454BB6F1C}" type="slidenum">
              <a:rPr lang="en-US"/>
              <a:pPr lvl="1"/>
              <a:t>‹#›</a:t>
            </a:fld>
            <a:endParaRPr lang="en-US"/>
          </a:p>
        </p:txBody>
      </p:sp>
    </p:spTree>
    <p:extLst>
      <p:ext uri="{BB962C8B-B14F-4D97-AF65-F5344CB8AC3E}">
        <p14:creationId xmlns:p14="http://schemas.microsoft.com/office/powerpoint/2010/main" val="41272869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82625" y="609600"/>
            <a:ext cx="8078788" cy="1141413"/>
          </a:xfrm>
        </p:spPr>
        <p:txBody>
          <a:bodyPr/>
          <a:lstStyle/>
          <a:p>
            <a:r>
              <a:rPr lang="x-none"/>
              <a:t>Click to edit Master title style</a:t>
            </a:r>
            <a:endParaRPr lang="fr-FR"/>
          </a:p>
        </p:txBody>
      </p:sp>
      <p:sp>
        <p:nvSpPr>
          <p:cNvPr id="3" name="Date Placeholder 2"/>
          <p:cNvSpPr>
            <a:spLocks noGrp="1"/>
          </p:cNvSpPr>
          <p:nvPr>
            <p:ph type="dt" idx="10"/>
          </p:nvPr>
        </p:nvSpPr>
        <p:spPr>
          <a:xfrm>
            <a:off x="7215188" y="6442075"/>
            <a:ext cx="1903412" cy="379413"/>
          </a:xfrm>
        </p:spPr>
        <p:txBody>
          <a:bodyPr/>
          <a:lstStyle>
            <a:lvl1pPr>
              <a:defRPr/>
            </a:lvl1pPr>
          </a:lstStyle>
          <a:p>
            <a:r>
              <a:rPr lang="en-US"/>
              <a:t>09/12/14</a:t>
            </a:r>
          </a:p>
        </p:txBody>
      </p:sp>
      <p:sp>
        <p:nvSpPr>
          <p:cNvPr id="4" name="Slide Number Placeholder 3"/>
          <p:cNvSpPr>
            <a:spLocks noGrp="1"/>
          </p:cNvSpPr>
          <p:nvPr>
            <p:ph type="sldNum" idx="11"/>
          </p:nvPr>
        </p:nvSpPr>
        <p:spPr>
          <a:xfrm>
            <a:off x="7199313" y="6148388"/>
            <a:ext cx="1903412" cy="379412"/>
          </a:xfrm>
        </p:spPr>
        <p:txBody>
          <a:bodyPr/>
          <a:lstStyle>
            <a:lvl2pPr lvl="1">
              <a:defRPr/>
            </a:lvl2pPr>
          </a:lstStyle>
          <a:p>
            <a:pPr lvl="1"/>
            <a:fld id="{EAC35E6D-7DC6-B840-8753-CBAC9412A6B3}" type="slidenum">
              <a:rPr lang="en-US"/>
              <a:pPr lvl="1"/>
              <a:t>‹#›</a:t>
            </a:fld>
            <a:endParaRPr lang="en-US"/>
          </a:p>
        </p:txBody>
      </p:sp>
    </p:spTree>
    <p:extLst>
      <p:ext uri="{BB962C8B-B14F-4D97-AF65-F5344CB8AC3E}">
        <p14:creationId xmlns:p14="http://schemas.microsoft.com/office/powerpoint/2010/main" val="417227434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ABB698A-01D9-6C40-AB38-F48C2ED660F6}" type="slidenum">
              <a:rPr lang="en-US"/>
              <a:pPr lvl="1"/>
              <a:t>‹#›</a:t>
            </a:fld>
            <a:endParaRPr lang="en-US"/>
          </a:p>
        </p:txBody>
      </p:sp>
    </p:spTree>
    <p:extLst>
      <p:ext uri="{BB962C8B-B14F-4D97-AF65-F5344CB8AC3E}">
        <p14:creationId xmlns:p14="http://schemas.microsoft.com/office/powerpoint/2010/main" val="269582155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BA0504B-4367-6E43-A332-4202D318E088}" type="slidenum">
              <a:rPr lang="en-US"/>
              <a:pPr lvl="1"/>
              <a:t>‹#›</a:t>
            </a:fld>
            <a:endParaRPr lang="en-US"/>
          </a:p>
        </p:txBody>
      </p:sp>
    </p:spTree>
    <p:extLst>
      <p:ext uri="{BB962C8B-B14F-4D97-AF65-F5344CB8AC3E}">
        <p14:creationId xmlns:p14="http://schemas.microsoft.com/office/powerpoint/2010/main" val="146846296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961842A-CD12-6545-BFBA-29B08D3AB6E3}" type="slidenum">
              <a:rPr lang="en-US"/>
              <a:pPr lvl="1"/>
              <a:t>‹#›</a:t>
            </a:fld>
            <a:endParaRPr lang="en-US"/>
          </a:p>
        </p:txBody>
      </p:sp>
    </p:spTree>
    <p:extLst>
      <p:ext uri="{BB962C8B-B14F-4D97-AF65-F5344CB8AC3E}">
        <p14:creationId xmlns:p14="http://schemas.microsoft.com/office/powerpoint/2010/main" val="14801799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324ABEC6-DFD9-8D40-8205-E3AB8A4DDD20}" type="slidenum">
              <a:rPr lang="en-US"/>
              <a:pPr lvl="1"/>
              <a:t>‹#›</a:t>
            </a:fld>
            <a:endParaRPr lang="en-US"/>
          </a:p>
        </p:txBody>
      </p:sp>
    </p:spTree>
    <p:extLst>
      <p:ext uri="{BB962C8B-B14F-4D97-AF65-F5344CB8AC3E}">
        <p14:creationId xmlns:p14="http://schemas.microsoft.com/office/powerpoint/2010/main" val="151451056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A0C01D7-EF40-E14E-9873-2B67DAAF4478}" type="slidenum">
              <a:rPr lang="en-US"/>
              <a:pPr lvl="1"/>
              <a:t>‹#›</a:t>
            </a:fld>
            <a:endParaRPr lang="en-US"/>
          </a:p>
        </p:txBody>
      </p:sp>
    </p:spTree>
    <p:extLst>
      <p:ext uri="{BB962C8B-B14F-4D97-AF65-F5344CB8AC3E}">
        <p14:creationId xmlns:p14="http://schemas.microsoft.com/office/powerpoint/2010/main" val="307008405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29AA0DD-79FD-3343-A164-D1B17E8BB90D}" type="slidenum">
              <a:rPr lang="en-US"/>
              <a:pPr lvl="1"/>
              <a:t>‹#›</a:t>
            </a:fld>
            <a:endParaRPr lang="en-US"/>
          </a:p>
        </p:txBody>
      </p:sp>
    </p:spTree>
    <p:extLst>
      <p:ext uri="{BB962C8B-B14F-4D97-AF65-F5344CB8AC3E}">
        <p14:creationId xmlns:p14="http://schemas.microsoft.com/office/powerpoint/2010/main" val="5323815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69E4A9C9-0B3D-AD45-B9F2-4D4FA18A9735}" type="slidenum">
              <a:rPr lang="en-US"/>
              <a:pPr lvl="1"/>
              <a:t>‹#›</a:t>
            </a:fld>
            <a:endParaRPr lang="en-US"/>
          </a:p>
        </p:txBody>
      </p:sp>
    </p:spTree>
    <p:extLst>
      <p:ext uri="{BB962C8B-B14F-4D97-AF65-F5344CB8AC3E}">
        <p14:creationId xmlns:p14="http://schemas.microsoft.com/office/powerpoint/2010/main" val="181289192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2D45AE16-2E80-D34D-8519-DCE2D88F08B0}" type="slidenum">
              <a:rPr lang="en-US"/>
              <a:pPr lvl="1"/>
              <a:t>‹#›</a:t>
            </a:fld>
            <a:endParaRPr lang="en-US"/>
          </a:p>
        </p:txBody>
      </p:sp>
    </p:spTree>
    <p:extLst>
      <p:ext uri="{BB962C8B-B14F-4D97-AF65-F5344CB8AC3E}">
        <p14:creationId xmlns:p14="http://schemas.microsoft.com/office/powerpoint/2010/main" val="426284055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C9E2177-75AB-C04C-8525-A79E0679F4CE}" type="slidenum">
              <a:rPr lang="en-US"/>
              <a:pPr lvl="1"/>
              <a:t>‹#›</a:t>
            </a:fld>
            <a:endParaRPr lang="en-US"/>
          </a:p>
        </p:txBody>
      </p:sp>
    </p:spTree>
    <p:extLst>
      <p:ext uri="{BB962C8B-B14F-4D97-AF65-F5344CB8AC3E}">
        <p14:creationId xmlns:p14="http://schemas.microsoft.com/office/powerpoint/2010/main" val="168500502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E84BD32-F169-5B46-B9A0-FDB017A2F6E3}" type="slidenum">
              <a:rPr lang="en-US"/>
              <a:pPr lvl="1"/>
              <a:t>‹#›</a:t>
            </a:fld>
            <a:endParaRPr lang="en-US"/>
          </a:p>
        </p:txBody>
      </p:sp>
    </p:spTree>
    <p:extLst>
      <p:ext uri="{BB962C8B-B14F-4D97-AF65-F5344CB8AC3E}">
        <p14:creationId xmlns:p14="http://schemas.microsoft.com/office/powerpoint/2010/main" val="92825933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23C1B80-017F-124B-9B2C-C9EF183E27A1}" type="slidenum">
              <a:rPr lang="en-US"/>
              <a:pPr lvl="1"/>
              <a:t>‹#›</a:t>
            </a:fld>
            <a:endParaRPr lang="en-US"/>
          </a:p>
        </p:txBody>
      </p:sp>
    </p:spTree>
    <p:extLst>
      <p:ext uri="{BB962C8B-B14F-4D97-AF65-F5344CB8AC3E}">
        <p14:creationId xmlns:p14="http://schemas.microsoft.com/office/powerpoint/2010/main" val="2241993805"/>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91E4273-06F4-F846-A52E-3270935049C7}" type="slidenum">
              <a:rPr lang="en-US"/>
              <a:pPr lvl="1"/>
              <a:t>‹#›</a:t>
            </a:fld>
            <a:endParaRPr lang="en-US"/>
          </a:p>
        </p:txBody>
      </p:sp>
    </p:spTree>
    <p:extLst>
      <p:ext uri="{BB962C8B-B14F-4D97-AF65-F5344CB8AC3E}">
        <p14:creationId xmlns:p14="http://schemas.microsoft.com/office/powerpoint/2010/main" val="405383193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EEF503C-8C81-C24C-A493-61546A00292F}" type="slidenum">
              <a:rPr lang="en-US"/>
              <a:pPr lvl="1"/>
              <a:t>‹#›</a:t>
            </a:fld>
            <a:endParaRPr lang="en-US"/>
          </a:p>
        </p:txBody>
      </p:sp>
    </p:spTree>
    <p:extLst>
      <p:ext uri="{BB962C8B-B14F-4D97-AF65-F5344CB8AC3E}">
        <p14:creationId xmlns:p14="http://schemas.microsoft.com/office/powerpoint/2010/main" val="46236153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F1E0F75-421A-7B4C-B182-6C4F6B450D49}" type="slidenum">
              <a:rPr lang="en-US"/>
              <a:pPr lvl="1"/>
              <a:t>‹#›</a:t>
            </a:fld>
            <a:endParaRPr lang="en-US"/>
          </a:p>
        </p:txBody>
      </p:sp>
    </p:spTree>
    <p:extLst>
      <p:ext uri="{BB962C8B-B14F-4D97-AF65-F5344CB8AC3E}">
        <p14:creationId xmlns:p14="http://schemas.microsoft.com/office/powerpoint/2010/main" val="6762308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42A55B-E2D1-8C47-B18E-924F9C620625}" type="slidenum">
              <a:rPr lang="en-US"/>
              <a:pPr lvl="1"/>
              <a:t>‹#›</a:t>
            </a:fld>
            <a:endParaRPr lang="en-US"/>
          </a:p>
        </p:txBody>
      </p:sp>
    </p:spTree>
    <p:extLst>
      <p:ext uri="{BB962C8B-B14F-4D97-AF65-F5344CB8AC3E}">
        <p14:creationId xmlns:p14="http://schemas.microsoft.com/office/powerpoint/2010/main" val="64525482"/>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0DE8CA5-D82F-D64A-A85D-FA20449B017F}" type="slidenum">
              <a:rPr lang="en-US"/>
              <a:pPr lvl="1"/>
              <a:t>‹#›</a:t>
            </a:fld>
            <a:endParaRPr lang="en-US"/>
          </a:p>
        </p:txBody>
      </p:sp>
    </p:spTree>
    <p:extLst>
      <p:ext uri="{BB962C8B-B14F-4D97-AF65-F5344CB8AC3E}">
        <p14:creationId xmlns:p14="http://schemas.microsoft.com/office/powerpoint/2010/main" val="240376583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420DB9B8-229F-C94B-A856-D12A51B5A5D8}" type="slidenum">
              <a:rPr lang="en-US"/>
              <a:pPr lvl="1"/>
              <a:t>‹#›</a:t>
            </a:fld>
            <a:endParaRPr lang="en-US"/>
          </a:p>
        </p:txBody>
      </p:sp>
    </p:spTree>
    <p:extLst>
      <p:ext uri="{BB962C8B-B14F-4D97-AF65-F5344CB8AC3E}">
        <p14:creationId xmlns:p14="http://schemas.microsoft.com/office/powerpoint/2010/main" val="171525702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EA744BE8-BBE5-1743-9C35-5F672C1D3C2A}" type="slidenum">
              <a:rPr lang="en-US"/>
              <a:pPr lvl="1"/>
              <a:t>‹#›</a:t>
            </a:fld>
            <a:endParaRPr lang="en-US"/>
          </a:p>
        </p:txBody>
      </p:sp>
    </p:spTree>
    <p:extLst>
      <p:ext uri="{BB962C8B-B14F-4D97-AF65-F5344CB8AC3E}">
        <p14:creationId xmlns:p14="http://schemas.microsoft.com/office/powerpoint/2010/main" val="126688738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C5381FB-1E45-7C4E-B271-1FA11CC91BE9}" type="slidenum">
              <a:rPr lang="en-US"/>
              <a:pPr lvl="1"/>
              <a:t>‹#›</a:t>
            </a:fld>
            <a:endParaRPr lang="en-US"/>
          </a:p>
        </p:txBody>
      </p:sp>
    </p:spTree>
    <p:extLst>
      <p:ext uri="{BB962C8B-B14F-4D97-AF65-F5344CB8AC3E}">
        <p14:creationId xmlns:p14="http://schemas.microsoft.com/office/powerpoint/2010/main" val="3752421341"/>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4DCAF7C9-0B9B-BD4D-A18D-3BE371188EEF}" type="slidenum">
              <a:rPr lang="en-US"/>
              <a:pPr lvl="1"/>
              <a:t>‹#›</a:t>
            </a:fld>
            <a:endParaRPr lang="en-US"/>
          </a:p>
        </p:txBody>
      </p:sp>
    </p:spTree>
    <p:extLst>
      <p:ext uri="{BB962C8B-B14F-4D97-AF65-F5344CB8AC3E}">
        <p14:creationId xmlns:p14="http://schemas.microsoft.com/office/powerpoint/2010/main" val="1878730364"/>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F5E6E2A-C2A4-894C-80DF-12A7448E6DF1}" type="slidenum">
              <a:rPr lang="en-US"/>
              <a:pPr lvl="1"/>
              <a:t>‹#›</a:t>
            </a:fld>
            <a:endParaRPr lang="en-US"/>
          </a:p>
        </p:txBody>
      </p:sp>
    </p:spTree>
    <p:extLst>
      <p:ext uri="{BB962C8B-B14F-4D97-AF65-F5344CB8AC3E}">
        <p14:creationId xmlns:p14="http://schemas.microsoft.com/office/powerpoint/2010/main" val="3409165590"/>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325E212-9D3F-0E47-B921-FE75726A23FF}" type="slidenum">
              <a:rPr lang="en-US"/>
              <a:pPr lvl="1"/>
              <a:t>‹#›</a:t>
            </a:fld>
            <a:endParaRPr lang="en-US"/>
          </a:p>
        </p:txBody>
      </p:sp>
    </p:spTree>
    <p:extLst>
      <p:ext uri="{BB962C8B-B14F-4D97-AF65-F5344CB8AC3E}">
        <p14:creationId xmlns:p14="http://schemas.microsoft.com/office/powerpoint/2010/main" val="256880402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032BC5D-6829-6E44-B787-913352E56B73}" type="slidenum">
              <a:rPr lang="en-US"/>
              <a:pPr lvl="1"/>
              <a:t>‹#›</a:t>
            </a:fld>
            <a:endParaRPr lang="en-US"/>
          </a:p>
        </p:txBody>
      </p:sp>
    </p:spTree>
    <p:extLst>
      <p:ext uri="{BB962C8B-B14F-4D97-AF65-F5344CB8AC3E}">
        <p14:creationId xmlns:p14="http://schemas.microsoft.com/office/powerpoint/2010/main" val="163790930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57991A0-CA12-6C46-AD4A-BEB783419AF2}" type="slidenum">
              <a:rPr lang="en-US"/>
              <a:pPr lvl="1"/>
              <a:t>‹#›</a:t>
            </a:fld>
            <a:endParaRPr lang="en-US"/>
          </a:p>
        </p:txBody>
      </p:sp>
    </p:spTree>
    <p:extLst>
      <p:ext uri="{BB962C8B-B14F-4D97-AF65-F5344CB8AC3E}">
        <p14:creationId xmlns:p14="http://schemas.microsoft.com/office/powerpoint/2010/main" val="1445763489"/>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E4439E9E-021B-094A-AC43-569498E0EC38}" type="slidenum">
              <a:rPr lang="en-US"/>
              <a:pPr lvl="1"/>
              <a:t>‹#›</a:t>
            </a:fld>
            <a:endParaRPr lang="en-US"/>
          </a:p>
        </p:txBody>
      </p:sp>
    </p:spTree>
    <p:extLst>
      <p:ext uri="{BB962C8B-B14F-4D97-AF65-F5344CB8AC3E}">
        <p14:creationId xmlns:p14="http://schemas.microsoft.com/office/powerpoint/2010/main" val="128830743"/>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4D293A85-11F9-F543-BA48-67529B259426}" type="slidenum">
              <a:rPr lang="en-US"/>
              <a:pPr lvl="1"/>
              <a:t>‹#›</a:t>
            </a:fld>
            <a:endParaRPr lang="en-US"/>
          </a:p>
        </p:txBody>
      </p:sp>
    </p:spTree>
    <p:extLst>
      <p:ext uri="{BB962C8B-B14F-4D97-AF65-F5344CB8AC3E}">
        <p14:creationId xmlns:p14="http://schemas.microsoft.com/office/powerpoint/2010/main" val="4219961596"/>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8BCDD23-785B-5B48-88BB-5D7947F4B919}" type="slidenum">
              <a:rPr lang="en-US"/>
              <a:pPr lvl="1"/>
              <a:t>‹#›</a:t>
            </a:fld>
            <a:endParaRPr lang="en-US"/>
          </a:p>
        </p:txBody>
      </p:sp>
    </p:spTree>
    <p:extLst>
      <p:ext uri="{BB962C8B-B14F-4D97-AF65-F5344CB8AC3E}">
        <p14:creationId xmlns:p14="http://schemas.microsoft.com/office/powerpoint/2010/main" val="1051546526"/>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6CBABC5-711C-4348-9824-F5B5A39CA796}" type="slidenum">
              <a:rPr lang="en-US"/>
              <a:pPr lvl="1"/>
              <a:t>‹#›</a:t>
            </a:fld>
            <a:endParaRPr lang="en-US"/>
          </a:p>
        </p:txBody>
      </p:sp>
    </p:spTree>
    <p:extLst>
      <p:ext uri="{BB962C8B-B14F-4D97-AF65-F5344CB8AC3E}">
        <p14:creationId xmlns:p14="http://schemas.microsoft.com/office/powerpoint/2010/main" val="9411574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86691F02-9811-F248-9997-F5B67FCFBC72}" type="slidenum">
              <a:rPr lang="en-US"/>
              <a:pPr lvl="1"/>
              <a:t>‹#›</a:t>
            </a:fld>
            <a:endParaRPr lang="en-US"/>
          </a:p>
        </p:txBody>
      </p:sp>
    </p:spTree>
    <p:extLst>
      <p:ext uri="{BB962C8B-B14F-4D97-AF65-F5344CB8AC3E}">
        <p14:creationId xmlns:p14="http://schemas.microsoft.com/office/powerpoint/2010/main" val="3735792746"/>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6944C8A2-2BA0-9740-B6EB-1CF08ABBEF19}" type="slidenum">
              <a:rPr lang="en-US"/>
              <a:pPr lvl="1"/>
              <a:t>‹#›</a:t>
            </a:fld>
            <a:endParaRPr lang="en-US"/>
          </a:p>
        </p:txBody>
      </p:sp>
    </p:spTree>
    <p:extLst>
      <p:ext uri="{BB962C8B-B14F-4D97-AF65-F5344CB8AC3E}">
        <p14:creationId xmlns:p14="http://schemas.microsoft.com/office/powerpoint/2010/main" val="1943111156"/>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4D0D8FD9-473C-E244-ACB1-885DF4FEF370}" type="slidenum">
              <a:rPr lang="en-US"/>
              <a:pPr lvl="1"/>
              <a:t>‹#›</a:t>
            </a:fld>
            <a:endParaRPr lang="en-US"/>
          </a:p>
        </p:txBody>
      </p:sp>
    </p:spTree>
    <p:extLst>
      <p:ext uri="{BB962C8B-B14F-4D97-AF65-F5344CB8AC3E}">
        <p14:creationId xmlns:p14="http://schemas.microsoft.com/office/powerpoint/2010/main" val="295076856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E55820D5-105B-CA4F-881F-8D613055D6F1}" type="slidenum">
              <a:rPr lang="en-US"/>
              <a:pPr lvl="1"/>
              <a:t>‹#›</a:t>
            </a:fld>
            <a:endParaRPr lang="en-US"/>
          </a:p>
        </p:txBody>
      </p:sp>
    </p:spTree>
    <p:extLst>
      <p:ext uri="{BB962C8B-B14F-4D97-AF65-F5344CB8AC3E}">
        <p14:creationId xmlns:p14="http://schemas.microsoft.com/office/powerpoint/2010/main" val="2064757473"/>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6A050AC-8C25-4F42-976D-F803BE5159E5}" type="slidenum">
              <a:rPr lang="en-US"/>
              <a:pPr lvl="1"/>
              <a:t>‹#›</a:t>
            </a:fld>
            <a:endParaRPr lang="en-US"/>
          </a:p>
        </p:txBody>
      </p:sp>
    </p:spTree>
    <p:extLst>
      <p:ext uri="{BB962C8B-B14F-4D97-AF65-F5344CB8AC3E}">
        <p14:creationId xmlns:p14="http://schemas.microsoft.com/office/powerpoint/2010/main" val="3093648505"/>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5C3D276-E58D-B84A-B423-D1AB174405EF}" type="slidenum">
              <a:rPr lang="en-US"/>
              <a:pPr lvl="1"/>
              <a:t>‹#›</a:t>
            </a:fld>
            <a:endParaRPr lang="en-US"/>
          </a:p>
        </p:txBody>
      </p:sp>
    </p:spTree>
    <p:extLst>
      <p:ext uri="{BB962C8B-B14F-4D97-AF65-F5344CB8AC3E}">
        <p14:creationId xmlns:p14="http://schemas.microsoft.com/office/powerpoint/2010/main" val="2994404074"/>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F6E4543-3660-6442-BDC1-4DEBFEC63000}" type="slidenum">
              <a:rPr lang="en-US"/>
              <a:pPr lvl="1"/>
              <a:t>‹#›</a:t>
            </a:fld>
            <a:endParaRPr lang="en-US"/>
          </a:p>
        </p:txBody>
      </p:sp>
    </p:spTree>
    <p:extLst>
      <p:ext uri="{BB962C8B-B14F-4D97-AF65-F5344CB8AC3E}">
        <p14:creationId xmlns:p14="http://schemas.microsoft.com/office/powerpoint/2010/main" val="256620795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79B7080-F594-C646-8F34-59D9AC1C595B}" type="slidenum">
              <a:rPr lang="en-US"/>
              <a:pPr lvl="1"/>
              <a:t>‹#›</a:t>
            </a:fld>
            <a:endParaRPr lang="en-US"/>
          </a:p>
        </p:txBody>
      </p:sp>
    </p:spTree>
    <p:extLst>
      <p:ext uri="{BB962C8B-B14F-4D97-AF65-F5344CB8AC3E}">
        <p14:creationId xmlns:p14="http://schemas.microsoft.com/office/powerpoint/2010/main" val="3173466415"/>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70FAB0-104D-8C41-A0D9-D1D236F0CBE7}" type="slidenum">
              <a:rPr lang="en-US"/>
              <a:pPr lvl="1"/>
              <a:t>‹#›</a:t>
            </a:fld>
            <a:endParaRPr lang="en-US"/>
          </a:p>
        </p:txBody>
      </p:sp>
    </p:spTree>
    <p:extLst>
      <p:ext uri="{BB962C8B-B14F-4D97-AF65-F5344CB8AC3E}">
        <p14:creationId xmlns:p14="http://schemas.microsoft.com/office/powerpoint/2010/main" val="658875672"/>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1ACF324-9006-7D49-B0B8-99BF6B273ED0}" type="slidenum">
              <a:rPr lang="en-US"/>
              <a:pPr lvl="1"/>
              <a:t>‹#›</a:t>
            </a:fld>
            <a:endParaRPr lang="en-US"/>
          </a:p>
        </p:txBody>
      </p:sp>
    </p:spTree>
    <p:extLst>
      <p:ext uri="{BB962C8B-B14F-4D97-AF65-F5344CB8AC3E}">
        <p14:creationId xmlns:p14="http://schemas.microsoft.com/office/powerpoint/2010/main" val="232167470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8BDC0B0-F7DD-B04F-B609-87CEE9474AF3}" type="slidenum">
              <a:rPr lang="en-US"/>
              <a:pPr lvl="1"/>
              <a:t>‹#›</a:t>
            </a:fld>
            <a:endParaRPr lang="en-US"/>
          </a:p>
        </p:txBody>
      </p:sp>
    </p:spTree>
    <p:extLst>
      <p:ext uri="{BB962C8B-B14F-4D97-AF65-F5344CB8AC3E}">
        <p14:creationId xmlns:p14="http://schemas.microsoft.com/office/powerpoint/2010/main" val="8936457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A67BD095-1ED9-3E46-A390-254EF34F330A}" type="slidenum">
              <a:rPr lang="en-US"/>
              <a:pPr lvl="1"/>
              <a:t>‹#›</a:t>
            </a:fld>
            <a:endParaRPr lang="en-US"/>
          </a:p>
        </p:txBody>
      </p:sp>
    </p:spTree>
    <p:extLst>
      <p:ext uri="{BB962C8B-B14F-4D97-AF65-F5344CB8AC3E}">
        <p14:creationId xmlns:p14="http://schemas.microsoft.com/office/powerpoint/2010/main" val="338307800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8278334-7888-7443-8C38-41EB8C700FB3}" type="slidenum">
              <a:rPr lang="en-US"/>
              <a:pPr lvl="1"/>
              <a:t>‹#›</a:t>
            </a:fld>
            <a:endParaRPr lang="en-US"/>
          </a:p>
        </p:txBody>
      </p:sp>
    </p:spTree>
    <p:extLst>
      <p:ext uri="{BB962C8B-B14F-4D97-AF65-F5344CB8AC3E}">
        <p14:creationId xmlns:p14="http://schemas.microsoft.com/office/powerpoint/2010/main" val="3404889725"/>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0BCDD988-522E-4C4C-82FA-34FD908C4415}" type="slidenum">
              <a:rPr lang="en-US"/>
              <a:pPr lvl="1"/>
              <a:t>‹#›</a:t>
            </a:fld>
            <a:endParaRPr lang="en-US"/>
          </a:p>
        </p:txBody>
      </p:sp>
    </p:spTree>
    <p:extLst>
      <p:ext uri="{BB962C8B-B14F-4D97-AF65-F5344CB8AC3E}">
        <p14:creationId xmlns:p14="http://schemas.microsoft.com/office/powerpoint/2010/main" val="416589005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7AA97029-EA06-DC43-9DC7-BD252D5D9840}" type="slidenum">
              <a:rPr lang="en-US"/>
              <a:pPr lvl="1"/>
              <a:t>‹#›</a:t>
            </a:fld>
            <a:endParaRPr lang="en-US"/>
          </a:p>
        </p:txBody>
      </p:sp>
    </p:spTree>
    <p:extLst>
      <p:ext uri="{BB962C8B-B14F-4D97-AF65-F5344CB8AC3E}">
        <p14:creationId xmlns:p14="http://schemas.microsoft.com/office/powerpoint/2010/main" val="4047681297"/>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19D9FC6D-2F5F-3F42-9AC9-ABBB038362A7}" type="slidenum">
              <a:rPr lang="en-US"/>
              <a:pPr lvl="1"/>
              <a:t>‹#›</a:t>
            </a:fld>
            <a:endParaRPr lang="en-US"/>
          </a:p>
        </p:txBody>
      </p:sp>
    </p:spTree>
    <p:extLst>
      <p:ext uri="{BB962C8B-B14F-4D97-AF65-F5344CB8AC3E}">
        <p14:creationId xmlns:p14="http://schemas.microsoft.com/office/powerpoint/2010/main" val="3913888105"/>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0BA19043-8348-5644-A56C-D10F5CA5C4DC}" type="slidenum">
              <a:rPr lang="en-US"/>
              <a:pPr lvl="1"/>
              <a:t>‹#›</a:t>
            </a:fld>
            <a:endParaRPr lang="en-US"/>
          </a:p>
        </p:txBody>
      </p:sp>
    </p:spTree>
    <p:extLst>
      <p:ext uri="{BB962C8B-B14F-4D97-AF65-F5344CB8AC3E}">
        <p14:creationId xmlns:p14="http://schemas.microsoft.com/office/powerpoint/2010/main" val="1894961425"/>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4280C8FC-4FDB-BC4A-BEE3-34EF61487E43}" type="slidenum">
              <a:rPr lang="en-US"/>
              <a:pPr lvl="1"/>
              <a:t>‹#›</a:t>
            </a:fld>
            <a:endParaRPr lang="en-US"/>
          </a:p>
        </p:txBody>
      </p:sp>
    </p:spTree>
    <p:extLst>
      <p:ext uri="{BB962C8B-B14F-4D97-AF65-F5344CB8AC3E}">
        <p14:creationId xmlns:p14="http://schemas.microsoft.com/office/powerpoint/2010/main" val="4241712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D74D04CF-EB77-3140-8D36-138567C636F2}" type="slidenum">
              <a:rPr lang="en-US"/>
              <a:pPr lvl="1"/>
              <a:t>‹#›</a:t>
            </a:fld>
            <a:endParaRPr lang="en-US"/>
          </a:p>
        </p:txBody>
      </p:sp>
    </p:spTree>
    <p:extLst>
      <p:ext uri="{BB962C8B-B14F-4D97-AF65-F5344CB8AC3E}">
        <p14:creationId xmlns:p14="http://schemas.microsoft.com/office/powerpoint/2010/main" val="2121889552"/>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5694679A-1326-3E49-9391-93FD51ADD3EF}" type="slidenum">
              <a:rPr lang="en-US"/>
              <a:pPr lvl="1"/>
              <a:t>‹#›</a:t>
            </a:fld>
            <a:endParaRPr lang="en-US"/>
          </a:p>
        </p:txBody>
      </p:sp>
    </p:spTree>
    <p:extLst>
      <p:ext uri="{BB962C8B-B14F-4D97-AF65-F5344CB8AC3E}">
        <p14:creationId xmlns:p14="http://schemas.microsoft.com/office/powerpoint/2010/main" val="131778478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CE572B9B-D609-0A4F-991C-5981FAFD05DF}" type="slidenum">
              <a:rPr lang="en-US"/>
              <a:pPr lvl="1"/>
              <a:t>‹#›</a:t>
            </a:fld>
            <a:endParaRPr lang="en-US"/>
          </a:p>
        </p:txBody>
      </p:sp>
    </p:spTree>
    <p:extLst>
      <p:ext uri="{BB962C8B-B14F-4D97-AF65-F5344CB8AC3E}">
        <p14:creationId xmlns:p14="http://schemas.microsoft.com/office/powerpoint/2010/main" val="3134715212"/>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11A73CE-12F1-854D-8175-FD9B5BFF8E2B}" type="slidenum">
              <a:rPr lang="en-US"/>
              <a:pPr lvl="1"/>
              <a:t>‹#›</a:t>
            </a:fld>
            <a:endParaRPr lang="en-US"/>
          </a:p>
        </p:txBody>
      </p:sp>
    </p:spTree>
    <p:extLst>
      <p:ext uri="{BB962C8B-B14F-4D97-AF65-F5344CB8AC3E}">
        <p14:creationId xmlns:p14="http://schemas.microsoft.com/office/powerpoint/2010/main" val="33381464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86F551A3-5E77-6147-8148-27C134EA6B0E}" type="slidenum">
              <a:rPr lang="en-US"/>
              <a:pPr lvl="1"/>
              <a:t>‹#›</a:t>
            </a:fld>
            <a:endParaRPr lang="en-US"/>
          </a:p>
        </p:txBody>
      </p:sp>
    </p:spTree>
    <p:extLst>
      <p:ext uri="{BB962C8B-B14F-4D97-AF65-F5344CB8AC3E}">
        <p14:creationId xmlns:p14="http://schemas.microsoft.com/office/powerpoint/2010/main" val="1726452962"/>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BC950F8-E315-FD47-9253-94C4820EE040}" type="slidenum">
              <a:rPr lang="en-US"/>
              <a:pPr lvl="1"/>
              <a:t>‹#›</a:t>
            </a:fld>
            <a:endParaRPr lang="en-US"/>
          </a:p>
        </p:txBody>
      </p:sp>
    </p:spTree>
    <p:extLst>
      <p:ext uri="{BB962C8B-B14F-4D97-AF65-F5344CB8AC3E}">
        <p14:creationId xmlns:p14="http://schemas.microsoft.com/office/powerpoint/2010/main" val="218190563"/>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11B8AA9E-9CC9-8840-B780-6D606880F68D}" type="slidenum">
              <a:rPr lang="en-US"/>
              <a:pPr lvl="1"/>
              <a:t>‹#›</a:t>
            </a:fld>
            <a:endParaRPr lang="en-US"/>
          </a:p>
        </p:txBody>
      </p:sp>
    </p:spTree>
    <p:extLst>
      <p:ext uri="{BB962C8B-B14F-4D97-AF65-F5344CB8AC3E}">
        <p14:creationId xmlns:p14="http://schemas.microsoft.com/office/powerpoint/2010/main" val="22728707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302D70B9-1A7D-CD4A-B5E8-076608DA4135}" type="slidenum">
              <a:rPr lang="en-US"/>
              <a:pPr lvl="1"/>
              <a:t>‹#›</a:t>
            </a:fld>
            <a:endParaRPr lang="en-US"/>
          </a:p>
        </p:txBody>
      </p:sp>
    </p:spTree>
    <p:extLst>
      <p:ext uri="{BB962C8B-B14F-4D97-AF65-F5344CB8AC3E}">
        <p14:creationId xmlns:p14="http://schemas.microsoft.com/office/powerpoint/2010/main" val="371532901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8BC6E6C2-BA02-3142-B3D8-60B6FB59C02A}" type="slidenum">
              <a:rPr lang="en-US"/>
              <a:pPr lvl="1"/>
              <a:t>‹#›</a:t>
            </a:fld>
            <a:endParaRPr lang="en-US"/>
          </a:p>
        </p:txBody>
      </p:sp>
    </p:spTree>
    <p:extLst>
      <p:ext uri="{BB962C8B-B14F-4D97-AF65-F5344CB8AC3E}">
        <p14:creationId xmlns:p14="http://schemas.microsoft.com/office/powerpoint/2010/main" val="51516406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9789F707-C6C5-9B43-BC69-0741F021FBED}" type="slidenum">
              <a:rPr lang="en-US"/>
              <a:pPr lvl="1"/>
              <a:t>‹#›</a:t>
            </a:fld>
            <a:endParaRPr lang="en-US"/>
          </a:p>
        </p:txBody>
      </p:sp>
    </p:spTree>
    <p:extLst>
      <p:ext uri="{BB962C8B-B14F-4D97-AF65-F5344CB8AC3E}">
        <p14:creationId xmlns:p14="http://schemas.microsoft.com/office/powerpoint/2010/main" val="2001366659"/>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73402D57-C379-ED4F-AD49-C034AE5489D2}" type="slidenum">
              <a:rPr lang="en-US"/>
              <a:pPr lvl="1"/>
              <a:t>‹#›</a:t>
            </a:fld>
            <a:endParaRPr lang="en-US"/>
          </a:p>
        </p:txBody>
      </p:sp>
    </p:spTree>
    <p:extLst>
      <p:ext uri="{BB962C8B-B14F-4D97-AF65-F5344CB8AC3E}">
        <p14:creationId xmlns:p14="http://schemas.microsoft.com/office/powerpoint/2010/main" val="919450166"/>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64EA17B7-04EA-6643-A43F-1A8E85F5F03A}" type="slidenum">
              <a:rPr lang="en-US"/>
              <a:pPr lvl="1"/>
              <a:t>‹#›</a:t>
            </a:fld>
            <a:endParaRPr lang="en-US"/>
          </a:p>
        </p:txBody>
      </p:sp>
    </p:spTree>
    <p:extLst>
      <p:ext uri="{BB962C8B-B14F-4D97-AF65-F5344CB8AC3E}">
        <p14:creationId xmlns:p14="http://schemas.microsoft.com/office/powerpoint/2010/main" val="367444303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7C591494-F1A4-494F-B732-A9B32A4BBAB9}" type="slidenum">
              <a:rPr lang="en-US"/>
              <a:pPr lvl="1"/>
              <a:t>‹#›</a:t>
            </a:fld>
            <a:endParaRPr lang="en-US"/>
          </a:p>
        </p:txBody>
      </p:sp>
    </p:spTree>
    <p:extLst>
      <p:ext uri="{BB962C8B-B14F-4D97-AF65-F5344CB8AC3E}">
        <p14:creationId xmlns:p14="http://schemas.microsoft.com/office/powerpoint/2010/main" val="326023427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71C78A0-1951-7343-A25E-138B6F7344EA}" type="slidenum">
              <a:rPr lang="en-US"/>
              <a:pPr lvl="1"/>
              <a:t>‹#›</a:t>
            </a:fld>
            <a:endParaRPr lang="en-US"/>
          </a:p>
        </p:txBody>
      </p:sp>
    </p:spTree>
    <p:extLst>
      <p:ext uri="{BB962C8B-B14F-4D97-AF65-F5344CB8AC3E}">
        <p14:creationId xmlns:p14="http://schemas.microsoft.com/office/powerpoint/2010/main" val="805158657"/>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6DE0C66-73A7-3D42-A82F-C31E4E3E1BF7}" type="slidenum">
              <a:rPr lang="en-US"/>
              <a:pPr lvl="1"/>
              <a:t>‹#›</a:t>
            </a:fld>
            <a:endParaRPr lang="en-US"/>
          </a:p>
        </p:txBody>
      </p:sp>
    </p:spTree>
    <p:extLst>
      <p:ext uri="{BB962C8B-B14F-4D97-AF65-F5344CB8AC3E}">
        <p14:creationId xmlns:p14="http://schemas.microsoft.com/office/powerpoint/2010/main" val="9330891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9E57B265-EC84-5643-AA2D-FA68F31D07E1}" type="slidenum">
              <a:rPr lang="en-US"/>
              <a:pPr lvl="1"/>
              <a:t>‹#›</a:t>
            </a:fld>
            <a:endParaRPr lang="en-US"/>
          </a:p>
        </p:txBody>
      </p:sp>
    </p:spTree>
    <p:extLst>
      <p:ext uri="{BB962C8B-B14F-4D97-AF65-F5344CB8AC3E}">
        <p14:creationId xmlns:p14="http://schemas.microsoft.com/office/powerpoint/2010/main" val="445123433"/>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82564828-F70B-5E45-8104-230E46B6297C}" type="slidenum">
              <a:rPr lang="en-US"/>
              <a:pPr lvl="1"/>
              <a:t>‹#›</a:t>
            </a:fld>
            <a:endParaRPr lang="en-US"/>
          </a:p>
        </p:txBody>
      </p:sp>
    </p:spTree>
    <p:extLst>
      <p:ext uri="{BB962C8B-B14F-4D97-AF65-F5344CB8AC3E}">
        <p14:creationId xmlns:p14="http://schemas.microsoft.com/office/powerpoint/2010/main" val="3906161095"/>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A5E385C8-83A8-EC4D-87BF-E89930B96D4F}" type="slidenum">
              <a:rPr lang="en-US"/>
              <a:pPr lvl="1"/>
              <a:t>‹#›</a:t>
            </a:fld>
            <a:endParaRPr lang="en-US"/>
          </a:p>
        </p:txBody>
      </p:sp>
    </p:spTree>
    <p:extLst>
      <p:ext uri="{BB962C8B-B14F-4D97-AF65-F5344CB8AC3E}">
        <p14:creationId xmlns:p14="http://schemas.microsoft.com/office/powerpoint/2010/main" val="11816071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F043367-F714-0848-BD0D-009D8039AAC0}" type="slidenum">
              <a:rPr lang="en-US"/>
              <a:pPr lvl="1"/>
              <a:t>‹#›</a:t>
            </a:fld>
            <a:endParaRPr lang="en-US"/>
          </a:p>
        </p:txBody>
      </p:sp>
    </p:spTree>
    <p:extLst>
      <p:ext uri="{BB962C8B-B14F-4D97-AF65-F5344CB8AC3E}">
        <p14:creationId xmlns:p14="http://schemas.microsoft.com/office/powerpoint/2010/main" val="2449627671"/>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C361B56B-15BC-A94C-8B41-3672FF4D3181}" type="slidenum">
              <a:rPr lang="en-US"/>
              <a:pPr lvl="1"/>
              <a:t>‹#›</a:t>
            </a:fld>
            <a:endParaRPr lang="en-US"/>
          </a:p>
        </p:txBody>
      </p:sp>
    </p:spTree>
    <p:extLst>
      <p:ext uri="{BB962C8B-B14F-4D97-AF65-F5344CB8AC3E}">
        <p14:creationId xmlns:p14="http://schemas.microsoft.com/office/powerpoint/2010/main" val="2582444196"/>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B0816938-47E7-1A42-A737-376132D4008D}" type="slidenum">
              <a:rPr lang="en-US"/>
              <a:pPr lvl="1"/>
              <a:t>‹#›</a:t>
            </a:fld>
            <a:endParaRPr lang="en-US"/>
          </a:p>
        </p:txBody>
      </p:sp>
    </p:spTree>
    <p:extLst>
      <p:ext uri="{BB962C8B-B14F-4D97-AF65-F5344CB8AC3E}">
        <p14:creationId xmlns:p14="http://schemas.microsoft.com/office/powerpoint/2010/main" val="4227351848"/>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AD1AA661-79FF-B14A-B3A5-B7281F3E4B51}" type="slidenum">
              <a:rPr lang="en-US"/>
              <a:pPr lvl="1"/>
              <a:t>‹#›</a:t>
            </a:fld>
            <a:endParaRPr lang="en-US"/>
          </a:p>
        </p:txBody>
      </p:sp>
    </p:spTree>
    <p:extLst>
      <p:ext uri="{BB962C8B-B14F-4D97-AF65-F5344CB8AC3E}">
        <p14:creationId xmlns:p14="http://schemas.microsoft.com/office/powerpoint/2010/main" val="1868322077"/>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C32525F2-A204-6547-97AB-4BF3A59A1CE2}" type="slidenum">
              <a:rPr lang="en-US"/>
              <a:pPr lvl="1"/>
              <a:t>‹#›</a:t>
            </a:fld>
            <a:endParaRPr lang="en-US"/>
          </a:p>
        </p:txBody>
      </p:sp>
    </p:spTree>
    <p:extLst>
      <p:ext uri="{BB962C8B-B14F-4D97-AF65-F5344CB8AC3E}">
        <p14:creationId xmlns:p14="http://schemas.microsoft.com/office/powerpoint/2010/main" val="386141840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D8245FDD-CD30-AA4B-87D9-8D03BA926357}" type="slidenum">
              <a:rPr lang="en-US"/>
              <a:pPr lvl="1"/>
              <a:t>‹#›</a:t>
            </a:fld>
            <a:endParaRPr lang="en-US"/>
          </a:p>
        </p:txBody>
      </p:sp>
    </p:spTree>
    <p:extLst>
      <p:ext uri="{BB962C8B-B14F-4D97-AF65-F5344CB8AC3E}">
        <p14:creationId xmlns:p14="http://schemas.microsoft.com/office/powerpoint/2010/main" val="3339260490"/>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F10B9058-17C7-1B44-B669-7099448F63C0}" type="slidenum">
              <a:rPr lang="en-US"/>
              <a:pPr lvl="1"/>
              <a:t>‹#›</a:t>
            </a:fld>
            <a:endParaRPr lang="en-US"/>
          </a:p>
        </p:txBody>
      </p:sp>
    </p:spTree>
    <p:extLst>
      <p:ext uri="{BB962C8B-B14F-4D97-AF65-F5344CB8AC3E}">
        <p14:creationId xmlns:p14="http://schemas.microsoft.com/office/powerpoint/2010/main" val="4091037874"/>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42113" y="609600"/>
            <a:ext cx="2019300" cy="5484813"/>
          </a:xfrm>
        </p:spPr>
        <p:txBody>
          <a:bodyPr vert="eaVert"/>
          <a:lstStyle/>
          <a:p>
            <a:r>
              <a:rPr lang="x-none"/>
              <a:t>Click to edit Master title style</a:t>
            </a:r>
            <a:endParaRPr lang="fr-FR"/>
          </a:p>
        </p:txBody>
      </p:sp>
      <p:sp>
        <p:nvSpPr>
          <p:cNvPr id="3" name="Vertical Text Placeholder 2"/>
          <p:cNvSpPr>
            <a:spLocks noGrp="1"/>
          </p:cNvSpPr>
          <p:nvPr>
            <p:ph type="body" orient="vert" idx="1"/>
          </p:nvPr>
        </p:nvSpPr>
        <p:spPr>
          <a:xfrm>
            <a:off x="682625" y="609600"/>
            <a:ext cx="5907088" cy="5484813"/>
          </a:xfrm>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150E5690-2B90-074E-8C66-04600B5DEA8D}" type="slidenum">
              <a:rPr lang="en-US"/>
              <a:pPr lvl="1"/>
              <a:t>‹#›</a:t>
            </a:fld>
            <a:endParaRPr lang="en-US"/>
          </a:p>
        </p:txBody>
      </p:sp>
    </p:spTree>
    <p:extLst>
      <p:ext uri="{BB962C8B-B14F-4D97-AF65-F5344CB8AC3E}">
        <p14:creationId xmlns:p14="http://schemas.microsoft.com/office/powerpoint/2010/main" val="1940959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50CDF8A-F109-494F-B950-F571ECEFD0D7}" type="slidenum">
              <a:rPr lang="en-US"/>
              <a:pPr lvl="1"/>
              <a:t>‹#›</a:t>
            </a:fld>
            <a:endParaRPr lang="en-US"/>
          </a:p>
        </p:txBody>
      </p:sp>
    </p:spTree>
    <p:extLst>
      <p:ext uri="{BB962C8B-B14F-4D97-AF65-F5344CB8AC3E}">
        <p14:creationId xmlns:p14="http://schemas.microsoft.com/office/powerpoint/2010/main" val="3340565466"/>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x-none"/>
              <a:t>Click to edit Master title style</a:t>
            </a:r>
            <a:endParaRPr lang="fr-FR"/>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x-none"/>
              <a:t>Click to edit Master subtitle style</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9692E6EF-8C45-364A-BADC-496A8343F1F6}" type="slidenum">
              <a:rPr lang="en-US"/>
              <a:pPr lvl="1"/>
              <a:t>‹#›</a:t>
            </a:fld>
            <a:endParaRPr lang="en-US"/>
          </a:p>
        </p:txBody>
      </p:sp>
    </p:spTree>
    <p:extLst>
      <p:ext uri="{BB962C8B-B14F-4D97-AF65-F5344CB8AC3E}">
        <p14:creationId xmlns:p14="http://schemas.microsoft.com/office/powerpoint/2010/main" val="775822013"/>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idx="1"/>
          </p:nvPr>
        </p:nvSpPr>
        <p:spPr/>
        <p:txBody>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B1963DAE-910A-3A4B-8EB6-EFCF23DC2015}" type="slidenum">
              <a:rPr lang="en-US"/>
              <a:pPr lvl="1"/>
              <a:t>‹#›</a:t>
            </a:fld>
            <a:endParaRPr lang="en-US"/>
          </a:p>
        </p:txBody>
      </p:sp>
    </p:spTree>
    <p:extLst>
      <p:ext uri="{BB962C8B-B14F-4D97-AF65-F5344CB8AC3E}">
        <p14:creationId xmlns:p14="http://schemas.microsoft.com/office/powerpoint/2010/main" val="3861767787"/>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x-none"/>
              <a:t>Click to edit Master title style</a:t>
            </a:r>
            <a:endParaRPr lang="fr-F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x-none"/>
              <a:t>Click to edit Master text styles</a:t>
            </a: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235A2352-1067-014B-8C26-67EE6E6E5A91}" type="slidenum">
              <a:rPr lang="en-US"/>
              <a:pPr lvl="1"/>
              <a:t>‹#›</a:t>
            </a:fld>
            <a:endParaRPr lang="en-US"/>
          </a:p>
        </p:txBody>
      </p:sp>
    </p:spTree>
    <p:extLst>
      <p:ext uri="{BB962C8B-B14F-4D97-AF65-F5344CB8AC3E}">
        <p14:creationId xmlns:p14="http://schemas.microsoft.com/office/powerpoint/2010/main" val="296437995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Content Placeholder 2"/>
          <p:cNvSpPr>
            <a:spLocks noGrp="1"/>
          </p:cNvSpPr>
          <p:nvPr>
            <p:ph sz="half" idx="1"/>
          </p:nvPr>
        </p:nvSpPr>
        <p:spPr>
          <a:xfrm>
            <a:off x="682625" y="1981200"/>
            <a:ext cx="3808413"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Content Placeholder 3"/>
          <p:cNvSpPr>
            <a:spLocks noGrp="1"/>
          </p:cNvSpPr>
          <p:nvPr>
            <p:ph sz="half" idx="2"/>
          </p:nvPr>
        </p:nvSpPr>
        <p:spPr>
          <a:xfrm>
            <a:off x="4643438" y="1981200"/>
            <a:ext cx="3810000" cy="41132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2822B9B8-A5CC-D045-B9D6-E364842F4B3C}" type="slidenum">
              <a:rPr lang="en-US"/>
              <a:pPr lvl="1"/>
              <a:t>‹#›</a:t>
            </a:fld>
            <a:endParaRPr lang="en-US"/>
          </a:p>
        </p:txBody>
      </p:sp>
    </p:spTree>
    <p:extLst>
      <p:ext uri="{BB962C8B-B14F-4D97-AF65-F5344CB8AC3E}">
        <p14:creationId xmlns:p14="http://schemas.microsoft.com/office/powerpoint/2010/main" val="3677869492"/>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x-none"/>
              <a:t>Click to edit Master title style</a:t>
            </a:r>
            <a:endParaRPr lang="fr-F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7" name="Date Placeholder 6"/>
          <p:cNvSpPr>
            <a:spLocks noGrp="1"/>
          </p:cNvSpPr>
          <p:nvPr>
            <p:ph type="dt" idx="10"/>
          </p:nvPr>
        </p:nvSpPr>
        <p:spPr/>
        <p:txBody>
          <a:bodyPr/>
          <a:lstStyle>
            <a:lvl1pPr>
              <a:defRPr/>
            </a:lvl1pPr>
          </a:lstStyle>
          <a:p>
            <a:r>
              <a:rPr lang="en-US"/>
              <a:t>09/12/14</a:t>
            </a:r>
          </a:p>
        </p:txBody>
      </p:sp>
      <p:sp>
        <p:nvSpPr>
          <p:cNvPr id="8" name="Slide Number Placeholder 7"/>
          <p:cNvSpPr>
            <a:spLocks noGrp="1"/>
          </p:cNvSpPr>
          <p:nvPr>
            <p:ph type="sldNum" idx="11"/>
          </p:nvPr>
        </p:nvSpPr>
        <p:spPr/>
        <p:txBody>
          <a:bodyPr/>
          <a:lstStyle>
            <a:lvl2pPr lvl="1">
              <a:defRPr/>
            </a:lvl2pPr>
          </a:lstStyle>
          <a:p>
            <a:pPr lvl="1"/>
            <a:fld id="{AABBE940-3F2B-8E43-A3A2-82F8291DE0BB}" type="slidenum">
              <a:rPr lang="en-US"/>
              <a:pPr lvl="1"/>
              <a:t>‹#›</a:t>
            </a:fld>
            <a:endParaRPr lang="en-US"/>
          </a:p>
        </p:txBody>
      </p:sp>
    </p:spTree>
    <p:extLst>
      <p:ext uri="{BB962C8B-B14F-4D97-AF65-F5344CB8AC3E}">
        <p14:creationId xmlns:p14="http://schemas.microsoft.com/office/powerpoint/2010/main" val="1900947749"/>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Date Placeholder 2"/>
          <p:cNvSpPr>
            <a:spLocks noGrp="1"/>
          </p:cNvSpPr>
          <p:nvPr>
            <p:ph type="dt" idx="10"/>
          </p:nvPr>
        </p:nvSpPr>
        <p:spPr/>
        <p:txBody>
          <a:bodyPr/>
          <a:lstStyle>
            <a:lvl1pPr>
              <a:defRPr/>
            </a:lvl1pPr>
          </a:lstStyle>
          <a:p>
            <a:r>
              <a:rPr lang="en-US"/>
              <a:t>09/12/14</a:t>
            </a:r>
          </a:p>
        </p:txBody>
      </p:sp>
      <p:sp>
        <p:nvSpPr>
          <p:cNvPr id="4" name="Slide Number Placeholder 3"/>
          <p:cNvSpPr>
            <a:spLocks noGrp="1"/>
          </p:cNvSpPr>
          <p:nvPr>
            <p:ph type="sldNum" idx="11"/>
          </p:nvPr>
        </p:nvSpPr>
        <p:spPr/>
        <p:txBody>
          <a:bodyPr/>
          <a:lstStyle>
            <a:lvl2pPr lvl="1">
              <a:defRPr/>
            </a:lvl2pPr>
          </a:lstStyle>
          <a:p>
            <a:pPr lvl="1"/>
            <a:fld id="{DED5E456-4F8B-1640-8E18-0458DDCFBD12}" type="slidenum">
              <a:rPr lang="en-US"/>
              <a:pPr lvl="1"/>
              <a:t>‹#›</a:t>
            </a:fld>
            <a:endParaRPr lang="en-US"/>
          </a:p>
        </p:txBody>
      </p:sp>
    </p:spTree>
    <p:extLst>
      <p:ext uri="{BB962C8B-B14F-4D97-AF65-F5344CB8AC3E}">
        <p14:creationId xmlns:p14="http://schemas.microsoft.com/office/powerpoint/2010/main" val="940070160"/>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idx="10"/>
          </p:nvPr>
        </p:nvSpPr>
        <p:spPr/>
        <p:txBody>
          <a:bodyPr/>
          <a:lstStyle>
            <a:lvl1pPr>
              <a:defRPr/>
            </a:lvl1pPr>
          </a:lstStyle>
          <a:p>
            <a:r>
              <a:rPr lang="en-US"/>
              <a:t>09/12/14</a:t>
            </a:r>
          </a:p>
        </p:txBody>
      </p:sp>
      <p:sp>
        <p:nvSpPr>
          <p:cNvPr id="3" name="Slide Number Placeholder 2"/>
          <p:cNvSpPr>
            <a:spLocks noGrp="1"/>
          </p:cNvSpPr>
          <p:nvPr>
            <p:ph type="sldNum" idx="11"/>
          </p:nvPr>
        </p:nvSpPr>
        <p:spPr/>
        <p:txBody>
          <a:bodyPr/>
          <a:lstStyle>
            <a:lvl2pPr lvl="1">
              <a:defRPr/>
            </a:lvl2pPr>
          </a:lstStyle>
          <a:p>
            <a:pPr lvl="1"/>
            <a:fld id="{B0104357-1D9F-D144-A76E-26E198F1EA1A}" type="slidenum">
              <a:rPr lang="en-US"/>
              <a:pPr lvl="1"/>
              <a:t>‹#›</a:t>
            </a:fld>
            <a:endParaRPr lang="en-US"/>
          </a:p>
        </p:txBody>
      </p:sp>
    </p:spTree>
    <p:extLst>
      <p:ext uri="{BB962C8B-B14F-4D97-AF65-F5344CB8AC3E}">
        <p14:creationId xmlns:p14="http://schemas.microsoft.com/office/powerpoint/2010/main" val="4267214304"/>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x-none"/>
              <a:t>Click to edit Master title style</a:t>
            </a:r>
            <a:endParaRPr lang="fr-F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8B26EA80-625A-9D4D-A5DE-6D2F12A32271}" type="slidenum">
              <a:rPr lang="en-US"/>
              <a:pPr lvl="1"/>
              <a:t>‹#›</a:t>
            </a:fld>
            <a:endParaRPr lang="en-US"/>
          </a:p>
        </p:txBody>
      </p:sp>
    </p:spTree>
    <p:extLst>
      <p:ext uri="{BB962C8B-B14F-4D97-AF65-F5344CB8AC3E}">
        <p14:creationId xmlns:p14="http://schemas.microsoft.com/office/powerpoint/2010/main" val="484597937"/>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x-none"/>
              <a:t>Click to edit Master title style</a:t>
            </a:r>
            <a:endParaRPr lang="fr-F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idx="10"/>
          </p:nvPr>
        </p:nvSpPr>
        <p:spPr/>
        <p:txBody>
          <a:bodyPr/>
          <a:lstStyle>
            <a:lvl1pPr>
              <a:defRPr/>
            </a:lvl1pPr>
          </a:lstStyle>
          <a:p>
            <a:r>
              <a:rPr lang="en-US"/>
              <a:t>09/12/14</a:t>
            </a:r>
          </a:p>
        </p:txBody>
      </p:sp>
      <p:sp>
        <p:nvSpPr>
          <p:cNvPr id="6" name="Slide Number Placeholder 5"/>
          <p:cNvSpPr>
            <a:spLocks noGrp="1"/>
          </p:cNvSpPr>
          <p:nvPr>
            <p:ph type="sldNum" idx="11"/>
          </p:nvPr>
        </p:nvSpPr>
        <p:spPr/>
        <p:txBody>
          <a:bodyPr/>
          <a:lstStyle>
            <a:lvl2pPr lvl="1">
              <a:defRPr/>
            </a:lvl2pPr>
          </a:lstStyle>
          <a:p>
            <a:pPr lvl="1"/>
            <a:fld id="{A9F9F40C-47F7-5342-8457-BFF391A6D5DF}" type="slidenum">
              <a:rPr lang="en-US"/>
              <a:pPr lvl="1"/>
              <a:t>‹#›</a:t>
            </a:fld>
            <a:endParaRPr lang="en-US"/>
          </a:p>
        </p:txBody>
      </p:sp>
    </p:spTree>
    <p:extLst>
      <p:ext uri="{BB962C8B-B14F-4D97-AF65-F5344CB8AC3E}">
        <p14:creationId xmlns:p14="http://schemas.microsoft.com/office/powerpoint/2010/main" val="4230570925"/>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a:t>Click to edit Master title style</a:t>
            </a:r>
            <a:endParaRPr lang="fr-FR"/>
          </a:p>
        </p:txBody>
      </p:sp>
      <p:sp>
        <p:nvSpPr>
          <p:cNvPr id="3" name="Vertical Text Placeholder 2"/>
          <p:cNvSpPr>
            <a:spLocks noGrp="1"/>
          </p:cNvSpPr>
          <p:nvPr>
            <p:ph type="body" orient="vert" idx="1"/>
          </p:nvPr>
        </p:nvSpPr>
        <p:spPr/>
        <p:txBody>
          <a:bodyPr vert="eaVert"/>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lang="fr-FR"/>
          </a:p>
        </p:txBody>
      </p:sp>
      <p:sp>
        <p:nvSpPr>
          <p:cNvPr id="4" name="Date Placeholder 3"/>
          <p:cNvSpPr>
            <a:spLocks noGrp="1"/>
          </p:cNvSpPr>
          <p:nvPr>
            <p:ph type="dt" idx="10"/>
          </p:nvPr>
        </p:nvSpPr>
        <p:spPr/>
        <p:txBody>
          <a:bodyPr/>
          <a:lstStyle>
            <a:lvl1pPr>
              <a:defRPr/>
            </a:lvl1pPr>
          </a:lstStyle>
          <a:p>
            <a:r>
              <a:rPr lang="en-US"/>
              <a:t>09/12/14</a:t>
            </a:r>
          </a:p>
        </p:txBody>
      </p:sp>
      <p:sp>
        <p:nvSpPr>
          <p:cNvPr id="5" name="Slide Number Placeholder 4"/>
          <p:cNvSpPr>
            <a:spLocks noGrp="1"/>
          </p:cNvSpPr>
          <p:nvPr>
            <p:ph type="sldNum" idx="11"/>
          </p:nvPr>
        </p:nvSpPr>
        <p:spPr/>
        <p:txBody>
          <a:bodyPr/>
          <a:lstStyle>
            <a:lvl2pPr lvl="1">
              <a:defRPr/>
            </a:lvl2pPr>
          </a:lstStyle>
          <a:p>
            <a:pPr lvl="1"/>
            <a:fld id="{3292C1FD-A900-A140-AED9-8E97A1AD18FA}" type="slidenum">
              <a:rPr lang="en-US"/>
              <a:pPr lvl="1"/>
              <a:t>‹#›</a:t>
            </a:fld>
            <a:endParaRPr lang="en-US"/>
          </a:p>
        </p:txBody>
      </p:sp>
    </p:spTree>
    <p:extLst>
      <p:ext uri="{BB962C8B-B14F-4D97-AF65-F5344CB8AC3E}">
        <p14:creationId xmlns:p14="http://schemas.microsoft.com/office/powerpoint/2010/main" val="770221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08.xml"/><Relationship Id="rId3" Type="http://schemas.openxmlformats.org/officeDocument/2006/relationships/slideLayout" Target="../slideLayouts/slideLayout103.xml"/><Relationship Id="rId7" Type="http://schemas.openxmlformats.org/officeDocument/2006/relationships/slideLayout" Target="../slideLayouts/slideLayout107.xml"/><Relationship Id="rId12" Type="http://schemas.openxmlformats.org/officeDocument/2006/relationships/theme" Target="../theme/theme10.xml"/><Relationship Id="rId2" Type="http://schemas.openxmlformats.org/officeDocument/2006/relationships/slideLayout" Target="../slideLayouts/slideLayout102.xml"/><Relationship Id="rId1" Type="http://schemas.openxmlformats.org/officeDocument/2006/relationships/slideLayout" Target="../slideLayouts/slideLayout101.xml"/><Relationship Id="rId6" Type="http://schemas.openxmlformats.org/officeDocument/2006/relationships/slideLayout" Target="../slideLayouts/slideLayout106.xml"/><Relationship Id="rId11" Type="http://schemas.openxmlformats.org/officeDocument/2006/relationships/slideLayout" Target="../slideLayouts/slideLayout111.xml"/><Relationship Id="rId5" Type="http://schemas.openxmlformats.org/officeDocument/2006/relationships/slideLayout" Target="../slideLayouts/slideLayout105.xml"/><Relationship Id="rId10" Type="http://schemas.openxmlformats.org/officeDocument/2006/relationships/slideLayout" Target="../slideLayouts/slideLayout110.xml"/><Relationship Id="rId4" Type="http://schemas.openxmlformats.org/officeDocument/2006/relationships/slideLayout" Target="../slideLayouts/slideLayout104.xml"/><Relationship Id="rId9" Type="http://schemas.openxmlformats.org/officeDocument/2006/relationships/slideLayout" Target="../slideLayouts/slideLayout109.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19.xml"/><Relationship Id="rId3" Type="http://schemas.openxmlformats.org/officeDocument/2006/relationships/slideLayout" Target="../slideLayouts/slideLayout114.xml"/><Relationship Id="rId7" Type="http://schemas.openxmlformats.org/officeDocument/2006/relationships/slideLayout" Target="../slideLayouts/slideLayout118.xml"/><Relationship Id="rId12" Type="http://schemas.openxmlformats.org/officeDocument/2006/relationships/theme" Target="../theme/theme11.xml"/><Relationship Id="rId2" Type="http://schemas.openxmlformats.org/officeDocument/2006/relationships/slideLayout" Target="../slideLayouts/slideLayout113.xml"/><Relationship Id="rId1" Type="http://schemas.openxmlformats.org/officeDocument/2006/relationships/slideLayout" Target="../slideLayouts/slideLayout112.xml"/><Relationship Id="rId6" Type="http://schemas.openxmlformats.org/officeDocument/2006/relationships/slideLayout" Target="../slideLayouts/slideLayout117.xml"/><Relationship Id="rId11" Type="http://schemas.openxmlformats.org/officeDocument/2006/relationships/slideLayout" Target="../slideLayouts/slideLayout122.xml"/><Relationship Id="rId5" Type="http://schemas.openxmlformats.org/officeDocument/2006/relationships/slideLayout" Target="../slideLayouts/slideLayout116.xml"/><Relationship Id="rId10" Type="http://schemas.openxmlformats.org/officeDocument/2006/relationships/slideLayout" Target="../slideLayouts/slideLayout121.xml"/><Relationship Id="rId4" Type="http://schemas.openxmlformats.org/officeDocument/2006/relationships/slideLayout" Target="../slideLayouts/slideLayout115.xml"/><Relationship Id="rId9" Type="http://schemas.openxmlformats.org/officeDocument/2006/relationships/slideLayout" Target="../slideLayouts/slideLayout120.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theme" Target="../theme/theme3.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theme" Target="../theme/theme4.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3.xml"/><Relationship Id="rId3" Type="http://schemas.openxmlformats.org/officeDocument/2006/relationships/slideLayout" Target="../slideLayouts/slideLayout48.xml"/><Relationship Id="rId7" Type="http://schemas.openxmlformats.org/officeDocument/2006/relationships/slideLayout" Target="../slideLayouts/slideLayout52.xml"/><Relationship Id="rId12" Type="http://schemas.openxmlformats.org/officeDocument/2006/relationships/theme" Target="../theme/theme5.xml"/><Relationship Id="rId2" Type="http://schemas.openxmlformats.org/officeDocument/2006/relationships/slideLayout" Target="../slideLayouts/slideLayout47.xml"/><Relationship Id="rId1" Type="http://schemas.openxmlformats.org/officeDocument/2006/relationships/slideLayout" Target="../slideLayouts/slideLayout46.xml"/><Relationship Id="rId6" Type="http://schemas.openxmlformats.org/officeDocument/2006/relationships/slideLayout" Target="../slideLayouts/slideLayout51.xml"/><Relationship Id="rId11" Type="http://schemas.openxmlformats.org/officeDocument/2006/relationships/slideLayout" Target="../slideLayouts/slideLayout56.xml"/><Relationship Id="rId5" Type="http://schemas.openxmlformats.org/officeDocument/2006/relationships/slideLayout" Target="../slideLayouts/slideLayout50.xml"/><Relationship Id="rId10" Type="http://schemas.openxmlformats.org/officeDocument/2006/relationships/slideLayout" Target="../slideLayouts/slideLayout55.xml"/><Relationship Id="rId4" Type="http://schemas.openxmlformats.org/officeDocument/2006/relationships/slideLayout" Target="../slideLayouts/slideLayout49.xml"/><Relationship Id="rId9" Type="http://schemas.openxmlformats.org/officeDocument/2006/relationships/slideLayout" Target="../slideLayouts/slideLayout5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4.xml"/><Relationship Id="rId3" Type="http://schemas.openxmlformats.org/officeDocument/2006/relationships/slideLayout" Target="../slideLayouts/slideLayout59.xml"/><Relationship Id="rId7" Type="http://schemas.openxmlformats.org/officeDocument/2006/relationships/slideLayout" Target="../slideLayouts/slideLayout63.xml"/><Relationship Id="rId12" Type="http://schemas.openxmlformats.org/officeDocument/2006/relationships/theme" Target="../theme/theme6.xml"/><Relationship Id="rId2" Type="http://schemas.openxmlformats.org/officeDocument/2006/relationships/slideLayout" Target="../slideLayouts/slideLayout58.xml"/><Relationship Id="rId1" Type="http://schemas.openxmlformats.org/officeDocument/2006/relationships/slideLayout" Target="../slideLayouts/slideLayout57.xml"/><Relationship Id="rId6" Type="http://schemas.openxmlformats.org/officeDocument/2006/relationships/slideLayout" Target="../slideLayouts/slideLayout62.xml"/><Relationship Id="rId11" Type="http://schemas.openxmlformats.org/officeDocument/2006/relationships/slideLayout" Target="../slideLayouts/slideLayout67.xml"/><Relationship Id="rId5" Type="http://schemas.openxmlformats.org/officeDocument/2006/relationships/slideLayout" Target="../slideLayouts/slideLayout61.xml"/><Relationship Id="rId10" Type="http://schemas.openxmlformats.org/officeDocument/2006/relationships/slideLayout" Target="../slideLayouts/slideLayout66.xml"/><Relationship Id="rId4" Type="http://schemas.openxmlformats.org/officeDocument/2006/relationships/slideLayout" Target="../slideLayouts/slideLayout60.xml"/><Relationship Id="rId9" Type="http://schemas.openxmlformats.org/officeDocument/2006/relationships/slideLayout" Target="../slideLayouts/slideLayout65.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5.xml"/><Relationship Id="rId3" Type="http://schemas.openxmlformats.org/officeDocument/2006/relationships/slideLayout" Target="../slideLayouts/slideLayout70.xml"/><Relationship Id="rId7" Type="http://schemas.openxmlformats.org/officeDocument/2006/relationships/slideLayout" Target="../slideLayouts/slideLayout74.xml"/><Relationship Id="rId12" Type="http://schemas.openxmlformats.org/officeDocument/2006/relationships/theme" Target="../theme/theme7.xml"/><Relationship Id="rId2" Type="http://schemas.openxmlformats.org/officeDocument/2006/relationships/slideLayout" Target="../slideLayouts/slideLayout69.xml"/><Relationship Id="rId1" Type="http://schemas.openxmlformats.org/officeDocument/2006/relationships/slideLayout" Target="../slideLayouts/slideLayout68.xml"/><Relationship Id="rId6" Type="http://schemas.openxmlformats.org/officeDocument/2006/relationships/slideLayout" Target="../slideLayouts/slideLayout73.xml"/><Relationship Id="rId11" Type="http://schemas.openxmlformats.org/officeDocument/2006/relationships/slideLayout" Target="../slideLayouts/slideLayout78.xml"/><Relationship Id="rId5" Type="http://schemas.openxmlformats.org/officeDocument/2006/relationships/slideLayout" Target="../slideLayouts/slideLayout72.xml"/><Relationship Id="rId10" Type="http://schemas.openxmlformats.org/officeDocument/2006/relationships/slideLayout" Target="../slideLayouts/slideLayout77.xml"/><Relationship Id="rId4" Type="http://schemas.openxmlformats.org/officeDocument/2006/relationships/slideLayout" Target="../slideLayouts/slideLayout71.xml"/><Relationship Id="rId9" Type="http://schemas.openxmlformats.org/officeDocument/2006/relationships/slideLayout" Target="../slideLayouts/slideLayout7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86.xml"/><Relationship Id="rId3" Type="http://schemas.openxmlformats.org/officeDocument/2006/relationships/slideLayout" Target="../slideLayouts/slideLayout81.xml"/><Relationship Id="rId7" Type="http://schemas.openxmlformats.org/officeDocument/2006/relationships/slideLayout" Target="../slideLayouts/slideLayout85.xml"/><Relationship Id="rId12" Type="http://schemas.openxmlformats.org/officeDocument/2006/relationships/theme" Target="../theme/theme8.xml"/><Relationship Id="rId2" Type="http://schemas.openxmlformats.org/officeDocument/2006/relationships/slideLayout" Target="../slideLayouts/slideLayout80.xml"/><Relationship Id="rId1" Type="http://schemas.openxmlformats.org/officeDocument/2006/relationships/slideLayout" Target="../slideLayouts/slideLayout79.xml"/><Relationship Id="rId6" Type="http://schemas.openxmlformats.org/officeDocument/2006/relationships/slideLayout" Target="../slideLayouts/slideLayout84.xml"/><Relationship Id="rId11" Type="http://schemas.openxmlformats.org/officeDocument/2006/relationships/slideLayout" Target="../slideLayouts/slideLayout89.xml"/><Relationship Id="rId5" Type="http://schemas.openxmlformats.org/officeDocument/2006/relationships/slideLayout" Target="../slideLayouts/slideLayout83.xml"/><Relationship Id="rId10" Type="http://schemas.openxmlformats.org/officeDocument/2006/relationships/slideLayout" Target="../slideLayouts/slideLayout88.xml"/><Relationship Id="rId4" Type="http://schemas.openxmlformats.org/officeDocument/2006/relationships/slideLayout" Target="../slideLayouts/slideLayout82.xml"/><Relationship Id="rId9" Type="http://schemas.openxmlformats.org/officeDocument/2006/relationships/slideLayout" Target="../slideLayouts/slideLayout87.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97.xml"/><Relationship Id="rId3" Type="http://schemas.openxmlformats.org/officeDocument/2006/relationships/slideLayout" Target="../slideLayouts/slideLayout92.xml"/><Relationship Id="rId7" Type="http://schemas.openxmlformats.org/officeDocument/2006/relationships/slideLayout" Target="../slideLayouts/slideLayout96.xml"/><Relationship Id="rId12" Type="http://schemas.openxmlformats.org/officeDocument/2006/relationships/theme" Target="../theme/theme9.xml"/><Relationship Id="rId2" Type="http://schemas.openxmlformats.org/officeDocument/2006/relationships/slideLayout" Target="../slideLayouts/slideLayout91.xml"/><Relationship Id="rId1" Type="http://schemas.openxmlformats.org/officeDocument/2006/relationships/slideLayout" Target="../slideLayouts/slideLayout90.xml"/><Relationship Id="rId6" Type="http://schemas.openxmlformats.org/officeDocument/2006/relationships/slideLayout" Target="../slideLayouts/slideLayout95.xml"/><Relationship Id="rId11" Type="http://schemas.openxmlformats.org/officeDocument/2006/relationships/slideLayout" Target="../slideLayouts/slideLayout100.xml"/><Relationship Id="rId5" Type="http://schemas.openxmlformats.org/officeDocument/2006/relationships/slideLayout" Target="../slideLayouts/slideLayout94.xml"/><Relationship Id="rId10" Type="http://schemas.openxmlformats.org/officeDocument/2006/relationships/slideLayout" Target="../slideLayouts/slideLayout99.xml"/><Relationship Id="rId4" Type="http://schemas.openxmlformats.org/officeDocument/2006/relationships/slideLayout" Target="../slideLayouts/slideLayout93.xml"/><Relationship Id="rId9" Type="http://schemas.openxmlformats.org/officeDocument/2006/relationships/slideLayout" Target="../slideLayouts/slideLayout9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2049" name="Group 1"/>
          <p:cNvGrpSpPr>
            <a:grpSpLocks/>
          </p:cNvGrpSpPr>
          <p:nvPr/>
        </p:nvGrpSpPr>
        <p:grpSpPr bwMode="auto">
          <a:xfrm>
            <a:off x="-7758113" y="1463675"/>
            <a:ext cx="16900526" cy="10793413"/>
            <a:chOff x="-4887" y="922"/>
            <a:chExt cx="10646" cy="6799"/>
          </a:xfrm>
        </p:grpSpPr>
        <p:sp>
          <p:nvSpPr>
            <p:cNvPr id="2050" name="AutoShape 2"/>
            <p:cNvSpPr>
              <a:spLocks noChangeArrowheads="1"/>
            </p:cNvSpPr>
            <p:nvPr/>
          </p:nvSpPr>
          <p:spPr bwMode="auto">
            <a:xfrm>
              <a:off x="2061" y="1707"/>
              <a:ext cx="3698" cy="2612"/>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523 w 3699"/>
                <a:gd name="T5" fmla="*/ 2611 h 2613"/>
                <a:gd name="T6" fmla="*/ 3698 w 3699"/>
                <a:gd name="T7" fmla="*/ 2612 h 2613"/>
                <a:gd name="T8" fmla="*/ 3698 w 3699"/>
                <a:gd name="T9" fmla="*/ 2228 h 2613"/>
                <a:gd name="T10" fmla="*/ 0 w 3699"/>
                <a:gd name="T11" fmla="*/ 0 h 2613"/>
                <a:gd name="T12" fmla="*/ 160 w 3699"/>
                <a:gd name="T13" fmla="*/ 118 h 2613"/>
                <a:gd name="T14" fmla="*/ 292 w 3699"/>
                <a:gd name="T15" fmla="*/ 219 h 2613"/>
                <a:gd name="T16" fmla="*/ 441 w 3699"/>
                <a:gd name="T17" fmla="*/ 347 h 2613"/>
                <a:gd name="T18" fmla="*/ 585 w 3699"/>
                <a:gd name="T19" fmla="*/ 482 h 2613"/>
                <a:gd name="T20" fmla="*/ 796 w 3699"/>
                <a:gd name="T21" fmla="*/ 711 h 2613"/>
                <a:gd name="T22" fmla="*/ 983 w 3699"/>
                <a:gd name="T23" fmla="*/ 955 h 2613"/>
                <a:gd name="T24" fmla="*/ 1119 w 3699"/>
                <a:gd name="T25" fmla="*/ 1168 h 2613"/>
                <a:gd name="T26" fmla="*/ 1238 w 3699"/>
                <a:gd name="T27" fmla="*/ 1388 h 2613"/>
                <a:gd name="T28" fmla="*/ 1331 w 3699"/>
                <a:gd name="T29" fmla="*/ 1608 h 2613"/>
                <a:gd name="T30" fmla="*/ 1400 w 3699"/>
                <a:gd name="T31" fmla="*/ 1809 h 2613"/>
                <a:gd name="T32" fmla="*/ 1447 w 3699"/>
                <a:gd name="T33" fmla="*/ 1979 h 2613"/>
                <a:gd name="T34" fmla="*/ 1490 w 3699"/>
                <a:gd name="T35" fmla="*/ 2190 h 2613"/>
                <a:gd name="T36" fmla="*/ 1511 w 3699"/>
                <a:gd name="T37" fmla="*/ 2374 h 2613"/>
                <a:gd name="T38" fmla="*/ 1523 w 3699"/>
                <a:gd name="T39" fmla="*/ 2611 h 2613"/>
                <a:gd name="T40" fmla="*/ 0 w 3699"/>
                <a:gd name="T41" fmla="*/ 0 h 2613"/>
                <a:gd name="T42" fmla="*/ 3699 w 3699"/>
                <a:gd name="T43" fmla="*/ 2613 h 2613"/>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3699" h="2613">
                  <a:moveTo>
                    <a:pt x="1523" y="2611"/>
                  </a:moveTo>
                  <a:lnTo>
                    <a:pt x="3698" y="2612"/>
                  </a:lnTo>
                  <a:lnTo>
                    <a:pt x="3698" y="2228"/>
                  </a:lnTo>
                  <a:lnTo>
                    <a:pt x="0" y="0"/>
                  </a:lnTo>
                  <a:lnTo>
                    <a:pt x="160" y="118"/>
                  </a:lnTo>
                  <a:lnTo>
                    <a:pt x="292" y="219"/>
                  </a:lnTo>
                  <a:lnTo>
                    <a:pt x="441" y="347"/>
                  </a:lnTo>
                  <a:lnTo>
                    <a:pt x="585" y="482"/>
                  </a:lnTo>
                  <a:lnTo>
                    <a:pt x="796" y="711"/>
                  </a:lnTo>
                  <a:lnTo>
                    <a:pt x="983" y="955"/>
                  </a:lnTo>
                  <a:lnTo>
                    <a:pt x="1119" y="1168"/>
                  </a:lnTo>
                  <a:lnTo>
                    <a:pt x="1238" y="1388"/>
                  </a:lnTo>
                  <a:lnTo>
                    <a:pt x="1331" y="1608"/>
                  </a:lnTo>
                  <a:lnTo>
                    <a:pt x="1400" y="1809"/>
                  </a:lnTo>
                  <a:lnTo>
                    <a:pt x="1447" y="1979"/>
                  </a:lnTo>
                  <a:lnTo>
                    <a:pt x="1490" y="2190"/>
                  </a:lnTo>
                  <a:lnTo>
                    <a:pt x="1511" y="2374"/>
                  </a:lnTo>
                  <a:lnTo>
                    <a:pt x="1523" y="2611"/>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1" name="AutoShape 3"/>
            <p:cNvSpPr>
              <a:spLocks noChangeArrowheads="1"/>
            </p:cNvSpPr>
            <p:nvPr/>
          </p:nvSpPr>
          <p:spPr bwMode="auto">
            <a:xfrm>
              <a:off x="-4887" y="922"/>
              <a:ext cx="8473" cy="6799"/>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8474 w 43200"/>
                <a:gd name="T5" fmla="*/ 3400 h 43200"/>
                <a:gd name="T6" fmla="*/ 4900 w 43200"/>
                <a:gd name="T7" fmla="*/ 42 h 43200"/>
                <a:gd name="T8" fmla="*/ 4237 w 43200"/>
                <a:gd name="T9" fmla="*/ 3400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path>
                <a:path w="43200" h="43200" stroke="0" extrusionOk="0">
                  <a:moveTo>
                    <a:pt x="43200" y="21600"/>
                  </a:moveTo>
                  <a:cubicBezTo>
                    <a:pt x="43200" y="33529"/>
                    <a:pt x="33529" y="43200"/>
                    <a:pt x="21600" y="43200"/>
                  </a:cubicBezTo>
                  <a:cubicBezTo>
                    <a:pt x="9670" y="43200"/>
                    <a:pt x="0" y="33529"/>
                    <a:pt x="0" y="21600"/>
                  </a:cubicBezTo>
                  <a:cubicBezTo>
                    <a:pt x="0" y="9670"/>
                    <a:pt x="9670" y="0"/>
                    <a:pt x="21600" y="0"/>
                  </a:cubicBezTo>
                  <a:cubicBezTo>
                    <a:pt x="22731" y="0"/>
                    <a:pt x="23861" y="88"/>
                    <a:pt x="24979" y="265"/>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05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205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205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2055" name="Text Box 7"/>
          <p:cNvSpPr txBox="1">
            <a:spLocks noChangeArrowheads="1"/>
          </p:cNvSpPr>
          <p:nvPr/>
        </p:nvSpPr>
        <p:spPr bwMode="auto">
          <a:xfrm>
            <a:off x="1295400"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205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cs typeface="Arial Unicode MS" charset="0"/>
              </a:defRPr>
            </a:lvl2pPr>
          </a:lstStyle>
          <a:p>
            <a:pPr lvl="1"/>
            <a:fld id="{210A51DA-AA9C-2241-9A9E-CA1FB5A582C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 id="214748368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1265" name="Group 1"/>
          <p:cNvGrpSpPr>
            <a:grpSpLocks/>
          </p:cNvGrpSpPr>
          <p:nvPr/>
        </p:nvGrpSpPr>
        <p:grpSpPr bwMode="auto">
          <a:xfrm>
            <a:off x="-8405813" y="4763"/>
            <a:ext cx="17537113" cy="13689012"/>
            <a:chOff x="-5295" y="3"/>
            <a:chExt cx="11047" cy="8623"/>
          </a:xfrm>
        </p:grpSpPr>
        <p:sp>
          <p:nvSpPr>
            <p:cNvPr id="1126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6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126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126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127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127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127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D1B3B1BA-9995-EA4C-8FEB-A08D8588B473}"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70" r:id="rId1"/>
    <p:sldLayoutId id="2147483771" r:id="rId2"/>
    <p:sldLayoutId id="2147483772" r:id="rId3"/>
    <p:sldLayoutId id="2147483773" r:id="rId4"/>
    <p:sldLayoutId id="2147483774" r:id="rId5"/>
    <p:sldLayoutId id="2147483775" r:id="rId6"/>
    <p:sldLayoutId id="2147483776" r:id="rId7"/>
    <p:sldLayoutId id="2147483777" r:id="rId8"/>
    <p:sldLayoutId id="2147483778" r:id="rId9"/>
    <p:sldLayoutId id="2147483779" r:id="rId10"/>
    <p:sldLayoutId id="2147483780"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2289" name="Group 1"/>
          <p:cNvGrpSpPr>
            <a:grpSpLocks/>
          </p:cNvGrpSpPr>
          <p:nvPr/>
        </p:nvGrpSpPr>
        <p:grpSpPr bwMode="auto">
          <a:xfrm>
            <a:off x="-8405813" y="4763"/>
            <a:ext cx="17537113" cy="13689012"/>
            <a:chOff x="-5295" y="3"/>
            <a:chExt cx="11047" cy="8623"/>
          </a:xfrm>
        </p:grpSpPr>
        <p:sp>
          <p:nvSpPr>
            <p:cNvPr id="1229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229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229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229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229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229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E269E439-3248-F04A-8164-68B88A4870A9}"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81" r:id="rId1"/>
    <p:sldLayoutId id="2147483782" r:id="rId2"/>
    <p:sldLayoutId id="2147483783" r:id="rId3"/>
    <p:sldLayoutId id="2147483784" r:id="rId4"/>
    <p:sldLayoutId id="2147483785" r:id="rId5"/>
    <p:sldLayoutId id="2147483786" r:id="rId6"/>
    <p:sldLayoutId id="2147483787" r:id="rId7"/>
    <p:sldLayoutId id="2147483788" r:id="rId8"/>
    <p:sldLayoutId id="2147483789" r:id="rId9"/>
    <p:sldLayoutId id="2147483790" r:id="rId10"/>
    <p:sldLayoutId id="2147483791"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3073" name="Group 1"/>
          <p:cNvGrpSpPr>
            <a:grpSpLocks/>
          </p:cNvGrpSpPr>
          <p:nvPr/>
        </p:nvGrpSpPr>
        <p:grpSpPr bwMode="auto">
          <a:xfrm>
            <a:off x="-8405813" y="4763"/>
            <a:ext cx="17537113" cy="13689012"/>
            <a:chOff x="-5295" y="3"/>
            <a:chExt cx="11047" cy="8623"/>
          </a:xfrm>
        </p:grpSpPr>
        <p:sp>
          <p:nvSpPr>
            <p:cNvPr id="307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7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307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307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307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307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308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151423C6-A04C-A34D-8354-3531987A943C}"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 id="2147483692" r:id="rId11"/>
    <p:sldLayoutId id="2147483792" r:id="rId12"/>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4097" name="Group 1"/>
          <p:cNvGrpSpPr>
            <a:grpSpLocks/>
          </p:cNvGrpSpPr>
          <p:nvPr/>
        </p:nvGrpSpPr>
        <p:grpSpPr bwMode="auto">
          <a:xfrm>
            <a:off x="-8405813" y="4763"/>
            <a:ext cx="17537113" cy="13689012"/>
            <a:chOff x="-5295" y="3"/>
            <a:chExt cx="11047" cy="8623"/>
          </a:xfrm>
        </p:grpSpPr>
        <p:sp>
          <p:nvSpPr>
            <p:cNvPr id="409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09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410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410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410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410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410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1A9C01D-3DDD-954F-A9C0-5561DFB9CAAA}"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5121" name="Group 1"/>
          <p:cNvGrpSpPr>
            <a:grpSpLocks/>
          </p:cNvGrpSpPr>
          <p:nvPr/>
        </p:nvGrpSpPr>
        <p:grpSpPr bwMode="auto">
          <a:xfrm>
            <a:off x="-8405813" y="4763"/>
            <a:ext cx="17537113" cy="13689012"/>
            <a:chOff x="-5295" y="3"/>
            <a:chExt cx="11047" cy="8623"/>
          </a:xfrm>
        </p:grpSpPr>
        <p:sp>
          <p:nvSpPr>
            <p:cNvPr id="512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512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512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512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512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512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8CCFE40-F09A-8A46-9A8B-B7316F4E2B91}"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04" r:id="rId1"/>
    <p:sldLayoutId id="2147483705" r:id="rId2"/>
    <p:sldLayoutId id="2147483706" r:id="rId3"/>
    <p:sldLayoutId id="2147483707" r:id="rId4"/>
    <p:sldLayoutId id="2147483708" r:id="rId5"/>
    <p:sldLayoutId id="2147483709" r:id="rId6"/>
    <p:sldLayoutId id="2147483710" r:id="rId7"/>
    <p:sldLayoutId id="2147483711" r:id="rId8"/>
    <p:sldLayoutId id="2147483712" r:id="rId9"/>
    <p:sldLayoutId id="2147483713" r:id="rId10"/>
    <p:sldLayoutId id="2147483714"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6145" name="Group 1"/>
          <p:cNvGrpSpPr>
            <a:grpSpLocks/>
          </p:cNvGrpSpPr>
          <p:nvPr/>
        </p:nvGrpSpPr>
        <p:grpSpPr bwMode="auto">
          <a:xfrm>
            <a:off x="-8405813" y="4763"/>
            <a:ext cx="17537113" cy="13689012"/>
            <a:chOff x="-5295" y="3"/>
            <a:chExt cx="11047" cy="8623"/>
          </a:xfrm>
        </p:grpSpPr>
        <p:sp>
          <p:nvSpPr>
            <p:cNvPr id="6146"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47"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6148"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6149"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6150"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6151"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6152"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39802C6A-1CFB-5540-8074-7B868FB8E96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7169" name="Group 1"/>
          <p:cNvGrpSpPr>
            <a:grpSpLocks/>
          </p:cNvGrpSpPr>
          <p:nvPr/>
        </p:nvGrpSpPr>
        <p:grpSpPr bwMode="auto">
          <a:xfrm>
            <a:off x="-8405813" y="4763"/>
            <a:ext cx="17537113" cy="13689012"/>
            <a:chOff x="-5295" y="3"/>
            <a:chExt cx="11047" cy="8623"/>
          </a:xfrm>
        </p:grpSpPr>
        <p:sp>
          <p:nvSpPr>
            <p:cNvPr id="7170"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1"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7172"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7173"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7174"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7175"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7176"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F90547EC-1C3F-B446-93C2-E56441356B2E}"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8193" name="Group 1"/>
          <p:cNvGrpSpPr>
            <a:grpSpLocks/>
          </p:cNvGrpSpPr>
          <p:nvPr/>
        </p:nvGrpSpPr>
        <p:grpSpPr bwMode="auto">
          <a:xfrm>
            <a:off x="-8405813" y="4763"/>
            <a:ext cx="17537113" cy="13689012"/>
            <a:chOff x="-5295" y="3"/>
            <a:chExt cx="11047" cy="8623"/>
          </a:xfrm>
        </p:grpSpPr>
        <p:sp>
          <p:nvSpPr>
            <p:cNvPr id="8194"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195"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8196"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8197"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8198"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8199"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8200"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20ACD14F-B6E7-394E-A6CD-79C59E19B6BF}"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37" r:id="rId1"/>
    <p:sldLayoutId id="2147483738" r:id="rId2"/>
    <p:sldLayoutId id="2147483739" r:id="rId3"/>
    <p:sldLayoutId id="2147483740" r:id="rId4"/>
    <p:sldLayoutId id="2147483741" r:id="rId5"/>
    <p:sldLayoutId id="2147483742" r:id="rId6"/>
    <p:sldLayoutId id="2147483743" r:id="rId7"/>
    <p:sldLayoutId id="2147483744" r:id="rId8"/>
    <p:sldLayoutId id="2147483745" r:id="rId9"/>
    <p:sldLayoutId id="2147483746" r:id="rId10"/>
    <p:sldLayoutId id="2147483747"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9217" name="Group 1"/>
          <p:cNvGrpSpPr>
            <a:grpSpLocks/>
          </p:cNvGrpSpPr>
          <p:nvPr/>
        </p:nvGrpSpPr>
        <p:grpSpPr bwMode="auto">
          <a:xfrm>
            <a:off x="-8405813" y="4763"/>
            <a:ext cx="17537113" cy="13689012"/>
            <a:chOff x="-5295" y="3"/>
            <a:chExt cx="11047" cy="8623"/>
          </a:xfrm>
        </p:grpSpPr>
        <p:sp>
          <p:nvSpPr>
            <p:cNvPr id="9218"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19"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9220"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9221"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9222"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9223"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9224"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C38259F4-065A-554C-9FED-2B18AFFB5EF7}"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48" r:id="rId1"/>
    <p:sldLayoutId id="2147483749" r:id="rId2"/>
    <p:sldLayoutId id="2147483750" r:id="rId3"/>
    <p:sldLayoutId id="2147483751" r:id="rId4"/>
    <p:sldLayoutId id="2147483752" r:id="rId5"/>
    <p:sldLayoutId id="2147483753" r:id="rId6"/>
    <p:sldLayoutId id="2147483754" r:id="rId7"/>
    <p:sldLayoutId id="2147483755" r:id="rId8"/>
    <p:sldLayoutId id="2147483756" r:id="rId9"/>
    <p:sldLayoutId id="2147483757" r:id="rId10"/>
    <p:sldLayoutId id="2147483758"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cSld>
    <p:bg>
      <p:bgPr>
        <a:solidFill>
          <a:srgbClr val="0D3C96"/>
        </a:solidFill>
        <a:effectLst/>
      </p:bgPr>
    </p:bg>
    <p:spTree>
      <p:nvGrpSpPr>
        <p:cNvPr id="1" name=""/>
        <p:cNvGrpSpPr/>
        <p:nvPr/>
      </p:nvGrpSpPr>
      <p:grpSpPr>
        <a:xfrm>
          <a:off x="0" y="0"/>
          <a:ext cx="0" cy="0"/>
          <a:chOff x="0" y="0"/>
          <a:chExt cx="0" cy="0"/>
        </a:xfrm>
      </p:grpSpPr>
      <p:grpSp>
        <p:nvGrpSpPr>
          <p:cNvPr id="10241" name="Group 1"/>
          <p:cNvGrpSpPr>
            <a:grpSpLocks/>
          </p:cNvGrpSpPr>
          <p:nvPr/>
        </p:nvGrpSpPr>
        <p:grpSpPr bwMode="auto">
          <a:xfrm>
            <a:off x="-8405813" y="4763"/>
            <a:ext cx="17537113" cy="13689012"/>
            <a:chOff x="-5295" y="3"/>
            <a:chExt cx="11047" cy="8623"/>
          </a:xfrm>
        </p:grpSpPr>
        <p:sp>
          <p:nvSpPr>
            <p:cNvPr id="10242" name="AutoShape 2"/>
            <p:cNvSpPr>
              <a:spLocks noChangeArrowheads="1"/>
            </p:cNvSpPr>
            <p:nvPr/>
          </p:nvSpPr>
          <p:spPr bwMode="auto">
            <a:xfrm>
              <a:off x="3394" y="999"/>
              <a:ext cx="2358" cy="331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905 w 2359"/>
                <a:gd name="T5" fmla="*/ 3312 h 3314"/>
                <a:gd name="T6" fmla="*/ 2358 w 2359"/>
                <a:gd name="T7" fmla="*/ 3313 h 3314"/>
                <a:gd name="T8" fmla="*/ 2358 w 2359"/>
                <a:gd name="T9" fmla="*/ 1437 h 3314"/>
                <a:gd name="T10" fmla="*/ 0 w 2359"/>
                <a:gd name="T11" fmla="*/ 0 h 3314"/>
                <a:gd name="T12" fmla="*/ 201 w 2359"/>
                <a:gd name="T13" fmla="*/ 150 h 3314"/>
                <a:gd name="T14" fmla="*/ 366 w 2359"/>
                <a:gd name="T15" fmla="*/ 279 h 3314"/>
                <a:gd name="T16" fmla="*/ 552 w 2359"/>
                <a:gd name="T17" fmla="*/ 441 h 3314"/>
                <a:gd name="T18" fmla="*/ 732 w 2359"/>
                <a:gd name="T19" fmla="*/ 612 h 3314"/>
                <a:gd name="T20" fmla="*/ 996 w 2359"/>
                <a:gd name="T21" fmla="*/ 903 h 3314"/>
                <a:gd name="T22" fmla="*/ 1230 w 2359"/>
                <a:gd name="T23" fmla="*/ 1212 h 3314"/>
                <a:gd name="T24" fmla="*/ 1400 w 2359"/>
                <a:gd name="T25" fmla="*/ 1482 h 3314"/>
                <a:gd name="T26" fmla="*/ 1548 w 2359"/>
                <a:gd name="T27" fmla="*/ 1761 h 3314"/>
                <a:gd name="T28" fmla="*/ 1665 w 2359"/>
                <a:gd name="T29" fmla="*/ 2040 h 3314"/>
                <a:gd name="T30" fmla="*/ 1751 w 2359"/>
                <a:gd name="T31" fmla="*/ 2295 h 3314"/>
                <a:gd name="T32" fmla="*/ 1809 w 2359"/>
                <a:gd name="T33" fmla="*/ 2511 h 3314"/>
                <a:gd name="T34" fmla="*/ 1863 w 2359"/>
                <a:gd name="T35" fmla="*/ 2778 h 3314"/>
                <a:gd name="T36" fmla="*/ 1890 w 2359"/>
                <a:gd name="T37" fmla="*/ 3012 h 3314"/>
                <a:gd name="T38" fmla="*/ 1905 w 2359"/>
                <a:gd name="T39" fmla="*/ 3312 h 3314"/>
                <a:gd name="T40" fmla="*/ 0 w 2359"/>
                <a:gd name="T41" fmla="*/ 0 h 3314"/>
                <a:gd name="T42" fmla="*/ 2359 w 2359"/>
                <a:gd name="T43" fmla="*/ 3314 h 3314"/>
              </a:gdLst>
              <a:ahLst/>
              <a:cxnLst>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T40" t="T41" r="T42" b="T43"/>
              <a:pathLst>
                <a:path w="2359" h="3314">
                  <a:moveTo>
                    <a:pt x="1905" y="3312"/>
                  </a:moveTo>
                  <a:lnTo>
                    <a:pt x="2358" y="3313"/>
                  </a:lnTo>
                  <a:lnTo>
                    <a:pt x="2358" y="1437"/>
                  </a:lnTo>
                  <a:lnTo>
                    <a:pt x="0" y="0"/>
                  </a:lnTo>
                  <a:lnTo>
                    <a:pt x="201" y="150"/>
                  </a:lnTo>
                  <a:lnTo>
                    <a:pt x="366" y="279"/>
                  </a:lnTo>
                  <a:lnTo>
                    <a:pt x="552" y="441"/>
                  </a:lnTo>
                  <a:lnTo>
                    <a:pt x="732" y="612"/>
                  </a:lnTo>
                  <a:lnTo>
                    <a:pt x="996" y="903"/>
                  </a:lnTo>
                  <a:lnTo>
                    <a:pt x="1230" y="1212"/>
                  </a:lnTo>
                  <a:lnTo>
                    <a:pt x="1400" y="1482"/>
                  </a:lnTo>
                  <a:lnTo>
                    <a:pt x="1548" y="1761"/>
                  </a:lnTo>
                  <a:lnTo>
                    <a:pt x="1665" y="2040"/>
                  </a:lnTo>
                  <a:lnTo>
                    <a:pt x="1751" y="2295"/>
                  </a:lnTo>
                  <a:lnTo>
                    <a:pt x="1809" y="2511"/>
                  </a:lnTo>
                  <a:lnTo>
                    <a:pt x="1863" y="2778"/>
                  </a:lnTo>
                  <a:lnTo>
                    <a:pt x="1890" y="3012"/>
                  </a:lnTo>
                  <a:lnTo>
                    <a:pt x="1905" y="3312"/>
                  </a:lnTo>
                </a:path>
              </a:pathLst>
            </a:custGeom>
            <a:gradFill rotWithShape="0">
              <a:gsLst>
                <a:gs pos="0">
                  <a:srgbClr val="3366FF"/>
                </a:gs>
                <a:gs pos="100000">
                  <a:srgbClr val="182F76"/>
                </a:gs>
              </a:gsLst>
              <a:lin ang="10800000" scaled="1"/>
            </a:gradFill>
            <a:ln>
              <a:noFill/>
            </a:ln>
            <a:effectLst/>
            <a:extLs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3" name="AutoShape 3"/>
            <p:cNvSpPr>
              <a:spLocks noChangeArrowheads="1"/>
            </p:cNvSpPr>
            <p:nvPr/>
          </p:nvSpPr>
          <p:spPr bwMode="auto">
            <a:xfrm>
              <a:off x="-5295" y="3"/>
              <a:ext cx="10595" cy="8623"/>
            </a:xfrm>
            <a:custGeom>
              <a:avLst/>
              <a:gdLst>
                <a:gd name="G0" fmla="+- 0 0 0"/>
                <a:gd name="G1" fmla="+- -11796480 0 0"/>
                <a:gd name="G2" fmla="+- 0 0 -11796480"/>
                <a:gd name="G3" fmla="+- 10800 0 0"/>
                <a:gd name="G4" fmla="+- 0 0 0"/>
                <a:gd name="T0" fmla="*/ 360 256 1"/>
                <a:gd name="T1" fmla="*/ 0 256 1"/>
                <a:gd name="G5" fmla="+- G2 T0 T1"/>
                <a:gd name="G6" fmla="?: G2 G2 G5"/>
                <a:gd name="G7" fmla="+- 0 0 G6"/>
                <a:gd name="G8" fmla="+- 5400 0 0"/>
                <a:gd name="G9" fmla="+- 0 0 -11796480"/>
                <a:gd name="G10" fmla="+- 5400 0 2700"/>
                <a:gd name="G11" fmla="cos G10 0"/>
                <a:gd name="G12" fmla="sin G10 0"/>
                <a:gd name="G13" fmla="cos 13500 0"/>
                <a:gd name="G14" fmla="sin 13500 0"/>
                <a:gd name="G15" fmla="+- G11 10800 0"/>
                <a:gd name="G16" fmla="+- G12 10800 0"/>
                <a:gd name="G17" fmla="+- G13 10800 0"/>
                <a:gd name="G18" fmla="+- G14 10800 0"/>
                <a:gd name="G19" fmla="*/ 5400 1 2"/>
                <a:gd name="G20" fmla="+- G19 5400 0"/>
                <a:gd name="G21" fmla="cos G20 0"/>
                <a:gd name="G22" fmla="sin G20 0"/>
                <a:gd name="G23" fmla="+- G21 10800 0"/>
                <a:gd name="G24" fmla="+- G12 G23 G22"/>
                <a:gd name="G25" fmla="+- G22 G23 G11"/>
                <a:gd name="G26" fmla="cos 10800 0"/>
                <a:gd name="G27" fmla="sin 10800 0"/>
                <a:gd name="G28" fmla="cos 5400 0"/>
                <a:gd name="G29" fmla="sin 5400 0"/>
                <a:gd name="G30" fmla="+- G26 10800 0"/>
                <a:gd name="G31" fmla="+- G27 10800 0"/>
                <a:gd name="G32" fmla="+- G28 10800 0"/>
                <a:gd name="G33" fmla="+- G29 10800 0"/>
                <a:gd name="G34" fmla="+- G19 5400 0"/>
                <a:gd name="G35" fmla="cos G34 -11796480"/>
                <a:gd name="G36" fmla="sin G34 -11796480"/>
                <a:gd name="G37" fmla="+/ -11796480 0 2"/>
                <a:gd name="T2" fmla="*/ 180 256 1"/>
                <a:gd name="T3" fmla="*/ 0 256 1"/>
                <a:gd name="G38" fmla="+- G37 T2 T3"/>
                <a:gd name="G39" fmla="?: G2 G37 G38"/>
                <a:gd name="G40" fmla="cos 10800 G39"/>
                <a:gd name="G41" fmla="sin 10800 G39"/>
                <a:gd name="G42" fmla="cos 5400 G39"/>
                <a:gd name="G43" fmla="sin 5400 G39"/>
                <a:gd name="G44" fmla="+- G40 10800 0"/>
                <a:gd name="G45" fmla="+- G41 10800 0"/>
                <a:gd name="G46" fmla="+- G42 10800 0"/>
                <a:gd name="G47" fmla="+- G43 10800 0"/>
                <a:gd name="G48" fmla="+- G35 10800 0"/>
                <a:gd name="G49" fmla="+- G36 10800 0"/>
                <a:gd name="T4" fmla="*/ 10596 w 43200"/>
                <a:gd name="T5" fmla="*/ 4312 h 43200"/>
                <a:gd name="T6" fmla="*/ 5298 w 43200"/>
                <a:gd name="T7" fmla="*/ 0 h 43200"/>
                <a:gd name="T8" fmla="*/ 5298 w 43200"/>
                <a:gd name="T9" fmla="*/ 4312 h 43200"/>
                <a:gd name="T10" fmla="*/ 0 w 43200"/>
                <a:gd name="T11" fmla="*/ 0 h 43200"/>
                <a:gd name="T12" fmla="*/ 43200 w 43200"/>
                <a:gd name="T13" fmla="*/ 43200 h 43200"/>
              </a:gdLst>
              <a:ahLst/>
              <a:cxnLst>
                <a:cxn ang="0">
                  <a:pos x="T4" y="T5"/>
                </a:cxn>
                <a:cxn ang="0">
                  <a:pos x="T6" y="T7"/>
                </a:cxn>
                <a:cxn ang="0">
                  <a:pos x="T8" y="T9"/>
                </a:cxn>
              </a:cxnLst>
              <a:rect l="T10" t="T11" r="T12" b="T13"/>
              <a:pathLst>
                <a:path w="43200" h="43200" fill="none" extrusionOk="0">
                  <a:moveTo>
                    <a:pt x="43200" y="21600"/>
                  </a:moveTo>
                  <a:cubicBezTo>
                    <a:pt x="43200" y="33529"/>
                    <a:pt x="33529" y="43200"/>
                    <a:pt x="21600" y="43200"/>
                  </a:cubicBezTo>
                  <a:cubicBezTo>
                    <a:pt x="9670" y="43200"/>
                    <a:pt x="0" y="33529"/>
                    <a:pt x="0" y="21600"/>
                  </a:cubicBezTo>
                  <a:cubicBezTo>
                    <a:pt x="0" y="9670"/>
                    <a:pt x="9670" y="-1"/>
                    <a:pt x="21600" y="-1"/>
                  </a:cubicBezTo>
                </a:path>
                <a:path w="43200" h="43200" stroke="0" extrusionOk="0">
                  <a:moveTo>
                    <a:pt x="43200" y="21600"/>
                  </a:moveTo>
                  <a:cubicBezTo>
                    <a:pt x="43200" y="33529"/>
                    <a:pt x="33529" y="43200"/>
                    <a:pt x="21600" y="43200"/>
                  </a:cubicBezTo>
                  <a:cubicBezTo>
                    <a:pt x="9670" y="43200"/>
                    <a:pt x="0" y="33529"/>
                    <a:pt x="0" y="21600"/>
                  </a:cubicBezTo>
                  <a:cubicBezTo>
                    <a:pt x="0" y="9670"/>
                    <a:pt x="9670" y="-1"/>
                    <a:pt x="21600" y="-1"/>
                  </a:cubicBezTo>
                  <a:lnTo>
                    <a:pt x="21600" y="21600"/>
                  </a:lnTo>
                  <a:close/>
                </a:path>
              </a:pathLst>
            </a:custGeom>
            <a:noFill/>
            <a:ln w="12600">
              <a:solidFill>
                <a:srgbClr val="3366FF"/>
              </a:solidFill>
              <a:round/>
              <a:headEnd/>
              <a:tailEnd/>
            </a:ln>
            <a:effectLst/>
            <a:extLst>
              <a:ext uri="{909E8E84-426E-40dd-AFC4-6F175D3DCCD1}">
                <a14:hiddenFill xmlns="" xmlns:a14="http://schemas.microsoft.com/office/drawing/2010/main">
                  <a:solidFill>
                    <a:srgbClr val="FFFFFF"/>
                  </a:solidFill>
                </a14:hiddenFill>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10244" name="Rectangle 4"/>
          <p:cNvSpPr>
            <a:spLocks noGrp="1" noChangeArrowheads="1"/>
          </p:cNvSpPr>
          <p:nvPr>
            <p:ph type="title"/>
          </p:nvPr>
        </p:nvSpPr>
        <p:spPr bwMode="auto">
          <a:xfrm>
            <a:off x="682625" y="609600"/>
            <a:ext cx="8078788" cy="1141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bodyPr>
          <a:lstStyle/>
          <a:p>
            <a:pPr lvl="0"/>
            <a:r>
              <a:rPr lang="en-GB"/>
              <a:t>Click to edit the title text format</a:t>
            </a:r>
          </a:p>
        </p:txBody>
      </p:sp>
      <p:sp>
        <p:nvSpPr>
          <p:cNvPr id="10245" name="Rectangle 5"/>
          <p:cNvSpPr>
            <a:spLocks noGrp="1" noChangeArrowheads="1"/>
          </p:cNvSpPr>
          <p:nvPr>
            <p:ph type="body" idx="1"/>
          </p:nvPr>
        </p:nvSpPr>
        <p:spPr bwMode="auto">
          <a:xfrm>
            <a:off x="682625" y="1981200"/>
            <a:ext cx="7770813" cy="41132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p>
            <a:pPr lvl="0"/>
            <a:r>
              <a:rPr lang="en-GB"/>
              <a:t>Click to edit the outline text format</a:t>
            </a:r>
          </a:p>
          <a:p>
            <a:pPr lvl="1"/>
            <a:r>
              <a:rPr lang="en-GB"/>
              <a:t>Second Outline Level</a:t>
            </a:r>
          </a:p>
          <a:p>
            <a:pPr lvl="2"/>
            <a:r>
              <a:rPr lang="en-GB"/>
              <a:t>Third Outline Level</a:t>
            </a:r>
          </a:p>
          <a:p>
            <a:pPr lvl="3"/>
            <a:r>
              <a:rPr lang="en-GB"/>
              <a:t>Fourth Outline Level</a:t>
            </a:r>
          </a:p>
          <a:p>
            <a:pPr lvl="4"/>
            <a:r>
              <a:rPr lang="en-GB"/>
              <a:t>Fifth Outline Level</a:t>
            </a:r>
          </a:p>
          <a:p>
            <a:pPr lvl="4"/>
            <a:r>
              <a:rPr lang="en-GB"/>
              <a:t>Sixth Outline Level</a:t>
            </a:r>
          </a:p>
          <a:p>
            <a:pPr lvl="4"/>
            <a:r>
              <a:rPr lang="en-GB"/>
              <a:t>Seventh Outline Level</a:t>
            </a:r>
          </a:p>
          <a:p>
            <a:pPr lvl="4"/>
            <a:r>
              <a:rPr lang="en-GB"/>
              <a:t>Eighth Outline Level</a:t>
            </a:r>
          </a:p>
          <a:p>
            <a:pPr lvl="4"/>
            <a:r>
              <a:rPr lang="en-GB"/>
              <a:t>Ninth Outline Level</a:t>
            </a:r>
          </a:p>
        </p:txBody>
      </p:sp>
      <p:sp>
        <p:nvSpPr>
          <p:cNvPr id="10246" name="Rectangle 6"/>
          <p:cNvSpPr>
            <a:spLocks noGrp="1" noChangeArrowheads="1"/>
          </p:cNvSpPr>
          <p:nvPr>
            <p:ph type="dt"/>
          </p:nvPr>
        </p:nvSpPr>
        <p:spPr bwMode="auto">
          <a:xfrm>
            <a:off x="7215188" y="6442075"/>
            <a:ext cx="1903412" cy="37941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1pPr algn="r">
              <a:buClrTx/>
              <a:buFontTx/>
              <a:buNone/>
              <a:tabLst>
                <a:tab pos="723900" algn="l"/>
                <a:tab pos="1447800" algn="l"/>
              </a:tabLst>
              <a:defRPr sz="1400">
                <a:solidFill>
                  <a:srgbClr val="FFFFFF"/>
                </a:solidFill>
                <a:cs typeface="Arial Unicode MS" charset="0"/>
              </a:defRPr>
            </a:lvl1pPr>
          </a:lstStyle>
          <a:p>
            <a:r>
              <a:rPr lang="en-US"/>
              <a:t>09/12/14</a:t>
            </a:r>
          </a:p>
        </p:txBody>
      </p:sp>
      <p:sp>
        <p:nvSpPr>
          <p:cNvPr id="10247" name="Text Box 7"/>
          <p:cNvSpPr txBox="1">
            <a:spLocks noChangeArrowheads="1"/>
          </p:cNvSpPr>
          <p:nvPr/>
        </p:nvSpPr>
        <p:spPr bwMode="auto">
          <a:xfrm>
            <a:off x="682625" y="6365875"/>
            <a:ext cx="4267200" cy="4572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
        <p:nvSpPr>
          <p:cNvPr id="10248" name="Rectangle 8"/>
          <p:cNvSpPr>
            <a:spLocks noGrp="1" noChangeArrowheads="1"/>
          </p:cNvSpPr>
          <p:nvPr>
            <p:ph type="sldNum"/>
          </p:nvPr>
        </p:nvSpPr>
        <p:spPr bwMode="auto">
          <a:xfrm>
            <a:off x="7199313" y="6148388"/>
            <a:ext cx="1903412" cy="37941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2160" tIns="0" rIns="92160" bIns="0" numCol="1" anchor="b" anchorCtr="0" compatLnSpc="1">
            <a:prstTxWarp prst="textNoShape">
              <a:avLst/>
            </a:prstTxWarp>
          </a:bodyPr>
          <a:lstStyle>
            <a:lvl2pPr marL="457200" lvl="1" indent="0" algn="r">
              <a:buClrTx/>
              <a:buFontTx/>
              <a:buNone/>
              <a:tabLst>
                <a:tab pos="723900" algn="l"/>
                <a:tab pos="1447800" algn="l"/>
              </a:tabLst>
              <a:defRPr sz="1400">
                <a:solidFill>
                  <a:srgbClr val="FFFFFF"/>
                </a:solidFill>
                <a:latin typeface="+mj-lt"/>
                <a:cs typeface="Arial Unicode MS" charset="0"/>
              </a:defRPr>
            </a:lvl2pPr>
          </a:lstStyle>
          <a:p>
            <a:pPr lvl="1"/>
            <a:fld id="{69DF5B5E-2BFE-2C41-871E-CB5B9D6E5916}" type="slidenum">
              <a:rPr lang="en-US"/>
              <a:pPr lvl="1"/>
              <a:t>‹#›</a:t>
            </a:fld>
            <a:endParaRPr lang="en-US"/>
          </a:p>
        </p:txBody>
      </p:sp>
    </p:spTree>
  </p:cSld>
  <p:clrMap bg1="lt1" tx1="dk1" bg2="lt2" tx2="dk2" accent1="accent1" accent2="accent2" accent3="accent3" accent4="accent4" accent5="accent5" accent6="accent6" hlink="hlink" folHlink="folHlink"/>
  <p:sldLayoutIdLst>
    <p:sldLayoutId id="2147483759" r:id="rId1"/>
    <p:sldLayoutId id="2147483760" r:id="rId2"/>
    <p:sldLayoutId id="2147483761" r:id="rId3"/>
    <p:sldLayoutId id="2147483762" r:id="rId4"/>
    <p:sldLayoutId id="2147483763" r:id="rId5"/>
    <p:sldLayoutId id="2147483764" r:id="rId6"/>
    <p:sldLayoutId id="2147483765" r:id="rId7"/>
    <p:sldLayoutId id="2147483766" r:id="rId8"/>
    <p:sldLayoutId id="2147483767" r:id="rId9"/>
    <p:sldLayoutId id="2147483768" r:id="rId10"/>
    <p:sldLayoutId id="2147483769" r:id="rId11"/>
  </p:sldLayoutIdLst>
  <p:hf sldNum="0" hdr="0" ftr="0"/>
  <p:txStyles>
    <p:title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p:titleStyle>
    <p:body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23.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0.xml"/><Relationship Id="rId1" Type="http://schemas.openxmlformats.org/officeDocument/2006/relationships/slideLayout" Target="../slideLayouts/slideLayout63.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1.xml"/><Relationship Id="rId1" Type="http://schemas.openxmlformats.org/officeDocument/2006/relationships/slideLayout" Target="../slideLayouts/slideLayout63.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63.xml"/></Relationships>
</file>

<file path=ppt/slides/_rels/slide1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13.xml"/><Relationship Id="rId1" Type="http://schemas.openxmlformats.org/officeDocument/2006/relationships/slideLayout" Target="../slideLayouts/slideLayout63.xml"/><Relationship Id="rId4" Type="http://schemas.openxmlformats.org/officeDocument/2006/relationships/image" Target="../media/image11.jpg"/></Relationships>
</file>

<file path=ppt/slides/_rels/slide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4.xml"/><Relationship Id="rId1" Type="http://schemas.openxmlformats.org/officeDocument/2006/relationships/slideLayout" Target="../slideLayouts/slideLayout63.xml"/></Relationships>
</file>

<file path=ppt/slides/_rels/slide15.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5.xml"/><Relationship Id="rId1" Type="http://schemas.openxmlformats.org/officeDocument/2006/relationships/slideLayout" Target="../slideLayouts/slideLayout63.xml"/><Relationship Id="rId4" Type="http://schemas.openxmlformats.org/officeDocument/2006/relationships/image" Target="../media/image13.jpg"/></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63.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7.xml"/><Relationship Id="rId1" Type="http://schemas.openxmlformats.org/officeDocument/2006/relationships/slideLayout" Target="../slideLayouts/slideLayout63.xml"/><Relationship Id="rId6" Type="http://schemas.openxmlformats.org/officeDocument/2006/relationships/image" Target="../media/image15.jpg"/><Relationship Id="rId5" Type="http://schemas.openxmlformats.org/officeDocument/2006/relationships/image" Target="../media/image14.jpg"/><Relationship Id="rId4" Type="http://schemas.openxmlformats.org/officeDocument/2006/relationships/image" Target="../media/image13.jpg"/></Relationships>
</file>

<file path=ppt/slides/_rels/slide1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3.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6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9.xml"/><Relationship Id="rId1" Type="http://schemas.openxmlformats.org/officeDocument/2006/relationships/slideLayout" Target="../slideLayouts/slideLayout7.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20.xml"/><Relationship Id="rId1" Type="http://schemas.openxmlformats.org/officeDocument/2006/relationships/slideLayout" Target="../slideLayouts/slideLayout63.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30.jpeg"/><Relationship Id="rId2" Type="http://schemas.openxmlformats.org/officeDocument/2006/relationships/notesSlide" Target="../notesSlides/notesSlide21.xml"/><Relationship Id="rId1" Type="http://schemas.openxmlformats.org/officeDocument/2006/relationships/slideLayout" Target="../slideLayouts/slideLayout18.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25.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notesSlide" Target="../notesSlides/notesSlide22.xml"/><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3.xml"/><Relationship Id="rId1" Type="http://schemas.openxmlformats.org/officeDocument/2006/relationships/slideLayout" Target="../slideLayouts/slideLayout63.xml"/></Relationships>
</file>

<file path=ppt/slides/_rels/slide27.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24.xml"/><Relationship Id="rId1" Type="http://schemas.openxmlformats.org/officeDocument/2006/relationships/slideLayout" Target="../slideLayouts/slideLayout63.xml"/></Relationships>
</file>

<file path=ppt/slides/_rels/slide28.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5.xml"/><Relationship Id="rId1" Type="http://schemas.openxmlformats.org/officeDocument/2006/relationships/slideLayout" Target="../slideLayouts/slideLayout63.xml"/><Relationship Id="rId6" Type="http://schemas.openxmlformats.org/officeDocument/2006/relationships/image" Target="../media/image37.png"/><Relationship Id="rId5" Type="http://schemas.openxmlformats.org/officeDocument/2006/relationships/image" Target="../media/image36.png"/><Relationship Id="rId4" Type="http://schemas.openxmlformats.org/officeDocument/2006/relationships/image" Target="../media/image35.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30.xml"/><Relationship Id="rId1" Type="http://schemas.openxmlformats.org/officeDocument/2006/relationships/slideLayout" Target="../slideLayouts/slideLayout63.xml"/><Relationship Id="rId4" Type="http://schemas.openxmlformats.org/officeDocument/2006/relationships/image" Target="../media/image39.png"/></Relationships>
</file>

<file path=ppt/slides/_rels/slide34.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31.xml"/><Relationship Id="rId1" Type="http://schemas.openxmlformats.org/officeDocument/2006/relationships/slideLayout" Target="../slideLayouts/slideLayout63.xml"/><Relationship Id="rId4" Type="http://schemas.openxmlformats.org/officeDocument/2006/relationships/image" Target="../media/image41.png"/></Relationships>
</file>

<file path=ppt/slides/_rels/slide35.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63.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3.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40.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43.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3" Type="http://schemas.openxmlformats.org/officeDocument/2006/relationships/image" Target="../media/image49.jpg"/><Relationship Id="rId2" Type="http://schemas.openxmlformats.org/officeDocument/2006/relationships/notesSlide" Target="../notesSlides/notesSlide43.xml"/><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44.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3.xml"/></Relationships>
</file>

<file path=ppt/slides/_rels/slide50.xml.rels><?xml version="1.0" encoding="UTF-8" standalone="yes"?>
<Relationships xmlns="http://schemas.openxmlformats.org/package/2006/relationships"><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1.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s>
</file>

<file path=ppt/slides/_rels/slide52.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jpg"/><Relationship Id="rId1" Type="http://schemas.openxmlformats.org/officeDocument/2006/relationships/slideLayout" Target="../slideLayouts/slideLayout18.xml"/><Relationship Id="rId4" Type="http://schemas.openxmlformats.org/officeDocument/2006/relationships/image" Target="../media/image53.jpg"/></Relationships>
</file>

<file path=ppt/slides/_rels/slide53.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jpeg"/><Relationship Id="rId7" Type="http://schemas.openxmlformats.org/officeDocument/2006/relationships/image" Target="../media/image58.png"/><Relationship Id="rId2" Type="http://schemas.openxmlformats.org/officeDocument/2006/relationships/notesSlide" Target="../notesSlides/notesSlide45.xml"/><Relationship Id="rId1" Type="http://schemas.openxmlformats.org/officeDocument/2006/relationships/slideLayout" Target="../slideLayouts/slideLayout18.xml"/><Relationship Id="rId6" Type="http://schemas.openxmlformats.org/officeDocument/2006/relationships/image" Target="../media/image57.jpeg"/><Relationship Id="rId5" Type="http://schemas.openxmlformats.org/officeDocument/2006/relationships/image" Target="../media/image56.png"/><Relationship Id="rId10" Type="http://schemas.openxmlformats.org/officeDocument/2006/relationships/image" Target="../media/image61.jpeg"/><Relationship Id="rId4" Type="http://schemas.openxmlformats.org/officeDocument/2006/relationships/image" Target="../media/image55.png"/><Relationship Id="rId9" Type="http://schemas.openxmlformats.org/officeDocument/2006/relationships/image" Target="../media/image60.png"/></Relationships>
</file>

<file path=ppt/slides/_rels/slide54.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6.xml"/><Relationship Id="rId1" Type="http://schemas.openxmlformats.org/officeDocument/2006/relationships/slideLayout" Target="../slideLayouts/slideLayout18.xml"/></Relationships>
</file>

<file path=ppt/slides/_rels/slide5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7.xml"/><Relationship Id="rId1" Type="http://schemas.openxmlformats.org/officeDocument/2006/relationships/slideLayout" Target="../slideLayouts/slideLayout18.xml"/></Relationships>
</file>

<file path=ppt/slides/_rels/slide56.xml.rels><?xml version="1.0" encoding="UTF-8" standalone="yes"?>
<Relationships xmlns="http://schemas.openxmlformats.org/package/2006/relationships"><Relationship Id="rId2" Type="http://schemas.openxmlformats.org/officeDocument/2006/relationships/image" Target="../media/image63.jpg"/><Relationship Id="rId1" Type="http://schemas.openxmlformats.org/officeDocument/2006/relationships/slideLayout" Target="../slideLayouts/slideLayout18.xml"/></Relationships>
</file>

<file path=ppt/slides/_rels/slide57.xml.rels><?xml version="1.0" encoding="UTF-8" standalone="yes"?>
<Relationships xmlns="http://schemas.openxmlformats.org/package/2006/relationships"><Relationship Id="rId2" Type="http://schemas.openxmlformats.org/officeDocument/2006/relationships/image" Target="../media/image64.jpg"/><Relationship Id="rId1" Type="http://schemas.openxmlformats.org/officeDocument/2006/relationships/slideLayout" Target="../slideLayouts/slideLayout18.xml"/></Relationships>
</file>

<file path=ppt/slides/_rels/slide5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49.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6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63.xml"/><Relationship Id="rId4" Type="http://schemas.openxmlformats.org/officeDocument/2006/relationships/image" Target="../media/image4.jpeg"/></Relationships>
</file>

<file path=ppt/slides/_rels/slide8.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8.xml"/><Relationship Id="rId1" Type="http://schemas.openxmlformats.org/officeDocument/2006/relationships/slideLayout" Target="../slideLayouts/slideLayout63.xml"/></Relationships>
</file>

<file path=ppt/slides/_rels/slide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9.xml"/><Relationship Id="rId1" Type="http://schemas.openxmlformats.org/officeDocument/2006/relationships/slideLayout" Target="../slideLayouts/slideLayout63.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337" name="Rectangle 1"/>
          <p:cNvSpPr>
            <a:spLocks noGrp="1" noChangeArrowheads="1"/>
          </p:cNvSpPr>
          <p:nvPr>
            <p:ph type="title" idx="4294967295"/>
          </p:nvPr>
        </p:nvSpPr>
        <p:spPr>
          <a:xfrm>
            <a:off x="251520" y="476672"/>
            <a:ext cx="8640960" cy="3384376"/>
          </a:xfrm>
          <a:ln/>
        </p:spPr>
        <p:txBody>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3600" dirty="0" err="1">
                <a:effectLst>
                  <a:outerShdw blurRad="38100" dist="38100" dir="2700000" algn="tl">
                    <a:srgbClr val="000000"/>
                  </a:outerShdw>
                </a:effectLst>
              </a:rPr>
              <a:t>Tervetuloa</a:t>
            </a:r>
            <a:br>
              <a:rPr lang="fr-CH" sz="3600" dirty="0">
                <a:effectLst>
                  <a:outerShdw blurRad="38100" dist="38100" dir="2700000" algn="tl">
                    <a:srgbClr val="000000"/>
                  </a:outerShdw>
                </a:effectLst>
              </a:rPr>
            </a:br>
            <a:r>
              <a:rPr lang="fr-CH" sz="3600" dirty="0" err="1">
                <a:effectLst>
                  <a:outerShdw blurRad="38100" dist="38100" dir="2700000" algn="tl">
                    <a:srgbClr val="000000"/>
                  </a:outerShdw>
                </a:effectLst>
              </a:rPr>
              <a:t>Maunulan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yhteiskoulu</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ja</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Otaniemen</a:t>
            </a:r>
            <a:r>
              <a:rPr lang="fr-CH" sz="3600" dirty="0">
                <a:effectLst>
                  <a:outerShdw blurRad="38100" dist="38100" dir="2700000" algn="tl">
                    <a:srgbClr val="000000"/>
                  </a:outerShdw>
                </a:effectLst>
              </a:rPr>
              <a:t> </a:t>
            </a:r>
            <a:r>
              <a:rPr lang="fr-CH" sz="3600" dirty="0" err="1">
                <a:effectLst>
                  <a:outerShdw blurRad="38100" dist="38100" dir="2700000" algn="tl">
                    <a:srgbClr val="000000"/>
                  </a:outerShdw>
                </a:effectLst>
              </a:rPr>
              <a:t>lukio</a:t>
            </a:r>
            <a:br>
              <a:rPr lang="fr-CH" sz="3600" dirty="0">
                <a:effectLst>
                  <a:outerShdw blurRad="38100" dist="38100" dir="2700000" algn="tl">
                    <a:srgbClr val="000000"/>
                  </a:outerShdw>
                </a:effectLst>
              </a:rPr>
            </a:br>
            <a:br>
              <a:rPr lang="fr-CH" sz="3600" dirty="0">
                <a:effectLst>
                  <a:outerShdw blurRad="38100" dist="38100" dir="2700000" algn="tl">
                    <a:srgbClr val="000000"/>
                  </a:outerShdw>
                </a:effectLst>
              </a:rPr>
            </a:br>
            <a:r>
              <a:rPr lang="fr-CH" sz="3600" dirty="0">
                <a:effectLst>
                  <a:outerShdw blurRad="38100" dist="38100" dir="2700000" algn="tl">
                    <a:srgbClr val="000000"/>
                  </a:outerShdw>
                </a:effectLst>
              </a:rPr>
              <a:t>7.5.2025</a:t>
            </a:r>
          </a:p>
        </p:txBody>
      </p:sp>
      <p:pic>
        <p:nvPicPr>
          <p:cNvPr id="6" name="Picture 5" descr="LogoBadge-02.jpg"/>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28392" y="3789040"/>
            <a:ext cx="2195736" cy="2195736"/>
          </a:xfrm>
          <a:prstGeom prst="rect">
            <a:avLst/>
          </a:prstGeom>
        </p:spPr>
      </p:pic>
    </p:spTree>
  </p:cSld>
  <p:clrMapOvr>
    <a:masterClrMapping/>
  </p:clrMapOvr>
  <p:transition spd="med"/>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fill="hold" nodeType="clickEffect">
                                  <p:stCondLst>
                                    <p:cond delay="0"/>
                                  </p:stCondLst>
                                  <p:childTnLst>
                                    <p:set>
                                      <p:cBhvr additive="repl">
                                        <p:cTn id="6" dur="1" fill="hold">
                                          <p:stCondLst>
                                            <p:cond delay="0"/>
                                          </p:stCondLst>
                                        </p:cTn>
                                        <p:tgtEl>
                                          <p:spTgt spid="143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481" name="Text Box 1"/>
          <p:cNvSpPr txBox="1">
            <a:spLocks noChangeArrowheads="1"/>
          </p:cNvSpPr>
          <p:nvPr/>
        </p:nvSpPr>
        <p:spPr bwMode="auto">
          <a:xfrm>
            <a:off x="457200" y="2670175"/>
            <a:ext cx="4114800" cy="231050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spcBef>
                <a:spcPts val="1500"/>
              </a:spcBef>
              <a:buClrTx/>
              <a:buFontTx/>
              <a:buNone/>
            </a:pPr>
            <a:r>
              <a:rPr lang="en-GB" dirty="0" err="1">
                <a:latin typeface="Arial" charset="0"/>
              </a:rPr>
              <a:t>Lämpötila</a:t>
            </a:r>
            <a:r>
              <a:rPr lang="en-GB" dirty="0">
                <a:latin typeface="Arial" charset="0"/>
              </a:rPr>
              <a:t> -271 Celsius-</a:t>
            </a:r>
            <a:r>
              <a:rPr lang="en-GB" dirty="0" err="1">
                <a:latin typeface="Arial" charset="0"/>
              </a:rPr>
              <a:t>astetta</a:t>
            </a:r>
            <a:r>
              <a:rPr lang="en-GB" dirty="0">
                <a:latin typeface="Arial" charset="0"/>
              </a:rPr>
              <a:t>, </a:t>
            </a:r>
            <a:r>
              <a:rPr lang="en-GB" dirty="0" err="1">
                <a:latin typeface="Arial" charset="0"/>
              </a:rPr>
              <a:t>ts</a:t>
            </a:r>
            <a:r>
              <a:rPr lang="en-GB" dirty="0">
                <a:latin typeface="Arial" charset="0"/>
              </a:rPr>
              <a:t>. 1,9 </a:t>
            </a:r>
            <a:r>
              <a:rPr lang="en-GB" dirty="0" err="1">
                <a:latin typeface="Arial" charset="0"/>
              </a:rPr>
              <a:t>astetta</a:t>
            </a:r>
            <a:r>
              <a:rPr lang="en-GB" dirty="0">
                <a:latin typeface="Arial" charset="0"/>
              </a:rPr>
              <a:t> </a:t>
            </a:r>
            <a:r>
              <a:rPr lang="en-GB" dirty="0" err="1">
                <a:latin typeface="Arial" charset="0"/>
              </a:rPr>
              <a:t>absoluuttisen</a:t>
            </a:r>
            <a:r>
              <a:rPr lang="en-GB" dirty="0">
                <a:latin typeface="Arial" charset="0"/>
              </a:rPr>
              <a:t> </a:t>
            </a:r>
            <a:r>
              <a:rPr lang="en-GB" dirty="0" err="1">
                <a:latin typeface="Arial" charset="0"/>
              </a:rPr>
              <a:t>nollapisteen</a:t>
            </a:r>
            <a:r>
              <a:rPr lang="en-GB" dirty="0">
                <a:latin typeface="Arial" charset="0"/>
              </a:rPr>
              <a:t> </a:t>
            </a:r>
            <a:r>
              <a:rPr lang="en-GB" dirty="0" err="1">
                <a:latin typeface="Arial" charset="0"/>
              </a:rPr>
              <a:t>yläpuolella</a:t>
            </a:r>
            <a:r>
              <a:rPr lang="en-GB" dirty="0">
                <a:latin typeface="Arial" charset="0"/>
              </a:rPr>
              <a:t>, </a:t>
            </a:r>
            <a:r>
              <a:rPr lang="en-GB" dirty="0" err="1">
                <a:latin typeface="Arial" charset="0"/>
              </a:rPr>
              <a:t>tekee</a:t>
            </a:r>
            <a:r>
              <a:rPr lang="en-GB" dirty="0">
                <a:latin typeface="Arial" charset="0"/>
              </a:rPr>
              <a:t> </a:t>
            </a:r>
            <a:r>
              <a:rPr lang="en-GB" dirty="0" err="1">
                <a:latin typeface="Arial" charset="0"/>
              </a:rPr>
              <a:t>LHC:n</a:t>
            </a:r>
            <a:r>
              <a:rPr lang="en-GB" dirty="0">
                <a:latin typeface="Arial" charset="0"/>
              </a:rPr>
              <a:t> </a:t>
            </a:r>
            <a:r>
              <a:rPr lang="en-GB" dirty="0" err="1">
                <a:latin typeface="Arial" charset="0"/>
              </a:rPr>
              <a:t>kryostaatista</a:t>
            </a:r>
            <a:r>
              <a:rPr lang="en-GB" dirty="0">
                <a:latin typeface="Arial" charset="0"/>
              </a:rPr>
              <a:t> </a:t>
            </a:r>
            <a:r>
              <a:rPr lang="en-GB" dirty="0" err="1">
                <a:latin typeface="Arial" charset="0"/>
              </a:rPr>
              <a:t>kylmemmän</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ulkoavaruus</a:t>
            </a:r>
            <a:r>
              <a:rPr lang="en-GB" dirty="0">
                <a:latin typeface="Arial" charset="0"/>
              </a:rPr>
              <a:t>.</a:t>
            </a:r>
          </a:p>
        </p:txBody>
      </p:sp>
      <p:pic>
        <p:nvPicPr>
          <p:cNvPr id="20482"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286000"/>
            <a:ext cx="4495800" cy="337026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0483" name="Text Box 3"/>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kylmimmistä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5" name="Text Box 1"/>
          <p:cNvSpPr txBox="1">
            <a:spLocks noChangeArrowheads="1"/>
          </p:cNvSpPr>
          <p:nvPr/>
        </p:nvSpPr>
        <p:spPr bwMode="auto">
          <a:xfrm>
            <a:off x="5715000" y="1988840"/>
            <a:ext cx="3429000" cy="415716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Kahden</a:t>
            </a:r>
            <a:r>
              <a:rPr lang="en-GB" dirty="0">
                <a:latin typeface="Arial" charset="0"/>
              </a:rPr>
              <a:t> </a:t>
            </a:r>
            <a:r>
              <a:rPr lang="en-GB" dirty="0" err="1">
                <a:latin typeface="Arial" charset="0"/>
              </a:rPr>
              <a:t>korkeaenergisen</a:t>
            </a:r>
            <a:r>
              <a:rPr lang="en-GB" dirty="0">
                <a:latin typeface="Arial" charset="0"/>
              </a:rPr>
              <a:t> </a:t>
            </a:r>
            <a:r>
              <a:rPr lang="en-GB" dirty="0" err="1">
                <a:latin typeface="Arial" charset="0"/>
              </a:rPr>
              <a:t>protonisuihkun</a:t>
            </a:r>
            <a:r>
              <a:rPr lang="en-GB" dirty="0">
                <a:latin typeface="Arial" charset="0"/>
              </a:rPr>
              <a:t> </a:t>
            </a:r>
            <a:r>
              <a:rPr lang="en-GB" dirty="0" err="1">
                <a:latin typeface="Arial" charset="0"/>
              </a:rPr>
              <a:t>törmäys</a:t>
            </a:r>
            <a:r>
              <a:rPr lang="en-GB" dirty="0">
                <a:latin typeface="Arial" charset="0"/>
              </a:rPr>
              <a:t> </a:t>
            </a:r>
            <a:r>
              <a:rPr lang="en-GB" dirty="0" err="1">
                <a:latin typeface="Arial" charset="0"/>
              </a:rPr>
              <a:t>luo</a:t>
            </a:r>
            <a:r>
              <a:rPr lang="en-GB" dirty="0">
                <a:latin typeface="Arial" charset="0"/>
              </a:rPr>
              <a:t> </a:t>
            </a:r>
            <a:r>
              <a:rPr lang="en-GB" dirty="0" err="1">
                <a:latin typeface="Arial" charset="0"/>
              </a:rPr>
              <a:t>äärimmäisen</a:t>
            </a:r>
            <a:r>
              <a:rPr lang="en-GB" dirty="0">
                <a:latin typeface="Arial" charset="0"/>
              </a:rPr>
              <a:t> </a:t>
            </a:r>
            <a:r>
              <a:rPr lang="en-GB" dirty="0" err="1">
                <a:latin typeface="Arial" charset="0"/>
              </a:rPr>
              <a:t>pieneen</a:t>
            </a:r>
            <a:r>
              <a:rPr lang="en-GB" dirty="0">
                <a:latin typeface="Arial" charset="0"/>
              </a:rPr>
              <a:t> </a:t>
            </a:r>
            <a:r>
              <a:rPr lang="en-GB" dirty="0" err="1">
                <a:latin typeface="Arial" charset="0"/>
              </a:rPr>
              <a:t>tilavuuteen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hyvin</a:t>
            </a:r>
            <a:r>
              <a:rPr lang="en-GB" dirty="0">
                <a:latin typeface="Arial" charset="0"/>
              </a:rPr>
              <a:t> </a:t>
            </a:r>
            <a:r>
              <a:rPr lang="en-GB" dirty="0" err="1">
                <a:latin typeface="Arial" charset="0"/>
              </a:rPr>
              <a:t>lyhyeksi</a:t>
            </a:r>
            <a:r>
              <a:rPr lang="en-GB" dirty="0">
                <a:latin typeface="Arial" charset="0"/>
              </a:rPr>
              <a:t> </a:t>
            </a:r>
            <a:r>
              <a:rPr lang="en-GB" dirty="0" err="1">
                <a:latin typeface="Arial" charset="0"/>
              </a:rPr>
              <a:t>aikaa</a:t>
            </a:r>
            <a:r>
              <a:rPr lang="en-GB" dirty="0">
                <a:latin typeface="Arial" charset="0"/>
              </a:rPr>
              <a:t> </a:t>
            </a:r>
            <a:r>
              <a:rPr lang="en-GB" dirty="0" err="1">
                <a:latin typeface="Arial" charset="0"/>
              </a:rPr>
              <a:t>lämpötiloja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ovat</a:t>
            </a:r>
            <a:r>
              <a:rPr lang="en-GB" dirty="0">
                <a:latin typeface="Arial" charset="0"/>
              </a:rPr>
              <a:t> </a:t>
            </a:r>
            <a:r>
              <a:rPr lang="en-GB" dirty="0" err="1">
                <a:latin typeface="Arial" charset="0"/>
              </a:rPr>
              <a:t>yli</a:t>
            </a:r>
            <a:r>
              <a:rPr lang="en-GB" dirty="0">
                <a:latin typeface="Arial" charset="0"/>
              </a:rPr>
              <a:t> </a:t>
            </a:r>
            <a:r>
              <a:rPr lang="en-GB" dirty="0" err="1">
                <a:latin typeface="Arial" charset="0"/>
              </a:rPr>
              <a:t>miljardi</a:t>
            </a:r>
            <a:r>
              <a:rPr lang="en-GB" dirty="0">
                <a:latin typeface="Arial" charset="0"/>
              </a:rPr>
              <a:t> </a:t>
            </a:r>
            <a:r>
              <a:rPr lang="en-GB" dirty="0" err="1">
                <a:latin typeface="Arial" charset="0"/>
              </a:rPr>
              <a:t>kertaa</a:t>
            </a:r>
            <a:r>
              <a:rPr lang="en-GB" dirty="0">
                <a:latin typeface="Arial" charset="0"/>
              </a:rPr>
              <a:t> </a:t>
            </a:r>
            <a:r>
              <a:rPr lang="en-GB" dirty="0" err="1">
                <a:latin typeface="Arial" charset="0"/>
              </a:rPr>
              <a:t>korkeampia</a:t>
            </a:r>
            <a:r>
              <a:rPr lang="en-GB" dirty="0">
                <a:latin typeface="Arial" charset="0"/>
              </a:rPr>
              <a:t> </a:t>
            </a:r>
            <a:r>
              <a:rPr lang="en-GB" dirty="0" err="1">
                <a:latin typeface="Arial" charset="0"/>
              </a:rPr>
              <a:t>kuin</a:t>
            </a:r>
            <a:r>
              <a:rPr lang="en-GB" dirty="0">
                <a:latin typeface="Arial" charset="0"/>
              </a:rPr>
              <a:t> </a:t>
            </a:r>
            <a:r>
              <a:rPr lang="en-GB" dirty="0" err="1">
                <a:latin typeface="Arial" charset="0"/>
              </a:rPr>
              <a:t>auringon</a:t>
            </a:r>
            <a:r>
              <a:rPr lang="en-GB" dirty="0">
                <a:latin typeface="Arial" charset="0"/>
              </a:rPr>
              <a:t> </a:t>
            </a:r>
            <a:r>
              <a:rPr lang="en-GB" dirty="0" err="1">
                <a:latin typeface="Arial" charset="0"/>
              </a:rPr>
              <a:t>ytimen</a:t>
            </a:r>
            <a:r>
              <a:rPr lang="en-GB" dirty="0">
                <a:latin typeface="Arial" charset="0"/>
              </a:rPr>
              <a:t> </a:t>
            </a:r>
            <a:r>
              <a:rPr lang="en-GB" dirty="0" err="1">
                <a:latin typeface="Arial" charset="0"/>
              </a:rPr>
              <a:t>lämpötila</a:t>
            </a:r>
            <a:r>
              <a:rPr lang="en-GB" dirty="0">
                <a:latin typeface="Arial" charset="0"/>
              </a:rPr>
              <a:t>.</a:t>
            </a:r>
          </a:p>
        </p:txBody>
      </p:sp>
      <p:sp>
        <p:nvSpPr>
          <p:cNvPr id="21506" name="Text Box 2"/>
          <p:cNvSpPr txBox="1">
            <a:spLocks noChangeArrowheads="1"/>
          </p:cNvSpPr>
          <p:nvPr/>
        </p:nvSpPr>
        <p:spPr bwMode="auto">
          <a:xfrm>
            <a:off x="539552" y="332656"/>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Yksi</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maailmankaikkeuden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kuumimmista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paikoista</a:t>
            </a:r>
            <a:r>
              <a:rPr lang="en-US" sz="4000" dirty="0">
                <a:solidFill>
                  <a:srgbClr val="FFCC66"/>
                </a:solidFill>
                <a:effectLst>
                  <a:outerShdw blurRad="38100" dist="38100" dir="2700000" algn="tl">
                    <a:srgbClr val="000000"/>
                  </a:outerShdw>
                </a:effectLst>
                <a:latin typeface="Arial" charset="0"/>
              </a:rPr>
              <a:t>!!</a:t>
            </a:r>
          </a:p>
        </p:txBody>
      </p:sp>
      <p:pic>
        <p:nvPicPr>
          <p:cNvPr id="21507" name="Picture 3"/>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3500" y="2387600"/>
            <a:ext cx="5632450" cy="31686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Big Bang</a:t>
            </a:r>
          </a:p>
        </p:txBody>
      </p:sp>
      <p:pic>
        <p:nvPicPr>
          <p:cNvPr id="2" name="Picture 1"/>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89919" y="1124744"/>
            <a:ext cx="8394545" cy="5454545"/>
          </a:xfrm>
          <a:prstGeom prst="rect">
            <a:avLst/>
          </a:prstGeom>
        </p:spPr>
      </p:pic>
      <p:cxnSp>
        <p:nvCxnSpPr>
          <p:cNvPr id="4" name="Straight Arrow Connector 3"/>
          <p:cNvCxnSpPr>
            <a:stCxn id="5" idx="0"/>
          </p:cNvCxnSpPr>
          <p:nvPr/>
        </p:nvCxnSpPr>
        <p:spPr bwMode="auto">
          <a:xfrm flipV="1">
            <a:off x="1583668" y="4797152"/>
            <a:ext cx="684076" cy="86409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539552" y="5661248"/>
            <a:ext cx="2088232" cy="40229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sz="2000" dirty="0" err="1">
                <a:latin typeface="Arial" charset="0"/>
              </a:rPr>
              <a:t>Mikroaaltotausta</a:t>
            </a:r>
            <a:endParaRPr lang="en-GB" sz="2000" dirty="0">
              <a:latin typeface="Arial" charset="0"/>
            </a:endParaRPr>
          </a:p>
        </p:txBody>
      </p:sp>
    </p:spTree>
    <p:extLst>
      <p:ext uri="{BB962C8B-B14F-4D97-AF65-F5344CB8AC3E}">
        <p14:creationId xmlns:p14="http://schemas.microsoft.com/office/powerpoint/2010/main" val="42855030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p:cNvSpPr txBox="1">
            <a:spLocks noChangeArrowheads="1"/>
          </p:cNvSpPr>
          <p:nvPr/>
        </p:nvSpPr>
        <p:spPr bwMode="auto">
          <a:xfrm>
            <a:off x="539552" y="102336"/>
            <a:ext cx="8080375" cy="131043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Mikroaaltotausta</a:t>
            </a:r>
            <a:r>
              <a:rPr lang="en-US" sz="4000" dirty="0">
                <a:solidFill>
                  <a:srgbClr val="FFCC66"/>
                </a:solidFill>
                <a:effectLst>
                  <a:outerShdw blurRad="38100" dist="38100" dir="2700000" algn="tl">
                    <a:srgbClr val="000000"/>
                  </a:outerShdw>
                </a:effectLst>
                <a:latin typeface="Arial" charset="0"/>
              </a:rPr>
              <a:t> – Planck tutkimussatelliitti</a:t>
            </a:r>
          </a:p>
        </p:txBody>
      </p:sp>
      <p:pic>
        <p:nvPicPr>
          <p:cNvPr id="2" name="Picture 1" descr="mikroaaltotaust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821389"/>
            <a:ext cx="5123423" cy="2588396"/>
          </a:xfrm>
          <a:prstGeom prst="rect">
            <a:avLst/>
          </a:prstGeom>
        </p:spPr>
      </p:pic>
      <p:pic>
        <p:nvPicPr>
          <p:cNvPr id="7" name="Picture 6" descr="616408main_pia13953-43_full.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36096" y="1821389"/>
            <a:ext cx="3487009" cy="2615723"/>
          </a:xfrm>
          <a:prstGeom prst="rect">
            <a:avLst/>
          </a:prstGeom>
        </p:spPr>
      </p:pic>
      <p:sp>
        <p:nvSpPr>
          <p:cNvPr id="9" name="Text Box 1"/>
          <p:cNvSpPr txBox="1">
            <a:spLocks noChangeArrowheads="1"/>
          </p:cNvSpPr>
          <p:nvPr/>
        </p:nvSpPr>
        <p:spPr bwMode="auto">
          <a:xfrm>
            <a:off x="251520" y="4725144"/>
            <a:ext cx="8712968" cy="194117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Mikroaaltosäteilyn jakauma yli koko taivaankannen: paljastaa aineen jakauman alkuräjähdyksen jälkeisessä universumissa.</a:t>
            </a:r>
          </a:p>
          <a:p>
            <a:pPr>
              <a:buClrTx/>
              <a:buFontTx/>
              <a:buNone/>
            </a:pPr>
            <a:endParaRPr lang="en-GB" dirty="0" err="1">
              <a:latin typeface="Arial" charset="0"/>
            </a:endParaRPr>
          </a:p>
          <a:p>
            <a:pPr>
              <a:buClrTx/>
              <a:buFontTx/>
              <a:buNone/>
            </a:pPr>
            <a:r>
              <a:rPr lang="en-GB" dirty="0" err="1">
                <a:latin typeface="Arial" charset="0"/>
              </a:rPr>
              <a:t>Fysiikan Nobel-palkinnot 1978 (mikroaaltotaustan löytäminen) ja 2019 (ilmiön selitys).</a:t>
            </a:r>
            <a:endParaRPr lang="en-GB" dirty="0">
              <a:latin typeface="Arial" charset="0"/>
            </a:endParaRPr>
          </a:p>
        </p:txBody>
      </p:sp>
    </p:spTree>
    <p:extLst>
      <p:ext uri="{BB962C8B-B14F-4D97-AF65-F5344CB8AC3E}">
        <p14:creationId xmlns:p14="http://schemas.microsoft.com/office/powerpoint/2010/main" val="59902848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sp>
        <p:nvSpPr>
          <p:cNvPr id="10" name="Text Box 1"/>
          <p:cNvSpPr txBox="1">
            <a:spLocks noChangeArrowheads="1"/>
          </p:cNvSpPr>
          <p:nvPr/>
        </p:nvSpPr>
        <p:spPr bwMode="auto">
          <a:xfrm>
            <a:off x="5292080" y="1340768"/>
            <a:ext cx="3312368"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Atacama Large </a:t>
            </a:r>
            <a:r>
              <a:rPr lang="en-GB" dirty="0" err="1">
                <a:latin typeface="Arial" charset="0"/>
              </a:rPr>
              <a:t>Millimeter</a:t>
            </a:r>
            <a:r>
              <a:rPr lang="en-GB" dirty="0">
                <a:latin typeface="Arial" charset="0"/>
              </a:rPr>
              <a:t> Array</a:t>
            </a:r>
          </a:p>
        </p:txBody>
      </p:sp>
    </p:spTree>
    <p:extLst>
      <p:ext uri="{BB962C8B-B14F-4D97-AF65-F5344CB8AC3E}">
        <p14:creationId xmlns:p14="http://schemas.microsoft.com/office/powerpoint/2010/main" val="18169011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5" name="Picture 4" descr="Mauna_Kea_observatory.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sp>
        <p:nvSpPr>
          <p:cNvPr id="7" name="Text Box 1"/>
          <p:cNvSpPr txBox="1">
            <a:spLocks noChangeArrowheads="1"/>
          </p:cNvSpPr>
          <p:nvPr/>
        </p:nvSpPr>
        <p:spPr bwMode="auto">
          <a:xfrm>
            <a:off x="6804248" y="1772816"/>
            <a:ext cx="1906799"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Mauna Kea Observatory</a:t>
            </a:r>
          </a:p>
        </p:txBody>
      </p:sp>
    </p:spTree>
    <p:extLst>
      <p:ext uri="{BB962C8B-B14F-4D97-AF65-F5344CB8AC3E}">
        <p14:creationId xmlns:p14="http://schemas.microsoft.com/office/powerpoint/2010/main" val="426859777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2375" y="5445224"/>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Hubble Space Telescope</a:t>
            </a:r>
          </a:p>
        </p:txBody>
      </p:sp>
    </p:spTree>
    <p:extLst>
      <p:ext uri="{BB962C8B-B14F-4D97-AF65-F5344CB8AC3E}">
        <p14:creationId xmlns:p14="http://schemas.microsoft.com/office/powerpoint/2010/main" val="357882667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potw1108a.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185427"/>
            <a:ext cx="4968552" cy="3572979"/>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maailmankaikkeuteen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Mauna_Kea_observatory.jpg">
            <a:extLst>
              <a:ext uri="{FF2B5EF4-FFF2-40B4-BE49-F238E27FC236}">
                <a16:creationId xmlns:a16="http://schemas.microsoft.com/office/drawing/2014/main" id="{C59B307C-DF26-F604-34EE-28232FF3BC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55576" y="1680406"/>
            <a:ext cx="5942073" cy="3497188"/>
          </a:xfrm>
          <a:prstGeom prst="rect">
            <a:avLst/>
          </a:prstGeom>
        </p:spPr>
      </p:pic>
      <p:pic>
        <p:nvPicPr>
          <p:cNvPr id="6" name="Picture 5" descr="ne0213-last-hubble-mission.jpg"/>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137119" y="2250449"/>
            <a:ext cx="5417046" cy="3611364"/>
          </a:xfrm>
          <a:prstGeom prst="rect">
            <a:avLst/>
          </a:prstGeom>
        </p:spPr>
      </p:pic>
      <p:sp>
        <p:nvSpPr>
          <p:cNvPr id="7" name="Text Box 1"/>
          <p:cNvSpPr txBox="1">
            <a:spLocks noChangeArrowheads="1"/>
          </p:cNvSpPr>
          <p:nvPr/>
        </p:nvSpPr>
        <p:spPr bwMode="auto">
          <a:xfrm>
            <a:off x="1529934" y="5861813"/>
            <a:ext cx="21247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James Webb Telescope</a:t>
            </a:r>
          </a:p>
        </p:txBody>
      </p:sp>
      <p:pic>
        <p:nvPicPr>
          <p:cNvPr id="8" name="Picture 7">
            <a:extLst>
              <a:ext uri="{FF2B5EF4-FFF2-40B4-BE49-F238E27FC236}">
                <a16:creationId xmlns:a16="http://schemas.microsoft.com/office/drawing/2014/main" id="{A594F40F-8EBF-6AC7-FBA8-4ACBF83D25A5}"/>
              </a:ext>
            </a:extLst>
          </p:cNvPr>
          <p:cNvPicPr>
            <a:picLocks noChangeAspect="1"/>
          </p:cNvPicPr>
          <p:nvPr/>
        </p:nvPicPr>
        <p:blipFill>
          <a:blip r:embed="rId6"/>
          <a:stretch>
            <a:fillRect/>
          </a:stretch>
        </p:blipFill>
        <p:spPr>
          <a:xfrm>
            <a:off x="3654678" y="2893289"/>
            <a:ext cx="4733746" cy="3692818"/>
          </a:xfrm>
          <a:prstGeom prst="rect">
            <a:avLst/>
          </a:prstGeom>
        </p:spPr>
      </p:pic>
    </p:spTree>
    <p:extLst>
      <p:ext uri="{BB962C8B-B14F-4D97-AF65-F5344CB8AC3E}">
        <p14:creationId xmlns:p14="http://schemas.microsoft.com/office/powerpoint/2010/main" val="19389551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be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63688" y="1196752"/>
            <a:ext cx="6033299" cy="5550634"/>
          </a:xfrm>
          <a:prstGeom prst="rect">
            <a:avLst/>
          </a:prstGeom>
        </p:spPr>
      </p:pic>
      <p:cxnSp>
        <p:nvCxnSpPr>
          <p:cNvPr id="4" name="Straight Arrow Connector 3"/>
          <p:cNvCxnSpPr/>
          <p:nvPr/>
        </p:nvCxnSpPr>
        <p:spPr bwMode="auto">
          <a:xfrm flipV="1">
            <a:off x="3268216" y="3801975"/>
            <a:ext cx="977900" cy="9266"/>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5" name="Text Box 1"/>
          <p:cNvSpPr txBox="1">
            <a:spLocks noChangeArrowheads="1"/>
          </p:cNvSpPr>
          <p:nvPr/>
        </p:nvSpPr>
        <p:spPr bwMode="auto">
          <a:xfrm>
            <a:off x="683568" y="3541218"/>
            <a:ext cx="2584648"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solidFill>
                  <a:srgbClr val="FFCC66"/>
                </a:solidFill>
                <a:effectLst>
                  <a:outerShdw blurRad="38100" dist="38100" dir="2700000" algn="tl">
                    <a:srgbClr val="000000"/>
                  </a:outerShdw>
                </a:effectLst>
                <a:latin typeface="Arial" charset="0"/>
              </a:rPr>
              <a:t>CERN </a:t>
            </a:r>
            <a:r>
              <a:rPr lang="en-GB" dirty="0" err="1">
                <a:solidFill>
                  <a:srgbClr val="FFCC66"/>
                </a:solidFill>
                <a:effectLst>
                  <a:outerShdw blurRad="38100" dist="38100" dir="2700000" algn="tl">
                    <a:srgbClr val="000000"/>
                  </a:outerShdw>
                </a:effectLst>
                <a:latin typeface="Arial" charset="0"/>
              </a:rPr>
              <a:t>tutkii</a:t>
            </a:r>
            <a:r>
              <a:rPr lang="en-GB" dirty="0">
                <a:solidFill>
                  <a:srgbClr val="FFCC66"/>
                </a:solidFill>
                <a:effectLst>
                  <a:outerShdw blurRad="38100" dist="38100" dir="2700000" algn="tl">
                    <a:srgbClr val="000000"/>
                  </a:outerShdw>
                </a:effectLst>
                <a:latin typeface="Arial" charset="0"/>
              </a:rPr>
              <a:t> </a:t>
            </a:r>
            <a:r>
              <a:rPr lang="en-GB" dirty="0" err="1">
                <a:solidFill>
                  <a:srgbClr val="FFCC66"/>
                </a:solidFill>
                <a:effectLst>
                  <a:outerShdw blurRad="38100" dist="38100" dir="2700000" algn="tl">
                    <a:srgbClr val="000000"/>
                  </a:outerShdw>
                </a:effectLst>
                <a:latin typeface="Arial" charset="0"/>
              </a:rPr>
              <a:t>tätä</a:t>
            </a:r>
            <a:endParaRPr lang="en-GB" dirty="0">
              <a:solidFill>
                <a:srgbClr val="FFCC66"/>
              </a:solidFill>
              <a:effectLst>
                <a:outerShdw blurRad="38100" dist="38100" dir="2700000" algn="tl">
                  <a:srgbClr val="000000"/>
                </a:outerShdw>
              </a:effectLst>
              <a:latin typeface="Arial" charset="0"/>
            </a:endParaRPr>
          </a:p>
        </p:txBody>
      </p:sp>
      <p:sp>
        <p:nvSpPr>
          <p:cNvPr id="6"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Näkymä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alkuhetkeen</a:t>
            </a:r>
            <a:r>
              <a:rPr lang="en-US" sz="4000" dirty="0">
                <a:solidFill>
                  <a:srgbClr val="FFCC66"/>
                </a:solidFill>
                <a:effectLst>
                  <a:outerShdw blurRad="38100" dist="38100" dir="2700000" algn="tl">
                    <a:srgbClr val="000000"/>
                  </a:outerShdw>
                </a:effectLst>
                <a:latin typeface="Arial" charset="0"/>
              </a:rPr>
              <a:t>: Big Bang</a:t>
            </a:r>
          </a:p>
        </p:txBody>
      </p:sp>
    </p:spTree>
    <p:extLst>
      <p:ext uri="{BB962C8B-B14F-4D97-AF65-F5344CB8AC3E}">
        <p14:creationId xmlns:p14="http://schemas.microsoft.com/office/powerpoint/2010/main" val="14810394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universe_event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033615"/>
            <a:ext cx="8280920" cy="5707753"/>
          </a:xfrm>
          <a:prstGeom prst="rect">
            <a:avLst/>
          </a:prstGeom>
        </p:spPr>
      </p:pic>
      <p:sp>
        <p:nvSpPr>
          <p:cNvPr id="3" name="Frame 2"/>
          <p:cNvSpPr/>
          <p:nvPr/>
        </p:nvSpPr>
        <p:spPr>
          <a:xfrm>
            <a:off x="179512" y="4293096"/>
            <a:ext cx="8856984" cy="2462567"/>
          </a:xfrm>
          <a:prstGeom prst="frame">
            <a:avLst>
              <a:gd name="adj1" fmla="val 4372"/>
            </a:avLst>
          </a:prstGeom>
          <a:solidFill>
            <a:srgbClr val="FF0000"/>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Big Bang: </a:t>
            </a:r>
            <a:r>
              <a:rPr lang="en-US" sz="4000" dirty="0" err="1">
                <a:solidFill>
                  <a:srgbClr val="FFCC66"/>
                </a:solidFill>
                <a:effectLst>
                  <a:outerShdw blurRad="38100" dist="38100" dir="2700000" algn="tl">
                    <a:srgbClr val="000000"/>
                  </a:outerShdw>
                </a:effectLst>
                <a:latin typeface="Arial" charset="0"/>
              </a:rPr>
              <a:t>CERN:in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aikaikkuna</a:t>
            </a:r>
            <a:endParaRPr lang="en-US" sz="40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120538308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361" name="Text Box 1"/>
          <p:cNvSpPr txBox="1">
            <a:spLocks noChangeArrowheads="1"/>
          </p:cNvSpPr>
          <p:nvPr/>
        </p:nvSpPr>
        <p:spPr bwMode="auto">
          <a:xfrm>
            <a:off x="107950" y="2009775"/>
            <a:ext cx="9036050" cy="14700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Yleisesittely:</a:t>
            </a:r>
          </a:p>
          <a:p>
            <a:pPr algn="ctr">
              <a:buClrTx/>
              <a:buFontTx/>
              <a:buNone/>
            </a:pPr>
            <a:r>
              <a:rPr lang="fr-CH" sz="4400" dirty="0">
                <a:solidFill>
                  <a:srgbClr val="FFCC66"/>
                </a:solidFill>
                <a:effectLst>
                  <a:outerShdw blurRad="38100" dist="38100" dir="2700000" algn="tl">
                    <a:srgbClr val="000000"/>
                  </a:outerShdw>
                </a:effectLst>
                <a:latin typeface="Arial" charset="0"/>
              </a:rPr>
              <a:t>Mikä CERN on ja mitä täällä tehdään?</a:t>
            </a:r>
          </a:p>
        </p:txBody>
      </p:sp>
      <p:sp>
        <p:nvSpPr>
          <p:cNvPr id="15362" name="Text Box 2"/>
          <p:cNvSpPr txBox="1">
            <a:spLocks noChangeArrowheads="1"/>
          </p:cNvSpPr>
          <p:nvPr/>
        </p:nvSpPr>
        <p:spPr bwMode="auto">
          <a:xfrm>
            <a:off x="107950" y="4199756"/>
            <a:ext cx="8891588" cy="174952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lnSpc>
                <a:spcPct val="70000"/>
              </a:lnSpc>
              <a:spcBef>
                <a:spcPts val="800"/>
              </a:spcBef>
              <a:buClrTx/>
              <a:buSzPct val="75000"/>
              <a:buFontTx/>
              <a:buNone/>
            </a:pPr>
            <a:r>
              <a:rPr lang="fr-CH" sz="3200" dirty="0">
                <a:latin typeface="+mj-lt"/>
              </a:rPr>
              <a:t>Timo Hakulinen</a:t>
            </a:r>
          </a:p>
          <a:p>
            <a:pPr algn="ctr">
              <a:lnSpc>
                <a:spcPct val="70000"/>
              </a:lnSpc>
              <a:spcBef>
                <a:spcPts val="800"/>
              </a:spcBef>
              <a:buClrTx/>
              <a:buSzPct val="75000"/>
              <a:buFontTx/>
              <a:buNone/>
            </a:pPr>
            <a:endParaRPr lang="fr-CH" sz="3200" dirty="0">
              <a:latin typeface="+mj-lt"/>
            </a:endParaRPr>
          </a:p>
          <a:p>
            <a:pPr algn="ctr">
              <a:lnSpc>
                <a:spcPct val="70000"/>
              </a:lnSpc>
              <a:spcBef>
                <a:spcPts val="800"/>
              </a:spcBef>
              <a:buClrTx/>
              <a:buSzPct val="75000"/>
              <a:buFontTx/>
              <a:buNone/>
            </a:pPr>
            <a:r>
              <a:rPr lang="fr-CH" sz="3200" dirty="0">
                <a:latin typeface="+mj-lt"/>
              </a:rPr>
              <a:t>EN-AA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Todistettava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Standardimalli</a:t>
            </a:r>
            <a:endParaRPr lang="en-US" sz="4000" dirty="0">
              <a:solidFill>
                <a:srgbClr val="FFCC66"/>
              </a:solidFill>
              <a:effectLst>
                <a:outerShdw blurRad="38100" dist="38100" dir="2700000" algn="tl">
                  <a:srgbClr val="000000"/>
                </a:outerShdw>
              </a:effectLst>
              <a:latin typeface="Arial" charset="0"/>
            </a:endParaRPr>
          </a:p>
        </p:txBody>
      </p:sp>
      <p:pic>
        <p:nvPicPr>
          <p:cNvPr id="7" name="Content Placeholder 3"/>
          <p:cNvPicPr>
            <a:picLocks noChangeAspect="1"/>
          </p:cNvPicPr>
          <p:nvPr/>
        </p:nvPicPr>
        <p:blipFill rotWithShape="1">
          <a:blip r:embed="rId3" cstate="screen">
            <a:extLst>
              <a:ext uri="{28A0092B-C50C-407E-A947-70E740481C1C}">
                <a14:useLocalDpi xmlns:a14="http://schemas.microsoft.com/office/drawing/2010/main"/>
              </a:ext>
            </a:extLst>
          </a:blip>
          <a:srcRect l="-342" r="-127"/>
          <a:stretch/>
        </p:blipFill>
        <p:spPr>
          <a:xfrm>
            <a:off x="323528" y="1340768"/>
            <a:ext cx="4729074" cy="4525963"/>
          </a:xfrm>
          <a:prstGeom prst="rect">
            <a:avLst/>
          </a:prstGeom>
        </p:spPr>
      </p:pic>
      <p:cxnSp>
        <p:nvCxnSpPr>
          <p:cNvPr id="3" name="Straight Arrow Connector 2"/>
          <p:cNvCxnSpPr/>
          <p:nvPr/>
        </p:nvCxnSpPr>
        <p:spPr bwMode="auto">
          <a:xfrm flipH="1" flipV="1">
            <a:off x="3275856" y="5445224"/>
            <a:ext cx="2520280" cy="72008"/>
          </a:xfrm>
          <a:prstGeom prst="straightConnector1">
            <a:avLst/>
          </a:prstGeom>
          <a:solidFill>
            <a:srgbClr val="00B8FF"/>
          </a:solidFill>
          <a:ln w="53975" cap="flat" cmpd="sng" algn="ctr">
            <a:solidFill>
              <a:srgbClr val="FF0000"/>
            </a:solidFill>
            <a:prstDash val="solid"/>
            <a:round/>
            <a:headEnd type="none" w="med" len="med"/>
            <a:tailEnd type="arrow"/>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12" name="Text Box 1"/>
          <p:cNvSpPr txBox="1">
            <a:spLocks noChangeArrowheads="1"/>
          </p:cNvSpPr>
          <p:nvPr/>
        </p:nvSpPr>
        <p:spPr bwMode="auto">
          <a:xfrm>
            <a:off x="5940152" y="5085184"/>
            <a:ext cx="309634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Löydetty</a:t>
            </a:r>
            <a:r>
              <a:rPr lang="en-GB" dirty="0">
                <a:latin typeface="Arial" charset="0"/>
              </a:rPr>
              <a:t> 2012 </a:t>
            </a:r>
            <a:r>
              <a:rPr lang="en-GB" dirty="0" err="1">
                <a:latin typeface="Arial" charset="0"/>
              </a:rPr>
              <a:t>CERNissä</a:t>
            </a:r>
            <a:endParaRPr lang="en-GB" dirty="0">
              <a:latin typeface="Arial" charset="0"/>
            </a:endParaRPr>
          </a:p>
        </p:txBody>
      </p:sp>
      <p:sp>
        <p:nvSpPr>
          <p:cNvPr id="17" name="Text Box 2"/>
          <p:cNvSpPr txBox="1">
            <a:spLocks noChangeArrowheads="1"/>
          </p:cNvSpPr>
          <p:nvPr/>
        </p:nvSpPr>
        <p:spPr bwMode="auto">
          <a:xfrm>
            <a:off x="5292080" y="1268760"/>
            <a:ext cx="3744416" cy="40324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Maailmankaikkeuden rakennetta kuvaava teoria</a:t>
            </a:r>
          </a:p>
          <a:p>
            <a:pPr>
              <a:lnSpc>
                <a:spcPct val="80000"/>
              </a:lnSpc>
              <a:spcBef>
                <a:spcPts val="600"/>
              </a:spcBef>
              <a:buClr>
                <a:srgbClr val="FFCC66"/>
              </a:buClr>
              <a:buSzPct val="75000"/>
              <a:buFont typeface="Wingdings" charset="0"/>
              <a:buChar char=""/>
            </a:pPr>
            <a:r>
              <a:rPr lang="fr-CH" sz="2000" dirty="0">
                <a:latin typeface="+mj-lt"/>
              </a:rPr>
              <a:t>Standardimalli = sähköheikkoteoria + kvanttiväridynamiikka (QCD)</a:t>
            </a:r>
          </a:p>
          <a:p>
            <a:pPr>
              <a:lnSpc>
                <a:spcPct val="80000"/>
              </a:lnSpc>
              <a:spcBef>
                <a:spcPts val="600"/>
              </a:spcBef>
              <a:buClr>
                <a:srgbClr val="FFCC66"/>
              </a:buClr>
              <a:buSzPct val="75000"/>
              <a:buFont typeface="Wingdings" charset="0"/>
              <a:buChar char=""/>
            </a:pPr>
            <a:r>
              <a:rPr lang="fr-CH" sz="2000" dirty="0">
                <a:latin typeface="+mj-lt"/>
              </a:rPr>
              <a:t>Muut standardimallin alkeishiukkaset löydetty jo aiemmin, mutta massan selittävä Higgs:in bosoni antoi odottaa itseään vuoteen 2012</a:t>
            </a:r>
          </a:p>
        </p:txBody>
      </p:sp>
    </p:spTree>
    <p:extLst>
      <p:ext uri="{BB962C8B-B14F-4D97-AF65-F5344CB8AC3E}">
        <p14:creationId xmlns:p14="http://schemas.microsoft.com/office/powerpoint/2010/main" val="90052812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8129"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67545" y="980729"/>
            <a:ext cx="4608511" cy="297357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0" name="Picture 2"/>
          <p:cNvPicPr>
            <a:picLocks noChangeAspect="1" noChangeArrowheads="1"/>
          </p:cNvPicPr>
          <p:nvPr/>
        </p:nvPicPr>
        <p:blipFill>
          <a:blip r:embed="rId4"/>
          <a:srcRect/>
          <a:stretch/>
        </p:blipFill>
        <p:spPr bwMode="auto">
          <a:xfrm>
            <a:off x="4380169" y="3558207"/>
            <a:ext cx="4583140" cy="311115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1" name="Picture 3"/>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5724128" y="980728"/>
            <a:ext cx="2759075" cy="23828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48132" name="Picture 4"/>
          <p:cNvPicPr>
            <a:picLocks noChangeAspect="1" noChangeArrowheads="1"/>
          </p:cNvPicPr>
          <p:nvPr/>
        </p:nvPicPr>
        <p:blipFill>
          <a:blip r:embed="rId6"/>
          <a:srcRect/>
          <a:stretch/>
        </p:blipFill>
        <p:spPr bwMode="auto">
          <a:xfrm>
            <a:off x="1147240" y="4077072"/>
            <a:ext cx="2776688" cy="2633189"/>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Tutkimuskohde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Higgs:in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bosoni</a:t>
            </a:r>
            <a:endParaRPr lang="en-US" sz="40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3"/>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39552" y="991421"/>
            <a:ext cx="7878073" cy="4237779"/>
          </a:xfrm>
          <a:prstGeom prst="rect">
            <a:avLst/>
          </a:prstGeom>
        </p:spPr>
      </p:pic>
      <p:pic>
        <p:nvPicPr>
          <p:cNvPr id="3" name="Picture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6296" y="970686"/>
            <a:ext cx="1772816" cy="1772816"/>
          </a:xfrm>
          <a:prstGeom prst="rect">
            <a:avLst/>
          </a:prstGeom>
        </p:spPr>
      </p:pic>
      <p:sp>
        <p:nvSpPr>
          <p:cNvPr id="5" name="TextBox 4"/>
          <p:cNvSpPr txBox="1"/>
          <p:nvPr/>
        </p:nvSpPr>
        <p:spPr>
          <a:xfrm>
            <a:off x="611560" y="5264040"/>
            <a:ext cx="7704856" cy="1477328"/>
          </a:xfrm>
          <a:prstGeom prst="rect">
            <a:avLst/>
          </a:prstGeom>
          <a:noFill/>
        </p:spPr>
        <p:txBody>
          <a:bodyPr wrap="square" rtlCol="0">
            <a:spAutoFit/>
          </a:bodyPr>
          <a:lstStyle/>
          <a:p>
            <a:pPr algn="just"/>
            <a:r>
              <a:rPr lang="en-US" sz="1800" i="1" kern="1200" dirty="0">
                <a:solidFill>
                  <a:srgbClr val="FFFFFF"/>
                </a:solidFill>
                <a:latin typeface="+mj-lt"/>
              </a:rPr>
              <a:t>"for the theoretical discovery of a mechanism that contributes to our understanding of the origin of mass of subatomic particles, and which recently was confirmed through the discovery of the predicted fundamental particle, by the ATLAS and CMS experiments at CERN's Large Hadron Collider”</a:t>
            </a:r>
            <a:r>
              <a:rPr lang="en-US" sz="1800" i="1" kern="1200" dirty="0">
                <a:solidFill>
                  <a:srgbClr val="FFFFFF"/>
                </a:solidFill>
                <a:latin typeface="+mn-lt"/>
              </a:rPr>
              <a:t>.</a:t>
            </a:r>
            <a:endParaRPr lang="en-US" sz="1800" kern="1200" dirty="0">
              <a:solidFill>
                <a:srgbClr val="FFFFFF"/>
              </a:solidFill>
              <a:latin typeface="+mn-lt"/>
            </a:endParaRPr>
          </a:p>
        </p:txBody>
      </p:sp>
      <p:sp>
        <p:nvSpPr>
          <p:cNvPr id="6" name="Text Box 2"/>
          <p:cNvSpPr txBox="1">
            <a:spLocks noChangeArrowheads="1"/>
          </p:cNvSpPr>
          <p:nvPr/>
        </p:nvSpPr>
        <p:spPr bwMode="auto">
          <a:xfrm>
            <a:off x="539552" y="188640"/>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a:solidFill>
                  <a:srgbClr val="FFCC66"/>
                </a:solidFill>
                <a:effectLst>
                  <a:outerShdw blurRad="38100" dist="38100" dir="2700000" algn="tl">
                    <a:srgbClr val="000000"/>
                  </a:outerShdw>
                </a:effectLst>
                <a:latin typeface="Arial" charset="0"/>
              </a:rPr>
              <a:t>Nobel 2013: </a:t>
            </a:r>
            <a:r>
              <a:rPr lang="en-US" sz="4000" dirty="0" err="1">
                <a:solidFill>
                  <a:srgbClr val="FFCC66"/>
                </a:solidFill>
                <a:effectLst>
                  <a:outerShdw blurRad="38100" dist="38100" dir="2700000" algn="tl">
                    <a:srgbClr val="000000"/>
                  </a:outerShdw>
                </a:effectLst>
                <a:latin typeface="Arial" charset="0"/>
              </a:rPr>
              <a:t>Englert</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ja</a:t>
            </a:r>
            <a:r>
              <a:rPr lang="en-US" sz="4000" dirty="0">
                <a:solidFill>
                  <a:srgbClr val="FFCC66"/>
                </a:solidFill>
                <a:effectLst>
                  <a:outerShdw blurRad="38100" dist="38100" dir="2700000" algn="tl">
                    <a:srgbClr val="000000"/>
                  </a:outerShdw>
                </a:effectLst>
                <a:latin typeface="Arial" charset="0"/>
              </a:rPr>
              <a:t> Higgs</a:t>
            </a:r>
          </a:p>
        </p:txBody>
      </p:sp>
    </p:spTree>
    <p:extLst>
      <p:ext uri="{BB962C8B-B14F-4D97-AF65-F5344CB8AC3E}">
        <p14:creationId xmlns:p14="http://schemas.microsoft.com/office/powerpoint/2010/main" val="31517769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3553" name="Text Box 1"/>
          <p:cNvSpPr txBox="1">
            <a:spLocks noChangeArrowheads="1"/>
          </p:cNvSpPr>
          <p:nvPr/>
        </p:nvSpPr>
        <p:spPr bwMode="auto">
          <a:xfrm>
            <a:off x="5257800" y="2209800"/>
            <a:ext cx="3706688" cy="453156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normAutofit lnSpcReduction="10000"/>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Havaitakseen</a:t>
            </a:r>
            <a:r>
              <a:rPr lang="en-GB" dirty="0">
                <a:latin typeface="Arial" charset="0"/>
              </a:rPr>
              <a:t> </a:t>
            </a:r>
            <a:r>
              <a:rPr lang="en-GB" dirty="0" err="1">
                <a:latin typeface="Arial" charset="0"/>
              </a:rPr>
              <a:t>ja</a:t>
            </a:r>
            <a:r>
              <a:rPr lang="en-GB" dirty="0">
                <a:latin typeface="Arial" charset="0"/>
              </a:rPr>
              <a:t> </a:t>
            </a:r>
            <a:r>
              <a:rPr lang="en-GB" dirty="0" err="1">
                <a:latin typeface="Arial" charset="0"/>
              </a:rPr>
              <a:t>tallentaakseen</a:t>
            </a:r>
            <a:r>
              <a:rPr lang="en-GB" dirty="0">
                <a:latin typeface="Arial" charset="0"/>
              </a:rPr>
              <a:t> </a:t>
            </a:r>
            <a:r>
              <a:rPr lang="en-GB" dirty="0" err="1">
                <a:latin typeface="Arial" charset="0"/>
              </a:rPr>
              <a:t>signaaleja</a:t>
            </a:r>
            <a:r>
              <a:rPr lang="en-GB" dirty="0">
                <a:latin typeface="Arial" charset="0"/>
              </a:rPr>
              <a:t> </a:t>
            </a:r>
            <a:r>
              <a:rPr lang="en-GB" dirty="0" err="1">
                <a:latin typeface="Arial" charset="0"/>
              </a:rPr>
              <a:t>yli</a:t>
            </a:r>
            <a:r>
              <a:rPr lang="en-GB" dirty="0">
                <a:latin typeface="Arial" charset="0"/>
              </a:rPr>
              <a:t> 600 </a:t>
            </a:r>
            <a:r>
              <a:rPr lang="en-GB" dirty="0" err="1">
                <a:latin typeface="Arial" charset="0"/>
              </a:rPr>
              <a:t>miljoonasta</a:t>
            </a:r>
            <a:r>
              <a:rPr lang="en-GB" dirty="0">
                <a:latin typeface="Arial" charset="0"/>
              </a:rPr>
              <a:t> </a:t>
            </a:r>
            <a:r>
              <a:rPr lang="en-GB" dirty="0" err="1">
                <a:latin typeface="Arial" charset="0"/>
              </a:rPr>
              <a:t>protonitörmäyksestä</a:t>
            </a:r>
            <a:r>
              <a:rPr lang="en-GB" dirty="0">
                <a:latin typeface="Arial" charset="0"/>
              </a:rPr>
              <a:t> </a:t>
            </a:r>
            <a:r>
              <a:rPr lang="en-GB" dirty="0" err="1">
                <a:latin typeface="Arial" charset="0"/>
              </a:rPr>
              <a:t>sekunnissa</a:t>
            </a:r>
            <a:r>
              <a:rPr lang="en-GB" dirty="0">
                <a:latin typeface="Arial" charset="0"/>
              </a:rPr>
              <a:t> </a:t>
            </a:r>
            <a:r>
              <a:rPr lang="en-GB" dirty="0" err="1">
                <a:latin typeface="Arial" charset="0"/>
              </a:rPr>
              <a:t>kussakin</a:t>
            </a:r>
            <a:r>
              <a:rPr lang="en-GB" dirty="0">
                <a:latin typeface="Arial" charset="0"/>
              </a:rPr>
              <a:t> </a:t>
            </a:r>
            <a:r>
              <a:rPr lang="en-GB" dirty="0" err="1">
                <a:latin typeface="Arial" charset="0"/>
              </a:rPr>
              <a:t>törmäyskohdassa</a:t>
            </a:r>
            <a:r>
              <a:rPr lang="en-GB" dirty="0">
                <a:latin typeface="Arial" charset="0"/>
              </a:rPr>
              <a:t>, </a:t>
            </a:r>
            <a:r>
              <a:rPr lang="en-GB" dirty="0" err="1">
                <a:latin typeface="Arial" charset="0"/>
              </a:rPr>
              <a:t>CERNin</a:t>
            </a:r>
            <a:r>
              <a:rPr lang="en-GB" dirty="0">
                <a:latin typeface="Arial" charset="0"/>
              </a:rPr>
              <a:t> </a:t>
            </a:r>
            <a:r>
              <a:rPr lang="en-GB" dirty="0" err="1">
                <a:latin typeface="Arial" charset="0"/>
              </a:rPr>
              <a:t>tutkijat</a:t>
            </a:r>
            <a:r>
              <a:rPr lang="en-GB" dirty="0">
                <a:latin typeface="Arial" charset="0"/>
              </a:rPr>
              <a:t> </a:t>
            </a:r>
            <a:r>
              <a:rPr lang="en-GB" dirty="0" err="1">
                <a:latin typeface="Arial" charset="0"/>
              </a:rPr>
              <a:t>rakentavat</a:t>
            </a:r>
            <a:r>
              <a:rPr lang="en-GB" dirty="0">
                <a:latin typeface="Arial" charset="0"/>
              </a:rPr>
              <a:t> </a:t>
            </a:r>
            <a:r>
              <a:rPr lang="en-GB" dirty="0" err="1">
                <a:latin typeface="Arial" charset="0"/>
              </a:rPr>
              <a:t>valtavia</a:t>
            </a:r>
            <a:r>
              <a:rPr lang="en-GB" dirty="0">
                <a:latin typeface="Arial" charset="0"/>
              </a:rPr>
              <a:t> </a:t>
            </a:r>
            <a:r>
              <a:rPr lang="en-GB" dirty="0" err="1">
                <a:latin typeface="Arial" charset="0"/>
              </a:rPr>
              <a:t>ilmaisimia</a:t>
            </a:r>
            <a:r>
              <a:rPr lang="en-GB" dirty="0">
                <a:latin typeface="Arial" charset="0"/>
              </a:rPr>
              <a:t>, </a:t>
            </a:r>
            <a:r>
              <a:rPr lang="en-GB" dirty="0" err="1">
                <a:latin typeface="Arial" charset="0"/>
              </a:rPr>
              <a:t>jotka</a:t>
            </a:r>
            <a:r>
              <a:rPr lang="en-GB" dirty="0">
                <a:latin typeface="Arial" charset="0"/>
              </a:rPr>
              <a:t> </a:t>
            </a:r>
            <a:r>
              <a:rPr lang="en-GB" dirty="0" err="1">
                <a:latin typeface="Arial" charset="0"/>
              </a:rPr>
              <a:t>kykenevät</a:t>
            </a:r>
            <a:r>
              <a:rPr lang="en-GB" dirty="0">
                <a:latin typeface="Arial" charset="0"/>
              </a:rPr>
              <a:t> </a:t>
            </a:r>
            <a:r>
              <a:rPr lang="en-GB" dirty="0" err="1">
                <a:latin typeface="Arial" charset="0"/>
              </a:rPr>
              <a:t>mittaamaan</a:t>
            </a:r>
            <a:r>
              <a:rPr lang="en-GB" dirty="0">
                <a:latin typeface="Arial" charset="0"/>
              </a:rPr>
              <a:t> </a:t>
            </a:r>
            <a:r>
              <a:rPr lang="en-GB" dirty="0" err="1">
                <a:latin typeface="Arial" charset="0"/>
              </a:rPr>
              <a:t>minimaalisen</a:t>
            </a:r>
            <a:r>
              <a:rPr lang="en-GB" dirty="0">
                <a:latin typeface="Arial" charset="0"/>
              </a:rPr>
              <a:t> </a:t>
            </a:r>
            <a:r>
              <a:rPr lang="en-GB" dirty="0" err="1">
                <a:latin typeface="Arial" charset="0"/>
              </a:rPr>
              <a:t>pieniä</a:t>
            </a:r>
            <a:r>
              <a:rPr lang="en-GB" dirty="0">
                <a:latin typeface="Arial" charset="0"/>
              </a:rPr>
              <a:t> </a:t>
            </a:r>
            <a:r>
              <a:rPr lang="en-GB" dirty="0" err="1">
                <a:latin typeface="Arial" charset="0"/>
              </a:rPr>
              <a:t>hiukkasia</a:t>
            </a:r>
            <a:r>
              <a:rPr lang="en-GB" dirty="0">
                <a:latin typeface="Arial" charset="0"/>
              </a:rPr>
              <a:t> </a:t>
            </a:r>
            <a:r>
              <a:rPr lang="en-GB" dirty="0" err="1">
                <a:latin typeface="Arial" charset="0"/>
              </a:rPr>
              <a:t>suurenmoisella</a:t>
            </a:r>
            <a:r>
              <a:rPr lang="en-GB" dirty="0">
                <a:latin typeface="Arial" charset="0"/>
              </a:rPr>
              <a:t> </a:t>
            </a:r>
            <a:r>
              <a:rPr lang="en-GB" dirty="0" err="1">
                <a:latin typeface="Arial" charset="0"/>
              </a:rPr>
              <a:t>tarkkuudella</a:t>
            </a:r>
            <a:r>
              <a:rPr lang="en-GB" dirty="0">
                <a:latin typeface="Arial" charset="0"/>
              </a:rPr>
              <a:t>.</a:t>
            </a:r>
          </a:p>
          <a:p>
            <a:pPr>
              <a:buClrTx/>
              <a:buFontTx/>
              <a:buNone/>
            </a:pPr>
            <a:endParaRPr lang="en-GB" dirty="0">
              <a:latin typeface="Arial" charset="0"/>
            </a:endParaRPr>
          </a:p>
        </p:txBody>
      </p:sp>
      <p:pic>
        <p:nvPicPr>
          <p:cNvPr id="23554"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04800" y="2435696"/>
            <a:ext cx="4876800" cy="36576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3555" name="Text Box 3"/>
          <p:cNvSpPr txBox="1">
            <a:spLocks noChangeArrowheads="1"/>
          </p:cNvSpPr>
          <p:nvPr/>
        </p:nvSpPr>
        <p:spPr bwMode="auto">
          <a:xfrm>
            <a:off x="179512" y="404664"/>
            <a:ext cx="87849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CERNin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tutkimus</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tehdään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kaikkien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aikojen</a:t>
            </a:r>
            <a:r>
              <a:rPr lang="en-US" sz="3600" dirty="0">
                <a:solidFill>
                  <a:srgbClr val="FFCC66"/>
                </a:solidFill>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kookkaimmilla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ja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monimutkaisimmilla</a:t>
            </a:r>
            <a:r>
              <a:rPr lang="en-US" sz="3600" b="1" dirty="0">
                <a:effectLst>
                  <a:outerShdw blurRad="38100" dist="38100" dir="2700000" algn="tl">
                    <a:srgbClr val="000000"/>
                  </a:outerShdw>
                </a:effectLst>
                <a:latin typeface="Arial" charset="0"/>
              </a:rPr>
              <a:t> </a:t>
            </a:r>
            <a:r>
              <a:rPr lang="en-US" sz="3600" b="1" dirty="0" err="1">
                <a:effectLst>
                  <a:outerShdw blurRad="38100" dist="38100" dir="2700000" algn="tl">
                    <a:srgbClr val="000000"/>
                  </a:outerShdw>
                </a:effectLst>
                <a:latin typeface="Arial" charset="0"/>
              </a:rPr>
              <a:t>ilmaisimilla</a:t>
            </a:r>
            <a:endParaRPr lang="en-US" sz="3600" dirty="0">
              <a:solidFill>
                <a:srgbClr val="FFCC66"/>
              </a:solidFill>
              <a:effectLst>
                <a:outerShdw blurRad="38100" dist="38100" dir="2700000" algn="tl">
                  <a:srgbClr val="000000"/>
                </a:outerShdw>
              </a:effectLst>
              <a:latin typeface="Arial"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 name="Slide Number Placeholder 2"/>
          <p:cNvSpPr>
            <a:spLocks noGrp="1"/>
          </p:cNvSpPr>
          <p:nvPr>
            <p:ph type="sldNum" idx="11"/>
          </p:nvPr>
        </p:nvSpPr>
        <p:spPr/>
        <p:txBody>
          <a:bodyPr/>
          <a:lstStyle/>
          <a:p>
            <a:pPr lvl="1"/>
            <a:fld id="{97B3B8DD-07C9-3B41-A6A1-A59ACACBD699}" type="slidenum">
              <a:rPr lang="en-US"/>
              <a:pPr lvl="1"/>
              <a:t>24</a:t>
            </a:fld>
            <a:endParaRPr lang="en-US"/>
          </a:p>
        </p:txBody>
      </p:sp>
      <p:sp>
        <p:nvSpPr>
          <p:cNvPr id="34817" name="Rectangle 1"/>
          <p:cNvSpPr>
            <a:spLocks noChangeArrowheads="1"/>
          </p:cNvSpPr>
          <p:nvPr/>
        </p:nvSpPr>
        <p:spPr bwMode="auto">
          <a:xfrm>
            <a:off x="1300558" y="188640"/>
            <a:ext cx="6203163" cy="77162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p>
            <a:pPr algn="ctr">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en-US" sz="4400" dirty="0" err="1">
                <a:solidFill>
                  <a:srgbClr val="FFCC66"/>
                </a:solidFill>
                <a:effectLst>
                  <a:outerShdw blurRad="38100" dist="38100" dir="2700000" algn="tl">
                    <a:srgbClr val="000000"/>
                  </a:outerShdw>
                </a:effectLst>
                <a:latin typeface="+mj-lt"/>
                <a:ea typeface="+mj-ea"/>
                <a:cs typeface="+mj-cs"/>
              </a:rPr>
              <a:t>Neljä</a:t>
            </a:r>
            <a:r>
              <a:rPr lang="en-US" sz="4400" dirty="0">
                <a:solidFill>
                  <a:srgbClr val="FFCC66"/>
                </a:solidFill>
                <a:effectLst>
                  <a:outerShdw blurRad="38100" dist="38100" dir="2700000" algn="tl">
                    <a:srgbClr val="000000"/>
                  </a:outerShdw>
                </a:effectLst>
                <a:latin typeface="+mj-lt"/>
                <a:ea typeface="+mj-ea"/>
                <a:cs typeface="+mj-cs"/>
              </a:rPr>
              <a:t> </a:t>
            </a:r>
            <a:r>
              <a:rPr lang="en-US" sz="4400" dirty="0" err="1">
                <a:solidFill>
                  <a:srgbClr val="FFCC66"/>
                </a:solidFill>
                <a:effectLst>
                  <a:outerShdw blurRad="38100" dist="38100" dir="2700000" algn="tl">
                    <a:srgbClr val="000000"/>
                  </a:outerShdw>
                </a:effectLst>
                <a:latin typeface="+mj-lt"/>
                <a:ea typeface="+mj-ea"/>
                <a:cs typeface="+mj-cs"/>
              </a:rPr>
              <a:t>suurta</a:t>
            </a:r>
            <a:r>
              <a:rPr lang="en-US" sz="4400" dirty="0">
                <a:solidFill>
                  <a:srgbClr val="FFCC66"/>
                </a:solidFill>
                <a:effectLst>
                  <a:outerShdw blurRad="38100" dist="38100" dir="2700000" algn="tl">
                    <a:srgbClr val="000000"/>
                  </a:outerShdw>
                </a:effectLst>
                <a:latin typeface="+mj-lt"/>
                <a:ea typeface="+mj-ea"/>
                <a:cs typeface="+mj-cs"/>
              </a:rPr>
              <a:t> LHC-</a:t>
            </a:r>
            <a:r>
              <a:rPr lang="en-US" sz="4400" dirty="0" err="1">
                <a:solidFill>
                  <a:srgbClr val="FFCC66"/>
                </a:solidFill>
                <a:effectLst>
                  <a:outerShdw blurRad="38100" dist="38100" dir="2700000" algn="tl">
                    <a:srgbClr val="000000"/>
                  </a:outerShdw>
                </a:effectLst>
                <a:latin typeface="+mj-lt"/>
                <a:ea typeface="+mj-ea"/>
                <a:cs typeface="+mj-cs"/>
              </a:rPr>
              <a:t>koetta</a:t>
            </a:r>
            <a:endParaRPr lang="en-US" sz="4400" dirty="0">
              <a:solidFill>
                <a:srgbClr val="FFCC66"/>
              </a:solidFill>
              <a:effectLst>
                <a:outerShdw blurRad="38100" dist="38100" dir="2700000" algn="tl">
                  <a:srgbClr val="000000"/>
                </a:outerShdw>
              </a:effectLst>
              <a:latin typeface="+mj-lt"/>
              <a:ea typeface="+mj-ea"/>
              <a:cs typeface="+mj-cs"/>
            </a:endParaRPr>
          </a:p>
        </p:txBody>
      </p:sp>
      <p:pic>
        <p:nvPicPr>
          <p:cNvPr id="34818" name="Picture 2"/>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619250" y="1612900"/>
            <a:ext cx="6324600" cy="46863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19" name="Picture 3"/>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52400" y="1676400"/>
            <a:ext cx="2625725" cy="17367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0" name="Picture 4"/>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46813" y="1628800"/>
            <a:ext cx="2897187" cy="1636713"/>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1" name="Picture 5"/>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0" y="4554562"/>
            <a:ext cx="3133725" cy="16827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4822" name="Picture 6"/>
          <p:cNvPicPr>
            <a:picLocks noChangeAspect="1" noChangeArrowheads="1"/>
          </p:cNvPicPr>
          <p:nvPr/>
        </p:nvPicPr>
        <p:blipFill>
          <a:blip r:embed="rId7" cstate="screen">
            <a:extLst>
              <a:ext uri="{28A0092B-C50C-407E-A947-70E740481C1C}">
                <a14:useLocalDpi xmlns:a14="http://schemas.microsoft.com/office/drawing/2010/main"/>
              </a:ext>
            </a:extLst>
          </a:blip>
          <a:srcRect/>
          <a:stretch>
            <a:fillRect/>
          </a:stretch>
        </p:blipFill>
        <p:spPr bwMode="auto">
          <a:xfrm>
            <a:off x="6553200" y="4005064"/>
            <a:ext cx="2506663" cy="25908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34823" name="Text Box 7"/>
          <p:cNvSpPr txBox="1">
            <a:spLocks noChangeArrowheads="1"/>
          </p:cNvSpPr>
          <p:nvPr/>
        </p:nvSpPr>
        <p:spPr bwMode="auto">
          <a:xfrm>
            <a:off x="304800" y="967383"/>
            <a:ext cx="1768475"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ATLAS</a:t>
            </a:r>
          </a:p>
          <a:p>
            <a:pPr>
              <a:buClrTx/>
              <a:buFontTx/>
              <a:buNone/>
            </a:pPr>
            <a:r>
              <a:rPr lang="en-US" sz="1400" dirty="0">
                <a:latin typeface="+mj-lt"/>
              </a:rPr>
              <a:t>A </a:t>
            </a:r>
            <a:r>
              <a:rPr lang="en-US" sz="1400" dirty="0" err="1">
                <a:latin typeface="+mj-lt"/>
              </a:rPr>
              <a:t>Toroidal</a:t>
            </a:r>
            <a:endParaRPr lang="en-US" sz="1400" dirty="0">
              <a:latin typeface="+mj-lt"/>
            </a:endParaRPr>
          </a:p>
          <a:p>
            <a:pPr>
              <a:buClrTx/>
              <a:buFontTx/>
              <a:buNone/>
            </a:pPr>
            <a:r>
              <a:rPr lang="en-US" sz="1400" dirty="0">
                <a:latin typeface="+mj-lt"/>
              </a:rPr>
              <a:t>LHC Apparatus</a:t>
            </a:r>
          </a:p>
        </p:txBody>
      </p:sp>
      <p:sp>
        <p:nvSpPr>
          <p:cNvPr id="34824" name="Text Box 8"/>
          <p:cNvSpPr txBox="1">
            <a:spLocks noChangeArrowheads="1"/>
          </p:cNvSpPr>
          <p:nvPr/>
        </p:nvSpPr>
        <p:spPr bwMode="auto">
          <a:xfrm>
            <a:off x="6704013" y="1143000"/>
            <a:ext cx="2137722" cy="525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CMS</a:t>
            </a:r>
          </a:p>
          <a:p>
            <a:pPr>
              <a:buClrTx/>
              <a:buFontTx/>
              <a:buNone/>
            </a:pPr>
            <a:r>
              <a:rPr lang="en-US" sz="1400" dirty="0">
                <a:latin typeface="+mj-lt"/>
              </a:rPr>
              <a:t>Compact </a:t>
            </a:r>
            <a:r>
              <a:rPr lang="en-US" sz="1400" dirty="0" err="1">
                <a:latin typeface="+mj-lt"/>
              </a:rPr>
              <a:t>Myon</a:t>
            </a:r>
            <a:r>
              <a:rPr lang="en-US" sz="1400" dirty="0">
                <a:latin typeface="+mj-lt"/>
              </a:rPr>
              <a:t> Solenoid</a:t>
            </a:r>
          </a:p>
        </p:txBody>
      </p:sp>
      <p:sp>
        <p:nvSpPr>
          <p:cNvPr id="34825" name="Text Box 9"/>
          <p:cNvSpPr txBox="1">
            <a:spLocks noChangeArrowheads="1"/>
          </p:cNvSpPr>
          <p:nvPr/>
        </p:nvSpPr>
        <p:spPr bwMode="auto">
          <a:xfrm>
            <a:off x="152400" y="3810000"/>
            <a:ext cx="1748317" cy="74084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a:latin typeface="+mj-lt"/>
              </a:rPr>
              <a:t>ALICE</a:t>
            </a:r>
          </a:p>
          <a:p>
            <a:pPr>
              <a:buClrTx/>
              <a:buFontTx/>
              <a:buNone/>
            </a:pPr>
            <a:r>
              <a:rPr lang="en-US" sz="1400" dirty="0">
                <a:latin typeface="+mj-lt"/>
              </a:rPr>
              <a:t>A Large Ion </a:t>
            </a:r>
          </a:p>
          <a:p>
            <a:pPr>
              <a:buClrTx/>
              <a:buFontTx/>
              <a:buNone/>
            </a:pPr>
            <a:r>
              <a:rPr lang="en-US" sz="1400" dirty="0">
                <a:latin typeface="+mj-lt"/>
              </a:rPr>
              <a:t>Collider Experiment</a:t>
            </a:r>
          </a:p>
        </p:txBody>
      </p:sp>
      <p:sp>
        <p:nvSpPr>
          <p:cNvPr id="34826" name="Text Box 10"/>
          <p:cNvSpPr txBox="1">
            <a:spLocks noChangeArrowheads="1"/>
          </p:cNvSpPr>
          <p:nvPr/>
        </p:nvSpPr>
        <p:spPr bwMode="auto">
          <a:xfrm>
            <a:off x="8074025" y="3717032"/>
            <a:ext cx="660404" cy="30995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sz="1400" b="1" dirty="0" err="1">
                <a:latin typeface="+mj-lt"/>
              </a:rPr>
              <a:t>LHCb</a:t>
            </a:r>
            <a:endParaRPr lang="en-US" sz="1400" b="1" dirty="0">
              <a:latin typeface="+mj-lt"/>
            </a:endParaRPr>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afterEffect">
                                  <p:stCondLst>
                                    <p:cond delay="0"/>
                                  </p:stCondLst>
                                  <p:childTnLst>
                                    <p:set>
                                      <p:cBhvr additive="repl">
                                        <p:cTn id="6" dur="1" fill="hold">
                                          <p:stCondLst>
                                            <p:cond delay="0"/>
                                          </p:stCondLst>
                                        </p:cTn>
                                        <p:tgtEl>
                                          <p:spTgt spid="34818"/>
                                        </p:tgtEl>
                                        <p:attrNameLst>
                                          <p:attrName>style.visibility</p:attrName>
                                        </p:attrNameLst>
                                      </p:cBhvr>
                                      <p:to>
                                        <p:strVal val="visible"/>
                                      </p:to>
                                    </p:set>
                                    <p:anim calcmode="lin" valueType="num">
                                      <p:cBhvr additive="repl">
                                        <p:cTn id="7" dur="500" fill="hold"/>
                                        <p:tgtEl>
                                          <p:spTgt spid="34818"/>
                                        </p:tgtEl>
                                        <p:attrNameLst>
                                          <p:attrName>ppt_w</p:attrName>
                                        </p:attrNameLst>
                                      </p:cBhvr>
                                      <p:tavLst>
                                        <p:tav tm="100000">
                                          <p:val>
                                            <p:strVal val="0"/>
                                          </p:val>
                                        </p:tav>
                                        <p:tav>
                                          <p:val>
                                            <p:strVal val="#ppt_w"/>
                                          </p:val>
                                        </p:tav>
                                      </p:tavLst>
                                    </p:anim>
                                    <p:anim calcmode="lin" valueType="num">
                                      <p:cBhvr additive="repl">
                                        <p:cTn id="8" dur="500" fill="hold"/>
                                        <p:tgtEl>
                                          <p:spTgt spid="34818"/>
                                        </p:tgtEl>
                                        <p:attrNameLst>
                                          <p:attrName>ppt_h</p:attrName>
                                        </p:attrNameLst>
                                      </p:cBhvr>
                                      <p:tavLst>
                                        <p:tav tm="100000">
                                          <p:val>
                                            <p:strVal val="0"/>
                                          </p:val>
                                        </p:tav>
                                        <p:tav>
                                          <p:val>
                                            <p:strVal val="#ppt_h"/>
                                          </p:val>
                                        </p:tav>
                                      </p:tavLst>
                                    </p:anim>
                                  </p:childTnLst>
                                </p:cTn>
                              </p:par>
                            </p:childTnLst>
                          </p:cTn>
                        </p:par>
                        <p:par>
                          <p:cTn id="9" fill="hold" nodeType="afterGroup">
                            <p:stCondLst>
                              <p:cond delay="500"/>
                            </p:stCondLst>
                            <p:childTnLst>
                              <p:par>
                                <p:cTn id="10" presetID="23" presetClass="entr" presetSubtype="528" fill="hold" nodeType="afterEffect">
                                  <p:stCondLst>
                                    <p:cond delay="0"/>
                                  </p:stCondLst>
                                  <p:childTnLst>
                                    <p:set>
                                      <p:cBhvr additive="repl">
                                        <p:cTn id="11" dur="1" fill="hold">
                                          <p:stCondLst>
                                            <p:cond delay="0"/>
                                          </p:stCondLst>
                                        </p:cTn>
                                        <p:tgtEl>
                                          <p:spTgt spid="34819"/>
                                        </p:tgtEl>
                                        <p:attrNameLst>
                                          <p:attrName>style.visibility</p:attrName>
                                        </p:attrNameLst>
                                      </p:cBhvr>
                                      <p:to>
                                        <p:strVal val="visible"/>
                                      </p:to>
                                    </p:set>
                                    <p:anim calcmode="lin" valueType="num">
                                      <p:cBhvr additive="repl">
                                        <p:cTn id="12" dur="500" fill="hold"/>
                                        <p:tgtEl>
                                          <p:spTgt spid="34819"/>
                                        </p:tgtEl>
                                        <p:attrNameLst>
                                          <p:attrName>ppt_w</p:attrName>
                                        </p:attrNameLst>
                                      </p:cBhvr>
                                      <p:tavLst>
                                        <p:tav tm="100000">
                                          <p:val>
                                            <p:strVal val="0"/>
                                          </p:val>
                                        </p:tav>
                                        <p:tav>
                                          <p:val>
                                            <p:strVal val="#ppt_w"/>
                                          </p:val>
                                        </p:tav>
                                      </p:tavLst>
                                    </p:anim>
                                    <p:anim calcmode="lin" valueType="num">
                                      <p:cBhvr additive="repl">
                                        <p:cTn id="13" dur="500" fill="hold"/>
                                        <p:tgtEl>
                                          <p:spTgt spid="34819"/>
                                        </p:tgtEl>
                                        <p:attrNameLst>
                                          <p:attrName>ppt_h</p:attrName>
                                        </p:attrNameLst>
                                      </p:cBhvr>
                                      <p:tavLst>
                                        <p:tav tm="100000">
                                          <p:val>
                                            <p:strVal val="0"/>
                                          </p:val>
                                        </p:tav>
                                        <p:tav>
                                          <p:val>
                                            <p:strVal val="#ppt_h"/>
                                          </p:val>
                                        </p:tav>
                                      </p:tavLst>
                                    </p:anim>
                                    <p:anim calcmode="lin" valueType="num">
                                      <p:cBhvr additive="repl">
                                        <p:cTn id="14" dur="500" fill="hold"/>
                                        <p:tgtEl>
                                          <p:spTgt spid="34819"/>
                                        </p:tgtEl>
                                        <p:attrNameLst>
                                          <p:attrName>ppt_x</p:attrName>
                                        </p:attrNameLst>
                                      </p:cBhvr>
                                      <p:tavLst>
                                        <p:tav tm="100000">
                                          <p:val>
                                            <p:strVal val="0.5"/>
                                          </p:val>
                                        </p:tav>
                                        <p:tav>
                                          <p:val>
                                            <p:strVal val="#ppt_x"/>
                                          </p:val>
                                        </p:tav>
                                      </p:tavLst>
                                    </p:anim>
                                    <p:anim calcmode="lin" valueType="num">
                                      <p:cBhvr additive="repl">
                                        <p:cTn id="15" dur="500" fill="hold"/>
                                        <p:tgtEl>
                                          <p:spTgt spid="34819"/>
                                        </p:tgtEl>
                                        <p:attrNameLst>
                                          <p:attrName>ppt_y</p:attrName>
                                        </p:attrNameLst>
                                      </p:cBhvr>
                                      <p:tavLst>
                                        <p:tav tm="100000">
                                          <p:val>
                                            <p:strVal val="0.5"/>
                                          </p:val>
                                        </p:tav>
                                        <p:tav>
                                          <p:val>
                                            <p:strVal val="#ppt_y"/>
                                          </p:val>
                                        </p:tav>
                                      </p:tavLst>
                                    </p:anim>
                                  </p:childTnLst>
                                </p:cTn>
                              </p:par>
                            </p:childTnLst>
                          </p:cTn>
                        </p:par>
                        <p:par>
                          <p:cTn id="16" fill="hold" nodeType="afterGroup">
                            <p:stCondLst>
                              <p:cond delay="1000"/>
                            </p:stCondLst>
                            <p:childTnLst>
                              <p:par>
                                <p:cTn id="17" presetID="23" presetClass="entr" presetSubtype="528" fill="hold" nodeType="afterEffect">
                                  <p:stCondLst>
                                    <p:cond delay="0"/>
                                  </p:stCondLst>
                                  <p:childTnLst>
                                    <p:set>
                                      <p:cBhvr additive="repl">
                                        <p:cTn id="18" dur="1" fill="hold">
                                          <p:stCondLst>
                                            <p:cond delay="0"/>
                                          </p:stCondLst>
                                        </p:cTn>
                                        <p:tgtEl>
                                          <p:spTgt spid="34820"/>
                                        </p:tgtEl>
                                        <p:attrNameLst>
                                          <p:attrName>style.visibility</p:attrName>
                                        </p:attrNameLst>
                                      </p:cBhvr>
                                      <p:to>
                                        <p:strVal val="visible"/>
                                      </p:to>
                                    </p:set>
                                    <p:anim calcmode="lin" valueType="num">
                                      <p:cBhvr additive="repl">
                                        <p:cTn id="19" dur="500" fill="hold"/>
                                        <p:tgtEl>
                                          <p:spTgt spid="34820"/>
                                        </p:tgtEl>
                                        <p:attrNameLst>
                                          <p:attrName>ppt_w</p:attrName>
                                        </p:attrNameLst>
                                      </p:cBhvr>
                                      <p:tavLst>
                                        <p:tav tm="100000">
                                          <p:val>
                                            <p:strVal val="0"/>
                                          </p:val>
                                        </p:tav>
                                        <p:tav>
                                          <p:val>
                                            <p:strVal val="#ppt_w"/>
                                          </p:val>
                                        </p:tav>
                                      </p:tavLst>
                                    </p:anim>
                                    <p:anim calcmode="lin" valueType="num">
                                      <p:cBhvr additive="repl">
                                        <p:cTn id="20" dur="500" fill="hold"/>
                                        <p:tgtEl>
                                          <p:spTgt spid="34820"/>
                                        </p:tgtEl>
                                        <p:attrNameLst>
                                          <p:attrName>ppt_h</p:attrName>
                                        </p:attrNameLst>
                                      </p:cBhvr>
                                      <p:tavLst>
                                        <p:tav tm="100000">
                                          <p:val>
                                            <p:strVal val="0"/>
                                          </p:val>
                                        </p:tav>
                                        <p:tav>
                                          <p:val>
                                            <p:strVal val="#ppt_h"/>
                                          </p:val>
                                        </p:tav>
                                      </p:tavLst>
                                    </p:anim>
                                    <p:anim calcmode="lin" valueType="num">
                                      <p:cBhvr additive="repl">
                                        <p:cTn id="21" dur="500" fill="hold"/>
                                        <p:tgtEl>
                                          <p:spTgt spid="34820"/>
                                        </p:tgtEl>
                                        <p:attrNameLst>
                                          <p:attrName>ppt_x</p:attrName>
                                        </p:attrNameLst>
                                      </p:cBhvr>
                                      <p:tavLst>
                                        <p:tav tm="100000">
                                          <p:val>
                                            <p:strVal val="0.5"/>
                                          </p:val>
                                        </p:tav>
                                        <p:tav>
                                          <p:val>
                                            <p:strVal val="#ppt_x"/>
                                          </p:val>
                                        </p:tav>
                                      </p:tavLst>
                                    </p:anim>
                                    <p:anim calcmode="lin" valueType="num">
                                      <p:cBhvr additive="repl">
                                        <p:cTn id="22" dur="500" fill="hold"/>
                                        <p:tgtEl>
                                          <p:spTgt spid="34820"/>
                                        </p:tgtEl>
                                        <p:attrNameLst>
                                          <p:attrName>ppt_y</p:attrName>
                                        </p:attrNameLst>
                                      </p:cBhvr>
                                      <p:tavLst>
                                        <p:tav tm="100000">
                                          <p:val>
                                            <p:strVal val="0.5"/>
                                          </p:val>
                                        </p:tav>
                                        <p:tav>
                                          <p:val>
                                            <p:strVal val="#ppt_y"/>
                                          </p:val>
                                        </p:tav>
                                      </p:tavLst>
                                    </p:anim>
                                  </p:childTnLst>
                                </p:cTn>
                              </p:par>
                            </p:childTnLst>
                          </p:cTn>
                        </p:par>
                        <p:par>
                          <p:cTn id="23" fill="hold" nodeType="afterGroup">
                            <p:stCondLst>
                              <p:cond delay="1500"/>
                            </p:stCondLst>
                            <p:childTnLst>
                              <p:par>
                                <p:cTn id="24" presetID="23" presetClass="entr" presetSubtype="528" fill="hold" nodeType="afterEffect">
                                  <p:stCondLst>
                                    <p:cond delay="0"/>
                                  </p:stCondLst>
                                  <p:childTnLst>
                                    <p:set>
                                      <p:cBhvr additive="repl">
                                        <p:cTn id="25" dur="1" fill="hold">
                                          <p:stCondLst>
                                            <p:cond delay="0"/>
                                          </p:stCondLst>
                                        </p:cTn>
                                        <p:tgtEl>
                                          <p:spTgt spid="34821"/>
                                        </p:tgtEl>
                                        <p:attrNameLst>
                                          <p:attrName>style.visibility</p:attrName>
                                        </p:attrNameLst>
                                      </p:cBhvr>
                                      <p:to>
                                        <p:strVal val="visible"/>
                                      </p:to>
                                    </p:set>
                                    <p:anim calcmode="lin" valueType="num">
                                      <p:cBhvr additive="repl">
                                        <p:cTn id="26" dur="500" fill="hold"/>
                                        <p:tgtEl>
                                          <p:spTgt spid="34821"/>
                                        </p:tgtEl>
                                        <p:attrNameLst>
                                          <p:attrName>ppt_w</p:attrName>
                                        </p:attrNameLst>
                                      </p:cBhvr>
                                      <p:tavLst>
                                        <p:tav tm="100000">
                                          <p:val>
                                            <p:strVal val="0"/>
                                          </p:val>
                                        </p:tav>
                                        <p:tav>
                                          <p:val>
                                            <p:strVal val="#ppt_w"/>
                                          </p:val>
                                        </p:tav>
                                      </p:tavLst>
                                    </p:anim>
                                    <p:anim calcmode="lin" valueType="num">
                                      <p:cBhvr additive="repl">
                                        <p:cTn id="27" dur="500" fill="hold"/>
                                        <p:tgtEl>
                                          <p:spTgt spid="34821"/>
                                        </p:tgtEl>
                                        <p:attrNameLst>
                                          <p:attrName>ppt_h</p:attrName>
                                        </p:attrNameLst>
                                      </p:cBhvr>
                                      <p:tavLst>
                                        <p:tav tm="100000">
                                          <p:val>
                                            <p:strVal val="0"/>
                                          </p:val>
                                        </p:tav>
                                        <p:tav>
                                          <p:val>
                                            <p:strVal val="#ppt_h"/>
                                          </p:val>
                                        </p:tav>
                                      </p:tavLst>
                                    </p:anim>
                                    <p:anim calcmode="lin" valueType="num">
                                      <p:cBhvr additive="repl">
                                        <p:cTn id="28" dur="500" fill="hold"/>
                                        <p:tgtEl>
                                          <p:spTgt spid="34821"/>
                                        </p:tgtEl>
                                        <p:attrNameLst>
                                          <p:attrName>ppt_x</p:attrName>
                                        </p:attrNameLst>
                                      </p:cBhvr>
                                      <p:tavLst>
                                        <p:tav tm="100000">
                                          <p:val>
                                            <p:strVal val="0.5"/>
                                          </p:val>
                                        </p:tav>
                                        <p:tav>
                                          <p:val>
                                            <p:strVal val="#ppt_x"/>
                                          </p:val>
                                        </p:tav>
                                      </p:tavLst>
                                    </p:anim>
                                    <p:anim calcmode="lin" valueType="num">
                                      <p:cBhvr additive="repl">
                                        <p:cTn id="29" dur="500" fill="hold"/>
                                        <p:tgtEl>
                                          <p:spTgt spid="34821"/>
                                        </p:tgtEl>
                                        <p:attrNameLst>
                                          <p:attrName>ppt_y</p:attrName>
                                        </p:attrNameLst>
                                      </p:cBhvr>
                                      <p:tavLst>
                                        <p:tav tm="100000">
                                          <p:val>
                                            <p:strVal val="0.5"/>
                                          </p:val>
                                        </p:tav>
                                        <p:tav>
                                          <p:val>
                                            <p:strVal val="#ppt_y"/>
                                          </p:val>
                                        </p:tav>
                                      </p:tavLst>
                                    </p:anim>
                                  </p:childTnLst>
                                </p:cTn>
                              </p:par>
                            </p:childTnLst>
                          </p:cTn>
                        </p:par>
                        <p:par>
                          <p:cTn id="30" fill="hold" nodeType="afterGroup">
                            <p:stCondLst>
                              <p:cond delay="2000"/>
                            </p:stCondLst>
                            <p:childTnLst>
                              <p:par>
                                <p:cTn id="31" presetID="23" presetClass="entr" presetSubtype="528" fill="hold" nodeType="afterEffect">
                                  <p:stCondLst>
                                    <p:cond delay="0"/>
                                  </p:stCondLst>
                                  <p:childTnLst>
                                    <p:set>
                                      <p:cBhvr additive="repl">
                                        <p:cTn id="32" dur="1" fill="hold">
                                          <p:stCondLst>
                                            <p:cond delay="0"/>
                                          </p:stCondLst>
                                        </p:cTn>
                                        <p:tgtEl>
                                          <p:spTgt spid="34822"/>
                                        </p:tgtEl>
                                        <p:attrNameLst>
                                          <p:attrName>style.visibility</p:attrName>
                                        </p:attrNameLst>
                                      </p:cBhvr>
                                      <p:to>
                                        <p:strVal val="visible"/>
                                      </p:to>
                                    </p:set>
                                    <p:anim calcmode="lin" valueType="num">
                                      <p:cBhvr additive="repl">
                                        <p:cTn id="33" dur="500" fill="hold"/>
                                        <p:tgtEl>
                                          <p:spTgt spid="34822"/>
                                        </p:tgtEl>
                                        <p:attrNameLst>
                                          <p:attrName>ppt_w</p:attrName>
                                        </p:attrNameLst>
                                      </p:cBhvr>
                                      <p:tavLst>
                                        <p:tav tm="100000">
                                          <p:val>
                                            <p:strVal val="0"/>
                                          </p:val>
                                        </p:tav>
                                        <p:tav>
                                          <p:val>
                                            <p:strVal val="#ppt_w"/>
                                          </p:val>
                                        </p:tav>
                                      </p:tavLst>
                                    </p:anim>
                                    <p:anim calcmode="lin" valueType="num">
                                      <p:cBhvr additive="repl">
                                        <p:cTn id="34" dur="500" fill="hold"/>
                                        <p:tgtEl>
                                          <p:spTgt spid="34822"/>
                                        </p:tgtEl>
                                        <p:attrNameLst>
                                          <p:attrName>ppt_h</p:attrName>
                                        </p:attrNameLst>
                                      </p:cBhvr>
                                      <p:tavLst>
                                        <p:tav tm="100000">
                                          <p:val>
                                            <p:strVal val="0"/>
                                          </p:val>
                                        </p:tav>
                                        <p:tav>
                                          <p:val>
                                            <p:strVal val="#ppt_h"/>
                                          </p:val>
                                        </p:tav>
                                      </p:tavLst>
                                    </p:anim>
                                    <p:anim calcmode="lin" valueType="num">
                                      <p:cBhvr additive="repl">
                                        <p:cTn id="35" dur="500" fill="hold"/>
                                        <p:tgtEl>
                                          <p:spTgt spid="34822"/>
                                        </p:tgtEl>
                                        <p:attrNameLst>
                                          <p:attrName>ppt_x</p:attrName>
                                        </p:attrNameLst>
                                      </p:cBhvr>
                                      <p:tavLst>
                                        <p:tav tm="100000">
                                          <p:val>
                                            <p:strVal val="0.5"/>
                                          </p:val>
                                        </p:tav>
                                        <p:tav>
                                          <p:val>
                                            <p:strVal val="#ppt_x"/>
                                          </p:val>
                                        </p:tav>
                                      </p:tavLst>
                                    </p:anim>
                                    <p:anim calcmode="lin" valueType="num">
                                      <p:cBhvr additive="repl">
                                        <p:cTn id="36" dur="500" fill="hold"/>
                                        <p:tgtEl>
                                          <p:spTgt spid="34822"/>
                                        </p:tgtEl>
                                        <p:attrNameLst>
                                          <p:attrName>ppt_y</p:attrName>
                                        </p:attrNameLst>
                                      </p:cBhvr>
                                      <p:tavLst>
                                        <p:tav tm="100000">
                                          <p:val>
                                            <p:strVal val="0.5"/>
                                          </p:val>
                                        </p:tav>
                                        <p:tav>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4577"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Esimerkki: CMS ilmaisin</a:t>
            </a:r>
          </a:p>
        </p:txBody>
      </p:sp>
      <p:sp>
        <p:nvSpPr>
          <p:cNvPr id="24578" name="Text Box 2"/>
          <p:cNvSpPr txBox="1">
            <a:spLocks noChangeArrowheads="1"/>
          </p:cNvSpPr>
          <p:nvPr/>
        </p:nvSpPr>
        <p:spPr bwMode="auto">
          <a:xfrm>
            <a:off x="0" y="1412776"/>
            <a:ext cx="2627313" cy="5184874"/>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80000"/>
              </a:lnSpc>
              <a:spcBef>
                <a:spcPts val="600"/>
              </a:spcBef>
              <a:buClr>
                <a:srgbClr val="FFCC66"/>
              </a:buClr>
              <a:buSzPct val="75000"/>
              <a:buFont typeface="Wingdings" charset="0"/>
              <a:buChar char=""/>
            </a:pPr>
            <a:r>
              <a:rPr lang="fr-CH" sz="2000" dirty="0">
                <a:latin typeface="+mj-lt"/>
              </a:rPr>
              <a:t>Suunnittelu ja rakentaminen vaati n. 2000 tutkijalta ja insinööriltä yli 20 vuotta</a:t>
            </a:r>
          </a:p>
          <a:p>
            <a:pPr>
              <a:lnSpc>
                <a:spcPct val="80000"/>
              </a:lnSpc>
              <a:spcBef>
                <a:spcPts val="600"/>
              </a:spcBef>
              <a:buClr>
                <a:srgbClr val="FFCC66"/>
              </a:buClr>
              <a:buSzPct val="75000"/>
              <a:buFont typeface="Wingdings" charset="0"/>
              <a:buChar char=""/>
            </a:pPr>
            <a:r>
              <a:rPr lang="fr-CH" sz="2000" dirty="0">
                <a:latin typeface="+mj-lt"/>
              </a:rPr>
              <a:t>Halkaisija n. 15m ja pituus 29m</a:t>
            </a:r>
          </a:p>
          <a:p>
            <a:pPr>
              <a:lnSpc>
                <a:spcPct val="80000"/>
              </a:lnSpc>
              <a:spcBef>
                <a:spcPts val="600"/>
              </a:spcBef>
              <a:buClr>
                <a:srgbClr val="FFCC66"/>
              </a:buClr>
              <a:buSzPct val="75000"/>
              <a:buFont typeface="Wingdings" charset="0"/>
              <a:buChar char=""/>
            </a:pPr>
            <a:r>
              <a:rPr lang="fr-CH" sz="2000" dirty="0">
                <a:latin typeface="+mj-lt"/>
              </a:rPr>
              <a:t>Painaa 14000 tonnia eli n. kaksi kertaa niin paljon kuin Eiffel-torni</a:t>
            </a:r>
          </a:p>
          <a:p>
            <a:pPr>
              <a:lnSpc>
                <a:spcPct val="80000"/>
              </a:lnSpc>
              <a:spcBef>
                <a:spcPts val="600"/>
              </a:spcBef>
              <a:buClr>
                <a:srgbClr val="FFCC66"/>
              </a:buClr>
              <a:buSzPct val="75000"/>
              <a:buFont typeface="Wingdings" charset="0"/>
              <a:buChar char=""/>
            </a:pPr>
            <a:r>
              <a:rPr lang="fr-CH" sz="2000" dirty="0">
                <a:latin typeface="+mj-lt"/>
              </a:rPr>
              <a:t>CMS:n solenoidi-magneetti on suurin ja voimakkain koskaan rakennettu</a:t>
            </a:r>
          </a:p>
        </p:txBody>
      </p:sp>
      <p:pic>
        <p:nvPicPr>
          <p:cNvPr id="2457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519363" y="1600200"/>
            <a:ext cx="6548437" cy="42672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…rakennettu hämmästyttävällä </a:t>
            </a:r>
            <a:r>
              <a:rPr lang="fr-CH" sz="4000" b="1" dirty="0">
                <a:effectLst>
                  <a:outerShdw blurRad="38100" dist="38100" dir="2700000" algn="tl">
                    <a:srgbClr val="000000"/>
                  </a:outerShdw>
                </a:effectLst>
                <a:latin typeface="Arial" charset="0"/>
              </a:rPr>
              <a:t>tarkkuudella…</a:t>
            </a:r>
          </a:p>
        </p:txBody>
      </p:sp>
      <p:grpSp>
        <p:nvGrpSpPr>
          <p:cNvPr id="25603" name="Group 3"/>
          <p:cNvGrpSpPr>
            <a:grpSpLocks/>
          </p:cNvGrpSpPr>
          <p:nvPr/>
        </p:nvGrpSpPr>
        <p:grpSpPr bwMode="auto">
          <a:xfrm>
            <a:off x="34925" y="1773585"/>
            <a:ext cx="5111750" cy="4103687"/>
            <a:chOff x="22" y="919"/>
            <a:chExt cx="3220" cy="2585"/>
          </a:xfrm>
        </p:grpSpPr>
        <p:pic>
          <p:nvPicPr>
            <p:cNvPr id="25604" name="Picture 4"/>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22" y="919"/>
              <a:ext cx="3220" cy="258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5605" name="Text Box 5"/>
            <p:cNvSpPr txBox="1">
              <a:spLocks noChangeArrowheads="1"/>
            </p:cNvSpPr>
            <p:nvPr/>
          </p:nvSpPr>
          <p:spPr bwMode="auto">
            <a:xfrm>
              <a:off x="22" y="919"/>
              <a:ext cx="3220" cy="258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
        <p:nvSpPr>
          <p:cNvPr id="25606" name="Text Box 6"/>
          <p:cNvSpPr txBox="1">
            <a:spLocks noChangeArrowheads="1"/>
          </p:cNvSpPr>
          <p:nvPr/>
        </p:nvSpPr>
        <p:spPr bwMode="auto">
          <a:xfrm>
            <a:off x="5121275" y="1828800"/>
            <a:ext cx="4022725" cy="3429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a:lstStyle>
            <a:lvl1pPr marL="341313" indent="-341313">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1pPr>
            <a:lvl2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2pPr>
            <a:lvl3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3pPr>
            <a:lvl4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4pPr>
            <a:lvl5pPr>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911225" algn="l"/>
                <a:tab pos="1825625" algn="l"/>
                <a:tab pos="2740025" algn="l"/>
                <a:tab pos="3654425" algn="l"/>
                <a:tab pos="4568825" algn="l"/>
                <a:tab pos="5483225" algn="l"/>
                <a:tab pos="6397625" algn="l"/>
                <a:tab pos="7312025" algn="l"/>
                <a:tab pos="8226425" algn="l"/>
                <a:tab pos="9140825" algn="l"/>
                <a:tab pos="10055225" algn="l"/>
              </a:tabLst>
              <a:defRPr sz="2400">
                <a:solidFill>
                  <a:srgbClr val="FFFFFF"/>
                </a:solidFill>
                <a:latin typeface="Times New Roman" charset="0"/>
                <a:ea typeface="ＭＳ Ｐゴシック" charset="0"/>
                <a:cs typeface="ＭＳ Ｐゴシック" charset="0"/>
              </a:defRPr>
            </a:lvl9pPr>
          </a:lstStyle>
          <a:p>
            <a:pPr>
              <a:lnSpc>
                <a:spcPct val="90000"/>
              </a:lnSpc>
              <a:spcBef>
                <a:spcPts val="700"/>
              </a:spcBef>
              <a:buClr>
                <a:srgbClr val="FFCC66"/>
              </a:buClr>
              <a:buSzPct val="75000"/>
              <a:buFont typeface="Wingdings" charset="0"/>
              <a:buNone/>
            </a:pPr>
            <a:endParaRPr lang="fr-CH" sz="2800" dirty="0"/>
          </a:p>
          <a:p>
            <a:pPr>
              <a:lnSpc>
                <a:spcPct val="90000"/>
              </a:lnSpc>
              <a:spcBef>
                <a:spcPts val="700"/>
              </a:spcBef>
              <a:buClr>
                <a:srgbClr val="FFCC66"/>
              </a:buClr>
              <a:buSzPct val="75000"/>
              <a:buFont typeface="Wingdings" charset="0"/>
              <a:buChar char=""/>
            </a:pPr>
            <a:r>
              <a:rPr lang="fr-CH" sz="2800" dirty="0">
                <a:latin typeface="+mj-lt"/>
              </a:rPr>
              <a:t>CMS-ilmaisin on kuin 75 miljoonan pikselin 3-ulotteinen kamera, joka ottaa 40 miljoonaa kuvaa sekunnissa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5601" name="Text Box 1"/>
          <p:cNvSpPr txBox="1">
            <a:spLocks noChangeArrowheads="1"/>
          </p:cNvSpPr>
          <p:nvPr/>
        </p:nvSpPr>
        <p:spPr bwMode="auto">
          <a:xfrm>
            <a:off x="4876800" y="2209800"/>
            <a:ext cx="4038600" cy="8255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endParaRPr lang="en-US">
              <a:latin typeface="Arial" charset="0"/>
            </a:endParaRPr>
          </a:p>
          <a:p>
            <a:pPr>
              <a:buClrTx/>
              <a:buFontTx/>
              <a:buNone/>
            </a:pPr>
            <a:endParaRPr lang="en-US">
              <a:latin typeface="Arial" charset="0"/>
            </a:endParaRPr>
          </a:p>
        </p:txBody>
      </p:sp>
      <p:sp>
        <p:nvSpPr>
          <p:cNvPr id="25602" name="Text Box 2"/>
          <p:cNvSpPr txBox="1">
            <a:spLocks noChangeArrowheads="1"/>
          </p:cNvSpPr>
          <p:nvPr/>
        </p:nvSpPr>
        <p:spPr bwMode="auto">
          <a:xfrm>
            <a:off x="468313" y="333375"/>
            <a:ext cx="8208143" cy="791369"/>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000" dirty="0">
                <a:solidFill>
                  <a:srgbClr val="FFCC66"/>
                </a:solidFill>
                <a:effectLst>
                  <a:outerShdw blurRad="38100" dist="38100" dir="2700000" algn="tl">
                    <a:srgbClr val="000000"/>
                  </a:outerShdw>
                </a:effectLst>
                <a:latin typeface="Arial" charset="0"/>
              </a:rPr>
              <a:t>Vertailun vuoksi: Atlas-ilmaisin</a:t>
            </a:r>
            <a:endParaRPr lang="fr-CH" sz="4000" b="1" dirty="0">
              <a:effectLst>
                <a:outerShdw blurRad="38100" dist="38100" dir="2700000" algn="tl">
                  <a:srgbClr val="000000"/>
                </a:outerShdw>
              </a:effectLst>
              <a:latin typeface="Arial" charset="0"/>
            </a:endParaRPr>
          </a:p>
        </p:txBody>
      </p:sp>
      <p:pic>
        <p:nvPicPr>
          <p:cNvPr id="8" name="Content Placeholder 3"/>
          <p:cNvPicPr>
            <a:picLocks noGrp="1" noChangeAspect="1"/>
          </p:cNvPicPr>
          <p:nvPr/>
        </p:nvPicPr>
        <p:blipFill rotWithShape="1">
          <a:blip r:embed="rId3" cstate="screen">
            <a:extLst>
              <a:ext uri="{28A0092B-C50C-407E-A947-70E740481C1C}">
                <a14:useLocalDpi xmlns:a14="http://schemas.microsoft.com/office/drawing/2010/main"/>
              </a:ext>
            </a:extLst>
          </a:blip>
          <a:srcRect l="-776" t="-4" r="-1265" b="-1578"/>
          <a:stretch/>
        </p:blipFill>
        <p:spPr>
          <a:xfrm>
            <a:off x="419670" y="1268760"/>
            <a:ext cx="8328794" cy="5328592"/>
          </a:xfrm>
          <a:prstGeom prst="rect">
            <a:avLst/>
          </a:prstGeom>
        </p:spPr>
      </p:pic>
    </p:spTree>
    <p:extLst>
      <p:ext uri="{BB962C8B-B14F-4D97-AF65-F5344CB8AC3E}">
        <p14:creationId xmlns:p14="http://schemas.microsoft.com/office/powerpoint/2010/main" val="317465057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6625" name="Text Box 1"/>
          <p:cNvSpPr txBox="1">
            <a:spLocks noChangeArrowheads="1"/>
          </p:cNvSpPr>
          <p:nvPr/>
        </p:nvSpPr>
        <p:spPr bwMode="auto">
          <a:xfrm>
            <a:off x="531813" y="17810"/>
            <a:ext cx="8080375" cy="125095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Ilmaisimen kontrollihuone</a:t>
            </a:r>
            <a:br>
              <a:rPr lang="fr-CH" sz="4400" dirty="0">
                <a:solidFill>
                  <a:srgbClr val="FFCC66"/>
                </a:solidFill>
                <a:effectLst>
                  <a:outerShdw blurRad="38100" dist="38100" dir="2700000" algn="tl">
                    <a:srgbClr val="000000"/>
                  </a:outerShdw>
                </a:effectLst>
                <a:latin typeface="Arial" charset="0"/>
              </a:rPr>
            </a:br>
            <a:r>
              <a:rPr lang="fr-CH" sz="3200" dirty="0">
                <a:solidFill>
                  <a:srgbClr val="FFCC66"/>
                </a:solidFill>
                <a:effectLst>
                  <a:outerShdw blurRad="38100" dist="38100" dir="2700000" algn="tl">
                    <a:srgbClr val="000000"/>
                  </a:outerShdw>
                </a:effectLst>
                <a:latin typeface="Arial" charset="0"/>
              </a:rPr>
              <a:t>ajon aikana miehitys 24/7</a:t>
            </a:r>
          </a:p>
        </p:txBody>
      </p:sp>
      <p:pic>
        <p:nvPicPr>
          <p:cNvPr id="26626" name="Picture 2"/>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4635500" y="3795713"/>
            <a:ext cx="3568700" cy="2379662"/>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7" name="Picture 3"/>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94615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8" name="Picture 4"/>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4635500" y="12446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26629" name="Picture 5"/>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958850" y="3797300"/>
            <a:ext cx="3562350" cy="237490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6630" name="Text Box 6"/>
          <p:cNvSpPr txBox="1">
            <a:spLocks noChangeArrowheads="1"/>
          </p:cNvSpPr>
          <p:nvPr/>
        </p:nvSpPr>
        <p:spPr bwMode="auto">
          <a:xfrm>
            <a:off x="2098675" y="6292850"/>
            <a:ext cx="4968875" cy="4603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7649" name="Text Box 1"/>
          <p:cNvSpPr txBox="1">
            <a:spLocks noChangeArrowheads="1"/>
          </p:cNvSpPr>
          <p:nvPr/>
        </p:nvSpPr>
        <p:spPr bwMode="auto">
          <a:xfrm>
            <a:off x="755576" y="2339975"/>
            <a:ext cx="7632848"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Hieman yleistietoa CERNistä</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6385" name="Text Box 1"/>
          <p:cNvSpPr txBox="1">
            <a:spLocks noChangeArrowheads="1"/>
          </p:cNvSpPr>
          <p:nvPr/>
        </p:nvSpPr>
        <p:spPr bwMode="auto">
          <a:xfrm>
            <a:off x="2123729" y="2082378"/>
            <a:ext cx="5040559" cy="1346622"/>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Lyhyt Intro: mistä on kysymys</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a:t>
            </a:r>
          </a:p>
        </p:txBody>
      </p:sp>
      <p:sp>
        <p:nvSpPr>
          <p:cNvPr id="30722" name="Rectangle 2"/>
          <p:cNvSpPr>
            <a:spLocks noGrp="1" noChangeArrowheads="1"/>
          </p:cNvSpPr>
          <p:nvPr>
            <p:ph type="body" idx="4294967295"/>
          </p:nvPr>
        </p:nvSpPr>
        <p:spPr>
          <a:xfrm>
            <a:off x="687388" y="1511300"/>
            <a:ext cx="7772400" cy="5151438"/>
          </a:xfrm>
          <a:ln/>
        </p:spPr>
        <p:txBody>
          <a:bodyPr>
            <a:normAutofit fontScale="92500"/>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Budjetti: 1457 </a:t>
            </a:r>
            <a:r>
              <a:rPr lang="fr-CH" sz="2400" dirty="0" err="1">
                <a:latin typeface="+mj-lt"/>
              </a:rPr>
              <a:t>miljoonaa</a:t>
            </a:r>
            <a:r>
              <a:rPr lang="fr-CH" sz="2400" dirty="0">
                <a:latin typeface="+mj-lt"/>
              </a:rPr>
              <a:t> CHF (2024)</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24 jäsenmaata: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Alankomaat, Belgia, Bulgaria, </a:t>
            </a:r>
            <a:r>
              <a:rPr lang="fr-CH" sz="2200" dirty="0" err="1">
                <a:latin typeface="+mj-lt"/>
              </a:rPr>
              <a:t>Eesti</a:t>
            </a:r>
            <a:r>
              <a:rPr lang="fr-CH" sz="2200" dirty="0">
                <a:latin typeface="+mj-lt"/>
              </a:rPr>
              <a:t>, </a:t>
            </a:r>
            <a:r>
              <a:rPr lang="fr-CH" sz="2200" dirty="0" err="1">
                <a:latin typeface="+mj-lt"/>
              </a:rPr>
              <a:t>Espanja</a:t>
            </a:r>
            <a:r>
              <a:rPr lang="fr-CH" sz="2200" dirty="0">
                <a:latin typeface="+mj-lt"/>
              </a:rPr>
              <a:t>, Iso-Britannia, Israel, Italia, Itävalta, Kreikka, Norja, Portugali, Puola, Ranska, Romania, Ruotsi, Saksa, Serbia, Slovakia, Suomi, Sveitsi, Tanska, Tsekki, Unkari</a:t>
            </a:r>
            <a:endParaRPr lang="fr-CH" sz="26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Liitännäisjäsenet:</a:t>
            </a: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Brasilia, </a:t>
            </a:r>
            <a:r>
              <a:rPr lang="fr-CH" sz="2200" dirty="0" err="1">
                <a:latin typeface="+mj-lt"/>
              </a:rPr>
              <a:t>Intia</a:t>
            </a:r>
            <a:r>
              <a:rPr lang="fr-CH" sz="2200" dirty="0">
                <a:latin typeface="+mj-lt"/>
              </a:rPr>
              <a:t>, Kroatia, Kypros, </a:t>
            </a:r>
            <a:r>
              <a:rPr lang="fr-CH" sz="2200" dirty="0" err="1">
                <a:latin typeface="+mj-lt"/>
              </a:rPr>
              <a:t>Latvia</a:t>
            </a:r>
            <a:r>
              <a:rPr lang="fr-CH" sz="2200" dirty="0">
                <a:latin typeface="+mj-lt"/>
              </a:rPr>
              <a:t>, </a:t>
            </a:r>
            <a:r>
              <a:rPr lang="fr-CH" sz="2200" dirty="0" err="1">
                <a:latin typeface="+mj-lt"/>
              </a:rPr>
              <a:t>Liettua</a:t>
            </a:r>
            <a:r>
              <a:rPr lang="fr-CH" sz="2200" dirty="0">
                <a:latin typeface="+mj-lt"/>
              </a:rPr>
              <a:t>, Pakistan, Slovenia, Turkki, </a:t>
            </a:r>
            <a:r>
              <a:rPr lang="fr-CH" sz="2200" dirty="0" err="1">
                <a:latin typeface="+mj-lt"/>
              </a:rPr>
              <a:t>Ukraina</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err="1">
                <a:latin typeface="+mj-lt"/>
              </a:rPr>
              <a:t>Kypros</a:t>
            </a:r>
            <a:r>
              <a:rPr lang="fr-CH" sz="2200" dirty="0">
                <a:latin typeface="+mj-lt"/>
              </a:rPr>
              <a:t> </a:t>
            </a:r>
            <a:r>
              <a:rPr lang="fr-CH" sz="2200" dirty="0" err="1">
                <a:latin typeface="+mj-lt"/>
              </a:rPr>
              <a:t>ja</a:t>
            </a:r>
            <a:r>
              <a:rPr lang="fr-CH" sz="2200" dirty="0">
                <a:latin typeface="+mj-lt"/>
              </a:rPr>
              <a:t> </a:t>
            </a:r>
            <a:r>
              <a:rPr lang="fr-CH" sz="2200" dirty="0" err="1">
                <a:latin typeface="+mj-lt"/>
              </a:rPr>
              <a:t>Slovenia</a:t>
            </a:r>
            <a:r>
              <a:rPr lang="fr-CH" sz="2200" dirty="0">
                <a:latin typeface="+mj-lt"/>
              </a:rPr>
              <a:t> </a:t>
            </a:r>
            <a:r>
              <a:rPr lang="fr-CH" sz="2200" dirty="0" err="1">
                <a:latin typeface="+mj-lt"/>
              </a:rPr>
              <a:t>siirtynevät</a:t>
            </a:r>
            <a:r>
              <a:rPr lang="fr-CH" sz="2200" dirty="0">
                <a:latin typeface="+mj-lt"/>
              </a:rPr>
              <a:t> pian </a:t>
            </a:r>
            <a:r>
              <a:rPr lang="fr-CH" sz="2200" dirty="0" err="1">
                <a:latin typeface="+mj-lt"/>
              </a:rPr>
              <a:t>täysjäseniksi</a:t>
            </a:r>
            <a:endParaRPr lang="fr-CH" sz="2200" dirty="0">
              <a:latin typeface="+mj-lt"/>
            </a:endParaRPr>
          </a:p>
          <a:p>
            <a:pPr lvl="1" indent="-342900">
              <a:buClrTx/>
              <a:buSzPct val="75000"/>
              <a:buFont typeface="Lucida Grande"/>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Chile </a:t>
            </a:r>
            <a:r>
              <a:rPr lang="fr-CH" sz="2200" dirty="0" err="1">
                <a:latin typeface="+mj-lt"/>
              </a:rPr>
              <a:t>ja</a:t>
            </a:r>
            <a:r>
              <a:rPr lang="fr-CH" sz="2200" dirty="0">
                <a:latin typeface="+mj-lt"/>
              </a:rPr>
              <a:t> </a:t>
            </a:r>
            <a:r>
              <a:rPr lang="fr-CH" sz="2200" dirty="0" err="1">
                <a:latin typeface="+mj-lt"/>
              </a:rPr>
              <a:t>Irlanti</a:t>
            </a:r>
            <a:r>
              <a:rPr lang="fr-CH" sz="2200" dirty="0">
                <a:latin typeface="+mj-lt"/>
              </a:rPr>
              <a:t> </a:t>
            </a:r>
            <a:r>
              <a:rPr lang="fr-CH" sz="2200" dirty="0" err="1">
                <a:latin typeface="+mj-lt"/>
              </a:rPr>
              <a:t>anoneet</a:t>
            </a:r>
            <a:r>
              <a:rPr lang="fr-CH" sz="2200" dirty="0">
                <a:latin typeface="+mj-lt"/>
              </a:rPr>
              <a:t> </a:t>
            </a:r>
            <a:r>
              <a:rPr lang="fr-CH" sz="2200" dirty="0" err="1">
                <a:latin typeface="+mj-lt"/>
              </a:rPr>
              <a:t>liitännäisjäsenyyttä</a:t>
            </a:r>
            <a:endParaRPr lang="fr-CH" sz="2200" dirty="0">
              <a:latin typeface="+mj-lt"/>
            </a:endParaRP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Tarkkailijat:</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Euroopan Unioni, Japani, UNESCO, </a:t>
            </a:r>
            <a:r>
              <a:rPr lang="fr-CH" sz="2200" dirty="0" err="1">
                <a:latin typeface="+mj-lt"/>
              </a:rPr>
              <a:t>Yhdysvallat</a:t>
            </a:r>
            <a:r>
              <a:rPr lang="fr-CH" sz="2200" dirty="0">
                <a:latin typeface="+mj-lt"/>
              </a:rPr>
              <a:t> – </a:t>
            </a:r>
            <a:r>
              <a:rPr lang="fr-CH" sz="2200" i="1" dirty="0" err="1">
                <a:latin typeface="+mj-lt"/>
              </a:rPr>
              <a:t>Venäjän</a:t>
            </a:r>
            <a:r>
              <a:rPr lang="fr-CH" sz="2200" i="1" dirty="0">
                <a:latin typeface="+mj-lt"/>
              </a:rPr>
              <a:t> </a:t>
            </a:r>
            <a:r>
              <a:rPr lang="fr-CH" sz="2200" i="1" dirty="0" err="1">
                <a:latin typeface="+mj-lt"/>
              </a:rPr>
              <a:t>ja</a:t>
            </a:r>
            <a:r>
              <a:rPr lang="fr-CH" sz="2200" i="1" dirty="0">
                <a:latin typeface="+mj-lt"/>
              </a:rPr>
              <a:t> </a:t>
            </a:r>
            <a:r>
              <a:rPr lang="fr-CH" sz="2200" i="1" dirty="0" err="1">
                <a:latin typeface="+mj-lt"/>
              </a:rPr>
              <a:t>JINR:n</a:t>
            </a:r>
            <a:r>
              <a:rPr lang="fr-CH" sz="2200" i="1" dirty="0">
                <a:latin typeface="+mj-lt"/>
              </a:rPr>
              <a:t> </a:t>
            </a:r>
            <a:r>
              <a:rPr lang="fr-CH" sz="2200" i="1" dirty="0" err="1">
                <a:latin typeface="+mj-lt"/>
              </a:rPr>
              <a:t>tarkkailijastatus</a:t>
            </a:r>
            <a:r>
              <a:rPr lang="fr-CH" sz="2200" i="1" dirty="0">
                <a:latin typeface="+mj-lt"/>
              </a:rPr>
              <a:t> </a:t>
            </a:r>
            <a:r>
              <a:rPr lang="fr-CH" sz="2200" i="1" dirty="0" err="1">
                <a:latin typeface="+mj-lt"/>
              </a:rPr>
              <a:t>keskeytetty</a:t>
            </a:r>
            <a:endParaRPr lang="fr-CH" sz="2200" i="1" dirty="0">
              <a:latin typeface="+mj-lt"/>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mandaatti </a:t>
            </a:r>
          </a:p>
        </p:txBody>
      </p:sp>
      <p:sp>
        <p:nvSpPr>
          <p:cNvPr id="28674" name="Rectangle 2"/>
          <p:cNvSpPr>
            <a:spLocks noGrp="1" noChangeArrowheads="1"/>
          </p:cNvSpPr>
          <p:nvPr>
            <p:ph type="body" idx="4294967295"/>
          </p:nvPr>
        </p:nvSpPr>
        <p:spPr>
          <a:xfrm>
            <a:off x="687388" y="1511300"/>
            <a:ext cx="7772400" cy="50140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Palvelulaitos: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rakentaa suuret kiihdyttimet eurooppalaisten (ja muiden maiden) hiukkasfyysikoiden käyttöön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Tekee tutkimus- ja kehitystyötä hiukkasilmaisimien ja uusien kiihdyttimien rakentamiseksi sekä niiden soveltamiseksi muille aloille.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CERNissä tehdään siten hiukkasfysiikkaa, ydinfysiikkaa, materiaalifysiikkaa, ja kehitetään sovellutuksia esim. lääketieteeseen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Osallistuu oman fyysikkoryhmän avulla hiukkasfysiikan kokeisiin. CERNin tutkimusfyysikoita on alle sata kokonaishenkilökunnasta (tot. 2500).</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9697" name="Rectangle 1"/>
          <p:cNvSpPr>
            <a:spLocks noGrp="1" noChangeArrowheads="1"/>
          </p:cNvSpPr>
          <p:nvPr>
            <p:ph type="title" idx="4294967295"/>
          </p:nvPr>
        </p:nvSpPr>
        <p:spPr>
          <a:xfrm>
            <a:off x="682625" y="357188"/>
            <a:ext cx="8080375"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i-FI" sz="4000" dirty="0">
                <a:effectLst>
                  <a:outerShdw blurRad="38100" dist="38100" dir="2700000" algn="tl">
                    <a:srgbClr val="000000"/>
                  </a:outerShdw>
                </a:effectLst>
              </a:rPr>
              <a:t>Tutkimustyö </a:t>
            </a:r>
            <a:r>
              <a:rPr lang="fi-FI" sz="4000" dirty="0" err="1">
                <a:effectLst>
                  <a:outerShdw blurRad="38100" dist="38100" dir="2700000" algn="tl">
                    <a:srgbClr val="000000"/>
                  </a:outerShdw>
                </a:effectLst>
              </a:rPr>
              <a:t>CERNissä</a:t>
            </a:r>
            <a:r>
              <a:rPr lang="fr-CH" dirty="0">
                <a:effectLst>
                  <a:outerShdw blurRad="38100" dist="38100" dir="2700000" algn="tl">
                    <a:srgbClr val="000000"/>
                  </a:outerShdw>
                </a:effectLst>
              </a:rPr>
              <a:t> </a:t>
            </a:r>
          </a:p>
        </p:txBody>
      </p:sp>
      <p:sp>
        <p:nvSpPr>
          <p:cNvPr id="29698" name="Rectangle 2"/>
          <p:cNvSpPr>
            <a:spLocks noGrp="1" noChangeArrowheads="1"/>
          </p:cNvSpPr>
          <p:nvPr>
            <p:ph type="body" idx="4294967295"/>
          </p:nvPr>
        </p:nvSpPr>
        <p:spPr>
          <a:xfrm>
            <a:off x="687388" y="1511300"/>
            <a:ext cx="7772400" cy="47767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Suuret koelaitteistot kiihdyttimien yhteyteen rakennetaan yliopistojen ja tutkimuslaitosten toimesta, yhteisellä rahoituksella (vastuut ja rahoitus sovitaan Memorandum of Understanding asiakirjoilla)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Noin 12000 tutkijaa tekee tutkimustyötä CERNissä, oleskellen siellä viikosta vuosiin projektin tilanteen ja edistymisen mukaan. Rahoitus pääasiassa omien instituuttien toimesta.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CERNiä ei siis olisi ilman yliopistoja ja kansallisia tutkimuslaitoksia. Kaikki suuret eurooppalaiset yliopistot ovat CERNin tutkimuksessa mukana.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2529" name="Picture 1"/>
          <p:cNvPicPr>
            <a:picLocks noChangeAspect="1" noChangeArrowheads="1"/>
          </p:cNvPicPr>
          <p:nvPr/>
        </p:nvPicPr>
        <p:blipFill>
          <a:blip r:embed="rId3"/>
          <a:srcRect/>
          <a:stretch/>
        </p:blipFill>
        <p:spPr bwMode="auto">
          <a:xfrm>
            <a:off x="283630" y="2204864"/>
            <a:ext cx="4360378" cy="324036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22530" name="Text Box 2"/>
          <p:cNvSpPr txBox="1">
            <a:spLocks noChangeArrowheads="1"/>
          </p:cNvSpPr>
          <p:nvPr/>
        </p:nvSpPr>
        <p:spPr bwMode="auto">
          <a:xfrm>
            <a:off x="971600" y="5752561"/>
            <a:ext cx="7416824"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GB" dirty="0" err="1">
                <a:latin typeface="Arial" charset="0"/>
              </a:rPr>
              <a:t>Joukossa</a:t>
            </a:r>
            <a:r>
              <a:rPr lang="en-GB" dirty="0">
                <a:latin typeface="Arial" charset="0"/>
              </a:rPr>
              <a:t> </a:t>
            </a:r>
            <a:r>
              <a:rPr lang="en-GB" dirty="0" err="1">
                <a:latin typeface="Arial" charset="0"/>
              </a:rPr>
              <a:t>fyysikkoja</a:t>
            </a:r>
            <a:r>
              <a:rPr lang="en-GB" dirty="0">
                <a:latin typeface="Arial" charset="0"/>
              </a:rPr>
              <a:t>, </a:t>
            </a:r>
            <a:r>
              <a:rPr lang="en-GB" dirty="0" err="1">
                <a:latin typeface="Arial" charset="0"/>
              </a:rPr>
              <a:t>insinöörejä</a:t>
            </a:r>
            <a:r>
              <a:rPr lang="en-GB" dirty="0">
                <a:latin typeface="Arial" charset="0"/>
              </a:rPr>
              <a:t>, </a:t>
            </a:r>
            <a:r>
              <a:rPr lang="en-GB" dirty="0" err="1">
                <a:latin typeface="Arial" charset="0"/>
              </a:rPr>
              <a:t>teknikkoja</a:t>
            </a:r>
            <a:r>
              <a:rPr lang="en-GB" dirty="0">
                <a:latin typeface="Arial" charset="0"/>
              </a:rPr>
              <a:t>, </a:t>
            </a:r>
            <a:r>
              <a:rPr lang="en-GB" dirty="0" err="1">
                <a:latin typeface="Arial" charset="0"/>
              </a:rPr>
              <a:t>asentajia</a:t>
            </a:r>
            <a:r>
              <a:rPr lang="en-GB" dirty="0">
                <a:latin typeface="Arial" charset="0"/>
              </a:rPr>
              <a:t>, </a:t>
            </a:r>
            <a:r>
              <a:rPr lang="en-GB" dirty="0" err="1">
                <a:latin typeface="Arial" charset="0"/>
              </a:rPr>
              <a:t>hallintohenkilökuntaa</a:t>
            </a:r>
            <a:r>
              <a:rPr lang="en-GB" dirty="0">
                <a:latin typeface="Arial" charset="0"/>
              </a:rPr>
              <a:t>…</a:t>
            </a:r>
          </a:p>
        </p:txBody>
      </p:sp>
      <p:sp>
        <p:nvSpPr>
          <p:cNvPr id="22531" name="Text Box 3"/>
          <p:cNvSpPr txBox="1">
            <a:spLocks noChangeArrowheads="1"/>
          </p:cNvSpPr>
          <p:nvPr/>
        </p:nvSpPr>
        <p:spPr bwMode="auto">
          <a:xfrm>
            <a:off x="611560" y="548680"/>
            <a:ext cx="8080375" cy="131127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Jokaisena</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arkipäivänä</a:t>
            </a:r>
            <a:r>
              <a:rPr lang="en-US" sz="4000" dirty="0">
                <a:solidFill>
                  <a:srgbClr val="FFCC66"/>
                </a:solidFill>
                <a:effectLst>
                  <a:outerShdw blurRad="38100" dist="38100" dir="2700000" algn="tl">
                    <a:srgbClr val="000000"/>
                  </a:outerShdw>
                </a:effectLst>
                <a:latin typeface="Arial" charset="0"/>
              </a:rPr>
              <a:t> n. </a:t>
            </a:r>
            <a:r>
              <a:rPr lang="en-US" sz="4000" b="1" dirty="0">
                <a:effectLst>
                  <a:outerShdw blurRad="38100" dist="38100" dir="2700000" algn="tl">
                    <a:srgbClr val="000000"/>
                  </a:outerShdw>
                </a:effectLst>
                <a:latin typeface="Arial" charset="0"/>
              </a:rPr>
              <a:t>9000 </a:t>
            </a:r>
            <a:r>
              <a:rPr lang="en-US" sz="4000" b="1" dirty="0" err="1">
                <a:effectLst>
                  <a:outerShdw blurRad="38100" dist="38100" dir="2700000" algn="tl">
                    <a:srgbClr val="000000"/>
                  </a:outerShdw>
                </a:effectLst>
                <a:latin typeface="Arial" charset="0"/>
              </a:rPr>
              <a:t>henkeä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tulee</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CERNiin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töihin</a:t>
            </a:r>
            <a:endParaRPr lang="en-US" sz="4000" dirty="0">
              <a:solidFill>
                <a:srgbClr val="FFCC66"/>
              </a:solidFill>
              <a:effectLst>
                <a:outerShdw blurRad="38100" dist="38100" dir="2700000" algn="tl">
                  <a:srgbClr val="000000"/>
                </a:outerShdw>
              </a:effectLst>
              <a:latin typeface="Arial" charset="0"/>
            </a:endParaRPr>
          </a:p>
        </p:txBody>
      </p:sp>
      <p:pic>
        <p:nvPicPr>
          <p:cNvPr id="3" name="Picture 2" descr="Screen shot 2014-10-02 at 16.06.37 .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860032" y="2204864"/>
            <a:ext cx="4030142" cy="3240360"/>
          </a:xfrm>
          <a:prstGeom prst="rect">
            <a:avLst/>
          </a:prstGeom>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Text Box 1"/>
          <p:cNvSpPr txBox="1">
            <a:spLocks noChangeArrowheads="1"/>
          </p:cNvSpPr>
          <p:nvPr/>
        </p:nvSpPr>
        <p:spPr bwMode="auto">
          <a:xfrm>
            <a:off x="395537" y="44450"/>
            <a:ext cx="8367464"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CERNin henkilökunta</a:t>
            </a:r>
          </a:p>
        </p:txBody>
      </p:sp>
      <p:pic>
        <p:nvPicPr>
          <p:cNvPr id="35842" name="Picture 2"/>
          <p:cNvPicPr>
            <a:picLocks noChangeAspect="1" noChangeArrowheads="1"/>
          </p:cNvPicPr>
          <p:nvPr/>
        </p:nvPicPr>
        <p:blipFill rotWithShape="1">
          <a:blip r:embed="rId3">
            <a:extLst>
              <a:ext uri="{28A0092B-C50C-407E-A947-70E740481C1C}">
                <a14:useLocalDpi xmlns:a14="http://schemas.microsoft.com/office/drawing/2010/main"/>
              </a:ext>
            </a:extLst>
          </a:blip>
          <a:srcRect/>
          <a:stretch/>
        </p:blipFill>
        <p:spPr bwMode="auto">
          <a:xfrm>
            <a:off x="4486275" y="1296000"/>
            <a:ext cx="4546600" cy="4092575"/>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35843" name="Picture 3"/>
          <p:cNvPicPr>
            <a:picLocks noChangeAspect="1" noChangeArrowheads="1"/>
          </p:cNvPicPr>
          <p:nvPr/>
        </p:nvPicPr>
        <p:blipFill rotWithShape="1">
          <a:blip r:embed="rId4">
            <a:extLst>
              <a:ext uri="{28A0092B-C50C-407E-A947-70E740481C1C}">
                <a14:useLocalDpi xmlns:a14="http://schemas.microsoft.com/office/drawing/2010/main"/>
              </a:ext>
            </a:extLst>
          </a:blip>
          <a:srcRect/>
          <a:stretch/>
        </p:blipFill>
        <p:spPr bwMode="auto">
          <a:xfrm>
            <a:off x="179388" y="1296000"/>
            <a:ext cx="4546600" cy="4093200"/>
          </a:xfrm>
          <a:prstGeom prst="rect">
            <a:avLst/>
          </a:prstGeom>
          <a:noFill/>
          <a:ln>
            <a:noFill/>
          </a:ln>
          <a:effectLst/>
          <a:extLst>
            <a:ext uri="{909E8E84-426E-40dd-AFC4-6F175D3DCCD1}">
              <a14:hiddenFill xmlns="" xmlns:a14="http://schemas.microsoft.com/office/drawing/2010/main">
                <a:blipFill dpi="0" rotWithShape="0">
                  <a:blip/>
                  <a:srcRect l="5008" t="10043" r="45071" b="10043"/>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srcRect/>
          <a:stretch/>
        </p:blipFill>
        <p:spPr>
          <a:xfrm>
            <a:off x="447557" y="982080"/>
            <a:ext cx="8276985" cy="5685928"/>
          </a:xfrm>
          <a:prstGeom prst="rect">
            <a:avLst/>
          </a:prstGeom>
        </p:spPr>
      </p:pic>
      <p:grpSp>
        <p:nvGrpSpPr>
          <p:cNvPr id="4" name="Group 3"/>
          <p:cNvGrpSpPr/>
          <p:nvPr/>
        </p:nvGrpSpPr>
        <p:grpSpPr>
          <a:xfrm>
            <a:off x="1691680" y="2852936"/>
            <a:ext cx="6908446" cy="461356"/>
            <a:chOff x="2133600" y="5289930"/>
            <a:chExt cx="6181526" cy="484632"/>
          </a:xfrm>
        </p:grpSpPr>
        <p:sp>
          <p:nvSpPr>
            <p:cNvPr id="5" name="Left Arrow 4"/>
            <p:cNvSpPr/>
            <p:nvPr/>
          </p:nvSpPr>
          <p:spPr bwMode="auto">
            <a:xfrm>
              <a:off x="2133600" y="5289930"/>
              <a:ext cx="6096000" cy="484632"/>
            </a:xfrm>
            <a:prstGeom prst="leftArrow">
              <a:avLst/>
            </a:prstGeom>
            <a:solidFill>
              <a:srgbClr val="0B87CB"/>
            </a:solidFill>
            <a:ln w="9525" cap="flat" cmpd="sng" algn="ctr">
              <a:solidFill>
                <a:srgbClr val="0B87CB"/>
              </a:solidFill>
              <a:prstDash val="solid"/>
              <a:round/>
              <a:headEnd type="none" w="med" len="med"/>
              <a:tailEnd type="none" w="med" len="med"/>
            </a:ln>
            <a:effectLst>
              <a:outerShdw blurRad="38100" dist="38100" dir="2700000">
                <a:srgbClr val="000000"/>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kern="1200" cap="none" normalizeH="0" baseline="0">
                <a:ln>
                  <a:noFill/>
                </a:ln>
                <a:solidFill>
                  <a:schemeClr val="tx1"/>
                </a:solidFill>
                <a:effectLst/>
                <a:latin typeface="Arial" pitchFamily="19" charset="0"/>
                <a:ea typeface="ＭＳ Ｐゴシック" pitchFamily="19" charset="-128"/>
                <a:cs typeface="ＭＳ Ｐゴシック" pitchFamily="19" charset="-128"/>
              </a:endParaRPr>
            </a:p>
          </p:txBody>
        </p:sp>
        <p:sp>
          <p:nvSpPr>
            <p:cNvPr id="6" name="TextBox 5"/>
            <p:cNvSpPr txBox="1"/>
            <p:nvPr/>
          </p:nvSpPr>
          <p:spPr>
            <a:xfrm>
              <a:off x="2175842" y="5365571"/>
              <a:ext cx="6139284" cy="339469"/>
            </a:xfrm>
            <a:prstGeom prst="rect">
              <a:avLst/>
            </a:prstGeom>
            <a:noFill/>
          </p:spPr>
          <p:txBody>
            <a:bodyPr wrap="none" rtlCol="0">
              <a:spAutoFit/>
            </a:bodyPr>
            <a:lstStyle/>
            <a:p>
              <a:r>
                <a:rPr lang="en-GB" sz="1500" kern="1200" dirty="0" err="1">
                  <a:solidFill>
                    <a:srgbClr val="FFFFFF"/>
                  </a:solidFill>
                  <a:effectLst>
                    <a:outerShdw blurRad="38100" dist="38100" dir="2700000">
                      <a:srgbClr val="000000"/>
                    </a:outerShdw>
                  </a:effectLst>
                </a:rPr>
                <a:t>CERNin</a:t>
              </a:r>
              <a:r>
                <a:rPr lang="en-GB" sz="1500" kern="1200" dirty="0">
                  <a:solidFill>
                    <a:srgbClr val="FFFFFF"/>
                  </a:solidFill>
                  <a:effectLst>
                    <a:outerShdw blurRad="38100" dist="38100" dir="2700000">
                      <a:srgbClr val="000000"/>
                    </a:outerShdw>
                  </a:effectLst>
                </a:rPr>
                <a:t> </a:t>
              </a:r>
              <a:r>
                <a:rPr lang="en-GB" sz="1500" kern="1200" dirty="0" err="1">
                  <a:solidFill>
                    <a:srgbClr val="FFFFFF"/>
                  </a:solidFill>
                  <a:effectLst>
                    <a:outerShdw blurRad="38100" dist="38100" dir="2700000">
                      <a:srgbClr val="000000"/>
                    </a:outerShdw>
                  </a:effectLst>
                </a:rPr>
                <a:t>henkil</a:t>
              </a:r>
              <a:r>
                <a:rPr lang="en-GB" sz="1500" dirty="0" err="1">
                  <a:solidFill>
                    <a:srgbClr val="FFFFFF"/>
                  </a:solidFill>
                  <a:effectLst>
                    <a:outerShdw blurRad="38100" dist="38100" dir="2700000">
                      <a:srgbClr val="000000"/>
                    </a:outerShdw>
                  </a:effectLst>
                </a:rPr>
                <a:t>ökunta</a:t>
              </a:r>
              <a:r>
                <a:rPr lang="en-GB" sz="1500" dirty="0">
                  <a:solidFill>
                    <a:srgbClr val="FFFFFF"/>
                  </a:solidFill>
                  <a:effectLst>
                    <a:outerShdw blurRad="38100" dist="38100" dir="2700000">
                      <a:srgbClr val="000000"/>
                    </a:outerShdw>
                  </a:effectLst>
                </a:rPr>
                <a:t> (2023)</a:t>
              </a:r>
              <a:r>
                <a:rPr lang="en-GB" sz="1500" kern="1200" dirty="0">
                  <a:solidFill>
                    <a:srgbClr val="FFFFFF"/>
                  </a:solidFill>
                  <a:effectLst>
                    <a:outerShdw blurRad="38100" dist="38100" dir="2700000">
                      <a:srgbClr val="000000"/>
                    </a:outerShdw>
                  </a:effectLst>
                </a:rPr>
                <a:t>: </a:t>
              </a:r>
              <a:r>
                <a:rPr lang="en-GB" sz="1500" dirty="0">
                  <a:solidFill>
                    <a:srgbClr val="FFFFFF"/>
                  </a:solidFill>
                  <a:effectLst>
                    <a:outerShdw blurRad="38100" dist="38100" dir="2700000">
                      <a:srgbClr val="000000"/>
                    </a:outerShdw>
                  </a:effectLst>
                </a:rPr>
                <a:t>27 </a:t>
              </a:r>
              <a:r>
                <a:rPr lang="en-GB" sz="1500" kern="1200" dirty="0">
                  <a:solidFill>
                    <a:srgbClr val="FFFFFF"/>
                  </a:solidFill>
                  <a:effectLst>
                    <a:outerShdw blurRad="38100" dist="38100" dir="2700000">
                      <a:srgbClr val="000000"/>
                    </a:outerShdw>
                  </a:effectLst>
                </a:rPr>
                <a:t>staff, </a:t>
              </a:r>
              <a:r>
                <a:rPr lang="en-GB" sz="1500" dirty="0">
                  <a:solidFill>
                    <a:srgbClr val="FFFFFF"/>
                  </a:solidFill>
                  <a:effectLst>
                    <a:outerShdw blurRad="38100" dist="38100" dir="2700000">
                      <a:srgbClr val="000000"/>
                    </a:outerShdw>
                  </a:effectLst>
                </a:rPr>
                <a:t>8</a:t>
              </a:r>
              <a:r>
                <a:rPr lang="en-GB" sz="1500" kern="1200" dirty="0">
                  <a:solidFill>
                    <a:srgbClr val="FFFFFF"/>
                  </a:solidFill>
                  <a:effectLst>
                    <a:outerShdw blurRad="38100" dist="38100" dir="2700000">
                      <a:srgbClr val="000000"/>
                    </a:outerShdw>
                  </a:effectLst>
                </a:rPr>
                <a:t> fellow, 0 </a:t>
              </a:r>
              <a:r>
                <a:rPr lang="en-GB" sz="1500" dirty="0">
                  <a:solidFill>
                    <a:srgbClr val="FFFFFF"/>
                  </a:solidFill>
                  <a:effectLst>
                    <a:outerShdw blurRad="38100" dist="38100" dir="2700000">
                      <a:srgbClr val="000000"/>
                    </a:outerShdw>
                  </a:effectLst>
                </a:rPr>
                <a:t>doctoral student,</a:t>
              </a:r>
              <a:r>
                <a:rPr lang="en-GB" sz="1500" kern="1200" dirty="0">
                  <a:solidFill>
                    <a:srgbClr val="FFFFFF"/>
                  </a:solidFill>
                  <a:effectLst>
                    <a:outerShdw blurRad="38100" dist="38100" dir="2700000">
                      <a:srgbClr val="000000"/>
                    </a:outerShdw>
                  </a:effectLst>
                </a:rPr>
                <a:t> 0 technical student</a:t>
              </a:r>
            </a:p>
          </p:txBody>
        </p:sp>
      </p:grpSp>
      <p:sp>
        <p:nvSpPr>
          <p:cNvPr id="7" name="TextBox 6"/>
          <p:cNvSpPr txBox="1"/>
          <p:nvPr/>
        </p:nvSpPr>
        <p:spPr>
          <a:xfrm>
            <a:off x="391" y="188640"/>
            <a:ext cx="9143609" cy="584776"/>
          </a:xfrm>
          <a:prstGeom prst="rect">
            <a:avLst/>
          </a:prstGeom>
          <a:noFill/>
        </p:spPr>
        <p:txBody>
          <a:bodyPr wrap="square" rtlCol="0">
            <a:spAutoFit/>
          </a:bodyPr>
          <a:lstStyle/>
          <a:p>
            <a:pPr algn="ctr"/>
            <a:r>
              <a:rPr lang="en-US" sz="3200" dirty="0" err="1">
                <a:solidFill>
                  <a:srgbClr val="FFCC66"/>
                </a:solidFill>
                <a:effectLst>
                  <a:outerShdw blurRad="38100" dist="38100" dir="2700000" algn="tl">
                    <a:srgbClr val="000000"/>
                  </a:outerShdw>
                </a:effectLst>
                <a:latin typeface="Arial" charset="0"/>
              </a:rPr>
              <a:t>CERNin</a:t>
            </a:r>
            <a:r>
              <a:rPr lang="en-US" sz="3200" dirty="0">
                <a:solidFill>
                  <a:srgbClr val="FFCC66"/>
                </a:solidFill>
                <a:effectLst>
                  <a:outerShdw blurRad="38100" dist="38100" dir="2700000" algn="tl">
                    <a:srgbClr val="000000"/>
                  </a:outerShdw>
                </a:effectLst>
                <a:latin typeface="Arial" charset="0"/>
              </a:rPr>
              <a:t> </a:t>
            </a:r>
            <a:r>
              <a:rPr lang="en-US" sz="3200" b="1" dirty="0" err="1">
                <a:solidFill>
                  <a:srgbClr val="FFFFFF"/>
                </a:solidFill>
                <a:effectLst>
                  <a:outerShdw blurRad="38100" dist="38100" dir="2700000" algn="tl">
                    <a:srgbClr val="000000"/>
                  </a:outerShdw>
                </a:effectLst>
                <a:latin typeface="Arial" charset="0"/>
              </a:rPr>
              <a:t>käyttäjät</a:t>
            </a:r>
            <a:r>
              <a:rPr lang="en-US" sz="3200" dirty="0">
                <a:solidFill>
                  <a:srgbClr val="FFFFFF"/>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tulevat</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kaikkialta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maailmasta</a:t>
            </a:r>
            <a:endParaRPr lang="fr-FR" sz="3200" dirty="0">
              <a:latin typeface="+mj-lt"/>
            </a:endParaRPr>
          </a:p>
        </p:txBody>
      </p:sp>
    </p:spTree>
    <p:extLst>
      <p:ext uri="{BB962C8B-B14F-4D97-AF65-F5344CB8AC3E}">
        <p14:creationId xmlns:p14="http://schemas.microsoft.com/office/powerpoint/2010/main" val="2877640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 Box 1"/>
          <p:cNvSpPr txBox="1">
            <a:spLocks noChangeArrowheads="1"/>
          </p:cNvSpPr>
          <p:nvPr/>
        </p:nvSpPr>
        <p:spPr bwMode="auto">
          <a:xfrm>
            <a:off x="1" y="2339975"/>
            <a:ext cx="9144000" cy="779463"/>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Suomi ja CERN</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8913" name="Rectangle 1"/>
          <p:cNvSpPr>
            <a:spLocks noGrp="1" noChangeArrowheads="1"/>
          </p:cNvSpPr>
          <p:nvPr>
            <p:ph type="title" idx="4294967295"/>
          </p:nvPr>
        </p:nvSpPr>
        <p:spPr>
          <a:xfrm>
            <a:off x="395536" y="188640"/>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Suomi CERNissä</a:t>
            </a:r>
          </a:p>
        </p:txBody>
      </p:sp>
      <p:sp>
        <p:nvSpPr>
          <p:cNvPr id="38914" name="Rectangle 2"/>
          <p:cNvSpPr>
            <a:spLocks noGrp="1" noChangeArrowheads="1"/>
          </p:cNvSpPr>
          <p:nvPr>
            <p:ph type="body" idx="4294967295"/>
          </p:nvPr>
        </p:nvSpPr>
        <p:spPr>
          <a:xfrm>
            <a:off x="611560" y="1628800"/>
            <a:ext cx="7772400" cy="4896544"/>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Jäsen vuodesta 1991, </a:t>
            </a:r>
            <a:r>
              <a:rPr lang="fr-CH" sz="2400" dirty="0" err="1">
                <a:latin typeface="+mj-lt"/>
              </a:rPr>
              <a:t>tämänhetkinen</a:t>
            </a:r>
            <a:r>
              <a:rPr lang="fr-CH" sz="2400" dirty="0">
                <a:latin typeface="+mj-lt"/>
              </a:rPr>
              <a:t> </a:t>
            </a:r>
            <a:r>
              <a:rPr lang="fr-CH" sz="2400" dirty="0" err="1">
                <a:latin typeface="+mj-lt"/>
              </a:rPr>
              <a:t>jäsenmaksu</a:t>
            </a:r>
            <a:r>
              <a:rPr lang="fr-CH" sz="2400" dirty="0">
                <a:latin typeface="+mj-lt"/>
              </a:rPr>
              <a:t> (2024) n. 16,2 milj. EUR (1,35% kokonaisbudjetista)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Suomalaiset tutkijat CERNin tutkimuksessa vuodesta 1966 (aluksi Helsingin yliopistosta, sittemmin TKK:sta ja Jyväskylän yliopistosta)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tutkimuslaitos (HIP) koordinoi suomalaista tutkimusta CERNissä. </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Mukana Helsingin yliopisto, Aalto-</a:t>
            </a:r>
            <a:r>
              <a:rPr lang="fr-CH" sz="2400" dirty="0" err="1">
                <a:latin typeface="+mj-lt"/>
              </a:rPr>
              <a:t>yliopisto</a:t>
            </a:r>
            <a:r>
              <a:rPr lang="fr-CH" sz="2400" dirty="0">
                <a:latin typeface="+mj-lt"/>
              </a:rPr>
              <a:t>, </a:t>
            </a:r>
            <a:r>
              <a:rPr lang="fr-CH" sz="2400" dirty="0" err="1">
                <a:latin typeface="+mj-lt"/>
              </a:rPr>
              <a:t>Jyväskylän</a:t>
            </a:r>
            <a:r>
              <a:rPr lang="fr-CH" sz="2400" dirty="0">
                <a:latin typeface="+mj-lt"/>
              </a:rPr>
              <a:t> yliopisto, </a:t>
            </a:r>
            <a:r>
              <a:rPr lang="fr-CH" sz="2400" dirty="0" err="1">
                <a:latin typeface="+mj-lt"/>
              </a:rPr>
              <a:t>Lappeenrannan-Lahden</a:t>
            </a:r>
            <a:r>
              <a:rPr lang="fr-CH" sz="2400" dirty="0">
                <a:latin typeface="+mj-lt"/>
              </a:rPr>
              <a:t> </a:t>
            </a:r>
            <a:r>
              <a:rPr lang="fr-CH" sz="2400" dirty="0" err="1">
                <a:latin typeface="+mj-lt"/>
              </a:rPr>
              <a:t>teknillinen</a:t>
            </a:r>
            <a:r>
              <a:rPr lang="fr-CH" sz="2400" dirty="0">
                <a:latin typeface="+mj-lt"/>
              </a:rPr>
              <a:t> yliopisto ja </a:t>
            </a:r>
            <a:r>
              <a:rPr lang="fr-CH" sz="2400" dirty="0" err="1">
                <a:latin typeface="+mj-lt"/>
              </a:rPr>
              <a:t>Tampereen</a:t>
            </a:r>
            <a:r>
              <a:rPr lang="fr-CH" sz="2400" dirty="0">
                <a:latin typeface="+mj-lt"/>
              </a:rPr>
              <a:t> </a:t>
            </a:r>
            <a:r>
              <a:rPr lang="fr-CH" sz="2400" dirty="0" err="1">
                <a:latin typeface="+mj-lt"/>
              </a:rPr>
              <a:t>yliopisto</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Suomalaisia CERNissä hieman </a:t>
            </a:r>
            <a:r>
              <a:rPr lang="fr-CH" sz="2400" dirty="0" err="1">
                <a:latin typeface="+mj-lt"/>
              </a:rPr>
              <a:t>yli</a:t>
            </a:r>
            <a:r>
              <a:rPr lang="fr-CH" sz="2400" dirty="0">
                <a:latin typeface="+mj-lt"/>
              </a:rPr>
              <a:t> 50, joista n. 3/4 CERNin palkoilla, muut muutamaa poikkeusta lukuunottamatta HIPin palkkaamia.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7" name="Rectangle 1"/>
          <p:cNvSpPr>
            <a:spLocks noGrp="1" noChangeArrowheads="1"/>
          </p:cNvSpPr>
          <p:nvPr>
            <p:ph type="title" idx="4294967295"/>
          </p:nvPr>
        </p:nvSpPr>
        <p:spPr>
          <a:xfrm>
            <a:off x="323528" y="260648"/>
            <a:ext cx="8440415" cy="1189037"/>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Fysiikan tutkimuslaitos</a:t>
            </a:r>
            <a:br>
              <a:rPr lang="fr-CH" kern="1200" dirty="0">
                <a:effectLst>
                  <a:outerShdw blurRad="38100" dist="38100" dir="2700000" algn="tl">
                    <a:srgbClr val="000000"/>
                  </a:outerShdw>
                </a:effectLst>
              </a:rPr>
            </a:br>
            <a:r>
              <a:rPr lang="fr-CH" sz="2800" kern="1200" dirty="0">
                <a:effectLst>
                  <a:outerShdw blurRad="38100" dist="38100" dir="2700000" algn="tl">
                    <a:srgbClr val="000000"/>
                  </a:outerShdw>
                </a:effectLst>
              </a:rPr>
              <a:t>Helsinki Institute of Physics (HIP)</a:t>
            </a:r>
          </a:p>
        </p:txBody>
      </p:sp>
      <p:sp>
        <p:nvSpPr>
          <p:cNvPr id="39938"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Mandaatti:</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perustutkimus sekä soveltava tutkimus</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Fysiikan tutkimus ja teknologian kehitystyö kansainvälisissä kiihdytinlaboratorioissa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Tohtorikoulutus fysiikassa ja teknologiassa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Kansallinen koordinaatiotehtävä:</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Suomalainen tutkimusyhteistyö CERNissä, Fermin laboratoriossa (Chicago, USA),  ja FAIR-tutkimuslaitoksessa (Darmstadt, Saksa, rakenteilla)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Rectangle 1"/>
          <p:cNvSpPr>
            <a:spLocks noGrp="1" noChangeArrowheads="1"/>
          </p:cNvSpPr>
          <p:nvPr>
            <p:ph type="title" idx="4294967295"/>
          </p:nvPr>
        </p:nvSpPr>
        <p:spPr>
          <a:xfrm>
            <a:off x="395536" y="332656"/>
            <a:ext cx="8368407" cy="1143000"/>
          </a:xfrm>
          <a:ln/>
        </p:spPr>
        <p:txBody>
          <a:bodyPr/>
          <a:lstStyle/>
          <a:p>
            <a:pPr algn="ctr">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kern="1200" dirty="0">
                <a:effectLst>
                  <a:outerShdw blurRad="38100" dist="38100" dir="2700000" algn="tl">
                    <a:srgbClr val="000000"/>
                  </a:outerShdw>
                </a:effectLst>
              </a:rPr>
              <a:t>Missä olemme mukana</a:t>
            </a:r>
          </a:p>
        </p:txBody>
      </p:sp>
      <p:sp>
        <p:nvSpPr>
          <p:cNvPr id="40962" name="Rectangle 2"/>
          <p:cNvSpPr>
            <a:spLocks noGrp="1" noChangeArrowheads="1"/>
          </p:cNvSpPr>
          <p:nvPr>
            <p:ph type="body" idx="4294967295"/>
          </p:nvPr>
        </p:nvSpPr>
        <p:spPr>
          <a:xfrm>
            <a:off x="682625" y="1981200"/>
            <a:ext cx="7772400" cy="411480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hiukkasfysiikan tutkimusprojektit: CMS, TOTEM, ALICE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Kokeelliset ydinfysiikan tutkimusprojektit: ISOLDE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Yhteistyö teoreettisessa fysiikassa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Muut aktiviteetit: CLIC-kehitystyö, CLOUD-</a:t>
            </a:r>
            <a:r>
              <a:rPr lang="fr-CH" sz="2800" dirty="0" err="1">
                <a:latin typeface="+mj-lt"/>
              </a:rPr>
              <a:t>koe</a:t>
            </a:r>
            <a:r>
              <a:rPr lang="fr-CH" sz="2800" dirty="0">
                <a:latin typeface="+mj-lt"/>
              </a:rPr>
              <a:t>, FCC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800" dirty="0">
                <a:latin typeface="+mj-lt"/>
              </a:rPr>
              <a:t>Lukioiden leirikoulujen järjestäminen, opettajien täydennyskoulutus </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409" name="Text Box 1"/>
          <p:cNvSpPr txBox="1">
            <a:spLocks noChangeArrowheads="1"/>
          </p:cNvSpPr>
          <p:nvPr/>
        </p:nvSpPr>
        <p:spPr bwMode="auto">
          <a:xfrm>
            <a:off x="0" y="-39688"/>
            <a:ext cx="9144000" cy="131127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3600" dirty="0" err="1">
                <a:solidFill>
                  <a:srgbClr val="FFCC66"/>
                </a:solidFill>
                <a:effectLst>
                  <a:outerShdw blurRad="38100" dist="38100" dir="2700000" algn="tl">
                    <a:srgbClr val="000000"/>
                  </a:outerShdw>
                </a:effectLst>
                <a:latin typeface="Arial" charset="0"/>
              </a:rPr>
              <a:t>Paikka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jossa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paiskataan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tavaraa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vastakkain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ja</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katsotaan</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mitä</a:t>
            </a:r>
            <a:r>
              <a:rPr lang="en-US" sz="3600" dirty="0">
                <a:solidFill>
                  <a:srgbClr val="FFCC66"/>
                </a:solidFill>
                <a:effectLst>
                  <a:outerShdw blurRad="38100" dist="38100" dir="2700000" algn="tl">
                    <a:srgbClr val="000000"/>
                  </a:outerShdw>
                </a:effectLst>
                <a:latin typeface="Arial" charset="0"/>
              </a:rPr>
              <a:t> </a:t>
            </a:r>
            <a:r>
              <a:rPr lang="en-US" sz="3600" dirty="0" err="1">
                <a:solidFill>
                  <a:srgbClr val="FFCC66"/>
                </a:solidFill>
                <a:effectLst>
                  <a:outerShdw blurRad="38100" dist="38100" dir="2700000" algn="tl">
                    <a:srgbClr val="000000"/>
                  </a:outerShdw>
                </a:effectLst>
                <a:latin typeface="Arial" charset="0"/>
              </a:rPr>
              <a:t>tapahtuu</a:t>
            </a:r>
            <a:r>
              <a:rPr lang="en-US" sz="3600" dirty="0">
                <a:solidFill>
                  <a:srgbClr val="FFCC66"/>
                </a:solidFill>
                <a:effectLst>
                  <a:outerShdw blurRad="38100" dist="38100" dir="2700000" algn="tl">
                    <a:srgbClr val="000000"/>
                  </a:outerShdw>
                </a:effectLst>
                <a:latin typeface="Arial" charset="0"/>
              </a:rPr>
              <a:t>!</a:t>
            </a:r>
          </a:p>
        </p:txBody>
      </p:sp>
      <p:grpSp>
        <p:nvGrpSpPr>
          <p:cNvPr id="17410" name="Group 2"/>
          <p:cNvGrpSpPr>
            <a:grpSpLocks/>
          </p:cNvGrpSpPr>
          <p:nvPr/>
        </p:nvGrpSpPr>
        <p:grpSpPr bwMode="auto">
          <a:xfrm>
            <a:off x="2101850" y="1341438"/>
            <a:ext cx="4991100" cy="5399087"/>
            <a:chOff x="1324" y="845"/>
            <a:chExt cx="3144" cy="3401"/>
          </a:xfrm>
        </p:grpSpPr>
        <p:pic>
          <p:nvPicPr>
            <p:cNvPr id="17411"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324" y="845"/>
              <a:ext cx="3144" cy="3401"/>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7412" name="Text Box 4"/>
            <p:cNvSpPr txBox="1">
              <a:spLocks noChangeArrowheads="1"/>
            </p:cNvSpPr>
            <p:nvPr/>
          </p:nvSpPr>
          <p:spPr bwMode="auto">
            <a:xfrm>
              <a:off x="1324" y="845"/>
              <a:ext cx="3144" cy="3401"/>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fr-FR"/>
            </a:p>
          </p:txBody>
        </p:sp>
      </p:gr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idea</a:t>
            </a:r>
          </a:p>
        </p:txBody>
      </p:sp>
      <p:sp>
        <p:nvSpPr>
          <p:cNvPr id="28674" name="Rectangle 2"/>
          <p:cNvSpPr>
            <a:spLocks noGrp="1" noChangeArrowheads="1"/>
          </p:cNvSpPr>
          <p:nvPr>
            <p:ph type="body" idx="4294967295"/>
          </p:nvPr>
        </p:nvSpPr>
        <p:spPr>
          <a:xfrm>
            <a:off x="35496" y="1799332"/>
            <a:ext cx="4176464"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1949: Ehdotus Eurooppalaisen tutkimuslaitoksen perustamisesta – Louis de Broglie</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Pysäytettävä aivovuoto Euroopasta</a:t>
            </a:r>
          </a:p>
          <a:p>
            <a:pPr marL="741363" lvl="1" indent="-284163">
              <a:buClr>
                <a:srgbClr val="FFFFFF"/>
              </a:buClr>
              <a:buFont typeface="Times New Roman"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Edistettävä rauhan säilymistä Euroopassa</a:t>
            </a:r>
          </a:p>
        </p:txBody>
      </p:sp>
      <p:pic>
        <p:nvPicPr>
          <p:cNvPr id="3" name="Picture 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644008" y="1700808"/>
            <a:ext cx="3476104" cy="4301679"/>
          </a:xfrm>
          <a:prstGeom prst="rect">
            <a:avLst/>
          </a:prstGeom>
        </p:spPr>
      </p:pic>
    </p:spTree>
    <p:extLst>
      <p:ext uri="{BB962C8B-B14F-4D97-AF65-F5344CB8AC3E}">
        <p14:creationId xmlns:p14="http://schemas.microsoft.com/office/powerpoint/2010/main" val="3261518610"/>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395537" y="357188"/>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perustaminen</a:t>
            </a:r>
          </a:p>
        </p:txBody>
      </p:sp>
      <p:sp>
        <p:nvSpPr>
          <p:cNvPr id="28674" name="Rectangle 2"/>
          <p:cNvSpPr>
            <a:spLocks noGrp="1" noChangeArrowheads="1"/>
          </p:cNvSpPr>
          <p:nvPr>
            <p:ph type="body" idx="4294967295"/>
          </p:nvPr>
        </p:nvSpPr>
        <p:spPr>
          <a:xfrm>
            <a:off x="35496" y="1871340"/>
            <a:ext cx="3744416" cy="4509988"/>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1950-1951: Diplomaattista taustatyötä – Isidor Rabi, Pierre Auger, </a:t>
            </a:r>
            <a:r>
              <a:rPr lang="fr-CH" sz="2400" dirty="0" err="1">
                <a:latin typeface="+mj-lt"/>
              </a:rPr>
              <a:t>Edoardo</a:t>
            </a:r>
            <a:r>
              <a:rPr lang="fr-CH" sz="2400" dirty="0">
                <a:latin typeface="+mj-lt"/>
              </a:rPr>
              <a:t> </a:t>
            </a:r>
            <a:r>
              <a:rPr lang="fr-CH" sz="2400" dirty="0" err="1">
                <a:latin typeface="+mj-lt"/>
              </a:rPr>
              <a:t>Amaldi</a:t>
            </a:r>
            <a:r>
              <a:rPr lang="fr-CH" sz="2400" dirty="0">
                <a:latin typeface="+mj-lt"/>
              </a:rPr>
              <a:t>, François de Rose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1952-1953: Conseil Européen pour la Recherche Nucléaire – CERN, Geneve valitaan CERNin sijantipaikaksi</a:t>
            </a:r>
          </a:p>
        </p:txBody>
      </p:sp>
      <p:pic>
        <p:nvPicPr>
          <p:cNvPr id="5" name="Picture 4"/>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660650" y="1749152"/>
            <a:ext cx="5303838" cy="3984104"/>
          </a:xfrm>
          <a:prstGeom prst="rect">
            <a:avLst/>
          </a:prstGeom>
        </p:spPr>
      </p:pic>
    </p:spTree>
    <p:extLst>
      <p:ext uri="{BB962C8B-B14F-4D97-AF65-F5344CB8AC3E}">
        <p14:creationId xmlns:p14="http://schemas.microsoft.com/office/powerpoint/2010/main" val="370496461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357188"/>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a:t>
            </a:r>
            <a:br>
              <a:rPr lang="fr-CH" dirty="0">
                <a:effectLst>
                  <a:outerShdw blurRad="38100" dist="38100" dir="2700000" algn="tl">
                    <a:srgbClr val="000000"/>
                  </a:outerShdw>
                </a:effectLst>
              </a:rPr>
            </a:br>
            <a:r>
              <a:rPr lang="fr-CH" dirty="0">
                <a:effectLst>
                  <a:outerShdw blurRad="38100" dist="38100" dir="2700000" algn="tl">
                    <a:srgbClr val="000000"/>
                  </a:outerShdw>
                </a:effectLst>
              </a:rPr>
              <a:t>paikka ja aika</a:t>
            </a:r>
          </a:p>
        </p:txBody>
      </p:sp>
      <p:sp>
        <p:nvSpPr>
          <p:cNvPr id="28674" name="Rectangle 2"/>
          <p:cNvSpPr>
            <a:spLocks noGrp="1" noChangeArrowheads="1"/>
          </p:cNvSpPr>
          <p:nvPr>
            <p:ph type="body" idx="4294967295"/>
          </p:nvPr>
        </p:nvSpPr>
        <p:spPr>
          <a:xfrm>
            <a:off x="35496" y="2132856"/>
            <a:ext cx="3528392" cy="3645892"/>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1954: Rakentaminen alkaa toukokuussa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Peruskirjan ratifiointi 29.9.1954 – CERNin syntymäpäivä</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510401" y="2060848"/>
            <a:ext cx="5471208" cy="3855492"/>
          </a:xfrm>
          <a:prstGeom prst="rect">
            <a:avLst/>
          </a:prstGeom>
        </p:spPr>
      </p:pic>
      <p:pic>
        <p:nvPicPr>
          <p:cNvPr id="4" name="Picture 3">
            <a:extLst>
              <a:ext uri="{FF2B5EF4-FFF2-40B4-BE49-F238E27FC236}">
                <a16:creationId xmlns:a16="http://schemas.microsoft.com/office/drawing/2014/main" id="{85C01AD9-6951-8993-5437-F665FC0A7F45}"/>
              </a:ext>
            </a:extLst>
          </p:cNvPr>
          <p:cNvPicPr>
            <a:picLocks noChangeAspect="1"/>
          </p:cNvPicPr>
          <p:nvPr/>
        </p:nvPicPr>
        <p:blipFill>
          <a:blip r:embed="rId4"/>
          <a:stretch>
            <a:fillRect/>
          </a:stretch>
        </p:blipFill>
        <p:spPr>
          <a:xfrm>
            <a:off x="899592" y="4365104"/>
            <a:ext cx="1806683" cy="1889522"/>
          </a:xfrm>
          <a:prstGeom prst="rect">
            <a:avLst/>
          </a:prstGeom>
        </p:spPr>
      </p:pic>
    </p:spTree>
    <p:extLst>
      <p:ext uri="{BB962C8B-B14F-4D97-AF65-F5344CB8AC3E}">
        <p14:creationId xmlns:p14="http://schemas.microsoft.com/office/powerpoint/2010/main" val="4145179831"/>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laitteisto</a:t>
            </a:r>
          </a:p>
        </p:txBody>
      </p:sp>
      <p:sp>
        <p:nvSpPr>
          <p:cNvPr id="28674" name="Rectangle 2"/>
          <p:cNvSpPr>
            <a:spLocks noGrp="1" noChangeArrowheads="1"/>
          </p:cNvSpPr>
          <p:nvPr>
            <p:ph type="body" idx="4294967295"/>
          </p:nvPr>
        </p:nvSpPr>
        <p:spPr>
          <a:xfrm>
            <a:off x="35496" y="1268760"/>
            <a:ext cx="3960440" cy="518457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1957-1990: CERNin ensimmäinen hiukkaskiihdytin – Synchrocyclotron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1959-: Proton Synchrotron (PS)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1971-1984: ISR – ensimmäinen rengastörmäytin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1976-: SPS</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1989-2000: LEP</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2008-: LHC</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Tulevaisuus?: HL-LHC, CLIC?, FCC?, …</a:t>
            </a:r>
          </a:p>
        </p:txBody>
      </p:sp>
      <p:pic>
        <p:nvPicPr>
          <p:cNvPr id="2" name="Picture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3779912" y="1700808"/>
            <a:ext cx="5179539" cy="4128120"/>
          </a:xfrm>
          <a:prstGeom prst="rect">
            <a:avLst/>
          </a:prstGeom>
        </p:spPr>
      </p:pic>
    </p:spTree>
    <p:extLst>
      <p:ext uri="{BB962C8B-B14F-4D97-AF65-F5344CB8AC3E}">
        <p14:creationId xmlns:p14="http://schemas.microsoft.com/office/powerpoint/2010/main" val="261666016"/>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467545" y="188640"/>
            <a:ext cx="829545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lyhyt historia – tärkeimpiä löytöjä ja saavutuksia</a:t>
            </a:r>
          </a:p>
        </p:txBody>
      </p:sp>
      <p:sp>
        <p:nvSpPr>
          <p:cNvPr id="28674" name="Rectangle 2"/>
          <p:cNvSpPr>
            <a:spLocks noGrp="1" noChangeArrowheads="1"/>
          </p:cNvSpPr>
          <p:nvPr>
            <p:ph type="body" idx="4294967295"/>
          </p:nvPr>
        </p:nvSpPr>
        <p:spPr>
          <a:xfrm>
            <a:off x="0" y="1628800"/>
            <a:ext cx="9144000" cy="4824536"/>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1968: Monilankaverrannollisuuskammio </a:t>
            </a:r>
            <a:r>
              <a:rPr lang="fr-CH" sz="2400" dirty="0">
                <a:latin typeface="+mj-lt"/>
              </a:rPr>
              <a:t>– Nobel 1992, </a:t>
            </a:r>
            <a:r>
              <a:rPr lang="fr-CH" sz="2400" i="1" dirty="0">
                <a:latin typeface="+mj-lt"/>
              </a:rPr>
              <a:t>Georges Charpak</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1972: Stokastinen jäähdytys </a:t>
            </a:r>
            <a:r>
              <a:rPr lang="fr-CH" sz="2400" dirty="0">
                <a:latin typeface="+mj-lt"/>
              </a:rPr>
              <a:t>– Simon van der Meer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1973: Neutraalit virrat </a:t>
            </a:r>
            <a:r>
              <a:rPr lang="fr-CH" sz="2400" dirty="0">
                <a:latin typeface="+mj-lt"/>
              </a:rPr>
              <a:t>löydetään PS:n Gargamelle-kokeessa – Nobel 1979, Sheldon Glashow, Abdus Salam, Steven Weinberg</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1983: W- ja Z-hiukkaset </a:t>
            </a:r>
            <a:r>
              <a:rPr lang="fr-CH" sz="2400" dirty="0">
                <a:latin typeface="+mj-lt"/>
              </a:rPr>
              <a:t>löydetään SPS:n UA1- ja UA2-kokeissa – Nobel 1984, Carlo Rubbia, Simon van der Meer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1989: World Wide Web </a:t>
            </a:r>
            <a:r>
              <a:rPr lang="fr-CH" sz="2400" dirty="0">
                <a:latin typeface="+mj-lt"/>
              </a:rPr>
              <a:t>– Tim Berners-Lee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1995: Ensimmäiset atomit antiainetta </a:t>
            </a:r>
            <a:r>
              <a:rPr lang="fr-CH" sz="2400" dirty="0">
                <a:latin typeface="+mj-lt"/>
              </a:rPr>
              <a:t>tehdään LEAR:in PS210-kokeessa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b="1" i="1" dirty="0">
                <a:latin typeface="+mj-lt"/>
              </a:rPr>
              <a:t>2012: Higgs:in-hiukkanen </a:t>
            </a:r>
            <a:r>
              <a:rPr lang="fr-CH" sz="2400" dirty="0">
                <a:latin typeface="+mj-lt"/>
              </a:rPr>
              <a:t>löydetään LHC:n CMS ja Atlas-kokeissa – Nobel 2013, Peter Higgs, François Englert</a:t>
            </a:r>
          </a:p>
        </p:txBody>
      </p:sp>
    </p:spTree>
    <p:extLst>
      <p:ext uri="{BB962C8B-B14F-4D97-AF65-F5344CB8AC3E}">
        <p14:creationId xmlns:p14="http://schemas.microsoft.com/office/powerpoint/2010/main" val="347296300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 name="TextBox 5"/>
          <p:cNvSpPr txBox="1"/>
          <p:nvPr/>
        </p:nvSpPr>
        <p:spPr>
          <a:xfrm>
            <a:off x="2870078" y="750055"/>
            <a:ext cx="184666" cy="461665"/>
          </a:xfrm>
          <a:prstGeom prst="rect">
            <a:avLst/>
          </a:prstGeom>
          <a:noFill/>
        </p:spPr>
        <p:txBody>
          <a:bodyPr wrap="none" rtlCol="0">
            <a:spAutoFit/>
          </a:bodyPr>
          <a:lstStyle/>
          <a:p>
            <a:endParaRPr lang="fr-FR" dirty="0"/>
          </a:p>
        </p:txBody>
      </p:sp>
      <p:sp>
        <p:nvSpPr>
          <p:cNvPr id="7"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kiihdytinsuihkut ja kokeet</a:t>
            </a:r>
          </a:p>
        </p:txBody>
      </p:sp>
      <p:pic>
        <p:nvPicPr>
          <p:cNvPr id="2" name="Picture 1"/>
          <p:cNvPicPr>
            <a:picLocks noChangeAspect="1"/>
          </p:cNvPicPr>
          <p:nvPr/>
        </p:nvPicPr>
        <p:blipFill rotWithShape="1">
          <a:blip r:embed="rId2"/>
          <a:srcRect t="11192" b="2769"/>
          <a:stretch/>
        </p:blipFill>
        <p:spPr>
          <a:xfrm>
            <a:off x="735925" y="1211720"/>
            <a:ext cx="7672150" cy="5376279"/>
          </a:xfrm>
          <a:prstGeom prst="rect">
            <a:avLst/>
          </a:prstGeom>
        </p:spPr>
      </p:pic>
    </p:spTree>
    <p:extLst>
      <p:ext uri="{BB962C8B-B14F-4D97-AF65-F5344CB8AC3E}">
        <p14:creationId xmlns:p14="http://schemas.microsoft.com/office/powerpoint/2010/main" val="384318092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1745" name="Rectangle 1"/>
          <p:cNvSpPr>
            <a:spLocks noGrp="1" noChangeArrowheads="1"/>
          </p:cNvSpPr>
          <p:nvPr>
            <p:ph type="title" idx="4294967295"/>
          </p:nvPr>
        </p:nvSpPr>
        <p:spPr>
          <a:xfrm>
            <a:off x="395537" y="116632"/>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kiihdyttimet</a:t>
            </a:r>
          </a:p>
        </p:txBody>
      </p:sp>
      <p:sp>
        <p:nvSpPr>
          <p:cNvPr id="31746" name="Rectangle 2"/>
          <p:cNvSpPr>
            <a:spLocks noGrp="1" noChangeArrowheads="1"/>
          </p:cNvSpPr>
          <p:nvPr>
            <p:ph type="body" idx="4294967295"/>
          </p:nvPr>
        </p:nvSpPr>
        <p:spPr>
          <a:xfrm>
            <a:off x="251520" y="1412776"/>
            <a:ext cx="8640960" cy="5158060"/>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LHC</a:t>
            </a:r>
            <a:r>
              <a:rPr lang="fr-CH" sz="2200" b="1" dirty="0">
                <a:latin typeface="+mj-lt"/>
              </a:rPr>
              <a:t>: 		</a:t>
            </a:r>
            <a:r>
              <a:rPr lang="fr-CH" sz="2200" dirty="0">
                <a:latin typeface="+mj-lt"/>
              </a:rPr>
              <a:t>7+7 TeV Large Hadron Collider, 			ympärysmitta 27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SPS</a:t>
            </a:r>
            <a:r>
              <a:rPr lang="fr-CH" sz="2200" b="1" dirty="0">
                <a:latin typeface="+mj-lt"/>
              </a:rPr>
              <a:t>:</a:t>
            </a:r>
            <a:r>
              <a:rPr lang="fr-CH" sz="2200" dirty="0">
                <a:latin typeface="+mj-lt"/>
              </a:rPr>
              <a:t> 		450 GeV Super Proton Synchrotron,</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			ympärysmitta 6,9 km</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PS: 			28 GeV Proton Synchrotron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LINAC 3 ja 4:	Injektorit suuremmille kiihdyttimille, 			joissa hiukkassuihkut synnytetään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LEIR:		Alhaisen energian isotooppi-injektori 			PS:lle ja sitä myöden LHC:lle</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BOOSTER: 	Injektori ISOLDE-isotooppiseparaattorille ja 			PS:lle </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AD:			100 MeV/c Antiproton Decelerator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200" dirty="0">
                <a:latin typeface="+mj-lt"/>
              </a:rPr>
              <a:t>CLEAR:		CERNin kiihdytinteknologian tutkimus- ja 			kehityslaitteisto</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395537" y="104775"/>
            <a:ext cx="8367464"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kokeita</a:t>
            </a:r>
          </a:p>
        </p:txBody>
      </p:sp>
      <p:sp>
        <p:nvSpPr>
          <p:cNvPr id="32770" name="Rectangle 2"/>
          <p:cNvSpPr>
            <a:spLocks noGrp="1" noChangeArrowheads="1"/>
          </p:cNvSpPr>
          <p:nvPr>
            <p:ph type="body" idx="4294967295"/>
          </p:nvPr>
        </p:nvSpPr>
        <p:spPr>
          <a:xfrm>
            <a:off x="467544" y="1365945"/>
            <a:ext cx="8856984" cy="5087391"/>
          </a:xfrm>
          <a:ln/>
        </p:spPr>
        <p:txBody>
          <a:body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 9 aktiivista: 	ALICE, ATLAS, CMS, </a:t>
            </a:r>
            <a:r>
              <a:rPr lang="fr-CH" sz="2400" dirty="0" err="1">
                <a:latin typeface="+mj-lt"/>
              </a:rPr>
              <a:t>LHCb</a:t>
            </a:r>
            <a:r>
              <a:rPr lang="fr-CH" sz="2400" dirty="0">
                <a:latin typeface="+mj-lt"/>
              </a:rPr>
              <a:t>, </a:t>
            </a:r>
            <a:r>
              <a:rPr lang="fr-CH" sz="2400" dirty="0" err="1">
                <a:latin typeface="+mj-lt"/>
              </a:rPr>
              <a:t>LHCf</a:t>
            </a:r>
            <a:r>
              <a:rPr lang="fr-CH" sz="2400" dirty="0">
                <a:latin typeface="+mj-lt"/>
              </a:rPr>
              <a:t>, 			</a:t>
            </a:r>
            <a:r>
              <a:rPr lang="fr-CH" sz="2400" dirty="0" err="1">
                <a:latin typeface="+mj-lt"/>
              </a:rPr>
              <a:t>MoEDAL</a:t>
            </a:r>
            <a:r>
              <a:rPr lang="fr-CH" sz="2400" dirty="0">
                <a:latin typeface="+mj-lt"/>
              </a:rPr>
              <a:t>, TOTEM, FASER, SND</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SPS, 7 aktiivista: 	AWAKE, NA58/COMPASS, NA61/SHINE, 			NA62, NA63, NA64, NA65/DsTau</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PS, 4 aktiivista: 	CLOUD, DIRAC, </a:t>
            </a:r>
            <a:r>
              <a:rPr lang="fr-CH" sz="2400" dirty="0" err="1">
                <a:latin typeface="+mj-lt"/>
              </a:rPr>
              <a:t>nTOF</a:t>
            </a:r>
            <a:r>
              <a:rPr lang="fr-CH" sz="2400" dirty="0">
                <a:latin typeface="+mj-lt"/>
              </a:rPr>
              <a:t>, ELENA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AD, 6 aktiivista: 	ALPHA, ASACUSA, ATRAP, BASE, 			AEGIS, GBAR</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ISOLDE:		n. 180 </a:t>
            </a:r>
            <a:r>
              <a:rPr lang="fr-CH" sz="2400" dirty="0" err="1">
                <a:latin typeface="+mj-lt"/>
              </a:rPr>
              <a:t>aktiivista</a:t>
            </a:r>
            <a:r>
              <a:rPr lang="fr-CH" sz="2400" dirty="0">
                <a:latin typeface="+mj-lt"/>
              </a:rPr>
              <a:t> (n. 50 per </a:t>
            </a:r>
            <a:r>
              <a:rPr lang="fr-CH" sz="2400" dirty="0" err="1">
                <a:latin typeface="+mj-lt"/>
              </a:rPr>
              <a:t>vuosi</a:t>
            </a:r>
            <a:r>
              <a:rPr lang="fr-CH" sz="2400" dirty="0">
                <a:latin typeface="+mj-lt"/>
              </a:rPr>
              <a:t>)</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CLEAR: 		R&amp;D tulevaisuuden kiihdytinteknologiaa</a:t>
            </a:r>
          </a:p>
          <a:p>
            <a:pPr marL="0" indent="0">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			varten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AMS:		Asennettu ISS:lle, kontrolli CERNistä</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Lisäksi kokeita eri säteilytys- ja neutronilaitteistoilla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Alpha-Magnetic Spectrometer (AMS)</a:t>
            </a:r>
          </a:p>
        </p:txBody>
      </p:sp>
      <p:pic>
        <p:nvPicPr>
          <p:cNvPr id="4" name="Picture 3" descr="iss028e016135.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3528" y="1124744"/>
            <a:ext cx="8441842" cy="5606895"/>
          </a:xfrm>
          <a:prstGeom prst="rect">
            <a:avLst/>
          </a:prstGeom>
        </p:spPr>
      </p:pic>
    </p:spTree>
    <p:extLst>
      <p:ext uri="{BB962C8B-B14F-4D97-AF65-F5344CB8AC3E}">
        <p14:creationId xmlns:p14="http://schemas.microsoft.com/office/powerpoint/2010/main" val="2590620028"/>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1"/>
          <p:cNvSpPr>
            <a:spLocks noGrp="1" noChangeArrowheads="1"/>
          </p:cNvSpPr>
          <p:nvPr>
            <p:ph type="title" idx="4294967295"/>
          </p:nvPr>
        </p:nvSpPr>
        <p:spPr>
          <a:xfrm>
            <a:off x="179512" y="104775"/>
            <a:ext cx="8784976"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Tulossa ihan kohta: HL-LHC</a:t>
            </a:r>
          </a:p>
        </p:txBody>
      </p:sp>
      <p:sp>
        <p:nvSpPr>
          <p:cNvPr id="5" name="Rectangle 2"/>
          <p:cNvSpPr txBox="1">
            <a:spLocks noChangeArrowheads="1"/>
          </p:cNvSpPr>
          <p:nvPr/>
        </p:nvSpPr>
        <p:spPr bwMode="auto">
          <a:xfrm>
            <a:off x="467544" y="1365945"/>
            <a:ext cx="8568952" cy="278313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LHC:n päivitys hiukkassuihkujen luminositeetin korottamiseksi CMS- ja ATLAS-kokeissa</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Luminositeetti = hiukkasten lukumäärä tietyssä paikassa ja ajassa (suurempi luminositeetti </a:t>
            </a:r>
            <a:r>
              <a:rPr lang="fr-CH" sz="2400" dirty="0">
                <a:latin typeface="Wingdings"/>
                <a:ea typeface="Wingdings"/>
                <a:cs typeface="Wingdings"/>
                <a:sym typeface="Wingdings"/>
              </a:rPr>
              <a:t></a:t>
            </a:r>
            <a:r>
              <a:rPr lang="fr-CH" sz="2400" dirty="0">
                <a:latin typeface="+mj-lt"/>
              </a:rPr>
              <a:t> suurempi törmäysten määrä aikayksikössä </a:t>
            </a:r>
            <a:r>
              <a:rPr lang="fr-CH" sz="2400" dirty="0">
                <a:latin typeface="Wingdings"/>
                <a:ea typeface="Wingdings"/>
                <a:cs typeface="Wingdings"/>
                <a:sym typeface="Wingdings"/>
              </a:rPr>
              <a:t></a:t>
            </a:r>
            <a:r>
              <a:rPr lang="fr-CH" sz="2400" dirty="0">
                <a:latin typeface="+mj-lt"/>
                <a:sym typeface="Wingdings"/>
              </a:rPr>
              <a:t> nopeampi datankeruu </a:t>
            </a:r>
            <a:r>
              <a:rPr lang="fr-CH" sz="2400" dirty="0">
                <a:latin typeface="Wingdings"/>
                <a:ea typeface="Wingdings"/>
                <a:cs typeface="Wingdings"/>
                <a:sym typeface="Wingdings"/>
              </a:rPr>
              <a:t></a:t>
            </a:r>
            <a:r>
              <a:rPr lang="fr-CH" sz="2400" dirty="0">
                <a:latin typeface="+mj-lt"/>
                <a:sym typeface="Wingdings"/>
              </a:rPr>
              <a:t> tarkempia mittauksia nopeammin)</a:t>
            </a:r>
          </a:p>
          <a:p>
            <a:pPr marL="341313" indent="-341313">
              <a:buClr>
                <a:srgbClr val="FFCC66"/>
              </a:buClr>
              <a:buSzPct val="75000"/>
              <a:buFont typeface="Wingdings" charset="0"/>
              <a:buChar char=""/>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sym typeface="Wingdings"/>
              </a:rPr>
              <a:t>Toiminnassa LS3:n jälkeen (2030 </a:t>
            </a:r>
            <a:r>
              <a:rPr lang="fr-CH" sz="2400" dirty="0">
                <a:latin typeface="Wingdings"/>
                <a:ea typeface="Wingdings"/>
                <a:cs typeface="Wingdings"/>
                <a:sym typeface="Wingdings"/>
              </a:rPr>
              <a:t></a:t>
            </a:r>
            <a:r>
              <a:rPr lang="fr-CH" sz="2400" dirty="0">
                <a:sym typeface="Wingdings"/>
              </a:rPr>
              <a:t>)</a:t>
            </a:r>
            <a:endParaRPr lang="fr-CH" sz="2400" dirty="0">
              <a:latin typeface="+mj-lt"/>
            </a:endParaRPr>
          </a:p>
        </p:txBody>
      </p:sp>
      <p:pic>
        <p:nvPicPr>
          <p:cNvPr id="6" name="Picture 5" descr="Macintosh HD:Users:thakulin:Desktop:in work:lhc:ECR:hl-lhc_p1.png"/>
          <p:cNvPicPr/>
          <p:nvPr/>
        </p:nvPicPr>
        <p:blipFill>
          <a:blip r:embed="rId3">
            <a:extLst>
              <a:ext uri="{28A0092B-C50C-407E-A947-70E740481C1C}">
                <a14:useLocalDpi xmlns:a14="http://schemas.microsoft.com/office/drawing/2010/main" val="0"/>
              </a:ext>
            </a:extLst>
          </a:blip>
          <a:srcRect/>
          <a:stretch>
            <a:fillRect/>
          </a:stretch>
        </p:blipFill>
        <p:spPr bwMode="auto">
          <a:xfrm>
            <a:off x="2645603" y="4005064"/>
            <a:ext cx="6318885" cy="2791460"/>
          </a:xfrm>
          <a:prstGeom prst="rect">
            <a:avLst/>
          </a:prstGeom>
          <a:noFill/>
          <a:ln>
            <a:noFill/>
          </a:ln>
        </p:spPr>
      </p:pic>
      <p:sp>
        <p:nvSpPr>
          <p:cNvPr id="2" name="TextBox 1"/>
          <p:cNvSpPr txBox="1"/>
          <p:nvPr/>
        </p:nvSpPr>
        <p:spPr>
          <a:xfrm>
            <a:off x="62247" y="4293096"/>
            <a:ext cx="2493529" cy="1477328"/>
          </a:xfrm>
          <a:prstGeom prst="rect">
            <a:avLst/>
          </a:prstGeom>
          <a:noFill/>
        </p:spPr>
        <p:txBody>
          <a:bodyPr wrap="none" rtlCol="0">
            <a:spAutoFit/>
          </a:bodyPr>
          <a:lstStyle/>
          <a:p>
            <a:r>
              <a:rPr lang="fr-CH" sz="1800" dirty="0">
                <a:latin typeface="+mj-lt"/>
                <a:sym typeface="Wingdings"/>
              </a:rPr>
              <a:t>ATLAS-kokeen</a:t>
            </a:r>
          </a:p>
          <a:p>
            <a:r>
              <a:rPr lang="fr-CH" sz="1800" dirty="0" err="1">
                <a:latin typeface="+mj-lt"/>
                <a:sym typeface="Wingdings"/>
              </a:rPr>
              <a:t>yhteyteen</a:t>
            </a:r>
            <a:r>
              <a:rPr lang="fr-CH" sz="1800" dirty="0">
                <a:latin typeface="+mj-lt"/>
                <a:sym typeface="Wingdings"/>
              </a:rPr>
              <a:t> </a:t>
            </a:r>
            <a:r>
              <a:rPr lang="fr-CH" sz="1800" dirty="0" err="1">
                <a:latin typeface="+mj-lt"/>
                <a:sym typeface="Wingdings"/>
              </a:rPr>
              <a:t>kaivetut</a:t>
            </a:r>
            <a:endParaRPr lang="fr-CH" sz="1800" dirty="0">
              <a:latin typeface="+mj-lt"/>
              <a:sym typeface="Wingdings"/>
            </a:endParaRPr>
          </a:p>
          <a:p>
            <a:r>
              <a:rPr lang="fr-CH" sz="1800" dirty="0">
                <a:latin typeface="+mj-lt"/>
                <a:sym typeface="Wingdings"/>
              </a:rPr>
              <a:t>uudet kuilu ja tunnelit</a:t>
            </a:r>
          </a:p>
          <a:p>
            <a:r>
              <a:rPr lang="fr-CH" sz="1800" dirty="0">
                <a:latin typeface="+mj-lt"/>
                <a:sym typeface="Wingdings"/>
              </a:rPr>
              <a:t>HL-LHC:n laitteistoja</a:t>
            </a:r>
          </a:p>
          <a:p>
            <a:r>
              <a:rPr lang="fr-CH" sz="1800" dirty="0">
                <a:latin typeface="+mj-lt"/>
                <a:sym typeface="Wingdings"/>
              </a:rPr>
              <a:t>varten (sama CMS:llä)</a:t>
            </a:r>
            <a:endParaRPr lang="en-US" sz="1800" dirty="0">
              <a:latin typeface="+mj-lt"/>
            </a:endParaRPr>
          </a:p>
        </p:txBody>
      </p:sp>
      <p:cxnSp>
        <p:nvCxnSpPr>
          <p:cNvPr id="7" name="Straight Arrow Connector 6"/>
          <p:cNvCxnSpPr/>
          <p:nvPr/>
        </p:nvCxnSpPr>
        <p:spPr bwMode="auto">
          <a:xfrm>
            <a:off x="2483768" y="5013176"/>
            <a:ext cx="1008112" cy="288032"/>
          </a:xfrm>
          <a:prstGeom prst="straightConnector1">
            <a:avLst/>
          </a:prstGeom>
          <a:solidFill>
            <a:srgbClr val="00B8FF"/>
          </a:solidFill>
          <a:ln w="57150" cap="flat" cmpd="sng" algn="ctr">
            <a:solidFill>
              <a:srgbClr val="FF0000"/>
            </a:solidFill>
            <a:prstDash val="solid"/>
            <a:round/>
            <a:headEnd type="none" w="med" len="med"/>
            <a:tailEnd type="arrow" w="sm"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Tree>
    <p:extLst>
      <p:ext uri="{BB962C8B-B14F-4D97-AF65-F5344CB8AC3E}">
        <p14:creationId xmlns:p14="http://schemas.microsoft.com/office/powerpoint/2010/main" val="2115220339"/>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8433" name="Text Box 1"/>
          <p:cNvSpPr txBox="1">
            <a:spLocks noChangeArrowheads="1"/>
          </p:cNvSpPr>
          <p:nvPr/>
        </p:nvSpPr>
        <p:spPr bwMode="auto">
          <a:xfrm>
            <a:off x="395537" y="2565400"/>
            <a:ext cx="8369052" cy="1143000"/>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Ja miten se tehdään oikeasti?</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sp>
        <p:nvSpPr>
          <p:cNvPr id="9" name="Text Box 1"/>
          <p:cNvSpPr txBox="1">
            <a:spLocks noChangeArrowheads="1"/>
          </p:cNvSpPr>
          <p:nvPr/>
        </p:nvSpPr>
        <p:spPr bwMode="auto">
          <a:xfrm>
            <a:off x="5508104" y="1268760"/>
            <a:ext cx="2664296" cy="463846"/>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a:latin typeface="Arial" charset="0"/>
              </a:rPr>
              <a:t>Tim Berners-Lee</a:t>
            </a:r>
          </a:p>
        </p:txBody>
      </p:sp>
    </p:spTree>
    <p:extLst>
      <p:ext uri="{BB962C8B-B14F-4D97-AF65-F5344CB8AC3E}">
        <p14:creationId xmlns:p14="http://schemas.microsoft.com/office/powerpoint/2010/main" val="34652640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sp>
        <p:nvSpPr>
          <p:cNvPr id="8" name="Text Box 1"/>
          <p:cNvSpPr txBox="1">
            <a:spLocks noChangeArrowheads="1"/>
          </p:cNvSpPr>
          <p:nvPr/>
        </p:nvSpPr>
        <p:spPr bwMode="auto">
          <a:xfrm>
            <a:off x="6948264" y="2019758"/>
            <a:ext cx="2195736"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sivu</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2dc4f05382de175e5bd5407c7405667b.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79512" y="1124744"/>
            <a:ext cx="5040560" cy="3784298"/>
          </a:xfrm>
          <a:prstGeom prst="rect">
            <a:avLst/>
          </a:prstGeom>
        </p:spPr>
      </p:pic>
      <p:sp>
        <p:nvSpPr>
          <p:cNvPr id="5" name="Rectangle 1027"/>
          <p:cNvSpPr txBox="1">
            <a:spLocks noChangeArrowheads="1"/>
          </p:cNvSpPr>
          <p:nvPr/>
        </p:nvSpPr>
        <p:spPr bwMode="auto">
          <a:xfrm>
            <a:off x="0" y="116632"/>
            <a:ext cx="9144000" cy="904528"/>
          </a:xfrm>
          <a:prstGeom prst="rect">
            <a:avLst/>
          </a:prstGeom>
          <a:noFill/>
          <a:ln>
            <a:noFill/>
          </a:ln>
          <a:effectLst>
            <a:outerShdw blurRad="63500" dist="38099" dir="2700000" algn="ctr" rotWithShape="0">
              <a:schemeClr val="tx1">
                <a:alpha val="74997"/>
              </a:schemeClr>
            </a:outerShdw>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FAA26D3D-D897-4be2-8F04-BA451C77F1D7}">
              <ma14:placeholderFlag xmlns="" xmlns:ma14="http://schemas.microsoft.com/office/mac/drawingml/2011/main" val="1"/>
            </a:ext>
          </a:extLst>
        </p:spPr>
        <p:txBody>
          <a:bodyPr vert="horz" wrap="square" lIns="92160" tIns="46080" rIns="92160" bIns="46080" numCol="1" anchor="ctr" anchorCtr="0" compatLnSpc="1">
            <a:prstTxWarp prst="textNoShape">
              <a:avLst/>
            </a:prstTxWarp>
            <a:noAutofit/>
          </a:bodyPr>
          <a:lstStyle>
            <a:lvl1pPr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mj-lt"/>
                <a:ea typeface="+mj-ea"/>
                <a:cs typeface="+mj-cs"/>
              </a:defRPr>
            </a:lvl1pPr>
            <a:lvl2pPr marL="742950" indent="-28575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2pPr>
            <a:lvl3pPr marL="1143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3pPr>
            <a:lvl4pPr marL="1600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4pPr>
            <a:lvl5pPr marL="20574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5pPr>
            <a:lvl6pPr marL="25146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6pPr>
            <a:lvl7pPr marL="29718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7pPr>
            <a:lvl8pPr marL="34290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8pPr>
            <a:lvl9pPr marL="3886200" indent="-228600" algn="l" defTabSz="449263" rtl="0" eaLnBrk="0" fontAlgn="base" hangingPunct="0">
              <a:spcBef>
                <a:spcPct val="0"/>
              </a:spcBef>
              <a:spcAft>
                <a:spcPct val="0"/>
              </a:spcAft>
              <a:buClr>
                <a:srgbClr val="000000"/>
              </a:buClr>
              <a:buSzPct val="100000"/>
              <a:buFont typeface="Times New Roman" charset="0"/>
              <a:defRPr sz="4400">
                <a:solidFill>
                  <a:srgbClr val="FFCC66"/>
                </a:solidFill>
                <a:latin typeface="Arial" charset="0"/>
                <a:ea typeface="ＭＳ Ｐゴシック" charset="0"/>
                <a:cs typeface="ＭＳ Ｐゴシック" charset="0"/>
              </a:defRPr>
            </a:lvl9pPr>
          </a:lstStyle>
          <a:p>
            <a:pPr marL="342900" indent="-342900" algn="ctr">
              <a:spcBef>
                <a:spcPct val="20000"/>
              </a:spcBef>
              <a:spcAft>
                <a:spcPts val="1200"/>
              </a:spcAft>
              <a:defRPr/>
            </a:pPr>
            <a:r>
              <a:rPr lang="en-US" sz="3600" dirty="0" err="1">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effectLst>
                  <a:outerShdw blurRad="38100" dist="38100" dir="2700000" algn="tl">
                    <a:srgbClr val="000000"/>
                  </a:outerShdw>
                </a:effectLst>
                <a:latin typeface="Arial" charset="0"/>
                <a:ea typeface="ＭＳ Ｐゴシック" charset="0"/>
                <a:cs typeface="ＭＳ Ｐゴシック" charset="0"/>
                <a:sym typeface="Wingdings"/>
              </a:rPr>
              <a:t>: WWW</a:t>
            </a:r>
            <a:endParaRPr lang="en-US" sz="3600" dirty="0">
              <a:effectLst>
                <a:outerShdw blurRad="38100" dist="38100" dir="2700000" algn="tl">
                  <a:srgbClr val="000000"/>
                </a:outerShdw>
              </a:effectLst>
              <a:latin typeface="Arial" charset="0"/>
              <a:ea typeface="ＭＳ Ｐゴシック" charset="0"/>
              <a:cs typeface="ＭＳ Ｐゴシック" charset="0"/>
            </a:endParaRPr>
          </a:p>
        </p:txBody>
      </p:sp>
      <p:pic>
        <p:nvPicPr>
          <p:cNvPr id="6" name="Picture 5" descr="Screen Shot 2017-11-16 at 20.36.34 .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47664" y="1844824"/>
            <a:ext cx="5400600" cy="3924401"/>
          </a:xfrm>
          <a:prstGeom prst="rect">
            <a:avLst/>
          </a:prstGeom>
        </p:spPr>
      </p:pic>
      <p:pic>
        <p:nvPicPr>
          <p:cNvPr id="7" name="Picture 6" descr="Les_Horribles_Cernettes_in_1992.jpg"/>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139952" y="2852936"/>
            <a:ext cx="4742597" cy="3772520"/>
          </a:xfrm>
          <a:prstGeom prst="rect">
            <a:avLst/>
          </a:prstGeom>
        </p:spPr>
      </p:pic>
      <p:sp>
        <p:nvSpPr>
          <p:cNvPr id="8" name="Text Box 1"/>
          <p:cNvSpPr txBox="1">
            <a:spLocks noChangeArrowheads="1"/>
          </p:cNvSpPr>
          <p:nvPr/>
        </p:nvSpPr>
        <p:spPr bwMode="auto">
          <a:xfrm>
            <a:off x="1907704" y="5877272"/>
            <a:ext cx="2088232" cy="83317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wrap="square"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GB" dirty="0" err="1">
                <a:latin typeface="Arial" charset="0"/>
              </a:rPr>
              <a:t>Ensimmäinen</a:t>
            </a:r>
            <a:r>
              <a:rPr lang="en-GB" dirty="0">
                <a:latin typeface="Arial" charset="0"/>
              </a:rPr>
              <a:t> WWW-</a:t>
            </a:r>
            <a:r>
              <a:rPr lang="en-GB" dirty="0" err="1">
                <a:latin typeface="Arial" charset="0"/>
              </a:rPr>
              <a:t>kuva</a:t>
            </a:r>
            <a:endParaRPr lang="en-GB" dirty="0">
              <a:latin typeface="Arial" charset="0"/>
            </a:endParaRPr>
          </a:p>
        </p:txBody>
      </p:sp>
    </p:spTree>
    <p:extLst>
      <p:ext uri="{BB962C8B-B14F-4D97-AF65-F5344CB8AC3E}">
        <p14:creationId xmlns:p14="http://schemas.microsoft.com/office/powerpoint/2010/main" val="13310118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1" name="Rectangle 1027"/>
          <p:cNvSpPr>
            <a:spLocks noGrp="1" noChangeArrowheads="1"/>
          </p:cNvSpPr>
          <p:nvPr>
            <p:ph type="title" idx="4294967295"/>
          </p:nvPr>
        </p:nvSpPr>
        <p:spPr>
          <a:xfrm>
            <a:off x="0" y="116632"/>
            <a:ext cx="9144000" cy="904528"/>
          </a:xfrm>
          <a:effectLst>
            <a:outerShdw blurRad="63500" dist="38099" dir="2700000" algn="ctr" rotWithShape="0">
              <a:schemeClr val="tx1">
                <a:alpha val="74997"/>
              </a:schemeClr>
            </a:outerShdw>
          </a:effectLst>
        </p:spPr>
        <p:txBody>
          <a:bodyPr anchor="ctr">
            <a:noAutofit/>
          </a:bodyPr>
          <a:lstStyle/>
          <a:p>
            <a:pPr marL="342900" indent="-342900" algn="ctr">
              <a:spcBef>
                <a:spcPct val="20000"/>
              </a:spcBef>
              <a:spcAft>
                <a:spcPts val="1200"/>
              </a:spcAft>
              <a:defRPr/>
            </a:pP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Innovaatioita</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Lääketieteellisiä</a:t>
            </a:r>
            <a:r>
              <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 </a:t>
            </a:r>
            <a:r>
              <a:rPr lang="en-US" sz="3600" dirty="0" err="1">
                <a:solidFill>
                  <a:srgbClr val="FFCC66"/>
                </a:solidFill>
                <a:effectLst>
                  <a:outerShdw blurRad="38100" dist="38100" dir="2700000" algn="tl">
                    <a:srgbClr val="000000"/>
                  </a:outerShdw>
                </a:effectLst>
                <a:latin typeface="Arial" charset="0"/>
                <a:ea typeface="ＭＳ Ｐゴシック" charset="0"/>
                <a:cs typeface="ＭＳ Ｐゴシック" charset="0"/>
                <a:sym typeface="Wingdings"/>
              </a:rPr>
              <a:t>sovelluksia</a:t>
            </a:r>
            <a:endParaRPr lang="en-US" sz="3600" dirty="0">
              <a:solidFill>
                <a:srgbClr val="FFCC66"/>
              </a:solidFill>
              <a:effectLst>
                <a:outerShdw blurRad="38100" dist="38100" dir="2700000" algn="tl">
                  <a:srgbClr val="000000"/>
                </a:outerShdw>
              </a:effectLst>
              <a:latin typeface="Arial" charset="0"/>
              <a:ea typeface="ＭＳ Ｐゴシック" charset="0"/>
              <a:cs typeface="ＭＳ Ｐゴシック" charset="0"/>
            </a:endParaRPr>
          </a:p>
        </p:txBody>
      </p:sp>
      <p:grpSp>
        <p:nvGrpSpPr>
          <p:cNvPr id="2" name="Group 45"/>
          <p:cNvGrpSpPr>
            <a:grpSpLocks noChangeAspect="1"/>
          </p:cNvGrpSpPr>
          <p:nvPr/>
        </p:nvGrpSpPr>
        <p:grpSpPr>
          <a:xfrm>
            <a:off x="233139" y="1340768"/>
            <a:ext cx="8842308" cy="2511151"/>
            <a:chOff x="0" y="1811477"/>
            <a:chExt cx="8110500" cy="2303323"/>
          </a:xfrm>
        </p:grpSpPr>
        <p:pic>
          <p:nvPicPr>
            <p:cNvPr id="15" name="Picture 2" descr="Capture-003924web"/>
            <p:cNvPicPr>
              <a:picLocks noChangeAspect="1" noChangeArrowheads="1"/>
            </p:cNvPicPr>
            <p:nvPr/>
          </p:nvPicPr>
          <p:blipFill>
            <a:blip r:embed="rId3"/>
            <a:srcRect/>
            <a:stretch>
              <a:fillRect/>
            </a:stretch>
          </p:blipFill>
          <p:spPr bwMode="auto">
            <a:xfrm>
              <a:off x="457200" y="1828800"/>
              <a:ext cx="2138192" cy="1469350"/>
            </a:xfrm>
            <a:prstGeom prst="rect">
              <a:avLst/>
            </a:prstGeom>
            <a:noFill/>
            <a:ln w="9525">
              <a:noFill/>
              <a:miter lim="800000"/>
              <a:headEnd/>
              <a:tailEnd/>
            </a:ln>
            <a:effectLst>
              <a:outerShdw blurRad="50800" dist="38100" dir="2700000">
                <a:srgbClr val="000000">
                  <a:alpha val="43000"/>
                </a:srgbClr>
              </a:outerShdw>
            </a:effectLst>
          </p:spPr>
        </p:pic>
        <p:sp>
          <p:nvSpPr>
            <p:cNvPr id="20" name="TextBox 19"/>
            <p:cNvSpPr txBox="1"/>
            <p:nvPr/>
          </p:nvSpPr>
          <p:spPr>
            <a:xfrm>
              <a:off x="0" y="3276600"/>
              <a:ext cx="3276600" cy="523220"/>
            </a:xfrm>
            <a:prstGeom prst="rect">
              <a:avLst/>
            </a:prstGeom>
            <a:noFill/>
          </p:spPr>
          <p:txBody>
            <a:bodyPr wrap="square" rtlCol="0">
              <a:spAutoFit/>
            </a:bodyPr>
            <a:lstStyle/>
            <a:p>
              <a:pPr algn="ctr"/>
              <a:r>
                <a:rPr lang="en-US" sz="1400" dirty="0">
                  <a:solidFill>
                    <a:srgbClr val="FFFFFF"/>
                  </a:solidFill>
                  <a:effectLst>
                    <a:outerShdw blurRad="38100" dist="38100" dir="2700000" algn="tl" rotWithShape="0">
                      <a:prstClr val="black"/>
                    </a:outerShdw>
                  </a:effectLst>
                  <a:latin typeface="Calibri"/>
                  <a:cs typeface="Calibri"/>
                </a:rPr>
                <a:t>~30’000 </a:t>
              </a:r>
              <a:r>
                <a:rPr lang="en-US" sz="1400" dirty="0" err="1">
                  <a:solidFill>
                    <a:srgbClr val="FFFFFF"/>
                  </a:solidFill>
                  <a:effectLst>
                    <a:outerShdw blurRad="38100" dist="38100" dir="2700000" algn="tl" rotWithShape="0">
                      <a:prstClr val="black"/>
                    </a:outerShdw>
                  </a:effectLst>
                  <a:latin typeface="Calibri"/>
                  <a:cs typeface="Calibri"/>
                </a:rPr>
                <a:t>kiihdytintä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maailmanlaajuisesti</a:t>
              </a:r>
              <a:endParaRPr lang="en-US" sz="1400" dirty="0">
                <a:solidFill>
                  <a:srgbClr val="FFFFFF"/>
                </a:solidFill>
                <a:effectLst>
                  <a:outerShdw blurRad="38100" dist="38100" dir="2700000" algn="tl" rotWithShape="0">
                    <a:prstClr val="black"/>
                  </a:outerShdw>
                </a:effectLst>
                <a:latin typeface="Calibri"/>
                <a:cs typeface="Calibri"/>
              </a:endParaRPr>
            </a:p>
            <a:p>
              <a:pPr algn="ctr"/>
              <a:r>
                <a:rPr lang="en-US" sz="1400" dirty="0">
                  <a:solidFill>
                    <a:srgbClr val="FFFFFF"/>
                  </a:solidFill>
                  <a:effectLst>
                    <a:outerShdw blurRad="38100" dist="38100" dir="2700000" algn="tl" rotWithShape="0">
                      <a:prstClr val="black"/>
                    </a:outerShdw>
                  </a:effectLst>
                  <a:latin typeface="Calibri"/>
                  <a:cs typeface="Calibri"/>
                </a:rPr>
                <a:t>~17’000 </a:t>
              </a:r>
              <a:r>
                <a:rPr lang="en-US" sz="1400" dirty="0" err="1">
                  <a:solidFill>
                    <a:srgbClr val="FFFFFF"/>
                  </a:solidFill>
                  <a:effectLst>
                    <a:outerShdw blurRad="38100" dist="38100" dir="2700000" algn="tl" rotWithShape="0">
                      <a:prstClr val="black"/>
                    </a:outerShdw>
                  </a:effectLst>
                  <a:latin typeface="Calibri"/>
                  <a:cs typeface="Calibri"/>
                </a:rPr>
                <a:t>lääketieteellisessä</a:t>
              </a:r>
              <a:r>
                <a:rPr lang="en-US" sz="1400" dirty="0">
                  <a:solidFill>
                    <a:srgbClr val="FFFFFF"/>
                  </a:solidFill>
                  <a:effectLst>
                    <a:outerShdw blurRad="38100" dist="38100" dir="2700000" algn="tl" rotWithShape="0">
                      <a:prstClr val="black"/>
                    </a:outerShdw>
                  </a:effectLst>
                  <a:latin typeface="Calibri"/>
                  <a:cs typeface="Calibri"/>
                </a:rPr>
                <a:t> </a:t>
              </a:r>
              <a:r>
                <a:rPr lang="en-US" sz="1400" dirty="0" err="1">
                  <a:solidFill>
                    <a:srgbClr val="FFFFFF"/>
                  </a:solidFill>
                  <a:effectLst>
                    <a:outerShdw blurRad="38100" dist="38100" dir="2700000" algn="tl" rotWithShape="0">
                      <a:prstClr val="black"/>
                    </a:outerShdw>
                  </a:effectLst>
                  <a:latin typeface="Calibri"/>
                  <a:cs typeface="Calibri"/>
                </a:rPr>
                <a:t>käytössä</a:t>
              </a:r>
              <a:endParaRPr lang="en-US" sz="1400" dirty="0">
                <a:solidFill>
                  <a:srgbClr val="FFFFFF"/>
                </a:solidFill>
                <a:effectLst>
                  <a:outerShdw blurRad="38100" dist="38100" dir="2700000" algn="tl" rotWithShape="0">
                    <a:prstClr val="black"/>
                  </a:outerShdw>
                </a:effectLst>
                <a:latin typeface="Calibri"/>
                <a:cs typeface="Calibri"/>
              </a:endParaRPr>
            </a:p>
          </p:txBody>
        </p:sp>
        <p:sp>
          <p:nvSpPr>
            <p:cNvPr id="19" name="TextBox 18"/>
            <p:cNvSpPr txBox="1"/>
            <p:nvPr/>
          </p:nvSpPr>
          <p:spPr>
            <a:xfrm>
              <a:off x="3268700" y="1811477"/>
              <a:ext cx="2393804"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Hadroniterapia</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42" name="Picture 41" descr="Screen shot 2011-04-17 at 23.47.59.png"/>
            <p:cNvPicPr>
              <a:picLocks noChangeAspect="1"/>
            </p:cNvPicPr>
            <p:nvPr/>
          </p:nvPicPr>
          <p:blipFill>
            <a:blip r:embed="rId4"/>
            <a:stretch>
              <a:fillRect/>
            </a:stretch>
          </p:blipFill>
          <p:spPr>
            <a:xfrm>
              <a:off x="5181600" y="2438401"/>
              <a:ext cx="1178821" cy="1143000"/>
            </a:xfrm>
            <a:prstGeom prst="rect">
              <a:avLst/>
            </a:prstGeom>
          </p:spPr>
        </p:pic>
        <p:pic>
          <p:nvPicPr>
            <p:cNvPr id="43" name="Picture 42" descr="Screen shot 2011-04-17 at 23.48.11.png"/>
            <p:cNvPicPr>
              <a:picLocks noChangeAspect="1"/>
            </p:cNvPicPr>
            <p:nvPr/>
          </p:nvPicPr>
          <p:blipFill>
            <a:blip r:embed="rId5"/>
            <a:stretch>
              <a:fillRect/>
            </a:stretch>
          </p:blipFill>
          <p:spPr>
            <a:xfrm>
              <a:off x="6400799" y="2438400"/>
              <a:ext cx="1136633" cy="1143000"/>
            </a:xfrm>
            <a:prstGeom prst="rect">
              <a:avLst/>
            </a:prstGeom>
          </p:spPr>
        </p:pic>
        <p:sp>
          <p:nvSpPr>
            <p:cNvPr id="25" name="Left-Right Arrow 24"/>
            <p:cNvSpPr/>
            <p:nvPr/>
          </p:nvSpPr>
          <p:spPr bwMode="auto">
            <a:xfrm>
              <a:off x="2627784" y="18900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grpSp>
          <p:nvGrpSpPr>
            <p:cNvPr id="3" name="Group 31"/>
            <p:cNvGrpSpPr/>
            <p:nvPr/>
          </p:nvGrpSpPr>
          <p:grpSpPr>
            <a:xfrm>
              <a:off x="3423998" y="2438400"/>
              <a:ext cx="1630315" cy="1219200"/>
              <a:chOff x="3347798" y="2438400"/>
              <a:chExt cx="1630315" cy="1219200"/>
            </a:xfrm>
          </p:grpSpPr>
          <p:grpSp>
            <p:nvGrpSpPr>
              <p:cNvPr id="4" name="Group 43"/>
              <p:cNvGrpSpPr/>
              <p:nvPr/>
            </p:nvGrpSpPr>
            <p:grpSpPr>
              <a:xfrm>
                <a:off x="3352800" y="2438400"/>
                <a:ext cx="1625313" cy="1219200"/>
                <a:chOff x="6705600" y="2209518"/>
                <a:chExt cx="1625313" cy="1219200"/>
              </a:xfrm>
            </p:grpSpPr>
            <p:pic>
              <p:nvPicPr>
                <p:cNvPr id="39" name="Picture 8" descr="single_spot"/>
                <p:cNvPicPr>
                  <a:picLocks noChangeAspect="1" noChangeArrowheads="1"/>
                </p:cNvPicPr>
                <p:nvPr/>
              </p:nvPicPr>
              <p:blipFill>
                <a:blip r:embed="rId6"/>
                <a:srcRect/>
                <a:stretch>
                  <a:fillRect/>
                </a:stretch>
              </p:blipFill>
              <p:spPr bwMode="auto">
                <a:xfrm>
                  <a:off x="6705600" y="2209518"/>
                  <a:ext cx="1625313" cy="1219200"/>
                </a:xfrm>
                <a:prstGeom prst="rect">
                  <a:avLst/>
                </a:prstGeom>
                <a:noFill/>
                <a:ln w="9525">
                  <a:noFill/>
                  <a:miter lim="800000"/>
                  <a:headEnd/>
                  <a:tailEnd/>
                </a:ln>
              </p:spPr>
            </p:pic>
            <p:sp>
              <p:nvSpPr>
                <p:cNvPr id="41" name="Rectangle 40"/>
                <p:cNvSpPr/>
                <p:nvPr/>
              </p:nvSpPr>
              <p:spPr>
                <a:xfrm>
                  <a:off x="7081800" y="2323818"/>
                  <a:ext cx="1224000" cy="307777"/>
                </a:xfrm>
                <a:prstGeom prst="rect">
                  <a:avLst/>
                </a:prstGeom>
              </p:spPr>
              <p:txBody>
                <a:bodyPr wrap="square">
                  <a:spAutoFit/>
                </a:bodyPr>
                <a:lstStyle/>
                <a:p>
                  <a:pPr algn="ctr" eaLnBrk="1" hangingPunct="1"/>
                  <a:r>
                    <a:rPr lang="en-GB" sz="1400" dirty="0" err="1">
                      <a:solidFill>
                        <a:srgbClr val="FFFF00"/>
                      </a:solidFill>
                      <a:effectLst>
                        <a:outerShdw blurRad="38100" dist="38100" dir="2700000" algn="tl" rotWithShape="0">
                          <a:prstClr val="black"/>
                        </a:outerShdw>
                      </a:effectLst>
                      <a:latin typeface="Calibri"/>
                      <a:cs typeface="Calibri"/>
                    </a:rPr>
                    <a:t>Syöpäkasvain</a:t>
                  </a:r>
                  <a:endParaRPr lang="en-GB" sz="1400" dirty="0">
                    <a:solidFill>
                      <a:srgbClr val="FFFF00"/>
                    </a:solidFill>
                    <a:effectLst>
                      <a:outerShdw blurRad="38100" dist="38100" dir="2700000" algn="tl" rotWithShape="0">
                        <a:prstClr val="black"/>
                      </a:outerShdw>
                    </a:effectLst>
                    <a:latin typeface="Calibri"/>
                    <a:cs typeface="Calibri"/>
                  </a:endParaRPr>
                </a:p>
              </p:txBody>
            </p:sp>
          </p:grpSp>
          <p:sp>
            <p:nvSpPr>
              <p:cNvPr id="26" name="TextBox 25"/>
              <p:cNvSpPr txBox="1"/>
              <p:nvPr/>
            </p:nvSpPr>
            <p:spPr>
              <a:xfrm>
                <a:off x="3347798" y="3048000"/>
                <a:ext cx="919981" cy="400110"/>
              </a:xfrm>
              <a:prstGeom prst="rect">
                <a:avLst/>
              </a:prstGeom>
              <a:noFill/>
            </p:spPr>
            <p:txBody>
              <a:bodyPr wrap="none" rtlCol="0">
                <a:spAutoFit/>
              </a:bodyPr>
              <a:lstStyle/>
              <a:p>
                <a:r>
                  <a:rPr lang="en-GB" sz="1000" dirty="0" err="1">
                    <a:solidFill>
                      <a:schemeClr val="accent1"/>
                    </a:solidFill>
                    <a:effectLst>
                      <a:outerShdw blurRad="38100" dist="38100" dir="2700000" algn="tl" rotWithShape="0">
                        <a:prstClr val="black"/>
                      </a:outerShdw>
                    </a:effectLst>
                    <a:latin typeface="Calibri"/>
                    <a:cs typeface="Calibri"/>
                  </a:rPr>
                  <a:t>Protoneita</a:t>
                </a:r>
                <a:endParaRPr lang="en-GB" sz="1000" dirty="0">
                  <a:solidFill>
                    <a:schemeClr val="accent1"/>
                  </a:solidFill>
                  <a:effectLst>
                    <a:outerShdw blurRad="38100" dist="38100" dir="2700000" algn="tl" rotWithShape="0">
                      <a:prstClr val="black"/>
                    </a:outerShdw>
                  </a:effectLst>
                  <a:latin typeface="Calibri"/>
                  <a:cs typeface="Calibri"/>
                </a:endParaRPr>
              </a:p>
              <a:p>
                <a:r>
                  <a:rPr lang="en-GB" sz="1000" dirty="0" err="1">
                    <a:solidFill>
                      <a:schemeClr val="accent1"/>
                    </a:solidFill>
                    <a:effectLst>
                      <a:outerShdw blurRad="38100" dist="38100" dir="2700000" algn="tl" rotWithShape="0">
                        <a:prstClr val="black"/>
                      </a:outerShdw>
                    </a:effectLst>
                    <a:latin typeface="Calibri"/>
                    <a:cs typeface="Calibri"/>
                  </a:rPr>
                  <a:t>Keveitä</a:t>
                </a:r>
                <a:r>
                  <a:rPr lang="en-GB" sz="1000" dirty="0">
                    <a:solidFill>
                      <a:schemeClr val="accent1"/>
                    </a:solidFill>
                    <a:effectLst>
                      <a:outerShdw blurRad="38100" dist="38100" dir="2700000" algn="tl" rotWithShape="0">
                        <a:prstClr val="black"/>
                      </a:outerShdw>
                    </a:effectLst>
                    <a:latin typeface="Calibri"/>
                    <a:cs typeface="Calibri"/>
                  </a:rPr>
                  <a:t> </a:t>
                </a:r>
                <a:r>
                  <a:rPr lang="en-GB" sz="1000" dirty="0" err="1">
                    <a:solidFill>
                      <a:schemeClr val="accent1"/>
                    </a:solidFill>
                    <a:effectLst>
                      <a:outerShdw blurRad="38100" dist="38100" dir="2700000" algn="tl" rotWithShape="0">
                        <a:prstClr val="black"/>
                      </a:outerShdw>
                    </a:effectLst>
                    <a:latin typeface="Calibri"/>
                    <a:cs typeface="Calibri"/>
                  </a:rPr>
                  <a:t>ioneja</a:t>
                </a:r>
                <a:endParaRPr lang="en-GB" sz="1000" dirty="0">
                  <a:solidFill>
                    <a:schemeClr val="accent1"/>
                  </a:solidFill>
                  <a:effectLst>
                    <a:outerShdw blurRad="38100" dist="38100" dir="2700000" algn="tl" rotWithShape="0">
                      <a:prstClr val="black"/>
                    </a:outerShdw>
                  </a:effectLst>
                  <a:latin typeface="Calibri"/>
                  <a:cs typeface="Calibri"/>
                </a:endParaRPr>
              </a:p>
            </p:txBody>
          </p:sp>
        </p:grpSp>
        <p:sp>
          <p:nvSpPr>
            <p:cNvPr id="35" name="TextBox 34"/>
            <p:cNvSpPr txBox="1"/>
            <p:nvPr/>
          </p:nvSpPr>
          <p:spPr>
            <a:xfrm>
              <a:off x="3352800" y="3591580"/>
              <a:ext cx="4757700" cy="523220"/>
            </a:xfrm>
            <a:prstGeom prst="rect">
              <a:avLst/>
            </a:prstGeom>
            <a:noFill/>
          </p:spPr>
          <p:txBody>
            <a:bodyPr wrap="square" rtlCol="0">
              <a:spAutoFit/>
            </a:bodyPr>
            <a:lstStyle/>
            <a:p>
              <a:r>
                <a:rPr lang="en-US" sz="1400" dirty="0">
                  <a:solidFill>
                    <a:srgbClr val="FFFF00"/>
                  </a:solidFill>
                  <a:effectLst>
                    <a:outerShdw blurRad="38100" dist="38100" dir="2700000" algn="tl" rotWithShape="0">
                      <a:prstClr val="black"/>
                    </a:outerShdw>
                  </a:effectLst>
                  <a:latin typeface="Calibri"/>
                  <a:cs typeface="Calibri"/>
                </a:rPr>
                <a:t>&gt;100’000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maailmanlaajuisesti</a:t>
              </a:r>
              <a:r>
                <a:rPr lang="en-US" sz="1400" dirty="0">
                  <a:solidFill>
                    <a:srgbClr val="FFFF00"/>
                  </a:solidFill>
                  <a:effectLst>
                    <a:outerShdw blurRad="38100" dist="38100" dir="2700000" algn="tl" rotWithShape="0">
                      <a:prstClr val="black"/>
                    </a:outerShdw>
                  </a:effectLst>
                  <a:latin typeface="Calibri"/>
                  <a:cs typeface="Calibri"/>
                </a:rPr>
                <a:t> (45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a:p>
              <a:r>
                <a:rPr lang="en-US" sz="1400" dirty="0">
                  <a:solidFill>
                    <a:srgbClr val="FFFF00"/>
                  </a:solidFill>
                  <a:effectLst>
                    <a:outerShdw blurRad="38100" dist="38100" dir="2700000" algn="tl" rotWithShape="0">
                      <a:prstClr val="black"/>
                    </a:outerShdw>
                  </a:effectLst>
                  <a:latin typeface="Calibri"/>
                  <a:cs typeface="Calibri"/>
                </a:rPr>
                <a:t>&gt;50’000 </a:t>
              </a:r>
              <a:r>
                <a:rPr lang="en-US" sz="1400" dirty="0" err="1">
                  <a:solidFill>
                    <a:srgbClr val="FFFF00"/>
                  </a:solidFill>
                  <a:effectLst>
                    <a:outerShdw blurRad="38100" dist="38100" dir="2700000" algn="tl" rotWithShape="0">
                      <a:prstClr val="black"/>
                    </a:outerShdw>
                  </a:effectLst>
                  <a:latin typeface="Calibri"/>
                  <a:cs typeface="Calibri"/>
                </a:rPr>
                <a:t>potilasta</a:t>
              </a:r>
              <a:r>
                <a:rPr lang="en-US" sz="1400" dirty="0">
                  <a:solidFill>
                    <a:srgbClr val="FFFF00"/>
                  </a:solidFill>
                  <a:effectLst>
                    <a:outerShdw blurRad="38100" dist="38100" dir="2700000" algn="tl" rotWithShape="0">
                      <a:prstClr val="black"/>
                    </a:outerShdw>
                  </a:effectLst>
                  <a:latin typeface="Calibri"/>
                  <a:cs typeface="Calibri"/>
                </a:rPr>
                <a:t> </a:t>
              </a:r>
              <a:r>
                <a:rPr lang="en-US" sz="1400" dirty="0" err="1">
                  <a:solidFill>
                    <a:srgbClr val="FFFF00"/>
                  </a:solidFill>
                  <a:effectLst>
                    <a:outerShdw blurRad="38100" dist="38100" dir="2700000" algn="tl" rotWithShape="0">
                      <a:prstClr val="black"/>
                    </a:outerShdw>
                  </a:effectLst>
                  <a:latin typeface="Calibri"/>
                  <a:cs typeface="Calibri"/>
                </a:rPr>
                <a:t>Euroopassa</a:t>
              </a:r>
              <a:r>
                <a:rPr lang="en-US" sz="1400" dirty="0">
                  <a:solidFill>
                    <a:srgbClr val="FFFF00"/>
                  </a:solidFill>
                  <a:effectLst>
                    <a:outerShdw blurRad="38100" dist="38100" dir="2700000" algn="tl" rotWithShape="0">
                      <a:prstClr val="black"/>
                    </a:outerShdw>
                  </a:effectLst>
                  <a:latin typeface="Calibri"/>
                  <a:cs typeface="Calibri"/>
                </a:rPr>
                <a:t> (14 </a:t>
              </a:r>
              <a:r>
                <a:rPr lang="en-US" sz="1400" dirty="0" err="1">
                  <a:solidFill>
                    <a:srgbClr val="FFFF00"/>
                  </a:solidFill>
                  <a:effectLst>
                    <a:outerShdw blurRad="38100" dist="38100" dir="2700000" algn="tl" rotWithShape="0">
                      <a:prstClr val="black"/>
                    </a:outerShdw>
                  </a:effectLst>
                  <a:latin typeface="Calibri"/>
                  <a:cs typeface="Calibri"/>
                </a:rPr>
                <a:t>yksikköä</a:t>
              </a:r>
              <a:r>
                <a:rPr lang="en-US" sz="1400" dirty="0">
                  <a:solidFill>
                    <a:srgbClr val="FFFF00"/>
                  </a:solidFill>
                  <a:effectLst>
                    <a:outerShdw blurRad="38100" dist="38100" dir="2700000" algn="tl" rotWithShape="0">
                      <a:prstClr val="black"/>
                    </a:outerShdw>
                  </a:effectLst>
                  <a:latin typeface="Calibri"/>
                  <a:cs typeface="Calibri"/>
                </a:rPr>
                <a:t>)</a:t>
              </a:r>
            </a:p>
          </p:txBody>
        </p:sp>
        <p:sp>
          <p:nvSpPr>
            <p:cNvPr id="40" name="TextBox 39"/>
            <p:cNvSpPr txBox="1"/>
            <p:nvPr/>
          </p:nvSpPr>
          <p:spPr>
            <a:xfrm>
              <a:off x="5410200" y="3352800"/>
              <a:ext cx="711628"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Röntgen</a:t>
              </a:r>
              <a:endParaRPr lang="en-GB" sz="1200" dirty="0">
                <a:solidFill>
                  <a:srgbClr val="FFFFFF"/>
                </a:solidFill>
                <a:effectLst>
                  <a:outerShdw blurRad="38100" dist="38100" dir="2700000">
                    <a:srgbClr val="000000"/>
                  </a:outerShdw>
                </a:effectLst>
                <a:latin typeface="Calibri"/>
                <a:cs typeface="Calibri"/>
              </a:endParaRPr>
            </a:p>
          </p:txBody>
        </p:sp>
        <p:sp>
          <p:nvSpPr>
            <p:cNvPr id="45" name="TextBox 44"/>
            <p:cNvSpPr txBox="1"/>
            <p:nvPr/>
          </p:nvSpPr>
          <p:spPr>
            <a:xfrm>
              <a:off x="6617248" y="3380601"/>
              <a:ext cx="700733" cy="276999"/>
            </a:xfrm>
            <a:prstGeom prst="rect">
              <a:avLst/>
            </a:prstGeom>
            <a:noFill/>
          </p:spPr>
          <p:txBody>
            <a:bodyPr wrap="none" rtlCol="0">
              <a:spAutoFit/>
            </a:bodyPr>
            <a:lstStyle/>
            <a:p>
              <a:r>
                <a:rPr lang="en-GB" sz="1200" dirty="0" err="1">
                  <a:solidFill>
                    <a:srgbClr val="FFFFFF"/>
                  </a:solidFill>
                  <a:effectLst>
                    <a:outerShdw blurRad="38100" dist="38100" dir="2700000">
                      <a:srgbClr val="000000"/>
                    </a:outerShdw>
                  </a:effectLst>
                  <a:latin typeface="Calibri"/>
                  <a:cs typeface="Calibri"/>
                </a:rPr>
                <a:t>protonit</a:t>
              </a:r>
              <a:endParaRPr lang="en-GB" sz="1200" dirty="0">
                <a:solidFill>
                  <a:srgbClr val="FFFFFF"/>
                </a:solidFill>
                <a:effectLst>
                  <a:outerShdw blurRad="38100" dist="38100" dir="2700000">
                    <a:srgbClr val="000000"/>
                  </a:outerShdw>
                </a:effectLst>
                <a:latin typeface="Calibri"/>
                <a:cs typeface="Calibri"/>
              </a:endParaRPr>
            </a:p>
          </p:txBody>
        </p:sp>
      </p:grpSp>
      <p:grpSp>
        <p:nvGrpSpPr>
          <p:cNvPr id="5" name="Group 2"/>
          <p:cNvGrpSpPr>
            <a:grpSpLocks noChangeAspect="1"/>
          </p:cNvGrpSpPr>
          <p:nvPr/>
        </p:nvGrpSpPr>
        <p:grpSpPr>
          <a:xfrm>
            <a:off x="274143" y="3906228"/>
            <a:ext cx="8696090" cy="2547108"/>
            <a:chOff x="683568" y="4293096"/>
            <a:chExt cx="7976383" cy="2336304"/>
          </a:xfrm>
        </p:grpSpPr>
        <p:grpSp>
          <p:nvGrpSpPr>
            <p:cNvPr id="6" name="Group 46"/>
            <p:cNvGrpSpPr/>
            <p:nvPr/>
          </p:nvGrpSpPr>
          <p:grpSpPr>
            <a:xfrm>
              <a:off x="2819400" y="4428178"/>
              <a:ext cx="5840551" cy="2201222"/>
              <a:chOff x="2819400" y="4428178"/>
              <a:chExt cx="5840551" cy="2201222"/>
            </a:xfrm>
          </p:grpSpPr>
          <p:sp>
            <p:nvSpPr>
              <p:cNvPr id="30" name="Left-Right Arrow 29"/>
              <p:cNvSpPr/>
              <p:nvPr/>
            </p:nvSpPr>
            <p:spPr bwMode="auto">
              <a:xfrm>
                <a:off x="2819400" y="4521200"/>
                <a:ext cx="658800" cy="396000"/>
              </a:xfrm>
              <a:prstGeom prst="leftRightArrow">
                <a:avLst/>
              </a:prstGeom>
              <a:gradFill flip="none" rotWithShape="1">
                <a:gsLst>
                  <a:gs pos="21000">
                    <a:schemeClr val="tx2">
                      <a:lumMod val="20000"/>
                      <a:lumOff val="80000"/>
                    </a:schemeClr>
                  </a:gs>
                  <a:gs pos="100000">
                    <a:srgbClr val="FFFF00"/>
                  </a:gs>
                </a:gsLst>
                <a:lin ang="0" scaled="1"/>
                <a:tileRect/>
              </a:gradFill>
              <a:ln w="9525" cap="flat" cmpd="sng" algn="ctr">
                <a:solidFill>
                  <a:schemeClr val="bg2"/>
                </a:solidFill>
                <a:prstDash val="solid"/>
                <a:round/>
                <a:headEnd type="none" w="med" len="med"/>
                <a:tailEnd type="none" w="med" len="med"/>
              </a:ln>
              <a:effectLst>
                <a:outerShdw blurRad="50800" dist="38100" dir="2700000">
                  <a:srgbClr val="000000">
                    <a:alpha val="43000"/>
                  </a:srgbClr>
                </a:outerShdw>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a:ln>
                    <a:noFill/>
                  </a:ln>
                  <a:solidFill>
                    <a:schemeClr val="tx1"/>
                  </a:solidFill>
                  <a:effectLst/>
                  <a:latin typeface="Calibri"/>
                  <a:ea typeface="ＭＳ Ｐゴシック" pitchFamily="-112" charset="-128"/>
                  <a:cs typeface="Calibri"/>
                </a:endParaRPr>
              </a:p>
            </p:txBody>
          </p:sp>
          <p:sp>
            <p:nvSpPr>
              <p:cNvPr id="31" name="TextBox 30"/>
              <p:cNvSpPr txBox="1"/>
              <p:nvPr/>
            </p:nvSpPr>
            <p:spPr>
              <a:xfrm>
                <a:off x="3506220" y="4428178"/>
                <a:ext cx="2300179" cy="523220"/>
              </a:xfrm>
              <a:prstGeom prst="rect">
                <a:avLst/>
              </a:prstGeom>
              <a:noFill/>
            </p:spPr>
            <p:txBody>
              <a:bodyPr wrap="none" rtlCol="0">
                <a:spAutoFit/>
              </a:bodyPr>
              <a:lstStyle/>
              <a:p>
                <a:r>
                  <a:rPr lang="en-GB" sz="2800" dirty="0" err="1">
                    <a:solidFill>
                      <a:srgbClr val="FFFF00"/>
                    </a:solidFill>
                    <a:effectLst>
                      <a:outerShdw blurRad="38100" dist="38100" dir="2700000" algn="tl" rotWithShape="0">
                        <a:prstClr val="black"/>
                      </a:outerShdw>
                    </a:effectLst>
                    <a:latin typeface="Calibri"/>
                    <a:cs typeface="Calibri"/>
                  </a:rPr>
                  <a:t>Kuvantaminen</a:t>
                </a:r>
                <a:endParaRPr lang="en-GB" sz="2800" dirty="0">
                  <a:solidFill>
                    <a:srgbClr val="FFFF00"/>
                  </a:solidFill>
                  <a:effectLst>
                    <a:outerShdw blurRad="38100" dist="38100" dir="2700000" algn="tl" rotWithShape="0">
                      <a:prstClr val="black"/>
                    </a:outerShdw>
                  </a:effectLst>
                  <a:latin typeface="Calibri"/>
                  <a:cs typeface="Calibri"/>
                </a:endParaRPr>
              </a:p>
            </p:txBody>
          </p:sp>
          <p:pic>
            <p:nvPicPr>
              <p:cNvPr id="33" name="Picture 32" descr="Screen shot 2011-04-17 at 23.19.02.png"/>
              <p:cNvPicPr>
                <a:picLocks noChangeAspect="1"/>
              </p:cNvPicPr>
              <p:nvPr/>
            </p:nvPicPr>
            <p:blipFill>
              <a:blip r:embed="rId7">
                <a:clrChange>
                  <a:clrFrom>
                    <a:srgbClr val="FFFFFF"/>
                  </a:clrFrom>
                  <a:clrTo>
                    <a:srgbClr val="FFFFFF">
                      <a:alpha val="0"/>
                    </a:srgbClr>
                  </a:clrTo>
                </a:clrChange>
              </a:blip>
              <a:stretch>
                <a:fillRect/>
              </a:stretch>
            </p:blipFill>
            <p:spPr>
              <a:xfrm>
                <a:off x="5154751" y="5323253"/>
                <a:ext cx="1101946" cy="1153747"/>
              </a:xfrm>
              <a:prstGeom prst="rect">
                <a:avLst/>
              </a:prstGeom>
            </p:spPr>
          </p:pic>
          <p:sp>
            <p:nvSpPr>
              <p:cNvPr id="34" name="TextBox 33"/>
              <p:cNvSpPr txBox="1"/>
              <p:nvPr/>
            </p:nvSpPr>
            <p:spPr>
              <a:xfrm>
                <a:off x="5058415" y="4876800"/>
                <a:ext cx="1377939" cy="369332"/>
              </a:xfrm>
              <a:prstGeom prst="rect">
                <a:avLst/>
              </a:prstGeom>
              <a:noFill/>
            </p:spPr>
            <p:txBody>
              <a:bodyPr wrap="none" rtlCol="0">
                <a:spAutoFit/>
              </a:bodyPr>
              <a:lstStyle/>
              <a:p>
                <a:r>
                  <a:rPr lang="en-GB" sz="1800" dirty="0">
                    <a:solidFill>
                      <a:srgbClr val="CCFFCC"/>
                    </a:solidFill>
                    <a:effectLst>
                      <a:outerShdw blurRad="38100" dist="38100" dir="2700000" algn="tl" rotWithShape="0">
                        <a:prstClr val="black"/>
                      </a:outerShdw>
                    </a:effectLst>
                    <a:latin typeface="Calibri"/>
                    <a:cs typeface="Calibri"/>
                  </a:rPr>
                  <a:t>PET </a:t>
                </a:r>
                <a:r>
                  <a:rPr lang="en-GB" sz="1800" dirty="0" err="1">
                    <a:solidFill>
                      <a:srgbClr val="CCFFCC"/>
                    </a:solidFill>
                    <a:effectLst>
                      <a:outerShdw blurRad="38100" dist="38100" dir="2700000" algn="tl" rotWithShape="0">
                        <a:prstClr val="black"/>
                      </a:outerShdw>
                    </a:effectLst>
                    <a:latin typeface="Calibri"/>
                    <a:cs typeface="Calibri"/>
                  </a:rPr>
                  <a:t>skanneri</a:t>
                </a:r>
                <a:endParaRPr lang="en-GB" sz="1800" dirty="0">
                  <a:solidFill>
                    <a:srgbClr val="CCFFCC"/>
                  </a:solidFill>
                  <a:effectLst>
                    <a:outerShdw blurRad="38100" dist="38100" dir="2700000" algn="tl" rotWithShape="0">
                      <a:prstClr val="black"/>
                    </a:outerShdw>
                  </a:effectLst>
                  <a:latin typeface="Calibri"/>
                  <a:cs typeface="Calibri"/>
                </a:endParaRPr>
              </a:p>
            </p:txBody>
          </p:sp>
          <p:pic>
            <p:nvPicPr>
              <p:cNvPr id="38" name="Picture 1032" descr="PET_Alzheimer"/>
              <p:cNvPicPr>
                <a:picLocks noChangeAspect="1" noChangeArrowheads="1"/>
              </p:cNvPicPr>
              <p:nvPr/>
            </p:nvPicPr>
            <p:blipFill>
              <a:blip r:embed="rId8"/>
              <a:srcRect/>
              <a:stretch>
                <a:fillRect/>
              </a:stretch>
            </p:blipFill>
            <p:spPr bwMode="auto">
              <a:xfrm>
                <a:off x="6424751" y="4953000"/>
                <a:ext cx="2235200" cy="1676400"/>
              </a:xfrm>
              <a:prstGeom prst="rect">
                <a:avLst/>
              </a:prstGeom>
              <a:noFill/>
              <a:ln w="9525">
                <a:noFill/>
                <a:miter lim="800000"/>
                <a:headEnd/>
                <a:tailEnd/>
              </a:ln>
              <a:effectLst>
                <a:outerShdw blurRad="63500" dist="38099" dir="2700000" algn="ctr" rotWithShape="0">
                  <a:srgbClr val="000000">
                    <a:alpha val="74997"/>
                  </a:srgbClr>
                </a:outerShdw>
              </a:effectLst>
            </p:spPr>
          </p:pic>
          <p:pic>
            <p:nvPicPr>
              <p:cNvPr id="37" name="Picture 36" descr="Screen shot 2011-04-18 at 11.02.26.png"/>
              <p:cNvPicPr>
                <a:picLocks noChangeAspect="1"/>
              </p:cNvPicPr>
              <p:nvPr/>
            </p:nvPicPr>
            <p:blipFill>
              <a:blip r:embed="rId9"/>
              <a:stretch>
                <a:fillRect/>
              </a:stretch>
            </p:blipFill>
            <p:spPr>
              <a:xfrm>
                <a:off x="3106611" y="5473699"/>
                <a:ext cx="1371600" cy="724181"/>
              </a:xfrm>
              <a:prstGeom prst="rect">
                <a:avLst/>
              </a:prstGeom>
            </p:spPr>
          </p:pic>
        </p:grpSp>
        <p:pic>
          <p:nvPicPr>
            <p:cNvPr id="48" name="Picture 47" descr="cms_event.jpeg"/>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83568" y="4293096"/>
              <a:ext cx="1944216" cy="1849995"/>
            </a:xfrm>
            <a:prstGeom prst="rect">
              <a:avLst/>
            </a:prstGeom>
          </p:spPr>
        </p:pic>
      </p:grpSp>
    </p:spTree>
    <p:extLst>
      <p:ext uri="{BB962C8B-B14F-4D97-AF65-F5344CB8AC3E}">
        <p14:creationId xmlns:p14="http://schemas.microsoft.com/office/powerpoint/2010/main" val="494350507"/>
      </p:ext>
    </p:extLst>
  </p:cSld>
  <p:clrMapOvr>
    <a:masterClrMapping/>
  </p:clrMapOvr>
  <p:transition spd="med"/>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Tree>
    <p:extLst>
      <p:ext uri="{BB962C8B-B14F-4D97-AF65-F5344CB8AC3E}">
        <p14:creationId xmlns:p14="http://schemas.microsoft.com/office/powerpoint/2010/main" val="1549083295"/>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3"/>
          <a:stretch>
            <a:fillRect/>
          </a:stretch>
        </p:blipFill>
        <p:spPr>
          <a:xfrm>
            <a:off x="292548" y="1009352"/>
            <a:ext cx="8599932" cy="5588000"/>
          </a:xfrm>
          <a:prstGeom prst="rect">
            <a:avLst/>
          </a:prstGeom>
        </p:spPr>
      </p:pic>
      <p:sp>
        <p:nvSpPr>
          <p:cNvPr id="4" name="Donut 3"/>
          <p:cNvSpPr/>
          <p:nvPr/>
        </p:nvSpPr>
        <p:spPr>
          <a:xfrm>
            <a:off x="5436096" y="836712"/>
            <a:ext cx="2754547" cy="850900"/>
          </a:xfrm>
          <a:prstGeom prst="donut">
            <a:avLst>
              <a:gd name="adj" fmla="val 8654"/>
            </a:avLst>
          </a:prstGeom>
          <a:solidFill>
            <a:srgbClr val="FF0000"/>
          </a:solid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5" name="Text Box 2"/>
          <p:cNvSpPr txBox="1">
            <a:spLocks noChangeArrowheads="1"/>
          </p:cNvSpPr>
          <p:nvPr/>
        </p:nvSpPr>
        <p:spPr bwMode="auto">
          <a:xfrm>
            <a:off x="279400" y="102337"/>
            <a:ext cx="8534400"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Mitä</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seuraavaksi</a:t>
            </a:r>
            <a:r>
              <a:rPr lang="en-US" sz="4000" dirty="0">
                <a:solidFill>
                  <a:srgbClr val="FFCC66"/>
                </a:solidFill>
                <a:effectLst>
                  <a:outerShdw blurRad="38100" dist="38100" dir="2700000" algn="tl">
                    <a:srgbClr val="000000"/>
                  </a:outerShdw>
                </a:effectLst>
                <a:latin typeface="Arial" charset="0"/>
              </a:rPr>
              <a:t>? </a:t>
            </a:r>
            <a:r>
              <a:rPr lang="en-US" sz="3200" dirty="0">
                <a:solidFill>
                  <a:srgbClr val="FFCC66"/>
                </a:solidFill>
                <a:effectLst>
                  <a:outerShdw blurRad="38100" dist="38100" dir="2700000" algn="tl">
                    <a:srgbClr val="000000"/>
                  </a:outerShdw>
                </a:effectLst>
                <a:latin typeface="Arial" charset="0"/>
              </a:rPr>
              <a:t>(</a:t>
            </a:r>
            <a:r>
              <a:rPr lang="en-US" sz="3200" dirty="0" err="1">
                <a:solidFill>
                  <a:srgbClr val="FFCC66"/>
                </a:solidFill>
                <a:effectLst>
                  <a:outerShdw blurRad="38100" dist="38100" dir="2700000" algn="tl">
                    <a:srgbClr val="000000"/>
                  </a:outerShdw>
                </a:effectLst>
                <a:latin typeface="Arial" charset="0"/>
              </a:rPr>
              <a:t>avoimia</a:t>
            </a:r>
            <a:r>
              <a:rPr lang="en-US" sz="3200" dirty="0">
                <a:solidFill>
                  <a:srgbClr val="FFCC66"/>
                </a:solidFill>
                <a:effectLst>
                  <a:outerShdw blurRad="38100" dist="38100" dir="2700000" algn="tl">
                    <a:srgbClr val="000000"/>
                  </a:outerShdw>
                </a:effectLst>
                <a:latin typeface="Arial" charset="0"/>
              </a:rPr>
              <a:t> </a:t>
            </a:r>
            <a:r>
              <a:rPr lang="en-US" sz="3200" dirty="0" err="1">
                <a:solidFill>
                  <a:srgbClr val="FFCC66"/>
                </a:solidFill>
                <a:effectLst>
                  <a:outerShdw blurRad="38100" dist="38100" dir="2700000" algn="tl">
                    <a:srgbClr val="000000"/>
                  </a:outerShdw>
                </a:effectLst>
                <a:latin typeface="Arial" charset="0"/>
              </a:rPr>
              <a:t>kysymyksiä</a:t>
            </a:r>
            <a:r>
              <a:rPr lang="en-US" sz="3200" dirty="0">
                <a:solidFill>
                  <a:srgbClr val="FFCC66"/>
                </a:solidFill>
                <a:effectLst>
                  <a:outerShdw blurRad="38100" dist="38100" dir="2700000" algn="tl">
                    <a:srgbClr val="000000"/>
                  </a:outerShdw>
                </a:effectLst>
                <a:latin typeface="Arial" charset="0"/>
              </a:rPr>
              <a:t>)</a:t>
            </a:r>
          </a:p>
        </p:txBody>
      </p:sp>
    </p:spTree>
    <p:extLst>
      <p:ext uri="{BB962C8B-B14F-4D97-AF65-F5344CB8AC3E}">
        <p14:creationId xmlns:p14="http://schemas.microsoft.com/office/powerpoint/2010/main" val="1802273354"/>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Gravitationell-lins-4.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03400" y="1044955"/>
            <a:ext cx="5537200" cy="5751767"/>
          </a:xfrm>
          <a:prstGeom prst="rect">
            <a:avLst/>
          </a:prstGeom>
        </p:spPr>
      </p:pic>
      <p:sp>
        <p:nvSpPr>
          <p:cNvPr id="4"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Pimeä aine</a:t>
            </a:r>
            <a:r>
              <a:rPr lang="en-US" sz="4000" dirty="0">
                <a:solidFill>
                  <a:srgbClr val="FFCC66"/>
                </a:solidFill>
                <a:effectLst>
                  <a:outerShdw blurRad="38100" dist="38100" dir="2700000" algn="tl">
                    <a:srgbClr val="000000"/>
                  </a:outerShdw>
                </a:effectLst>
                <a:latin typeface="Arial" charset="0"/>
              </a:rPr>
              <a:t>?</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2381250102"/>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susy-sm.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479947"/>
            <a:ext cx="9144000" cy="4202906"/>
          </a:xfrm>
          <a:prstGeom prst="rect">
            <a:avLst/>
          </a:prstGeom>
        </p:spPr>
      </p:pic>
      <p:sp>
        <p:nvSpPr>
          <p:cNvPr id="5" name="Text Box 2"/>
          <p:cNvSpPr txBox="1">
            <a:spLocks noChangeArrowheads="1"/>
          </p:cNvSpPr>
          <p:nvPr/>
        </p:nvSpPr>
        <p:spPr bwMode="auto">
          <a:xfrm>
            <a:off x="539552" y="102337"/>
            <a:ext cx="8080375" cy="79208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Supersymmetria</a:t>
            </a:r>
            <a:r>
              <a:rPr lang="en-US" sz="4000" dirty="0">
                <a:solidFill>
                  <a:srgbClr val="FFCC66"/>
                </a:solidFill>
                <a:effectLst>
                  <a:outerShdw blurRad="38100" dist="38100" dir="2700000" algn="tl">
                    <a:srgbClr val="000000"/>
                  </a:outerShdw>
                </a:effectLst>
                <a:latin typeface="Arial" charset="0"/>
              </a:rPr>
              <a:t> (SUSY)?</a:t>
            </a:r>
            <a:endParaRPr lang="en-US" sz="3200" dirty="0">
              <a:solidFill>
                <a:srgbClr val="FFCC66"/>
              </a:solidFill>
              <a:effectLst>
                <a:outerShdw blurRad="38100" dist="38100" dir="2700000" algn="tl">
                  <a:srgbClr val="000000"/>
                </a:outerShdw>
              </a:effectLst>
              <a:latin typeface="Arial" charset="0"/>
            </a:endParaRPr>
          </a:p>
        </p:txBody>
      </p:sp>
    </p:spTree>
    <p:extLst>
      <p:ext uri="{BB962C8B-B14F-4D97-AF65-F5344CB8AC3E}">
        <p14:creationId xmlns:p14="http://schemas.microsoft.com/office/powerpoint/2010/main" val="312000172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251520" y="188640"/>
            <a:ext cx="8640960"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dirty="0">
                <a:effectLst>
                  <a:outerShdw blurRad="38100" dist="38100" dir="2700000" algn="tl">
                    <a:srgbClr val="000000"/>
                  </a:outerShdw>
                </a:effectLst>
              </a:rPr>
              <a:t>CERNin tulevaisuus? – Think Big!</a:t>
            </a:r>
          </a:p>
        </p:txBody>
      </p:sp>
      <p:pic>
        <p:nvPicPr>
          <p:cNvPr id="2" name="Picture 1"/>
          <p:cNvPicPr>
            <a:picLocks noChangeAspect="1"/>
          </p:cNvPicPr>
          <p:nvPr/>
        </p:nvPicPr>
        <p:blipFill>
          <a:blip r:embed="rId3"/>
          <a:srcRect/>
          <a:stretch/>
        </p:blipFill>
        <p:spPr>
          <a:xfrm>
            <a:off x="539552" y="1641689"/>
            <a:ext cx="8064896" cy="5027671"/>
          </a:xfrm>
          <a:prstGeom prst="rect">
            <a:avLst/>
          </a:prstGeom>
        </p:spPr>
      </p:pic>
      <p:sp>
        <p:nvSpPr>
          <p:cNvPr id="6" name="Rectangle 2"/>
          <p:cNvSpPr txBox="1">
            <a:spLocks noChangeArrowheads="1"/>
          </p:cNvSpPr>
          <p:nvPr/>
        </p:nvSpPr>
        <p:spPr bwMode="auto">
          <a:xfrm>
            <a:off x="2304256" y="1124744"/>
            <a:ext cx="4427984"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Future Circular Collider (FCC)</a:t>
            </a:r>
          </a:p>
        </p:txBody>
      </p:sp>
    </p:spTree>
    <p:extLst>
      <p:ext uri="{BB962C8B-B14F-4D97-AF65-F5344CB8AC3E}">
        <p14:creationId xmlns:p14="http://schemas.microsoft.com/office/powerpoint/2010/main" val="27888693"/>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1"/>
          <p:cNvSpPr>
            <a:spLocks noGrp="1" noChangeArrowheads="1"/>
          </p:cNvSpPr>
          <p:nvPr>
            <p:ph type="title" idx="4294967295"/>
          </p:nvPr>
        </p:nvSpPr>
        <p:spPr>
          <a:xfrm>
            <a:off x="107504" y="188640"/>
            <a:ext cx="8928992" cy="1143000"/>
          </a:xfrm>
          <a:ln/>
        </p:spPr>
        <p:txBody>
          <a:bodyPr/>
          <a:lstStyle/>
          <a:p>
            <a:pPr algn="ctr" eaLnBrk="1" hangingPunct="1">
              <a:buClrTx/>
              <a:buFontTx/>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pPr>
            <a:r>
              <a:rPr lang="fr-CH" sz="4000" dirty="0">
                <a:effectLst>
                  <a:outerShdw blurRad="38100" dist="38100" dir="2700000" algn="tl">
                    <a:srgbClr val="000000"/>
                  </a:outerShdw>
                </a:effectLst>
              </a:rPr>
              <a:t>CERNin tulevaisuus? – Tarvitaanko todella noin isoja kiihdyttimiä?</a:t>
            </a:r>
          </a:p>
        </p:txBody>
      </p:sp>
      <p:sp>
        <p:nvSpPr>
          <p:cNvPr id="28674" name="Rectangle 2"/>
          <p:cNvSpPr>
            <a:spLocks noGrp="1" noChangeArrowheads="1"/>
          </p:cNvSpPr>
          <p:nvPr>
            <p:ph type="body" idx="4294967295"/>
          </p:nvPr>
        </p:nvSpPr>
        <p:spPr>
          <a:xfrm>
            <a:off x="0" y="1556792"/>
            <a:ext cx="9108504" cy="432048"/>
          </a:xfrm>
          <a:ln/>
        </p:spPr>
        <p:txBody>
          <a:body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2400" dirty="0">
                <a:latin typeface="+mj-lt"/>
              </a:rPr>
              <a:t>Entä jos LHC saataisiin toteutettua alle sadan metrin matkalla?</a:t>
            </a:r>
          </a:p>
        </p:txBody>
      </p:sp>
      <p:sp>
        <p:nvSpPr>
          <p:cNvPr id="6" name="Rectangle 2"/>
          <p:cNvSpPr txBox="1">
            <a:spLocks noChangeArrowheads="1"/>
          </p:cNvSpPr>
          <p:nvPr/>
        </p:nvSpPr>
        <p:spPr bwMode="auto">
          <a:xfrm>
            <a:off x="395536" y="6309320"/>
            <a:ext cx="8424936" cy="432048"/>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182520" tIns="46080" rIns="182520" bIns="46080" numCol="1" anchor="t" anchorCtr="0" compatLnSpc="1">
            <a:prstTxWarp prst="textNoShape">
              <a:avLst/>
            </a:prstTxWarp>
          </a:bodyPr>
          <a:lstStyle>
            <a:lvl1pPr marL="342900" indent="-342900" algn="l" defTabSz="449263" rtl="0" eaLnBrk="0" fontAlgn="base" hangingPunct="0">
              <a:lnSpc>
                <a:spcPct val="90000"/>
              </a:lnSpc>
              <a:spcBef>
                <a:spcPts val="800"/>
              </a:spcBef>
              <a:spcAft>
                <a:spcPct val="0"/>
              </a:spcAft>
              <a:buClr>
                <a:srgbClr val="000000"/>
              </a:buClr>
              <a:buSzPct val="100000"/>
              <a:buFont typeface="Times New Roman" charset="0"/>
              <a:defRPr sz="3200">
                <a:solidFill>
                  <a:srgbClr val="FFFFFF"/>
                </a:solidFill>
                <a:latin typeface="+mn-lt"/>
                <a:ea typeface="+mn-ea"/>
                <a:cs typeface="+mn-cs"/>
              </a:defRPr>
            </a:lvl1pPr>
            <a:lvl2pPr marL="742950" indent="-285750" algn="l" defTabSz="449263" rtl="0" eaLnBrk="0" fontAlgn="base" hangingPunct="0">
              <a:spcBef>
                <a:spcPts val="700"/>
              </a:spcBef>
              <a:spcAft>
                <a:spcPct val="0"/>
              </a:spcAft>
              <a:buClr>
                <a:srgbClr val="000000"/>
              </a:buClr>
              <a:buSzPct val="100000"/>
              <a:buFont typeface="Times New Roman" charset="0"/>
              <a:defRPr sz="2800">
                <a:solidFill>
                  <a:srgbClr val="FFFFFF"/>
                </a:solidFill>
                <a:latin typeface="+mn-lt"/>
                <a:ea typeface="+mn-ea"/>
                <a:cs typeface="+mn-cs"/>
              </a:defRPr>
            </a:lvl2pPr>
            <a:lvl3pPr marL="1143000" indent="-228600" algn="l" defTabSz="449263" rtl="0" eaLnBrk="0" fontAlgn="base" hangingPunct="0">
              <a:spcBef>
                <a:spcPts val="600"/>
              </a:spcBef>
              <a:spcAft>
                <a:spcPct val="0"/>
              </a:spcAft>
              <a:buClr>
                <a:srgbClr val="000000"/>
              </a:buClr>
              <a:buSzPct val="100000"/>
              <a:buFont typeface="Times New Roman" charset="0"/>
              <a:defRPr sz="2400">
                <a:solidFill>
                  <a:srgbClr val="FFFFFF"/>
                </a:solidFill>
                <a:latin typeface="+mn-lt"/>
                <a:ea typeface="+mn-ea"/>
                <a:cs typeface="+mn-cs"/>
              </a:defRPr>
            </a:lvl3pPr>
            <a:lvl4pPr marL="1600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4pPr>
            <a:lvl5pPr marL="20574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5pPr>
            <a:lvl6pPr marL="25146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6pPr>
            <a:lvl7pPr marL="29718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7pPr>
            <a:lvl8pPr marL="34290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8pPr>
            <a:lvl9pPr marL="3886200" indent="-228600" algn="l" defTabSz="449263" rtl="0" eaLnBrk="0" fontAlgn="base" hangingPunct="0">
              <a:spcBef>
                <a:spcPts val="500"/>
              </a:spcBef>
              <a:spcAft>
                <a:spcPct val="0"/>
              </a:spcAft>
              <a:buClr>
                <a:srgbClr val="000000"/>
              </a:buClr>
              <a:buSzPct val="100000"/>
              <a:buFont typeface="Times New Roman" charset="0"/>
              <a:defRPr sz="2000">
                <a:solidFill>
                  <a:srgbClr val="FFFFFF"/>
                </a:solidFill>
                <a:latin typeface="+mn-lt"/>
                <a:ea typeface="+mn-ea"/>
                <a:cs typeface="+mn-cs"/>
              </a:defRPr>
            </a:lvl9pPr>
          </a:lstStyle>
          <a:p>
            <a:pPr marL="0" indent="0" algn="ctr">
              <a:buClr>
                <a:srgbClr val="FFCC66"/>
              </a:buClr>
              <a:buSzPct val="75000"/>
              <a:tabLst>
                <a:tab pos="911225" algn="l"/>
                <a:tab pos="1825625" algn="l"/>
                <a:tab pos="2740025" algn="l"/>
                <a:tab pos="3654425" algn="l"/>
                <a:tab pos="4568825" algn="l"/>
                <a:tab pos="5483225" algn="l"/>
                <a:tab pos="6397625" algn="l"/>
                <a:tab pos="7312025" algn="l"/>
                <a:tab pos="8226425" algn="l"/>
                <a:tab pos="9140825" algn="l"/>
                <a:tab pos="10055225" algn="l"/>
              </a:tabLst>
            </a:pPr>
            <a:r>
              <a:rPr lang="fr-CH" sz="1800" dirty="0">
                <a:latin typeface="+mj-lt"/>
              </a:rPr>
              <a:t>Advanced Proton Driven Plasma Wakefield Acceleration Experiment – AWAKE</a:t>
            </a:r>
          </a:p>
        </p:txBody>
      </p:sp>
      <p:pic>
        <p:nvPicPr>
          <p:cNvPr id="4" name="Picture 3" descr="AWAKE-press-overview-layou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9632" y="2060848"/>
            <a:ext cx="6705786" cy="4192861"/>
          </a:xfrm>
          <a:prstGeom prst="rect">
            <a:avLst/>
          </a:prstGeom>
        </p:spPr>
      </p:pic>
    </p:spTree>
    <p:extLst>
      <p:ext uri="{BB962C8B-B14F-4D97-AF65-F5344CB8AC3E}">
        <p14:creationId xmlns:p14="http://schemas.microsoft.com/office/powerpoint/2010/main" val="478280332"/>
      </p:ext>
    </p:extLst>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cSld>
  <p:clrMapOvr>
    <a:masterClrMapping/>
  </p:clrMapOvr>
  <p:transition spd="med"/>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3" name="Text Box 1"/>
          <p:cNvSpPr txBox="1">
            <a:spLocks noChangeArrowheads="1"/>
          </p:cNvSpPr>
          <p:nvPr/>
        </p:nvSpPr>
        <p:spPr bwMode="auto">
          <a:xfrm>
            <a:off x="539553" y="1628800"/>
            <a:ext cx="8136904" cy="2889225"/>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b"/>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fr-CH" sz="4400" dirty="0">
                <a:solidFill>
                  <a:srgbClr val="FFCC66"/>
                </a:solidFill>
                <a:effectLst>
                  <a:outerShdw blurRad="38100" dist="38100" dir="2700000" algn="tl">
                    <a:srgbClr val="000000"/>
                  </a:outerShdw>
                </a:effectLst>
                <a:latin typeface="Arial" charset="0"/>
              </a:rPr>
              <a:t>Onko joku vielä hereillä?</a:t>
            </a:r>
          </a:p>
          <a:p>
            <a:pPr algn="ctr">
              <a:buClrTx/>
              <a:buFontTx/>
              <a:buNone/>
            </a:pPr>
            <a:endParaRPr lang="fr-CH" sz="4400" dirty="0">
              <a:solidFill>
                <a:srgbClr val="FFCC66"/>
              </a:solidFill>
              <a:effectLst>
                <a:outerShdw blurRad="38100" dist="38100" dir="2700000" algn="tl">
                  <a:srgbClr val="000000"/>
                </a:outerShdw>
              </a:effectLst>
              <a:latin typeface="Arial" charset="0"/>
            </a:endParaRPr>
          </a:p>
          <a:p>
            <a:pPr algn="ctr">
              <a:buClrTx/>
              <a:buFontTx/>
              <a:buNone/>
            </a:pPr>
            <a:r>
              <a:rPr lang="fr-CH" sz="4400" dirty="0">
                <a:solidFill>
                  <a:srgbClr val="FFCC66"/>
                </a:solidFill>
                <a:effectLst>
                  <a:outerShdw blurRad="38100" dist="38100" dir="2700000" algn="tl">
                    <a:srgbClr val="000000"/>
                  </a:outerShdw>
                </a:effectLst>
                <a:latin typeface="Arial" charset="0"/>
              </a:rPr>
              <a:t>Jos on, niin kiitos tarkkaavaisuudesta!</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7" name="Picture 1"/>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609600" y="2133600"/>
            <a:ext cx="4419600" cy="2992438"/>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pic>
        <p:nvPicPr>
          <p:cNvPr id="19458" name="Picture 2"/>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2362200" y="2514600"/>
            <a:ext cx="4267200" cy="2892425"/>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573987082"/>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9459" name="Picture 3"/>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4267200" y="2809875"/>
            <a:ext cx="4572000" cy="2978150"/>
          </a:xfrm>
          <a:prstGeom prst="rect">
            <a:avLst/>
          </a:prstGeom>
          <a:noFill/>
          <a:ln>
            <a:noFill/>
          </a:ln>
          <a:effectLst/>
          <a:extLst>
            <a:ext uri="{909E8E84-426E-40dd-AFC4-6F175D3DCCD1}">
              <a14:hiddenFill xmlns="" xmlns:a14="http://schemas.microsoft.com/office/drawing/2010/main">
                <a:blipFill dpi="0" rotWithShape="0">
                  <a:blip/>
                  <a:srcRect/>
                  <a:stretch>
                    <a:fillRect/>
                  </a:stretch>
                </a:blip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pic>
      <p:sp>
        <p:nvSpPr>
          <p:cNvPr id="19460" name="Text Box 4"/>
          <p:cNvSpPr txBox="1">
            <a:spLocks noChangeArrowheads="1"/>
          </p:cNvSpPr>
          <p:nvPr/>
        </p:nvSpPr>
        <p:spPr bwMode="auto">
          <a:xfrm>
            <a:off x="250825" y="2852936"/>
            <a:ext cx="3889375" cy="26798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0000" tIns="46800" rIns="90000" bIns="46800">
            <a:spAutoFit/>
          </a:bodyP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buClrTx/>
              <a:buFontTx/>
              <a:buNone/>
            </a:pPr>
            <a:r>
              <a:rPr lang="en-US" dirty="0" err="1">
                <a:latin typeface="Arial" charset="0"/>
              </a:rPr>
              <a:t>Yli</a:t>
            </a:r>
            <a:r>
              <a:rPr lang="en-US" dirty="0">
                <a:latin typeface="Arial" charset="0"/>
              </a:rPr>
              <a:t> 600 </a:t>
            </a:r>
            <a:r>
              <a:rPr lang="en-US" dirty="0" err="1">
                <a:latin typeface="Arial" charset="0"/>
              </a:rPr>
              <a:t>biljoonaa</a:t>
            </a:r>
            <a:r>
              <a:rPr lang="en-US" dirty="0">
                <a:latin typeface="Arial" charset="0"/>
              </a:rPr>
              <a:t> </a:t>
            </a:r>
            <a:r>
              <a:rPr lang="en-US" dirty="0" err="1">
                <a:latin typeface="Arial" charset="0"/>
              </a:rPr>
              <a:t>protonia</a:t>
            </a:r>
            <a:r>
              <a:rPr lang="en-US" dirty="0">
                <a:latin typeface="Arial" charset="0"/>
              </a:rPr>
              <a:t>, </a:t>
            </a:r>
            <a:r>
              <a:rPr lang="en-US" dirty="0" err="1">
                <a:latin typeface="Arial" charset="0"/>
              </a:rPr>
              <a:t>jotka</a:t>
            </a:r>
            <a:r>
              <a:rPr lang="en-US" dirty="0">
                <a:latin typeface="Arial" charset="0"/>
              </a:rPr>
              <a:t> </a:t>
            </a:r>
            <a:r>
              <a:rPr lang="en-US" dirty="0" err="1">
                <a:latin typeface="Arial" charset="0"/>
              </a:rPr>
              <a:t>kulkevat</a:t>
            </a:r>
            <a:r>
              <a:rPr lang="en-US" dirty="0">
                <a:latin typeface="Arial" charset="0"/>
              </a:rPr>
              <a:t> </a:t>
            </a:r>
            <a:r>
              <a:rPr lang="en-US" dirty="0" err="1">
                <a:latin typeface="Arial" charset="0"/>
              </a:rPr>
              <a:t>nopeudella</a:t>
            </a:r>
            <a:r>
              <a:rPr lang="en-US" dirty="0">
                <a:latin typeface="Arial" charset="0"/>
              </a:rPr>
              <a:t> 99,9999991% </a:t>
            </a:r>
            <a:r>
              <a:rPr lang="en-US" dirty="0" err="1">
                <a:latin typeface="Arial" charset="0"/>
              </a:rPr>
              <a:t>valon</a:t>
            </a:r>
            <a:r>
              <a:rPr lang="en-US" dirty="0">
                <a:latin typeface="Arial" charset="0"/>
              </a:rPr>
              <a:t> </a:t>
            </a:r>
            <a:r>
              <a:rPr lang="en-US" dirty="0" err="1">
                <a:latin typeface="Arial" charset="0"/>
              </a:rPr>
              <a:t>nopeudesta</a:t>
            </a:r>
            <a:r>
              <a:rPr lang="en-US" dirty="0">
                <a:latin typeface="Arial" charset="0"/>
              </a:rPr>
              <a:t>, </a:t>
            </a:r>
            <a:r>
              <a:rPr lang="en-US" dirty="0" err="1">
                <a:latin typeface="Arial" charset="0"/>
              </a:rPr>
              <a:t>kiertää</a:t>
            </a:r>
            <a:r>
              <a:rPr lang="en-US" dirty="0">
                <a:latin typeface="Arial" charset="0"/>
              </a:rPr>
              <a:t> 27km:n </a:t>
            </a:r>
            <a:r>
              <a:rPr lang="en-US" dirty="0" err="1">
                <a:latin typeface="Arial" charset="0"/>
              </a:rPr>
              <a:t>mittaisen</a:t>
            </a:r>
            <a:r>
              <a:rPr lang="en-US" dirty="0">
                <a:latin typeface="Arial" charset="0"/>
              </a:rPr>
              <a:t> LHC </a:t>
            </a:r>
            <a:r>
              <a:rPr lang="en-US" dirty="0" err="1">
                <a:latin typeface="Arial" charset="0"/>
              </a:rPr>
              <a:t>renkaan</a:t>
            </a:r>
            <a:r>
              <a:rPr lang="en-US" dirty="0">
                <a:latin typeface="Arial" charset="0"/>
              </a:rPr>
              <a:t> </a:t>
            </a:r>
            <a:r>
              <a:rPr lang="en-US" dirty="0" err="1">
                <a:latin typeface="Arial" charset="0"/>
              </a:rPr>
              <a:t>ympäri</a:t>
            </a:r>
            <a:r>
              <a:rPr lang="en-US" dirty="0">
                <a:latin typeface="Arial" charset="0"/>
              </a:rPr>
              <a:t> </a:t>
            </a:r>
            <a:r>
              <a:rPr lang="en-US" dirty="0" err="1">
                <a:latin typeface="Arial" charset="0"/>
              </a:rPr>
              <a:t>yli</a:t>
            </a:r>
            <a:r>
              <a:rPr lang="en-US" dirty="0">
                <a:latin typeface="Arial" charset="0"/>
              </a:rPr>
              <a:t> 11000 </a:t>
            </a:r>
            <a:r>
              <a:rPr lang="en-US" dirty="0" err="1">
                <a:latin typeface="Arial" charset="0"/>
              </a:rPr>
              <a:t>kertaa</a:t>
            </a:r>
            <a:r>
              <a:rPr lang="en-US" dirty="0">
                <a:latin typeface="Arial" charset="0"/>
              </a:rPr>
              <a:t> </a:t>
            </a:r>
            <a:r>
              <a:rPr lang="en-US" dirty="0" err="1">
                <a:latin typeface="Arial" charset="0"/>
              </a:rPr>
              <a:t>sekunnissa</a:t>
            </a:r>
            <a:r>
              <a:rPr lang="en-US" dirty="0">
                <a:latin typeface="Arial" charset="0"/>
              </a:rPr>
              <a:t>!</a:t>
            </a:r>
          </a:p>
        </p:txBody>
      </p:sp>
      <p:sp>
        <p:nvSpPr>
          <p:cNvPr id="19461" name="Text Box 5"/>
          <p:cNvSpPr txBox="1">
            <a:spLocks noChangeArrowheads="1"/>
          </p:cNvSpPr>
          <p:nvPr/>
        </p:nvSpPr>
        <p:spPr bwMode="auto">
          <a:xfrm>
            <a:off x="-6745" y="223739"/>
            <a:ext cx="9144000" cy="1189037"/>
          </a:xfrm>
          <a:prstGeom prst="rect">
            <a:avLst/>
          </a:prstGeom>
          <a:noFill/>
          <a:ln>
            <a:noFill/>
          </a:ln>
          <a:effectLst/>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round/>
                <a:headEnd/>
                <a:tailEnd/>
              </a14:hiddenLine>
            </a:ext>
            <a:ext uri="{AF507438-7753-43e0-B8FC-AC1667EBCBE1}">
              <a14:hiddenEffects xmlns="" xmlns:a14="http://schemas.microsoft.com/office/drawing/2010/main">
                <a:effectLst>
                  <a:outerShdw blurRad="63500" dist="38099" dir="2700000" algn="ctr" rotWithShape="0">
                    <a:srgbClr val="000000">
                      <a:alpha val="74998"/>
                    </a:srgbClr>
                  </a:outerShdw>
                </a:effectLst>
              </a14:hiddenEffects>
            </a:ext>
          </a:extLst>
        </p:spPr>
        <p:txBody>
          <a:bodyPr lIns="92160" tIns="46080" rIns="92160" bIns="46080" anchor="ctr"/>
          <a:lstStyle>
            <a:lvl1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1pPr>
            <a:lvl2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2pPr>
            <a:lvl3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3pPr>
            <a:lvl4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4pPr>
            <a:lvl5pPr>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5pPr>
            <a:lvl6pPr marL="25146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6pPr>
            <a:lvl7pPr marL="29718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7pPr>
            <a:lvl8pPr marL="34290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8pPr>
            <a:lvl9pPr marL="3886200" indent="-228600" defTabSz="449263" fontAlgn="base">
              <a:spcBef>
                <a:spcPct val="0"/>
              </a:spcBef>
              <a:spcAft>
                <a:spcPct val="0"/>
              </a:spcAft>
              <a:buClr>
                <a:srgbClr val="000000"/>
              </a:buClr>
              <a:buSzPct val="100000"/>
              <a:buFont typeface="Times New Roman" charset="0"/>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sz="2400">
                <a:solidFill>
                  <a:srgbClr val="FFFFFF"/>
                </a:solidFill>
                <a:latin typeface="Times New Roman" charset="0"/>
                <a:ea typeface="ＭＳ Ｐゴシック" charset="0"/>
                <a:cs typeface="ＭＳ Ｐゴシック" charset="0"/>
              </a:defRPr>
            </a:lvl9pPr>
          </a:lstStyle>
          <a:p>
            <a:pPr algn="ctr">
              <a:buClrTx/>
              <a:buFontTx/>
              <a:buNone/>
            </a:pPr>
            <a:r>
              <a:rPr lang="en-US" sz="4000" dirty="0" err="1">
                <a:solidFill>
                  <a:srgbClr val="FFCC66"/>
                </a:solidFill>
                <a:effectLst>
                  <a:outerShdw blurRad="38100" dist="38100" dir="2700000" algn="tl">
                    <a:srgbClr val="000000"/>
                  </a:outerShdw>
                </a:effectLst>
                <a:latin typeface="Arial" charset="0"/>
              </a:rPr>
              <a:t>Maailman</a:t>
            </a:r>
            <a:r>
              <a:rPr lang="en-US" sz="4000" dirty="0">
                <a:solidFill>
                  <a:srgbClr val="FFCC66"/>
                </a:solidFill>
                <a:effectLst>
                  <a:outerShdw blurRad="38100" dist="38100" dir="2700000" algn="tl">
                    <a:srgbClr val="000000"/>
                  </a:outerShdw>
                </a:effectLst>
                <a:latin typeface="Arial" charset="0"/>
              </a:rPr>
              <a:t> </a:t>
            </a:r>
            <a:r>
              <a:rPr lang="en-US" sz="4000" b="1" dirty="0" err="1">
                <a:effectLst>
                  <a:outerShdw blurRad="38100" dist="38100" dir="2700000" algn="tl">
                    <a:srgbClr val="000000"/>
                  </a:outerShdw>
                </a:effectLst>
                <a:latin typeface="Arial" charset="0"/>
              </a:rPr>
              <a:t>nopein</a:t>
            </a:r>
            <a:r>
              <a:rPr lang="en-US" sz="4000" dirty="0">
                <a:solidFill>
                  <a:srgbClr val="FFCC66"/>
                </a:solidFill>
                <a:effectLst>
                  <a:outerShdw blurRad="38100" dist="38100" dir="2700000" algn="tl">
                    <a:srgbClr val="000000"/>
                  </a:outerShdw>
                </a:effectLst>
                <a:latin typeface="Arial" charset="0"/>
              </a:rPr>
              <a:t> “</a:t>
            </a:r>
            <a:r>
              <a:rPr lang="en-US" sz="4000" dirty="0" err="1">
                <a:solidFill>
                  <a:srgbClr val="FFCC66"/>
                </a:solidFill>
                <a:effectLst>
                  <a:outerShdw blurRad="38100" dist="38100" dir="2700000" algn="tl">
                    <a:srgbClr val="000000"/>
                  </a:outerShdw>
                </a:effectLst>
                <a:latin typeface="Arial" charset="0"/>
              </a:rPr>
              <a:t>kilparata</a:t>
            </a:r>
            <a:r>
              <a:rPr lang="en-US" sz="4000" dirty="0">
                <a:solidFill>
                  <a:srgbClr val="FFCC66"/>
                </a:solidFill>
                <a:effectLst>
                  <a:outerShdw blurRad="38100" dist="38100" dir="2700000" algn="tl">
                    <a:srgbClr val="000000"/>
                  </a:outerShdw>
                </a:effectLst>
                <a:latin typeface="Arial" charset="0"/>
              </a:rPr>
              <a:t>” –</a:t>
            </a:r>
          </a:p>
          <a:p>
            <a:pPr algn="ctr">
              <a:buClrTx/>
              <a:buFontTx/>
              <a:buNone/>
            </a:pPr>
            <a:r>
              <a:rPr lang="en-US" sz="4000" b="1" dirty="0">
                <a:solidFill>
                  <a:srgbClr val="FFCC66"/>
                </a:solidFill>
                <a:effectLst>
                  <a:outerShdw blurRad="38100" dist="38100" dir="2700000" algn="tl">
                    <a:srgbClr val="000000"/>
                  </a:outerShdw>
                </a:effectLst>
                <a:latin typeface="Arial" charset="0"/>
              </a:rPr>
              <a:t>L</a:t>
            </a:r>
            <a:r>
              <a:rPr lang="en-US" sz="4000" dirty="0">
                <a:solidFill>
                  <a:srgbClr val="FFCC66"/>
                </a:solidFill>
                <a:effectLst>
                  <a:outerShdw blurRad="38100" dist="38100" dir="2700000" algn="tl">
                    <a:srgbClr val="000000"/>
                  </a:outerShdw>
                </a:effectLst>
                <a:latin typeface="Arial" charset="0"/>
              </a:rPr>
              <a:t>arge </a:t>
            </a:r>
            <a:r>
              <a:rPr lang="en-US" sz="4000" b="1" dirty="0">
                <a:solidFill>
                  <a:srgbClr val="FFCC66"/>
                </a:solidFill>
                <a:effectLst>
                  <a:outerShdw blurRad="38100" dist="38100" dir="2700000" algn="tl">
                    <a:srgbClr val="000000"/>
                  </a:outerShdw>
                </a:effectLst>
                <a:latin typeface="Arial" charset="0"/>
              </a:rPr>
              <a:t>H</a:t>
            </a:r>
            <a:r>
              <a:rPr lang="en-US" sz="4000" dirty="0">
                <a:solidFill>
                  <a:srgbClr val="FFCC66"/>
                </a:solidFill>
                <a:effectLst>
                  <a:outerShdw blurRad="38100" dist="38100" dir="2700000" algn="tl">
                    <a:srgbClr val="000000"/>
                  </a:outerShdw>
                </a:effectLst>
                <a:latin typeface="Arial" charset="0"/>
              </a:rPr>
              <a:t>adron </a:t>
            </a:r>
            <a:r>
              <a:rPr lang="en-US" sz="4000" b="1" dirty="0">
                <a:solidFill>
                  <a:srgbClr val="FFCC66"/>
                </a:solidFill>
                <a:effectLst>
                  <a:outerShdw blurRad="38100" dist="38100" dir="2700000" algn="tl">
                    <a:srgbClr val="000000"/>
                  </a:outerShdw>
                </a:effectLst>
                <a:latin typeface="Arial" charset="0"/>
              </a:rPr>
              <a:t>C</a:t>
            </a:r>
            <a:r>
              <a:rPr lang="en-US" sz="4000" dirty="0">
                <a:solidFill>
                  <a:srgbClr val="FFCC66"/>
                </a:solidFill>
                <a:effectLst>
                  <a:outerShdw blurRad="38100" dist="38100" dir="2700000" algn="tl">
                    <a:srgbClr val="000000"/>
                  </a:outerShdw>
                </a:effectLst>
                <a:latin typeface="Arial" charset="0"/>
              </a:rPr>
              <a:t>ollider (LHC)</a:t>
            </a:r>
          </a:p>
        </p:txBody>
      </p:sp>
    </p:spTree>
    <p:extLst>
      <p:ext uri="{BB962C8B-B14F-4D97-AF65-F5344CB8AC3E}">
        <p14:creationId xmlns:p14="http://schemas.microsoft.com/office/powerpoint/2010/main" val="97535902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0807031_01-A4-at-144-dpi.jpg"/>
          <p:cNvPicPr>
            <a:picLocks noChangeAspect="1"/>
          </p:cNvPicPr>
          <p:nvPr/>
        </p:nvPicPr>
        <p:blipFill>
          <a:blip r:embed="rId3">
            <a:lum bright="-2000" contrast="2000"/>
          </a:blip>
          <a:stretch>
            <a:fillRect/>
          </a:stretch>
        </p:blipFill>
        <p:spPr>
          <a:xfrm>
            <a:off x="-4318" y="0"/>
            <a:ext cx="9161277" cy="6885384"/>
          </a:xfrm>
          <a:prstGeom prst="rect">
            <a:avLst/>
          </a:prstGeom>
          <a:effectLst>
            <a:innerShdw blurRad="38100" dist="50800" dir="2700000">
              <a:prstClr val="black"/>
            </a:innerShdw>
          </a:effectLst>
        </p:spPr>
      </p:pic>
    </p:spTree>
    <p:extLst>
      <p:ext uri="{BB962C8B-B14F-4D97-AF65-F5344CB8AC3E}">
        <p14:creationId xmlns:p14="http://schemas.microsoft.com/office/powerpoint/2010/main" val="2534384754"/>
      </p:ext>
    </p:extLst>
  </p:cSld>
  <p:clrMapOvr>
    <a:masterClrMapping/>
  </p:clrMapOvr>
</p:sld>
</file>

<file path=ppt/theme/theme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Office Theme">
  <a:themeElements>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Theme">
      <a:majorFont>
        <a:latin typeface="Arial"/>
        <a:ea typeface="ＭＳ Ｐゴシック"/>
        <a:cs typeface="ＭＳ Ｐゴシック"/>
      </a:majorFont>
      <a:minorFont>
        <a:latin typeface="Times New Roman"/>
        <a:ea typeface="ＭＳ Ｐゴシック"/>
        <a:cs typeface="ＭＳ Ｐゴシック"/>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spDef>
    <a:lnDef>
      <a:spPr bwMode="auto">
        <a:xfrm>
          <a:off x="0" y="0"/>
          <a:ext cx="1" cy="1"/>
        </a:xfrm>
        <a:custGeom>
          <a:avLst/>
          <a:gdLst/>
          <a:ahLst/>
          <a:cxnLst/>
          <a:rect l="0" t="0" r="0" b="0"/>
          <a:pathLst/>
        </a:cu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449263" rtl="0" eaLnBrk="1" fontAlgn="base" latinLnBrk="0" hangingPunct="1">
          <a:lnSpc>
            <a:spcPct val="100000"/>
          </a:lnSpc>
          <a:spcBef>
            <a:spcPct val="0"/>
          </a:spcBef>
          <a:spcAft>
            <a:spcPct val="0"/>
          </a:spcAft>
          <a:buClr>
            <a:srgbClr val="000000"/>
          </a:buClr>
          <a:buSzPct val="100000"/>
          <a:buFont typeface="Times New Roman" charset="0"/>
          <a:buNone/>
          <a:tabLst/>
          <a:defRPr kumimoji="0" lang="en-GB" sz="2400" b="0" i="0" u="none" strike="noStrike" cap="none" normalizeH="0" baseline="0">
            <a:ln>
              <a:noFill/>
            </a:ln>
            <a:solidFill>
              <a:schemeClr val="bg1"/>
            </a:solidFill>
            <a:effectLst/>
            <a:latin typeface="Times New Roman" charset="0"/>
            <a:ea typeface="ＭＳ Ｐゴシック" charset="0"/>
            <a:cs typeface="ＭＳ Ｐゴシック" charset="0"/>
          </a:defRPr>
        </a:defPPr>
      </a:lstStyle>
    </a:lnDef>
  </a:objectDefaults>
  <a:extraClrSchemeLst>
    <a:extraClrScheme>
      <a:clrScheme name="Office Them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Office Them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98661</TotalTime>
  <Words>1904</Words>
  <Application>Microsoft Macintosh PowerPoint</Application>
  <PresentationFormat>On-screen Show (4:3)</PresentationFormat>
  <Paragraphs>308</Paragraphs>
  <Slides>60</Slides>
  <Notes>50</Notes>
  <HiddenSlides>0</HiddenSlides>
  <MMClips>0</MMClips>
  <ScaleCrop>false</ScaleCrop>
  <HeadingPairs>
    <vt:vector size="6" baseType="variant">
      <vt:variant>
        <vt:lpstr>Fonts Used</vt:lpstr>
      </vt:variant>
      <vt:variant>
        <vt:i4>5</vt:i4>
      </vt:variant>
      <vt:variant>
        <vt:lpstr>Theme</vt:lpstr>
      </vt:variant>
      <vt:variant>
        <vt:i4>11</vt:i4>
      </vt:variant>
      <vt:variant>
        <vt:lpstr>Slide Titles</vt:lpstr>
      </vt:variant>
      <vt:variant>
        <vt:i4>60</vt:i4>
      </vt:variant>
    </vt:vector>
  </HeadingPairs>
  <TitlesOfParts>
    <vt:vector size="76" baseType="lpstr">
      <vt:lpstr>Arial</vt:lpstr>
      <vt:lpstr>Calibri</vt:lpstr>
      <vt:lpstr>Lucida Grande</vt:lpstr>
      <vt:lpstr>Times New Roman</vt:lpstr>
      <vt:lpstr>Wingdings</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Office Theme</vt:lpstr>
      <vt:lpstr>Tervetuloa Maunulan yhteiskoulu ja Otaniemen lukio  7.5.2025</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CERN</vt:lpstr>
      <vt:lpstr>CERNin mandaatti </vt:lpstr>
      <vt:lpstr>Tutkimustyö CERNissä </vt:lpstr>
      <vt:lpstr>PowerPoint Presentation</vt:lpstr>
      <vt:lpstr>PowerPoint Presentation</vt:lpstr>
      <vt:lpstr>PowerPoint Presentation</vt:lpstr>
      <vt:lpstr>PowerPoint Presentation</vt:lpstr>
      <vt:lpstr>Suomi CERNissä</vt:lpstr>
      <vt:lpstr>Fysiikan tutkimuslaitos Helsinki Institute of Physics (HIP)</vt:lpstr>
      <vt:lpstr>Missä olemme mukana</vt:lpstr>
      <vt:lpstr>CERNin lyhyt historia – idea</vt:lpstr>
      <vt:lpstr>CERNin lyhyt historia – perustaminen</vt:lpstr>
      <vt:lpstr>CERNin lyhyt historia – paikka ja aika</vt:lpstr>
      <vt:lpstr>CERNin lyhyt historia – laitteisto</vt:lpstr>
      <vt:lpstr>CERNin lyhyt historia – tärkeimpiä löytöjä ja saavutuksia</vt:lpstr>
      <vt:lpstr>CERNin kiihdytinsuihkut ja kokeet</vt:lpstr>
      <vt:lpstr>CERNin kiihdyttimet</vt:lpstr>
      <vt:lpstr>CERNin kokeita</vt:lpstr>
      <vt:lpstr>Alpha-Magnetic Spectrometer (AMS)</vt:lpstr>
      <vt:lpstr>Tulossa ihan kohta: HL-LHC</vt:lpstr>
      <vt:lpstr>PowerPoint Presentation</vt:lpstr>
      <vt:lpstr>PowerPoint Presentation</vt:lpstr>
      <vt:lpstr>PowerPoint Presentation</vt:lpstr>
      <vt:lpstr>Innovaatioita: Lääketieteellisiä sovelluksia</vt:lpstr>
      <vt:lpstr>PowerPoint Presentation</vt:lpstr>
      <vt:lpstr>PowerPoint Presentation</vt:lpstr>
      <vt:lpstr>PowerPoint Presentation</vt:lpstr>
      <vt:lpstr>PowerPoint Presentation</vt:lpstr>
      <vt:lpstr>CERNin tulevaisuus? – Think Big!</vt:lpstr>
      <vt:lpstr>CERNin tulevaisuus? – Tarvitaanko todella noin isoja kiihdyttimiä?</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David Barney</dc:creator>
  <cp:lastModifiedBy>Timo Hakulinen</cp:lastModifiedBy>
  <cp:revision>249</cp:revision>
  <cp:lastPrinted>1601-01-01T00:00:00Z</cp:lastPrinted>
  <dcterms:created xsi:type="dcterms:W3CDTF">2010-09-24T07:24:04Z</dcterms:created>
  <dcterms:modified xsi:type="dcterms:W3CDTF">2025-05-04T22:16:00Z</dcterms:modified>
</cp:coreProperties>
</file>