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847C3-539F-4CB0-BA34-AABD4A507A95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28605-B32E-4011-B7D0-5B023F5A78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C0A6-CA97-4187-84D1-BC4E04017968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687A-68B1-436E-BFDE-A3062A0FE85F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F72C-8FC0-46E5-B0A9-51A3A60D1630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E3FE-2630-4BF8-8241-8FF547AC17C0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FB9DF-E70B-4B91-81A9-EF897DA63232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6A00-DF1C-4B15-AB5A-5280BB3BB3FD}" type="datetime1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E22D-898A-4C9C-AD3A-3B69B148AEC7}" type="datetime1">
              <a:rPr lang="en-US" smtClean="0"/>
              <a:t>8/18/2011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605A0-00A3-43D6-9C65-5987BD06695C}" type="datetime1">
              <a:rPr lang="en-US" smtClean="0"/>
              <a:t>8/18/2011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0932-4097-4145-8F18-C6997CFE661C}" type="datetime1">
              <a:rPr lang="en-US" smtClean="0"/>
              <a:t>8/18/2011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34A7-1D76-487F-86C3-AE4847A1A5A1}" type="datetime1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9996-92CF-43E6-B486-9AD942BCB8DB}" type="datetime1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F7D4-3945-48FB-90CA-97187C006193}" type="datetime1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20110818, G. Riddone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ACDE9-507A-43FF-BF64-62EF602E07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structure for TBTS </a:t>
            </a:r>
            <a:br>
              <a:rPr lang="en-US" dirty="0" smtClean="0"/>
            </a:br>
            <a:r>
              <a:rPr lang="en-US" dirty="0" smtClean="0"/>
              <a:t>experimental area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TB module prototype schedule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G. Riddone, 18.08.2011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accelerating structures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present TD24</a:t>
            </a:r>
          </a:p>
          <a:p>
            <a:endParaRPr lang="en-US" dirty="0"/>
          </a:p>
          <a:p>
            <a:r>
              <a:rPr lang="en-US" dirty="0" smtClean="0"/>
              <a:t>Future </a:t>
            </a:r>
          </a:p>
          <a:p>
            <a:pPr lvl="1"/>
            <a:r>
              <a:rPr lang="en-US" dirty="0" smtClean="0"/>
              <a:t>TD24 with WFM x2 (3 under fabrication at </a:t>
            </a:r>
            <a:r>
              <a:rPr lang="en-US" dirty="0" err="1" smtClean="0"/>
              <a:t>Mecachrome</a:t>
            </a:r>
            <a:r>
              <a:rPr lang="en-US" dirty="0" smtClean="0"/>
              <a:t> via CEA-</a:t>
            </a:r>
            <a:r>
              <a:rPr lang="en-US" dirty="0" err="1" smtClean="0"/>
              <a:t>Saclay</a:t>
            </a:r>
            <a:r>
              <a:rPr lang="en-US" dirty="0" smtClean="0"/>
              <a:t> + 1 under adjudication, bonding at Thales): assembly will start mid of September 2011</a:t>
            </a:r>
          </a:p>
          <a:p>
            <a:pPr lvl="1"/>
            <a:r>
              <a:rPr lang="en-US" dirty="0" smtClean="0"/>
              <a:t>Fall back solution: T24 (ready)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module prototype -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u="sng" dirty="0" smtClean="0"/>
              <a:t>Status</a:t>
            </a:r>
          </a:p>
          <a:p>
            <a:r>
              <a:rPr lang="en-US" dirty="0" smtClean="0"/>
              <a:t>Positioning tests going on first two supporting/alignment systems</a:t>
            </a:r>
          </a:p>
          <a:p>
            <a:r>
              <a:rPr lang="en-US" dirty="0" smtClean="0"/>
              <a:t>Pieces for RF structure mock-up received and under assembly</a:t>
            </a:r>
          </a:p>
          <a:p>
            <a:r>
              <a:rPr lang="en-US" dirty="0" smtClean="0"/>
              <a:t>DB magnet and BPM mock-ups available</a:t>
            </a:r>
          </a:p>
          <a:p>
            <a:r>
              <a:rPr lang="en-US" dirty="0" smtClean="0"/>
              <a:t>Equipment for thermal tests (foreseen at the end of this year) at CERN</a:t>
            </a:r>
          </a:p>
          <a:p>
            <a:r>
              <a:rPr lang="en-US" dirty="0" smtClean="0"/>
              <a:t>Frame for transport tests under development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88024" y="1628800"/>
            <a:ext cx="41868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Sequence of tests “0-0 modules”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Positioning/alignments tests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/>
              <a:t>A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ssembly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RF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structures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Installation of RF structures,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DB magnets and BPM mock-ups available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tests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 smtClean="0"/>
              <a:t>Transport tests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 Module prototypes - LAB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460432" cy="468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 Module prototypes - CLEX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493961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CDE9-507A-43FF-BF64-62EF602E07C5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20110818, G. Riddone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163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Next structure for TBTS  experimental area   TB module prototype schedule </vt:lpstr>
      <vt:lpstr>TBTS accelerating structures </vt:lpstr>
      <vt:lpstr>Two-beam module prototype - LAB</vt:lpstr>
      <vt:lpstr>TB Module prototypes - LAB</vt:lpstr>
      <vt:lpstr>TB Module prototypes - CLEX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 structure for TBTS  experimental area   TB module schedule </dc:title>
  <dc:creator>riddone</dc:creator>
  <cp:lastModifiedBy>riddone</cp:lastModifiedBy>
  <cp:revision>15</cp:revision>
  <dcterms:created xsi:type="dcterms:W3CDTF">2011-08-18T08:50:50Z</dcterms:created>
  <dcterms:modified xsi:type="dcterms:W3CDTF">2011-08-18T09:27:24Z</dcterms:modified>
</cp:coreProperties>
</file>