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1060" r:id="rId2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8DA332-498F-42A6-A2C9-CF447893222E}">
          <p14:sldIdLst>
            <p14:sldId id="10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 Iribarren" initials="" lastIdx="7" clrIdx="0"/>
  <p:cmAuthor id="1" name="Nikos Kasioumis" initials="" lastIdx="3" clrIdx="1"/>
  <p:cmAuthor id="2" name="Sebastian Lopienski" initials="" lastIdx="3" clrIdx="2"/>
  <p:cmAuthor id="3" name="Jerome Caffaro" initials="" lastIdx="1" clrIdx="3"/>
  <p:cmAuthor id="4" name="Harris Tzovanakis" initials="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6EF"/>
    <a:srgbClr val="89AAD3"/>
    <a:srgbClr val="9BBB59"/>
    <a:srgbClr val="0D0D0D"/>
    <a:srgbClr val="24262B"/>
    <a:srgbClr val="262626"/>
    <a:srgbClr val="C95F0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234"/>
    <p:restoredTop sz="91233" autoAdjust="0"/>
  </p:normalViewPr>
  <p:slideViewPr>
    <p:cSldViewPr>
      <p:cViewPr varScale="1">
        <p:scale>
          <a:sx n="154" d="100"/>
          <a:sy n="154" d="100"/>
        </p:scale>
        <p:origin x="768" y="192"/>
      </p:cViewPr>
      <p:guideLst>
        <p:guide orient="horz" pos="1620"/>
        <p:guide pos="2880"/>
      </p:guideLst>
    </p:cSldViewPr>
  </p:slid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120" d="100"/>
        <a:sy n="120" d="100"/>
      </p:scale>
      <p:origin x="0" y="5216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17/07/2025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4"/>
            <a:ext cx="7772400" cy="142655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357505"/>
            <a:ext cx="8744843" cy="486128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059582"/>
            <a:ext cx="8744843" cy="3726414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6"/>
            <a:ext cx="5768280" cy="25511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Application security – Sebastian Lopienski – CSC 2025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2558306"/>
            <a:ext cx="7772400" cy="1021556"/>
          </a:xfrm>
        </p:spPr>
        <p:txBody>
          <a:bodyPr anchor="t"/>
          <a:lstStyle>
            <a:lvl1pPr algn="l">
              <a:defRPr sz="3000" b="1" cap="none" baseline="0"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143316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5"/>
            <a:ext cx="5768280" cy="255111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357505"/>
            <a:ext cx="8744843" cy="486128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1950"/>
            </a:lvl1pPr>
            <a:lvl2pPr>
              <a:defRPr sz="1725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1950"/>
            </a:lvl1pPr>
            <a:lvl2pPr>
              <a:defRPr sz="1725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6"/>
            <a:ext cx="5696272" cy="27003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357505"/>
            <a:ext cx="8744843" cy="486128"/>
          </a:xfrm>
        </p:spPr>
        <p:txBody>
          <a:bodyPr/>
          <a:lstStyle>
            <a:lvl1pPr>
              <a:defRPr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8"/>
            <a:ext cx="4040188" cy="24753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383618"/>
            <a:ext cx="4041775" cy="24753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627460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0" y="1221600"/>
            <a:ext cx="8744843" cy="3564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 dirty="0" smtClean="0"/>
            </a:lvl1pPr>
          </a:lstStyle>
          <a:p>
            <a:pPr>
              <a:defRPr/>
            </a:pPr>
            <a:r>
              <a:rPr lang="en-US"/>
              <a:t>Application security – Sebastian Lopienski – CSC 2025</a:t>
            </a: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91931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95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725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ＭＳ Ｐゴシック" charset="-128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hitehat.cern.ch/movies?key=xxxxxxx" TargetMode="External"/><Relationship Id="rId2" Type="http://schemas.openxmlformats.org/officeDocument/2006/relationships/hyperlink" Target="https://cern.ch/whitehat-exercise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119" y="123478"/>
            <a:ext cx="6535341" cy="4266028"/>
          </a:xfrm>
        </p:spPr>
        <p:txBody>
          <a:bodyPr/>
          <a:lstStyle/>
          <a:p>
            <a:pPr marL="334566" indent="-334566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250" dirty="0"/>
              <a:t>Go to </a:t>
            </a:r>
            <a:r>
              <a:rPr lang="en-GB" sz="2250" dirty="0">
                <a:hlinkClick r:id="rId2"/>
              </a:rPr>
              <a:t>https://cern.ch/whitehat-exercises</a:t>
            </a:r>
            <a:br>
              <a:rPr lang="en-GB" sz="2250" dirty="0"/>
            </a:br>
            <a:r>
              <a:rPr lang="en-GB" sz="2000" b="1" dirty="0">
                <a:solidFill>
                  <a:srgbClr val="C00000"/>
                </a:solidFill>
              </a:rPr>
              <a:t>(only one person from each pair please!)</a:t>
            </a:r>
            <a:endParaRPr lang="en-GB" sz="2250" b="1" dirty="0">
              <a:solidFill>
                <a:srgbClr val="C00000"/>
              </a:solidFill>
            </a:endParaRPr>
          </a:p>
          <a:p>
            <a:pPr marL="334566" indent="-334566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250" dirty="0"/>
              <a:t>Log in with your </a:t>
            </a:r>
            <a:r>
              <a:rPr lang="en-GB" sz="2250" b="1" dirty="0"/>
              <a:t>CERN account</a:t>
            </a:r>
          </a:p>
          <a:p>
            <a:pPr marL="334566" indent="-334566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250" dirty="0"/>
              <a:t>Enter your table number + both names</a:t>
            </a:r>
          </a:p>
          <a:p>
            <a:pPr marL="334566" indent="-334566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GB" sz="1500" dirty="0"/>
          </a:p>
          <a:p>
            <a:pPr marL="334566" indent="-334566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250" dirty="0"/>
              <a:t>Follow instructions from the “Download” section</a:t>
            </a:r>
          </a:p>
          <a:p>
            <a:pPr marL="334566" indent="-334566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GB" sz="2250" dirty="0"/>
          </a:p>
          <a:p>
            <a:pPr marL="334566" indent="-334566" eaLnBrk="1" fontAlgn="auto" hangingPunct="1"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250" dirty="0"/>
              <a:t>Visit the “Movie Database” app:</a:t>
            </a:r>
            <a:br>
              <a:rPr lang="en-GB" sz="2250" dirty="0"/>
            </a:br>
            <a:r>
              <a:rPr lang="en-GB" sz="2250" dirty="0">
                <a:hlinkClick r:id="rId3"/>
              </a:rPr>
              <a:t>https://whitehat.cern.ch/movies?key=xxxxxxx</a:t>
            </a:r>
            <a:endParaRPr lang="en-GB" sz="225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53EEC2-3A05-FE6E-F42B-CE9EBF755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9683" y="1923679"/>
            <a:ext cx="5429939" cy="5048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DD353D-0691-35ED-21FF-96A9C9CB5E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1671" y="2985207"/>
            <a:ext cx="4079258" cy="720669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9AE498-0478-7FED-EB38-CC6A891EE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Application security – Sebastian Lopienski – CSC 2025</a:t>
            </a:r>
            <a:endParaRPr lang="fr-FR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50D8C2-2718-9AB4-06F4-3C82E3D15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0069579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108800</TotalTime>
  <Words>71</Words>
  <Application>Microsoft Macintosh PowerPoint</Application>
  <PresentationFormat>On-screen Show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Modèle par défaut</vt:lpstr>
      <vt:lpstr>PowerPoint Presentation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Sebastian.Lopienski@cern.ch</dc:creator>
  <cp:lastModifiedBy>Sebastian Lopienski</cp:lastModifiedBy>
  <cp:revision>2572</cp:revision>
  <cp:lastPrinted>2019-10-14T11:48:08Z</cp:lastPrinted>
  <dcterms:created xsi:type="dcterms:W3CDTF">2007-01-03T21:50:59Z</dcterms:created>
  <dcterms:modified xsi:type="dcterms:W3CDTF">2025-07-17T09:40:41Z</dcterms:modified>
</cp:coreProperties>
</file>