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166" r:id="rId3"/>
    <p:sldId id="2167" r:id="rId4"/>
    <p:sldId id="2168" r:id="rId5"/>
    <p:sldId id="2142" r:id="rId6"/>
    <p:sldId id="2162" r:id="rId7"/>
    <p:sldId id="2163" r:id="rId8"/>
    <p:sldId id="267" r:id="rId9"/>
    <p:sldId id="2164" r:id="rId10"/>
    <p:sldId id="2165" r:id="rId11"/>
    <p:sldId id="2169" r:id="rId12"/>
    <p:sldId id="2176" r:id="rId13"/>
    <p:sldId id="2184" r:id="rId14"/>
    <p:sldId id="2178" r:id="rId15"/>
    <p:sldId id="2179" r:id="rId16"/>
    <p:sldId id="2180" r:id="rId17"/>
    <p:sldId id="2181" r:id="rId18"/>
    <p:sldId id="2182" r:id="rId19"/>
    <p:sldId id="2170" r:id="rId20"/>
    <p:sldId id="2171" r:id="rId21"/>
    <p:sldId id="2172" r:id="rId22"/>
    <p:sldId id="2173" r:id="rId23"/>
    <p:sldId id="2174" r:id="rId24"/>
    <p:sldId id="2175" r:id="rId25"/>
    <p:sldId id="218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BFDF8-39B3-4624-8083-AF082367E252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79383-DB56-4DD6-9259-00E4AD08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73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79383-DB56-4DD6-9259-00E4AD08850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5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5AEF3-3B13-DC55-C8F8-F493E7CE5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8A8F4F-9C20-F66D-EBC6-119649EFF6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C8120-4A72-A661-9507-C043316D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361FD-22D7-6932-A388-FA1E23509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EAC6E-2072-EE8C-DF80-B9A1CAA72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0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7225E-4DF4-15E6-FC40-E2D0406B3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C9224-DBDE-F904-ED3A-E8205C3EF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D349D-11B2-4257-B996-E7C36D630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9AD95-2E5E-FAC8-4EF7-88F4D29CF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63C20-FEE2-7EB8-AAE4-0AC725168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194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670AF2-BF65-C09E-357C-2358ACFAC2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7757E-0080-9705-205A-5BA115086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C1415-AD40-70A2-2236-39AE60D54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97136-4EE8-B017-5BFD-87C84810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7EA0A-4BF1-D881-34EC-51F8279A5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87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FFCA1-9061-223D-4404-D724978B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F4C3B-06E3-1AB5-2A8E-E06A56B24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3C98B-AB8C-BE7E-8C80-1E48AA32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5C41E-92CD-9863-1101-A704A672D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78599-600C-16EE-553C-F0A19ACB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F2DB4-9E6C-F389-657B-9671EF4E6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2C257E-0274-9870-89D0-30366A9CE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3910C-4477-CB1D-0608-366A9CE5A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DE443-D2A6-6035-A295-2D2556F1D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EB830-CC2B-B528-9C24-3328F6FD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24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52DB5-5E47-4642-A0AE-5320C7CD7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F54EF-5BD9-50A2-E5B5-63EF67F482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A1B5A-2392-81B4-6DC8-561529BD1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B93E5-6FCE-2850-F49F-916298F70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077C26-F858-449A-5796-773DC1B81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ADE40-25BF-F329-B9F2-82FBD9E9F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16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58038-5304-B16B-86B3-D8B07FE32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4E03B-0BFC-4BD2-2A24-69C2F8006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5FA993-C2B8-9B99-0446-CC171B0C7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077FE0-376A-E28A-5412-371A47DFFE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25D62F-8D4B-FA82-57A0-1BD4849316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F48F72-61AF-EAC9-D074-0AD2DE044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F2DFCE-288F-2EAF-E695-6DD738135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69DAB5-7164-2390-B9F0-88733900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3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41BCB-B3D2-01E6-B7CF-12D4A3314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3760E-A299-B832-CEA6-0B94EFAEA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6EC46F-B626-0B15-5AD0-0EF07ACC0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0AC21-D3F4-C234-D065-DC7394B6A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42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8732BF-27EF-E849-EC1F-09033658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E72D98-6F78-87D3-3B75-DCC022489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4243A-717B-60B1-344C-31776F32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81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3B0FE-3232-219D-814B-F4512B56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96E37-8692-3F52-BBB9-4CB24A627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06042-4F0E-337B-F3FB-2459D5AF5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FE806-FC02-6897-0D00-1A3501FAA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12D84-22E8-5D42-BB23-56374E8B8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2FA2F-F8D1-2325-6B23-28716F83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68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66D5-315E-7D93-AA09-79A42AF97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CF209E-71AB-1CB4-303C-EA63F2D5D1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CDD5FF-89F8-2A28-2690-FF26D6EC1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4670C1-1F14-F278-4BBF-2BD042EA7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6FD4D1-73AB-9140-F963-B07AAE635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67C22-F912-2244-38C8-4FDA696F8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416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A1AD0D-56E6-3EB8-C102-33DC8CB38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2C1A4-1CA5-B9A0-44CC-301FF87C7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28911-55F0-85D4-5069-3174A5EE6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FD233-CDD3-4C69-A288-644C6EDE7CF3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56FD-8C04-DB4A-2F79-4B5E640F4E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F1C68-77AF-0DBC-CAF7-45A87B3C4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4532A4-A4BA-4EA3-ACDA-EF63DC3D6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88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7A222-30C9-C98D-B539-44B5E18E5B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416" y="1740201"/>
            <a:ext cx="10305535" cy="2387600"/>
          </a:xfrm>
        </p:spPr>
        <p:txBody>
          <a:bodyPr/>
          <a:lstStyle/>
          <a:p>
            <a:r>
              <a:rPr lang="sv-SE" dirty="0"/>
              <a:t>Daily updates Thursday 10 July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1FD61-00FF-5B4E-2FBF-D2C18CB7B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5676" y="4508199"/>
            <a:ext cx="9144000" cy="1655762"/>
          </a:xfrm>
        </p:spPr>
        <p:txBody>
          <a:bodyPr/>
          <a:lstStyle/>
          <a:p>
            <a:r>
              <a:rPr lang="en-GB" dirty="0"/>
              <a:t>It is not raining</a:t>
            </a:r>
          </a:p>
        </p:txBody>
      </p:sp>
    </p:spTree>
    <p:extLst>
      <p:ext uri="{BB962C8B-B14F-4D97-AF65-F5344CB8AC3E}">
        <p14:creationId xmlns:p14="http://schemas.microsoft.com/office/powerpoint/2010/main" val="1378383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EE53-7790-2548-29B3-89FDDBE71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27" y="350467"/>
            <a:ext cx="6001373" cy="1325563"/>
          </a:xfrm>
        </p:spPr>
        <p:txBody>
          <a:bodyPr/>
          <a:lstStyle/>
          <a:p>
            <a:r>
              <a:rPr lang="sv-SE" dirty="0"/>
              <a:t>Walking or biking distances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B3E1AF3-1034-FC93-46FA-B1653B73AF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33117" y="3459675"/>
            <a:ext cx="3236020" cy="3151796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A69514-F67C-8DB8-EE6C-8BBAB217F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4421" y="246529"/>
            <a:ext cx="3651455" cy="26462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55BE9B-97E6-D653-704F-91EB38124637}"/>
              </a:ext>
            </a:extLst>
          </p:cNvPr>
          <p:cNvSpPr txBox="1"/>
          <p:nvPr/>
        </p:nvSpPr>
        <p:spPr>
          <a:xfrm>
            <a:off x="7933117" y="3028993"/>
            <a:ext cx="4221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Volleyball place to Kockum Fritid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CF7CF9-1A24-E18F-B08D-451C59904481}"/>
              </a:ext>
            </a:extLst>
          </p:cNvPr>
          <p:cNvSpPr txBox="1"/>
          <p:nvPr/>
        </p:nvSpPr>
        <p:spPr>
          <a:xfrm>
            <a:off x="9551127" y="577556"/>
            <a:ext cx="18979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Kallbadhuset to Kockum Fritid (short cut if you walk along the sea!)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EF35A8-20BF-775A-887F-6EF4AF9E73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27" y="2892809"/>
            <a:ext cx="5754346" cy="36000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C10469-7F06-14F0-AFEE-D32B5C065204}"/>
              </a:ext>
            </a:extLst>
          </p:cNvPr>
          <p:cNvSpPr txBox="1"/>
          <p:nvPr/>
        </p:nvSpPr>
        <p:spPr>
          <a:xfrm>
            <a:off x="786339" y="2523477"/>
            <a:ext cx="4776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Bike tour to Örsund bridge from train station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234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D880886B-02ED-4317-9236-CB60C22CF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F0F85-CC27-0335-CED1-B061B66F1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419600"/>
            <a:ext cx="10908792" cy="12039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Swedish </a:t>
            </a:r>
            <a:r>
              <a:rPr lang="en-US" sz="6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grej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the day</a:t>
            </a:r>
          </a:p>
        </p:txBody>
      </p:sp>
      <p:pic>
        <p:nvPicPr>
          <p:cNvPr id="4" name="Picture 3" descr="A person looking at a display of dairy products&#10;&#10;AI-generated content may be incorrect.">
            <a:extLst>
              <a:ext uri="{FF2B5EF4-FFF2-40B4-BE49-F238E27FC236}">
                <a16:creationId xmlns:a16="http://schemas.microsoft.com/office/drawing/2014/main" id="{FBA6E126-CD5D-06E9-369D-87AB7A6889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" b="6804"/>
          <a:stretch>
            <a:fillRect/>
          </a:stretch>
        </p:blipFill>
        <p:spPr>
          <a:xfrm>
            <a:off x="6" y="-11"/>
            <a:ext cx="6095994" cy="4194796"/>
          </a:xfrm>
          <a:custGeom>
            <a:avLst/>
            <a:gdLst/>
            <a:ahLst/>
            <a:cxnLst/>
            <a:rect l="l" t="t" r="r" b="b"/>
            <a:pathLst>
              <a:path w="6002835" h="4194796">
                <a:moveTo>
                  <a:pt x="0" y="0"/>
                </a:moveTo>
                <a:lnTo>
                  <a:pt x="5999418" y="0"/>
                </a:lnTo>
                <a:lnTo>
                  <a:pt x="5996190" y="32760"/>
                </a:lnTo>
                <a:cubicBezTo>
                  <a:pt x="5998706" y="293110"/>
                  <a:pt x="5983874" y="553460"/>
                  <a:pt x="5997116" y="813682"/>
                </a:cubicBezTo>
                <a:cubicBezTo>
                  <a:pt x="6007314" y="1015047"/>
                  <a:pt x="6000824" y="1216284"/>
                  <a:pt x="5997116" y="1417522"/>
                </a:cubicBezTo>
                <a:cubicBezTo>
                  <a:pt x="5989967" y="1803471"/>
                  <a:pt x="6000824" y="2188911"/>
                  <a:pt x="5996190" y="2574351"/>
                </a:cubicBezTo>
                <a:cubicBezTo>
                  <a:pt x="5994204" y="2745205"/>
                  <a:pt x="5996454" y="2915805"/>
                  <a:pt x="6000824" y="3086660"/>
                </a:cubicBezTo>
                <a:cubicBezTo>
                  <a:pt x="6007180" y="3330611"/>
                  <a:pt x="5997382" y="3574689"/>
                  <a:pt x="5986656" y="3818514"/>
                </a:cubicBezTo>
                <a:cubicBezTo>
                  <a:pt x="5983054" y="3885559"/>
                  <a:pt x="5982107" y="3952684"/>
                  <a:pt x="5983808" y="4019746"/>
                </a:cubicBezTo>
                <a:lnTo>
                  <a:pt x="5993788" y="4173418"/>
                </a:lnTo>
                <a:lnTo>
                  <a:pt x="5955106" y="4175101"/>
                </a:lnTo>
                <a:cubicBezTo>
                  <a:pt x="5890100" y="4175133"/>
                  <a:pt x="5825078" y="4173227"/>
                  <a:pt x="5760087" y="4171956"/>
                </a:cubicBezTo>
                <a:cubicBezTo>
                  <a:pt x="5521345" y="4167509"/>
                  <a:pt x="5282477" y="4171956"/>
                  <a:pt x="5044242" y="4149213"/>
                </a:cubicBezTo>
                <a:cubicBezTo>
                  <a:pt x="4979506" y="4143051"/>
                  <a:pt x="4914326" y="4139111"/>
                  <a:pt x="4849272" y="4139890"/>
                </a:cubicBezTo>
                <a:cubicBezTo>
                  <a:pt x="4784218" y="4140668"/>
                  <a:pt x="4719291" y="4146163"/>
                  <a:pt x="4655063" y="4158869"/>
                </a:cubicBezTo>
                <a:cubicBezTo>
                  <a:pt x="4447578" y="4199146"/>
                  <a:pt x="4239457" y="4201688"/>
                  <a:pt x="4029811" y="4185424"/>
                </a:cubicBezTo>
                <a:cubicBezTo>
                  <a:pt x="3943792" y="4178690"/>
                  <a:pt x="3857774" y="4167509"/>
                  <a:pt x="3771375" y="4169669"/>
                </a:cubicBezTo>
                <a:cubicBezTo>
                  <a:pt x="3623225" y="4173608"/>
                  <a:pt x="3474948" y="4165603"/>
                  <a:pt x="3326672" y="4167636"/>
                </a:cubicBezTo>
                <a:cubicBezTo>
                  <a:pt x="3322669" y="4168208"/>
                  <a:pt x="3318578" y="4167674"/>
                  <a:pt x="3314855" y="4166111"/>
                </a:cubicBezTo>
                <a:cubicBezTo>
                  <a:pt x="3278008" y="4140827"/>
                  <a:pt x="3237604" y="4150610"/>
                  <a:pt x="3199487" y="4157217"/>
                </a:cubicBezTo>
                <a:cubicBezTo>
                  <a:pt x="3072810" y="4179198"/>
                  <a:pt x="2946260" y="4189998"/>
                  <a:pt x="2817550" y="4172972"/>
                </a:cubicBezTo>
                <a:cubicBezTo>
                  <a:pt x="2694647" y="4155146"/>
                  <a:pt x="2569990" y="4152923"/>
                  <a:pt x="2446541" y="4166365"/>
                </a:cubicBezTo>
                <a:cubicBezTo>
                  <a:pt x="2276791" y="4186186"/>
                  <a:pt x="2107677" y="4181993"/>
                  <a:pt x="1938308" y="4166365"/>
                </a:cubicBezTo>
                <a:cubicBezTo>
                  <a:pt x="1869570" y="4160013"/>
                  <a:pt x="1799815" y="4149213"/>
                  <a:pt x="1731712" y="4165095"/>
                </a:cubicBezTo>
                <a:cubicBezTo>
                  <a:pt x="1647854" y="4184535"/>
                  <a:pt x="1564250" y="4178182"/>
                  <a:pt x="1480137" y="4173862"/>
                </a:cubicBezTo>
                <a:cubicBezTo>
                  <a:pt x="1373663" y="4168271"/>
                  <a:pt x="1267442" y="4152135"/>
                  <a:pt x="1160586" y="4164841"/>
                </a:cubicBezTo>
                <a:cubicBezTo>
                  <a:pt x="1111161" y="4170685"/>
                  <a:pt x="1062116" y="4179961"/>
                  <a:pt x="1012055" y="4177547"/>
                </a:cubicBezTo>
                <a:cubicBezTo>
                  <a:pt x="873562" y="4171194"/>
                  <a:pt x="735196" y="4163697"/>
                  <a:pt x="596449" y="4164841"/>
                </a:cubicBezTo>
                <a:cubicBezTo>
                  <a:pt x="538383" y="4165222"/>
                  <a:pt x="480699" y="4167128"/>
                  <a:pt x="422887" y="4171321"/>
                </a:cubicBezTo>
                <a:cubicBezTo>
                  <a:pt x="315015" y="4179198"/>
                  <a:pt x="207524" y="4168525"/>
                  <a:pt x="100033" y="4164714"/>
                </a:cubicBezTo>
                <a:lnTo>
                  <a:pt x="0" y="4169195"/>
                </a:lnTo>
                <a:close/>
              </a:path>
            </a:pathLst>
          </a:custGeom>
        </p:spPr>
      </p:pic>
      <p:pic>
        <p:nvPicPr>
          <p:cNvPr id="6" name="Picture 5" descr="A person looking at a display of dairy products&#10;&#10;AI-generated content may be incorrect.">
            <a:extLst>
              <a:ext uri="{FF2B5EF4-FFF2-40B4-BE49-F238E27FC236}">
                <a16:creationId xmlns:a16="http://schemas.microsoft.com/office/drawing/2014/main" id="{18FE52E4-9F25-5CA8-2B1A-00A35419E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9566"/>
          <a:stretch>
            <a:fillRect/>
          </a:stretch>
        </p:blipFill>
        <p:spPr>
          <a:xfrm>
            <a:off x="6019800" y="12"/>
            <a:ext cx="6172195" cy="4186171"/>
          </a:xfrm>
          <a:custGeom>
            <a:avLst/>
            <a:gdLst/>
            <a:ahLst/>
            <a:cxnLst/>
            <a:rect l="l" t="t" r="r" b="b"/>
            <a:pathLst>
              <a:path w="6009490" h="4186171">
                <a:moveTo>
                  <a:pt x="9049" y="0"/>
                </a:moveTo>
                <a:lnTo>
                  <a:pt x="6009490" y="0"/>
                </a:lnTo>
                <a:lnTo>
                  <a:pt x="6009490" y="4168273"/>
                </a:lnTo>
                <a:lnTo>
                  <a:pt x="5803951" y="4172925"/>
                </a:lnTo>
                <a:cubicBezTo>
                  <a:pt x="5729787" y="4171950"/>
                  <a:pt x="5655658" y="4168322"/>
                  <a:pt x="5581704" y="4162045"/>
                </a:cubicBezTo>
                <a:cubicBezTo>
                  <a:pt x="5474340" y="4154041"/>
                  <a:pt x="5366086" y="4142987"/>
                  <a:pt x="5259485" y="4163316"/>
                </a:cubicBezTo>
                <a:cubicBezTo>
                  <a:pt x="5142465" y="4185805"/>
                  <a:pt x="5025571" y="4185932"/>
                  <a:pt x="4907534" y="4180215"/>
                </a:cubicBezTo>
                <a:cubicBezTo>
                  <a:pt x="4806650" y="4175387"/>
                  <a:pt x="4706147" y="4149975"/>
                  <a:pt x="4604501" y="4176784"/>
                </a:cubicBezTo>
                <a:cubicBezTo>
                  <a:pt x="4594387" y="4178258"/>
                  <a:pt x="4584082" y="4177826"/>
                  <a:pt x="4574133" y="4175514"/>
                </a:cubicBezTo>
                <a:cubicBezTo>
                  <a:pt x="4462958" y="4160140"/>
                  <a:pt x="4351020" y="4172718"/>
                  <a:pt x="4239463" y="4168398"/>
                </a:cubicBezTo>
                <a:cubicBezTo>
                  <a:pt x="4188005" y="4166365"/>
                  <a:pt x="4135530" y="4167509"/>
                  <a:pt x="4084706" y="4162045"/>
                </a:cubicBezTo>
                <a:cubicBezTo>
                  <a:pt x="3968067" y="4149594"/>
                  <a:pt x="3851682" y="4142987"/>
                  <a:pt x="3736314" y="4172337"/>
                </a:cubicBezTo>
                <a:cubicBezTo>
                  <a:pt x="3702643" y="4180253"/>
                  <a:pt x="3668235" y="4184509"/>
                  <a:pt x="3633650" y="4185043"/>
                </a:cubicBezTo>
                <a:cubicBezTo>
                  <a:pt x="3520696" y="4189109"/>
                  <a:pt x="3408122" y="4181358"/>
                  <a:pt x="3295549" y="4175005"/>
                </a:cubicBezTo>
                <a:cubicBezTo>
                  <a:pt x="3217408" y="4170558"/>
                  <a:pt x="3139394" y="4160902"/>
                  <a:pt x="3061127" y="4169034"/>
                </a:cubicBezTo>
                <a:cubicBezTo>
                  <a:pt x="3015640" y="4173735"/>
                  <a:pt x="2969772" y="4173735"/>
                  <a:pt x="2924285" y="4169034"/>
                </a:cubicBezTo>
                <a:cubicBezTo>
                  <a:pt x="2840452" y="4159212"/>
                  <a:pt x="2755870" y="4157382"/>
                  <a:pt x="2671694" y="4163570"/>
                </a:cubicBezTo>
                <a:cubicBezTo>
                  <a:pt x="2546033" y="4174370"/>
                  <a:pt x="2420500" y="4183391"/>
                  <a:pt x="2294459" y="4166238"/>
                </a:cubicBezTo>
                <a:cubicBezTo>
                  <a:pt x="2222976" y="4155006"/>
                  <a:pt x="2150298" y="4153685"/>
                  <a:pt x="2078460" y="4162300"/>
                </a:cubicBezTo>
                <a:cubicBezTo>
                  <a:pt x="1907313" y="4186314"/>
                  <a:pt x="1735785" y="4178563"/>
                  <a:pt x="1564257" y="4168653"/>
                </a:cubicBezTo>
                <a:cubicBezTo>
                  <a:pt x="1449650" y="4161918"/>
                  <a:pt x="1334536" y="4149594"/>
                  <a:pt x="1220183" y="4165857"/>
                </a:cubicBezTo>
                <a:cubicBezTo>
                  <a:pt x="1074321" y="4186186"/>
                  <a:pt x="928331" y="4179452"/>
                  <a:pt x="782087" y="4173481"/>
                </a:cubicBezTo>
                <a:cubicBezTo>
                  <a:pt x="674723" y="4169034"/>
                  <a:pt x="567232" y="4155565"/>
                  <a:pt x="459614" y="4172210"/>
                </a:cubicBezTo>
                <a:cubicBezTo>
                  <a:pt x="448535" y="4173722"/>
                  <a:pt x="437265" y="4172591"/>
                  <a:pt x="426706" y="4168907"/>
                </a:cubicBezTo>
                <a:cubicBezTo>
                  <a:pt x="385869" y="4155464"/>
                  <a:pt x="342085" y="4153660"/>
                  <a:pt x="300283" y="4163697"/>
                </a:cubicBezTo>
                <a:cubicBezTo>
                  <a:pt x="223159" y="4180596"/>
                  <a:pt x="146162" y="4187965"/>
                  <a:pt x="67640" y="4172591"/>
                </a:cubicBezTo>
                <a:lnTo>
                  <a:pt x="14015" y="4169393"/>
                </a:lnTo>
                <a:lnTo>
                  <a:pt x="28554" y="3856095"/>
                </a:lnTo>
                <a:cubicBezTo>
                  <a:pt x="30458" y="3735660"/>
                  <a:pt x="27412" y="3615306"/>
                  <a:pt x="15626" y="3495237"/>
                </a:cubicBezTo>
                <a:cubicBezTo>
                  <a:pt x="-847" y="3348740"/>
                  <a:pt x="-4304" y="3201174"/>
                  <a:pt x="5296" y="3054118"/>
                </a:cubicBezTo>
                <a:cubicBezTo>
                  <a:pt x="11786" y="2969961"/>
                  <a:pt x="18539" y="2885804"/>
                  <a:pt x="22776" y="2801522"/>
                </a:cubicBezTo>
                <a:cubicBezTo>
                  <a:pt x="28180" y="2681630"/>
                  <a:pt x="25173" y="2561524"/>
                  <a:pt x="13771" y="2442014"/>
                </a:cubicBezTo>
                <a:cubicBezTo>
                  <a:pt x="4237" y="2350879"/>
                  <a:pt x="3177" y="2259120"/>
                  <a:pt x="10593" y="2167807"/>
                </a:cubicBezTo>
                <a:cubicBezTo>
                  <a:pt x="25690" y="2012336"/>
                  <a:pt x="9931" y="1856863"/>
                  <a:pt x="5032" y="1701516"/>
                </a:cubicBezTo>
                <a:cubicBezTo>
                  <a:pt x="-3577" y="1415742"/>
                  <a:pt x="20393" y="1130095"/>
                  <a:pt x="9666" y="844320"/>
                </a:cubicBezTo>
                <a:cubicBezTo>
                  <a:pt x="3841" y="702958"/>
                  <a:pt x="16420" y="561723"/>
                  <a:pt x="9666" y="420361"/>
                </a:cubicBezTo>
                <a:cubicBezTo>
                  <a:pt x="4105" y="319805"/>
                  <a:pt x="397" y="219250"/>
                  <a:pt x="4105" y="118568"/>
                </a:cubicBezTo>
                <a:cubicBezTo>
                  <a:pt x="5164" y="91109"/>
                  <a:pt x="5826" y="63523"/>
                  <a:pt x="9534" y="36446"/>
                </a:cubicBezTo>
                <a:close/>
              </a:path>
            </a:pathLst>
          </a:custGeom>
        </p:spPr>
      </p:pic>
      <p:sp>
        <p:nvSpPr>
          <p:cNvPr id="16" name="sketch line">
            <a:extLst>
              <a:ext uri="{FF2B5EF4-FFF2-40B4-BE49-F238E27FC236}">
                <a16:creationId xmlns:a16="http://schemas.microsoft.com/office/drawing/2014/main" id="{28C31856-6ABF-41FD-B683-B06E5FFF9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5598439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21CF15-8475-E707-B3B8-D64E12CE14C4}"/>
              </a:ext>
            </a:extLst>
          </p:cNvPr>
          <p:cNvSpPr txBox="1"/>
          <p:nvPr/>
        </p:nvSpPr>
        <p:spPr>
          <a:xfrm>
            <a:off x="905256" y="5823857"/>
            <a:ext cx="988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320 000 dairy cows and 12 000 dairy goats produces around </a:t>
            </a:r>
            <a:r>
              <a:rPr lang="en-GB" b="0" i="0" dirty="0">
                <a:solidFill>
                  <a:srgbClr val="212529"/>
                </a:solidFill>
                <a:effectLst/>
                <a:latin typeface="system-ui"/>
              </a:rPr>
              <a:t>2.8 billion kilograms of milk per year!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50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E82C7-7474-4D0E-BD9D-326B2A80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Meme competition</a:t>
            </a:r>
          </a:p>
        </p:txBody>
      </p:sp>
      <p:pic>
        <p:nvPicPr>
          <p:cNvPr id="4" name="Picture 3" descr="A group of people sitting at a table with their eyes closed&#10;&#10;AI-generated content may be incorrect.">
            <a:extLst>
              <a:ext uri="{FF2B5EF4-FFF2-40B4-BE49-F238E27FC236}">
                <a16:creationId xmlns:a16="http://schemas.microsoft.com/office/drawing/2014/main" id="{479C0ABE-1342-6BBC-DB60-CE1EC5584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344" y="1584753"/>
            <a:ext cx="7601980" cy="506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283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D505C9-802E-AA37-BCAE-B1B2CF531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193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There may be prices at the end of the school for the best meme</a:t>
            </a:r>
          </a:p>
        </p:txBody>
      </p:sp>
    </p:spTree>
    <p:extLst>
      <p:ext uri="{BB962C8B-B14F-4D97-AF65-F5344CB8AC3E}">
        <p14:creationId xmlns:p14="http://schemas.microsoft.com/office/powerpoint/2010/main" val="2617741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148A3-0FBC-448B-3928-F52777CB9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11D2-7634-7EDD-7FA2-1C62B08B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Meme competition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FF0BF3E-28EA-A8F7-4F32-7A7F501D3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410" y="1519689"/>
            <a:ext cx="5609755" cy="4973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970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2CD19-1306-586D-F415-80823B16E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29EB-9908-41DC-E20D-75B5D1CDE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Meme competition</a:t>
            </a:r>
          </a:p>
        </p:txBody>
      </p:sp>
      <p:pic>
        <p:nvPicPr>
          <p:cNvPr id="12" name="Picture 11" descr="A group of people sitting at a table with laptops&#10;&#10;AI-generated content may be incorrect.">
            <a:extLst>
              <a:ext uri="{FF2B5EF4-FFF2-40B4-BE49-F238E27FC236}">
                <a16:creationId xmlns:a16="http://schemas.microsoft.com/office/drawing/2014/main" id="{6B0CDCD6-D5B7-58D1-4219-DDDFE4767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302" y="1431755"/>
            <a:ext cx="6981650" cy="5236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9137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818A4-F5B9-6AE9-0F7B-E87260146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295F9-293D-D497-5168-525FC5DAF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Meme competition</a:t>
            </a:r>
          </a:p>
        </p:txBody>
      </p:sp>
      <p:pic>
        <p:nvPicPr>
          <p:cNvPr id="8" name="Picture 7" descr="A group of men sitting at a table with their hands up&#10;&#10;AI-generated content may be incorrect.">
            <a:extLst>
              <a:ext uri="{FF2B5EF4-FFF2-40B4-BE49-F238E27FC236}">
                <a16:creationId xmlns:a16="http://schemas.microsoft.com/office/drawing/2014/main" id="{DFB09717-2490-3641-A8E0-FE45B6494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66" y="1571496"/>
            <a:ext cx="569595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97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2AC51-01E8-E280-5DC2-9B1CD15D7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82C6-E860-5AE3-7255-167A4B216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Meme competition</a:t>
            </a:r>
          </a:p>
        </p:txBody>
      </p:sp>
      <p:pic>
        <p:nvPicPr>
          <p:cNvPr id="10" name="Picture 9" descr="A group of people in a bus&#10;&#10;AI-generated content may be incorrect.">
            <a:extLst>
              <a:ext uri="{FF2B5EF4-FFF2-40B4-BE49-F238E27FC236}">
                <a16:creationId xmlns:a16="http://schemas.microsoft.com/office/drawing/2014/main" id="{4E00C49E-F4CD-F1EC-12A0-4B237ECC71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38" y="1566087"/>
            <a:ext cx="9067610" cy="5072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9273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1173E-9CAC-7967-9CB5-67126325DE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DD619-4E24-4D6B-5309-8A6E4BB32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Meme competition</a:t>
            </a:r>
          </a:p>
        </p:txBody>
      </p:sp>
      <p:pic>
        <p:nvPicPr>
          <p:cNvPr id="6" name="Picture 5" descr="A person wearing a polo shirt and sandals&#10;&#10;AI-generated content may be incorrect.">
            <a:extLst>
              <a:ext uri="{FF2B5EF4-FFF2-40B4-BE49-F238E27FC236}">
                <a16:creationId xmlns:a16="http://schemas.microsoft.com/office/drawing/2014/main" id="{A41B2651-27E9-7BB3-50AA-DC43EFCD5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443" y="1469234"/>
            <a:ext cx="7259346" cy="528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901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B89B09-88C9-25DE-2E8A-E573A955A1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600"/>
          <a:stretch>
            <a:fillRect/>
          </a:stretch>
        </p:blipFill>
        <p:spPr>
          <a:xfrm>
            <a:off x="0" y="16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202684-8100-6E10-FFB9-C938CC77E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650" y="4102443"/>
            <a:ext cx="5505814" cy="169040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 now…. Photo and a short introduction to </a:t>
            </a:r>
            <a:r>
              <a:rPr lang="en-US" sz="37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kubb</a:t>
            </a: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4CCAC3-1201-E2F3-4697-FC6AF13D8C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2209" b="-1"/>
          <a:stretch>
            <a:fillRect/>
          </a:stretch>
        </p:blipFill>
        <p:spPr>
          <a:xfrm>
            <a:off x="7653541" y="6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509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3DA0-1BE5-B96D-ACD3-51A736E3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 today at 11!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FBB862-3DBD-5752-E8E7-6F4CE9897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8" y="2470603"/>
            <a:ext cx="6770914" cy="3808639"/>
          </a:xfrm>
          <a:prstGeom prst="rect">
            <a:avLst/>
          </a:prstGeom>
        </p:spPr>
      </p:pic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94D38FE4-0F65-CA8F-CE75-3E4F3C52112A}"/>
              </a:ext>
            </a:extLst>
          </p:cNvPr>
          <p:cNvSpPr/>
          <p:nvPr/>
        </p:nvSpPr>
        <p:spPr>
          <a:xfrm>
            <a:off x="7968343" y="1251857"/>
            <a:ext cx="3701143" cy="1480457"/>
          </a:xfrm>
          <a:prstGeom prst="wedgeEllipseCallout">
            <a:avLst>
              <a:gd name="adj1" fmla="val -56409"/>
              <a:gd name="adj2" fmla="val 8905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Wear me!</a:t>
            </a:r>
            <a:endParaRPr lang="en-GB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43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laying volleyball&#10;&#10;AI-generated content may be incorrect.">
            <a:extLst>
              <a:ext uri="{FF2B5EF4-FFF2-40B4-BE49-F238E27FC236}">
                <a16:creationId xmlns:a16="http://schemas.microsoft.com/office/drawing/2014/main" id="{7E1C9653-6DBE-2704-92C4-8C69C031D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447" r="-559" b="7553"/>
          <a:stretch>
            <a:fillRect/>
          </a:stretch>
        </p:blipFill>
        <p:spPr>
          <a:xfrm>
            <a:off x="0" y="0"/>
            <a:ext cx="1226009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1543F3-0182-5E6F-758F-35EC7597B797}"/>
              </a:ext>
            </a:extLst>
          </p:cNvPr>
          <p:cNvSpPr txBox="1"/>
          <p:nvPr/>
        </p:nvSpPr>
        <p:spPr>
          <a:xfrm>
            <a:off x="3094009" y="79574"/>
            <a:ext cx="2864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Basketball teams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6EAAD11-7D0E-B726-13BB-2481249688B0}"/>
              </a:ext>
            </a:extLst>
          </p:cNvPr>
          <p:cNvCxnSpPr>
            <a:cxnSpLocks/>
          </p:cNvCxnSpPr>
          <p:nvPr/>
        </p:nvCxnSpPr>
        <p:spPr>
          <a:xfrm flipH="1">
            <a:off x="1276865" y="541239"/>
            <a:ext cx="2975858" cy="4884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1676917-E909-3F07-4FA5-17AA4B79B1A8}"/>
              </a:ext>
            </a:extLst>
          </p:cNvPr>
          <p:cNvSpPr txBox="1"/>
          <p:nvPr/>
        </p:nvSpPr>
        <p:spPr>
          <a:xfrm>
            <a:off x="3087654" y="5608875"/>
            <a:ext cx="5741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Can you see the balls ?</a:t>
            </a:r>
          </a:p>
        </p:txBody>
      </p:sp>
    </p:spTree>
    <p:extLst>
      <p:ext uri="{BB962C8B-B14F-4D97-AF65-F5344CB8AC3E}">
        <p14:creationId xmlns:p14="http://schemas.microsoft.com/office/powerpoint/2010/main" val="294648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F7EF5-A1FE-D9CF-99D0-A3C5F86A3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laying volleyball&#10;&#10;AI-generated content may be incorrect.">
            <a:extLst>
              <a:ext uri="{FF2B5EF4-FFF2-40B4-BE49-F238E27FC236}">
                <a16:creationId xmlns:a16="http://schemas.microsoft.com/office/drawing/2014/main" id="{C373EC2F-0B07-C331-6D48-79243257EC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5" b="10825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342BC5C-E9BF-E422-F7C2-7774BA092FD9}"/>
              </a:ext>
            </a:extLst>
          </p:cNvPr>
          <p:cNvGrpSpPr/>
          <p:nvPr/>
        </p:nvGrpSpPr>
        <p:grpSpPr>
          <a:xfrm>
            <a:off x="2347784" y="1787611"/>
            <a:ext cx="5288691" cy="263611"/>
            <a:chOff x="2347784" y="1787611"/>
            <a:chExt cx="5288691" cy="263611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DA11291-3F25-7B3D-D2ED-C747F98320E7}"/>
                </a:ext>
              </a:extLst>
            </p:cNvPr>
            <p:cNvCxnSpPr>
              <a:cxnSpLocks/>
            </p:cNvCxnSpPr>
            <p:nvPr/>
          </p:nvCxnSpPr>
          <p:spPr>
            <a:xfrm>
              <a:off x="4563762" y="1787611"/>
              <a:ext cx="3072713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D825F1E-1D78-3AA0-1BFB-30AB3D35BF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7784" y="1787611"/>
              <a:ext cx="5288691" cy="7414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FD42A8A-3BF9-2236-01E0-3965927143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0162" y="1799967"/>
              <a:ext cx="5206313" cy="23889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5C30651-18D0-0E38-6932-29362B30DA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45924" y="1787611"/>
              <a:ext cx="3690551" cy="26361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9E794B0-EFE7-FE3B-9D43-96C8D9E54C99}"/>
              </a:ext>
            </a:extLst>
          </p:cNvPr>
          <p:cNvGrpSpPr/>
          <p:nvPr/>
        </p:nvGrpSpPr>
        <p:grpSpPr>
          <a:xfrm>
            <a:off x="1449859" y="2203621"/>
            <a:ext cx="8822725" cy="1635211"/>
            <a:chOff x="1449859" y="2203621"/>
            <a:chExt cx="8822725" cy="163521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EE60B84-4463-97BC-2E1F-94F8FC74B1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30097" y="2224217"/>
              <a:ext cx="1820565" cy="98236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DE3331A-16F4-B810-C979-FA184E1886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30097" y="2224217"/>
              <a:ext cx="4242487" cy="25125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4B09D43-C437-8BDF-E6AE-D494EE2D73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2324" y="2203621"/>
              <a:ext cx="3637004" cy="163521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20D7A22-CC54-03AB-E243-B3161125B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9859" y="2203621"/>
              <a:ext cx="3999469" cy="11162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2A0D314-8FB5-1F6E-F6DB-2F4DADE16B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8703" y="2203621"/>
              <a:ext cx="2030625" cy="75994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273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C71BA-C21C-78E8-2DDF-036655BED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laying volleyball in a park&#10;&#10;AI-generated content may be incorrect.">
            <a:extLst>
              <a:ext uri="{FF2B5EF4-FFF2-40B4-BE49-F238E27FC236}">
                <a16:creationId xmlns:a16="http://schemas.microsoft.com/office/drawing/2014/main" id="{366CB5F5-5B09-6458-2BE7-FC384BB344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"/>
            <a:ext cx="12192000" cy="685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628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ACF73-2BFD-853D-B637-C12AE739B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houses with a pink and purple sky&#10;&#10;AI-generated content may be incorrect.">
            <a:extLst>
              <a:ext uri="{FF2B5EF4-FFF2-40B4-BE49-F238E27FC236}">
                <a16:creationId xmlns:a16="http://schemas.microsoft.com/office/drawing/2014/main" id="{D01ABC94-EA2E-97B3-56CF-E0DDEF2E4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85" b="1140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63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378D-E151-1606-BCE9-F6CB4006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CSC 2025 Kubb Tournament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3EF8B-D0EF-F99C-C85C-427DCA828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are looking for players to form at least 8 Kubb teams for a Kubb Tournament. Add your name if interested. A team usually consists of 3-4 players.</a:t>
            </a:r>
          </a:p>
          <a:p>
            <a:r>
              <a:rPr lang="en-US" dirty="0"/>
              <a:t>10th July is the sign up day. The Tournament will be run on three game days during the sport/evening slots.</a:t>
            </a:r>
          </a:p>
          <a:p>
            <a:r>
              <a:rPr lang="en-US" dirty="0"/>
              <a:t>Preliminary Tournament schedule:</a:t>
            </a:r>
          </a:p>
          <a:p>
            <a:pPr lvl="1"/>
            <a:r>
              <a:rPr lang="en-US" dirty="0"/>
              <a:t>Friday 11 July (sport slot): Game DAY 0: rules introduction, team ranking , try-out games</a:t>
            </a:r>
          </a:p>
          <a:p>
            <a:pPr lvl="1"/>
            <a:r>
              <a:rPr lang="en-US" dirty="0"/>
              <a:t>Saturday 12 July: GAME DAY 1, quarterfinals</a:t>
            </a:r>
          </a:p>
          <a:p>
            <a:pPr lvl="1"/>
            <a:r>
              <a:rPr lang="en-US" dirty="0"/>
              <a:t>Monday 14th July: GAME DAY 2, semifinals</a:t>
            </a:r>
          </a:p>
          <a:p>
            <a:pPr lvl="1"/>
            <a:r>
              <a:rPr lang="en-US" dirty="0"/>
              <a:t>Tuesday 15th July: GAME DAY 3: Final &amp; placement matches</a:t>
            </a:r>
          </a:p>
        </p:txBody>
      </p:sp>
    </p:spTree>
    <p:extLst>
      <p:ext uri="{BB962C8B-B14F-4D97-AF65-F5344CB8AC3E}">
        <p14:creationId xmlns:p14="http://schemas.microsoft.com/office/powerpoint/2010/main" val="3591015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CDD3F-730A-F190-31E5-FF3C17778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4F805-E2E2-90F3-D950-59EF9C290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 now !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3D7D12-87CE-4F70-52B2-1218C90B4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8" y="2470603"/>
            <a:ext cx="6770914" cy="3808639"/>
          </a:xfrm>
          <a:prstGeom prst="rect">
            <a:avLst/>
          </a:prstGeom>
        </p:spPr>
      </p:pic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A0349DCF-84FA-B6F2-B494-75775FDFE5CD}"/>
              </a:ext>
            </a:extLst>
          </p:cNvPr>
          <p:cNvSpPr/>
          <p:nvPr/>
        </p:nvSpPr>
        <p:spPr>
          <a:xfrm>
            <a:off x="7968343" y="1251857"/>
            <a:ext cx="3701143" cy="1480457"/>
          </a:xfrm>
          <a:prstGeom prst="wedgeEllipseCallout">
            <a:avLst>
              <a:gd name="adj1" fmla="val -56409"/>
              <a:gd name="adj2" fmla="val 8905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Wear me!</a:t>
            </a:r>
            <a:endParaRPr lang="en-GB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91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EF0F2-BB04-FFE0-26CC-4517F68D3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Please note…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46A2E1-2DE8-05F9-6964-D3A716B91839}"/>
              </a:ext>
            </a:extLst>
          </p:cNvPr>
          <p:cNvSpPr txBox="1"/>
          <p:nvPr/>
        </p:nvSpPr>
        <p:spPr>
          <a:xfrm>
            <a:off x="4390530" y="608561"/>
            <a:ext cx="2318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Today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761A5F-C872-B1E5-8282-B1B04B8D0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530" y="1221329"/>
            <a:ext cx="1625684" cy="5416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9D194C-CAB0-9AE7-3233-2653E4B6A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520" y="5368867"/>
            <a:ext cx="3245017" cy="1124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5E1B16-140A-5F37-3523-888BDF6AAA95}"/>
              </a:ext>
            </a:extLst>
          </p:cNvPr>
          <p:cNvSpPr txBox="1"/>
          <p:nvPr/>
        </p:nvSpPr>
        <p:spPr>
          <a:xfrm>
            <a:off x="7423520" y="4942114"/>
            <a:ext cx="324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Friday and Saturday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6BE09B-690E-498A-EF80-7D1E96365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3520" y="1364402"/>
            <a:ext cx="3245017" cy="3245017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5351715-7D84-8810-5FFF-71B737E654F9}"/>
              </a:ext>
            </a:extLst>
          </p:cNvPr>
          <p:cNvSpPr/>
          <p:nvPr/>
        </p:nvSpPr>
        <p:spPr>
          <a:xfrm>
            <a:off x="4151045" y="1027906"/>
            <a:ext cx="2024743" cy="956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D372766-B9BB-DF79-81CB-93DABC75DA0A}"/>
              </a:ext>
            </a:extLst>
          </p:cNvPr>
          <p:cNvSpPr/>
          <p:nvPr/>
        </p:nvSpPr>
        <p:spPr>
          <a:xfrm>
            <a:off x="7256002" y="5493598"/>
            <a:ext cx="518160" cy="274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58398A8-92BB-35FB-D1CA-C284BA7A2E0D}"/>
              </a:ext>
            </a:extLst>
          </p:cNvPr>
          <p:cNvSpPr/>
          <p:nvPr/>
        </p:nvSpPr>
        <p:spPr>
          <a:xfrm>
            <a:off x="9046028" y="5536356"/>
            <a:ext cx="518160" cy="274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61EE77-A0D7-2B80-8964-891B80A0B307}"/>
              </a:ext>
            </a:extLst>
          </p:cNvPr>
          <p:cNvSpPr txBox="1"/>
          <p:nvPr/>
        </p:nvSpPr>
        <p:spPr>
          <a:xfrm>
            <a:off x="965200" y="1690688"/>
            <a:ext cx="2740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Today, lunch at 12.30!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Friday and Saturday, dinner at 20.00!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4171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3216E-2514-21FC-BADF-C3D4A8C4C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Malm</a:t>
            </a:r>
            <a:r>
              <a:rPr lang="sv-SE" dirty="0"/>
              <a:t>ö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16A4B-6E18-E0B0-B311-F73CE9A66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496" y="872877"/>
            <a:ext cx="5321300" cy="57213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E4CF18F-BA6D-5962-2C95-3BB135AABE5B}"/>
              </a:ext>
            </a:extLst>
          </p:cNvPr>
          <p:cNvCxnSpPr/>
          <p:nvPr/>
        </p:nvCxnSpPr>
        <p:spPr>
          <a:xfrm>
            <a:off x="2255520" y="6502787"/>
            <a:ext cx="2296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467D6141-CACB-F523-9C8B-8E063423AADE}"/>
              </a:ext>
            </a:extLst>
          </p:cNvPr>
          <p:cNvSpPr/>
          <p:nvPr/>
        </p:nvSpPr>
        <p:spPr>
          <a:xfrm>
            <a:off x="9313252" y="365125"/>
            <a:ext cx="2573948" cy="1325562"/>
          </a:xfrm>
          <a:prstGeom prst="wedgeEllipseCallout">
            <a:avLst>
              <a:gd name="adj1" fmla="val -83653"/>
              <a:gd name="adj2" fmla="val 8237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Volleyball overload? ;-)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C49EDA-A4AA-4575-567D-BDE9F9D4F60C}"/>
              </a:ext>
            </a:extLst>
          </p:cNvPr>
          <p:cNvSpPr txBox="1"/>
          <p:nvPr/>
        </p:nvSpPr>
        <p:spPr>
          <a:xfrm>
            <a:off x="838200" y="1595120"/>
            <a:ext cx="3713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Combinations of activities possible, of course!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Meet up for dinner: 18.30 </a:t>
            </a:r>
            <a:r>
              <a:rPr lang="en-US" dirty="0"/>
              <a:t>at </a:t>
            </a:r>
            <a:r>
              <a:rPr lang="en-US" dirty="0" err="1"/>
              <a:t>Kockum</a:t>
            </a:r>
            <a:r>
              <a:rPr lang="en-US" dirty="0"/>
              <a:t> </a:t>
            </a:r>
            <a:r>
              <a:rPr lang="en-US" dirty="0" err="1"/>
              <a:t>Fritid</a:t>
            </a:r>
            <a:r>
              <a:rPr lang="en-US" dirty="0"/>
              <a:t> restaurant </a:t>
            </a:r>
            <a:r>
              <a:rPr lang="en-US" dirty="0" err="1"/>
              <a:t>Fredag</a:t>
            </a:r>
            <a:r>
              <a:rPr lang="en-US" dirty="0"/>
              <a:t> 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Have a nice time!</a:t>
            </a:r>
            <a:endParaRPr lang="en-GB" dirty="0"/>
          </a:p>
        </p:txBody>
      </p:sp>
      <p:pic>
        <p:nvPicPr>
          <p:cNvPr id="13" name="Picture 12" descr="A person sitting on a ledge&#10;&#10;AI-generated content may be incorrect.">
            <a:extLst>
              <a:ext uri="{FF2B5EF4-FFF2-40B4-BE49-F238E27FC236}">
                <a16:creationId xmlns:a16="http://schemas.microsoft.com/office/drawing/2014/main" id="{FAA28AE6-B8FF-ADC7-CD8D-C22D7678D5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7" y="4114437"/>
            <a:ext cx="3062515" cy="229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2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B5E2835-4E47-45B3-9CFE-732FF7B05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5CFD10-71E4-7C04-307E-71D645B1B9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29"/>
          <a:stretch>
            <a:fillRect/>
          </a:stretch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5B45AD5D-AA52-4F7B-9362-576A39AD9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AEDD7960-4866-4399-BEF6-DD1431AB4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863BB4-C410-5B64-302A-36E974BFE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6238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dirty="0"/>
              <a:t>Malmö Excursion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CC2BB7-8B86-3B5C-2DB1-8F03D3812AB6}"/>
              </a:ext>
            </a:extLst>
          </p:cNvPr>
          <p:cNvSpPr txBox="1"/>
          <p:nvPr/>
        </p:nvSpPr>
        <p:spPr>
          <a:xfrm>
            <a:off x="347906" y="2240280"/>
            <a:ext cx="4022925" cy="41056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Departure from Hotel at 14h sharp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Prepare things you want to bring before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Bring </a:t>
            </a:r>
            <a:r>
              <a:rPr lang="en-US" sz="3200" dirty="0">
                <a:solidFill>
                  <a:srgbClr val="FF0000"/>
                </a:solidFill>
              </a:rPr>
              <a:t>towel</a:t>
            </a:r>
            <a:r>
              <a:rPr lang="en-US" sz="3200" dirty="0"/>
              <a:t>/</a:t>
            </a:r>
            <a:r>
              <a:rPr lang="en-US" sz="3200" dirty="0">
                <a:solidFill>
                  <a:srgbClr val="FF0000"/>
                </a:solidFill>
              </a:rPr>
              <a:t>bathing suit </a:t>
            </a:r>
            <a:r>
              <a:rPr lang="en-US" sz="3200" dirty="0"/>
              <a:t>if you plan to swim/do sauna!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No common coffee break organized in the afternoon, bring water or take a “fika” </a:t>
            </a:r>
            <a:r>
              <a:rPr lang="en-US" sz="3200" dirty="0" err="1"/>
              <a:t>somehwhere</a:t>
            </a:r>
            <a:r>
              <a:rPr lang="en-US" sz="3200" dirty="0"/>
              <a:t> on your own.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Dinner in Malmö at </a:t>
            </a:r>
            <a:r>
              <a:rPr lang="en-US" sz="3200" dirty="0">
                <a:solidFill>
                  <a:srgbClr val="FF0000"/>
                </a:solidFill>
              </a:rPr>
              <a:t>18.30</a:t>
            </a:r>
            <a:r>
              <a:rPr lang="en-US" sz="3200" dirty="0"/>
              <a:t> at Fredag49, inside </a:t>
            </a:r>
            <a:r>
              <a:rPr lang="en-US" sz="3200" dirty="0" err="1"/>
              <a:t>Kockum</a:t>
            </a:r>
            <a:r>
              <a:rPr lang="en-US" sz="3200" dirty="0"/>
              <a:t> </a:t>
            </a:r>
            <a:r>
              <a:rPr lang="en-US" sz="3200" dirty="0" err="1"/>
              <a:t>Fritid</a:t>
            </a:r>
            <a:r>
              <a:rPr lang="en-US" sz="3200" dirty="0"/>
              <a:t>!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BBQ, vegetarian options available of course.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highlight>
                  <a:srgbClr val="FFFF00"/>
                </a:highlight>
              </a:rPr>
              <a:t>Bus going back to Lund at 22.00 </a:t>
            </a:r>
            <a:r>
              <a:rPr lang="en-US" sz="3200" dirty="0"/>
              <a:t>from </a:t>
            </a:r>
            <a:r>
              <a:rPr lang="en-US" sz="3200" dirty="0" err="1"/>
              <a:t>Kockum</a:t>
            </a:r>
            <a:r>
              <a:rPr lang="en-US" sz="3200" dirty="0"/>
              <a:t> </a:t>
            </a:r>
            <a:r>
              <a:rPr lang="en-US" sz="3200" dirty="0" err="1"/>
              <a:t>Fritid</a:t>
            </a: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If you wish to stay for longer, you can take the train back to Lund.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980585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9AB13476-CE21-4746-B044-FD491AC84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0510AD-00FB-FE2C-BE14-FC9400FAF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28" y="429768"/>
            <a:ext cx="4095072" cy="164253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dirty="0"/>
              <a:t>What to do in Malmö</a:t>
            </a:r>
          </a:p>
        </p:txBody>
      </p:sp>
      <p:sp>
        <p:nvSpPr>
          <p:cNvPr id="63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9328" y="2423160"/>
            <a:ext cx="3877056" cy="18288"/>
          </a:xfrm>
          <a:custGeom>
            <a:avLst/>
            <a:gdLst>
              <a:gd name="connsiteX0" fmla="*/ 0 w 3877056"/>
              <a:gd name="connsiteY0" fmla="*/ 0 h 18288"/>
              <a:gd name="connsiteX1" fmla="*/ 723717 w 3877056"/>
              <a:gd name="connsiteY1" fmla="*/ 0 h 18288"/>
              <a:gd name="connsiteX2" fmla="*/ 1447434 w 3877056"/>
              <a:gd name="connsiteY2" fmla="*/ 0 h 18288"/>
              <a:gd name="connsiteX3" fmla="*/ 1977299 w 3877056"/>
              <a:gd name="connsiteY3" fmla="*/ 0 h 18288"/>
              <a:gd name="connsiteX4" fmla="*/ 2623475 w 3877056"/>
              <a:gd name="connsiteY4" fmla="*/ 0 h 18288"/>
              <a:gd name="connsiteX5" fmla="*/ 3192109 w 3877056"/>
              <a:gd name="connsiteY5" fmla="*/ 0 h 18288"/>
              <a:gd name="connsiteX6" fmla="*/ 3877056 w 3877056"/>
              <a:gd name="connsiteY6" fmla="*/ 0 h 18288"/>
              <a:gd name="connsiteX7" fmla="*/ 3877056 w 3877056"/>
              <a:gd name="connsiteY7" fmla="*/ 18288 h 18288"/>
              <a:gd name="connsiteX8" fmla="*/ 3230880 w 3877056"/>
              <a:gd name="connsiteY8" fmla="*/ 18288 h 18288"/>
              <a:gd name="connsiteX9" fmla="*/ 2662245 w 3877056"/>
              <a:gd name="connsiteY9" fmla="*/ 18288 h 18288"/>
              <a:gd name="connsiteX10" fmla="*/ 2016069 w 3877056"/>
              <a:gd name="connsiteY10" fmla="*/ 18288 h 18288"/>
              <a:gd name="connsiteX11" fmla="*/ 1408664 w 3877056"/>
              <a:gd name="connsiteY11" fmla="*/ 18288 h 18288"/>
              <a:gd name="connsiteX12" fmla="*/ 840029 w 3877056"/>
              <a:gd name="connsiteY12" fmla="*/ 18288 h 18288"/>
              <a:gd name="connsiteX13" fmla="*/ 0 w 3877056"/>
              <a:gd name="connsiteY13" fmla="*/ 18288 h 18288"/>
              <a:gd name="connsiteX14" fmla="*/ 0 w 3877056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77056" h="18288" fill="none" extrusionOk="0">
                <a:moveTo>
                  <a:pt x="0" y="0"/>
                </a:moveTo>
                <a:cubicBezTo>
                  <a:pt x="155902" y="14477"/>
                  <a:pt x="567164" y="18992"/>
                  <a:pt x="723717" y="0"/>
                </a:cubicBezTo>
                <a:cubicBezTo>
                  <a:pt x="880270" y="-18992"/>
                  <a:pt x="1230427" y="-33316"/>
                  <a:pt x="1447434" y="0"/>
                </a:cubicBezTo>
                <a:cubicBezTo>
                  <a:pt x="1664441" y="33316"/>
                  <a:pt x="1866557" y="5702"/>
                  <a:pt x="1977299" y="0"/>
                </a:cubicBezTo>
                <a:cubicBezTo>
                  <a:pt x="2088041" y="-5702"/>
                  <a:pt x="2302485" y="24099"/>
                  <a:pt x="2623475" y="0"/>
                </a:cubicBezTo>
                <a:cubicBezTo>
                  <a:pt x="2944465" y="-24099"/>
                  <a:pt x="2993399" y="-19795"/>
                  <a:pt x="3192109" y="0"/>
                </a:cubicBezTo>
                <a:cubicBezTo>
                  <a:pt x="3390819" y="19795"/>
                  <a:pt x="3581349" y="-26551"/>
                  <a:pt x="3877056" y="0"/>
                </a:cubicBezTo>
                <a:cubicBezTo>
                  <a:pt x="3877095" y="7328"/>
                  <a:pt x="3877675" y="9982"/>
                  <a:pt x="3877056" y="18288"/>
                </a:cubicBezTo>
                <a:cubicBezTo>
                  <a:pt x="3576596" y="42394"/>
                  <a:pt x="3502355" y="16962"/>
                  <a:pt x="3230880" y="18288"/>
                </a:cubicBezTo>
                <a:cubicBezTo>
                  <a:pt x="2959405" y="19614"/>
                  <a:pt x="2924948" y="18543"/>
                  <a:pt x="2662245" y="18288"/>
                </a:cubicBezTo>
                <a:cubicBezTo>
                  <a:pt x="2399543" y="18033"/>
                  <a:pt x="2231855" y="26028"/>
                  <a:pt x="2016069" y="18288"/>
                </a:cubicBezTo>
                <a:cubicBezTo>
                  <a:pt x="1800283" y="10548"/>
                  <a:pt x="1665927" y="755"/>
                  <a:pt x="1408664" y="18288"/>
                </a:cubicBezTo>
                <a:cubicBezTo>
                  <a:pt x="1151402" y="35821"/>
                  <a:pt x="1016899" y="28407"/>
                  <a:pt x="840029" y="18288"/>
                </a:cubicBezTo>
                <a:cubicBezTo>
                  <a:pt x="663160" y="8169"/>
                  <a:pt x="304031" y="-14425"/>
                  <a:pt x="0" y="18288"/>
                </a:cubicBezTo>
                <a:cubicBezTo>
                  <a:pt x="-593" y="9736"/>
                  <a:pt x="244" y="6610"/>
                  <a:pt x="0" y="0"/>
                </a:cubicBezTo>
                <a:close/>
              </a:path>
              <a:path w="3877056" h="18288" stroke="0" extrusionOk="0">
                <a:moveTo>
                  <a:pt x="0" y="0"/>
                </a:moveTo>
                <a:cubicBezTo>
                  <a:pt x="205869" y="28368"/>
                  <a:pt x="460328" y="6409"/>
                  <a:pt x="646176" y="0"/>
                </a:cubicBezTo>
                <a:cubicBezTo>
                  <a:pt x="832024" y="-6409"/>
                  <a:pt x="1043494" y="26447"/>
                  <a:pt x="1331123" y="0"/>
                </a:cubicBezTo>
                <a:cubicBezTo>
                  <a:pt x="1618752" y="-26447"/>
                  <a:pt x="1675797" y="-26969"/>
                  <a:pt x="1938528" y="0"/>
                </a:cubicBezTo>
                <a:cubicBezTo>
                  <a:pt x="2201259" y="26969"/>
                  <a:pt x="2439942" y="23453"/>
                  <a:pt x="2662245" y="0"/>
                </a:cubicBezTo>
                <a:cubicBezTo>
                  <a:pt x="2884548" y="-23453"/>
                  <a:pt x="3094562" y="-7899"/>
                  <a:pt x="3308421" y="0"/>
                </a:cubicBezTo>
                <a:cubicBezTo>
                  <a:pt x="3522280" y="7899"/>
                  <a:pt x="3615459" y="3066"/>
                  <a:pt x="3877056" y="0"/>
                </a:cubicBezTo>
                <a:cubicBezTo>
                  <a:pt x="3877383" y="8595"/>
                  <a:pt x="3876984" y="13110"/>
                  <a:pt x="3877056" y="18288"/>
                </a:cubicBezTo>
                <a:cubicBezTo>
                  <a:pt x="3624575" y="4903"/>
                  <a:pt x="3478089" y="20597"/>
                  <a:pt x="3230880" y="18288"/>
                </a:cubicBezTo>
                <a:cubicBezTo>
                  <a:pt x="2983671" y="15979"/>
                  <a:pt x="2743376" y="19903"/>
                  <a:pt x="2507163" y="18288"/>
                </a:cubicBezTo>
                <a:cubicBezTo>
                  <a:pt x="2270950" y="16673"/>
                  <a:pt x="1992617" y="19013"/>
                  <a:pt x="1822216" y="18288"/>
                </a:cubicBezTo>
                <a:cubicBezTo>
                  <a:pt x="1651815" y="17563"/>
                  <a:pt x="1370782" y="42338"/>
                  <a:pt x="1253581" y="18288"/>
                </a:cubicBezTo>
                <a:cubicBezTo>
                  <a:pt x="1136380" y="-5762"/>
                  <a:pt x="854528" y="8046"/>
                  <a:pt x="723717" y="18288"/>
                </a:cubicBezTo>
                <a:cubicBezTo>
                  <a:pt x="592906" y="28530"/>
                  <a:pt x="166343" y="24405"/>
                  <a:pt x="0" y="18288"/>
                </a:cubicBezTo>
                <a:cubicBezTo>
                  <a:pt x="822" y="10564"/>
                  <a:pt x="-23" y="457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4489765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B4FFD7F5-24BC-88BB-3DF7-F84EFBA3B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892" y="2555748"/>
            <a:ext cx="6781890" cy="4058411"/>
          </a:xfrm>
        </p:spPr>
        <p:txBody>
          <a:bodyPr>
            <a:noAutofit/>
          </a:bodyPr>
          <a:lstStyle/>
          <a:p>
            <a:r>
              <a:rPr lang="en-US" sz="1600" dirty="0"/>
              <a:t>Sauna and swim at “</a:t>
            </a:r>
            <a:r>
              <a:rPr lang="en-US" sz="1600" dirty="0" err="1"/>
              <a:t>Kallbadhuset</a:t>
            </a:r>
            <a:r>
              <a:rPr lang="en-US" sz="1600" dirty="0"/>
              <a:t>” (90 SEK)</a:t>
            </a:r>
          </a:p>
          <a:p>
            <a:pPr lvl="1"/>
            <a:r>
              <a:rPr lang="en-US" sz="1600" dirty="0"/>
              <a:t>If you do not wish to do sauna, you can just grab a drink at the nice café</a:t>
            </a:r>
          </a:p>
          <a:p>
            <a:r>
              <a:rPr lang="en-US" sz="1600" dirty="0"/>
              <a:t>Swimming at </a:t>
            </a:r>
            <a:r>
              <a:rPr lang="en-US" sz="1600" dirty="0" err="1"/>
              <a:t>Kockum</a:t>
            </a:r>
            <a:r>
              <a:rPr lang="en-US" sz="1600" dirty="0"/>
              <a:t> </a:t>
            </a:r>
            <a:r>
              <a:rPr lang="en-US" sz="1600" dirty="0" err="1"/>
              <a:t>Fritid</a:t>
            </a:r>
            <a:r>
              <a:rPr lang="en-US" sz="1600" dirty="0"/>
              <a:t>  (90 SEK)</a:t>
            </a:r>
          </a:p>
          <a:p>
            <a:r>
              <a:rPr lang="en-US" sz="1600" dirty="0"/>
              <a:t>Hang out on the </a:t>
            </a:r>
            <a:r>
              <a:rPr lang="en-US" sz="1600" dirty="0" err="1"/>
              <a:t>Ribersborg</a:t>
            </a:r>
            <a:r>
              <a:rPr lang="en-US" sz="1600" dirty="0"/>
              <a:t> beach, bring a book and relax.</a:t>
            </a:r>
          </a:p>
          <a:p>
            <a:r>
              <a:rPr lang="en-US" sz="1600" dirty="0"/>
              <a:t>Walk in the city center, shopping. The </a:t>
            </a:r>
            <a:r>
              <a:rPr lang="en-US" sz="1600" dirty="0" err="1"/>
              <a:t>Södergatan</a:t>
            </a:r>
            <a:r>
              <a:rPr lang="en-US" sz="1600" dirty="0"/>
              <a:t> street is a good place, just after “Stortorget”</a:t>
            </a:r>
          </a:p>
          <a:p>
            <a:r>
              <a:rPr lang="en-US" sz="1600" dirty="0"/>
              <a:t>Visit the Malmö Museum (50 SEK for students) </a:t>
            </a:r>
          </a:p>
          <a:p>
            <a:pPr lvl="1"/>
            <a:r>
              <a:rPr lang="en-US" sz="1200" dirty="0"/>
              <a:t>Museum is closing at 17h in the summer!</a:t>
            </a:r>
          </a:p>
          <a:p>
            <a:pPr lvl="1"/>
            <a:r>
              <a:rPr lang="en-US" sz="1200" dirty="0"/>
              <a:t>Follow Kristina</a:t>
            </a:r>
          </a:p>
          <a:p>
            <a:pPr lvl="1"/>
            <a:r>
              <a:rPr lang="en-US" sz="1200" dirty="0"/>
              <a:t>Visit to the </a:t>
            </a:r>
            <a:r>
              <a:rPr lang="en-US" sz="1200" dirty="0" err="1"/>
              <a:t>cosy</a:t>
            </a:r>
            <a:r>
              <a:rPr lang="en-US" sz="1200" dirty="0"/>
              <a:t> café in </a:t>
            </a:r>
            <a:r>
              <a:rPr lang="en-US" sz="1200" dirty="0" err="1"/>
              <a:t>Slottsträdgården,behind</a:t>
            </a:r>
            <a:r>
              <a:rPr lang="en-US" sz="1200" dirty="0"/>
              <a:t> the museum.</a:t>
            </a:r>
          </a:p>
          <a:p>
            <a:r>
              <a:rPr lang="en-US" sz="1600" dirty="0"/>
              <a:t>Volleyball on the beach, follow Alberto (likely after sauna)</a:t>
            </a:r>
          </a:p>
          <a:p>
            <a:r>
              <a:rPr lang="en-US" sz="1600" dirty="0"/>
              <a:t>Rent a bike, bike to the bridge (from Central station)</a:t>
            </a:r>
          </a:p>
          <a:p>
            <a:r>
              <a:rPr lang="en-US" sz="1600" dirty="0"/>
              <a:t>Share your location in the </a:t>
            </a:r>
            <a:r>
              <a:rPr lang="en-US" sz="1600" dirty="0" err="1"/>
              <a:t>Whatsapp</a:t>
            </a:r>
            <a:r>
              <a:rPr lang="en-US" sz="1600" dirty="0"/>
              <a:t> group if you find interesting spots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711813-602C-4114-AE77-EB6283016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5" r="11457" b="-1"/>
          <a:stretch>
            <a:fillRect/>
          </a:stretch>
        </p:blipFill>
        <p:spPr>
          <a:xfrm>
            <a:off x="5852595" y="82296"/>
            <a:ext cx="2355984" cy="2783223"/>
          </a:xfrm>
          <a:custGeom>
            <a:avLst/>
            <a:gdLst/>
            <a:ahLst/>
            <a:cxnLst/>
            <a:rect l="l" t="t" r="r" b="b"/>
            <a:pathLst>
              <a:path w="3044866" h="3597039">
                <a:moveTo>
                  <a:pt x="19840" y="0"/>
                </a:moveTo>
                <a:lnTo>
                  <a:pt x="3028263" y="0"/>
                </a:lnTo>
                <a:lnTo>
                  <a:pt x="3024697" y="140686"/>
                </a:lnTo>
                <a:cubicBezTo>
                  <a:pt x="3025259" y="312749"/>
                  <a:pt x="3037669" y="484544"/>
                  <a:pt x="3035552" y="655695"/>
                </a:cubicBezTo>
                <a:cubicBezTo>
                  <a:pt x="3034423" y="750938"/>
                  <a:pt x="3013255" y="845927"/>
                  <a:pt x="3017206" y="941424"/>
                </a:cubicBezTo>
                <a:cubicBezTo>
                  <a:pt x="3028778" y="1230836"/>
                  <a:pt x="3024968" y="1520375"/>
                  <a:pt x="3040069" y="1809660"/>
                </a:cubicBezTo>
                <a:cubicBezTo>
                  <a:pt x="3049835" y="1950657"/>
                  <a:pt x="3044683" y="2092164"/>
                  <a:pt x="3024686" y="2232285"/>
                </a:cubicBezTo>
                <a:cubicBezTo>
                  <a:pt x="3008033" y="2337306"/>
                  <a:pt x="3018335" y="2443217"/>
                  <a:pt x="3025391" y="2548746"/>
                </a:cubicBezTo>
                <a:cubicBezTo>
                  <a:pt x="3034000" y="2676499"/>
                  <a:pt x="3038657" y="2804125"/>
                  <a:pt x="3024544" y="2932131"/>
                </a:cubicBezTo>
                <a:cubicBezTo>
                  <a:pt x="3014384" y="3023183"/>
                  <a:pt x="3023839" y="3114743"/>
                  <a:pt x="3029484" y="3206050"/>
                </a:cubicBezTo>
                <a:cubicBezTo>
                  <a:pt x="3036822" y="3301343"/>
                  <a:pt x="3036822" y="3396994"/>
                  <a:pt x="3029484" y="3492287"/>
                </a:cubicBezTo>
                <a:lnTo>
                  <a:pt x="3026528" y="3584038"/>
                </a:lnTo>
                <a:lnTo>
                  <a:pt x="2536033" y="3578457"/>
                </a:lnTo>
                <a:cubicBezTo>
                  <a:pt x="2378057" y="3583558"/>
                  <a:pt x="2220080" y="3585390"/>
                  <a:pt x="2062105" y="3578457"/>
                </a:cubicBezTo>
                <a:cubicBezTo>
                  <a:pt x="1889685" y="3570479"/>
                  <a:pt x="1717648" y="3579504"/>
                  <a:pt x="1545736" y="3591536"/>
                </a:cubicBezTo>
                <a:cubicBezTo>
                  <a:pt x="1379525" y="3603177"/>
                  <a:pt x="1213695" y="3594544"/>
                  <a:pt x="1047737" y="3582381"/>
                </a:cubicBezTo>
                <a:cubicBezTo>
                  <a:pt x="872873" y="3569328"/>
                  <a:pt x="697288" y="3570585"/>
                  <a:pt x="522627" y="3586174"/>
                </a:cubicBezTo>
                <a:cubicBezTo>
                  <a:pt x="408103" y="3596376"/>
                  <a:pt x="293327" y="3581074"/>
                  <a:pt x="179310" y="3582119"/>
                </a:cubicBezTo>
                <a:lnTo>
                  <a:pt x="12768" y="3583434"/>
                </a:lnTo>
                <a:lnTo>
                  <a:pt x="14927" y="3541208"/>
                </a:lnTo>
                <a:cubicBezTo>
                  <a:pt x="24495" y="3440295"/>
                  <a:pt x="35084" y="3338234"/>
                  <a:pt x="15947" y="3236172"/>
                </a:cubicBezTo>
                <a:cubicBezTo>
                  <a:pt x="7719" y="3188816"/>
                  <a:pt x="7719" y="3140388"/>
                  <a:pt x="15947" y="3093031"/>
                </a:cubicBezTo>
                <a:cubicBezTo>
                  <a:pt x="25898" y="3029243"/>
                  <a:pt x="35339" y="2966092"/>
                  <a:pt x="22581" y="2901666"/>
                </a:cubicBezTo>
                <a:cubicBezTo>
                  <a:pt x="16968" y="2873599"/>
                  <a:pt x="12758" y="2845277"/>
                  <a:pt x="9823" y="2816955"/>
                </a:cubicBezTo>
                <a:cubicBezTo>
                  <a:pt x="3980" y="2744645"/>
                  <a:pt x="6072" y="2671926"/>
                  <a:pt x="16074" y="2600075"/>
                </a:cubicBezTo>
                <a:cubicBezTo>
                  <a:pt x="25643" y="2516640"/>
                  <a:pt x="10079" y="2432694"/>
                  <a:pt x="22836" y="2349514"/>
                </a:cubicBezTo>
                <a:cubicBezTo>
                  <a:pt x="31895" y="2282524"/>
                  <a:pt x="32239" y="2214640"/>
                  <a:pt x="23857" y="2147560"/>
                </a:cubicBezTo>
                <a:cubicBezTo>
                  <a:pt x="8778" y="2020749"/>
                  <a:pt x="9721" y="1892547"/>
                  <a:pt x="26663" y="1765978"/>
                </a:cubicBezTo>
                <a:cubicBezTo>
                  <a:pt x="37125" y="1692111"/>
                  <a:pt x="43121" y="1616076"/>
                  <a:pt x="24367" y="1543612"/>
                </a:cubicBezTo>
                <a:cubicBezTo>
                  <a:pt x="-19775" y="1373297"/>
                  <a:pt x="5996" y="1202727"/>
                  <a:pt x="24367" y="1033305"/>
                </a:cubicBezTo>
                <a:cubicBezTo>
                  <a:pt x="35530" y="942318"/>
                  <a:pt x="35786" y="850322"/>
                  <a:pt x="25133" y="759271"/>
                </a:cubicBezTo>
                <a:cubicBezTo>
                  <a:pt x="6226" y="624792"/>
                  <a:pt x="2577" y="488614"/>
                  <a:pt x="14289" y="353321"/>
                </a:cubicBezTo>
                <a:cubicBezTo>
                  <a:pt x="24877" y="242712"/>
                  <a:pt x="35339" y="131848"/>
                  <a:pt x="22581" y="20346"/>
                </a:cubicBezTo>
                <a:close/>
              </a:path>
            </a:pathLst>
          </a:custGeom>
        </p:spPr>
      </p:pic>
      <p:pic>
        <p:nvPicPr>
          <p:cNvPr id="5" name="Content Placeholder 4" descr="A swimming pool with stairs and ladder&#10;&#10;AI-generated content may be incorrect.">
            <a:extLst>
              <a:ext uri="{FF2B5EF4-FFF2-40B4-BE49-F238E27FC236}">
                <a16:creationId xmlns:a16="http://schemas.microsoft.com/office/drawing/2014/main" id="{90ABC1A5-7546-4600-895E-FE5ED2B1D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r="18127" b="1"/>
          <a:stretch>
            <a:fillRect/>
          </a:stretch>
        </p:blipFill>
        <p:spPr>
          <a:xfrm>
            <a:off x="6992830" y="2389812"/>
            <a:ext cx="2431498" cy="2447145"/>
          </a:xfrm>
          <a:custGeom>
            <a:avLst/>
            <a:gdLst/>
            <a:ahLst/>
            <a:cxnLst/>
            <a:rect l="l" t="t" r="r" b="b"/>
            <a:pathLst>
              <a:path w="3045969" h="3065570">
                <a:moveTo>
                  <a:pt x="2750933" y="0"/>
                </a:moveTo>
                <a:lnTo>
                  <a:pt x="3043770" y="11038"/>
                </a:lnTo>
                <a:lnTo>
                  <a:pt x="3045607" y="37526"/>
                </a:lnTo>
                <a:cubicBezTo>
                  <a:pt x="3047625" y="113720"/>
                  <a:pt x="3040851" y="189914"/>
                  <a:pt x="3034394" y="266109"/>
                </a:cubicBezTo>
                <a:cubicBezTo>
                  <a:pt x="3019012" y="444912"/>
                  <a:pt x="3025927" y="623588"/>
                  <a:pt x="3037217" y="802010"/>
                </a:cubicBezTo>
                <a:cubicBezTo>
                  <a:pt x="3044443" y="924849"/>
                  <a:pt x="3040477" y="1048016"/>
                  <a:pt x="3025363" y="1170283"/>
                </a:cubicBezTo>
                <a:cubicBezTo>
                  <a:pt x="3020000" y="1218920"/>
                  <a:pt x="3020987" y="1267685"/>
                  <a:pt x="3020000" y="1316450"/>
                </a:cubicBezTo>
                <a:cubicBezTo>
                  <a:pt x="3019717" y="1325847"/>
                  <a:pt x="3026069" y="1336767"/>
                  <a:pt x="3014637" y="1344641"/>
                </a:cubicBezTo>
                <a:lnTo>
                  <a:pt x="3014637" y="1357340"/>
                </a:lnTo>
                <a:cubicBezTo>
                  <a:pt x="3027198" y="1364325"/>
                  <a:pt x="3020706" y="1375754"/>
                  <a:pt x="3021693" y="1384898"/>
                </a:cubicBezTo>
                <a:cubicBezTo>
                  <a:pt x="3038360" y="1560005"/>
                  <a:pt x="3040872" y="1735963"/>
                  <a:pt x="3029173" y="1911401"/>
                </a:cubicBezTo>
                <a:cubicBezTo>
                  <a:pt x="3020564" y="2072933"/>
                  <a:pt x="3029455" y="2234211"/>
                  <a:pt x="3039899" y="2395617"/>
                </a:cubicBezTo>
                <a:cubicBezTo>
                  <a:pt x="3052317" y="2587500"/>
                  <a:pt x="3032560" y="2779256"/>
                  <a:pt x="3029596" y="2971138"/>
                </a:cubicBezTo>
                <a:cubicBezTo>
                  <a:pt x="3029314" y="2988346"/>
                  <a:pt x="3030372" y="3005585"/>
                  <a:pt x="3031678" y="3022824"/>
                </a:cubicBezTo>
                <a:lnTo>
                  <a:pt x="3034625" y="3065570"/>
                </a:lnTo>
                <a:lnTo>
                  <a:pt x="24938" y="3065570"/>
                </a:lnTo>
                <a:lnTo>
                  <a:pt x="25911" y="3001918"/>
                </a:lnTo>
                <a:cubicBezTo>
                  <a:pt x="28191" y="2973959"/>
                  <a:pt x="32318" y="2946151"/>
                  <a:pt x="38276" y="2918677"/>
                </a:cubicBezTo>
                <a:cubicBezTo>
                  <a:pt x="68779" y="2777462"/>
                  <a:pt x="65552" y="2631030"/>
                  <a:pt x="28835" y="2491295"/>
                </a:cubicBezTo>
                <a:cubicBezTo>
                  <a:pt x="-4463" y="2359636"/>
                  <a:pt x="-11352" y="2227594"/>
                  <a:pt x="21053" y="2094786"/>
                </a:cubicBezTo>
                <a:cubicBezTo>
                  <a:pt x="51646" y="1971356"/>
                  <a:pt x="50153" y="1842146"/>
                  <a:pt x="16716" y="1719456"/>
                </a:cubicBezTo>
                <a:cubicBezTo>
                  <a:pt x="9316" y="1687689"/>
                  <a:pt x="4787" y="1655323"/>
                  <a:pt x="3192" y="1622752"/>
                </a:cubicBezTo>
                <a:cubicBezTo>
                  <a:pt x="-6887" y="1503851"/>
                  <a:pt x="10081" y="1386608"/>
                  <a:pt x="24242" y="1269110"/>
                </a:cubicBezTo>
                <a:cubicBezTo>
                  <a:pt x="33683" y="1194222"/>
                  <a:pt x="48099" y="1118569"/>
                  <a:pt x="24242" y="1044447"/>
                </a:cubicBezTo>
                <a:cubicBezTo>
                  <a:pt x="7899" y="992791"/>
                  <a:pt x="4264" y="937959"/>
                  <a:pt x="13654" y="884594"/>
                </a:cubicBezTo>
                <a:cubicBezTo>
                  <a:pt x="29486" y="789881"/>
                  <a:pt x="32790" y="693497"/>
                  <a:pt x="23477" y="597929"/>
                </a:cubicBezTo>
                <a:cubicBezTo>
                  <a:pt x="17328" y="534919"/>
                  <a:pt x="18272" y="471411"/>
                  <a:pt x="26284" y="408605"/>
                </a:cubicBezTo>
                <a:cubicBezTo>
                  <a:pt x="36872" y="324149"/>
                  <a:pt x="53330" y="238162"/>
                  <a:pt x="33300" y="153452"/>
                </a:cubicBezTo>
                <a:cubicBezTo>
                  <a:pt x="25327" y="119804"/>
                  <a:pt x="19745" y="86163"/>
                  <a:pt x="16058" y="52511"/>
                </a:cubicBezTo>
                <a:lnTo>
                  <a:pt x="13611" y="10473"/>
                </a:lnTo>
                <a:lnTo>
                  <a:pt x="222689" y="5194"/>
                </a:lnTo>
                <a:cubicBezTo>
                  <a:pt x="477949" y="4054"/>
                  <a:pt x="733156" y="16119"/>
                  <a:pt x="988364" y="17002"/>
                </a:cubicBezTo>
                <a:cubicBezTo>
                  <a:pt x="1097946" y="17394"/>
                  <a:pt x="1207148" y="12424"/>
                  <a:pt x="1316477" y="7977"/>
                </a:cubicBezTo>
                <a:cubicBezTo>
                  <a:pt x="1457478" y="2353"/>
                  <a:pt x="1598225" y="13470"/>
                  <a:pt x="1738973" y="11247"/>
                </a:cubicBezTo>
                <a:cubicBezTo>
                  <a:pt x="1972073" y="7585"/>
                  <a:pt x="2205047" y="18310"/>
                  <a:pt x="2438148" y="11247"/>
                </a:cubicBezTo>
                <a:cubicBezTo>
                  <a:pt x="2542410" y="7977"/>
                  <a:pt x="2646671" y="3007"/>
                  <a:pt x="2750933" y="0"/>
                </a:cubicBezTo>
                <a:close/>
              </a:path>
            </a:pathLst>
          </a:cu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3E3112-E6EE-FC6F-C0B8-3F95F7AD0D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143" r="6758" b="3"/>
          <a:stretch>
            <a:fillRect/>
          </a:stretch>
        </p:blipFill>
        <p:spPr>
          <a:xfrm>
            <a:off x="8741884" y="10"/>
            <a:ext cx="3450109" cy="3639302"/>
          </a:xfrm>
          <a:custGeom>
            <a:avLst/>
            <a:gdLst/>
            <a:ahLst/>
            <a:cxnLst/>
            <a:rect l="l" t="t" r="r" b="b"/>
            <a:pathLst>
              <a:path w="3928092" h="4143506">
                <a:moveTo>
                  <a:pt x="23605" y="0"/>
                </a:moveTo>
                <a:lnTo>
                  <a:pt x="3928092" y="0"/>
                </a:lnTo>
                <a:lnTo>
                  <a:pt x="3928092" y="4125656"/>
                </a:lnTo>
                <a:lnTo>
                  <a:pt x="3780617" y="4131078"/>
                </a:lnTo>
                <a:cubicBezTo>
                  <a:pt x="3614346" y="4131561"/>
                  <a:pt x="3448073" y="4118803"/>
                  <a:pt x="3281801" y="4125634"/>
                </a:cubicBezTo>
                <a:cubicBezTo>
                  <a:pt x="3062120" y="4134609"/>
                  <a:pt x="2842441" y="4144923"/>
                  <a:pt x="2622887" y="4130456"/>
                </a:cubicBezTo>
                <a:cubicBezTo>
                  <a:pt x="2472401" y="4120545"/>
                  <a:pt x="2321159" y="4107551"/>
                  <a:pt x="2169916" y="4111570"/>
                </a:cubicBezTo>
                <a:cubicBezTo>
                  <a:pt x="2014640" y="4115856"/>
                  <a:pt x="1859994" y="4129920"/>
                  <a:pt x="1705097" y="4140234"/>
                </a:cubicBezTo>
                <a:cubicBezTo>
                  <a:pt x="1591463" y="4147694"/>
                  <a:pt x="1477389" y="4142391"/>
                  <a:pt x="1364801" y="4124429"/>
                </a:cubicBezTo>
                <a:cubicBezTo>
                  <a:pt x="1284516" y="4111703"/>
                  <a:pt x="1203727" y="4117195"/>
                  <a:pt x="1123316" y="4121750"/>
                </a:cubicBezTo>
                <a:cubicBezTo>
                  <a:pt x="978124" y="4130323"/>
                  <a:pt x="833434" y="4143717"/>
                  <a:pt x="688243" y="4130323"/>
                </a:cubicBezTo>
                <a:cubicBezTo>
                  <a:pt x="558551" y="4118266"/>
                  <a:pt x="427601" y="4108489"/>
                  <a:pt x="298918" y="4118266"/>
                </a:cubicBezTo>
                <a:cubicBezTo>
                  <a:pt x="234577" y="4123155"/>
                  <a:pt x="170204" y="4128045"/>
                  <a:pt x="105785" y="4130037"/>
                </a:cubicBezTo>
                <a:lnTo>
                  <a:pt x="15503" y="4130462"/>
                </a:lnTo>
                <a:lnTo>
                  <a:pt x="14458" y="4122289"/>
                </a:lnTo>
                <a:cubicBezTo>
                  <a:pt x="3338" y="4042653"/>
                  <a:pt x="-1375" y="3962394"/>
                  <a:pt x="346" y="3882149"/>
                </a:cubicBezTo>
                <a:cubicBezTo>
                  <a:pt x="205" y="3686075"/>
                  <a:pt x="9942" y="3490383"/>
                  <a:pt x="27583" y="3294816"/>
                </a:cubicBezTo>
                <a:cubicBezTo>
                  <a:pt x="31859" y="3222826"/>
                  <a:pt x="29926" y="3150656"/>
                  <a:pt x="21797" y="3078932"/>
                </a:cubicBezTo>
                <a:cubicBezTo>
                  <a:pt x="13668" y="2997950"/>
                  <a:pt x="16505" y="2916372"/>
                  <a:pt x="30264" y="2835999"/>
                </a:cubicBezTo>
                <a:cubicBezTo>
                  <a:pt x="47622" y="2740756"/>
                  <a:pt x="39860" y="2645513"/>
                  <a:pt x="33510" y="2550270"/>
                </a:cubicBezTo>
                <a:cubicBezTo>
                  <a:pt x="16152" y="2288796"/>
                  <a:pt x="-5017" y="2027322"/>
                  <a:pt x="9096" y="1764959"/>
                </a:cubicBezTo>
                <a:cubicBezTo>
                  <a:pt x="12060" y="1708956"/>
                  <a:pt x="25042" y="1654350"/>
                  <a:pt x="30406" y="1598729"/>
                </a:cubicBezTo>
                <a:cubicBezTo>
                  <a:pt x="46071" y="1437069"/>
                  <a:pt x="27723" y="1276045"/>
                  <a:pt x="20244" y="1114767"/>
                </a:cubicBezTo>
                <a:cubicBezTo>
                  <a:pt x="9491" y="936281"/>
                  <a:pt x="11664" y="757351"/>
                  <a:pt x="26736" y="579120"/>
                </a:cubicBezTo>
                <a:cubicBezTo>
                  <a:pt x="36191" y="482353"/>
                  <a:pt x="39402" y="385459"/>
                  <a:pt x="38237" y="288533"/>
                </a:cubicBezTo>
                <a:close/>
              </a:path>
            </a:pathLst>
          </a:custGeom>
        </p:spPr>
      </p:pic>
      <p:pic>
        <p:nvPicPr>
          <p:cNvPr id="7" name="Picture 6" descr="A long wooden dock with a white railing leading to a building&#10;&#10;AI-generated content may be incorrect.">
            <a:extLst>
              <a:ext uri="{FF2B5EF4-FFF2-40B4-BE49-F238E27FC236}">
                <a16:creationId xmlns:a16="http://schemas.microsoft.com/office/drawing/2014/main" id="{6FA23BFE-8431-E69C-310C-162B435BC5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" r="-4" b="3081"/>
          <a:stretch>
            <a:fillRect/>
          </a:stretch>
        </p:blipFill>
        <p:spPr>
          <a:xfrm>
            <a:off x="8281029" y="4328330"/>
            <a:ext cx="3910971" cy="2529660"/>
          </a:xfrm>
          <a:custGeom>
            <a:avLst/>
            <a:gdLst/>
            <a:ahLst/>
            <a:cxnLst/>
            <a:rect l="l" t="t" r="r" b="b"/>
            <a:pathLst>
              <a:path w="3910971" h="2529660">
                <a:moveTo>
                  <a:pt x="842684" y="662"/>
                </a:moveTo>
                <a:cubicBezTo>
                  <a:pt x="941895" y="-744"/>
                  <a:pt x="1041116" y="93"/>
                  <a:pt x="1140350" y="3173"/>
                </a:cubicBezTo>
                <a:cubicBezTo>
                  <a:pt x="1210804" y="5316"/>
                  <a:pt x="1279746" y="24605"/>
                  <a:pt x="1350451" y="29025"/>
                </a:cubicBezTo>
                <a:cubicBezTo>
                  <a:pt x="1535093" y="40276"/>
                  <a:pt x="1719483" y="30901"/>
                  <a:pt x="1903495" y="18310"/>
                </a:cubicBezTo>
                <a:cubicBezTo>
                  <a:pt x="2151898" y="628"/>
                  <a:pt x="2401172" y="2101"/>
                  <a:pt x="2649374" y="22730"/>
                </a:cubicBezTo>
                <a:cubicBezTo>
                  <a:pt x="2869445" y="43947"/>
                  <a:pt x="3091027" y="39942"/>
                  <a:pt x="3310304" y="10808"/>
                </a:cubicBezTo>
                <a:cubicBezTo>
                  <a:pt x="3434575" y="-7007"/>
                  <a:pt x="3559980" y="9067"/>
                  <a:pt x="3684881" y="10808"/>
                </a:cubicBezTo>
                <a:cubicBezTo>
                  <a:pt x="3752435" y="11746"/>
                  <a:pt x="3819992" y="12684"/>
                  <a:pt x="3887420" y="15630"/>
                </a:cubicBezTo>
                <a:lnTo>
                  <a:pt x="3910971" y="11103"/>
                </a:lnTo>
                <a:lnTo>
                  <a:pt x="3910971" y="2529660"/>
                </a:lnTo>
                <a:lnTo>
                  <a:pt x="6242" y="2529660"/>
                </a:lnTo>
                <a:lnTo>
                  <a:pt x="25280" y="2158134"/>
                </a:lnTo>
                <a:cubicBezTo>
                  <a:pt x="28243" y="1914439"/>
                  <a:pt x="36288" y="1670236"/>
                  <a:pt x="11167" y="1427303"/>
                </a:cubicBezTo>
                <a:cubicBezTo>
                  <a:pt x="-5908" y="1262723"/>
                  <a:pt x="865" y="1098905"/>
                  <a:pt x="3970" y="934453"/>
                </a:cubicBezTo>
                <a:cubicBezTo>
                  <a:pt x="7498" y="749680"/>
                  <a:pt x="5805" y="564783"/>
                  <a:pt x="5805" y="380010"/>
                </a:cubicBezTo>
                <a:cubicBezTo>
                  <a:pt x="5522" y="299625"/>
                  <a:pt x="10321" y="219748"/>
                  <a:pt x="18506" y="139744"/>
                </a:cubicBezTo>
                <a:lnTo>
                  <a:pt x="19072" y="23791"/>
                </a:lnTo>
                <a:lnTo>
                  <a:pt x="67093" y="27133"/>
                </a:lnTo>
                <a:cubicBezTo>
                  <a:pt x="226530" y="32207"/>
                  <a:pt x="385807" y="21156"/>
                  <a:pt x="545085" y="11612"/>
                </a:cubicBezTo>
                <a:cubicBezTo>
                  <a:pt x="644275" y="5719"/>
                  <a:pt x="743474" y="2069"/>
                  <a:pt x="842684" y="66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78512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5435A-FBA9-1A29-0C6F-37483194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68543" cy="1325563"/>
          </a:xfrm>
        </p:spPr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B67243-ABA6-D763-2A80-5E28F1D92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53" y="90289"/>
            <a:ext cx="10678886" cy="67749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790120-02D3-C6C7-DE2E-E9A73008444A}"/>
              </a:ext>
            </a:extLst>
          </p:cNvPr>
          <p:cNvSpPr txBox="1"/>
          <p:nvPr/>
        </p:nvSpPr>
        <p:spPr>
          <a:xfrm>
            <a:off x="3767328" y="3531885"/>
            <a:ext cx="2258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Dinner place inside Kockum Fritid, restaurant Fredag49 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AC269A-3E9A-E76E-3DB3-3770273881AB}"/>
              </a:ext>
            </a:extLst>
          </p:cNvPr>
          <p:cNvCxnSpPr/>
          <p:nvPr/>
        </p:nvCxnSpPr>
        <p:spPr>
          <a:xfrm flipH="1">
            <a:off x="3282696" y="3767328"/>
            <a:ext cx="365760" cy="1828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EC4A044-CE09-A366-CE08-88291ED9A04C}"/>
              </a:ext>
            </a:extLst>
          </p:cNvPr>
          <p:cNvSpPr txBox="1"/>
          <p:nvPr/>
        </p:nvSpPr>
        <p:spPr>
          <a:xfrm>
            <a:off x="3323844" y="180459"/>
            <a:ext cx="151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Volleyball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1953DD-33D0-B02B-5EB4-D48F4A9F0388}"/>
              </a:ext>
            </a:extLst>
          </p:cNvPr>
          <p:cNvCxnSpPr/>
          <p:nvPr/>
        </p:nvCxnSpPr>
        <p:spPr>
          <a:xfrm flipH="1" flipV="1">
            <a:off x="2752344" y="219456"/>
            <a:ext cx="429768" cy="145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89E536-C0A8-873C-DF69-8F0F453ADB64}"/>
              </a:ext>
            </a:extLst>
          </p:cNvPr>
          <p:cNvSpPr txBox="1"/>
          <p:nvPr/>
        </p:nvSpPr>
        <p:spPr>
          <a:xfrm>
            <a:off x="6702987" y="5444252"/>
            <a:ext cx="177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Museums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085EBD8-9F71-5E31-BB84-BA45D46D5388}"/>
              </a:ext>
            </a:extLst>
          </p:cNvPr>
          <p:cNvCxnSpPr>
            <a:cxnSpLocks/>
          </p:cNvCxnSpPr>
          <p:nvPr/>
        </p:nvCxnSpPr>
        <p:spPr>
          <a:xfrm flipH="1">
            <a:off x="5806440" y="5632704"/>
            <a:ext cx="8686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95F96EE-3624-5EDC-322F-69C473EFFF90}"/>
              </a:ext>
            </a:extLst>
          </p:cNvPr>
          <p:cNvSpPr txBox="1"/>
          <p:nvPr/>
        </p:nvSpPr>
        <p:spPr>
          <a:xfrm>
            <a:off x="2990741" y="5935456"/>
            <a:ext cx="122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Nice café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3DD7BA8-18A7-26A1-136F-F5156297EFD3}"/>
              </a:ext>
            </a:extLst>
          </p:cNvPr>
          <p:cNvCxnSpPr/>
          <p:nvPr/>
        </p:nvCxnSpPr>
        <p:spPr>
          <a:xfrm>
            <a:off x="4059936" y="6172200"/>
            <a:ext cx="1746504" cy="2651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D78449C-0267-64C7-F883-94BB6F1D2093}"/>
              </a:ext>
            </a:extLst>
          </p:cNvPr>
          <p:cNvSpPr txBox="1"/>
          <p:nvPr/>
        </p:nvSpPr>
        <p:spPr>
          <a:xfrm>
            <a:off x="1490472" y="4846320"/>
            <a:ext cx="215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Sauna, nice café</a:t>
            </a:r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878F5FC-8D62-55F0-5B9F-6D7CE97D6143}"/>
              </a:ext>
            </a:extLst>
          </p:cNvPr>
          <p:cNvCxnSpPr>
            <a:cxnSpLocks/>
          </p:cNvCxnSpPr>
          <p:nvPr/>
        </p:nvCxnSpPr>
        <p:spPr>
          <a:xfrm flipH="1">
            <a:off x="1402080" y="5215652"/>
            <a:ext cx="426720" cy="4170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ECF7D6F-BEF2-8938-82A3-55A365D1746F}"/>
              </a:ext>
            </a:extLst>
          </p:cNvPr>
          <p:cNvSpPr txBox="1"/>
          <p:nvPr/>
        </p:nvSpPr>
        <p:spPr>
          <a:xfrm>
            <a:off x="1028701" y="2192135"/>
            <a:ext cx="193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Sun set spot</a:t>
            </a:r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F34D0FC-4662-2911-E135-8A7930D763AC}"/>
              </a:ext>
            </a:extLst>
          </p:cNvPr>
          <p:cNvCxnSpPr/>
          <p:nvPr/>
        </p:nvCxnSpPr>
        <p:spPr>
          <a:xfrm>
            <a:off x="1295400" y="2688771"/>
            <a:ext cx="533400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0DA3AA6-F06B-B065-BEB2-7CFE91C06E0A}"/>
              </a:ext>
            </a:extLst>
          </p:cNvPr>
          <p:cNvSpPr txBox="1"/>
          <p:nvPr/>
        </p:nvSpPr>
        <p:spPr>
          <a:xfrm>
            <a:off x="2462022" y="2789520"/>
            <a:ext cx="200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Bus arrival and departure site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8676374-2394-50AF-FECC-9D565F3E7A6B}"/>
              </a:ext>
            </a:extLst>
          </p:cNvPr>
          <p:cNvCxnSpPr/>
          <p:nvPr/>
        </p:nvCxnSpPr>
        <p:spPr>
          <a:xfrm>
            <a:off x="3182112" y="3531885"/>
            <a:ext cx="0" cy="3268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FF064D-2D41-EC30-9BA0-06C499A0A760}"/>
              </a:ext>
            </a:extLst>
          </p:cNvPr>
          <p:cNvSpPr/>
          <p:nvPr/>
        </p:nvSpPr>
        <p:spPr>
          <a:xfrm>
            <a:off x="7975965" y="5139245"/>
            <a:ext cx="2512203" cy="1325563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01BB74D-4E8E-B42D-106F-1DDDC1CD0562}"/>
              </a:ext>
            </a:extLst>
          </p:cNvPr>
          <p:cNvSpPr txBox="1"/>
          <p:nvPr/>
        </p:nvSpPr>
        <p:spPr>
          <a:xfrm>
            <a:off x="9106771" y="4094479"/>
            <a:ext cx="2099709" cy="36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Shopping area</a:t>
            </a:r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CBA5044-40A4-ED76-D5BD-E8BFCC1825ED}"/>
              </a:ext>
            </a:extLst>
          </p:cNvPr>
          <p:cNvCxnSpPr/>
          <p:nvPr/>
        </p:nvCxnSpPr>
        <p:spPr>
          <a:xfrm flipH="1">
            <a:off x="9560560" y="4541520"/>
            <a:ext cx="284480" cy="4978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01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2DD07-0564-9A5E-DE2B-BD5BCE2A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/>
              <a:t>Sauna rules…</a:t>
            </a:r>
            <a:endParaRPr lang="en-GB" sz="540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8E539-3417-04B9-925A-B507D8F79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US" sz="1900"/>
              <a:t>Always take a shower before the sauna, and wipe off excess water before entering the sauna</a:t>
            </a:r>
          </a:p>
          <a:p>
            <a:r>
              <a:rPr lang="en-US" sz="1900"/>
              <a:t>The sauna is a place of piece and calm, talk quietly</a:t>
            </a:r>
          </a:p>
          <a:p>
            <a:r>
              <a:rPr lang="en-US" sz="1900"/>
              <a:t>No bathing suits are allowed inside the sauna</a:t>
            </a:r>
          </a:p>
          <a:p>
            <a:r>
              <a:rPr lang="en-US" sz="1900"/>
              <a:t>You can wrap a towel around you, in any case you should always sit on a towel</a:t>
            </a:r>
          </a:p>
          <a:p>
            <a:r>
              <a:rPr lang="en-US" sz="1900"/>
              <a:t>Exit and enter the sauna swiftly to avoid letting too much of the heat out</a:t>
            </a:r>
          </a:p>
          <a:p>
            <a:r>
              <a:rPr lang="en-US" sz="1900"/>
              <a:t>You make make multiple “tours”(sauna, swim, sauna, swim, repeat)</a:t>
            </a:r>
          </a:p>
          <a:p>
            <a:r>
              <a:rPr lang="en-US" sz="1900"/>
              <a:t>Leave valuables at the hotel, there are lockers, but you need a padlock.. (can be bought at the sauna)</a:t>
            </a:r>
            <a:endParaRPr lang="en-GB" sz="19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BAEABA-56AD-4747-1775-C2FC1F74A5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54" r="13985"/>
          <a:stretch>
            <a:fillRect/>
          </a:stretch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0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05B325-E4C1-29C6-BE7E-2D638AAD1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066" y="966024"/>
            <a:ext cx="2880828" cy="3071906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Shopping and walking</a:t>
            </a:r>
            <a:r>
              <a:rPr lang="en-US" sz="4000" dirty="0">
                <a:solidFill>
                  <a:srgbClr val="FFFFFF"/>
                </a:solidFill>
              </a:rPr>
              <a:t>: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 30 min walk from city center to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Kockum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Fritid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through the parks and by the Castle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041DF8-694E-DF57-6253-BD41EBBF44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2428" y="773538"/>
            <a:ext cx="7225748" cy="5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7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697</Words>
  <Application>Microsoft Office PowerPoint</Application>
  <PresentationFormat>Widescreen</PresentationFormat>
  <Paragraphs>82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system-ui</vt:lpstr>
      <vt:lpstr>Office Theme</vt:lpstr>
      <vt:lpstr>Daily updates Thursday 10 July</vt:lpstr>
      <vt:lpstr>Photo today at 11!</vt:lpstr>
      <vt:lpstr>Please note…</vt:lpstr>
      <vt:lpstr>Activities Malmö</vt:lpstr>
      <vt:lpstr>Malmö Excursion</vt:lpstr>
      <vt:lpstr>What to do in Malmö</vt:lpstr>
      <vt:lpstr>PowerPoint Presentation</vt:lpstr>
      <vt:lpstr>Sauna rules…</vt:lpstr>
      <vt:lpstr>Shopping and walking: Ca 30 min walk from city center to Kockum Fritid, through the parks and by the Castle</vt:lpstr>
      <vt:lpstr>Walking or biking distances</vt:lpstr>
      <vt:lpstr>Swedish grej of the day</vt:lpstr>
      <vt:lpstr>Meme competition</vt:lpstr>
      <vt:lpstr>There may be prices at the end of the school for the best meme</vt:lpstr>
      <vt:lpstr>Meme competition</vt:lpstr>
      <vt:lpstr>Meme competition</vt:lpstr>
      <vt:lpstr>Meme competition</vt:lpstr>
      <vt:lpstr>Meme competition</vt:lpstr>
      <vt:lpstr>Meme competition</vt:lpstr>
      <vt:lpstr>And now…. Photo and a short introduction to kubb!</vt:lpstr>
      <vt:lpstr>PowerPoint Presentation</vt:lpstr>
      <vt:lpstr>PowerPoint Presentation</vt:lpstr>
      <vt:lpstr>PowerPoint Presentation</vt:lpstr>
      <vt:lpstr>PowerPoint Presentation</vt:lpstr>
      <vt:lpstr>CSC 2025 Kubb Tournament</vt:lpstr>
      <vt:lpstr>Photo now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Kristina Gunne</dc:creator>
  <cp:lastModifiedBy>Kristina Gunne</cp:lastModifiedBy>
  <cp:revision>43</cp:revision>
  <dcterms:created xsi:type="dcterms:W3CDTF">2025-06-08T20:37:07Z</dcterms:created>
  <dcterms:modified xsi:type="dcterms:W3CDTF">2025-07-10T08:32:44Z</dcterms:modified>
</cp:coreProperties>
</file>