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379" r:id="rId2"/>
    <p:sldId id="700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62AE"/>
    <a:srgbClr val="4F6128"/>
    <a:srgbClr val="D7E5BE"/>
    <a:srgbClr val="2880B9"/>
    <a:srgbClr val="2963AE"/>
    <a:srgbClr val="E2F0D9"/>
    <a:srgbClr val="2A64AC"/>
    <a:srgbClr val="2B62AC"/>
    <a:srgbClr val="F0D890"/>
    <a:srgbClr val="8907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–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4B1156A-380E-4F78-BDF5-A606A8083BF9}" styleName="Medium Style 4 –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48"/>
    <p:restoredTop sz="96327"/>
  </p:normalViewPr>
  <p:slideViewPr>
    <p:cSldViewPr snapToGrid="0" snapToObjects="1">
      <p:cViewPr varScale="1">
        <p:scale>
          <a:sx n="123" d="100"/>
          <a:sy n="123" d="100"/>
        </p:scale>
        <p:origin x="76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43134-603A-F64B-AB4C-F3F176AC3533}" type="datetimeFigureOut">
              <a:rPr lang="en-CH" smtClean="0"/>
              <a:t>21.03.2025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F9D79-F310-7A4B-8916-069FBD08E9C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12821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21.03.25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247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21.03.25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713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21.03.25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6412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21.03.25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194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21.03.25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035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21.03.25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846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21.03.25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630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21.03.25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471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21.03.25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843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21.03.25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493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21.03.25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978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21.03.25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532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jacow.org/event/83/" TargetMode="External"/><Relationship Id="rId2" Type="http://schemas.openxmlformats.org/officeDocument/2006/relationships/hyperlink" Target="https://confluence.cern.ch/display/IC/IPAC+2025+-+Taipei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7">
            <a:extLst>
              <a:ext uri="{FF2B5EF4-FFF2-40B4-BE49-F238E27FC236}">
                <a16:creationId xmlns:a16="http://schemas.microsoft.com/office/drawing/2014/main" id="{A5C4409A-9153-4043-B083-3DD4E8AEC0ED}"/>
              </a:ext>
            </a:extLst>
          </p:cNvPr>
          <p:cNvSpPr txBox="1"/>
          <p:nvPr/>
        </p:nvSpPr>
        <p:spPr>
          <a:xfrm>
            <a:off x="673039" y="2521059"/>
            <a:ext cx="78182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2A63AD"/>
                </a:solidFill>
              </a:rPr>
              <a:t>Computational Accelerator Physics (CAP)</a:t>
            </a:r>
          </a:p>
          <a:p>
            <a:pPr algn="ctr"/>
            <a:r>
              <a:rPr lang="en-US" sz="2800" b="1" dirty="0">
                <a:solidFill>
                  <a:srgbClr val="2A63AD"/>
                </a:solidFill>
              </a:rPr>
              <a:t>section meeting</a:t>
            </a:r>
          </a:p>
          <a:p>
            <a:pPr algn="ctr"/>
            <a:endParaRPr lang="en-US" sz="2800" dirty="0">
              <a:solidFill>
                <a:srgbClr val="2A63AD"/>
              </a:solidFill>
            </a:endParaRPr>
          </a:p>
          <a:p>
            <a:pPr algn="ctr"/>
            <a:r>
              <a:rPr lang="en-US" sz="2400" b="1" dirty="0">
                <a:solidFill>
                  <a:schemeClr val="tx2"/>
                </a:solidFill>
              </a:rPr>
              <a:t>Giovanni </a:t>
            </a:r>
            <a:r>
              <a:rPr lang="en-US" sz="2400" b="1" dirty="0" err="1">
                <a:solidFill>
                  <a:schemeClr val="tx2"/>
                </a:solidFill>
              </a:rPr>
              <a:t>Iadarola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EBF962-3AF1-0814-436A-980476F98A3B}"/>
              </a:ext>
            </a:extLst>
          </p:cNvPr>
          <p:cNvSpPr txBox="1"/>
          <p:nvPr/>
        </p:nvSpPr>
        <p:spPr>
          <a:xfrm>
            <a:off x="0" y="6479201"/>
            <a:ext cx="914399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600" dirty="0">
                <a:solidFill>
                  <a:schemeClr val="tx2"/>
                </a:solidFill>
              </a:rPr>
              <a:t>21 Mar 2024</a:t>
            </a:r>
          </a:p>
        </p:txBody>
      </p:sp>
    </p:spTree>
    <p:extLst>
      <p:ext uri="{BB962C8B-B14F-4D97-AF65-F5344CB8AC3E}">
        <p14:creationId xmlns:p14="http://schemas.microsoft.com/office/powerpoint/2010/main" val="2558323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6598CA-D2B7-CCC6-D6C8-B29BA5A198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DC7784-FD8B-935D-775C-94E4128EE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2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6E06F8-A586-E115-B505-C93113B21613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Information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122F22-AEAE-EF96-1407-AD784EA1AA60}"/>
              </a:ext>
            </a:extLst>
          </p:cNvPr>
          <p:cNvSpPr txBox="1"/>
          <p:nvPr/>
        </p:nvSpPr>
        <p:spPr>
          <a:xfrm>
            <a:off x="1111827" y="748635"/>
            <a:ext cx="7730837" cy="54630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IPAC25: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Light Peer Review: deadlines 14 March to SL, 17 March to GL and 24 March to DH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Other papers: deadlines 25 April SL, 02 May 2025 to GL and 16 May 2025 to DH​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Confluence page to be used for upload: </a:t>
            </a:r>
            <a:r>
              <a:rPr lang="en-GB" b="0" i="0" u="sng" dirty="0">
                <a:solidFill>
                  <a:srgbClr val="467886"/>
                </a:solidFill>
                <a:effectLst/>
                <a:latin typeface="Aptos" panose="020B0004020202020204" pitchFamily="34" charset="0"/>
                <a:hlinkClick r:id="rId2"/>
              </a:rPr>
              <a:t>https://confluence.cern.ch/display/IC/IPAC+2025+-+Taipei</a:t>
            </a:r>
            <a:endParaRPr lang="en-US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endParaRPr lang="en-US" sz="500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hlinkClick r:id="rId3"/>
              </a:rPr>
              <a:t>HB2025</a:t>
            </a:r>
            <a:r>
              <a:rPr lang="en-US" dirty="0">
                <a:solidFill>
                  <a:schemeClr val="tx2"/>
                </a:solidFill>
              </a:rPr>
              <a:t> workshop will take at IMP Huizhou, China, from October 19 to 24, 2025. Proposals received: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Riccardo: “Xsuite for high brightness and high intensity hadron beams”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Andrea: [Title needed]</a:t>
            </a:r>
          </a:p>
          <a:p>
            <a:r>
              <a:rPr lang="en-US" dirty="0">
                <a:solidFill>
                  <a:schemeClr val="tx2"/>
                </a:solidFill>
              </a:rPr>
              <a:t>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FCC Week (Vienna):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Gianni: “Xsuite evolution for FCC studies”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Andrea: [Title needed]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3195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113536</TotalTime>
  <Words>141</Words>
  <Application>Microsoft Macintosh PowerPoint</Application>
  <PresentationFormat>On-screen Show (4:3)</PresentationFormat>
  <Paragraphs>20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1727</cp:revision>
  <dcterms:created xsi:type="dcterms:W3CDTF">2020-09-04T13:28:31Z</dcterms:created>
  <dcterms:modified xsi:type="dcterms:W3CDTF">2025-03-21T08:13:29Z</dcterms:modified>
</cp:coreProperties>
</file>