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7A3CE-1D89-8C62-3F6A-9A6FC9710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98484-EC27-459F-B8D1-9045DA4EA5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AE4D6-7D80-41FF-E0EB-69AEA4EEE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D98E5-D9A9-E47A-2005-65EF9364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B320F-9F8A-2685-4FA4-4EA715A1F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0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82999-1D89-CCB0-2E56-1E11170CB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8A6B7-D994-D6D4-D929-F10119630C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1F24-CF16-BA5C-BFCA-A754A07E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C090C-87E7-B27C-6151-2C0875D7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7042B-D8F6-3131-F602-F7852756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6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E2BF87-A8D5-D1AE-A07B-CAC2C47D43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8A99C-CBF1-7D93-7153-7B5470FA7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69C49-9BE7-6E54-9CE5-651A55F1B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8338F-260E-6000-EFC8-DCDF26921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8BCA4-3FAC-280F-AA58-5A5A6CC2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7EBAB-9DF1-021A-BB59-B478A35B8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5E441-130B-E769-EB00-3CDFE3023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25ACC-6F21-2B47-A290-12D9E6F42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58904-8571-3D48-A855-7B1B3CE0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237DA-D788-213A-4E9D-8C1DFA7E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8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D8678-E6A0-D9BE-18E3-2BF886BC9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915D7-007E-9CE0-7D9E-4A108404A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E4DD-C094-8859-7B90-9E1518D02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1B038-D667-C684-7514-A9C6B855F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FB992-481B-2781-94E0-6B1B59FE3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17A5-7EE0-F37F-7021-CCDDC72E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210DB-AE6F-478C-D191-732F109C91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72E320-E91B-F45F-8955-C6A3DB67D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C2CC7-5E91-15E3-1E49-6928BEDA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93CDAA-1482-62B8-D74E-F9A8AA989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1018D-6045-1DB6-D8C2-C05C5CF8E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10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04B25-FE89-7EAD-A203-F65D1229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F553F-BE57-FC6E-CEED-A09CD6E14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F13A02-E3C5-B8C5-6AC9-4AEB0444D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45F544-3403-B1D8-3142-4E4A11187E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34B56E-D842-BFF5-E88D-326625CED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46C1E7-7D30-9C7D-042B-B9DBC5F73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93CF38-82A2-A055-AF4E-1EDA8F71D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1D88A-012E-2ED2-D6B6-69BF5C7B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E3810-B66A-D173-9281-BD806ED0F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10084-393E-EE9F-C1F6-8BAB81E6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B9A50E-B1CC-ED88-9A6A-6FCD9DCE0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91500-7C62-7544-C9C1-714697F8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99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A59B84-B483-20F0-273E-E90B6E711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4DA8F4-6D57-BC3D-D17E-1140068E4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7D6A6-FFFF-AA26-78D1-30A2E674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9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BE8D1-C3A9-EC9B-65D1-99A98C7C0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0CE6B-0AC1-9010-EF4C-67D26A68C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8C120-D687-9A51-EFED-80F207F82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B3878C-8CEA-EE7C-31D2-08F9C2A48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582F6C-FD4C-8BF6-08BD-59FE343F5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D8EF82-417F-D6C7-C9F4-FFEEAF4C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4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5AA4-8C14-977D-93B7-8DE7F8B6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4CC1D-05F1-E14A-3226-E191F6173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864C8-55B0-B5A8-5AED-59A99B954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A8AE8-4182-6225-F660-A3789683F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97E696-7F1F-C126-436A-A558D0C0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DEA9D1-B12A-4DC5-3F84-5D2E85139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0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FC335B-BF06-1ED4-45A4-47A5001FC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173A8-17A2-4D7B-FAB2-22EAD7275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8353D-0123-950A-9643-894EA2CEF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283CA4-24BD-E543-B6ED-DA587502E879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78D2F-2C70-195E-FC06-6CFBBAAFE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01450-6580-ABA8-5E04-EDFB94951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CAAB36-4765-9348-8C43-F136E9665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1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41887-3899-832E-4553-6D9F73D94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E35A65-650E-70B5-1F33-B8D785B4BFF0}"/>
              </a:ext>
            </a:extLst>
          </p:cNvPr>
          <p:cNvSpPr txBox="1"/>
          <p:nvPr/>
        </p:nvSpPr>
        <p:spPr>
          <a:xfrm>
            <a:off x="7589085" y="6145736"/>
            <a:ext cx="4349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Measurements by ELQA and M. </a:t>
            </a:r>
            <a:r>
              <a:rPr lang="en-US" dirty="0" err="1"/>
              <a:t>Janitschke</a:t>
            </a:r>
            <a:r>
              <a:rPr lang="en-US" dirty="0"/>
              <a:t>, TE-MPE-PE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ADD04-20E8-C87A-96AF-EE533A5351AE}"/>
              </a:ext>
            </a:extLst>
          </p:cNvPr>
          <p:cNvSpPr txBox="1"/>
          <p:nvPr/>
        </p:nvSpPr>
        <p:spPr>
          <a:xfrm>
            <a:off x="4443260" y="6611779"/>
            <a:ext cx="2257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A. Verweij, WP2 meeting, 13 Feb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3A078C-2CE0-56D8-5D00-89F86AD14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93" y="712264"/>
            <a:ext cx="10322030" cy="49761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B98BEC-CD23-9A87-D3C0-8B851DF34115}"/>
              </a:ext>
            </a:extLst>
          </p:cNvPr>
          <p:cNvSpPr txBox="1"/>
          <p:nvPr/>
        </p:nvSpPr>
        <p:spPr>
          <a:xfrm>
            <a:off x="2700669" y="233915"/>
            <a:ext cx="5078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FTF at a.9K of 1232 MB magnets in the LHC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FE587F-70B4-9683-548D-752FF53D8786}"/>
              </a:ext>
            </a:extLst>
          </p:cNvPr>
          <p:cNvSpPr txBox="1"/>
          <p:nvPr/>
        </p:nvSpPr>
        <p:spPr>
          <a:xfrm>
            <a:off x="967562" y="57666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A1248-9928-320E-A565-35112E8F5BED}"/>
              </a:ext>
            </a:extLst>
          </p:cNvPr>
          <p:cNvSpPr txBox="1"/>
          <p:nvPr/>
        </p:nvSpPr>
        <p:spPr>
          <a:xfrm>
            <a:off x="6361413" y="571783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2A806-E67B-A6E0-D337-EB1B4B066302}"/>
              </a:ext>
            </a:extLst>
          </p:cNvPr>
          <p:cNvSpPr txBox="1"/>
          <p:nvPr/>
        </p:nvSpPr>
        <p:spPr>
          <a:xfrm>
            <a:off x="4562530" y="571783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14C637-466F-5415-EC23-32102C012ACB}"/>
              </a:ext>
            </a:extLst>
          </p:cNvPr>
          <p:cNvSpPr txBox="1"/>
          <p:nvPr/>
        </p:nvSpPr>
        <p:spPr>
          <a:xfrm>
            <a:off x="2783820" y="5732209"/>
            <a:ext cx="59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AE48D2-DAC7-4FB8-8BE8-AD78F5133A65}"/>
              </a:ext>
            </a:extLst>
          </p:cNvPr>
          <p:cNvSpPr txBox="1"/>
          <p:nvPr/>
        </p:nvSpPr>
        <p:spPr>
          <a:xfrm>
            <a:off x="10019245" y="568392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DC05B4-1B1A-419D-E236-72683CA0F016}"/>
              </a:ext>
            </a:extLst>
          </p:cNvPr>
          <p:cNvSpPr txBox="1"/>
          <p:nvPr/>
        </p:nvSpPr>
        <p:spPr>
          <a:xfrm>
            <a:off x="8096931" y="571218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</a:t>
            </a:r>
          </a:p>
        </p:txBody>
      </p:sp>
    </p:spTree>
    <p:extLst>
      <p:ext uri="{BB962C8B-B14F-4D97-AF65-F5344CB8AC3E}">
        <p14:creationId xmlns:p14="http://schemas.microsoft.com/office/powerpoint/2010/main" val="112291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wave&#10;&#10;AI-generated content may be incorrect.">
            <a:extLst>
              <a:ext uri="{FF2B5EF4-FFF2-40B4-BE49-F238E27FC236}">
                <a16:creationId xmlns:a16="http://schemas.microsoft.com/office/drawing/2014/main" id="{A971E31E-BC0C-02E2-ADB5-077544950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5" y="154457"/>
            <a:ext cx="8295503" cy="62216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C26926-2051-90ED-0E6D-4EF7E6E93431}"/>
              </a:ext>
            </a:extLst>
          </p:cNvPr>
          <p:cNvSpPr txBox="1"/>
          <p:nvPr/>
        </p:nvSpPr>
        <p:spPr>
          <a:xfrm>
            <a:off x="9242855" y="5078627"/>
            <a:ext cx="258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Simulations by M. </a:t>
            </a:r>
            <a:r>
              <a:rPr lang="en-US" dirty="0" err="1"/>
              <a:t>Janitschke</a:t>
            </a:r>
            <a:r>
              <a:rPr lang="en-US" dirty="0"/>
              <a:t>, TE-MPE-PE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0F32B-4890-BF61-7191-E106ABB78CA4}"/>
              </a:ext>
            </a:extLst>
          </p:cNvPr>
          <p:cNvSpPr txBox="1"/>
          <p:nvPr/>
        </p:nvSpPr>
        <p:spPr>
          <a:xfrm>
            <a:off x="9150706" y="667265"/>
            <a:ext cx="2657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DC transfer function MB:</a:t>
            </a:r>
          </a:p>
          <a:p>
            <a:r>
              <a:rPr lang="en-US" dirty="0"/>
              <a:t>1A=7e-4 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9A450D-A0EC-B773-DF7D-85C4F415D68A}"/>
              </a:ext>
            </a:extLst>
          </p:cNvPr>
          <p:cNvSpPr txBox="1"/>
          <p:nvPr/>
        </p:nvSpPr>
        <p:spPr>
          <a:xfrm>
            <a:off x="4443260" y="6611779"/>
            <a:ext cx="2257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A. Verweij, WP2 meeting, 13 Feb 2025</a:t>
            </a:r>
          </a:p>
        </p:txBody>
      </p:sp>
    </p:spTree>
    <p:extLst>
      <p:ext uri="{BB962C8B-B14F-4D97-AF65-F5344CB8AC3E}">
        <p14:creationId xmlns:p14="http://schemas.microsoft.com/office/powerpoint/2010/main" val="1195891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63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Arjan Verweij</dc:creator>
  <cp:lastModifiedBy>Arjan Verweij</cp:lastModifiedBy>
  <cp:revision>5</cp:revision>
  <dcterms:created xsi:type="dcterms:W3CDTF">2025-02-13T13:48:34Z</dcterms:created>
  <dcterms:modified xsi:type="dcterms:W3CDTF">2025-02-13T14:10:13Z</dcterms:modified>
</cp:coreProperties>
</file>