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AA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D1E31E-1F26-42AC-86E0-4FF577CB334D}" v="9" dt="2025-09-03T14:40:05.6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4" autoAdjust="0"/>
    <p:restoredTop sz="94658"/>
  </p:normalViewPr>
  <p:slideViewPr>
    <p:cSldViewPr snapToGrid="0">
      <p:cViewPr varScale="1">
        <p:scale>
          <a:sx n="116" d="100"/>
          <a:sy n="116" d="100"/>
        </p:scale>
        <p:origin x="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D2F05-BF74-4386-B64C-41333A34448A}" type="datetimeFigureOut">
              <a:rPr lang="en-GB" smtClean="0"/>
              <a:t>03/09/2025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446425-B7FB-4D05-8349-9345E2BC53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155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9/3/25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9/3/25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9/3/25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9/3/25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9/3/25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9/3/25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9/3/25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9/3/25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9/3/25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26720" y="136525"/>
            <a:ext cx="1141476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" y="1524000"/>
            <a:ext cx="11414760" cy="462534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9/3/25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9/3/25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9/3/25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9/3/25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9DE1BA4-3BD5-53C9-DA2C-368EF52BD2D3}"/>
              </a:ext>
            </a:extLst>
          </p:cNvPr>
          <p:cNvSpPr/>
          <p:nvPr userDrawn="1"/>
        </p:nvSpPr>
        <p:spPr>
          <a:xfrm>
            <a:off x="0" y="6182314"/>
            <a:ext cx="12192000" cy="57588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rgbClr val="25AAE1"/>
                </a:solidFill>
              </a:rPr>
              <a:t>Controls GUI Strategies Workshop @ ICALEPCS 2025</a:t>
            </a:r>
            <a:endParaRPr lang="en-GB" sz="1600" b="1" dirty="0">
              <a:solidFill>
                <a:srgbClr val="25AAE1"/>
              </a:solidFill>
            </a:endParaRPr>
          </a:p>
        </p:txBody>
      </p:sp>
      <p:pic>
        <p:nvPicPr>
          <p:cNvPr id="9" name="Picture 8" descr="A blue skyline with text&#10;&#10;AI-generated content may be incorrect.">
            <a:extLst>
              <a:ext uri="{FF2B5EF4-FFF2-40B4-BE49-F238E27FC236}">
                <a16:creationId xmlns:a16="http://schemas.microsoft.com/office/drawing/2014/main" id="{6258643A-C89D-9B58-6921-825CF8876B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7518" y="6182314"/>
            <a:ext cx="1439708" cy="57588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326880" y="6287692"/>
            <a:ext cx="2743200" cy="365125"/>
          </a:xfrm>
        </p:spPr>
        <p:txBody>
          <a:bodyPr/>
          <a:lstStyle>
            <a:lvl1pPr>
              <a:defRPr>
                <a:solidFill>
                  <a:srgbClr val="25AAE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9/3/25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9/3/25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9/3/25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720" y="136525"/>
            <a:ext cx="1143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720" y="1527570"/>
            <a:ext cx="11430000" cy="46547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9/3/25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1D1C928-BA1E-40A8-4A74-411001FEAD6F}"/>
              </a:ext>
            </a:extLst>
          </p:cNvPr>
          <p:cNvSpPr/>
          <p:nvPr userDrawn="1"/>
        </p:nvSpPr>
        <p:spPr>
          <a:xfrm>
            <a:off x="0" y="6182314"/>
            <a:ext cx="12192000" cy="57588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rgbClr val="25AAE1"/>
                </a:solidFill>
              </a:rPr>
              <a:t>Controls GUI Strategies Workshop – 20.09.2025</a:t>
            </a:r>
            <a:endParaRPr lang="en-GB" sz="1600" b="1" dirty="0">
              <a:solidFill>
                <a:srgbClr val="25AAE1"/>
              </a:solidFill>
            </a:endParaRP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E7257BA6-AE68-304F-83C7-9AB686F4D6A3}"/>
              </a:ext>
            </a:extLst>
          </p:cNvPr>
          <p:cNvSpPr txBox="1">
            <a:spLocks/>
          </p:cNvSpPr>
          <p:nvPr userDrawn="1"/>
        </p:nvSpPr>
        <p:spPr>
          <a:xfrm>
            <a:off x="9326880" y="6287692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rgbClr val="25AAE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22F896-40B5-4ADD-8801-0D06FADFA095}" type="slidenum">
              <a:rPr lang="en-US" sz="1400" smtClean="0"/>
              <a:pPr algn="r"/>
              <a:t>‹#›</a:t>
            </a:fld>
            <a:endParaRPr lang="en-US" sz="1400" dirty="0"/>
          </a:p>
        </p:txBody>
      </p:sp>
      <p:pic>
        <p:nvPicPr>
          <p:cNvPr id="9" name="Picture 8" descr="A blue skyline with text&#10;&#10;AI-generated content may be incorrect.">
            <a:extLst>
              <a:ext uri="{FF2B5EF4-FFF2-40B4-BE49-F238E27FC236}">
                <a16:creationId xmlns:a16="http://schemas.microsoft.com/office/drawing/2014/main" id="{152E451F-7AA1-758D-7B4E-47DEA6DFCB57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387518" y="6182314"/>
            <a:ext cx="1439708" cy="575883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AD4941-9200-AE3D-9700-CA36F1B5B2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FB26405-FEB5-80D2-23CA-F4C30DA31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cap="small" dirty="0"/>
              <a:t>UI Technologies – Approaches &amp; Challenges</a:t>
            </a:r>
            <a:endParaRPr lang="en-GB" sz="4400" cap="small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C66868C-095F-E794-A0C4-117B034094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/>
              <a:t>In a nutshell, what UI technologies are you using </a:t>
            </a:r>
            <a:r>
              <a:rPr lang="en-US" sz="2000" dirty="0"/>
              <a:t>(including any frameworks)</a:t>
            </a:r>
            <a:r>
              <a:rPr lang="en-US" dirty="0"/>
              <a:t>, for what? and Why?</a:t>
            </a:r>
          </a:p>
          <a:p>
            <a:pPr fontAlgn="base"/>
            <a:endParaRPr lang="en-US" dirty="0"/>
          </a:p>
          <a:p>
            <a:pPr fontAlgn="base"/>
            <a:r>
              <a:rPr lang="en-US" dirty="0"/>
              <a:t>What challenges are you facing? </a:t>
            </a:r>
            <a:r>
              <a:rPr lang="en-US" sz="2400" dirty="0"/>
              <a:t>(can be technical and/or organizational)</a:t>
            </a:r>
          </a:p>
          <a:p>
            <a:pPr fontAlgn="base"/>
            <a:endParaRPr lang="en-US" dirty="0"/>
          </a:p>
          <a:p>
            <a:pPr fontAlgn="base"/>
            <a:r>
              <a:rPr lang="en-US" dirty="0"/>
              <a:t>Do you have distinct or common approaches to UI solutions for both Accelerator Controls &amp; Beamline Controls?</a:t>
            </a:r>
          </a:p>
          <a:p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8AB379-C741-5DDF-976A-EDAEAE7DB884}"/>
              </a:ext>
            </a:extLst>
          </p:cNvPr>
          <p:cNvSpPr/>
          <p:nvPr/>
        </p:nvSpPr>
        <p:spPr>
          <a:xfrm>
            <a:off x="8482988" y="6178550"/>
            <a:ext cx="3129556" cy="581642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ADD YOUR NAME &amp; LOGO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0797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5045C-0D56-7D5E-D8F6-85C022B57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cap="small" dirty="0"/>
              <a:t>UI Components &amp; Tools - Optimization</a:t>
            </a:r>
            <a:endParaRPr lang="en-GB" sz="4400" cap="smal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B4FC1B-BE62-C218-E0D1-87B07F3A4A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/>
              <a:t>Do you have reusable UI components?</a:t>
            </a:r>
          </a:p>
          <a:p>
            <a:pPr lvl="1" fontAlgn="base"/>
            <a:r>
              <a:rPr lang="en-US" dirty="0"/>
              <a:t> how do you document them and keep this updated?</a:t>
            </a:r>
          </a:p>
          <a:p>
            <a:pPr fontAlgn="base"/>
            <a:endParaRPr lang="en-US" dirty="0"/>
          </a:p>
          <a:p>
            <a:pPr fontAlgn="base"/>
            <a:endParaRPr lang="en-US" dirty="0"/>
          </a:p>
          <a:p>
            <a:pPr fontAlgn="base"/>
            <a:r>
              <a:rPr lang="en-US" dirty="0"/>
              <a:t>Do you, or do you plan to, utilize any form of automated UI Generation? </a:t>
            </a:r>
          </a:p>
          <a:p>
            <a:pPr lvl="1" fontAlgn="base"/>
            <a:r>
              <a:rPr lang="en-US" dirty="0"/>
              <a:t>If so, for what?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7367973-2866-A989-D0CB-08D21F9BB782}"/>
              </a:ext>
            </a:extLst>
          </p:cNvPr>
          <p:cNvSpPr/>
          <p:nvPr/>
        </p:nvSpPr>
        <p:spPr>
          <a:xfrm>
            <a:off x="8482988" y="6178550"/>
            <a:ext cx="3129556" cy="581642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ADD YOUR NAME &amp; LOGO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5423522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33</TotalTime>
  <Words>119</Words>
  <Application>Microsoft Macintosh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Arial</vt:lpstr>
      <vt:lpstr>Corbel</vt:lpstr>
      <vt:lpstr>Depth</vt:lpstr>
      <vt:lpstr>UI Technologies – Approaches &amp; Challenges</vt:lpstr>
      <vt:lpstr>UI Components &amp; Tools - Optimization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Stephane Deghaye</dc:creator>
  <cp:lastModifiedBy>Chris Roderick</cp:lastModifiedBy>
  <cp:revision>4</cp:revision>
  <dcterms:created xsi:type="dcterms:W3CDTF">2025-09-03T14:08:07Z</dcterms:created>
  <dcterms:modified xsi:type="dcterms:W3CDTF">2025-09-03T15:29:33Z</dcterms:modified>
</cp:coreProperties>
</file>