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327" r:id="rId5"/>
    <p:sldId id="540" r:id="rId6"/>
    <p:sldId id="541" r:id="rId7"/>
    <p:sldId id="551" r:id="rId8"/>
    <p:sldId id="548" r:id="rId9"/>
    <p:sldId id="542" r:id="rId10"/>
    <p:sldId id="550" r:id="rId11"/>
    <p:sldId id="544" r:id="rId12"/>
    <p:sldId id="545" r:id="rId13"/>
    <p:sldId id="552" r:id="rId14"/>
    <p:sldId id="546" r:id="rId15"/>
    <p:sldId id="549" r:id="rId16"/>
  </p:sldIdLst>
  <p:sldSz cx="12192000" cy="6858000"/>
  <p:notesSz cx="6797675" cy="9928225"/>
  <p:defaultTextStyle>
    <a:defPPr>
      <a:defRPr lang="en-US"/>
    </a:defPPr>
    <a:lvl1pPr marL="0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682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524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364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207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048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888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731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FFFF"/>
    <a:srgbClr val="262626"/>
    <a:srgbClr val="555555"/>
    <a:srgbClr val="000000"/>
    <a:srgbClr val="4F6228"/>
    <a:srgbClr val="C3D69B"/>
    <a:srgbClr val="C0504D"/>
    <a:srgbClr val="9BBB59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E7D943-559F-453B-8F02-E1DE60FAA92A}" v="75" dt="2025-02-10T13:15:28.058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0" autoAdjust="0"/>
    <p:restoredTop sz="92173" autoAdjust="0"/>
  </p:normalViewPr>
  <p:slideViewPr>
    <p:cSldViewPr snapToGrid="0">
      <p:cViewPr varScale="1">
        <p:scale>
          <a:sx n="147" d="100"/>
          <a:sy n="147" d="100"/>
        </p:scale>
        <p:origin x="1122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y Sullivan" userId="634bda38-ca40-43a5-be2b-aaad2c4c4a2d" providerId="ADAL" clId="{B9E7D943-559F-453B-8F02-E1DE60FAA92A}"/>
    <pc:docChg chg="undo custSel addSld delSld modSld sldOrd">
      <pc:chgData name="Harry Sullivan" userId="634bda38-ca40-43a5-be2b-aaad2c4c4a2d" providerId="ADAL" clId="{B9E7D943-559F-453B-8F02-E1DE60FAA92A}" dt="2025-03-03T15:50:34.094" v="4986" actId="20577"/>
      <pc:docMkLst>
        <pc:docMk/>
      </pc:docMkLst>
      <pc:sldChg chg="modSp mod">
        <pc:chgData name="Harry Sullivan" userId="634bda38-ca40-43a5-be2b-aaad2c4c4a2d" providerId="ADAL" clId="{B9E7D943-559F-453B-8F02-E1DE60FAA92A}" dt="2025-03-03T15:50:34.094" v="4986" actId="20577"/>
        <pc:sldMkLst>
          <pc:docMk/>
          <pc:sldMk cId="162128619" sldId="327"/>
        </pc:sldMkLst>
        <pc:spChg chg="mod">
          <ac:chgData name="Harry Sullivan" userId="634bda38-ca40-43a5-be2b-aaad2c4c4a2d" providerId="ADAL" clId="{B9E7D943-559F-453B-8F02-E1DE60FAA92A}" dt="2025-03-03T15:50:34.094" v="4986" actId="20577"/>
          <ac:spMkLst>
            <pc:docMk/>
            <pc:sldMk cId="162128619" sldId="327"/>
            <ac:spMk id="4" creationId="{00000000-0000-0000-0000-000000000000}"/>
          </ac:spMkLst>
        </pc:spChg>
      </pc:sldChg>
      <pc:sldChg chg="add del">
        <pc:chgData name="Harry Sullivan" userId="634bda38-ca40-43a5-be2b-aaad2c4c4a2d" providerId="ADAL" clId="{B9E7D943-559F-453B-8F02-E1DE60FAA92A}" dt="2025-03-03T15:48:44.762" v="4975" actId="47"/>
        <pc:sldMkLst>
          <pc:docMk/>
          <pc:sldMk cId="4205256002" sldId="466"/>
        </pc:sldMkLst>
      </pc:sldChg>
      <pc:sldChg chg="add del">
        <pc:chgData name="Harry Sullivan" userId="634bda38-ca40-43a5-be2b-aaad2c4c4a2d" providerId="ADAL" clId="{B9E7D943-559F-453B-8F02-E1DE60FAA92A}" dt="2025-03-03T15:48:46.647" v="4979" actId="47"/>
        <pc:sldMkLst>
          <pc:docMk/>
          <pc:sldMk cId="2438080685" sldId="476"/>
        </pc:sldMkLst>
      </pc:sldChg>
      <pc:sldChg chg="add del">
        <pc:chgData name="Harry Sullivan" userId="634bda38-ca40-43a5-be2b-aaad2c4c4a2d" providerId="ADAL" clId="{B9E7D943-559F-453B-8F02-E1DE60FAA92A}" dt="2025-03-03T15:48:44.461" v="4974" actId="47"/>
        <pc:sldMkLst>
          <pc:docMk/>
          <pc:sldMk cId="1584511765" sldId="515"/>
        </pc:sldMkLst>
      </pc:sldChg>
      <pc:sldChg chg="add del ord">
        <pc:chgData name="Harry Sullivan" userId="634bda38-ca40-43a5-be2b-aaad2c4c4a2d" providerId="ADAL" clId="{B9E7D943-559F-453B-8F02-E1DE60FAA92A}" dt="2025-03-03T15:48:43.416" v="4972" actId="47"/>
        <pc:sldMkLst>
          <pc:docMk/>
          <pc:sldMk cId="3262289930" sldId="533"/>
        </pc:sldMkLst>
      </pc:sldChg>
      <pc:sldChg chg="add del">
        <pc:chgData name="Harry Sullivan" userId="634bda38-ca40-43a5-be2b-aaad2c4c4a2d" providerId="ADAL" clId="{B9E7D943-559F-453B-8F02-E1DE60FAA92A}" dt="2025-03-03T15:48:46.105" v="4978" actId="47"/>
        <pc:sldMkLst>
          <pc:docMk/>
          <pc:sldMk cId="2736954392" sldId="536"/>
        </pc:sldMkLst>
      </pc:sldChg>
      <pc:sldChg chg="add del">
        <pc:chgData name="Harry Sullivan" userId="634bda38-ca40-43a5-be2b-aaad2c4c4a2d" providerId="ADAL" clId="{B9E7D943-559F-453B-8F02-E1DE60FAA92A}" dt="2025-03-03T15:48:44.104" v="4973" actId="47"/>
        <pc:sldMkLst>
          <pc:docMk/>
          <pc:sldMk cId="2682737931" sldId="537"/>
        </pc:sldMkLst>
      </pc:sldChg>
      <pc:sldChg chg="add del">
        <pc:chgData name="Harry Sullivan" userId="634bda38-ca40-43a5-be2b-aaad2c4c4a2d" providerId="ADAL" clId="{B9E7D943-559F-453B-8F02-E1DE60FAA92A}" dt="2025-03-03T15:48:45.065" v="4976" actId="47"/>
        <pc:sldMkLst>
          <pc:docMk/>
          <pc:sldMk cId="1447863412" sldId="538"/>
        </pc:sldMkLst>
      </pc:sldChg>
      <pc:sldChg chg="add del">
        <pc:chgData name="Harry Sullivan" userId="634bda38-ca40-43a5-be2b-aaad2c4c4a2d" providerId="ADAL" clId="{B9E7D943-559F-453B-8F02-E1DE60FAA92A}" dt="2025-03-03T15:48:45.640" v="4977" actId="47"/>
        <pc:sldMkLst>
          <pc:docMk/>
          <pc:sldMk cId="494189082" sldId="539"/>
        </pc:sldMkLst>
      </pc:sldChg>
      <pc:sldChg chg="new del">
        <pc:chgData name="Harry Sullivan" userId="634bda38-ca40-43a5-be2b-aaad2c4c4a2d" providerId="ADAL" clId="{B9E7D943-559F-453B-8F02-E1DE60FAA92A}" dt="2025-02-07T15:47:03.764" v="1" actId="47"/>
        <pc:sldMkLst>
          <pc:docMk/>
          <pc:sldMk cId="960832884" sldId="540"/>
        </pc:sldMkLst>
      </pc:sldChg>
      <pc:sldChg chg="addSp delSp modSp new mod ord">
        <pc:chgData name="Harry Sullivan" userId="634bda38-ca40-43a5-be2b-aaad2c4c4a2d" providerId="ADAL" clId="{B9E7D943-559F-453B-8F02-E1DE60FAA92A}" dt="2025-02-10T13:15:00.696" v="4953" actId="2085"/>
        <pc:sldMkLst>
          <pc:docMk/>
          <pc:sldMk cId="3915709015" sldId="540"/>
        </pc:sldMkLst>
        <pc:spChg chg="mod">
          <ac:chgData name="Harry Sullivan" userId="634bda38-ca40-43a5-be2b-aaad2c4c4a2d" providerId="ADAL" clId="{B9E7D943-559F-453B-8F02-E1DE60FAA92A}" dt="2025-02-10T13:00:05.621" v="4936" actId="20577"/>
          <ac:spMkLst>
            <pc:docMk/>
            <pc:sldMk cId="3915709015" sldId="540"/>
            <ac:spMk id="2" creationId="{DEE6AC3F-A79C-53CA-8A66-56BBAC376A57}"/>
          </ac:spMkLst>
        </pc:spChg>
        <pc:spChg chg="mod">
          <ac:chgData name="Harry Sullivan" userId="634bda38-ca40-43a5-be2b-aaad2c4c4a2d" providerId="ADAL" clId="{B9E7D943-559F-453B-8F02-E1DE60FAA92A}" dt="2025-02-10T12:59:57.128" v="4935" actId="20577"/>
          <ac:spMkLst>
            <pc:docMk/>
            <pc:sldMk cId="3915709015" sldId="540"/>
            <ac:spMk id="3" creationId="{A9D2791F-1D7A-5BB1-C7C3-499067B8D2CF}"/>
          </ac:spMkLst>
        </pc:spChg>
        <pc:spChg chg="add mod">
          <ac:chgData name="Harry Sullivan" userId="634bda38-ca40-43a5-be2b-aaad2c4c4a2d" providerId="ADAL" clId="{B9E7D943-559F-453B-8F02-E1DE60FAA92A}" dt="2025-02-10T13:03:10.588" v="4937" actId="20577"/>
          <ac:spMkLst>
            <pc:docMk/>
            <pc:sldMk cId="3915709015" sldId="540"/>
            <ac:spMk id="7" creationId="{22411F00-BFFE-80BC-264C-B0212C4ADC0F}"/>
          </ac:spMkLst>
        </pc:spChg>
        <pc:spChg chg="add mod">
          <ac:chgData name="Harry Sullivan" userId="634bda38-ca40-43a5-be2b-aaad2c4c4a2d" providerId="ADAL" clId="{B9E7D943-559F-453B-8F02-E1DE60FAA92A}" dt="2025-02-10T13:15:00.696" v="4953" actId="2085"/>
          <ac:spMkLst>
            <pc:docMk/>
            <pc:sldMk cId="3915709015" sldId="540"/>
            <ac:spMk id="8" creationId="{5B3DFFB9-9DF9-A6EA-3690-A7A95E08D29F}"/>
          </ac:spMkLst>
        </pc:spChg>
      </pc:sldChg>
      <pc:sldChg chg="addSp modSp new mod">
        <pc:chgData name="Harry Sullivan" userId="634bda38-ca40-43a5-be2b-aaad2c4c4a2d" providerId="ADAL" clId="{B9E7D943-559F-453B-8F02-E1DE60FAA92A}" dt="2025-02-10T13:15:06.710" v="4955" actId="14100"/>
        <pc:sldMkLst>
          <pc:docMk/>
          <pc:sldMk cId="3808706349" sldId="541"/>
        </pc:sldMkLst>
        <pc:spChg chg="mod">
          <ac:chgData name="Harry Sullivan" userId="634bda38-ca40-43a5-be2b-aaad2c4c4a2d" providerId="ADAL" clId="{B9E7D943-559F-453B-8F02-E1DE60FAA92A}" dt="2025-02-10T12:56:02.502" v="4921" actId="1076"/>
          <ac:spMkLst>
            <pc:docMk/>
            <pc:sldMk cId="3808706349" sldId="541"/>
            <ac:spMk id="2" creationId="{B85E677D-DE36-126F-2FCA-4C759CBDC981}"/>
          </ac:spMkLst>
        </pc:spChg>
        <pc:spChg chg="mod">
          <ac:chgData name="Harry Sullivan" userId="634bda38-ca40-43a5-be2b-aaad2c4c4a2d" providerId="ADAL" clId="{B9E7D943-559F-453B-8F02-E1DE60FAA92A}" dt="2025-02-10T09:49:01.769" v="761" actId="20577"/>
          <ac:spMkLst>
            <pc:docMk/>
            <pc:sldMk cId="3808706349" sldId="541"/>
            <ac:spMk id="3" creationId="{1374269B-9461-E4DF-38EA-47917A640BAD}"/>
          </ac:spMkLst>
        </pc:spChg>
        <pc:spChg chg="add mod">
          <ac:chgData name="Harry Sullivan" userId="634bda38-ca40-43a5-be2b-aaad2c4c4a2d" providerId="ADAL" clId="{B9E7D943-559F-453B-8F02-E1DE60FAA92A}" dt="2025-02-10T13:15:06.710" v="4955" actId="14100"/>
          <ac:spMkLst>
            <pc:docMk/>
            <pc:sldMk cId="3808706349" sldId="541"/>
            <ac:spMk id="9" creationId="{CE0833FE-B34D-37C0-588F-D01E151CA951}"/>
          </ac:spMkLst>
        </pc:spChg>
        <pc:picChg chg="add mod ord modCrop">
          <ac:chgData name="Harry Sullivan" userId="634bda38-ca40-43a5-be2b-aaad2c4c4a2d" providerId="ADAL" clId="{B9E7D943-559F-453B-8F02-E1DE60FAA92A}" dt="2025-02-10T13:05:22.880" v="4945" actId="1076"/>
          <ac:picMkLst>
            <pc:docMk/>
            <pc:sldMk cId="3808706349" sldId="541"/>
            <ac:picMk id="7" creationId="{5AE225DA-12D6-D956-1A18-DE12EE1FA978}"/>
          </ac:picMkLst>
        </pc:picChg>
        <pc:picChg chg="add mod">
          <ac:chgData name="Harry Sullivan" userId="634bda38-ca40-43a5-be2b-aaad2c4c4a2d" providerId="ADAL" clId="{B9E7D943-559F-453B-8F02-E1DE60FAA92A}" dt="2025-02-10T13:14:23.878" v="4946" actId="1076"/>
          <ac:picMkLst>
            <pc:docMk/>
            <pc:sldMk cId="3808706349" sldId="541"/>
            <ac:picMk id="8" creationId="{A435CE7C-AAF4-3E4D-2C0B-29C9CB65FC84}"/>
          </ac:picMkLst>
        </pc:picChg>
      </pc:sldChg>
      <pc:sldChg chg="addSp delSp modSp new mod">
        <pc:chgData name="Harry Sullivan" userId="634bda38-ca40-43a5-be2b-aaad2c4c4a2d" providerId="ADAL" clId="{B9E7D943-559F-453B-8F02-E1DE60FAA92A}" dt="2025-02-10T13:15:16.398" v="4961"/>
        <pc:sldMkLst>
          <pc:docMk/>
          <pc:sldMk cId="3012510567" sldId="542"/>
        </pc:sldMkLst>
        <pc:spChg chg="mod">
          <ac:chgData name="Harry Sullivan" userId="634bda38-ca40-43a5-be2b-aaad2c4c4a2d" providerId="ADAL" clId="{B9E7D943-559F-453B-8F02-E1DE60FAA92A}" dt="2025-02-10T12:24:09.766" v="4406" actId="404"/>
          <ac:spMkLst>
            <pc:docMk/>
            <pc:sldMk cId="3012510567" sldId="542"/>
            <ac:spMk id="2" creationId="{58726223-BE74-F884-FBDB-175263B5812A}"/>
          </ac:spMkLst>
        </pc:spChg>
        <pc:spChg chg="mod">
          <ac:chgData name="Harry Sullivan" userId="634bda38-ca40-43a5-be2b-aaad2c4c4a2d" providerId="ADAL" clId="{B9E7D943-559F-453B-8F02-E1DE60FAA92A}" dt="2025-02-10T10:47:13.548" v="1361" actId="20577"/>
          <ac:spMkLst>
            <pc:docMk/>
            <pc:sldMk cId="3012510567" sldId="542"/>
            <ac:spMk id="3" creationId="{08229250-F8B0-6B2A-31DB-357B8E4CB65A}"/>
          </ac:spMkLst>
        </pc:spChg>
        <pc:spChg chg="add mod">
          <ac:chgData name="Harry Sullivan" userId="634bda38-ca40-43a5-be2b-aaad2c4c4a2d" providerId="ADAL" clId="{B9E7D943-559F-453B-8F02-E1DE60FAA92A}" dt="2025-02-10T13:15:16.398" v="4961"/>
          <ac:spMkLst>
            <pc:docMk/>
            <pc:sldMk cId="3012510567" sldId="542"/>
            <ac:spMk id="14" creationId="{2B495527-5BD7-5217-DBAD-97A64AB3D5DB}"/>
          </ac:spMkLst>
        </pc:spChg>
        <pc:picChg chg="add mod modCrop">
          <ac:chgData name="Harry Sullivan" userId="634bda38-ca40-43a5-be2b-aaad2c4c4a2d" providerId="ADAL" clId="{B9E7D943-559F-453B-8F02-E1DE60FAA92A}" dt="2025-02-10T11:59:06.116" v="3627" actId="1076"/>
          <ac:picMkLst>
            <pc:docMk/>
            <pc:sldMk cId="3012510567" sldId="542"/>
            <ac:picMk id="9" creationId="{32B075C5-9FE5-9BA6-7BC4-0B6949DB9266}"/>
          </ac:picMkLst>
        </pc:picChg>
        <pc:picChg chg="add mod modCrop">
          <ac:chgData name="Harry Sullivan" userId="634bda38-ca40-43a5-be2b-aaad2c4c4a2d" providerId="ADAL" clId="{B9E7D943-559F-453B-8F02-E1DE60FAA92A}" dt="2025-02-10T11:59:24.756" v="3635" actId="1076"/>
          <ac:picMkLst>
            <pc:docMk/>
            <pc:sldMk cId="3012510567" sldId="542"/>
            <ac:picMk id="10" creationId="{967F5CB8-8596-B474-454D-E996D2C75DE4}"/>
          </ac:picMkLst>
        </pc:picChg>
        <pc:cxnChg chg="add mod">
          <ac:chgData name="Harry Sullivan" userId="634bda38-ca40-43a5-be2b-aaad2c4c4a2d" providerId="ADAL" clId="{B9E7D943-559F-453B-8F02-E1DE60FAA92A}" dt="2025-02-10T12:00:08.336" v="3657" actId="693"/>
          <ac:cxnSpMkLst>
            <pc:docMk/>
            <pc:sldMk cId="3012510567" sldId="542"/>
            <ac:cxnSpMk id="12" creationId="{FA447F1D-C22E-CA5B-A931-C252F39FDCE3}"/>
          </ac:cxnSpMkLst>
        </pc:cxnChg>
        <pc:cxnChg chg="add mod">
          <ac:chgData name="Harry Sullivan" userId="634bda38-ca40-43a5-be2b-aaad2c4c4a2d" providerId="ADAL" clId="{B9E7D943-559F-453B-8F02-E1DE60FAA92A}" dt="2025-02-10T12:00:13.404" v="3659" actId="1076"/>
          <ac:cxnSpMkLst>
            <pc:docMk/>
            <pc:sldMk cId="3012510567" sldId="542"/>
            <ac:cxnSpMk id="13" creationId="{B22B45D6-118A-2EB7-57E3-FAA1A10D2ABB}"/>
          </ac:cxnSpMkLst>
        </pc:cxnChg>
      </pc:sldChg>
      <pc:sldChg chg="new del">
        <pc:chgData name="Harry Sullivan" userId="634bda38-ca40-43a5-be2b-aaad2c4c4a2d" providerId="ADAL" clId="{B9E7D943-559F-453B-8F02-E1DE60FAA92A}" dt="2025-03-03T15:48:43.192" v="4971" actId="47"/>
        <pc:sldMkLst>
          <pc:docMk/>
          <pc:sldMk cId="2478274900" sldId="543"/>
        </pc:sldMkLst>
      </pc:sldChg>
      <pc:sldChg chg="addSp delSp modSp add mod">
        <pc:chgData name="Harry Sullivan" userId="634bda38-ca40-43a5-be2b-aaad2c4c4a2d" providerId="ADAL" clId="{B9E7D943-559F-453B-8F02-E1DE60FAA92A}" dt="2025-02-10T13:15:19.447" v="4963"/>
        <pc:sldMkLst>
          <pc:docMk/>
          <pc:sldMk cId="602498093" sldId="544"/>
        </pc:sldMkLst>
        <pc:spChg chg="mod">
          <ac:chgData name="Harry Sullivan" userId="634bda38-ca40-43a5-be2b-aaad2c4c4a2d" providerId="ADAL" clId="{B9E7D943-559F-453B-8F02-E1DE60FAA92A}" dt="2025-02-10T12:31:44.758" v="4626" actId="20577"/>
          <ac:spMkLst>
            <pc:docMk/>
            <pc:sldMk cId="602498093" sldId="544"/>
            <ac:spMk id="2" creationId="{09F02735-6477-74FF-0548-5026390C3F76}"/>
          </ac:spMkLst>
        </pc:spChg>
        <pc:spChg chg="mod">
          <ac:chgData name="Harry Sullivan" userId="634bda38-ca40-43a5-be2b-aaad2c4c4a2d" providerId="ADAL" clId="{B9E7D943-559F-453B-8F02-E1DE60FAA92A}" dt="2025-02-10T10:49:47.716" v="1386" actId="14100"/>
          <ac:spMkLst>
            <pc:docMk/>
            <pc:sldMk cId="602498093" sldId="544"/>
            <ac:spMk id="3" creationId="{BFB4B782-B8D2-1F43-9DD5-00B520FC7EE7}"/>
          </ac:spMkLst>
        </pc:spChg>
        <pc:spChg chg="add mod">
          <ac:chgData name="Harry Sullivan" userId="634bda38-ca40-43a5-be2b-aaad2c4c4a2d" providerId="ADAL" clId="{B9E7D943-559F-453B-8F02-E1DE60FAA92A}" dt="2025-02-10T13:15:19.447" v="4963"/>
          <ac:spMkLst>
            <pc:docMk/>
            <pc:sldMk cId="602498093" sldId="544"/>
            <ac:spMk id="10" creationId="{E77D5497-35C7-376D-7A48-BB32DC46D9F3}"/>
          </ac:spMkLst>
        </pc:spChg>
        <pc:picChg chg="add mod modCrop">
          <ac:chgData name="Harry Sullivan" userId="634bda38-ca40-43a5-be2b-aaad2c4c4a2d" providerId="ADAL" clId="{B9E7D943-559F-453B-8F02-E1DE60FAA92A}" dt="2025-02-10T12:30:58.606" v="4537" actId="1076"/>
          <ac:picMkLst>
            <pc:docMk/>
            <pc:sldMk cId="602498093" sldId="544"/>
            <ac:picMk id="8" creationId="{54D9F33D-BA3F-712B-644D-BF07A754094F}"/>
          </ac:picMkLst>
        </pc:picChg>
        <pc:picChg chg="add mod modCrop">
          <ac:chgData name="Harry Sullivan" userId="634bda38-ca40-43a5-be2b-aaad2c4c4a2d" providerId="ADAL" clId="{B9E7D943-559F-453B-8F02-E1DE60FAA92A}" dt="2025-02-10T12:30:59.901" v="4538" actId="1076"/>
          <ac:picMkLst>
            <pc:docMk/>
            <pc:sldMk cId="602498093" sldId="544"/>
            <ac:picMk id="9" creationId="{5A467235-DE2D-F2FD-CE26-E6C933889981}"/>
          </ac:picMkLst>
        </pc:picChg>
      </pc:sldChg>
      <pc:sldChg chg="addSp delSp modSp add mod">
        <pc:chgData name="Harry Sullivan" userId="634bda38-ca40-43a5-be2b-aaad2c4c4a2d" providerId="ADAL" clId="{B9E7D943-559F-453B-8F02-E1DE60FAA92A}" dt="2025-02-10T13:15:21.454" v="4964"/>
        <pc:sldMkLst>
          <pc:docMk/>
          <pc:sldMk cId="3638356615" sldId="545"/>
        </pc:sldMkLst>
        <pc:spChg chg="mod ord">
          <ac:chgData name="Harry Sullivan" userId="634bda38-ca40-43a5-be2b-aaad2c4c4a2d" providerId="ADAL" clId="{B9E7D943-559F-453B-8F02-E1DE60FAA92A}" dt="2025-02-10T12:22:33.933" v="4399" actId="20577"/>
          <ac:spMkLst>
            <pc:docMk/>
            <pc:sldMk cId="3638356615" sldId="545"/>
            <ac:spMk id="2" creationId="{92A1AD55-EC6C-0755-A289-EB1A14147DC0}"/>
          </ac:spMkLst>
        </pc:spChg>
        <pc:spChg chg="add mod">
          <ac:chgData name="Harry Sullivan" userId="634bda38-ca40-43a5-be2b-aaad2c4c4a2d" providerId="ADAL" clId="{B9E7D943-559F-453B-8F02-E1DE60FAA92A}" dt="2025-02-10T13:15:21.454" v="4964"/>
          <ac:spMkLst>
            <pc:docMk/>
            <pc:sldMk cId="3638356615" sldId="545"/>
            <ac:spMk id="22" creationId="{D150C496-622B-381C-B40C-C6CFEE06369F}"/>
          </ac:spMkLst>
        </pc:spChg>
        <pc:picChg chg="add mod modCrop">
          <ac:chgData name="Harry Sullivan" userId="634bda38-ca40-43a5-be2b-aaad2c4c4a2d" providerId="ADAL" clId="{B9E7D943-559F-453B-8F02-E1DE60FAA92A}" dt="2025-02-10T12:22:03.068" v="4367" actId="1076"/>
          <ac:picMkLst>
            <pc:docMk/>
            <pc:sldMk cId="3638356615" sldId="545"/>
            <ac:picMk id="8" creationId="{33C59A99-E369-09D1-66D6-E83C5DCC1001}"/>
          </ac:picMkLst>
        </pc:picChg>
        <pc:picChg chg="add mod modCrop">
          <ac:chgData name="Harry Sullivan" userId="634bda38-ca40-43a5-be2b-aaad2c4c4a2d" providerId="ADAL" clId="{B9E7D943-559F-453B-8F02-E1DE60FAA92A}" dt="2025-02-10T12:23:41.957" v="4403" actId="1076"/>
          <ac:picMkLst>
            <pc:docMk/>
            <pc:sldMk cId="3638356615" sldId="545"/>
            <ac:picMk id="21" creationId="{6D07B0C6-ED8D-BB75-F79B-F2859658EAC5}"/>
          </ac:picMkLst>
        </pc:picChg>
        <pc:cxnChg chg="add del mod">
          <ac:chgData name="Harry Sullivan" userId="634bda38-ca40-43a5-be2b-aaad2c4c4a2d" providerId="ADAL" clId="{B9E7D943-559F-453B-8F02-E1DE60FAA92A}" dt="2025-02-10T12:22:03.068" v="4367" actId="1076"/>
          <ac:cxnSpMkLst>
            <pc:docMk/>
            <pc:sldMk cId="3638356615" sldId="545"/>
            <ac:cxnSpMk id="11" creationId="{BDD54812-299D-6EF8-28AC-01B803ED47AC}"/>
          </ac:cxnSpMkLst>
        </pc:cxnChg>
        <pc:cxnChg chg="add mod">
          <ac:chgData name="Harry Sullivan" userId="634bda38-ca40-43a5-be2b-aaad2c4c4a2d" providerId="ADAL" clId="{B9E7D943-559F-453B-8F02-E1DE60FAA92A}" dt="2025-02-10T12:22:03.068" v="4367" actId="1076"/>
          <ac:cxnSpMkLst>
            <pc:docMk/>
            <pc:sldMk cId="3638356615" sldId="545"/>
            <ac:cxnSpMk id="15" creationId="{E7A50FAE-3620-7EBF-F570-F21BC75DF22F}"/>
          </ac:cxnSpMkLst>
        </pc:cxnChg>
      </pc:sldChg>
      <pc:sldChg chg="addSp modSp add mod">
        <pc:chgData name="Harry Sullivan" userId="634bda38-ca40-43a5-be2b-aaad2c4c4a2d" providerId="ADAL" clId="{B9E7D943-559F-453B-8F02-E1DE60FAA92A}" dt="2025-02-10T13:15:34.143" v="4968" actId="732"/>
        <pc:sldMkLst>
          <pc:docMk/>
          <pc:sldMk cId="1167781534" sldId="546"/>
        </pc:sldMkLst>
        <pc:spChg chg="mod ord">
          <ac:chgData name="Harry Sullivan" userId="634bda38-ca40-43a5-be2b-aaad2c4c4a2d" providerId="ADAL" clId="{B9E7D943-559F-453B-8F02-E1DE60FAA92A}" dt="2025-02-10T12:49:32.148" v="4791" actId="14100"/>
          <ac:spMkLst>
            <pc:docMk/>
            <pc:sldMk cId="1167781534" sldId="546"/>
            <ac:spMk id="2" creationId="{442565B6-B7B4-1EE8-58DB-CB443173D30D}"/>
          </ac:spMkLst>
        </pc:spChg>
        <pc:spChg chg="add mod">
          <ac:chgData name="Harry Sullivan" userId="634bda38-ca40-43a5-be2b-aaad2c4c4a2d" providerId="ADAL" clId="{B9E7D943-559F-453B-8F02-E1DE60FAA92A}" dt="2025-02-10T13:15:25.395" v="4966"/>
          <ac:spMkLst>
            <pc:docMk/>
            <pc:sldMk cId="1167781534" sldId="546"/>
            <ac:spMk id="9" creationId="{41FE6F64-2674-6114-2536-30A962FAAF89}"/>
          </ac:spMkLst>
        </pc:spChg>
        <pc:picChg chg="add mod">
          <ac:chgData name="Harry Sullivan" userId="634bda38-ca40-43a5-be2b-aaad2c4c4a2d" providerId="ADAL" clId="{B9E7D943-559F-453B-8F02-E1DE60FAA92A}" dt="2025-02-10T12:49:35.245" v="4794" actId="1076"/>
          <ac:picMkLst>
            <pc:docMk/>
            <pc:sldMk cId="1167781534" sldId="546"/>
            <ac:picMk id="7" creationId="{A75EBA3E-7391-733A-A517-1D897633FF59}"/>
          </ac:picMkLst>
        </pc:picChg>
        <pc:picChg chg="add mod modCrop">
          <ac:chgData name="Harry Sullivan" userId="634bda38-ca40-43a5-be2b-aaad2c4c4a2d" providerId="ADAL" clId="{B9E7D943-559F-453B-8F02-E1DE60FAA92A}" dt="2025-02-10T13:15:34.143" v="4968" actId="732"/>
          <ac:picMkLst>
            <pc:docMk/>
            <pc:sldMk cId="1167781534" sldId="546"/>
            <ac:picMk id="8" creationId="{A0CBE365-716F-9767-660A-B419DE48008A}"/>
          </ac:picMkLst>
        </pc:picChg>
      </pc:sldChg>
      <pc:sldChg chg="add del">
        <pc:chgData name="Harry Sullivan" userId="634bda38-ca40-43a5-be2b-aaad2c4c4a2d" providerId="ADAL" clId="{B9E7D943-559F-453B-8F02-E1DE60FAA92A}" dt="2025-02-10T12:52:06.434" v="4872" actId="47"/>
        <pc:sldMkLst>
          <pc:docMk/>
          <pc:sldMk cId="799063745" sldId="547"/>
        </pc:sldMkLst>
      </pc:sldChg>
      <pc:sldChg chg="addSp modSp add mod ord">
        <pc:chgData name="Harry Sullivan" userId="634bda38-ca40-43a5-be2b-aaad2c4c4a2d" providerId="ADAL" clId="{B9E7D943-559F-453B-8F02-E1DE60FAA92A}" dt="2025-02-10T13:15:15.015" v="4960"/>
        <pc:sldMkLst>
          <pc:docMk/>
          <pc:sldMk cId="1477931437" sldId="548"/>
        </pc:sldMkLst>
        <pc:spChg chg="mod">
          <ac:chgData name="Harry Sullivan" userId="634bda38-ca40-43a5-be2b-aaad2c4c4a2d" providerId="ADAL" clId="{B9E7D943-559F-453B-8F02-E1DE60FAA92A}" dt="2025-02-10T12:50:23.109" v="4855" actId="20577"/>
          <ac:spMkLst>
            <pc:docMk/>
            <pc:sldMk cId="1477931437" sldId="548"/>
            <ac:spMk id="2" creationId="{7B69080B-719A-B670-6243-406FDC43764F}"/>
          </ac:spMkLst>
        </pc:spChg>
        <pc:spChg chg="add mod">
          <ac:chgData name="Harry Sullivan" userId="634bda38-ca40-43a5-be2b-aaad2c4c4a2d" providerId="ADAL" clId="{B9E7D943-559F-453B-8F02-E1DE60FAA92A}" dt="2025-02-10T13:15:15.015" v="4960"/>
          <ac:spMkLst>
            <pc:docMk/>
            <pc:sldMk cId="1477931437" sldId="548"/>
            <ac:spMk id="8" creationId="{13A265FC-9048-CF6A-998D-015654B4B93E}"/>
          </ac:spMkLst>
        </pc:spChg>
        <pc:picChg chg="add mod modCrop">
          <ac:chgData name="Harry Sullivan" userId="634bda38-ca40-43a5-be2b-aaad2c4c4a2d" providerId="ADAL" clId="{B9E7D943-559F-453B-8F02-E1DE60FAA92A}" dt="2025-02-10T12:02:10.996" v="3747" actId="1076"/>
          <ac:picMkLst>
            <pc:docMk/>
            <pc:sldMk cId="1477931437" sldId="548"/>
            <ac:picMk id="7" creationId="{306C2AFC-1E4C-AE66-1CA9-1D32C691FC2B}"/>
          </ac:picMkLst>
        </pc:picChg>
      </pc:sldChg>
      <pc:sldChg chg="addSp modSp new mod ord">
        <pc:chgData name="Harry Sullivan" userId="634bda38-ca40-43a5-be2b-aaad2c4c4a2d" providerId="ADAL" clId="{B9E7D943-559F-453B-8F02-E1DE60FAA92A}" dt="2025-02-10T13:15:28.058" v="4967"/>
        <pc:sldMkLst>
          <pc:docMk/>
          <pc:sldMk cId="353578289" sldId="549"/>
        </pc:sldMkLst>
        <pc:spChg chg="mod">
          <ac:chgData name="Harry Sullivan" userId="634bda38-ca40-43a5-be2b-aaad2c4c4a2d" providerId="ADAL" clId="{B9E7D943-559F-453B-8F02-E1DE60FAA92A}" dt="2025-02-10T12:54:23.765" v="4918" actId="20577"/>
          <ac:spMkLst>
            <pc:docMk/>
            <pc:sldMk cId="353578289" sldId="549"/>
            <ac:spMk id="2" creationId="{1A1F6083-1FBE-8AD6-83CB-8256E43059D7}"/>
          </ac:spMkLst>
        </pc:spChg>
        <pc:spChg chg="mod">
          <ac:chgData name="Harry Sullivan" userId="634bda38-ca40-43a5-be2b-aaad2c4c4a2d" providerId="ADAL" clId="{B9E7D943-559F-453B-8F02-E1DE60FAA92A}" dt="2025-02-10T11:00:14.119" v="1653" actId="20577"/>
          <ac:spMkLst>
            <pc:docMk/>
            <pc:sldMk cId="353578289" sldId="549"/>
            <ac:spMk id="3" creationId="{123C0838-BDCD-DAF4-0484-B0BA37DCEC75}"/>
          </ac:spMkLst>
        </pc:spChg>
        <pc:spChg chg="add mod">
          <ac:chgData name="Harry Sullivan" userId="634bda38-ca40-43a5-be2b-aaad2c4c4a2d" providerId="ADAL" clId="{B9E7D943-559F-453B-8F02-E1DE60FAA92A}" dt="2025-02-10T13:15:28.058" v="4967"/>
          <ac:spMkLst>
            <pc:docMk/>
            <pc:sldMk cId="353578289" sldId="549"/>
            <ac:spMk id="7" creationId="{BC5E384A-8AF4-AFD6-A737-63A3E52DE53B}"/>
          </ac:spMkLst>
        </pc:spChg>
      </pc:sldChg>
      <pc:sldChg chg="addSp delSp modSp add mod">
        <pc:chgData name="Harry Sullivan" userId="634bda38-ca40-43a5-be2b-aaad2c4c4a2d" providerId="ADAL" clId="{B9E7D943-559F-453B-8F02-E1DE60FAA92A}" dt="2025-02-10T13:15:18.027" v="4962"/>
        <pc:sldMkLst>
          <pc:docMk/>
          <pc:sldMk cId="2731212069" sldId="550"/>
        </pc:sldMkLst>
        <pc:spChg chg="add mod">
          <ac:chgData name="Harry Sullivan" userId="634bda38-ca40-43a5-be2b-aaad2c4c4a2d" providerId="ADAL" clId="{B9E7D943-559F-453B-8F02-E1DE60FAA92A}" dt="2025-02-10T13:15:18.027" v="4962"/>
          <ac:spMkLst>
            <pc:docMk/>
            <pc:sldMk cId="2731212069" sldId="550"/>
            <ac:spMk id="12" creationId="{D7BF4D7F-C41C-2DA4-35F8-17413A3CBD19}"/>
          </ac:spMkLst>
        </pc:spChg>
        <pc:picChg chg="mod">
          <ac:chgData name="Harry Sullivan" userId="634bda38-ca40-43a5-be2b-aaad2c4c4a2d" providerId="ADAL" clId="{B9E7D943-559F-453B-8F02-E1DE60FAA92A}" dt="2025-02-10T12:04:29.069" v="3863" actId="1076"/>
          <ac:picMkLst>
            <pc:docMk/>
            <pc:sldMk cId="2731212069" sldId="550"/>
            <ac:picMk id="8" creationId="{B045707B-073F-2723-8D9B-CE633FB51976}"/>
          </ac:picMkLst>
        </pc:picChg>
      </pc:sldChg>
      <pc:sldChg chg="addSp delSp modSp new mod">
        <pc:chgData name="Harry Sullivan" userId="634bda38-ca40-43a5-be2b-aaad2c4c4a2d" providerId="ADAL" clId="{B9E7D943-559F-453B-8F02-E1DE60FAA92A}" dt="2025-02-10T13:15:12.499" v="4959" actId="1036"/>
        <pc:sldMkLst>
          <pc:docMk/>
          <pc:sldMk cId="3363921133" sldId="551"/>
        </pc:sldMkLst>
        <pc:spChg chg="mod">
          <ac:chgData name="Harry Sullivan" userId="634bda38-ca40-43a5-be2b-aaad2c4c4a2d" providerId="ADAL" clId="{B9E7D943-559F-453B-8F02-E1DE60FAA92A}" dt="2025-02-10T11:42:01.220" v="2406" actId="14100"/>
          <ac:spMkLst>
            <pc:docMk/>
            <pc:sldMk cId="3363921133" sldId="551"/>
            <ac:spMk id="3" creationId="{064B4ADF-662D-599F-27E2-87E786363ACD}"/>
          </ac:spMkLst>
        </pc:spChg>
        <pc:spChg chg="add mod">
          <ac:chgData name="Harry Sullivan" userId="634bda38-ca40-43a5-be2b-aaad2c4c4a2d" providerId="ADAL" clId="{B9E7D943-559F-453B-8F02-E1DE60FAA92A}" dt="2025-02-10T11:47:02.923" v="2698" actId="14100"/>
          <ac:spMkLst>
            <pc:docMk/>
            <pc:sldMk cId="3363921133" sldId="551"/>
            <ac:spMk id="9" creationId="{2AF71A9F-9B17-F4A9-E69A-B609178AA36E}"/>
          </ac:spMkLst>
        </pc:spChg>
        <pc:spChg chg="add mod">
          <ac:chgData name="Harry Sullivan" userId="634bda38-ca40-43a5-be2b-aaad2c4c4a2d" providerId="ADAL" clId="{B9E7D943-559F-453B-8F02-E1DE60FAA92A}" dt="2025-02-10T11:51:43.732" v="3323" actId="5793"/>
          <ac:spMkLst>
            <pc:docMk/>
            <pc:sldMk cId="3363921133" sldId="551"/>
            <ac:spMk id="10" creationId="{C4BB2BBC-87F3-A867-80A0-D23B5E2BBB4D}"/>
          </ac:spMkLst>
        </pc:spChg>
        <pc:spChg chg="add mod">
          <ac:chgData name="Harry Sullivan" userId="634bda38-ca40-43a5-be2b-aaad2c4c4a2d" providerId="ADAL" clId="{B9E7D943-559F-453B-8F02-E1DE60FAA92A}" dt="2025-02-10T11:48:03.604" v="2722" actId="1076"/>
          <ac:spMkLst>
            <pc:docMk/>
            <pc:sldMk cId="3363921133" sldId="551"/>
            <ac:spMk id="14" creationId="{65F0E85D-68B4-1490-E271-530F0D823897}"/>
          </ac:spMkLst>
        </pc:spChg>
        <pc:spChg chg="add mod">
          <ac:chgData name="Harry Sullivan" userId="634bda38-ca40-43a5-be2b-aaad2c4c4a2d" providerId="ADAL" clId="{B9E7D943-559F-453B-8F02-E1DE60FAA92A}" dt="2025-02-10T13:15:11.341" v="4957" actId="1036"/>
          <ac:spMkLst>
            <pc:docMk/>
            <pc:sldMk cId="3363921133" sldId="551"/>
            <ac:spMk id="15" creationId="{C1DC4CDE-F42D-FCAB-A3D3-9556D69622C3}"/>
          </ac:spMkLst>
        </pc:spChg>
        <pc:spChg chg="add mod">
          <ac:chgData name="Harry Sullivan" userId="634bda38-ca40-43a5-be2b-aaad2c4c4a2d" providerId="ADAL" clId="{B9E7D943-559F-453B-8F02-E1DE60FAA92A}" dt="2025-02-10T13:15:12.499" v="4959" actId="1036"/>
          <ac:spMkLst>
            <pc:docMk/>
            <pc:sldMk cId="3363921133" sldId="551"/>
            <ac:spMk id="16" creationId="{595C90AF-DA01-BBB9-823A-753D54E1E6E2}"/>
          </ac:spMkLst>
        </pc:spChg>
        <pc:picChg chg="add mod modCrop">
          <ac:chgData name="Harry Sullivan" userId="634bda38-ca40-43a5-be2b-aaad2c4c4a2d" providerId="ADAL" clId="{B9E7D943-559F-453B-8F02-E1DE60FAA92A}" dt="2025-02-10T12:55:40.425" v="4919"/>
          <ac:picMkLst>
            <pc:docMk/>
            <pc:sldMk cId="3363921133" sldId="551"/>
            <ac:picMk id="8" creationId="{856C9508-B711-031E-9E92-07F97F92D958}"/>
          </ac:picMkLst>
        </pc:picChg>
        <pc:picChg chg="add mod modCrop">
          <ac:chgData name="Harry Sullivan" userId="634bda38-ca40-43a5-be2b-aaad2c4c4a2d" providerId="ADAL" clId="{B9E7D943-559F-453B-8F02-E1DE60FAA92A}" dt="2025-02-10T11:47:48.452" v="2715" actId="1076"/>
          <ac:picMkLst>
            <pc:docMk/>
            <pc:sldMk cId="3363921133" sldId="551"/>
            <ac:picMk id="12" creationId="{6DE16B98-A15F-436E-FDFB-E57BE1AADC28}"/>
          </ac:picMkLst>
        </pc:picChg>
        <pc:picChg chg="add mod modCrop">
          <ac:chgData name="Harry Sullivan" userId="634bda38-ca40-43a5-be2b-aaad2c4c4a2d" providerId="ADAL" clId="{B9E7D943-559F-453B-8F02-E1DE60FAA92A}" dt="2025-02-10T12:55:45" v="4920"/>
          <ac:picMkLst>
            <pc:docMk/>
            <pc:sldMk cId="3363921133" sldId="551"/>
            <ac:picMk id="13" creationId="{FDF97F89-CAD8-039C-F818-E39A02E78B0A}"/>
          </ac:picMkLst>
        </pc:picChg>
      </pc:sldChg>
      <pc:sldChg chg="modSp new del mod">
        <pc:chgData name="Harry Sullivan" userId="634bda38-ca40-43a5-be2b-aaad2c4c4a2d" providerId="ADAL" clId="{B9E7D943-559F-453B-8F02-E1DE60FAA92A}" dt="2025-02-10T11:52:05.576" v="3339" actId="47"/>
        <pc:sldMkLst>
          <pc:docMk/>
          <pc:sldMk cId="600181266" sldId="552"/>
        </pc:sldMkLst>
      </pc:sldChg>
      <pc:sldChg chg="addSp delSp modSp new mod">
        <pc:chgData name="Harry Sullivan" userId="634bda38-ca40-43a5-be2b-aaad2c4c4a2d" providerId="ADAL" clId="{B9E7D943-559F-453B-8F02-E1DE60FAA92A}" dt="2025-02-10T13:15:22.931" v="4965"/>
        <pc:sldMkLst>
          <pc:docMk/>
          <pc:sldMk cId="2087721001" sldId="552"/>
        </pc:sldMkLst>
        <pc:spChg chg="mod">
          <ac:chgData name="Harry Sullivan" userId="634bda38-ca40-43a5-be2b-aaad2c4c4a2d" providerId="ADAL" clId="{B9E7D943-559F-453B-8F02-E1DE60FAA92A}" dt="2025-02-10T12:37:06.046" v="4663" actId="20577"/>
          <ac:spMkLst>
            <pc:docMk/>
            <pc:sldMk cId="2087721001" sldId="552"/>
            <ac:spMk id="3" creationId="{499CEA0E-1903-1366-8C61-8C2DC2FA16A0}"/>
          </ac:spMkLst>
        </pc:spChg>
        <pc:spChg chg="add mod">
          <ac:chgData name="Harry Sullivan" userId="634bda38-ca40-43a5-be2b-aaad2c4c4a2d" providerId="ADAL" clId="{B9E7D943-559F-453B-8F02-E1DE60FAA92A}" dt="2025-02-10T13:15:22.931" v="4965"/>
          <ac:spMkLst>
            <pc:docMk/>
            <pc:sldMk cId="2087721001" sldId="552"/>
            <ac:spMk id="11" creationId="{A75127AA-F3B9-AEF8-A654-B3FEC821DF85}"/>
          </ac:spMkLst>
        </pc:spChg>
        <pc:picChg chg="add mod modCrop">
          <ac:chgData name="Harry Sullivan" userId="634bda38-ca40-43a5-be2b-aaad2c4c4a2d" providerId="ADAL" clId="{B9E7D943-559F-453B-8F02-E1DE60FAA92A}" dt="2025-02-10T12:51:40.781" v="4870" actId="1076"/>
          <ac:picMkLst>
            <pc:docMk/>
            <pc:sldMk cId="2087721001" sldId="552"/>
            <ac:picMk id="8" creationId="{15C70F18-09D6-4B00-CF1C-97E878A76546}"/>
          </ac:picMkLst>
        </pc:picChg>
        <pc:picChg chg="add mod modCrop">
          <ac:chgData name="Harry Sullivan" userId="634bda38-ca40-43a5-be2b-aaad2c4c4a2d" providerId="ADAL" clId="{B9E7D943-559F-453B-8F02-E1DE60FAA92A}" dt="2025-02-10T12:51:32.109" v="4867" actId="1076"/>
          <ac:picMkLst>
            <pc:docMk/>
            <pc:sldMk cId="2087721001" sldId="552"/>
            <ac:picMk id="10" creationId="{D85509C0-629E-D70E-C635-23FC23534D4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682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524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364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207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048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888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731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Harry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42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3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3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40" y="1592268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40" y="3969708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8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3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8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8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4" y="1592268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4" y="3978020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7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04966"/>
            <a:ext cx="5616601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9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3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3" y="2420939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8" y="1592267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5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9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5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38" rtl="0" eaLnBrk="1" fontAlgn="auto" latinLnBrk="0" hangingPunct="1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31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5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3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81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90" y="2732445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3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5" y="1601377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9" y="507852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93" y="1601377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7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3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3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3 March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3" y="4294193"/>
            <a:ext cx="3703131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3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3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3 March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3" y="4294193"/>
            <a:ext cx="3703131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2" y="1709743"/>
            <a:ext cx="11376025" cy="2852737"/>
          </a:xfrm>
        </p:spPr>
        <p:txBody>
          <a:bodyPr anchor="b"/>
          <a:lstStyle>
            <a:lvl1pPr>
              <a:defRPr sz="500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2" y="4589468"/>
            <a:ext cx="113760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38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3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 March 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19" indent="0" algn="ctr">
              <a:buNone/>
              <a:defRPr sz="2000"/>
            </a:lvl2pPr>
            <a:lvl3pPr marL="914438" indent="0" algn="ctr">
              <a:buNone/>
              <a:defRPr sz="1801"/>
            </a:lvl3pPr>
            <a:lvl4pPr marL="1371656" indent="0" algn="ctr">
              <a:buNone/>
              <a:defRPr sz="1600"/>
            </a:lvl4pPr>
            <a:lvl5pPr marL="1828876" indent="0" algn="ctr">
              <a:buNone/>
              <a:defRPr sz="1600"/>
            </a:lvl5pPr>
            <a:lvl6pPr marL="2286095" indent="0" algn="ctr">
              <a:buNone/>
              <a:defRPr sz="1600"/>
            </a:lvl6pPr>
            <a:lvl7pPr marL="2743313" indent="0" algn="ctr">
              <a:buNone/>
              <a:defRPr sz="1600"/>
            </a:lvl7pPr>
            <a:lvl8pPr marL="3200532" indent="0" algn="ctr">
              <a:buNone/>
              <a:defRPr sz="1600"/>
            </a:lvl8pPr>
            <a:lvl9pPr marL="365775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3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93" y="6196406"/>
            <a:ext cx="1137602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1" err="1"/>
              <a:t>home.cern</a:t>
            </a:r>
            <a:endParaRPr lang="en-US" sz="180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5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92" y="3429001"/>
            <a:ext cx="11376025" cy="2153265"/>
          </a:xfrm>
        </p:spPr>
        <p:txBody>
          <a:bodyPr anchor="t" anchorCtr="0"/>
          <a:lstStyle>
            <a:lvl1pPr algn="l">
              <a:defRPr sz="500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93" y="5700257"/>
            <a:ext cx="11376025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19" indent="0" algn="ctr">
              <a:buNone/>
              <a:defRPr sz="2000"/>
            </a:lvl2pPr>
            <a:lvl3pPr marL="914438" indent="0" algn="ctr">
              <a:buNone/>
              <a:defRPr sz="1801"/>
            </a:lvl3pPr>
            <a:lvl4pPr marL="1371656" indent="0" algn="ctr">
              <a:buNone/>
              <a:defRPr sz="1600"/>
            </a:lvl4pPr>
            <a:lvl5pPr marL="1828876" indent="0" algn="ctr">
              <a:buNone/>
              <a:defRPr sz="1600"/>
            </a:lvl5pPr>
            <a:lvl6pPr marL="2286095" indent="0" algn="ctr">
              <a:buNone/>
              <a:defRPr sz="1600"/>
            </a:lvl6pPr>
            <a:lvl7pPr marL="2743313" indent="0" algn="ctr">
              <a:buNone/>
              <a:defRPr sz="1600"/>
            </a:lvl7pPr>
            <a:lvl8pPr marL="3200532" indent="0" algn="ctr">
              <a:buNone/>
              <a:defRPr sz="1600"/>
            </a:lvl8pPr>
            <a:lvl9pPr marL="365775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13" indent="-324013">
              <a:buFont typeface="Arial" charset="0"/>
              <a:buChar char="•"/>
              <a:tabLst/>
              <a:defRPr sz="1801">
                <a:solidFill>
                  <a:schemeClr val="tx2"/>
                </a:solidFill>
              </a:defRPr>
            </a:lvl2pPr>
            <a:lvl3pPr marL="648027" indent="-324013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40" indent="-324013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86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14" indent="-342914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76" indent="-261948">
              <a:buFont typeface="Arial" panose="020B0604020202020204" pitchFamily="34" charset="0"/>
              <a:buChar char="•"/>
              <a:tabLst/>
              <a:defRPr sz="1801">
                <a:solidFill>
                  <a:schemeClr val="tx2">
                    <a:lumMod val="50000"/>
                  </a:schemeClr>
                </a:solidFill>
              </a:defRPr>
            </a:lvl2pPr>
            <a:lvl3pPr marL="889038" indent="-260361">
              <a:buSzPct val="100000"/>
              <a:buFont typeface="Arial" panose="020B0604020202020204" pitchFamily="34" charset="0"/>
              <a:buChar char="•"/>
              <a:tabLst/>
              <a:defRPr sz="1801">
                <a:solidFill>
                  <a:schemeClr val="tx2">
                    <a:lumMod val="50000"/>
                  </a:schemeClr>
                </a:solidFill>
              </a:defRPr>
            </a:lvl3pPr>
            <a:lvl4pPr marL="1209725" indent="-269887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86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3 March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3 March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3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7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13" indent="-324013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27" indent="-324013">
              <a:buSzPct val="100000"/>
              <a:buFont typeface="Arial" panose="020B0604020202020204" pitchFamily="34" charset="0"/>
              <a:buChar char="•"/>
              <a:tabLst/>
              <a:defRPr sz="1801">
                <a:solidFill>
                  <a:schemeClr val="bg1"/>
                </a:solidFill>
              </a:defRPr>
            </a:lvl3pPr>
            <a:lvl4pPr marL="972040" indent="-324013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86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3 March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2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3 March 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7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4013" indent="-324013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04966"/>
            <a:ext cx="5616601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427287"/>
            <a:ext cx="5611813" cy="3762376"/>
          </a:xfrm>
        </p:spPr>
        <p:txBody>
          <a:bodyPr/>
          <a:lstStyle>
            <a:lvl1pPr marL="324013" indent="-324013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3 March 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93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6"/>
            <a:ext cx="154229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1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3 March 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9" y="6356355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1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6" y="6356355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38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38" rtl="0" eaLnBrk="1" latinLnBrk="0" hangingPunct="1">
        <a:lnSpc>
          <a:spcPct val="90000"/>
        </a:lnSpc>
        <a:spcBef>
          <a:spcPts val="1801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64" indent="-324013" algn="l" defTabSz="914438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27" indent="-324013" algn="l" defTabSz="914438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40" indent="-324013" algn="l" defTabSz="914438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86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705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23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42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61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9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38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6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76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95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13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32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51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6" userDrawn="1">
          <p15:clr>
            <a:srgbClr val="F26B43"/>
          </p15:clr>
        </p15:guide>
        <p15:guide id="7" pos="3884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pPr algn="ctr"/>
            <a:r>
              <a:rPr lang="en-GB" dirty="0"/>
              <a:t>LHC linear wire scanner CONS</a:t>
            </a:r>
            <a:br>
              <a:rPr lang="en-GB" dirty="0"/>
            </a:br>
            <a:br>
              <a:rPr lang="en-GB" dirty="0"/>
            </a:br>
            <a:r>
              <a:rPr lang="en-US" sz="3600" dirty="0"/>
              <a:t>Project meeting mechanics update</a:t>
            </a:r>
            <a:endParaRPr lang="en-US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407993" y="5700258"/>
            <a:ext cx="2140653" cy="529462"/>
          </a:xfrm>
        </p:spPr>
        <p:txBody>
          <a:bodyPr/>
          <a:lstStyle/>
          <a:p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fr-FR" dirty="0" err="1"/>
              <a:t>Feb</a:t>
            </a:r>
            <a:r>
              <a:rPr lang="fr-FR" dirty="0"/>
              <a:t> 2025</a:t>
            </a:r>
          </a:p>
          <a:p>
            <a:r>
              <a:rPr lang="fr-FR" dirty="0"/>
              <a:t>Harry Sullivan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28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9CEA0E-1903-1366-8C61-8C2DC2FA1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contacts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4289D-F6B1-6A5C-161F-A31CE43D8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85BA5-A37F-6E4F-BF14-782CE6E68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7E8BD-C5DE-8DC5-41F1-52A08D5B3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C70F18-09D6-4B00-CF1C-97E878A765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744"/>
          <a:stretch/>
        </p:blipFill>
        <p:spPr>
          <a:xfrm>
            <a:off x="110245" y="1939504"/>
            <a:ext cx="5937069" cy="39140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5509C0-629E-D70E-C635-23FC23534D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013" r="15502"/>
          <a:stretch/>
        </p:blipFill>
        <p:spPr>
          <a:xfrm>
            <a:off x="6193276" y="1069464"/>
            <a:ext cx="5998724" cy="503339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75127AA-F3B9-AEF8-A654-B3FEC821DF85}"/>
              </a:ext>
            </a:extLst>
          </p:cNvPr>
          <p:cNvSpPr/>
          <p:nvPr/>
        </p:nvSpPr>
        <p:spPr>
          <a:xfrm>
            <a:off x="6409426" y="6350856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721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80B27-830B-B1A0-4282-ACAC3411E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CBBB0F-59BE-F3A1-2EC0-7FBD6BD3A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design updates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5EA18-FDF0-858B-9306-095B7874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AA753-0B8A-0BDA-1F7D-52AAEDF85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8132C-E744-41B2-62B7-5F272B2BD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5EBA3E-7391-733A-A517-1D897633F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467" y="1029148"/>
            <a:ext cx="6984948" cy="36035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CBE365-716F-9767-660A-B419DE48008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90"/>
          <a:stretch/>
        </p:blipFill>
        <p:spPr>
          <a:xfrm>
            <a:off x="5453764" y="2455448"/>
            <a:ext cx="7809466" cy="382789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2565B6-B7B4-1EE8-58DB-CB443173D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03506"/>
            <a:ext cx="3534956" cy="4897269"/>
          </a:xfrm>
        </p:spPr>
        <p:txBody>
          <a:bodyPr/>
          <a:lstStyle/>
          <a:p>
            <a:r>
              <a:rPr lang="en-US" dirty="0"/>
              <a:t>Vacuum chamber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Welded assembly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Main body to be machined from solid, (EDM wire cut)</a:t>
            </a:r>
            <a:endParaRPr lang="en-GB" sz="1800" b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FE6F64-2674-6114-2536-30A962FAAF89}"/>
              </a:ext>
            </a:extLst>
          </p:cNvPr>
          <p:cNvSpPr/>
          <p:nvPr/>
        </p:nvSpPr>
        <p:spPr>
          <a:xfrm>
            <a:off x="6409426" y="6350856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781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1F6083-1FBE-8AD6-83CB-8256E4305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Meeting to be </a:t>
            </a:r>
            <a:r>
              <a:rPr lang="en-US" dirty="0" err="1"/>
              <a:t>organised</a:t>
            </a:r>
            <a:r>
              <a:rPr lang="en-US" dirty="0"/>
              <a:t> with vacuum to review outstanding design 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12 x Magnets cleaned and ready for vacuum testing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Final model to be simulated with Impedance when complete (planned for next week)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Impedance working group next week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3C0838-BDCD-DAF4-0484-B0BA37DCE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updates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5748E-E948-1A2C-CCDE-2706C106F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B820F-6080-E16D-7995-684368206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B3829-EC8F-6779-F6A8-884CD7DC3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5E384A-8AF4-AFD6-A737-63A3E52DE53B}"/>
              </a:ext>
            </a:extLst>
          </p:cNvPr>
          <p:cNvSpPr/>
          <p:nvPr/>
        </p:nvSpPr>
        <p:spPr>
          <a:xfrm>
            <a:off x="6409426" y="6350856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78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E6AC3F-A79C-53CA-8A66-56BBAC376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2" y="1222612"/>
            <a:ext cx="5739892" cy="4608512"/>
          </a:xfrm>
        </p:spPr>
        <p:txBody>
          <a:bodyPr/>
          <a:lstStyle/>
          <a:p>
            <a:r>
              <a:rPr lang="en-US" sz="1400" dirty="0"/>
              <a:t>Instrument design</a:t>
            </a:r>
            <a:r>
              <a:rPr lang="en-GB" sz="1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Chamber changes (MME)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sz="1101" dirty="0"/>
              <a:t>Solid block machining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sz="1101" dirty="0"/>
              <a:t>Welded bottom cap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sz="1101" dirty="0"/>
              <a:t>Locations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Electrical contact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101" dirty="0"/>
              <a:t>Electrical feedthrough location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101" dirty="0"/>
              <a:t>Coating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Ruler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Changes to optical feedthroughs with MME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Review complete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Awaiting patterns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Drawing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99" dirty="0"/>
              <a:t>Changes to RF contacts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D2791F-1D7A-5BB1-C7C3-499067B8D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F2779-F677-B6AD-D0AC-E7D2DA4F1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6B298-0A35-7178-2BC3-74EF0D975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2411F00-BFFE-80BC-264C-B0212C4ADC0F}"/>
              </a:ext>
            </a:extLst>
          </p:cNvPr>
          <p:cNvSpPr txBox="1">
            <a:spLocks/>
          </p:cNvSpPr>
          <p:nvPr/>
        </p:nvSpPr>
        <p:spPr>
          <a:xfrm>
            <a:off x="6526687" y="1222612"/>
            <a:ext cx="573989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38" rtl="0" eaLnBrk="1" latinLnBrk="0" hangingPunct="1">
              <a:lnSpc>
                <a:spcPct val="90000"/>
              </a:lnSpc>
              <a:spcBef>
                <a:spcPts val="1801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13" indent="-324013" algn="l" defTabSz="914438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27" indent="-324013" algn="l" defTabSz="914438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40" indent="-324013" algn="l" defTabSz="914438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86" indent="-228610" algn="l" defTabSz="914438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705" indent="-228610" algn="l" defTabSz="914438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23" indent="-228610" algn="l" defTabSz="914438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42" indent="-228610" algn="l" defTabSz="914438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61" indent="-228610" algn="l" defTabSz="914438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Test rig: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In house parts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sz="1101" dirty="0"/>
              <a:t>Material arrived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sz="1101" dirty="0"/>
              <a:t>Machining to commence end of next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External parts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101" dirty="0"/>
              <a:t>Card water jet complete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101" dirty="0"/>
              <a:t>Bearings to arrive now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Next testing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Ruler spec to be sent to </a:t>
            </a:r>
            <a:r>
              <a:rPr lang="en-US" sz="1200" dirty="0" err="1"/>
              <a:t>Selba</a:t>
            </a:r>
            <a:endParaRPr lang="en-US" sz="1200" dirty="0"/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Test rig to be machined for Nabil’s rig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Electrical contact prototype to be machined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3DFFB9-9DF9-A6EA-3690-A7A95E08D29F}"/>
              </a:ext>
            </a:extLst>
          </p:cNvPr>
          <p:cNvSpPr/>
          <p:nvPr/>
        </p:nvSpPr>
        <p:spPr>
          <a:xfrm>
            <a:off x="6655279" y="6350856"/>
            <a:ext cx="3705046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09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5E677D-DE36-126F-2FCA-4C759CBDC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2" y="1015834"/>
            <a:ext cx="6572221" cy="5112201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200" dirty="0"/>
              <a:t>Updates: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b="0" dirty="0"/>
              <a:t>Stainless steel 1mm panels installed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b="0" dirty="0"/>
              <a:t>Initial results show negligible effect on motion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>
              <a:spcBef>
                <a:spcPts val="600"/>
              </a:spcBef>
            </a:pPr>
            <a:r>
              <a:rPr lang="en-GB" sz="1200" dirty="0"/>
              <a:t>Next steps: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Integrate new components to test realistic loading case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Integrate new bearings and tensioning method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Internal parts: </a:t>
            </a:r>
          </a:p>
          <a:p>
            <a:pPr marL="609763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/>
              <a:t>Material delivered</a:t>
            </a:r>
          </a:p>
          <a:p>
            <a:pPr marL="609763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/>
              <a:t>Machining to start end of this week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External parts:</a:t>
            </a:r>
          </a:p>
          <a:p>
            <a:pPr marL="609763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b="0" dirty="0"/>
              <a:t>Card water jet cutting complete</a:t>
            </a:r>
          </a:p>
          <a:p>
            <a:pPr marL="609763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100" dirty="0"/>
              <a:t>Bearings delivered to CERN</a:t>
            </a:r>
          </a:p>
          <a:p>
            <a:pPr marL="609763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285750" indent="-285750">
              <a:spcBef>
                <a:spcPts val="600"/>
              </a:spcBef>
            </a:pPr>
            <a:r>
              <a:rPr lang="en-GB" sz="1200" dirty="0"/>
              <a:t>Future testing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Design prepared for integrating glass ruler into Nabil’s test rig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Design required for integrating glass ruler into this test rig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Design required for integrating sliding electrical contact into this test rig</a:t>
            </a:r>
          </a:p>
          <a:p>
            <a:pPr marL="609763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  <a:p>
            <a:pPr marL="609763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74269B-9461-E4DF-38EA-47917A64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rig update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481EF-466C-3CF1-93F6-4E35642D9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F3B9E-6914-C1EA-73CF-B9A9A2E86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07F51-BC0D-D808-3015-B6608892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A435CE7C-AAF4-3E4D-2C0B-29C9CB65F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831" y="3592976"/>
            <a:ext cx="4867169" cy="264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E225DA-12D6-D956-1A18-DE12EE1FA9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897"/>
          <a:stretch/>
        </p:blipFill>
        <p:spPr>
          <a:xfrm>
            <a:off x="5319986" y="169483"/>
            <a:ext cx="3492535" cy="42889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E0833FE-B34D-37C0-588F-D01E151CA951}"/>
              </a:ext>
            </a:extLst>
          </p:cNvPr>
          <p:cNvSpPr/>
          <p:nvPr/>
        </p:nvSpPr>
        <p:spPr>
          <a:xfrm>
            <a:off x="6409426" y="6350856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706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lose-up of a machine&#10;&#10;Description automatically generated">
            <a:extLst>
              <a:ext uri="{FF2B5EF4-FFF2-40B4-BE49-F238E27FC236}">
                <a16:creationId xmlns:a16="http://schemas.microsoft.com/office/drawing/2014/main" id="{856C9508-B711-031E-9E92-07F97F92D9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23259" t="13589" r="9594" b="32919"/>
          <a:stretch/>
        </p:blipFill>
        <p:spPr>
          <a:xfrm rot="5400000">
            <a:off x="4532136" y="2042757"/>
            <a:ext cx="5006645" cy="299139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64B4ADF-662D-599F-27E2-87E786363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3" y="373593"/>
            <a:ext cx="11376025" cy="771943"/>
          </a:xfrm>
        </p:spPr>
        <p:txBody>
          <a:bodyPr/>
          <a:lstStyle/>
          <a:p>
            <a:r>
              <a:rPr lang="en-US" dirty="0"/>
              <a:t>Test rig observations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1B2B6-4A3D-D388-FA88-EBE392340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00D8B-1156-AE66-8376-90AE55F6A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CD7A2-9DFF-CEF8-3F7B-6346FEAA4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AF71A9F-9B17-F4A9-E69A-B609178AA36E}"/>
              </a:ext>
            </a:extLst>
          </p:cNvPr>
          <p:cNvSpPr/>
          <p:nvPr/>
        </p:nvSpPr>
        <p:spPr>
          <a:xfrm rot="21429095">
            <a:off x="6365365" y="1242294"/>
            <a:ext cx="726332" cy="40559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4BB2BBC-87F3-A867-80A0-D23B5E2BBB4D}"/>
              </a:ext>
            </a:extLst>
          </p:cNvPr>
          <p:cNvSpPr txBox="1">
            <a:spLocks/>
          </p:cNvSpPr>
          <p:nvPr/>
        </p:nvSpPr>
        <p:spPr>
          <a:xfrm>
            <a:off x="407983" y="1145536"/>
            <a:ext cx="5000596" cy="511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38" rtl="0" eaLnBrk="1" latinLnBrk="0" hangingPunct="1">
              <a:lnSpc>
                <a:spcPct val="90000"/>
              </a:lnSpc>
              <a:spcBef>
                <a:spcPts val="1801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13" indent="-324013" algn="l" defTabSz="914438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27" indent="-324013" algn="l" defTabSz="914438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40" indent="-324013" algn="l" defTabSz="914438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86" indent="-228610" algn="l" defTabSz="914438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705" indent="-228610" algn="l" defTabSz="914438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23" indent="-228610" algn="l" defTabSz="914438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42" indent="-228610" algn="l" defTabSz="914438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61" indent="-228610" algn="l" defTabSz="914438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1600" dirty="0"/>
              <a:t>40k cycles report: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Residue/dust seen all four sides of the rail </a:t>
            </a:r>
          </a:p>
          <a:p>
            <a:pPr marL="609763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Most deposited on window side rail</a:t>
            </a:r>
          </a:p>
          <a:p>
            <a:pPr marL="609763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Could not be felt and </a:t>
            </a:r>
            <a:r>
              <a:rPr lang="en-GB" sz="1200" dirty="0"/>
              <a:t>was not removed with finger</a:t>
            </a:r>
            <a:endParaRPr lang="en-GB" sz="1200" b="0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Wipes off clean with alcohol and tissue and rail appears – after which rail appears undamaged</a:t>
            </a:r>
          </a:p>
          <a:p>
            <a:pPr marL="609763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W</a:t>
            </a:r>
            <a:r>
              <a:rPr lang="en-GB" sz="1200" b="0" dirty="0"/>
              <a:t>ith visible track marks in the right light, as seen after a few thousand cycles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Bearings were all marked with the same dust/residue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Carriage still feels rigidly held in place </a:t>
            </a:r>
          </a:p>
          <a:p>
            <a:pPr>
              <a:spcBef>
                <a:spcPts val="300"/>
              </a:spcBef>
            </a:pPr>
            <a:endParaRPr lang="en-GB" sz="1400" b="0" dirty="0"/>
          </a:p>
          <a:p>
            <a:pPr>
              <a:spcBef>
                <a:spcPts val="300"/>
              </a:spcBef>
            </a:pPr>
            <a:r>
              <a:rPr lang="en-GB" sz="1600" dirty="0"/>
              <a:t>Conclusions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Dust is in very small quantities, and appears to stick to rail – so should not provide a UFO risk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Particulates do not appear to affect the performance of the carriage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Carriage connection is unbalanced, due to the difference in deposition – to be rectified with next iteration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Deposition estimated to be less when new bearings integrated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1400" b="0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spcBef>
                <a:spcPts val="300"/>
              </a:spcBef>
            </a:pPr>
            <a:endParaRPr lang="en-GB" sz="1800" dirty="0"/>
          </a:p>
          <a:p>
            <a:pPr marL="609763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609763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12" name="Picture 11" descr="A person wearing blue gloves holding a tissue&#10;&#10;Description automatically generated">
            <a:extLst>
              <a:ext uri="{FF2B5EF4-FFF2-40B4-BE49-F238E27FC236}">
                <a16:creationId xmlns:a16="http://schemas.microsoft.com/office/drawing/2014/main" id="{6DE16B98-A15F-436E-FDFB-E57BE1AADC2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325"/>
          <a:stretch/>
        </p:blipFill>
        <p:spPr>
          <a:xfrm rot="5400000">
            <a:off x="8922772" y="199451"/>
            <a:ext cx="2726229" cy="28930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F97F89-CAD8-039C-F818-E39A02E78B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22892" t="27960" r="43753" b="34278"/>
          <a:stretch/>
        </p:blipFill>
        <p:spPr>
          <a:xfrm>
            <a:off x="9256434" y="3107708"/>
            <a:ext cx="1949062" cy="2942082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65F0E85D-68B4-1490-E271-530F0D823897}"/>
              </a:ext>
            </a:extLst>
          </p:cNvPr>
          <p:cNvSpPr/>
          <p:nvPr/>
        </p:nvSpPr>
        <p:spPr>
          <a:xfrm rot="639750">
            <a:off x="8261790" y="4208790"/>
            <a:ext cx="1155143" cy="56802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DC4CDE-F42D-FCAB-A3D3-9556D69622C3}"/>
              </a:ext>
            </a:extLst>
          </p:cNvPr>
          <p:cNvSpPr/>
          <p:nvPr/>
        </p:nvSpPr>
        <p:spPr>
          <a:xfrm>
            <a:off x="6409426" y="6359482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5C90AF-DA01-BBB9-823A-753D54E1E6E2}"/>
              </a:ext>
            </a:extLst>
          </p:cNvPr>
          <p:cNvSpPr/>
          <p:nvPr/>
        </p:nvSpPr>
        <p:spPr>
          <a:xfrm>
            <a:off x="6409426" y="6359482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921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A1B03-5E29-6304-B7BF-192C7509F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69080B-719A-B670-6243-406FDC437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03506"/>
            <a:ext cx="4566088" cy="489726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Detailed design started with MME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Meetings with workshop held to identify optimum machining processes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Material for chambers on order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progress advanced, estimated chamber to be finished next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89F56F-6DB1-8C82-7D2E-BCC7119D6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design updates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4BF7B-229A-D212-875D-2C54B96F5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9213A-EDC5-2225-0FF9-56C7483D0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C78CB-F768-3392-BDA3-D4CB69C85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6C2AFC-1E4C-AE66-1CA9-1D32C691FC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193"/>
          <a:stretch/>
        </p:blipFill>
        <p:spPr>
          <a:xfrm>
            <a:off x="4795927" y="1147926"/>
            <a:ext cx="7396073" cy="503339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3A265FC-9048-CF6A-998D-015654B4B93E}"/>
              </a:ext>
            </a:extLst>
          </p:cNvPr>
          <p:cNvSpPr/>
          <p:nvPr/>
        </p:nvSpPr>
        <p:spPr>
          <a:xfrm>
            <a:off x="6409426" y="6350856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931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726223-BE74-F884-FBDB-175263B58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2" y="1290536"/>
            <a:ext cx="5817720" cy="4897269"/>
          </a:xfrm>
        </p:spPr>
        <p:txBody>
          <a:bodyPr/>
          <a:lstStyle/>
          <a:p>
            <a:r>
              <a:rPr lang="en-US" sz="1600" dirty="0"/>
              <a:t>Ruler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Ruler assembly concept complete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Ready to order test samples from </a:t>
            </a:r>
            <a:r>
              <a:rPr lang="en-US" sz="1600" dirty="0" err="1"/>
              <a:t>Selba</a:t>
            </a:r>
            <a:r>
              <a:rPr lang="en-US" sz="1600" dirty="0"/>
              <a:t>, once required patterns identified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Modifications to optical laser port assembly implemented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229250-F8B0-6B2A-31DB-357B8E4CB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design updates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1F851-A7F6-B950-B453-87D33C6A1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96BBD-2AA0-F068-EAF7-713D92FC6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6BC38-A815-4D0A-0091-2C4D2C01F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B075C5-9FE5-9BA6-7BC4-0B6949DB92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614" r="8257"/>
          <a:stretch/>
        </p:blipFill>
        <p:spPr>
          <a:xfrm>
            <a:off x="7045178" y="0"/>
            <a:ext cx="4195864" cy="31313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7F5CB8-8596-B474-454D-E996D2C75D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973" t="8189" b="23365"/>
          <a:stretch/>
        </p:blipFill>
        <p:spPr>
          <a:xfrm>
            <a:off x="5668440" y="3299902"/>
            <a:ext cx="6299390" cy="264733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A447F1D-C22E-CA5B-A931-C252F39FDCE3}"/>
              </a:ext>
            </a:extLst>
          </p:cNvPr>
          <p:cNvCxnSpPr/>
          <p:nvPr/>
        </p:nvCxnSpPr>
        <p:spPr>
          <a:xfrm>
            <a:off x="8929991" y="3739170"/>
            <a:ext cx="0" cy="966281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22B45D6-118A-2EB7-57E3-FAA1A10D2ABB}"/>
              </a:ext>
            </a:extLst>
          </p:cNvPr>
          <p:cNvCxnSpPr/>
          <p:nvPr/>
        </p:nvCxnSpPr>
        <p:spPr>
          <a:xfrm>
            <a:off x="9393677" y="3657289"/>
            <a:ext cx="0" cy="966281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B495527-5BD7-5217-DBAD-97A64AB3D5DB}"/>
              </a:ext>
            </a:extLst>
          </p:cNvPr>
          <p:cNvSpPr/>
          <p:nvPr/>
        </p:nvSpPr>
        <p:spPr>
          <a:xfrm>
            <a:off x="6409426" y="6350856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510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617046-0D98-6FDE-2DAF-5725FFFD6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7ED70-3512-3736-4C2A-C23DB228B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BD3A6-71F2-3AB5-CA89-EAB6D0AE7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25485-6EA9-3152-BD77-B56468D20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45707B-073F-2723-8D9B-CE633FB51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031" y="136520"/>
            <a:ext cx="8870506" cy="612223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7BF4D7F-C41C-2DA4-35F8-17413A3CBD19}"/>
              </a:ext>
            </a:extLst>
          </p:cNvPr>
          <p:cNvSpPr/>
          <p:nvPr/>
        </p:nvSpPr>
        <p:spPr>
          <a:xfrm>
            <a:off x="6409426" y="6350856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212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A0ECB4-A3E2-266D-3B7D-23C427CAF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F02735-6477-74FF-0548-5026390C3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303506"/>
            <a:ext cx="3243126" cy="4897269"/>
          </a:xfrm>
        </p:spPr>
        <p:txBody>
          <a:bodyPr/>
          <a:lstStyle/>
          <a:p>
            <a:r>
              <a:rPr lang="en-US" sz="1800" dirty="0"/>
              <a:t>Instrument chamber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To be machined from solid billet, due quantity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CF feedthrough/ porthole features added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Rail alignment feature added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B4B782-B8D2-1F43-9DD5-00B520FC7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3" y="373593"/>
            <a:ext cx="11376025" cy="774333"/>
          </a:xfrm>
        </p:spPr>
        <p:txBody>
          <a:bodyPr/>
          <a:lstStyle/>
          <a:p>
            <a:r>
              <a:rPr lang="en-US" dirty="0"/>
              <a:t>Instrument design updates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21253-E1CC-52C3-8909-CD090A389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D2A2F-ECC5-1267-DC5B-6791052A9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B799-ACB1-ECB3-CF7C-6698C726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D9F33D-BA3F-712B-644D-BF07A75409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693" r="10369"/>
          <a:stretch/>
        </p:blipFill>
        <p:spPr>
          <a:xfrm>
            <a:off x="3890216" y="1587549"/>
            <a:ext cx="5474282" cy="39812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467235-DE2D-F2FD-CE26-E6C93388998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710" t="8932" r="30923" b="4100"/>
          <a:stretch/>
        </p:blipFill>
        <p:spPr>
          <a:xfrm>
            <a:off x="8489853" y="1702340"/>
            <a:ext cx="3435415" cy="39153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7D5497-35C7-376D-7A48-BB32DC46D9F3}"/>
              </a:ext>
            </a:extLst>
          </p:cNvPr>
          <p:cNvSpPr/>
          <p:nvPr/>
        </p:nvSpPr>
        <p:spPr>
          <a:xfrm>
            <a:off x="6409426" y="6350856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498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D0B90-EFFE-4FC2-D282-6BAAB1D94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7197FF-30FB-5C6C-7A4C-8168AE8FF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design updates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18E17-9F1A-AE8F-C3D6-A50699DDA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2831D-5871-757D-54AD-A5FDF4037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0FAAC-635D-C7FC-D1D6-B4DE5EF8B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C59A99-E369-09D1-66D6-E83C5DCC10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420" t="11895"/>
          <a:stretch/>
        </p:blipFill>
        <p:spPr>
          <a:xfrm>
            <a:off x="5545869" y="2845194"/>
            <a:ext cx="5902307" cy="3371268"/>
          </a:xfrm>
          <a:prstGeom prst="rect">
            <a:avLst/>
          </a:prstGeom>
        </p:spPr>
      </p:pic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BDD54812-299D-6EF8-28AC-01B803ED47AC}"/>
              </a:ext>
            </a:extLst>
          </p:cNvPr>
          <p:cNvCxnSpPr>
            <a:cxnSpLocks/>
          </p:cNvCxnSpPr>
          <p:nvPr/>
        </p:nvCxnSpPr>
        <p:spPr>
          <a:xfrm rot="16200000" flipH="1">
            <a:off x="6601848" y="4027738"/>
            <a:ext cx="888459" cy="564204"/>
          </a:xfrm>
          <a:prstGeom prst="curvedConnector3">
            <a:avLst>
              <a:gd name="adj1" fmla="val 97445"/>
            </a:avLst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E7A50FAE-3620-7EBF-F570-F21BC75DF22F}"/>
              </a:ext>
            </a:extLst>
          </p:cNvPr>
          <p:cNvCxnSpPr>
            <a:cxnSpLocks/>
          </p:cNvCxnSpPr>
          <p:nvPr/>
        </p:nvCxnSpPr>
        <p:spPr>
          <a:xfrm flipV="1">
            <a:off x="6763971" y="3528385"/>
            <a:ext cx="512327" cy="33722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D07B0C6-ED8D-BB75-F79B-F2859658EA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451" t="4403" r="25715" b="8246"/>
          <a:stretch/>
        </p:blipFill>
        <p:spPr>
          <a:xfrm flipH="1">
            <a:off x="7991733" y="136520"/>
            <a:ext cx="2454301" cy="270867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A1AD55-EC6C-0755-A289-EB1A14147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128" y="1248363"/>
            <a:ext cx="4883865" cy="4897269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Electrical contact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Fixed wires to connect sliding contact to feedthrough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Same connector used as seen on rotary scanner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Sliding contact</a:t>
            </a:r>
          </a:p>
          <a:p>
            <a:pPr marL="666913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1" dirty="0"/>
              <a:t>Copper deposition on ceramic, with rhodium plating</a:t>
            </a:r>
          </a:p>
          <a:p>
            <a:pPr marL="666913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1" dirty="0"/>
              <a:t>Silver plating on copper beryllium spring contacts</a:t>
            </a:r>
          </a:p>
          <a:p>
            <a:pPr marL="666913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1" dirty="0"/>
              <a:t>Should have lifetime far exceeding requirement for scanner, and provide very low friction</a:t>
            </a:r>
            <a:endParaRPr lang="en-GB" sz="110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50C496-622B-381C-B40C-C6CFEE06369F}"/>
              </a:ext>
            </a:extLst>
          </p:cNvPr>
          <p:cNvSpPr/>
          <p:nvPr/>
        </p:nvSpPr>
        <p:spPr>
          <a:xfrm>
            <a:off x="6409426" y="6350856"/>
            <a:ext cx="3950899" cy="438133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356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a1c80a7-77a9-4e7c-8ef6-1a020ca0297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10D210E0182F42BA8497CAA04CCEDB" ma:contentTypeVersion="15" ma:contentTypeDescription="Create a new document." ma:contentTypeScope="" ma:versionID="7b840179de3e4bc48a66850c7507b76f">
  <xsd:schema xmlns:xsd="http://www.w3.org/2001/XMLSchema" xmlns:xs="http://www.w3.org/2001/XMLSchema" xmlns:p="http://schemas.microsoft.com/office/2006/metadata/properties" xmlns:ns3="5a1c80a7-77a9-4e7c-8ef6-1a020ca02974" xmlns:ns4="855ee18f-9a84-4fd9-be32-f1d70e67bf82" targetNamespace="http://schemas.microsoft.com/office/2006/metadata/properties" ma:root="true" ma:fieldsID="5a1be5aa8157a2ea52796649b7d22035" ns3:_="" ns4:_="">
    <xsd:import namespace="5a1c80a7-77a9-4e7c-8ef6-1a020ca02974"/>
    <xsd:import namespace="855ee18f-9a84-4fd9-be32-f1d70e67bf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bjectDetectorVersions" minOccurs="0"/>
                <xsd:element ref="ns3:MediaServiceSystem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OCR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1c80a7-77a9-4e7c-8ef6-1a020ca029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5ee18f-9a84-4fd9-be32-f1d70e67bf8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514E42-D244-42CF-8B9A-936B1D4C4CD3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http://purl.org/dc/dcmitype/"/>
    <ds:schemaRef ds:uri="855ee18f-9a84-4fd9-be32-f1d70e67bf82"/>
    <ds:schemaRef ds:uri="http://schemas.microsoft.com/office/infopath/2007/PartnerControls"/>
    <ds:schemaRef ds:uri="5a1c80a7-77a9-4e7c-8ef6-1a020ca02974"/>
  </ds:schemaRefs>
</ds:datastoreItem>
</file>

<file path=customXml/itemProps2.xml><?xml version="1.0" encoding="utf-8"?>
<ds:datastoreItem xmlns:ds="http://schemas.openxmlformats.org/officeDocument/2006/customXml" ds:itemID="{CEABF58C-09E7-4305-A40D-7504906DFB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F74C9E-E4EB-4FAC-A87E-C1F8D7A0E64B}">
  <ds:schemaRefs>
    <ds:schemaRef ds:uri="5a1c80a7-77a9-4e7c-8ef6-1a020ca02974"/>
    <ds:schemaRef ds:uri="855ee18f-9a84-4fd9-be32-f1d70e67bf8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19890</TotalTime>
  <Words>601</Words>
  <Application>Microsoft Office PowerPoint</Application>
  <PresentationFormat>Widescreen</PresentationFormat>
  <Paragraphs>134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LHC linear wire scanner CONS  Project meeting mechanics update</vt:lpstr>
      <vt:lpstr>Overview</vt:lpstr>
      <vt:lpstr>Test rig update</vt:lpstr>
      <vt:lpstr>Test rig observations</vt:lpstr>
      <vt:lpstr>Instrument design updates</vt:lpstr>
      <vt:lpstr>Instrument design updates</vt:lpstr>
      <vt:lpstr>PowerPoint Presentation</vt:lpstr>
      <vt:lpstr>Instrument design updates</vt:lpstr>
      <vt:lpstr>Instrument design updates</vt:lpstr>
      <vt:lpstr>RF contacts </vt:lpstr>
      <vt:lpstr>Instrument design updates</vt:lpstr>
      <vt:lpstr>Other updates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 beam wire scanner mechanics Project Update</dc:title>
  <dc:creator>Harry Sullivan</dc:creator>
  <cp:lastModifiedBy>Harry Sullivan</cp:lastModifiedBy>
  <cp:revision>13</cp:revision>
  <cp:lastPrinted>2024-01-22T11:22:32Z</cp:lastPrinted>
  <dcterms:created xsi:type="dcterms:W3CDTF">2023-03-23T08:34:10Z</dcterms:created>
  <dcterms:modified xsi:type="dcterms:W3CDTF">2025-03-03T15:50:41Z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0x010100E910D210E0182F42BA8497CAA04CCEDB</vt:lpwstr>
  </property>
</Properties>
</file>