
<file path=[Content_Types].xml><?xml version="1.0" encoding="utf-8"?>
<Types xmlns="http://schemas.openxmlformats.org/package/2006/content-types">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saveSubsetFonts="1" autoCompressPictures="0">
  <p:sldMasterIdLst>
    <p:sldMasterId id="2147483648" r:id="rId1"/>
  </p:sldMasterIdLst>
  <p:notesMasterIdLst>
    <p:notesMasterId r:id="rId20"/>
  </p:notesMasterIdLst>
  <p:sldIdLst>
    <p:sldId id="258" r:id="rId2"/>
    <p:sldId id="260" r:id="rId3"/>
    <p:sldId id="261" r:id="rId4"/>
    <p:sldId id="289" r:id="rId5"/>
    <p:sldId id="288" r:id="rId6"/>
    <p:sldId id="297" r:id="rId7"/>
    <p:sldId id="298" r:id="rId8"/>
    <p:sldId id="282" r:id="rId9"/>
    <p:sldId id="299" r:id="rId10"/>
    <p:sldId id="300" r:id="rId11"/>
    <p:sldId id="265" r:id="rId12"/>
    <p:sldId id="277" r:id="rId13"/>
    <p:sldId id="285" r:id="rId14"/>
    <p:sldId id="283" r:id="rId15"/>
    <p:sldId id="266" r:id="rId16"/>
    <p:sldId id="279" r:id="rId17"/>
    <p:sldId id="293" r:id="rId18"/>
    <p:sldId id="294" r:id="rId19"/>
  </p:sldIdLst>
  <p:sldSz cx="12192000" cy="6858000"/>
  <p:notesSz cx="6858000" cy="9144000"/>
  <p:embeddedFontLst>
    <p:embeddedFont>
      <p:font typeface="Helvetica" panose="020B0604020202020204" pitchFamily="34" charset="0"/>
      <p:regular r:id="rId21"/>
      <p:bold r:id="rId22"/>
      <p:italic r:id="rId23"/>
      <p:boldItalic r:id="rId24"/>
    </p:embeddedFont>
    <p:embeddedFont>
      <p:font typeface="Open Sans" panose="020B0606030504020204" pitchFamily="34" charset="0"/>
      <p:regular r:id="rId25"/>
      <p:bold r:id="rId26"/>
      <p:italic r:id="rId27"/>
      <p:boldItalic r:id="rId28"/>
    </p:embeddedFont>
  </p:embeddedFontLst>
  <p:defaultTextStyle>
    <a:defPPr marR="0" lvl="0" algn="l">
      <a:lnSpc>
        <a:spcPct val="100000"/>
      </a:lnSpc>
      <a:spcBef>
        <a:spcPts val="0"/>
      </a:spcBef>
      <a:spcAft>
        <a:spcPts val="0"/>
      </a:spcAft>
    </a:defPPr>
    <a:lvl1pPr marR="0" lvl="0"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1pPr>
    <a:lvl2pPr marR="0" lvl="1"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2pPr>
    <a:lvl3pPr marR="0" lvl="2"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3pPr>
    <a:lvl4pPr marR="0" lvl="3"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4pPr>
    <a:lvl5pPr marR="0" lvl="4"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5pPr>
    <a:lvl6pPr marR="0" lvl="5"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6pPr>
    <a:lvl7pPr marR="0" lvl="6"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7pPr>
    <a:lvl8pPr marR="0" lvl="7"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8pPr>
    <a:lvl9pPr marR="0" lvl="8"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showAnimation="0"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CC99"/>
    <a:srgbClr val="CC00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8D191590-A227-4186-80CC-D536AD8FFD20}">
  <a:tblStyle styleId="{8D191590-A227-4186-80CC-D536AD8FFD20}" styleName="Table_0">
    <a:wholeTbl>
      <a:tcTxStyle>
        <a:schemeClr val="dk1"/>
      </a:tcTxStyle>
      <a:tcStyle>
        <a:tcBdr>
          <a:left>
            <a:ln w="12700">
              <a:solidFill>
                <a:schemeClr val="lt1"/>
              </a:solidFill>
            </a:ln>
          </a:left>
          <a:right>
            <a:ln w="12700">
              <a:solidFill>
                <a:schemeClr val="lt1"/>
              </a:solidFill>
            </a:ln>
          </a:right>
          <a:top>
            <a:ln w="12700">
              <a:solidFill>
                <a:schemeClr val="lt1"/>
              </a:solidFill>
            </a:ln>
          </a:top>
          <a:bottom>
            <a:ln w="12700">
              <a:solidFill>
                <a:schemeClr val="lt1"/>
              </a:solidFill>
            </a:ln>
          </a:bottom>
          <a:insideH>
            <a:ln w="12700">
              <a:solidFill>
                <a:schemeClr val="lt1"/>
              </a:solidFill>
            </a:ln>
          </a:insideH>
          <a:insideV>
            <a:ln w="12700">
              <a:solidFill>
                <a:schemeClr val="lt1"/>
              </a:solidFill>
            </a:ln>
          </a:insideV>
        </a:tcBdr>
        <a:fill>
          <a:solidFill>
            <a:srgbClr val="E8EBF5"/>
          </a:solidFill>
        </a:fill>
      </a:tcStyle>
    </a:wholeTbl>
    <a:band1H>
      <a:tcStyle>
        <a:tcBdr/>
        <a:fill>
          <a:solidFill>
            <a:srgbClr val="CDD4EA"/>
          </a:solidFill>
        </a:fill>
      </a:tcStyle>
    </a:band1H>
    <a:band2H>
      <a:tcStyle>
        <a:tcBdr/>
      </a:tcStyle>
    </a:band2H>
    <a:band1V>
      <a:tcStyle>
        <a:tcBdr/>
        <a:fill>
          <a:solidFill>
            <a:srgbClr val="CDD4EA"/>
          </a:solidFill>
        </a:fill>
      </a:tcStyle>
    </a:band1V>
    <a:band2V>
      <a:tcStyle>
        <a:tcBdr/>
        <a:fill>
          <a:solidFill>
            <a:srgbClr val="CDD4EA"/>
          </a:solidFill>
        </a:fill>
      </a:tcStyle>
    </a:band2V>
    <a:lastCol>
      <a:tcTxStyle b="on" i="off">
        <a:schemeClr val="lt1"/>
      </a:tcTxStyle>
      <a:tcStyle>
        <a:tcBdr/>
        <a:fill>
          <a:solidFill>
            <a:schemeClr val="accent1"/>
          </a:solidFill>
        </a:fill>
      </a:tcStyle>
    </a:lastCol>
    <a:firstCol>
      <a:tcTxStyle b="on" i="off">
        <a:schemeClr val="lt1"/>
      </a:tcTxStyle>
      <a:tcStyle>
        <a:tcBdr/>
        <a:fill>
          <a:solidFill>
            <a:schemeClr val="accent1"/>
          </a:solidFill>
        </a:fill>
      </a:tcStyle>
    </a:firstCol>
    <a:lastRow>
      <a:tcTxStyle b="on" i="off">
        <a:schemeClr val="lt1"/>
      </a:tcTxStyle>
      <a:tcStyle>
        <a:tcBdr>
          <a:top>
            <a:ln w="38100">
              <a:solidFill>
                <a:schemeClr val="lt1"/>
              </a:solidFill>
            </a:ln>
          </a:top>
        </a:tcBdr>
        <a:fill>
          <a:solidFill>
            <a:schemeClr val="accent1"/>
          </a:solidFill>
        </a:fill>
      </a:tcStyle>
    </a:lastRow>
    <a:seCell>
      <a:tcStyle>
        <a:tcBdr/>
      </a:tcStyle>
    </a:seCell>
    <a:swCell>
      <a:tcStyle>
        <a:tcBdr/>
      </a:tcStyle>
    </a:swCell>
    <a:firstRow>
      <a:tcTxStyle b="on" i="off">
        <a:schemeClr val="lt1"/>
      </a:tcTxStyle>
      <a:tcStyle>
        <a:tcBdr>
          <a:bottom>
            <a:ln w="38100">
              <a:solidFill>
                <a:schemeClr val="lt1"/>
              </a:solidFill>
            </a:ln>
          </a:bottom>
        </a:tcBdr>
        <a:fill>
          <a:solidFill>
            <a:schemeClr val="accent1"/>
          </a:solidFill>
        </a:fill>
      </a:tcStyle>
    </a:firstRow>
    <a:neCell>
      <a:tcStyle>
        <a:tcBdr/>
      </a:tcStyle>
    </a:neCell>
    <a:nwCell>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p:scale>
          <a:sx n="100" d="100"/>
          <a:sy n="100" d="100"/>
        </p:scale>
        <p:origin x="990" y="31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6.fntdata"/><Relationship Id="rId3" Type="http://schemas.openxmlformats.org/officeDocument/2006/relationships/slide" Target="slides/slide2.xml"/><Relationship Id="rId21" Type="http://schemas.openxmlformats.org/officeDocument/2006/relationships/font" Target="fonts/font1.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5.fntdata"/><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4.fntdata"/><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3.fntdata"/><Relationship Id="rId28" Type="http://schemas.openxmlformats.org/officeDocument/2006/relationships/font" Target="fonts/font8.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2.fntdata"/><Relationship Id="rId27" Type="http://schemas.openxmlformats.org/officeDocument/2006/relationships/font" Target="fonts/font7.fntdata"/><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
        <p:cNvGrpSpPr/>
        <p:nvPr/>
      </p:nvGrpSpPr>
      <p:grpSpPr bwMode="auto">
        <a:xfrm>
          <a:off x="0" y="0"/>
          <a:ext cx="0" cy="0"/>
          <a:chOff x="0" y="0"/>
          <a:chExt cx="0" cy="0"/>
        </a:xfrm>
      </p:grpSpPr>
      <p:sp>
        <p:nvSpPr>
          <p:cNvPr id="3" name="Google Shape;3;n"/>
          <p:cNvSpPr txBox="1">
            <a:spLocks noGrp="1"/>
          </p:cNvSpPr>
          <p:nvPr>
            <p:ph type="hdr" idx="2"/>
          </p:nvPr>
        </p:nvSpPr>
        <p:spPr bwMode="auto">
          <a:xfrm>
            <a:off x="0" y="0"/>
            <a:ext cx="2971800" cy="458788"/>
          </a:xfrm>
          <a:prstGeom prst="rect">
            <a:avLst/>
          </a:prstGeom>
          <a:noFill/>
          <a:ln>
            <a:noFill/>
          </a:ln>
        </p:spPr>
        <p:txBody>
          <a:bodyPr spcFirstLastPara="1" wrap="square" lIns="91425" tIns="45700" rIns="91425" bIns="45700" anchor="t" anchorCtr="0">
            <a:noAutofit/>
          </a:bodyPr>
          <a:lstStyle>
            <a:lvl1pPr marR="0" lvl="0" algn="l">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defRPr>
            </a:lvl1pPr>
            <a:lvl2pPr marR="0" lvl="1"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defRPr>
            </a:lvl2pPr>
            <a:lvl3pPr marR="0" lvl="2"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defRPr>
            </a:lvl3pPr>
            <a:lvl4pPr marR="0" lvl="3"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defRPr>
            </a:lvl4pPr>
            <a:lvl5pPr marR="0" lvl="4"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defRPr>
            </a:lvl5pPr>
            <a:lvl6pPr marR="0" lvl="5"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defRPr>
            </a:lvl6pPr>
            <a:lvl7pPr marR="0" lvl="6"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defRPr>
            </a:lvl7pPr>
            <a:lvl8pPr marR="0" lvl="7"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defRPr>
            </a:lvl8pPr>
            <a:lvl9pPr marR="0" lvl="8"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defRPr>
            </a:lvl9pPr>
          </a:lstStyle>
          <a:p>
            <a:pPr>
              <a:defRPr/>
            </a:pPr>
            <a:endParaRPr/>
          </a:p>
        </p:txBody>
      </p:sp>
      <p:sp>
        <p:nvSpPr>
          <p:cNvPr id="4" name="Google Shape;4;n"/>
          <p:cNvSpPr txBox="1">
            <a:spLocks noGrp="1"/>
          </p:cNvSpPr>
          <p:nvPr>
            <p:ph type="dt" idx="10"/>
          </p:nvPr>
        </p:nvSpPr>
        <p:spPr bwMode="auto">
          <a:xfrm>
            <a:off x="3884613" y="0"/>
            <a:ext cx="2971800" cy="458788"/>
          </a:xfrm>
          <a:prstGeom prst="rect">
            <a:avLst/>
          </a:prstGeom>
          <a:noFill/>
          <a:ln>
            <a:noFill/>
          </a:ln>
        </p:spPr>
        <p:txBody>
          <a:bodyPr spcFirstLastPara="1" wrap="square" lIns="91425" tIns="45700" rIns="91425" bIns="45700" anchor="t" anchorCtr="0">
            <a:noAutofit/>
          </a:bodyPr>
          <a:lstStyle>
            <a:lvl1pPr marR="0" lvl="0" algn="r">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defRPr>
            </a:lvl1pPr>
            <a:lvl2pPr marR="0" lvl="1"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defRPr>
            </a:lvl2pPr>
            <a:lvl3pPr marR="0" lvl="2"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defRPr>
            </a:lvl3pPr>
            <a:lvl4pPr marR="0" lvl="3"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defRPr>
            </a:lvl4pPr>
            <a:lvl5pPr marR="0" lvl="4"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defRPr>
            </a:lvl5pPr>
            <a:lvl6pPr marR="0" lvl="5"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defRPr>
            </a:lvl6pPr>
            <a:lvl7pPr marR="0" lvl="6"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defRPr>
            </a:lvl7pPr>
            <a:lvl8pPr marR="0" lvl="7"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defRPr>
            </a:lvl8pPr>
            <a:lvl9pPr marR="0" lvl="8"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defRPr>
            </a:lvl9pPr>
          </a:lstStyle>
          <a:p>
            <a:pPr>
              <a:defRPr/>
            </a:pPr>
            <a:endParaRPr/>
          </a:p>
        </p:txBody>
      </p:sp>
      <p:sp>
        <p:nvSpPr>
          <p:cNvPr id="5" name="Google Shape;5;n"/>
          <p:cNvSpPr>
            <a:spLocks noGrp="1" noRot="1" noChangeAspect="1"/>
          </p:cNvSpPr>
          <p:nvPr>
            <p:ph type="sldImg" idx="3"/>
          </p:nvPr>
        </p:nvSpPr>
        <p:spPr bwMode="auto">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bwMode="auto">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defRPr>
            </a:lvl1pPr>
            <a:lvl2pPr marL="914400" marR="0" lvl="1" indent="-228600" algn="l">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defRPr>
            </a:lvl2pPr>
            <a:lvl3pPr marL="1371600" marR="0" lvl="2" indent="-228600" algn="l">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defRPr>
            </a:lvl3pPr>
            <a:lvl4pPr marL="1828800" marR="0" lvl="3" indent="-228600" algn="l">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defRPr>
            </a:lvl4pPr>
            <a:lvl5pPr marL="2286000" marR="0" lvl="4" indent="-228600" algn="l">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defRPr>
            </a:lvl5pPr>
            <a:lvl6pPr marL="2743200" marR="0" lvl="5" indent="-228600" algn="l">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defRPr>
            </a:lvl6pPr>
            <a:lvl7pPr marL="3200400" marR="0" lvl="6" indent="-228600" algn="l">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defRPr>
            </a:lvl7pPr>
            <a:lvl8pPr marL="3657600" marR="0" lvl="7" indent="-228600" algn="l">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defRPr>
            </a:lvl8pPr>
            <a:lvl9pPr marL="4114800" marR="0" lvl="8" indent="-228600" algn="l">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defRPr>
            </a:lvl9pPr>
          </a:lstStyle>
          <a:p>
            <a:pPr>
              <a:defRPr/>
            </a:pPr>
            <a:endParaRPr/>
          </a:p>
        </p:txBody>
      </p:sp>
      <p:sp>
        <p:nvSpPr>
          <p:cNvPr id="7" name="Google Shape;7;n"/>
          <p:cNvSpPr txBox="1">
            <a:spLocks noGrp="1"/>
          </p:cNvSpPr>
          <p:nvPr>
            <p:ph type="ftr" idx="11"/>
          </p:nvPr>
        </p:nvSpPr>
        <p:spPr bwMode="auto">
          <a:xfrm>
            <a:off x="0" y="8685213"/>
            <a:ext cx="2971800" cy="458787"/>
          </a:xfrm>
          <a:prstGeom prst="rect">
            <a:avLst/>
          </a:prstGeom>
          <a:noFill/>
          <a:ln>
            <a:noFill/>
          </a:ln>
        </p:spPr>
        <p:txBody>
          <a:bodyPr spcFirstLastPara="1" wrap="square" lIns="91425" tIns="45700" rIns="91425" bIns="45700" anchor="b" anchorCtr="0">
            <a:noAutofit/>
          </a:bodyPr>
          <a:lstStyle>
            <a:lvl1pPr marR="0" lvl="0" algn="l">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defRPr>
            </a:lvl1pPr>
            <a:lvl2pPr marR="0" lvl="1"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defRPr>
            </a:lvl2pPr>
            <a:lvl3pPr marR="0" lvl="2"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defRPr>
            </a:lvl3pPr>
            <a:lvl4pPr marR="0" lvl="3"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defRPr>
            </a:lvl4pPr>
            <a:lvl5pPr marR="0" lvl="4"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defRPr>
            </a:lvl5pPr>
            <a:lvl6pPr marR="0" lvl="5"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defRPr>
            </a:lvl6pPr>
            <a:lvl7pPr marR="0" lvl="6"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defRPr>
            </a:lvl7pPr>
            <a:lvl8pPr marR="0" lvl="7"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defRPr>
            </a:lvl8pPr>
            <a:lvl9pPr marR="0" lvl="8"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defRPr>
            </a:lvl9pPr>
          </a:lstStyle>
          <a:p>
            <a:pPr>
              <a:defRPr/>
            </a:pPr>
            <a:endParaRPr/>
          </a:p>
        </p:txBody>
      </p:sp>
      <p:sp>
        <p:nvSpPr>
          <p:cNvPr id="8" name="Google Shape;8;n"/>
          <p:cNvSpPr txBox="1">
            <a:spLocks noGrp="1"/>
          </p:cNvSpPr>
          <p:nvPr>
            <p:ph type="sldNum" idx="12"/>
          </p:nvPr>
        </p:nvSpPr>
        <p:spPr bwMode="auto">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a:lnSpc>
                <a:spcPct val="100000"/>
              </a:lnSpc>
              <a:spcBef>
                <a:spcPts val="0"/>
              </a:spcBef>
              <a:spcAft>
                <a:spcPts val="0"/>
              </a:spcAft>
              <a:buClr>
                <a:srgbClr val="000000"/>
              </a:buClr>
              <a:buSzPts val="1200"/>
              <a:buFont typeface="Arial"/>
              <a:buNone/>
              <a:defRPr/>
            </a:pPr>
            <a:fld id="{00000000-1234-1234-1234-123412341234}" type="slidenum">
              <a:rPr lang="en-US" sz="1200" b="0" i="0" u="none" strike="noStrike" cap="none">
                <a:solidFill>
                  <a:schemeClr val="dk1"/>
                </a:solidFill>
                <a:latin typeface="Calibri"/>
                <a:ea typeface="Calibri"/>
                <a:cs typeface="Calibri"/>
              </a:rPr>
              <a:t>‹#›</a:t>
            </a:fld>
            <a:endParaRPr sz="1200" b="0" i="0" u="none" strike="noStrike" cap="none">
              <a:solidFill>
                <a:schemeClr val="dk1"/>
              </a:solidFill>
              <a:latin typeface="Calibri"/>
              <a:ea typeface="Calibri"/>
              <a:cs typeface="Calibri"/>
            </a:endParaRPr>
          </a:p>
        </p:txBody>
      </p:sp>
    </p:spTree>
  </p:cSld>
  <p:clrMap bg1="lt1" tx1="dk1" bg2="dk2" tx2="lt2" accent1="accent1" accent2="accent2" accent3="accent3" accent4="accent4" accent5="accent5" accent6="accent6" hlink="hlink" folHlink="folHlink"/>
  <p:notesStyle>
    <a:defPPr marR="0" lvl="0" algn="l">
      <a:lnSpc>
        <a:spcPct val="100000"/>
      </a:lnSpc>
      <a:spcBef>
        <a:spcPts val="0"/>
      </a:spcBef>
      <a:spcAft>
        <a:spcPts val="0"/>
      </a:spcAft>
    </a:defPPr>
    <a:lvl1pPr marR="0" lvl="0"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1pPr>
    <a:lvl2pPr marR="0" lvl="1"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2pPr>
    <a:lvl3pPr marR="0" lvl="2"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3pPr>
    <a:lvl4pPr marR="0" lvl="3"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4pPr>
    <a:lvl5pPr marR="0" lvl="4"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5pPr>
    <a:lvl6pPr marR="0" lvl="5"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6pPr>
    <a:lvl7pPr marR="0" lvl="6"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7pPr>
    <a:lvl8pPr marR="0" lvl="7"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8pPr>
    <a:lvl9pPr marR="0" lvl="8"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Slide Image Placeholder 1"/>
          <p:cNvSpPr>
            <a:spLocks noGrp="1" noRot="1" noChangeAspect="1"/>
          </p:cNvSpPr>
          <p:nvPr>
            <p:ph type="sldImg"/>
          </p:nvPr>
        </p:nvSpPr>
        <p:spPr bwMode="auto"/>
      </p:sp>
      <p:sp>
        <p:nvSpPr>
          <p:cNvPr id="3" name="Notes Placeholder 2"/>
          <p:cNvSpPr>
            <a:spLocks noGrp="1"/>
          </p:cNvSpPr>
          <p:nvPr>
            <p:ph type="body" idx="1"/>
          </p:nvPr>
        </p:nvSpPr>
        <p:spPr bwMode="auto"/>
        <p:txBody>
          <a:bodyPr/>
          <a:lstStyle/>
          <a:p>
            <a:pPr>
              <a:defRPr/>
            </a:pPr>
            <a:endParaRPr/>
          </a:p>
        </p:txBody>
      </p:sp>
      <p:sp>
        <p:nvSpPr>
          <p:cNvPr id="4" name="Slide Number Placeholder 3"/>
          <p:cNvSpPr>
            <a:spLocks noGrp="1"/>
          </p:cNvSpPr>
          <p:nvPr>
            <p:ph type="sldNum" sz="quarter" idx="10"/>
          </p:nvPr>
        </p:nvSpPr>
        <p:spPr bwMode="auto"/>
        <p:txBody>
          <a:bodyPr/>
          <a:lstStyle/>
          <a:p>
            <a:pPr>
              <a:defRPr/>
            </a:pPr>
            <a:fld id="{C5A7ED55-AF12-D8FF-A68D-83EE1CFF0C6D}" type="slidenum">
              <a:rPr/>
              <a:t>1</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Slide Image Placeholder 1"/>
          <p:cNvSpPr>
            <a:spLocks noGrp="1" noRot="1" noChangeAspect="1"/>
          </p:cNvSpPr>
          <p:nvPr>
            <p:ph type="sldImg"/>
          </p:nvPr>
        </p:nvSpPr>
        <p:spPr bwMode="auto"/>
      </p:sp>
      <p:sp>
        <p:nvSpPr>
          <p:cNvPr id="3" name="Notes Placeholder 2"/>
          <p:cNvSpPr>
            <a:spLocks noGrp="1"/>
          </p:cNvSpPr>
          <p:nvPr>
            <p:ph type="body" idx="1"/>
          </p:nvPr>
        </p:nvSpPr>
        <p:spPr bwMode="auto"/>
        <p:txBody>
          <a:bodyPr/>
          <a:lstStyle/>
          <a:p>
            <a:pPr>
              <a:defRPr/>
            </a:pPr>
            <a:endParaRPr/>
          </a:p>
        </p:txBody>
      </p:sp>
      <p:sp>
        <p:nvSpPr>
          <p:cNvPr id="4" name="Slide Number Placeholder 3"/>
          <p:cNvSpPr>
            <a:spLocks noGrp="1"/>
          </p:cNvSpPr>
          <p:nvPr>
            <p:ph type="sldNum" sz="quarter" idx="10"/>
          </p:nvPr>
        </p:nvSpPr>
        <p:spPr bwMode="auto"/>
        <p:txBody>
          <a:bodyPr/>
          <a:lstStyle/>
          <a:p>
            <a:pPr>
              <a:defRPr/>
            </a:pPr>
            <a:fld id="{D5B91724-3EF2-A1C8-E839-053F0C4126BC}" type="slidenum">
              <a:rPr/>
              <a:t>16</a:t>
            </a:fld>
            <a:endParaRPr/>
          </a:p>
        </p:txBody>
      </p:sp>
    </p:spTree>
    <p:extLst>
      <p:ext uri="{BB962C8B-B14F-4D97-AF65-F5344CB8AC3E}">
        <p14:creationId xmlns:p14="http://schemas.microsoft.com/office/powerpoint/2010/main" val="40673040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Slide Image Placeholder 1"/>
          <p:cNvSpPr>
            <a:spLocks noGrp="1" noRot="1" noChangeAspect="1"/>
          </p:cNvSpPr>
          <p:nvPr>
            <p:ph type="sldImg"/>
          </p:nvPr>
        </p:nvSpPr>
        <p:spPr bwMode="auto"/>
      </p:sp>
      <p:sp>
        <p:nvSpPr>
          <p:cNvPr id="3" name="Notes Placeholder 2"/>
          <p:cNvSpPr>
            <a:spLocks noGrp="1"/>
          </p:cNvSpPr>
          <p:nvPr>
            <p:ph type="body" idx="1"/>
          </p:nvPr>
        </p:nvSpPr>
        <p:spPr bwMode="auto"/>
        <p:txBody>
          <a:bodyPr/>
          <a:lstStyle/>
          <a:p>
            <a:pPr>
              <a:defRPr/>
            </a:pPr>
            <a:endParaRPr/>
          </a:p>
        </p:txBody>
      </p:sp>
      <p:sp>
        <p:nvSpPr>
          <p:cNvPr id="4" name="Slide Number Placeholder 3"/>
          <p:cNvSpPr>
            <a:spLocks noGrp="1"/>
          </p:cNvSpPr>
          <p:nvPr>
            <p:ph type="sldNum" sz="quarter" idx="10"/>
          </p:nvPr>
        </p:nvSpPr>
        <p:spPr bwMode="auto"/>
        <p:txBody>
          <a:bodyPr/>
          <a:lstStyle/>
          <a:p>
            <a:pPr>
              <a:defRPr/>
            </a:pPr>
            <a:fld id="{D5B91724-3EF2-A1C8-E839-053F0C4126BC}" type="slidenum">
              <a:rPr/>
              <a:t>17</a:t>
            </a:fld>
            <a:endParaRPr/>
          </a:p>
        </p:txBody>
      </p:sp>
    </p:spTree>
    <p:extLst>
      <p:ext uri="{BB962C8B-B14F-4D97-AF65-F5344CB8AC3E}">
        <p14:creationId xmlns:p14="http://schemas.microsoft.com/office/powerpoint/2010/main" val="265938151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Slide Image Placeholder 1"/>
          <p:cNvSpPr>
            <a:spLocks noGrp="1" noRot="1" noChangeAspect="1"/>
          </p:cNvSpPr>
          <p:nvPr>
            <p:ph type="sldImg"/>
          </p:nvPr>
        </p:nvSpPr>
        <p:spPr bwMode="auto"/>
      </p:sp>
      <p:sp>
        <p:nvSpPr>
          <p:cNvPr id="3" name="Notes Placeholder 2"/>
          <p:cNvSpPr>
            <a:spLocks noGrp="1"/>
          </p:cNvSpPr>
          <p:nvPr>
            <p:ph type="body" idx="1"/>
          </p:nvPr>
        </p:nvSpPr>
        <p:spPr bwMode="auto"/>
        <p:txBody>
          <a:bodyPr/>
          <a:lstStyle/>
          <a:p>
            <a:pPr>
              <a:defRPr/>
            </a:pPr>
            <a:endParaRPr/>
          </a:p>
        </p:txBody>
      </p:sp>
      <p:sp>
        <p:nvSpPr>
          <p:cNvPr id="4" name="Slide Number Placeholder 3"/>
          <p:cNvSpPr>
            <a:spLocks noGrp="1"/>
          </p:cNvSpPr>
          <p:nvPr>
            <p:ph type="sldNum" sz="quarter" idx="10"/>
          </p:nvPr>
        </p:nvSpPr>
        <p:spPr bwMode="auto"/>
        <p:txBody>
          <a:bodyPr/>
          <a:lstStyle/>
          <a:p>
            <a:pPr>
              <a:defRPr/>
            </a:pPr>
            <a:fld id="{7C52B45E-20AB-07A4-A386-0A58900C2D6B}" type="slidenum">
              <a:rPr/>
              <a:t>2</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Slide Image Placeholder 1"/>
          <p:cNvSpPr>
            <a:spLocks noGrp="1" noRot="1" noChangeAspect="1"/>
          </p:cNvSpPr>
          <p:nvPr>
            <p:ph type="sldImg"/>
          </p:nvPr>
        </p:nvSpPr>
        <p:spPr bwMode="auto"/>
      </p:sp>
      <p:sp>
        <p:nvSpPr>
          <p:cNvPr id="3" name="Notes Placeholder 2"/>
          <p:cNvSpPr>
            <a:spLocks noGrp="1"/>
          </p:cNvSpPr>
          <p:nvPr>
            <p:ph type="body" idx="1"/>
          </p:nvPr>
        </p:nvSpPr>
        <p:spPr bwMode="auto"/>
        <p:txBody>
          <a:bodyPr/>
          <a:lstStyle/>
          <a:p>
            <a:pPr>
              <a:defRPr/>
            </a:pPr>
            <a:endParaRPr/>
          </a:p>
        </p:txBody>
      </p:sp>
      <p:sp>
        <p:nvSpPr>
          <p:cNvPr id="4" name="Slide Number Placeholder 3"/>
          <p:cNvSpPr>
            <a:spLocks noGrp="1"/>
          </p:cNvSpPr>
          <p:nvPr>
            <p:ph type="sldNum" sz="quarter" idx="10"/>
          </p:nvPr>
        </p:nvSpPr>
        <p:spPr bwMode="auto"/>
        <p:txBody>
          <a:bodyPr/>
          <a:lstStyle/>
          <a:p>
            <a:pPr>
              <a:defRPr/>
            </a:pPr>
            <a:fld id="{D5B91724-3EF2-A1C8-E839-053F0C4126BC}" type="slidenum">
              <a:rPr/>
              <a:t>3</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Slide Image Placeholder 1"/>
          <p:cNvSpPr>
            <a:spLocks noGrp="1" noRot="1" noChangeAspect="1"/>
          </p:cNvSpPr>
          <p:nvPr>
            <p:ph type="sldImg"/>
          </p:nvPr>
        </p:nvSpPr>
        <p:spPr bwMode="auto"/>
      </p:sp>
      <p:sp>
        <p:nvSpPr>
          <p:cNvPr id="3" name="Notes Placeholder 2"/>
          <p:cNvSpPr>
            <a:spLocks noGrp="1"/>
          </p:cNvSpPr>
          <p:nvPr>
            <p:ph type="body" idx="1"/>
          </p:nvPr>
        </p:nvSpPr>
        <p:spPr bwMode="auto"/>
        <p:txBody>
          <a:bodyPr/>
          <a:lstStyle/>
          <a:p>
            <a:pPr>
              <a:defRPr/>
            </a:pPr>
            <a:endParaRPr/>
          </a:p>
        </p:txBody>
      </p:sp>
      <p:sp>
        <p:nvSpPr>
          <p:cNvPr id="4" name="Slide Number Placeholder 3"/>
          <p:cNvSpPr>
            <a:spLocks noGrp="1"/>
          </p:cNvSpPr>
          <p:nvPr>
            <p:ph type="sldNum" sz="quarter" idx="10"/>
          </p:nvPr>
        </p:nvSpPr>
        <p:spPr bwMode="auto"/>
        <p:txBody>
          <a:bodyPr/>
          <a:lstStyle/>
          <a:p>
            <a:pPr>
              <a:defRPr/>
            </a:pPr>
            <a:fld id="{D5B91724-3EF2-A1C8-E839-053F0C4126BC}" type="slidenum">
              <a:rPr/>
              <a:t>4</a:t>
            </a:fld>
            <a:endParaRPr/>
          </a:p>
        </p:txBody>
      </p:sp>
    </p:spTree>
    <p:extLst>
      <p:ext uri="{BB962C8B-B14F-4D97-AF65-F5344CB8AC3E}">
        <p14:creationId xmlns:p14="http://schemas.microsoft.com/office/powerpoint/2010/main" val="255501464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Slide Image Placeholder 1"/>
          <p:cNvSpPr>
            <a:spLocks noGrp="1" noRot="1" noChangeAspect="1"/>
          </p:cNvSpPr>
          <p:nvPr>
            <p:ph type="sldImg"/>
          </p:nvPr>
        </p:nvSpPr>
        <p:spPr bwMode="auto"/>
      </p:sp>
      <p:sp>
        <p:nvSpPr>
          <p:cNvPr id="3" name="Notes Placeholder 2"/>
          <p:cNvSpPr>
            <a:spLocks noGrp="1"/>
          </p:cNvSpPr>
          <p:nvPr>
            <p:ph type="body" idx="1"/>
          </p:nvPr>
        </p:nvSpPr>
        <p:spPr bwMode="auto"/>
        <p:txBody>
          <a:bodyPr/>
          <a:lstStyle/>
          <a:p>
            <a:pPr>
              <a:defRPr/>
            </a:pPr>
            <a:endParaRPr/>
          </a:p>
        </p:txBody>
      </p:sp>
      <p:sp>
        <p:nvSpPr>
          <p:cNvPr id="4" name="Slide Number Placeholder 3"/>
          <p:cNvSpPr>
            <a:spLocks noGrp="1"/>
          </p:cNvSpPr>
          <p:nvPr>
            <p:ph type="sldNum" sz="quarter" idx="10"/>
          </p:nvPr>
        </p:nvSpPr>
        <p:spPr bwMode="auto"/>
        <p:txBody>
          <a:bodyPr/>
          <a:lstStyle/>
          <a:p>
            <a:pPr>
              <a:defRPr/>
            </a:pPr>
            <a:fld id="{D5B91724-3EF2-A1C8-E839-053F0C4126BC}" type="slidenum">
              <a:rPr/>
              <a:t>5</a:t>
            </a:fld>
            <a:endParaRPr/>
          </a:p>
        </p:txBody>
      </p:sp>
    </p:spTree>
    <p:extLst>
      <p:ext uri="{BB962C8B-B14F-4D97-AF65-F5344CB8AC3E}">
        <p14:creationId xmlns:p14="http://schemas.microsoft.com/office/powerpoint/2010/main" val="255391873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Slide Image Placeholder 1"/>
          <p:cNvSpPr>
            <a:spLocks noGrp="1" noRot="1" noChangeAspect="1"/>
          </p:cNvSpPr>
          <p:nvPr>
            <p:ph type="sldImg"/>
          </p:nvPr>
        </p:nvSpPr>
        <p:spPr bwMode="auto"/>
      </p:sp>
      <p:sp>
        <p:nvSpPr>
          <p:cNvPr id="3" name="Notes Placeholder 2"/>
          <p:cNvSpPr>
            <a:spLocks noGrp="1"/>
          </p:cNvSpPr>
          <p:nvPr>
            <p:ph type="body" idx="1"/>
          </p:nvPr>
        </p:nvSpPr>
        <p:spPr bwMode="auto"/>
        <p:txBody>
          <a:bodyPr/>
          <a:lstStyle/>
          <a:p>
            <a:pPr>
              <a:defRPr/>
            </a:pPr>
            <a:endParaRPr dirty="0"/>
          </a:p>
        </p:txBody>
      </p:sp>
      <p:sp>
        <p:nvSpPr>
          <p:cNvPr id="4" name="Slide Number Placeholder 3"/>
          <p:cNvSpPr>
            <a:spLocks noGrp="1"/>
          </p:cNvSpPr>
          <p:nvPr>
            <p:ph type="sldNum" sz="quarter" idx="10"/>
          </p:nvPr>
        </p:nvSpPr>
        <p:spPr bwMode="auto"/>
        <p:txBody>
          <a:bodyPr/>
          <a:lstStyle/>
          <a:p>
            <a:pPr>
              <a:defRPr/>
            </a:pPr>
            <a:fld id="{D5B91724-3EF2-A1C8-E839-053F0C4126BC}" type="slidenum">
              <a:rPr/>
              <a:t>6</a:t>
            </a:fld>
            <a:endParaRPr/>
          </a:p>
        </p:txBody>
      </p:sp>
    </p:spTree>
    <p:extLst>
      <p:ext uri="{BB962C8B-B14F-4D97-AF65-F5344CB8AC3E}">
        <p14:creationId xmlns:p14="http://schemas.microsoft.com/office/powerpoint/2010/main" val="238411484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Slide Image Placeholder 1"/>
          <p:cNvSpPr>
            <a:spLocks noGrp="1" noRot="1" noChangeAspect="1"/>
          </p:cNvSpPr>
          <p:nvPr>
            <p:ph type="sldImg"/>
          </p:nvPr>
        </p:nvSpPr>
        <p:spPr bwMode="auto"/>
      </p:sp>
      <p:sp>
        <p:nvSpPr>
          <p:cNvPr id="3" name="Notes Placeholder 2"/>
          <p:cNvSpPr>
            <a:spLocks noGrp="1"/>
          </p:cNvSpPr>
          <p:nvPr>
            <p:ph type="body" idx="1"/>
          </p:nvPr>
        </p:nvSpPr>
        <p:spPr bwMode="auto"/>
        <p:txBody>
          <a:bodyPr/>
          <a:lstStyle/>
          <a:p>
            <a:pPr>
              <a:defRPr/>
            </a:pPr>
            <a:endParaRPr dirty="0"/>
          </a:p>
        </p:txBody>
      </p:sp>
      <p:sp>
        <p:nvSpPr>
          <p:cNvPr id="4" name="Slide Number Placeholder 3"/>
          <p:cNvSpPr>
            <a:spLocks noGrp="1"/>
          </p:cNvSpPr>
          <p:nvPr>
            <p:ph type="sldNum" sz="quarter" idx="10"/>
          </p:nvPr>
        </p:nvSpPr>
        <p:spPr bwMode="auto"/>
        <p:txBody>
          <a:bodyPr/>
          <a:lstStyle/>
          <a:p>
            <a:pPr>
              <a:defRPr/>
            </a:pPr>
            <a:fld id="{D5B91724-3EF2-A1C8-E839-053F0C4126BC}" type="slidenum">
              <a:rPr/>
              <a:t>7</a:t>
            </a:fld>
            <a:endParaRPr/>
          </a:p>
        </p:txBody>
      </p:sp>
    </p:spTree>
    <p:extLst>
      <p:ext uri="{BB962C8B-B14F-4D97-AF65-F5344CB8AC3E}">
        <p14:creationId xmlns:p14="http://schemas.microsoft.com/office/powerpoint/2010/main" val="381948714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Slide Image Placeholder 1"/>
          <p:cNvSpPr>
            <a:spLocks noGrp="1" noRot="1" noChangeAspect="1"/>
          </p:cNvSpPr>
          <p:nvPr>
            <p:ph type="sldImg"/>
          </p:nvPr>
        </p:nvSpPr>
        <p:spPr bwMode="auto"/>
      </p:sp>
      <p:sp>
        <p:nvSpPr>
          <p:cNvPr id="3" name="Notes Placeholder 2"/>
          <p:cNvSpPr>
            <a:spLocks noGrp="1"/>
          </p:cNvSpPr>
          <p:nvPr>
            <p:ph type="body" idx="1"/>
          </p:nvPr>
        </p:nvSpPr>
        <p:spPr bwMode="auto"/>
        <p:txBody>
          <a:bodyPr/>
          <a:lstStyle/>
          <a:p>
            <a:pPr>
              <a:defRPr/>
            </a:pPr>
            <a:endParaRPr dirty="0"/>
          </a:p>
        </p:txBody>
      </p:sp>
      <p:sp>
        <p:nvSpPr>
          <p:cNvPr id="4" name="Slide Number Placeholder 3"/>
          <p:cNvSpPr>
            <a:spLocks noGrp="1"/>
          </p:cNvSpPr>
          <p:nvPr>
            <p:ph type="sldNum" sz="quarter" idx="10"/>
          </p:nvPr>
        </p:nvSpPr>
        <p:spPr bwMode="auto"/>
        <p:txBody>
          <a:bodyPr/>
          <a:lstStyle/>
          <a:p>
            <a:pPr>
              <a:defRPr/>
            </a:pPr>
            <a:fld id="{D5B91724-3EF2-A1C8-E839-053F0C4126BC}" type="slidenum">
              <a:rPr/>
              <a:t>11</a:t>
            </a:fld>
            <a:endParaRPr/>
          </a:p>
        </p:txBody>
      </p:sp>
    </p:spTree>
    <p:extLst>
      <p:ext uri="{BB962C8B-B14F-4D97-AF65-F5344CB8AC3E}">
        <p14:creationId xmlns:p14="http://schemas.microsoft.com/office/powerpoint/2010/main" val="329476288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Slide Image Placeholder 1"/>
          <p:cNvSpPr>
            <a:spLocks noGrp="1" noRot="1" noChangeAspect="1"/>
          </p:cNvSpPr>
          <p:nvPr>
            <p:ph type="sldImg"/>
          </p:nvPr>
        </p:nvSpPr>
        <p:spPr bwMode="auto"/>
      </p:sp>
      <p:sp>
        <p:nvSpPr>
          <p:cNvPr id="3" name="Notes Placeholder 2"/>
          <p:cNvSpPr>
            <a:spLocks noGrp="1"/>
          </p:cNvSpPr>
          <p:nvPr>
            <p:ph type="body" idx="1"/>
          </p:nvPr>
        </p:nvSpPr>
        <p:spPr bwMode="auto"/>
        <p:txBody>
          <a:bodyPr/>
          <a:lstStyle/>
          <a:p>
            <a:pPr>
              <a:defRPr/>
            </a:pPr>
            <a:endParaRPr dirty="0"/>
          </a:p>
        </p:txBody>
      </p:sp>
      <p:sp>
        <p:nvSpPr>
          <p:cNvPr id="4" name="Slide Number Placeholder 3"/>
          <p:cNvSpPr>
            <a:spLocks noGrp="1"/>
          </p:cNvSpPr>
          <p:nvPr>
            <p:ph type="sldNum" sz="quarter" idx="10"/>
          </p:nvPr>
        </p:nvSpPr>
        <p:spPr bwMode="auto"/>
        <p:txBody>
          <a:bodyPr/>
          <a:lstStyle/>
          <a:p>
            <a:pPr>
              <a:defRPr/>
            </a:pPr>
            <a:fld id="{D5B91724-3EF2-A1C8-E839-053F0C4126BC}" type="slidenum">
              <a:rPr/>
              <a:t>15</a:t>
            </a:fld>
            <a:endParaRPr/>
          </a:p>
        </p:txBody>
      </p:sp>
    </p:spTree>
    <p:extLst>
      <p:ext uri="{BB962C8B-B14F-4D97-AF65-F5344CB8AC3E}">
        <p14:creationId xmlns:p14="http://schemas.microsoft.com/office/powerpoint/2010/main" val="206459415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PhAnim="0" matchingName="5_Solo el título" preserve="1" userDrawn="1">
  <p:cSld name="6_Solo el título">
    <p:bg>
      <p:bgRef idx="1001">
        <a:schemeClr val="bg1"/>
      </p:bgRef>
    </p:bg>
    <p:spTree>
      <p:nvGrpSpPr>
        <p:cNvPr id="1" name=""/>
        <p:cNvGrpSpPr/>
        <p:nvPr/>
      </p:nvGrpSpPr>
      <p:grpSpPr bwMode="auto">
        <a:xfrm>
          <a:off x="0" y="0"/>
          <a:ext cx="0" cy="0"/>
          <a:chOff x="0" y="0"/>
          <a:chExt cx="0" cy="0"/>
        </a:xfrm>
      </p:grpSpPr>
      <p:sp>
        <p:nvSpPr>
          <p:cNvPr id="140" name="Google Shape;140;p63"/>
          <p:cNvSpPr txBox="1">
            <a:spLocks noGrp="1"/>
          </p:cNvSpPr>
          <p:nvPr>
            <p:ph type="title"/>
          </p:nvPr>
        </p:nvSpPr>
        <p:spPr bwMode="auto">
          <a:xfrm>
            <a:off x="643128" y="2445582"/>
            <a:ext cx="10905744" cy="580908"/>
          </a:xfrm>
          <a:prstGeom prst="rect">
            <a:avLst/>
          </a:prstGeom>
          <a:noFill/>
          <a:ln>
            <a:noFill/>
          </a:ln>
        </p:spPr>
        <p:txBody>
          <a:bodyPr spcFirstLastPara="1" wrap="square" lIns="91425" tIns="45700" rIns="91425" bIns="45700" anchor="t" anchorCtr="0">
            <a:noAutofit/>
          </a:bodyPr>
          <a:lstStyle>
            <a:lvl1pPr marR="0" lvl="0" algn="l">
              <a:lnSpc>
                <a:spcPct val="100000"/>
              </a:lnSpc>
              <a:spcBef>
                <a:spcPts val="0"/>
              </a:spcBef>
              <a:spcAft>
                <a:spcPts val="0"/>
              </a:spcAft>
              <a:buSzPts val="1400"/>
              <a:buNone/>
              <a:defRPr sz="4000" b="1" i="0" u="none" strike="noStrike" cap="none">
                <a:solidFill>
                  <a:srgbClr val="152F4E"/>
                </a:solidFill>
                <a:latin typeface="Outfit"/>
                <a:ea typeface="Outfit"/>
                <a:cs typeface="Outfit"/>
              </a:defRPr>
            </a:lvl1pPr>
            <a:lvl2pPr marR="0" lvl="1"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2pPr>
            <a:lvl3pPr marR="0" lvl="2"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3pPr>
            <a:lvl4pPr marR="0" lvl="3"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4pPr>
            <a:lvl5pPr marR="0" lvl="4"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5pPr>
            <a:lvl6pPr marR="0" lvl="5"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6pPr>
            <a:lvl7pPr marR="0" lvl="6"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7pPr>
            <a:lvl8pPr marR="0" lvl="7"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8pPr>
            <a:lvl9pPr marR="0" lvl="8"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9pPr>
          </a:lstStyle>
          <a:p>
            <a:pPr>
              <a:defRPr/>
            </a:pPr>
            <a:endParaRPr lang="es-ES"/>
          </a:p>
        </p:txBody>
      </p:sp>
      <p:sp>
        <p:nvSpPr>
          <p:cNvPr id="141" name="Google Shape;141;p63"/>
          <p:cNvSpPr>
            <a:spLocks noGrp="1"/>
          </p:cNvSpPr>
          <p:nvPr>
            <p:ph type="pic" idx="2"/>
          </p:nvPr>
        </p:nvSpPr>
        <p:spPr bwMode="auto">
          <a:xfrm>
            <a:off x="-6493" y="4197096"/>
            <a:ext cx="12204985" cy="2660904"/>
          </a:xfrm>
          <a:prstGeom prst="rect">
            <a:avLst/>
          </a:prstGeom>
          <a:noFill/>
          <a:ln>
            <a:noFill/>
          </a:ln>
        </p:spPr>
        <p:txBody>
          <a:bodyPr/>
          <a:lstStyle>
            <a:lvl1pPr>
              <a:defRPr>
                <a:solidFill>
                  <a:srgbClr val="152F4E"/>
                </a:solidFill>
                <a:latin typeface="Open Sans"/>
                <a:ea typeface="Open Sans"/>
                <a:cs typeface="Open Sans"/>
              </a:defRPr>
            </a:lvl1pPr>
          </a:lstStyle>
          <a:p>
            <a:pPr>
              <a:defRPr/>
            </a:pPr>
            <a:endParaRPr lang="es-ES"/>
          </a:p>
        </p:txBody>
      </p:sp>
      <p:pic>
        <p:nvPicPr>
          <p:cNvPr id="142" name="Google Shape;142;p63" descr="Logotipo&#10;&#10;Descripción generada automáticamente"/>
          <p:cNvPicPr/>
          <p:nvPr/>
        </p:nvPicPr>
        <p:blipFill>
          <a:blip r:embed="rId2">
            <a:alphaModFix/>
          </a:blip>
          <a:stretch/>
        </p:blipFill>
        <p:spPr bwMode="auto">
          <a:xfrm>
            <a:off x="828399" y="795527"/>
            <a:ext cx="2197397" cy="1464931"/>
          </a:xfrm>
          <a:prstGeom prst="rect">
            <a:avLst/>
          </a:prstGeom>
          <a:noFill/>
          <a:ln>
            <a:noFill/>
          </a:ln>
        </p:spPr>
      </p:pic>
      <p:sp>
        <p:nvSpPr>
          <p:cNvPr id="2" name="Google Shape;11;p4"/>
          <p:cNvSpPr txBox="1"/>
          <p:nvPr userDrawn="1"/>
        </p:nvSpPr>
        <p:spPr bwMode="auto">
          <a:xfrm>
            <a:off x="279164" y="247207"/>
            <a:ext cx="1846216" cy="276999"/>
          </a:xfrm>
          <a:prstGeom prst="rect">
            <a:avLst/>
          </a:prstGeom>
          <a:noFill/>
          <a:ln>
            <a:noFill/>
          </a:ln>
        </p:spPr>
        <p:txBody>
          <a:bodyPr spcFirstLastPara="1" wrap="square" lIns="91425" tIns="45700" rIns="91425" bIns="45700" anchor="t" anchorCtr="0">
            <a:spAutoFit/>
          </a:bodyPr>
          <a:lstStyle/>
          <a:p>
            <a:pPr marL="0" marR="0" lvl="0" indent="0" algn="l">
              <a:lnSpc>
                <a:spcPct val="100000"/>
              </a:lnSpc>
              <a:spcBef>
                <a:spcPts val="0"/>
              </a:spcBef>
              <a:spcAft>
                <a:spcPts val="0"/>
              </a:spcAft>
              <a:buClr>
                <a:srgbClr val="000000"/>
              </a:buClr>
              <a:buSzPts val="1200"/>
              <a:buFont typeface="Arial"/>
              <a:buNone/>
              <a:defRPr/>
            </a:pPr>
            <a:r>
              <a:rPr lang="en-US" sz="1200" b="0" i="0" u="none" strike="noStrike" cap="none">
                <a:solidFill>
                  <a:srgbClr val="9D9D9C"/>
                </a:solidFill>
                <a:latin typeface="Outfit"/>
                <a:ea typeface="Helvetica Neue"/>
                <a:cs typeface="Helvetica Neue"/>
              </a:rPr>
              <a:t>www.cells.es</a:t>
            </a:r>
            <a:endParaRPr sz="1200" b="0" i="0" u="none" strike="noStrike" cap="none">
              <a:solidFill>
                <a:srgbClr val="9D9D9C"/>
              </a:solidFill>
              <a:latin typeface="Outfit"/>
              <a:ea typeface="Helvetica Neue"/>
              <a:cs typeface="Helvetica Neue"/>
            </a:endParaRPr>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PhAnim="0" matchingName="1_Diapositiva de título" preserve="1" userDrawn="1">
  <p:cSld name="2_Diapositiva de título">
    <p:bg>
      <p:bgPr>
        <a:solidFill>
          <a:srgbClr val="152F4E"/>
        </a:solidFill>
        <a:effectLst/>
      </p:bgPr>
    </p:bg>
    <p:spTree>
      <p:nvGrpSpPr>
        <p:cNvPr id="1" name=""/>
        <p:cNvGrpSpPr/>
        <p:nvPr/>
      </p:nvGrpSpPr>
      <p:grpSpPr bwMode="auto">
        <a:xfrm>
          <a:off x="0" y="0"/>
          <a:ext cx="0" cy="0"/>
          <a:chOff x="0" y="0"/>
          <a:chExt cx="0" cy="0"/>
        </a:xfrm>
      </p:grpSpPr>
      <p:sp>
        <p:nvSpPr>
          <p:cNvPr id="25" name="Google Shape;25;p51"/>
          <p:cNvSpPr txBox="1">
            <a:spLocks noGrp="1"/>
          </p:cNvSpPr>
          <p:nvPr>
            <p:ph type="title"/>
          </p:nvPr>
        </p:nvSpPr>
        <p:spPr bwMode="auto">
          <a:xfrm>
            <a:off x="993740" y="774589"/>
            <a:ext cx="10423197" cy="580908"/>
          </a:xfrm>
          <a:prstGeom prst="rect">
            <a:avLst/>
          </a:prstGeom>
          <a:noFill/>
          <a:ln>
            <a:noFill/>
          </a:ln>
        </p:spPr>
        <p:txBody>
          <a:bodyPr spcFirstLastPara="1" wrap="square" lIns="91425" tIns="45700" rIns="91425" bIns="45700" anchor="t" anchorCtr="0">
            <a:noAutofit/>
          </a:bodyPr>
          <a:lstStyle>
            <a:lvl1pPr marR="0" lvl="0" algn="l">
              <a:lnSpc>
                <a:spcPct val="100000"/>
              </a:lnSpc>
              <a:spcBef>
                <a:spcPts val="0"/>
              </a:spcBef>
              <a:spcAft>
                <a:spcPts val="0"/>
              </a:spcAft>
              <a:buSzPts val="1400"/>
              <a:buNone/>
              <a:defRPr sz="3600" b="1" i="0" u="none" strike="noStrike" cap="none">
                <a:solidFill>
                  <a:schemeClr val="bg1"/>
                </a:solidFill>
                <a:latin typeface="Outfit"/>
                <a:ea typeface="Outfit"/>
                <a:cs typeface="Outfit"/>
              </a:defRPr>
            </a:lvl1pPr>
            <a:lvl2pPr marR="0" lvl="1"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2pPr>
            <a:lvl3pPr marR="0" lvl="2"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3pPr>
            <a:lvl4pPr marR="0" lvl="3"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4pPr>
            <a:lvl5pPr marR="0" lvl="4"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5pPr>
            <a:lvl6pPr marR="0" lvl="5"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6pPr>
            <a:lvl7pPr marR="0" lvl="6"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7pPr>
            <a:lvl8pPr marR="0" lvl="7"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8pPr>
            <a:lvl9pPr marR="0" lvl="8"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9pPr>
          </a:lstStyle>
          <a:p>
            <a:pPr>
              <a:defRPr/>
            </a:pPr>
            <a:endParaRPr/>
          </a:p>
        </p:txBody>
      </p:sp>
      <p:sp>
        <p:nvSpPr>
          <p:cNvPr id="27" name="Google Shape;27;p51"/>
          <p:cNvSpPr txBox="1"/>
          <p:nvPr/>
        </p:nvSpPr>
        <p:spPr bwMode="auto">
          <a:xfrm>
            <a:off x="279164" y="247207"/>
            <a:ext cx="1846216" cy="276999"/>
          </a:xfrm>
          <a:prstGeom prst="rect">
            <a:avLst/>
          </a:prstGeom>
          <a:noFill/>
          <a:ln>
            <a:noFill/>
          </a:ln>
        </p:spPr>
        <p:txBody>
          <a:bodyPr spcFirstLastPara="1" wrap="square" lIns="91425" tIns="45700" rIns="91425" bIns="45700" anchor="t" anchorCtr="0">
            <a:spAutoFit/>
          </a:bodyPr>
          <a:lstStyle/>
          <a:p>
            <a:pPr marL="0" marR="0" lvl="0" indent="0" algn="l">
              <a:lnSpc>
                <a:spcPct val="100000"/>
              </a:lnSpc>
              <a:spcBef>
                <a:spcPts val="0"/>
              </a:spcBef>
              <a:spcAft>
                <a:spcPts val="0"/>
              </a:spcAft>
              <a:buClr>
                <a:srgbClr val="000000"/>
              </a:buClr>
              <a:buSzPts val="1200"/>
              <a:buFont typeface="Arial"/>
              <a:buNone/>
              <a:defRPr/>
            </a:pPr>
            <a:r>
              <a:rPr lang="en-US" sz="1200" b="0" i="0" u="none" strike="noStrike" cap="none">
                <a:solidFill>
                  <a:schemeClr val="bg1"/>
                </a:solidFill>
                <a:latin typeface="Outfit"/>
                <a:ea typeface="Helvetica Neue"/>
                <a:cs typeface="Helvetica Neue"/>
              </a:rPr>
              <a:t>www.cells.es</a:t>
            </a:r>
            <a:endParaRPr sz="1200" b="0" i="0" u="none" strike="noStrike" cap="none">
              <a:solidFill>
                <a:schemeClr val="bg1"/>
              </a:solidFill>
              <a:latin typeface="Outfit"/>
              <a:ea typeface="Helvetica Neue"/>
              <a:cs typeface="Helvetica Neue"/>
            </a:endParaRPr>
          </a:p>
        </p:txBody>
      </p:sp>
      <p:sp>
        <p:nvSpPr>
          <p:cNvPr id="3" name="Google Shape;49;p57"/>
          <p:cNvSpPr txBox="1">
            <a:spLocks noGrp="1"/>
          </p:cNvSpPr>
          <p:nvPr>
            <p:ph type="body" idx="10"/>
          </p:nvPr>
        </p:nvSpPr>
        <p:spPr bwMode="auto">
          <a:xfrm>
            <a:off x="993739" y="3429000"/>
            <a:ext cx="5102259" cy="2283976"/>
          </a:xfrm>
          <a:prstGeom prst="rect">
            <a:avLst/>
          </a:prstGeom>
          <a:noFill/>
          <a:ln>
            <a:noFill/>
          </a:ln>
        </p:spPr>
        <p:txBody>
          <a:bodyPr spcFirstLastPara="1" wrap="square" lIns="91425" tIns="45700" rIns="91425" bIns="45700" anchor="t" anchorCtr="0">
            <a:normAutofit/>
          </a:bodyPr>
          <a:lstStyle>
            <a:lvl1pPr marL="0" marR="0" lvl="0" indent="0" algn="l">
              <a:lnSpc>
                <a:spcPct val="150000"/>
              </a:lnSpc>
              <a:spcBef>
                <a:spcPts val="0"/>
              </a:spcBef>
              <a:spcAft>
                <a:spcPts val="0"/>
              </a:spcAft>
              <a:buClr>
                <a:srgbClr val="152F4E"/>
              </a:buClr>
              <a:buSzPts val="1400"/>
              <a:buFont typeface="Arial"/>
              <a:buNone/>
              <a:defRPr sz="1200" b="0" i="0" u="none" strike="noStrike" cap="none">
                <a:solidFill>
                  <a:schemeClr val="bg1"/>
                </a:solidFill>
                <a:latin typeface="Open Sans"/>
                <a:ea typeface="Open Sans"/>
                <a:cs typeface="Open Sans"/>
              </a:defRPr>
            </a:lvl1pPr>
            <a:lvl2pPr marL="914400" marR="0" lvl="1" indent="-228600"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2pPr>
            <a:lvl3pPr marL="1371600" marR="0" lvl="2" indent="-228600"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3pPr>
            <a:lvl4pPr marL="1828800" marR="0" lvl="3" indent="-228600"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4pPr>
            <a:lvl5pPr marL="2286000" marR="0" lvl="4" indent="-228600"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5pPr>
            <a:lvl6pPr marL="2743200" marR="0" lvl="5" indent="-228600"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6pPr>
            <a:lvl7pPr marL="3200400" marR="0" lvl="6" indent="-228600"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7pPr>
            <a:lvl8pPr marL="3657600" marR="0" lvl="7" indent="-228600"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8pPr>
            <a:lvl9pPr marL="4114800" marR="0" lvl="8" indent="-228600"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9pPr>
          </a:lstStyle>
          <a:p>
            <a:pPr>
              <a:defRPr/>
            </a:pPr>
            <a:endParaRPr/>
          </a:p>
        </p:txBody>
      </p:sp>
      <p:pic>
        <p:nvPicPr>
          <p:cNvPr id="4" name="Imagen 3" descr="Icono&#10;&#10;Descripción generada automáticamente"/>
          <p:cNvPicPr>
            <a:picLocks noChangeAspect="1"/>
          </p:cNvPicPr>
          <p:nvPr userDrawn="1"/>
        </p:nvPicPr>
        <p:blipFill>
          <a:blip r:embed="rId2"/>
          <a:stretch/>
        </p:blipFill>
        <p:spPr bwMode="auto">
          <a:xfrm>
            <a:off x="368785" y="6363478"/>
            <a:ext cx="1690043" cy="209782"/>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PhAnim="0" matchingName="1_Diapositiva de título" preserve="1" userDrawn="1">
  <p:cSld name="2_Diapositiva de título">
    <p:bg>
      <p:bgPr>
        <a:solidFill>
          <a:srgbClr val="152F4E"/>
        </a:solidFill>
        <a:effectLst/>
      </p:bgPr>
    </p:bg>
    <p:spTree>
      <p:nvGrpSpPr>
        <p:cNvPr id="1" name=""/>
        <p:cNvGrpSpPr/>
        <p:nvPr/>
      </p:nvGrpSpPr>
      <p:grpSpPr bwMode="auto">
        <a:xfrm>
          <a:off x="0" y="0"/>
          <a:ext cx="0" cy="0"/>
          <a:chOff x="0" y="0"/>
          <a:chExt cx="0" cy="0"/>
        </a:xfrm>
      </p:grpSpPr>
      <p:sp>
        <p:nvSpPr>
          <p:cNvPr id="35" name="Google Shape;35;p55"/>
          <p:cNvSpPr txBox="1">
            <a:spLocks noGrp="1"/>
          </p:cNvSpPr>
          <p:nvPr>
            <p:ph type="title"/>
          </p:nvPr>
        </p:nvSpPr>
        <p:spPr bwMode="auto">
          <a:xfrm>
            <a:off x="993740" y="774589"/>
            <a:ext cx="10204520" cy="580908"/>
          </a:xfrm>
          <a:prstGeom prst="rect">
            <a:avLst/>
          </a:prstGeom>
          <a:noFill/>
          <a:ln>
            <a:noFill/>
          </a:ln>
        </p:spPr>
        <p:txBody>
          <a:bodyPr spcFirstLastPara="1" wrap="square" lIns="91425" tIns="45700" rIns="91425" bIns="45700" anchor="t" anchorCtr="0">
            <a:noAutofit/>
          </a:bodyPr>
          <a:lstStyle>
            <a:lvl1pPr marR="0" lvl="0" algn="l">
              <a:lnSpc>
                <a:spcPct val="80000"/>
              </a:lnSpc>
              <a:spcBef>
                <a:spcPts val="0"/>
              </a:spcBef>
              <a:spcAft>
                <a:spcPts val="0"/>
              </a:spcAft>
              <a:buClr>
                <a:srgbClr val="F2F2F2"/>
              </a:buClr>
              <a:buSzPts val="4400"/>
              <a:buFont typeface="Arial"/>
              <a:buNone/>
              <a:defRPr sz="3600" b="1" i="0" u="none" strike="noStrike" cap="none">
                <a:solidFill>
                  <a:schemeClr val="bg1"/>
                </a:solidFill>
                <a:latin typeface="Outfit"/>
                <a:ea typeface="Outfit"/>
                <a:cs typeface="Outfit"/>
              </a:defRPr>
            </a:lvl1pPr>
            <a:lvl2pPr marR="0" lvl="1"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defRPr>
            </a:lvl2pPr>
            <a:lvl3pPr marR="0" lvl="2"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defRPr>
            </a:lvl3pPr>
            <a:lvl4pPr marR="0" lvl="3"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defRPr>
            </a:lvl4pPr>
            <a:lvl5pPr marR="0" lvl="4"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defRPr>
            </a:lvl5pPr>
            <a:lvl6pPr marR="0" lvl="5"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defRPr>
            </a:lvl6pPr>
            <a:lvl7pPr marR="0" lvl="6"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defRPr>
            </a:lvl7pPr>
            <a:lvl8pPr marR="0" lvl="7"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defRPr>
            </a:lvl8pPr>
            <a:lvl9pPr marR="0" lvl="8"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defRPr>
            </a:lvl9pPr>
          </a:lstStyle>
          <a:p>
            <a:pPr>
              <a:defRPr/>
            </a:pPr>
            <a:endParaRPr/>
          </a:p>
        </p:txBody>
      </p:sp>
      <p:sp>
        <p:nvSpPr>
          <p:cNvPr id="36" name="Google Shape;36;p55"/>
          <p:cNvSpPr txBox="1">
            <a:spLocks noGrp="1"/>
          </p:cNvSpPr>
          <p:nvPr>
            <p:ph type="body" idx="1"/>
          </p:nvPr>
        </p:nvSpPr>
        <p:spPr bwMode="auto">
          <a:xfrm>
            <a:off x="993738" y="2891183"/>
            <a:ext cx="10204520" cy="1940405"/>
          </a:xfrm>
          <a:prstGeom prst="rect">
            <a:avLst/>
          </a:prstGeom>
          <a:noFill/>
          <a:ln>
            <a:noFill/>
          </a:ln>
        </p:spPr>
        <p:txBody>
          <a:bodyPr spcFirstLastPara="1" wrap="square" lIns="91425" tIns="45700" rIns="91425" bIns="45700" anchor="t" anchorCtr="0">
            <a:normAutofit/>
          </a:bodyPr>
          <a:lstStyle>
            <a:lvl1pPr marL="0" marR="0" lvl="0" indent="0" algn="l">
              <a:lnSpc>
                <a:spcPct val="150000"/>
              </a:lnSpc>
              <a:spcBef>
                <a:spcPts val="0"/>
              </a:spcBef>
              <a:spcAft>
                <a:spcPts val="0"/>
              </a:spcAft>
              <a:buClr>
                <a:srgbClr val="152F4E"/>
              </a:buClr>
              <a:buSzPts val="1400"/>
              <a:buFont typeface="Arial"/>
              <a:buNone/>
              <a:defRPr sz="1200" b="0" i="0" u="none" strike="noStrike" cap="none">
                <a:solidFill>
                  <a:schemeClr val="bg1"/>
                </a:solidFill>
                <a:latin typeface="Open Sans"/>
                <a:ea typeface="Open Sans"/>
                <a:cs typeface="Open Sans"/>
              </a:defRPr>
            </a:lvl1pPr>
            <a:lvl2pPr marL="914400" marR="0" lvl="1" indent="-228600"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2pPr>
            <a:lvl3pPr marL="1371600" marR="0" lvl="2" indent="-228600"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3pPr>
            <a:lvl4pPr marL="1828800" marR="0" lvl="3" indent="-228600"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4pPr>
            <a:lvl5pPr marL="2286000" marR="0" lvl="4" indent="-228600"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5pPr>
            <a:lvl6pPr marL="2743200" marR="0" lvl="5" indent="-228600"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6pPr>
            <a:lvl7pPr marL="3200400" marR="0" lvl="6" indent="-228600"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7pPr>
            <a:lvl8pPr marL="3657600" marR="0" lvl="7" indent="-228600"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8pPr>
            <a:lvl9pPr marL="4114800" marR="0" lvl="8" indent="-228600"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9pPr>
          </a:lstStyle>
          <a:p>
            <a:pPr>
              <a:defRPr/>
            </a:pPr>
            <a:endParaRPr/>
          </a:p>
        </p:txBody>
      </p:sp>
      <p:sp>
        <p:nvSpPr>
          <p:cNvPr id="37" name="Google Shape;37;p55"/>
          <p:cNvSpPr txBox="1">
            <a:spLocks noGrp="1"/>
          </p:cNvSpPr>
          <p:nvPr>
            <p:ph type="body" idx="2"/>
          </p:nvPr>
        </p:nvSpPr>
        <p:spPr bwMode="auto">
          <a:xfrm>
            <a:off x="993737" y="2081369"/>
            <a:ext cx="10204520" cy="753498"/>
          </a:xfrm>
          <a:prstGeom prst="rect">
            <a:avLst/>
          </a:prstGeom>
          <a:noFill/>
          <a:ln>
            <a:noFill/>
          </a:ln>
        </p:spPr>
        <p:txBody>
          <a:bodyPr spcFirstLastPara="1" wrap="square" lIns="91425" tIns="45700" rIns="91425" bIns="45700" anchor="t" anchorCtr="0">
            <a:normAutofit/>
          </a:bodyPr>
          <a:lstStyle>
            <a:lvl1pPr marL="0" marR="0" lvl="0" indent="0" algn="l">
              <a:lnSpc>
                <a:spcPct val="100000"/>
              </a:lnSpc>
              <a:spcBef>
                <a:spcPts val="0"/>
              </a:spcBef>
              <a:spcAft>
                <a:spcPts val="0"/>
              </a:spcAft>
              <a:buClr>
                <a:srgbClr val="152F4E"/>
              </a:buClr>
              <a:buSzPts val="1600"/>
              <a:buFont typeface="Arial"/>
              <a:buNone/>
              <a:defRPr sz="1600" b="0" i="0" u="none" strike="noStrike" cap="none">
                <a:solidFill>
                  <a:schemeClr val="bg1"/>
                </a:solidFill>
                <a:latin typeface="Outfit"/>
                <a:ea typeface="Outfit"/>
                <a:cs typeface="Outfit"/>
              </a:defRPr>
            </a:lvl1pPr>
            <a:lvl2pPr marL="914400" marR="0" lvl="1" indent="-228600" algn="l">
              <a:lnSpc>
                <a:spcPct val="90000"/>
              </a:lnSpc>
              <a:spcBef>
                <a:spcPts val="500"/>
              </a:spcBef>
              <a:spcAft>
                <a:spcPts val="0"/>
              </a:spcAft>
              <a:buClr>
                <a:schemeClr val="dk1"/>
              </a:buClr>
              <a:buSzPts val="1800"/>
              <a:buFont typeface="Arial"/>
              <a:buNone/>
              <a:defRPr sz="1400" b="0" i="0" u="none" strike="noStrike" cap="none">
                <a:solidFill>
                  <a:srgbClr val="000000"/>
                </a:solidFill>
                <a:latin typeface="Arial"/>
                <a:ea typeface="Arial"/>
                <a:cs typeface="Arial"/>
              </a:defRPr>
            </a:lvl2pPr>
            <a:lvl3pPr marL="1371600" marR="0" lvl="2" indent="-342900" algn="l">
              <a:lnSpc>
                <a:spcPct val="90000"/>
              </a:lnSpc>
              <a:spcBef>
                <a:spcPts val="500"/>
              </a:spcBef>
              <a:spcAft>
                <a:spcPts val="0"/>
              </a:spcAft>
              <a:buClr>
                <a:schemeClr val="dk1"/>
              </a:buClr>
              <a:buSzPts val="1800"/>
              <a:buFont typeface="Arial"/>
              <a:buChar char="•"/>
              <a:defRPr sz="1400" b="0" i="0" u="none" strike="noStrike" cap="none">
                <a:solidFill>
                  <a:srgbClr val="000000"/>
                </a:solidFill>
                <a:latin typeface="Arial"/>
                <a:ea typeface="Arial"/>
                <a:cs typeface="Arial"/>
              </a:defRPr>
            </a:lvl3pPr>
            <a:lvl4pPr marL="1828800" marR="0" lvl="3" indent="-342900" algn="l">
              <a:lnSpc>
                <a:spcPct val="90000"/>
              </a:lnSpc>
              <a:spcBef>
                <a:spcPts val="500"/>
              </a:spcBef>
              <a:spcAft>
                <a:spcPts val="0"/>
              </a:spcAft>
              <a:buClr>
                <a:schemeClr val="dk1"/>
              </a:buClr>
              <a:buSzPts val="1800"/>
              <a:buFont typeface="Arial"/>
              <a:buChar char="•"/>
              <a:defRPr sz="1400" b="0" i="0" u="none" strike="noStrike" cap="none">
                <a:solidFill>
                  <a:srgbClr val="000000"/>
                </a:solidFill>
                <a:latin typeface="Arial"/>
                <a:ea typeface="Arial"/>
                <a:cs typeface="Arial"/>
              </a:defRPr>
            </a:lvl4pPr>
            <a:lvl5pPr marL="2286000" marR="0" lvl="4" indent="-342900" algn="l">
              <a:lnSpc>
                <a:spcPct val="90000"/>
              </a:lnSpc>
              <a:spcBef>
                <a:spcPts val="500"/>
              </a:spcBef>
              <a:spcAft>
                <a:spcPts val="0"/>
              </a:spcAft>
              <a:buClr>
                <a:schemeClr val="dk1"/>
              </a:buClr>
              <a:buSzPts val="1800"/>
              <a:buFont typeface="Arial"/>
              <a:buChar char="•"/>
              <a:defRPr sz="1400" b="0" i="0" u="none" strike="noStrike" cap="none">
                <a:solidFill>
                  <a:srgbClr val="000000"/>
                </a:solidFill>
                <a:latin typeface="Arial"/>
                <a:ea typeface="Arial"/>
                <a:cs typeface="Arial"/>
              </a:defRPr>
            </a:lvl5pPr>
            <a:lvl6pPr marL="2743200" marR="0" lvl="5" indent="-342900" algn="l">
              <a:lnSpc>
                <a:spcPct val="90000"/>
              </a:lnSpc>
              <a:spcBef>
                <a:spcPts val="500"/>
              </a:spcBef>
              <a:spcAft>
                <a:spcPts val="0"/>
              </a:spcAft>
              <a:buClr>
                <a:schemeClr val="dk1"/>
              </a:buClr>
              <a:buSzPts val="1800"/>
              <a:buFont typeface="Arial"/>
              <a:buChar char="•"/>
              <a:defRPr sz="1400" b="0" i="0" u="none" strike="noStrike" cap="none">
                <a:solidFill>
                  <a:srgbClr val="000000"/>
                </a:solidFill>
                <a:latin typeface="Arial"/>
                <a:ea typeface="Arial"/>
                <a:cs typeface="Arial"/>
              </a:defRPr>
            </a:lvl6pPr>
            <a:lvl7pPr marL="3200400" marR="0" lvl="6" indent="-342900" algn="l">
              <a:lnSpc>
                <a:spcPct val="90000"/>
              </a:lnSpc>
              <a:spcBef>
                <a:spcPts val="500"/>
              </a:spcBef>
              <a:spcAft>
                <a:spcPts val="0"/>
              </a:spcAft>
              <a:buClr>
                <a:schemeClr val="dk1"/>
              </a:buClr>
              <a:buSzPts val="1800"/>
              <a:buFont typeface="Arial"/>
              <a:buChar char="•"/>
              <a:defRPr sz="1400" b="0" i="0" u="none" strike="noStrike" cap="none">
                <a:solidFill>
                  <a:srgbClr val="000000"/>
                </a:solidFill>
                <a:latin typeface="Arial"/>
                <a:ea typeface="Arial"/>
                <a:cs typeface="Arial"/>
              </a:defRPr>
            </a:lvl7pPr>
            <a:lvl8pPr marL="3657600" marR="0" lvl="7" indent="-342900" algn="l">
              <a:lnSpc>
                <a:spcPct val="90000"/>
              </a:lnSpc>
              <a:spcBef>
                <a:spcPts val="500"/>
              </a:spcBef>
              <a:spcAft>
                <a:spcPts val="0"/>
              </a:spcAft>
              <a:buClr>
                <a:schemeClr val="dk1"/>
              </a:buClr>
              <a:buSzPts val="1800"/>
              <a:buFont typeface="Arial"/>
              <a:buChar char="•"/>
              <a:defRPr sz="1400" b="0" i="0" u="none" strike="noStrike" cap="none">
                <a:solidFill>
                  <a:srgbClr val="000000"/>
                </a:solidFill>
                <a:latin typeface="Arial"/>
                <a:ea typeface="Arial"/>
                <a:cs typeface="Arial"/>
              </a:defRPr>
            </a:lvl8pPr>
            <a:lvl9pPr marL="4114800" marR="0" lvl="8" indent="-342900" algn="l">
              <a:lnSpc>
                <a:spcPct val="90000"/>
              </a:lnSpc>
              <a:spcBef>
                <a:spcPts val="500"/>
              </a:spcBef>
              <a:spcAft>
                <a:spcPts val="0"/>
              </a:spcAft>
              <a:buClr>
                <a:schemeClr val="dk1"/>
              </a:buClr>
              <a:buSzPts val="1800"/>
              <a:buFont typeface="Arial"/>
              <a:buChar char="•"/>
              <a:defRPr sz="1400" b="0" i="0" u="none" strike="noStrike" cap="none">
                <a:solidFill>
                  <a:srgbClr val="000000"/>
                </a:solidFill>
                <a:latin typeface="Arial"/>
                <a:ea typeface="Arial"/>
                <a:cs typeface="Arial"/>
              </a:defRPr>
            </a:lvl9pPr>
          </a:lstStyle>
          <a:p>
            <a:pPr>
              <a:defRPr/>
            </a:pPr>
            <a:endParaRPr/>
          </a:p>
        </p:txBody>
      </p:sp>
      <p:sp>
        <p:nvSpPr>
          <p:cNvPr id="38" name="Google Shape;38;p55"/>
          <p:cNvSpPr txBox="1"/>
          <p:nvPr/>
        </p:nvSpPr>
        <p:spPr bwMode="auto">
          <a:xfrm>
            <a:off x="279164" y="247207"/>
            <a:ext cx="1846216" cy="276999"/>
          </a:xfrm>
          <a:prstGeom prst="rect">
            <a:avLst/>
          </a:prstGeom>
          <a:noFill/>
          <a:ln>
            <a:noFill/>
          </a:ln>
        </p:spPr>
        <p:txBody>
          <a:bodyPr spcFirstLastPara="1" wrap="square" lIns="91425" tIns="45700" rIns="91425" bIns="45700" anchor="t" anchorCtr="0">
            <a:spAutoFit/>
          </a:bodyPr>
          <a:lstStyle/>
          <a:p>
            <a:pPr marL="0" marR="0" lvl="0" indent="0" algn="l">
              <a:lnSpc>
                <a:spcPct val="100000"/>
              </a:lnSpc>
              <a:spcBef>
                <a:spcPts val="0"/>
              </a:spcBef>
              <a:spcAft>
                <a:spcPts val="0"/>
              </a:spcAft>
              <a:buClr>
                <a:srgbClr val="000000"/>
              </a:buClr>
              <a:buSzPts val="1200"/>
              <a:buFont typeface="Arial"/>
              <a:buNone/>
              <a:defRPr/>
            </a:pPr>
            <a:r>
              <a:rPr lang="en-US" sz="1200" b="0" i="0" u="none" strike="noStrike" cap="none">
                <a:solidFill>
                  <a:schemeClr val="bg1"/>
                </a:solidFill>
                <a:latin typeface="Outfit"/>
                <a:ea typeface="Helvetica Neue"/>
                <a:cs typeface="Helvetica Neue"/>
              </a:rPr>
              <a:t>www.cells.es</a:t>
            </a:r>
            <a:endParaRPr sz="1200" b="0" i="0" u="none" strike="noStrike" cap="none">
              <a:solidFill>
                <a:schemeClr val="bg1"/>
              </a:solidFill>
              <a:latin typeface="Outfit"/>
              <a:ea typeface="Helvetica Neue"/>
              <a:cs typeface="Helvetica Neue"/>
            </a:endParaRPr>
          </a:p>
        </p:txBody>
      </p:sp>
      <p:pic>
        <p:nvPicPr>
          <p:cNvPr id="2" name="Imagen 1" descr="Icono&#10;&#10;Descripción generada automáticamente"/>
          <p:cNvPicPr>
            <a:picLocks noChangeAspect="1"/>
          </p:cNvPicPr>
          <p:nvPr userDrawn="1"/>
        </p:nvPicPr>
        <p:blipFill>
          <a:blip r:embed="rId2"/>
          <a:stretch/>
        </p:blipFill>
        <p:spPr bwMode="auto">
          <a:xfrm>
            <a:off x="368785" y="6363478"/>
            <a:ext cx="1690043" cy="209782"/>
          </a:xfrm>
          <a:prstGeom prst="rect">
            <a:avLst/>
          </a:prstGeom>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PhAnim="0" matchingName="2_Solo el título" preserve="1" userDrawn="1">
  <p:cSld name="6_Solo el título">
    <p:bg>
      <p:bgPr>
        <a:solidFill>
          <a:srgbClr val="152F4E"/>
        </a:solidFill>
        <a:effectLst/>
      </p:bgPr>
    </p:bg>
    <p:spTree>
      <p:nvGrpSpPr>
        <p:cNvPr id="1" name=""/>
        <p:cNvGrpSpPr/>
        <p:nvPr/>
      </p:nvGrpSpPr>
      <p:grpSpPr bwMode="auto">
        <a:xfrm>
          <a:off x="0" y="0"/>
          <a:ext cx="0" cy="0"/>
          <a:chOff x="0" y="0"/>
          <a:chExt cx="0" cy="0"/>
        </a:xfrm>
      </p:grpSpPr>
      <p:sp>
        <p:nvSpPr>
          <p:cNvPr id="41" name="Google Shape;41;p56"/>
          <p:cNvSpPr>
            <a:spLocks noGrp="1"/>
          </p:cNvSpPr>
          <p:nvPr>
            <p:ph type="pic" idx="2"/>
          </p:nvPr>
        </p:nvSpPr>
        <p:spPr bwMode="auto">
          <a:xfrm>
            <a:off x="6843861" y="0"/>
            <a:ext cx="5361124" cy="6858000"/>
          </a:xfrm>
          <a:prstGeom prst="rect">
            <a:avLst/>
          </a:prstGeom>
          <a:noFill/>
          <a:ln>
            <a:noFill/>
          </a:ln>
        </p:spPr>
        <p:txBody>
          <a:bodyPr/>
          <a:lstStyle>
            <a:lvl1pPr>
              <a:defRPr>
                <a:solidFill>
                  <a:schemeClr val="bg1"/>
                </a:solidFill>
                <a:latin typeface="Open Sans"/>
                <a:ea typeface="Open Sans"/>
                <a:cs typeface="Open Sans"/>
              </a:defRPr>
            </a:lvl1pPr>
          </a:lstStyle>
          <a:p>
            <a:pPr>
              <a:defRPr/>
            </a:pPr>
            <a:endParaRPr lang="es-ES"/>
          </a:p>
        </p:txBody>
      </p:sp>
      <p:sp>
        <p:nvSpPr>
          <p:cNvPr id="43" name="Google Shape;43;p56"/>
          <p:cNvSpPr txBox="1">
            <a:spLocks noGrp="1"/>
          </p:cNvSpPr>
          <p:nvPr>
            <p:ph type="body" idx="1"/>
          </p:nvPr>
        </p:nvSpPr>
        <p:spPr bwMode="auto">
          <a:xfrm>
            <a:off x="993739" y="2592729"/>
            <a:ext cx="4909119" cy="3185771"/>
          </a:xfrm>
          <a:prstGeom prst="rect">
            <a:avLst/>
          </a:prstGeom>
          <a:noFill/>
          <a:ln>
            <a:noFill/>
          </a:ln>
        </p:spPr>
        <p:txBody>
          <a:bodyPr spcFirstLastPara="1" wrap="square" lIns="91425" tIns="45700" rIns="91425" bIns="45700" anchor="t" anchorCtr="0">
            <a:normAutofit/>
          </a:bodyPr>
          <a:lstStyle>
            <a:lvl1pPr marL="0" marR="0" lvl="0" indent="0" algn="l">
              <a:lnSpc>
                <a:spcPct val="150000"/>
              </a:lnSpc>
              <a:spcBef>
                <a:spcPts val="0"/>
              </a:spcBef>
              <a:spcAft>
                <a:spcPts val="0"/>
              </a:spcAft>
              <a:buClr>
                <a:srgbClr val="152F4E"/>
              </a:buClr>
              <a:buSzPts val="1400"/>
              <a:buFont typeface="Arial"/>
              <a:buNone/>
              <a:defRPr sz="1200" b="0" i="0" u="none" strike="noStrike" cap="none">
                <a:solidFill>
                  <a:schemeClr val="bg1"/>
                </a:solidFill>
                <a:latin typeface="Open Sans"/>
                <a:ea typeface="Open Sans"/>
                <a:cs typeface="Open Sans"/>
              </a:defRPr>
            </a:lvl1pPr>
            <a:lvl2pPr marL="914400" marR="0" lvl="1" indent="-228600"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2pPr>
            <a:lvl3pPr marL="1371600" marR="0" lvl="2" indent="-228600"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3pPr>
            <a:lvl4pPr marL="1828800" marR="0" lvl="3" indent="-228600"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4pPr>
            <a:lvl5pPr marL="2286000" marR="0" lvl="4" indent="-228600"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5pPr>
            <a:lvl6pPr marL="2743200" marR="0" lvl="5" indent="-228600"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6pPr>
            <a:lvl7pPr marL="3200400" marR="0" lvl="6" indent="-228600"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7pPr>
            <a:lvl8pPr marL="3657600" marR="0" lvl="7" indent="-228600"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8pPr>
            <a:lvl9pPr marL="4114800" marR="0" lvl="8" indent="-228600"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9pPr>
          </a:lstStyle>
          <a:p>
            <a:pPr>
              <a:defRPr/>
            </a:pPr>
            <a:endParaRPr/>
          </a:p>
        </p:txBody>
      </p:sp>
      <p:sp>
        <p:nvSpPr>
          <p:cNvPr id="44" name="Google Shape;44;p56"/>
          <p:cNvSpPr txBox="1"/>
          <p:nvPr/>
        </p:nvSpPr>
        <p:spPr bwMode="auto">
          <a:xfrm>
            <a:off x="279164" y="247207"/>
            <a:ext cx="1846216" cy="276999"/>
          </a:xfrm>
          <a:prstGeom prst="rect">
            <a:avLst/>
          </a:prstGeom>
          <a:noFill/>
          <a:ln>
            <a:noFill/>
          </a:ln>
        </p:spPr>
        <p:txBody>
          <a:bodyPr spcFirstLastPara="1" wrap="square" lIns="91425" tIns="45700" rIns="91425" bIns="45700" anchor="t" anchorCtr="0">
            <a:spAutoFit/>
          </a:bodyPr>
          <a:lstStyle/>
          <a:p>
            <a:pPr marL="0" marR="0" lvl="0" indent="0" algn="l">
              <a:lnSpc>
                <a:spcPct val="100000"/>
              </a:lnSpc>
              <a:spcBef>
                <a:spcPts val="0"/>
              </a:spcBef>
              <a:spcAft>
                <a:spcPts val="0"/>
              </a:spcAft>
              <a:buClr>
                <a:srgbClr val="000000"/>
              </a:buClr>
              <a:buSzPts val="1200"/>
              <a:buFont typeface="Arial"/>
              <a:buNone/>
              <a:defRPr/>
            </a:pPr>
            <a:r>
              <a:rPr lang="en-US" sz="1200" b="0" i="0" u="none" strike="noStrike" cap="none">
                <a:solidFill>
                  <a:schemeClr val="bg1"/>
                </a:solidFill>
                <a:latin typeface="Outfit"/>
                <a:ea typeface="Helvetica Neue"/>
                <a:cs typeface="Helvetica Neue"/>
              </a:rPr>
              <a:t>www.cells.es</a:t>
            </a:r>
            <a:endParaRPr sz="1200" b="0" i="0" u="none" strike="noStrike" cap="none">
              <a:solidFill>
                <a:schemeClr val="bg1"/>
              </a:solidFill>
              <a:latin typeface="Outfit"/>
              <a:ea typeface="Helvetica Neue"/>
              <a:cs typeface="Helvetica Neue"/>
            </a:endParaRPr>
          </a:p>
        </p:txBody>
      </p:sp>
      <p:sp>
        <p:nvSpPr>
          <p:cNvPr id="2" name="Google Shape;48;p57"/>
          <p:cNvSpPr txBox="1">
            <a:spLocks noGrp="1"/>
          </p:cNvSpPr>
          <p:nvPr>
            <p:ph type="title"/>
          </p:nvPr>
        </p:nvSpPr>
        <p:spPr bwMode="auto">
          <a:xfrm>
            <a:off x="993740" y="774589"/>
            <a:ext cx="4909119" cy="1563498"/>
          </a:xfrm>
          <a:prstGeom prst="rect">
            <a:avLst/>
          </a:prstGeom>
          <a:noFill/>
          <a:ln>
            <a:noFill/>
          </a:ln>
        </p:spPr>
        <p:txBody>
          <a:bodyPr spcFirstLastPara="1" wrap="square" lIns="91425" tIns="45700" rIns="91425" bIns="45700" anchor="t" anchorCtr="0">
            <a:noAutofit/>
          </a:bodyPr>
          <a:lstStyle>
            <a:lvl1pPr marR="0" lvl="0" algn="l">
              <a:lnSpc>
                <a:spcPct val="80000"/>
              </a:lnSpc>
              <a:spcBef>
                <a:spcPts val="0"/>
              </a:spcBef>
              <a:spcAft>
                <a:spcPts val="0"/>
              </a:spcAft>
              <a:buClr>
                <a:srgbClr val="F2F2F2"/>
              </a:buClr>
              <a:buSzPts val="4400"/>
              <a:buFont typeface="Arial"/>
              <a:buNone/>
              <a:defRPr sz="3600" b="1" i="0" u="none" strike="noStrike" cap="none">
                <a:solidFill>
                  <a:schemeClr val="bg1"/>
                </a:solidFill>
                <a:latin typeface="Outfit"/>
                <a:ea typeface="Outfit"/>
                <a:cs typeface="Outfit"/>
              </a:defRPr>
            </a:lvl1pPr>
            <a:lvl2pPr marR="0" lvl="1"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defRPr>
            </a:lvl2pPr>
            <a:lvl3pPr marR="0" lvl="2"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defRPr>
            </a:lvl3pPr>
            <a:lvl4pPr marR="0" lvl="3"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defRPr>
            </a:lvl4pPr>
            <a:lvl5pPr marR="0" lvl="4"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defRPr>
            </a:lvl5pPr>
            <a:lvl6pPr marR="0" lvl="5"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defRPr>
            </a:lvl6pPr>
            <a:lvl7pPr marR="0" lvl="6"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defRPr>
            </a:lvl7pPr>
            <a:lvl8pPr marR="0" lvl="7"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defRPr>
            </a:lvl8pPr>
            <a:lvl9pPr marR="0" lvl="8"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defRPr>
            </a:lvl9pPr>
          </a:lstStyle>
          <a:p>
            <a:pPr>
              <a:defRPr/>
            </a:pPr>
            <a:endParaRPr/>
          </a:p>
        </p:txBody>
      </p:sp>
      <p:pic>
        <p:nvPicPr>
          <p:cNvPr id="3" name="Imagen 2" descr="Icono&#10;&#10;Descripción generada automáticamente"/>
          <p:cNvPicPr>
            <a:picLocks noChangeAspect="1"/>
          </p:cNvPicPr>
          <p:nvPr userDrawn="1"/>
        </p:nvPicPr>
        <p:blipFill>
          <a:blip r:embed="rId2"/>
          <a:stretch/>
        </p:blipFill>
        <p:spPr bwMode="auto">
          <a:xfrm>
            <a:off x="368785" y="6363478"/>
            <a:ext cx="1690043" cy="209782"/>
          </a:xfrm>
          <a:prstGeom prst="rect">
            <a:avLst/>
          </a:prstGeom>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PhAnim="0" matchingName="2_Solo el título" preserve="1" userDrawn="1">
  <p:cSld name="6_Solo el título">
    <p:bg>
      <p:bgPr>
        <a:solidFill>
          <a:srgbClr val="152F4E"/>
        </a:solidFill>
        <a:effectLst/>
      </p:bgPr>
    </p:bg>
    <p:spTree>
      <p:nvGrpSpPr>
        <p:cNvPr id="1" name=""/>
        <p:cNvGrpSpPr/>
        <p:nvPr/>
      </p:nvGrpSpPr>
      <p:grpSpPr bwMode="auto">
        <a:xfrm>
          <a:off x="0" y="0"/>
          <a:ext cx="0" cy="0"/>
          <a:chOff x="0" y="0"/>
          <a:chExt cx="0" cy="0"/>
        </a:xfrm>
      </p:grpSpPr>
      <p:sp>
        <p:nvSpPr>
          <p:cNvPr id="55" name="Google Shape;55;p58"/>
          <p:cNvSpPr>
            <a:spLocks noGrp="1"/>
          </p:cNvSpPr>
          <p:nvPr>
            <p:ph type="pic" idx="2"/>
          </p:nvPr>
        </p:nvSpPr>
        <p:spPr bwMode="auto">
          <a:xfrm>
            <a:off x="8066637" y="0"/>
            <a:ext cx="4138347" cy="3429000"/>
          </a:xfrm>
          <a:prstGeom prst="rect">
            <a:avLst/>
          </a:prstGeom>
          <a:noFill/>
          <a:ln>
            <a:noFill/>
          </a:ln>
        </p:spPr>
        <p:txBody>
          <a:bodyPr/>
          <a:lstStyle>
            <a:lvl1pPr>
              <a:defRPr>
                <a:solidFill>
                  <a:schemeClr val="bg1"/>
                </a:solidFill>
                <a:latin typeface="Open Sans"/>
                <a:ea typeface="Open Sans"/>
                <a:cs typeface="Open Sans"/>
              </a:defRPr>
            </a:lvl1pPr>
          </a:lstStyle>
          <a:p>
            <a:pPr>
              <a:defRPr/>
            </a:pPr>
            <a:endParaRPr lang="es-ES"/>
          </a:p>
        </p:txBody>
      </p:sp>
      <p:sp>
        <p:nvSpPr>
          <p:cNvPr id="56" name="Google Shape;56;p58"/>
          <p:cNvSpPr>
            <a:spLocks noGrp="1"/>
          </p:cNvSpPr>
          <p:nvPr>
            <p:ph type="pic" idx="3"/>
          </p:nvPr>
        </p:nvSpPr>
        <p:spPr bwMode="auto">
          <a:xfrm>
            <a:off x="8066637" y="3429000"/>
            <a:ext cx="4138347" cy="3429000"/>
          </a:xfrm>
          <a:prstGeom prst="rect">
            <a:avLst/>
          </a:prstGeom>
          <a:noFill/>
          <a:ln>
            <a:noFill/>
          </a:ln>
        </p:spPr>
        <p:txBody>
          <a:bodyPr/>
          <a:lstStyle>
            <a:lvl1pPr>
              <a:defRPr>
                <a:solidFill>
                  <a:schemeClr val="bg1"/>
                </a:solidFill>
                <a:latin typeface="Open Sans"/>
                <a:ea typeface="Open Sans"/>
                <a:cs typeface="Open Sans"/>
              </a:defRPr>
            </a:lvl1pPr>
          </a:lstStyle>
          <a:p>
            <a:pPr>
              <a:defRPr/>
            </a:pPr>
            <a:endParaRPr lang="es-ES"/>
          </a:p>
        </p:txBody>
      </p:sp>
      <p:sp>
        <p:nvSpPr>
          <p:cNvPr id="57" name="Google Shape;57;p58"/>
          <p:cNvSpPr txBox="1">
            <a:spLocks noGrp="1"/>
          </p:cNvSpPr>
          <p:nvPr>
            <p:ph type="body" idx="1"/>
          </p:nvPr>
        </p:nvSpPr>
        <p:spPr bwMode="auto">
          <a:xfrm>
            <a:off x="993740" y="2481535"/>
            <a:ext cx="6158498" cy="3296965"/>
          </a:xfrm>
          <a:prstGeom prst="rect">
            <a:avLst/>
          </a:prstGeom>
          <a:noFill/>
          <a:ln>
            <a:noFill/>
          </a:ln>
        </p:spPr>
        <p:txBody>
          <a:bodyPr spcFirstLastPara="1" wrap="square" lIns="91425" tIns="45700" rIns="91425" bIns="45700" anchor="t" anchorCtr="0">
            <a:normAutofit/>
          </a:bodyPr>
          <a:lstStyle>
            <a:lvl1pPr marL="0" marR="0" lvl="0" indent="0" algn="l">
              <a:lnSpc>
                <a:spcPct val="150000"/>
              </a:lnSpc>
              <a:spcBef>
                <a:spcPts val="0"/>
              </a:spcBef>
              <a:spcAft>
                <a:spcPts val="0"/>
              </a:spcAft>
              <a:buClr>
                <a:srgbClr val="152F4E"/>
              </a:buClr>
              <a:buSzPts val="1400"/>
              <a:buFont typeface="Arial"/>
              <a:buNone/>
              <a:defRPr sz="1200" b="0" i="0" u="none" strike="noStrike" cap="none">
                <a:solidFill>
                  <a:schemeClr val="bg1"/>
                </a:solidFill>
                <a:latin typeface="Open Sans"/>
                <a:ea typeface="Open Sans"/>
                <a:cs typeface="Open Sans"/>
              </a:defRPr>
            </a:lvl1pPr>
            <a:lvl2pPr marL="914400" marR="0" lvl="1" indent="-228600"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2pPr>
            <a:lvl3pPr marL="1371600" marR="0" lvl="2" indent="-228600"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3pPr>
            <a:lvl4pPr marL="1828800" marR="0" lvl="3" indent="-228600"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4pPr>
            <a:lvl5pPr marL="2286000" marR="0" lvl="4" indent="-228600"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5pPr>
            <a:lvl6pPr marL="2743200" marR="0" lvl="5" indent="-228600"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6pPr>
            <a:lvl7pPr marL="3200400" marR="0" lvl="6" indent="-228600"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7pPr>
            <a:lvl8pPr marL="3657600" marR="0" lvl="7" indent="-228600"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8pPr>
            <a:lvl9pPr marL="4114800" marR="0" lvl="8" indent="-228600"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9pPr>
          </a:lstStyle>
          <a:p>
            <a:pPr>
              <a:defRPr/>
            </a:pPr>
            <a:endParaRPr/>
          </a:p>
        </p:txBody>
      </p:sp>
      <p:sp>
        <p:nvSpPr>
          <p:cNvPr id="58" name="Google Shape;58;p58"/>
          <p:cNvSpPr txBox="1"/>
          <p:nvPr/>
        </p:nvSpPr>
        <p:spPr bwMode="auto">
          <a:xfrm>
            <a:off x="279164" y="247207"/>
            <a:ext cx="1846216" cy="276999"/>
          </a:xfrm>
          <a:prstGeom prst="rect">
            <a:avLst/>
          </a:prstGeom>
          <a:noFill/>
          <a:ln>
            <a:noFill/>
          </a:ln>
        </p:spPr>
        <p:txBody>
          <a:bodyPr spcFirstLastPara="1" wrap="square" lIns="91425" tIns="45700" rIns="91425" bIns="45700" anchor="t" anchorCtr="0">
            <a:spAutoFit/>
          </a:bodyPr>
          <a:lstStyle/>
          <a:p>
            <a:pPr marL="0" marR="0" lvl="0" indent="0" algn="l">
              <a:lnSpc>
                <a:spcPct val="100000"/>
              </a:lnSpc>
              <a:spcBef>
                <a:spcPts val="0"/>
              </a:spcBef>
              <a:spcAft>
                <a:spcPts val="0"/>
              </a:spcAft>
              <a:buClr>
                <a:srgbClr val="000000"/>
              </a:buClr>
              <a:buSzPts val="1200"/>
              <a:buFont typeface="Arial"/>
              <a:buNone/>
              <a:defRPr/>
            </a:pPr>
            <a:r>
              <a:rPr lang="en-US" sz="1200" b="0" i="0" u="none" strike="noStrike" cap="none">
                <a:solidFill>
                  <a:schemeClr val="bg1"/>
                </a:solidFill>
                <a:latin typeface="Outfit"/>
                <a:ea typeface="Helvetica Neue"/>
                <a:cs typeface="Helvetica Neue"/>
              </a:rPr>
              <a:t>www.cells.es</a:t>
            </a:r>
            <a:endParaRPr sz="1200" b="0" i="0" u="none" strike="noStrike" cap="none">
              <a:solidFill>
                <a:schemeClr val="bg1"/>
              </a:solidFill>
              <a:latin typeface="Outfit"/>
              <a:ea typeface="Helvetica Neue"/>
              <a:cs typeface="Helvetica Neue"/>
            </a:endParaRPr>
          </a:p>
        </p:txBody>
      </p:sp>
      <p:sp>
        <p:nvSpPr>
          <p:cNvPr id="2" name="Google Shape;48;p57"/>
          <p:cNvSpPr txBox="1">
            <a:spLocks noGrp="1"/>
          </p:cNvSpPr>
          <p:nvPr>
            <p:ph type="title"/>
          </p:nvPr>
        </p:nvSpPr>
        <p:spPr bwMode="auto">
          <a:xfrm>
            <a:off x="993740" y="774588"/>
            <a:ext cx="6158498" cy="1456565"/>
          </a:xfrm>
          <a:prstGeom prst="rect">
            <a:avLst/>
          </a:prstGeom>
          <a:noFill/>
          <a:ln>
            <a:noFill/>
          </a:ln>
        </p:spPr>
        <p:txBody>
          <a:bodyPr spcFirstLastPara="1" wrap="square" lIns="91425" tIns="45700" rIns="91425" bIns="45700" anchor="t" anchorCtr="0">
            <a:noAutofit/>
          </a:bodyPr>
          <a:lstStyle>
            <a:lvl1pPr marR="0" lvl="0" algn="l">
              <a:lnSpc>
                <a:spcPct val="80000"/>
              </a:lnSpc>
              <a:spcBef>
                <a:spcPts val="0"/>
              </a:spcBef>
              <a:spcAft>
                <a:spcPts val="0"/>
              </a:spcAft>
              <a:buClr>
                <a:srgbClr val="F2F2F2"/>
              </a:buClr>
              <a:buSzPts val="4400"/>
              <a:buFont typeface="Arial"/>
              <a:buNone/>
              <a:defRPr sz="3600" b="1" i="0" u="none" strike="noStrike" cap="none">
                <a:solidFill>
                  <a:schemeClr val="bg1"/>
                </a:solidFill>
                <a:latin typeface="Outfit"/>
                <a:ea typeface="Outfit"/>
                <a:cs typeface="Outfit"/>
              </a:defRPr>
            </a:lvl1pPr>
            <a:lvl2pPr marR="0" lvl="1"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defRPr>
            </a:lvl2pPr>
            <a:lvl3pPr marR="0" lvl="2"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defRPr>
            </a:lvl3pPr>
            <a:lvl4pPr marR="0" lvl="3"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defRPr>
            </a:lvl4pPr>
            <a:lvl5pPr marR="0" lvl="4"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defRPr>
            </a:lvl5pPr>
            <a:lvl6pPr marR="0" lvl="5"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defRPr>
            </a:lvl6pPr>
            <a:lvl7pPr marR="0" lvl="6"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defRPr>
            </a:lvl7pPr>
            <a:lvl8pPr marR="0" lvl="7"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defRPr>
            </a:lvl8pPr>
            <a:lvl9pPr marR="0" lvl="8"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defRPr>
            </a:lvl9pPr>
          </a:lstStyle>
          <a:p>
            <a:pPr>
              <a:defRPr/>
            </a:pPr>
            <a:endParaRPr/>
          </a:p>
        </p:txBody>
      </p:sp>
      <p:pic>
        <p:nvPicPr>
          <p:cNvPr id="3" name="Imagen 2" descr="Icono&#10;&#10;Descripción generada automáticamente"/>
          <p:cNvPicPr>
            <a:picLocks noChangeAspect="1"/>
          </p:cNvPicPr>
          <p:nvPr userDrawn="1"/>
        </p:nvPicPr>
        <p:blipFill>
          <a:blip r:embed="rId2"/>
          <a:stretch/>
        </p:blipFill>
        <p:spPr bwMode="auto">
          <a:xfrm>
            <a:off x="368785" y="6363478"/>
            <a:ext cx="1690043" cy="209782"/>
          </a:xfrm>
          <a:prstGeom prst="rect">
            <a:avLst/>
          </a:prstGeom>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PhAnim="0" matchingName="2_Solo el título" preserve="1" userDrawn="1">
  <p:cSld name="6_Solo el título">
    <p:bg>
      <p:bgPr>
        <a:solidFill>
          <a:srgbClr val="152F4E"/>
        </a:solidFill>
        <a:effectLst/>
      </p:bgPr>
    </p:bg>
    <p:spTree>
      <p:nvGrpSpPr>
        <p:cNvPr id="1" name=""/>
        <p:cNvGrpSpPr/>
        <p:nvPr/>
      </p:nvGrpSpPr>
      <p:grpSpPr bwMode="auto">
        <a:xfrm>
          <a:off x="0" y="0"/>
          <a:ext cx="0" cy="0"/>
          <a:chOff x="0" y="0"/>
          <a:chExt cx="0" cy="0"/>
        </a:xfrm>
      </p:grpSpPr>
      <p:sp>
        <p:nvSpPr>
          <p:cNvPr id="63" name="Google Shape;63;p59"/>
          <p:cNvSpPr>
            <a:spLocks noGrp="1"/>
          </p:cNvSpPr>
          <p:nvPr>
            <p:ph type="pic" idx="2"/>
          </p:nvPr>
        </p:nvSpPr>
        <p:spPr bwMode="auto">
          <a:xfrm>
            <a:off x="8066637" y="0"/>
            <a:ext cx="4138347" cy="3429000"/>
          </a:xfrm>
          <a:prstGeom prst="rect">
            <a:avLst/>
          </a:prstGeom>
          <a:noFill/>
          <a:ln>
            <a:noFill/>
          </a:ln>
        </p:spPr>
        <p:txBody>
          <a:bodyPr/>
          <a:lstStyle>
            <a:lvl1pPr>
              <a:defRPr>
                <a:solidFill>
                  <a:schemeClr val="bg1"/>
                </a:solidFill>
                <a:latin typeface="Open Sans"/>
                <a:ea typeface="Open Sans"/>
                <a:cs typeface="Open Sans"/>
              </a:defRPr>
            </a:lvl1pPr>
          </a:lstStyle>
          <a:p>
            <a:pPr>
              <a:defRPr/>
            </a:pPr>
            <a:endParaRPr lang="es-ES"/>
          </a:p>
        </p:txBody>
      </p:sp>
      <p:sp>
        <p:nvSpPr>
          <p:cNvPr id="64" name="Google Shape;64;p59"/>
          <p:cNvSpPr>
            <a:spLocks noGrp="1"/>
          </p:cNvSpPr>
          <p:nvPr>
            <p:ph type="pic" idx="3"/>
          </p:nvPr>
        </p:nvSpPr>
        <p:spPr bwMode="auto">
          <a:xfrm>
            <a:off x="8066637" y="3429000"/>
            <a:ext cx="4138347" cy="3429000"/>
          </a:xfrm>
          <a:prstGeom prst="rect">
            <a:avLst/>
          </a:prstGeom>
          <a:noFill/>
          <a:ln>
            <a:noFill/>
          </a:ln>
        </p:spPr>
        <p:txBody>
          <a:bodyPr/>
          <a:lstStyle>
            <a:lvl1pPr>
              <a:defRPr>
                <a:solidFill>
                  <a:schemeClr val="bg1"/>
                </a:solidFill>
                <a:latin typeface="Open Sans"/>
                <a:ea typeface="Open Sans"/>
                <a:cs typeface="Open Sans"/>
              </a:defRPr>
            </a:lvl1pPr>
          </a:lstStyle>
          <a:p>
            <a:pPr>
              <a:defRPr/>
            </a:pPr>
            <a:endParaRPr lang="es-ES"/>
          </a:p>
        </p:txBody>
      </p:sp>
      <p:sp>
        <p:nvSpPr>
          <p:cNvPr id="65" name="Google Shape;65;p59"/>
          <p:cNvSpPr txBox="1">
            <a:spLocks noGrp="1"/>
          </p:cNvSpPr>
          <p:nvPr>
            <p:ph type="body" idx="4"/>
          </p:nvPr>
        </p:nvSpPr>
        <p:spPr bwMode="auto">
          <a:xfrm>
            <a:off x="993739" y="3429000"/>
            <a:ext cx="6158499" cy="2349500"/>
          </a:xfrm>
          <a:prstGeom prst="rect">
            <a:avLst/>
          </a:prstGeom>
          <a:noFill/>
          <a:ln>
            <a:noFill/>
          </a:ln>
        </p:spPr>
        <p:txBody>
          <a:bodyPr spcFirstLastPara="1" wrap="square" lIns="91425" tIns="45700" rIns="91425" bIns="45700" anchor="t" anchorCtr="0">
            <a:normAutofit/>
          </a:bodyPr>
          <a:lstStyle>
            <a:lvl1pPr marL="0" marR="0" lvl="0" indent="0" algn="l">
              <a:lnSpc>
                <a:spcPct val="150000"/>
              </a:lnSpc>
              <a:spcBef>
                <a:spcPts val="0"/>
              </a:spcBef>
              <a:spcAft>
                <a:spcPts val="0"/>
              </a:spcAft>
              <a:buClr>
                <a:srgbClr val="152F4E"/>
              </a:buClr>
              <a:buSzPts val="1400"/>
              <a:buFont typeface="Arial"/>
              <a:buNone/>
              <a:defRPr sz="1200" b="0" i="0" u="none" strike="noStrike" cap="none">
                <a:solidFill>
                  <a:schemeClr val="bg1"/>
                </a:solidFill>
                <a:latin typeface="Open Sans"/>
                <a:ea typeface="Open Sans"/>
                <a:cs typeface="Open Sans"/>
              </a:defRPr>
            </a:lvl1pPr>
            <a:lvl2pPr marL="914400" marR="0" lvl="1" indent="-228600"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2pPr>
            <a:lvl3pPr marL="1371600" marR="0" lvl="2" indent="-228600"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3pPr>
            <a:lvl4pPr marL="1828800" marR="0" lvl="3" indent="-228600"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4pPr>
            <a:lvl5pPr marL="2286000" marR="0" lvl="4" indent="-228600"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5pPr>
            <a:lvl6pPr marL="2743200" marR="0" lvl="5" indent="-228600"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6pPr>
            <a:lvl7pPr marL="3200400" marR="0" lvl="6" indent="-228600"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7pPr>
            <a:lvl8pPr marL="3657600" marR="0" lvl="7" indent="-228600"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8pPr>
            <a:lvl9pPr marL="4114800" marR="0" lvl="8" indent="-228600"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9pPr>
          </a:lstStyle>
          <a:p>
            <a:pPr>
              <a:defRPr/>
            </a:pPr>
            <a:endParaRPr/>
          </a:p>
        </p:txBody>
      </p:sp>
      <p:sp>
        <p:nvSpPr>
          <p:cNvPr id="66" name="Google Shape;66;p59"/>
          <p:cNvSpPr txBox="1"/>
          <p:nvPr/>
        </p:nvSpPr>
        <p:spPr bwMode="auto">
          <a:xfrm>
            <a:off x="279164" y="247207"/>
            <a:ext cx="1846216" cy="276999"/>
          </a:xfrm>
          <a:prstGeom prst="rect">
            <a:avLst/>
          </a:prstGeom>
          <a:noFill/>
          <a:ln>
            <a:noFill/>
          </a:ln>
        </p:spPr>
        <p:txBody>
          <a:bodyPr spcFirstLastPara="1" wrap="square" lIns="91425" tIns="45700" rIns="91425" bIns="45700" anchor="t" anchorCtr="0">
            <a:spAutoFit/>
          </a:bodyPr>
          <a:lstStyle/>
          <a:p>
            <a:pPr marL="0" marR="0" lvl="0" indent="0" algn="l">
              <a:lnSpc>
                <a:spcPct val="100000"/>
              </a:lnSpc>
              <a:spcBef>
                <a:spcPts val="0"/>
              </a:spcBef>
              <a:spcAft>
                <a:spcPts val="0"/>
              </a:spcAft>
              <a:buClr>
                <a:srgbClr val="000000"/>
              </a:buClr>
              <a:buSzPts val="1200"/>
              <a:buFont typeface="Arial"/>
              <a:buNone/>
              <a:defRPr/>
            </a:pPr>
            <a:r>
              <a:rPr lang="en-US" sz="1200" b="0" i="0" u="none" strike="noStrike" cap="none">
                <a:solidFill>
                  <a:schemeClr val="bg1"/>
                </a:solidFill>
                <a:latin typeface="Outfit"/>
                <a:ea typeface="Helvetica Neue"/>
                <a:cs typeface="Helvetica Neue"/>
              </a:rPr>
              <a:t>www.cells.es</a:t>
            </a:r>
            <a:endParaRPr sz="1200" b="0" i="0" u="none" strike="noStrike" cap="none">
              <a:solidFill>
                <a:schemeClr val="bg1"/>
              </a:solidFill>
              <a:latin typeface="Outfit"/>
              <a:ea typeface="Helvetica Neue"/>
              <a:cs typeface="Helvetica Neue"/>
            </a:endParaRPr>
          </a:p>
        </p:txBody>
      </p:sp>
      <p:sp>
        <p:nvSpPr>
          <p:cNvPr id="2" name="Google Shape;48;p57"/>
          <p:cNvSpPr txBox="1">
            <a:spLocks noGrp="1"/>
          </p:cNvSpPr>
          <p:nvPr>
            <p:ph type="title"/>
          </p:nvPr>
        </p:nvSpPr>
        <p:spPr bwMode="auto">
          <a:xfrm>
            <a:off x="993740" y="774588"/>
            <a:ext cx="6158498" cy="1456565"/>
          </a:xfrm>
          <a:prstGeom prst="rect">
            <a:avLst/>
          </a:prstGeom>
          <a:noFill/>
          <a:ln>
            <a:noFill/>
          </a:ln>
        </p:spPr>
        <p:txBody>
          <a:bodyPr spcFirstLastPara="1" wrap="square" lIns="91425" tIns="45700" rIns="91425" bIns="45700" anchor="t" anchorCtr="0">
            <a:noAutofit/>
          </a:bodyPr>
          <a:lstStyle>
            <a:lvl1pPr marR="0" lvl="0" algn="l">
              <a:lnSpc>
                <a:spcPct val="80000"/>
              </a:lnSpc>
              <a:spcBef>
                <a:spcPts val="0"/>
              </a:spcBef>
              <a:spcAft>
                <a:spcPts val="0"/>
              </a:spcAft>
              <a:buClr>
                <a:srgbClr val="F2F2F2"/>
              </a:buClr>
              <a:buSzPts val="4400"/>
              <a:buFont typeface="Arial"/>
              <a:buNone/>
              <a:defRPr sz="3600" b="1" i="0" u="none" strike="noStrike" cap="none">
                <a:solidFill>
                  <a:schemeClr val="bg1"/>
                </a:solidFill>
                <a:latin typeface="Outfit"/>
                <a:ea typeface="Outfit"/>
                <a:cs typeface="Outfit"/>
              </a:defRPr>
            </a:lvl1pPr>
            <a:lvl2pPr marR="0" lvl="1"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defRPr>
            </a:lvl2pPr>
            <a:lvl3pPr marR="0" lvl="2"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defRPr>
            </a:lvl3pPr>
            <a:lvl4pPr marR="0" lvl="3"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defRPr>
            </a:lvl4pPr>
            <a:lvl5pPr marR="0" lvl="4"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defRPr>
            </a:lvl5pPr>
            <a:lvl6pPr marR="0" lvl="5"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defRPr>
            </a:lvl6pPr>
            <a:lvl7pPr marR="0" lvl="6"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defRPr>
            </a:lvl7pPr>
            <a:lvl8pPr marR="0" lvl="7"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defRPr>
            </a:lvl8pPr>
            <a:lvl9pPr marR="0" lvl="8"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defRPr>
            </a:lvl9pPr>
          </a:lstStyle>
          <a:p>
            <a:pPr>
              <a:defRPr/>
            </a:pPr>
            <a:endParaRPr/>
          </a:p>
        </p:txBody>
      </p:sp>
      <p:sp>
        <p:nvSpPr>
          <p:cNvPr id="4" name="Google Shape;61;p59"/>
          <p:cNvSpPr txBox="1">
            <a:spLocks noGrp="1"/>
          </p:cNvSpPr>
          <p:nvPr>
            <p:ph type="body" idx="10"/>
          </p:nvPr>
        </p:nvSpPr>
        <p:spPr bwMode="auto">
          <a:xfrm>
            <a:off x="993739" y="2481535"/>
            <a:ext cx="6158498" cy="854106"/>
          </a:xfrm>
          <a:prstGeom prst="rect">
            <a:avLst/>
          </a:prstGeom>
          <a:noFill/>
          <a:ln>
            <a:noFill/>
          </a:ln>
        </p:spPr>
        <p:txBody>
          <a:bodyPr spcFirstLastPara="1" wrap="square" lIns="91425" tIns="45700" rIns="91425" bIns="45700" anchor="t" anchorCtr="0">
            <a:normAutofit/>
          </a:bodyPr>
          <a:lstStyle>
            <a:lvl1pPr marL="0" marR="0" lvl="0" indent="0" algn="l">
              <a:lnSpc>
                <a:spcPct val="100000"/>
              </a:lnSpc>
              <a:spcBef>
                <a:spcPts val="0"/>
              </a:spcBef>
              <a:spcAft>
                <a:spcPts val="0"/>
              </a:spcAft>
              <a:buClr>
                <a:srgbClr val="152F4E"/>
              </a:buClr>
              <a:buSzPts val="1600"/>
              <a:buFont typeface="Arial"/>
              <a:buNone/>
              <a:defRPr sz="1600" b="0" i="0" u="none" strike="noStrike" cap="none">
                <a:solidFill>
                  <a:schemeClr val="bg1"/>
                </a:solidFill>
                <a:latin typeface="Outfit"/>
                <a:ea typeface="Open Sans"/>
                <a:cs typeface="Open Sans"/>
              </a:defRPr>
            </a:lvl1pPr>
            <a:lvl2pPr marL="914400" marR="0" lvl="1" indent="-228600" algn="l">
              <a:lnSpc>
                <a:spcPct val="90000"/>
              </a:lnSpc>
              <a:spcBef>
                <a:spcPts val="500"/>
              </a:spcBef>
              <a:spcAft>
                <a:spcPts val="0"/>
              </a:spcAft>
              <a:buClr>
                <a:schemeClr val="dk1"/>
              </a:buClr>
              <a:buSzPts val="1800"/>
              <a:buFont typeface="Arial"/>
              <a:buNone/>
              <a:defRPr sz="1400" b="0" i="0" u="none" strike="noStrike" cap="none">
                <a:solidFill>
                  <a:srgbClr val="000000"/>
                </a:solidFill>
                <a:latin typeface="Arial"/>
                <a:ea typeface="Arial"/>
                <a:cs typeface="Arial"/>
              </a:defRPr>
            </a:lvl2pPr>
            <a:lvl3pPr marL="1371600" marR="0" lvl="2" indent="-342900" algn="l">
              <a:lnSpc>
                <a:spcPct val="90000"/>
              </a:lnSpc>
              <a:spcBef>
                <a:spcPts val="500"/>
              </a:spcBef>
              <a:spcAft>
                <a:spcPts val="0"/>
              </a:spcAft>
              <a:buClr>
                <a:schemeClr val="dk1"/>
              </a:buClr>
              <a:buSzPts val="1800"/>
              <a:buFont typeface="Arial"/>
              <a:buChar char="•"/>
              <a:defRPr sz="1400" b="0" i="0" u="none" strike="noStrike" cap="none">
                <a:solidFill>
                  <a:srgbClr val="000000"/>
                </a:solidFill>
                <a:latin typeface="Arial"/>
                <a:ea typeface="Arial"/>
                <a:cs typeface="Arial"/>
              </a:defRPr>
            </a:lvl3pPr>
            <a:lvl4pPr marL="1828800" marR="0" lvl="3" indent="-342900" algn="l">
              <a:lnSpc>
                <a:spcPct val="90000"/>
              </a:lnSpc>
              <a:spcBef>
                <a:spcPts val="500"/>
              </a:spcBef>
              <a:spcAft>
                <a:spcPts val="0"/>
              </a:spcAft>
              <a:buClr>
                <a:schemeClr val="dk1"/>
              </a:buClr>
              <a:buSzPts val="1800"/>
              <a:buFont typeface="Arial"/>
              <a:buChar char="•"/>
              <a:defRPr sz="1400" b="0" i="0" u="none" strike="noStrike" cap="none">
                <a:solidFill>
                  <a:srgbClr val="000000"/>
                </a:solidFill>
                <a:latin typeface="Arial"/>
                <a:ea typeface="Arial"/>
                <a:cs typeface="Arial"/>
              </a:defRPr>
            </a:lvl4pPr>
            <a:lvl5pPr marL="2286000" marR="0" lvl="4" indent="-342900" algn="l">
              <a:lnSpc>
                <a:spcPct val="90000"/>
              </a:lnSpc>
              <a:spcBef>
                <a:spcPts val="500"/>
              </a:spcBef>
              <a:spcAft>
                <a:spcPts val="0"/>
              </a:spcAft>
              <a:buClr>
                <a:schemeClr val="dk1"/>
              </a:buClr>
              <a:buSzPts val="1800"/>
              <a:buFont typeface="Arial"/>
              <a:buChar char="•"/>
              <a:defRPr sz="1400" b="0" i="0" u="none" strike="noStrike" cap="none">
                <a:solidFill>
                  <a:srgbClr val="000000"/>
                </a:solidFill>
                <a:latin typeface="Arial"/>
                <a:ea typeface="Arial"/>
                <a:cs typeface="Arial"/>
              </a:defRPr>
            </a:lvl5pPr>
            <a:lvl6pPr marL="2743200" marR="0" lvl="5" indent="-342900" algn="l">
              <a:lnSpc>
                <a:spcPct val="90000"/>
              </a:lnSpc>
              <a:spcBef>
                <a:spcPts val="500"/>
              </a:spcBef>
              <a:spcAft>
                <a:spcPts val="0"/>
              </a:spcAft>
              <a:buClr>
                <a:schemeClr val="dk1"/>
              </a:buClr>
              <a:buSzPts val="1800"/>
              <a:buFont typeface="Arial"/>
              <a:buChar char="•"/>
              <a:defRPr sz="1400" b="0" i="0" u="none" strike="noStrike" cap="none">
                <a:solidFill>
                  <a:srgbClr val="000000"/>
                </a:solidFill>
                <a:latin typeface="Arial"/>
                <a:ea typeface="Arial"/>
                <a:cs typeface="Arial"/>
              </a:defRPr>
            </a:lvl6pPr>
            <a:lvl7pPr marL="3200400" marR="0" lvl="6" indent="-342900" algn="l">
              <a:lnSpc>
                <a:spcPct val="90000"/>
              </a:lnSpc>
              <a:spcBef>
                <a:spcPts val="500"/>
              </a:spcBef>
              <a:spcAft>
                <a:spcPts val="0"/>
              </a:spcAft>
              <a:buClr>
                <a:schemeClr val="dk1"/>
              </a:buClr>
              <a:buSzPts val="1800"/>
              <a:buFont typeface="Arial"/>
              <a:buChar char="•"/>
              <a:defRPr sz="1400" b="0" i="0" u="none" strike="noStrike" cap="none">
                <a:solidFill>
                  <a:srgbClr val="000000"/>
                </a:solidFill>
                <a:latin typeface="Arial"/>
                <a:ea typeface="Arial"/>
                <a:cs typeface="Arial"/>
              </a:defRPr>
            </a:lvl7pPr>
            <a:lvl8pPr marL="3657600" marR="0" lvl="7" indent="-342900" algn="l">
              <a:lnSpc>
                <a:spcPct val="90000"/>
              </a:lnSpc>
              <a:spcBef>
                <a:spcPts val="500"/>
              </a:spcBef>
              <a:spcAft>
                <a:spcPts val="0"/>
              </a:spcAft>
              <a:buClr>
                <a:schemeClr val="dk1"/>
              </a:buClr>
              <a:buSzPts val="1800"/>
              <a:buFont typeface="Arial"/>
              <a:buChar char="•"/>
              <a:defRPr sz="1400" b="0" i="0" u="none" strike="noStrike" cap="none">
                <a:solidFill>
                  <a:srgbClr val="000000"/>
                </a:solidFill>
                <a:latin typeface="Arial"/>
                <a:ea typeface="Arial"/>
                <a:cs typeface="Arial"/>
              </a:defRPr>
            </a:lvl8pPr>
            <a:lvl9pPr marL="4114800" marR="0" lvl="8" indent="-342900" algn="l">
              <a:lnSpc>
                <a:spcPct val="90000"/>
              </a:lnSpc>
              <a:spcBef>
                <a:spcPts val="500"/>
              </a:spcBef>
              <a:spcAft>
                <a:spcPts val="0"/>
              </a:spcAft>
              <a:buClr>
                <a:schemeClr val="dk1"/>
              </a:buClr>
              <a:buSzPts val="1800"/>
              <a:buFont typeface="Arial"/>
              <a:buChar char="•"/>
              <a:defRPr sz="1400" b="0" i="0" u="none" strike="noStrike" cap="none">
                <a:solidFill>
                  <a:srgbClr val="000000"/>
                </a:solidFill>
                <a:latin typeface="Arial"/>
                <a:ea typeface="Arial"/>
                <a:cs typeface="Arial"/>
              </a:defRPr>
            </a:lvl9pPr>
          </a:lstStyle>
          <a:p>
            <a:pPr>
              <a:defRPr/>
            </a:pPr>
            <a:endParaRPr/>
          </a:p>
        </p:txBody>
      </p:sp>
      <p:pic>
        <p:nvPicPr>
          <p:cNvPr id="3" name="Imagen 2" descr="Icono&#10;&#10;Descripción generada automáticamente"/>
          <p:cNvPicPr>
            <a:picLocks noChangeAspect="1"/>
          </p:cNvPicPr>
          <p:nvPr userDrawn="1"/>
        </p:nvPicPr>
        <p:blipFill>
          <a:blip r:embed="rId2"/>
          <a:stretch/>
        </p:blipFill>
        <p:spPr bwMode="auto">
          <a:xfrm>
            <a:off x="368785" y="6363478"/>
            <a:ext cx="1690043" cy="209782"/>
          </a:xfrm>
          <a:prstGeom prst="rect">
            <a:avLst/>
          </a:prstGeom>
        </p:spPr>
      </p:pic>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PhAnim="0" matchingName="6_Diapositiva de título" preserve="1" userDrawn="1">
  <p:cSld name="7_Diapositiva de título">
    <p:bg>
      <p:bgPr>
        <a:solidFill>
          <a:srgbClr val="152F4E"/>
        </a:solidFill>
        <a:effectLst/>
      </p:bgPr>
    </p:bg>
    <p:spTree>
      <p:nvGrpSpPr>
        <p:cNvPr id="1" name=""/>
        <p:cNvGrpSpPr/>
        <p:nvPr/>
      </p:nvGrpSpPr>
      <p:grpSpPr bwMode="auto">
        <a:xfrm>
          <a:off x="0" y="0"/>
          <a:ext cx="0" cy="0"/>
          <a:chOff x="0" y="0"/>
          <a:chExt cx="0" cy="0"/>
        </a:xfrm>
      </p:grpSpPr>
      <p:sp>
        <p:nvSpPr>
          <p:cNvPr id="69" name="Google Shape;69;p60"/>
          <p:cNvSpPr txBox="1">
            <a:spLocks noGrp="1"/>
          </p:cNvSpPr>
          <p:nvPr>
            <p:ph type="body" idx="1"/>
          </p:nvPr>
        </p:nvSpPr>
        <p:spPr bwMode="auto">
          <a:xfrm>
            <a:off x="993738" y="2185416"/>
            <a:ext cx="4747187" cy="3542283"/>
          </a:xfrm>
          <a:prstGeom prst="rect">
            <a:avLst/>
          </a:prstGeom>
          <a:noFill/>
          <a:ln>
            <a:noFill/>
          </a:ln>
        </p:spPr>
        <p:txBody>
          <a:bodyPr spcFirstLastPara="1" wrap="square" lIns="91425" tIns="45700" rIns="91425" bIns="45700" anchor="t" anchorCtr="0">
            <a:normAutofit/>
          </a:bodyPr>
          <a:lstStyle>
            <a:lvl1pPr marL="0" marR="0" lvl="0" indent="0" algn="l">
              <a:lnSpc>
                <a:spcPct val="150000"/>
              </a:lnSpc>
              <a:spcBef>
                <a:spcPts val="0"/>
              </a:spcBef>
              <a:spcAft>
                <a:spcPts val="0"/>
              </a:spcAft>
              <a:buClr>
                <a:srgbClr val="152F4E"/>
              </a:buClr>
              <a:buSzPts val="1400"/>
              <a:buFont typeface="Arial"/>
              <a:buNone/>
              <a:defRPr sz="1200" b="0" i="0" u="none" strike="noStrike" cap="none">
                <a:solidFill>
                  <a:schemeClr val="bg1"/>
                </a:solidFill>
                <a:latin typeface="Open Sans"/>
                <a:ea typeface="Open Sans"/>
                <a:cs typeface="Open Sans"/>
              </a:defRPr>
            </a:lvl1pPr>
            <a:lvl2pPr marL="914400" marR="0" lvl="1" indent="-228600"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2pPr>
            <a:lvl3pPr marL="1371600" marR="0" lvl="2" indent="-228600"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3pPr>
            <a:lvl4pPr marL="1828800" marR="0" lvl="3" indent="-228600"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4pPr>
            <a:lvl5pPr marL="2286000" marR="0" lvl="4" indent="-228600"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5pPr>
            <a:lvl6pPr marL="2743200" marR="0" lvl="5" indent="-228600"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6pPr>
            <a:lvl7pPr marL="3200400" marR="0" lvl="6" indent="-228600"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7pPr>
            <a:lvl8pPr marL="3657600" marR="0" lvl="7" indent="-228600"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8pPr>
            <a:lvl9pPr marL="4114800" marR="0" lvl="8" indent="-228600"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9pPr>
          </a:lstStyle>
          <a:p>
            <a:pPr>
              <a:defRPr/>
            </a:pPr>
            <a:endParaRPr/>
          </a:p>
        </p:txBody>
      </p:sp>
      <p:sp>
        <p:nvSpPr>
          <p:cNvPr id="70" name="Google Shape;70;p60"/>
          <p:cNvSpPr txBox="1">
            <a:spLocks noGrp="1"/>
          </p:cNvSpPr>
          <p:nvPr>
            <p:ph type="title"/>
          </p:nvPr>
        </p:nvSpPr>
        <p:spPr bwMode="auto">
          <a:xfrm>
            <a:off x="993740" y="774589"/>
            <a:ext cx="10204521" cy="580908"/>
          </a:xfrm>
          <a:prstGeom prst="rect">
            <a:avLst/>
          </a:prstGeom>
          <a:noFill/>
          <a:ln>
            <a:noFill/>
          </a:ln>
        </p:spPr>
        <p:txBody>
          <a:bodyPr spcFirstLastPara="1" wrap="square" lIns="91425" tIns="45700" rIns="91425" bIns="45700" anchor="t" anchorCtr="0">
            <a:noAutofit/>
          </a:bodyPr>
          <a:lstStyle>
            <a:lvl1pPr marR="0" lvl="0" algn="l">
              <a:lnSpc>
                <a:spcPct val="80000"/>
              </a:lnSpc>
              <a:spcBef>
                <a:spcPts val="0"/>
              </a:spcBef>
              <a:spcAft>
                <a:spcPts val="0"/>
              </a:spcAft>
              <a:buClr>
                <a:srgbClr val="092F56"/>
              </a:buClr>
              <a:buSzPts val="4400"/>
              <a:buFont typeface="Arial"/>
              <a:buNone/>
              <a:defRPr sz="3600" b="1" i="0" u="none" strike="noStrike" cap="none">
                <a:solidFill>
                  <a:schemeClr val="bg1"/>
                </a:solidFill>
                <a:latin typeface="Outfit"/>
                <a:ea typeface="Outfit"/>
                <a:cs typeface="Outfit"/>
              </a:defRPr>
            </a:lvl1pPr>
            <a:lvl2pPr marR="0" lvl="1"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defRPr>
            </a:lvl2pPr>
            <a:lvl3pPr marR="0" lvl="2"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defRPr>
            </a:lvl3pPr>
            <a:lvl4pPr marR="0" lvl="3"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defRPr>
            </a:lvl4pPr>
            <a:lvl5pPr marR="0" lvl="4"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defRPr>
            </a:lvl5pPr>
            <a:lvl6pPr marR="0" lvl="5"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defRPr>
            </a:lvl6pPr>
            <a:lvl7pPr marR="0" lvl="6"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defRPr>
            </a:lvl7pPr>
            <a:lvl8pPr marR="0" lvl="7"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defRPr>
            </a:lvl8pPr>
            <a:lvl9pPr marR="0" lvl="8"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defRPr>
            </a:lvl9pPr>
          </a:lstStyle>
          <a:p>
            <a:pPr>
              <a:defRPr/>
            </a:pPr>
            <a:endParaRPr lang="es-ES"/>
          </a:p>
        </p:txBody>
      </p:sp>
      <p:sp>
        <p:nvSpPr>
          <p:cNvPr id="72" name="Google Shape;72;p60"/>
          <p:cNvSpPr txBox="1"/>
          <p:nvPr/>
        </p:nvSpPr>
        <p:spPr bwMode="auto">
          <a:xfrm>
            <a:off x="279164" y="247207"/>
            <a:ext cx="1846216" cy="276999"/>
          </a:xfrm>
          <a:prstGeom prst="rect">
            <a:avLst/>
          </a:prstGeom>
          <a:noFill/>
          <a:ln>
            <a:noFill/>
          </a:ln>
        </p:spPr>
        <p:txBody>
          <a:bodyPr spcFirstLastPara="1" wrap="square" lIns="91425" tIns="45700" rIns="91425" bIns="45700" anchor="t" anchorCtr="0">
            <a:spAutoFit/>
          </a:bodyPr>
          <a:lstStyle/>
          <a:p>
            <a:pPr marL="0" marR="0" lvl="0" indent="0" algn="l">
              <a:lnSpc>
                <a:spcPct val="100000"/>
              </a:lnSpc>
              <a:spcBef>
                <a:spcPts val="0"/>
              </a:spcBef>
              <a:spcAft>
                <a:spcPts val="0"/>
              </a:spcAft>
              <a:buClr>
                <a:srgbClr val="000000"/>
              </a:buClr>
              <a:buSzPts val="1200"/>
              <a:buFont typeface="Arial"/>
              <a:buNone/>
              <a:defRPr/>
            </a:pPr>
            <a:r>
              <a:rPr lang="en-US" sz="1200" b="0" i="0" u="none" strike="noStrike" cap="none">
                <a:solidFill>
                  <a:schemeClr val="bg1"/>
                </a:solidFill>
                <a:latin typeface="Outfit"/>
                <a:ea typeface="Helvetica Neue"/>
                <a:cs typeface="Helvetica Neue"/>
              </a:rPr>
              <a:t>www.cells.es</a:t>
            </a:r>
            <a:endParaRPr sz="1200" b="0" i="0" u="none" strike="noStrike" cap="none">
              <a:solidFill>
                <a:schemeClr val="bg1"/>
              </a:solidFill>
              <a:latin typeface="Outfit"/>
              <a:ea typeface="Helvetica Neue"/>
              <a:cs typeface="Helvetica Neue"/>
            </a:endParaRPr>
          </a:p>
        </p:txBody>
      </p:sp>
      <p:sp>
        <p:nvSpPr>
          <p:cNvPr id="6" name="Google Shape;69;p60"/>
          <p:cNvSpPr txBox="1">
            <a:spLocks noGrp="1"/>
          </p:cNvSpPr>
          <p:nvPr>
            <p:ph type="body" idx="12"/>
          </p:nvPr>
        </p:nvSpPr>
        <p:spPr bwMode="auto">
          <a:xfrm>
            <a:off x="6451077" y="2185416"/>
            <a:ext cx="4747187" cy="3542283"/>
          </a:xfrm>
          <a:prstGeom prst="rect">
            <a:avLst/>
          </a:prstGeom>
          <a:noFill/>
          <a:ln>
            <a:noFill/>
          </a:ln>
        </p:spPr>
        <p:txBody>
          <a:bodyPr spcFirstLastPara="1" wrap="square" lIns="91425" tIns="45700" rIns="91425" bIns="45700" anchor="t" anchorCtr="0">
            <a:normAutofit/>
          </a:bodyPr>
          <a:lstStyle>
            <a:lvl1pPr marL="0" marR="0" lvl="0" indent="0" algn="l">
              <a:lnSpc>
                <a:spcPct val="150000"/>
              </a:lnSpc>
              <a:spcBef>
                <a:spcPts val="0"/>
              </a:spcBef>
              <a:spcAft>
                <a:spcPts val="0"/>
              </a:spcAft>
              <a:buClr>
                <a:srgbClr val="152F4E"/>
              </a:buClr>
              <a:buSzPts val="1400"/>
              <a:buFont typeface="Arial"/>
              <a:buNone/>
              <a:defRPr sz="1200" b="0" i="0" u="none" strike="noStrike" cap="none">
                <a:solidFill>
                  <a:schemeClr val="bg1"/>
                </a:solidFill>
                <a:latin typeface="Open Sans"/>
                <a:ea typeface="Open Sans"/>
                <a:cs typeface="Open Sans"/>
              </a:defRPr>
            </a:lvl1pPr>
            <a:lvl2pPr marL="914400" marR="0" lvl="1" indent="-228600"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2pPr>
            <a:lvl3pPr marL="1371600" marR="0" lvl="2" indent="-228600"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3pPr>
            <a:lvl4pPr marL="1828800" marR="0" lvl="3" indent="-228600"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4pPr>
            <a:lvl5pPr marL="2286000" marR="0" lvl="4" indent="-228600"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5pPr>
            <a:lvl6pPr marL="2743200" marR="0" lvl="5" indent="-228600"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6pPr>
            <a:lvl7pPr marL="3200400" marR="0" lvl="6" indent="-228600"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7pPr>
            <a:lvl8pPr marL="3657600" marR="0" lvl="7" indent="-228600"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8pPr>
            <a:lvl9pPr marL="4114800" marR="0" lvl="8" indent="-228600"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9pPr>
          </a:lstStyle>
          <a:p>
            <a:pPr>
              <a:defRPr/>
            </a:pPr>
            <a:endParaRPr/>
          </a:p>
        </p:txBody>
      </p:sp>
      <p:pic>
        <p:nvPicPr>
          <p:cNvPr id="2" name="Imagen 1" descr="Icono&#10;&#10;Descripción generada automáticamente"/>
          <p:cNvPicPr>
            <a:picLocks noChangeAspect="1"/>
          </p:cNvPicPr>
          <p:nvPr userDrawn="1"/>
        </p:nvPicPr>
        <p:blipFill>
          <a:blip r:embed="rId2"/>
          <a:stretch/>
        </p:blipFill>
        <p:spPr bwMode="auto">
          <a:xfrm>
            <a:off x="368785" y="6363478"/>
            <a:ext cx="1690043" cy="209782"/>
          </a:xfrm>
          <a:prstGeom prst="rect">
            <a:avLst/>
          </a:prstGeom>
        </p:spPr>
      </p:pic>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PhAnim="0" matchingName="4_Solo el título" preserve="1" userDrawn="1">
  <p:cSld name="6_Solo el título">
    <p:bg>
      <p:bgPr>
        <a:solidFill>
          <a:srgbClr val="152F4E"/>
        </a:solidFill>
        <a:effectLst/>
      </p:bgPr>
    </p:bg>
    <p:spTree>
      <p:nvGrpSpPr>
        <p:cNvPr id="1" name=""/>
        <p:cNvGrpSpPr/>
        <p:nvPr/>
      </p:nvGrpSpPr>
      <p:grpSpPr bwMode="auto">
        <a:xfrm>
          <a:off x="0" y="0"/>
          <a:ext cx="0" cy="0"/>
          <a:chOff x="0" y="0"/>
          <a:chExt cx="0" cy="0"/>
        </a:xfrm>
      </p:grpSpPr>
      <p:sp>
        <p:nvSpPr>
          <p:cNvPr id="75" name="Google Shape;75;p61"/>
          <p:cNvSpPr txBox="1"/>
          <p:nvPr/>
        </p:nvSpPr>
        <p:spPr bwMode="auto">
          <a:xfrm>
            <a:off x="4456912" y="5342714"/>
            <a:ext cx="3278174" cy="553957"/>
          </a:xfrm>
          <a:prstGeom prst="rect">
            <a:avLst/>
          </a:prstGeom>
          <a:noFill/>
          <a:ln>
            <a:noFill/>
          </a:ln>
        </p:spPr>
        <p:txBody>
          <a:bodyPr spcFirstLastPara="1" wrap="square" lIns="91425" tIns="45700" rIns="91425" bIns="45700" anchor="t" anchorCtr="0">
            <a:spAutoFit/>
          </a:bodyPr>
          <a:lstStyle/>
          <a:p>
            <a:pPr marL="0" marR="0" lvl="0" indent="0" algn="ctr">
              <a:lnSpc>
                <a:spcPct val="150000"/>
              </a:lnSpc>
              <a:spcBef>
                <a:spcPts val="0"/>
              </a:spcBef>
              <a:spcAft>
                <a:spcPts val="0"/>
              </a:spcAft>
              <a:buClr>
                <a:srgbClr val="000000"/>
              </a:buClr>
              <a:buSzPts val="1100"/>
              <a:buFont typeface="Arial"/>
              <a:buNone/>
              <a:defRPr/>
            </a:pPr>
            <a:r>
              <a:rPr lang="en-US" sz="1000" b="0" i="0" u="none" strike="noStrike" cap="none">
                <a:solidFill>
                  <a:schemeClr val="bg1"/>
                </a:solidFill>
                <a:latin typeface="Open Sans"/>
                <a:ea typeface="Open Sans"/>
                <a:cs typeface="Open Sans"/>
              </a:rPr>
              <a:t>Cerdanyola del Vallès (Barcelona) Spain</a:t>
            </a:r>
            <a:endParaRPr sz="1000" b="0" i="0" u="none" strike="noStrike" cap="none">
              <a:solidFill>
                <a:schemeClr val="bg1"/>
              </a:solidFill>
              <a:latin typeface="Open Sans"/>
              <a:ea typeface="Open Sans"/>
              <a:cs typeface="Open Sans"/>
            </a:endParaRPr>
          </a:p>
          <a:p>
            <a:pPr marL="0" marR="0" lvl="0" indent="0" algn="ctr">
              <a:lnSpc>
                <a:spcPct val="150000"/>
              </a:lnSpc>
              <a:spcBef>
                <a:spcPts val="0"/>
              </a:spcBef>
              <a:spcAft>
                <a:spcPts val="0"/>
              </a:spcAft>
              <a:buClr>
                <a:srgbClr val="000000"/>
              </a:buClr>
              <a:buSzPts val="1100"/>
              <a:buFont typeface="Arial"/>
              <a:buNone/>
              <a:defRPr/>
            </a:pPr>
            <a:r>
              <a:rPr lang="en-US" sz="1000" b="0" i="0" u="none" strike="noStrike" cap="none">
                <a:solidFill>
                  <a:schemeClr val="bg1"/>
                </a:solidFill>
                <a:latin typeface="Open Sans"/>
                <a:ea typeface="Open Sans"/>
                <a:cs typeface="Open Sans"/>
              </a:rPr>
              <a:t>Tel: (+34) 93 592 43 00</a:t>
            </a:r>
            <a:endParaRPr sz="1000" b="0" i="0" u="none" strike="noStrike" cap="none">
              <a:solidFill>
                <a:schemeClr val="bg1"/>
              </a:solidFill>
              <a:latin typeface="Open Sans"/>
              <a:ea typeface="Open Sans"/>
              <a:cs typeface="Open Sans"/>
            </a:endParaRPr>
          </a:p>
        </p:txBody>
      </p:sp>
      <p:sp>
        <p:nvSpPr>
          <p:cNvPr id="76" name="Google Shape;76;p61"/>
          <p:cNvSpPr txBox="1"/>
          <p:nvPr/>
        </p:nvSpPr>
        <p:spPr bwMode="auto">
          <a:xfrm>
            <a:off x="4557728" y="3937977"/>
            <a:ext cx="3076541" cy="338514"/>
          </a:xfrm>
          <a:prstGeom prst="rect">
            <a:avLst/>
          </a:prstGeom>
          <a:noFill/>
          <a:ln>
            <a:noFill/>
          </a:ln>
        </p:spPr>
        <p:txBody>
          <a:bodyPr spcFirstLastPara="1" wrap="square" lIns="91425" tIns="45700" rIns="91425" bIns="45700" anchor="t" anchorCtr="0">
            <a:spAutoFit/>
          </a:bodyPr>
          <a:lstStyle/>
          <a:p>
            <a:pPr marL="0" marR="0" lvl="0" indent="0" algn="ctr">
              <a:lnSpc>
                <a:spcPct val="100000"/>
              </a:lnSpc>
              <a:spcBef>
                <a:spcPts val="0"/>
              </a:spcBef>
              <a:spcAft>
                <a:spcPts val="0"/>
              </a:spcAft>
              <a:buClr>
                <a:srgbClr val="000000"/>
              </a:buClr>
              <a:buSzPts val="1600"/>
              <a:buFont typeface="Arial"/>
              <a:buNone/>
              <a:defRPr/>
            </a:pPr>
            <a:r>
              <a:rPr lang="en-US" sz="1600" b="0" i="0" u="none" strike="noStrike" cap="none">
                <a:solidFill>
                  <a:schemeClr val="bg1"/>
                </a:solidFill>
                <a:latin typeface="Outfit"/>
                <a:ea typeface="Helvetica Neue"/>
                <a:cs typeface="Helvetica Neue"/>
              </a:rPr>
              <a:t>www.cells.es</a:t>
            </a:r>
            <a:endParaRPr sz="1600" b="0" i="0" u="none" strike="noStrike" cap="none">
              <a:solidFill>
                <a:schemeClr val="bg1"/>
              </a:solidFill>
              <a:latin typeface="Outfit"/>
              <a:ea typeface="Helvetica Neue"/>
              <a:cs typeface="Helvetica Neue"/>
            </a:endParaRPr>
          </a:p>
        </p:txBody>
      </p:sp>
      <p:pic>
        <p:nvPicPr>
          <p:cNvPr id="3" name="Google Shape;82;p62"/>
          <p:cNvPicPr/>
          <p:nvPr userDrawn="1"/>
        </p:nvPicPr>
        <p:blipFill>
          <a:blip r:embed="rId2">
            <a:alphaModFix/>
          </a:blip>
          <a:stretch/>
        </p:blipFill>
        <p:spPr bwMode="auto">
          <a:xfrm>
            <a:off x="4506015" y="2076905"/>
            <a:ext cx="3179966" cy="1688032"/>
          </a:xfrm>
          <a:prstGeom prst="rect">
            <a:avLst/>
          </a:prstGeom>
          <a:noFill/>
          <a:ln>
            <a:noFill/>
          </a:ln>
        </p:spPr>
      </p:pic>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PhAnim="0" matchingName="5_Solo el título" preserve="1" userDrawn="1">
  <p:cSld name="6_Solo el título">
    <p:bg>
      <p:bgPr>
        <a:solidFill>
          <a:srgbClr val="D1D8E9"/>
        </a:solidFill>
        <a:effectLst/>
      </p:bgPr>
    </p:bg>
    <p:spTree>
      <p:nvGrpSpPr>
        <p:cNvPr id="1" name=""/>
        <p:cNvGrpSpPr/>
        <p:nvPr/>
      </p:nvGrpSpPr>
      <p:grpSpPr bwMode="auto">
        <a:xfrm>
          <a:off x="0" y="0"/>
          <a:ext cx="0" cy="0"/>
          <a:chOff x="0" y="0"/>
          <a:chExt cx="0" cy="0"/>
        </a:xfrm>
      </p:grpSpPr>
      <p:pic>
        <p:nvPicPr>
          <p:cNvPr id="12" name="Google Shape;12;p4" descr="Logotipo&#10;&#10;Descripción generada automáticamente"/>
          <p:cNvPicPr/>
          <p:nvPr/>
        </p:nvPicPr>
        <p:blipFill>
          <a:blip r:embed="rId2">
            <a:alphaModFix/>
          </a:blip>
          <a:stretch/>
        </p:blipFill>
        <p:spPr bwMode="auto">
          <a:xfrm>
            <a:off x="828400" y="795527"/>
            <a:ext cx="2688338" cy="1792225"/>
          </a:xfrm>
          <a:prstGeom prst="rect">
            <a:avLst/>
          </a:prstGeom>
          <a:noFill/>
          <a:ln>
            <a:noFill/>
          </a:ln>
        </p:spPr>
      </p:pic>
      <p:sp>
        <p:nvSpPr>
          <p:cNvPr id="2" name="Google Shape;11;p4"/>
          <p:cNvSpPr txBox="1"/>
          <p:nvPr userDrawn="1"/>
        </p:nvSpPr>
        <p:spPr bwMode="auto">
          <a:xfrm>
            <a:off x="279164" y="247207"/>
            <a:ext cx="1846216" cy="276999"/>
          </a:xfrm>
          <a:prstGeom prst="rect">
            <a:avLst/>
          </a:prstGeom>
          <a:noFill/>
          <a:ln>
            <a:noFill/>
          </a:ln>
        </p:spPr>
        <p:txBody>
          <a:bodyPr spcFirstLastPara="1" wrap="square" lIns="91425" tIns="45700" rIns="91425" bIns="45700" anchor="t" anchorCtr="0">
            <a:spAutoFit/>
          </a:bodyPr>
          <a:lstStyle/>
          <a:p>
            <a:pPr marL="0" marR="0" lvl="0" indent="0" algn="l">
              <a:lnSpc>
                <a:spcPct val="100000"/>
              </a:lnSpc>
              <a:spcBef>
                <a:spcPts val="0"/>
              </a:spcBef>
              <a:spcAft>
                <a:spcPts val="0"/>
              </a:spcAft>
              <a:buClr>
                <a:srgbClr val="000000"/>
              </a:buClr>
              <a:buSzPts val="1200"/>
              <a:buFont typeface="Arial"/>
              <a:buNone/>
              <a:defRPr/>
            </a:pPr>
            <a:r>
              <a:rPr lang="en-US" sz="1200" b="0" i="0" u="none" strike="noStrike" cap="none">
                <a:solidFill>
                  <a:srgbClr val="9D9D9C"/>
                </a:solidFill>
                <a:latin typeface="Outfit"/>
                <a:ea typeface="Helvetica Neue"/>
                <a:cs typeface="Helvetica Neue"/>
              </a:rPr>
              <a:t>www.cells.es</a:t>
            </a:r>
            <a:endParaRPr sz="1200" b="0" i="0" u="none" strike="noStrike" cap="none">
              <a:solidFill>
                <a:srgbClr val="9D9D9C"/>
              </a:solidFill>
              <a:latin typeface="Outfit"/>
              <a:ea typeface="Helvetica Neue"/>
              <a:cs typeface="Helvetica Neue"/>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PhAnim="0" matchingName="5_Solo el título" preserve="1" userDrawn="1">
  <p:cSld name="6_Solo el título">
    <p:bg>
      <p:bgPr>
        <a:solidFill>
          <a:srgbClr val="D1D8E9"/>
        </a:solidFill>
        <a:effectLst/>
      </p:bgPr>
    </p:bg>
    <p:spTree>
      <p:nvGrpSpPr>
        <p:cNvPr id="1" name=""/>
        <p:cNvGrpSpPr/>
        <p:nvPr/>
      </p:nvGrpSpPr>
      <p:grpSpPr bwMode="auto">
        <a:xfrm>
          <a:off x="0" y="0"/>
          <a:ext cx="0" cy="0"/>
          <a:chOff x="0" y="0"/>
          <a:chExt cx="0" cy="0"/>
        </a:xfrm>
      </p:grpSpPr>
      <p:sp>
        <p:nvSpPr>
          <p:cNvPr id="141" name="Google Shape;141;p63"/>
          <p:cNvSpPr>
            <a:spLocks noGrp="1"/>
          </p:cNvSpPr>
          <p:nvPr>
            <p:ph type="pic" idx="2"/>
          </p:nvPr>
        </p:nvSpPr>
        <p:spPr bwMode="auto">
          <a:xfrm>
            <a:off x="-6493" y="4197096"/>
            <a:ext cx="12204985" cy="2660904"/>
          </a:xfrm>
          <a:prstGeom prst="rect">
            <a:avLst/>
          </a:prstGeom>
          <a:noFill/>
          <a:ln>
            <a:noFill/>
          </a:ln>
        </p:spPr>
        <p:txBody>
          <a:bodyPr/>
          <a:lstStyle>
            <a:lvl1pPr>
              <a:defRPr>
                <a:solidFill>
                  <a:srgbClr val="152F4E"/>
                </a:solidFill>
                <a:latin typeface="Open Sans"/>
                <a:ea typeface="Open Sans"/>
                <a:cs typeface="Open Sans"/>
              </a:defRPr>
            </a:lvl1pPr>
          </a:lstStyle>
          <a:p>
            <a:pPr>
              <a:defRPr/>
            </a:pPr>
            <a:endParaRPr lang="es-ES"/>
          </a:p>
        </p:txBody>
      </p:sp>
      <p:sp>
        <p:nvSpPr>
          <p:cNvPr id="2" name="Google Shape;11;p4"/>
          <p:cNvSpPr txBox="1"/>
          <p:nvPr userDrawn="1"/>
        </p:nvSpPr>
        <p:spPr bwMode="auto">
          <a:xfrm>
            <a:off x="279164" y="247207"/>
            <a:ext cx="1846216" cy="276999"/>
          </a:xfrm>
          <a:prstGeom prst="rect">
            <a:avLst/>
          </a:prstGeom>
          <a:noFill/>
          <a:ln>
            <a:noFill/>
          </a:ln>
        </p:spPr>
        <p:txBody>
          <a:bodyPr spcFirstLastPara="1" wrap="square" lIns="91425" tIns="45700" rIns="91425" bIns="45700" anchor="t" anchorCtr="0">
            <a:spAutoFit/>
          </a:bodyPr>
          <a:lstStyle/>
          <a:p>
            <a:pPr marL="0" marR="0" lvl="0" indent="0" algn="l">
              <a:lnSpc>
                <a:spcPct val="100000"/>
              </a:lnSpc>
              <a:spcBef>
                <a:spcPts val="0"/>
              </a:spcBef>
              <a:spcAft>
                <a:spcPts val="0"/>
              </a:spcAft>
              <a:buClr>
                <a:srgbClr val="000000"/>
              </a:buClr>
              <a:buSzPts val="1200"/>
              <a:buFont typeface="Arial"/>
              <a:buNone/>
              <a:defRPr/>
            </a:pPr>
            <a:r>
              <a:rPr lang="en-US" sz="1200" b="0" i="0" u="none" strike="noStrike" cap="none">
                <a:solidFill>
                  <a:srgbClr val="9D9D9C"/>
                </a:solidFill>
                <a:latin typeface="Outfit"/>
                <a:ea typeface="Helvetica Neue"/>
                <a:cs typeface="Helvetica Neue"/>
              </a:rPr>
              <a:t>www.cells.es</a:t>
            </a:r>
            <a:endParaRPr sz="1200" b="0" i="0" u="none" strike="noStrike" cap="none">
              <a:solidFill>
                <a:srgbClr val="9D9D9C"/>
              </a:solidFill>
              <a:latin typeface="Outfit"/>
              <a:ea typeface="Helvetica Neue"/>
              <a:cs typeface="Helvetica Neue"/>
            </a:endParaRPr>
          </a:p>
        </p:txBody>
      </p:sp>
      <p:sp>
        <p:nvSpPr>
          <p:cNvPr id="3" name="Google Shape;140;p63"/>
          <p:cNvSpPr txBox="1">
            <a:spLocks noGrp="1"/>
          </p:cNvSpPr>
          <p:nvPr>
            <p:ph type="title"/>
          </p:nvPr>
        </p:nvSpPr>
        <p:spPr bwMode="auto">
          <a:xfrm>
            <a:off x="643128" y="2445582"/>
            <a:ext cx="10905744" cy="580908"/>
          </a:xfrm>
          <a:prstGeom prst="rect">
            <a:avLst/>
          </a:prstGeom>
          <a:noFill/>
          <a:ln>
            <a:noFill/>
          </a:ln>
        </p:spPr>
        <p:txBody>
          <a:bodyPr spcFirstLastPara="1" wrap="square" lIns="91425" tIns="45700" rIns="91425" bIns="45700" anchor="t" anchorCtr="0">
            <a:noAutofit/>
          </a:bodyPr>
          <a:lstStyle>
            <a:lvl1pPr marR="0" lvl="0" algn="l">
              <a:lnSpc>
                <a:spcPct val="100000"/>
              </a:lnSpc>
              <a:spcBef>
                <a:spcPts val="0"/>
              </a:spcBef>
              <a:spcAft>
                <a:spcPts val="0"/>
              </a:spcAft>
              <a:buSzPts val="1400"/>
              <a:buNone/>
              <a:defRPr sz="4000" b="1" i="0" u="none" strike="noStrike" cap="none">
                <a:solidFill>
                  <a:srgbClr val="152F4E"/>
                </a:solidFill>
                <a:latin typeface="Outfit"/>
                <a:ea typeface="Outfit"/>
                <a:cs typeface="Outfit"/>
              </a:defRPr>
            </a:lvl1pPr>
            <a:lvl2pPr marR="0" lvl="1"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2pPr>
            <a:lvl3pPr marR="0" lvl="2"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3pPr>
            <a:lvl4pPr marR="0" lvl="3"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4pPr>
            <a:lvl5pPr marR="0" lvl="4"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5pPr>
            <a:lvl6pPr marR="0" lvl="5"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6pPr>
            <a:lvl7pPr marR="0" lvl="6"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7pPr>
            <a:lvl8pPr marR="0" lvl="7"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8pPr>
            <a:lvl9pPr marR="0" lvl="8"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9pPr>
          </a:lstStyle>
          <a:p>
            <a:pPr>
              <a:defRPr/>
            </a:pPr>
            <a:endParaRPr lang="es-ES"/>
          </a:p>
        </p:txBody>
      </p:sp>
      <p:pic>
        <p:nvPicPr>
          <p:cNvPr id="4" name="Google Shape;142;p63" descr="Logotipo&#10;&#10;Descripción generada automáticamente"/>
          <p:cNvPicPr/>
          <p:nvPr userDrawn="1"/>
        </p:nvPicPr>
        <p:blipFill>
          <a:blip r:embed="rId2">
            <a:alphaModFix/>
          </a:blip>
          <a:stretch/>
        </p:blipFill>
        <p:spPr bwMode="auto">
          <a:xfrm>
            <a:off x="828399" y="795527"/>
            <a:ext cx="2197397" cy="1464931"/>
          </a:xfrm>
          <a:prstGeom prst="rect">
            <a:avLst/>
          </a:prstGeom>
          <a:noFill/>
          <a:ln>
            <a:noFill/>
          </a:ln>
        </p:spPr>
      </p:pic>
    </p:spTree>
  </p:cSld>
  <p:clrMapOvr>
    <a:overrideClrMapping bg1="lt1" tx1="dk1" bg2="lt2" tx2="dk2" accent1="accent1" accent2="accent2" accent3="accent3" accent4="accent4" accent5="accent5" accent6="accent6" hlink="hlink" folHlink="folHlink"/>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PhAnim="0" matchingName="5_Solo el título" preserve="1" userDrawn="1">
  <p:cSld name="6_Solo el título">
    <p:bg>
      <p:bgPr>
        <a:solidFill>
          <a:srgbClr val="D1D8E9"/>
        </a:solidFill>
        <a:effectLst/>
      </p:bgPr>
    </p:bg>
    <p:spTree>
      <p:nvGrpSpPr>
        <p:cNvPr id="1" name=""/>
        <p:cNvGrpSpPr/>
        <p:nvPr/>
      </p:nvGrpSpPr>
      <p:grpSpPr bwMode="auto">
        <a:xfrm>
          <a:off x="0" y="0"/>
          <a:ext cx="0" cy="0"/>
          <a:chOff x="0" y="0"/>
          <a:chExt cx="0" cy="0"/>
        </a:xfrm>
      </p:grpSpPr>
      <p:sp>
        <p:nvSpPr>
          <p:cNvPr id="2" name="Google Shape;41;p56"/>
          <p:cNvSpPr>
            <a:spLocks noGrp="1"/>
          </p:cNvSpPr>
          <p:nvPr>
            <p:ph type="pic" idx="10"/>
          </p:nvPr>
        </p:nvSpPr>
        <p:spPr bwMode="auto">
          <a:xfrm>
            <a:off x="5741043" y="0"/>
            <a:ext cx="6463942" cy="6858000"/>
          </a:xfrm>
          <a:prstGeom prst="rect">
            <a:avLst/>
          </a:prstGeom>
          <a:noFill/>
          <a:ln>
            <a:noFill/>
          </a:ln>
        </p:spPr>
        <p:txBody>
          <a:bodyPr/>
          <a:lstStyle>
            <a:lvl1pPr>
              <a:defRPr>
                <a:solidFill>
                  <a:srgbClr val="152F4E"/>
                </a:solidFill>
                <a:latin typeface="Open Sans"/>
                <a:ea typeface="Open Sans"/>
                <a:cs typeface="Open Sans"/>
              </a:defRPr>
            </a:lvl1pPr>
          </a:lstStyle>
          <a:p>
            <a:pPr>
              <a:defRPr/>
            </a:pPr>
            <a:endParaRPr lang="es-ES"/>
          </a:p>
        </p:txBody>
      </p:sp>
      <p:sp>
        <p:nvSpPr>
          <p:cNvPr id="3" name="Google Shape;11;p4"/>
          <p:cNvSpPr txBox="1"/>
          <p:nvPr userDrawn="1"/>
        </p:nvSpPr>
        <p:spPr bwMode="auto">
          <a:xfrm>
            <a:off x="279164" y="247207"/>
            <a:ext cx="1846216" cy="276999"/>
          </a:xfrm>
          <a:prstGeom prst="rect">
            <a:avLst/>
          </a:prstGeom>
          <a:noFill/>
          <a:ln>
            <a:noFill/>
          </a:ln>
        </p:spPr>
        <p:txBody>
          <a:bodyPr spcFirstLastPara="1" wrap="square" lIns="91425" tIns="45700" rIns="91425" bIns="45700" anchor="t" anchorCtr="0">
            <a:spAutoFit/>
          </a:bodyPr>
          <a:lstStyle/>
          <a:p>
            <a:pPr marL="0" marR="0" lvl="0" indent="0" algn="l">
              <a:lnSpc>
                <a:spcPct val="100000"/>
              </a:lnSpc>
              <a:spcBef>
                <a:spcPts val="0"/>
              </a:spcBef>
              <a:spcAft>
                <a:spcPts val="0"/>
              </a:spcAft>
              <a:buClr>
                <a:srgbClr val="000000"/>
              </a:buClr>
              <a:buSzPts val="1200"/>
              <a:buFont typeface="Arial"/>
              <a:buNone/>
              <a:defRPr/>
            </a:pPr>
            <a:r>
              <a:rPr lang="en-US" sz="1200" b="0" i="0" u="none" strike="noStrike" cap="none">
                <a:solidFill>
                  <a:srgbClr val="9D9D9C"/>
                </a:solidFill>
                <a:latin typeface="Outfit"/>
                <a:ea typeface="Helvetica Neue"/>
                <a:cs typeface="Helvetica Neue"/>
              </a:rPr>
              <a:t>www.cells.es</a:t>
            </a:r>
            <a:endParaRPr sz="1200" b="0" i="0" u="none" strike="noStrike" cap="none">
              <a:solidFill>
                <a:srgbClr val="9D9D9C"/>
              </a:solidFill>
              <a:latin typeface="Outfit"/>
              <a:ea typeface="Helvetica Neue"/>
              <a:cs typeface="Helvetica Neue"/>
            </a:endParaRPr>
          </a:p>
        </p:txBody>
      </p:sp>
      <p:sp>
        <p:nvSpPr>
          <p:cNvPr id="4" name="Google Shape;140;p63"/>
          <p:cNvSpPr txBox="1">
            <a:spLocks noGrp="1"/>
          </p:cNvSpPr>
          <p:nvPr>
            <p:ph type="title"/>
          </p:nvPr>
        </p:nvSpPr>
        <p:spPr bwMode="auto">
          <a:xfrm>
            <a:off x="643128" y="2531779"/>
            <a:ext cx="4438158" cy="3530693"/>
          </a:xfrm>
          <a:prstGeom prst="rect">
            <a:avLst/>
          </a:prstGeom>
          <a:noFill/>
          <a:ln>
            <a:noFill/>
          </a:ln>
        </p:spPr>
        <p:txBody>
          <a:bodyPr spcFirstLastPara="1" wrap="square" lIns="91425" tIns="45700" rIns="91425" bIns="45700" anchor="t" anchorCtr="0">
            <a:noAutofit/>
          </a:bodyPr>
          <a:lstStyle>
            <a:lvl1pPr marR="0" lvl="0" algn="l">
              <a:lnSpc>
                <a:spcPct val="100000"/>
              </a:lnSpc>
              <a:spcBef>
                <a:spcPts val="0"/>
              </a:spcBef>
              <a:spcAft>
                <a:spcPts val="0"/>
              </a:spcAft>
              <a:buSzPts val="1400"/>
              <a:buNone/>
              <a:defRPr sz="4000" b="1" i="0" u="none" strike="noStrike" cap="none">
                <a:solidFill>
                  <a:srgbClr val="152F4E"/>
                </a:solidFill>
                <a:latin typeface="Outfit"/>
                <a:ea typeface="Outfit"/>
                <a:cs typeface="Outfit"/>
              </a:defRPr>
            </a:lvl1pPr>
            <a:lvl2pPr marR="0" lvl="1"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2pPr>
            <a:lvl3pPr marR="0" lvl="2"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3pPr>
            <a:lvl4pPr marR="0" lvl="3"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4pPr>
            <a:lvl5pPr marR="0" lvl="4"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5pPr>
            <a:lvl6pPr marR="0" lvl="5"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6pPr>
            <a:lvl7pPr marR="0" lvl="6"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7pPr>
            <a:lvl8pPr marR="0" lvl="7"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8pPr>
            <a:lvl9pPr marR="0" lvl="8"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9pPr>
          </a:lstStyle>
          <a:p>
            <a:pPr>
              <a:defRPr/>
            </a:pPr>
            <a:endParaRPr lang="es-ES"/>
          </a:p>
        </p:txBody>
      </p:sp>
      <p:pic>
        <p:nvPicPr>
          <p:cNvPr id="5" name="Google Shape;142;p63" descr="Logotipo&#10;&#10;Descripción generada automáticamente"/>
          <p:cNvPicPr/>
          <p:nvPr userDrawn="1"/>
        </p:nvPicPr>
        <p:blipFill>
          <a:blip r:embed="rId2">
            <a:alphaModFix/>
          </a:blip>
          <a:stretch/>
        </p:blipFill>
        <p:spPr bwMode="auto">
          <a:xfrm>
            <a:off x="828399" y="795527"/>
            <a:ext cx="2197397" cy="1464931"/>
          </a:xfrm>
          <a:prstGeom prst="rect">
            <a:avLst/>
          </a:prstGeom>
          <a:noFill/>
          <a:ln>
            <a:noFill/>
          </a:ln>
        </p:spPr>
      </p:pic>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PhAnim="0" matchingName="5_Solo el título" preserve="1" userDrawn="1">
  <p:cSld name="6_Solo el título">
    <p:bg>
      <p:bgRef idx="1001">
        <a:schemeClr val="bg1"/>
      </p:bgRef>
    </p:bg>
    <p:spTree>
      <p:nvGrpSpPr>
        <p:cNvPr id="1" name=""/>
        <p:cNvGrpSpPr/>
        <p:nvPr/>
      </p:nvGrpSpPr>
      <p:grpSpPr bwMode="auto">
        <a:xfrm>
          <a:off x="0" y="0"/>
          <a:ext cx="0" cy="0"/>
          <a:chOff x="0" y="0"/>
          <a:chExt cx="0" cy="0"/>
        </a:xfrm>
      </p:grpSpPr>
      <p:sp>
        <p:nvSpPr>
          <p:cNvPr id="140" name="Google Shape;140;p63"/>
          <p:cNvSpPr txBox="1">
            <a:spLocks noGrp="1"/>
          </p:cNvSpPr>
          <p:nvPr>
            <p:ph type="title"/>
          </p:nvPr>
        </p:nvSpPr>
        <p:spPr bwMode="auto">
          <a:xfrm>
            <a:off x="643128" y="2531779"/>
            <a:ext cx="4438158" cy="3530693"/>
          </a:xfrm>
          <a:prstGeom prst="rect">
            <a:avLst/>
          </a:prstGeom>
          <a:noFill/>
          <a:ln>
            <a:noFill/>
          </a:ln>
        </p:spPr>
        <p:txBody>
          <a:bodyPr spcFirstLastPara="1" wrap="square" lIns="91425" tIns="45700" rIns="91425" bIns="45700" anchor="t" anchorCtr="0">
            <a:noAutofit/>
          </a:bodyPr>
          <a:lstStyle>
            <a:lvl1pPr marR="0" lvl="0" algn="l">
              <a:lnSpc>
                <a:spcPct val="100000"/>
              </a:lnSpc>
              <a:spcBef>
                <a:spcPts val="0"/>
              </a:spcBef>
              <a:spcAft>
                <a:spcPts val="0"/>
              </a:spcAft>
              <a:buSzPts val="1400"/>
              <a:buNone/>
              <a:defRPr sz="4000" b="1" i="0" u="none" strike="noStrike" cap="none">
                <a:solidFill>
                  <a:srgbClr val="152F4E"/>
                </a:solidFill>
                <a:latin typeface="Outfit"/>
                <a:ea typeface="Outfit"/>
                <a:cs typeface="Outfit"/>
              </a:defRPr>
            </a:lvl1pPr>
            <a:lvl2pPr marR="0" lvl="1"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2pPr>
            <a:lvl3pPr marR="0" lvl="2"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3pPr>
            <a:lvl4pPr marR="0" lvl="3"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4pPr>
            <a:lvl5pPr marR="0" lvl="4"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5pPr>
            <a:lvl6pPr marR="0" lvl="5"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6pPr>
            <a:lvl7pPr marR="0" lvl="6"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7pPr>
            <a:lvl8pPr marR="0" lvl="7"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8pPr>
            <a:lvl9pPr marR="0" lvl="8"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9pPr>
          </a:lstStyle>
          <a:p>
            <a:pPr>
              <a:defRPr/>
            </a:pPr>
            <a:endParaRPr lang="es-ES"/>
          </a:p>
        </p:txBody>
      </p:sp>
      <p:pic>
        <p:nvPicPr>
          <p:cNvPr id="142" name="Google Shape;142;p63" descr="Logotipo&#10;&#10;Descripción generada automáticamente"/>
          <p:cNvPicPr/>
          <p:nvPr/>
        </p:nvPicPr>
        <p:blipFill>
          <a:blip r:embed="rId2">
            <a:alphaModFix/>
          </a:blip>
          <a:stretch/>
        </p:blipFill>
        <p:spPr bwMode="auto">
          <a:xfrm>
            <a:off x="828399" y="795527"/>
            <a:ext cx="2197397" cy="1464931"/>
          </a:xfrm>
          <a:prstGeom prst="rect">
            <a:avLst/>
          </a:prstGeom>
          <a:noFill/>
          <a:ln>
            <a:noFill/>
          </a:ln>
        </p:spPr>
      </p:pic>
      <p:sp>
        <p:nvSpPr>
          <p:cNvPr id="2" name="Google Shape;41;p56"/>
          <p:cNvSpPr>
            <a:spLocks noGrp="1"/>
          </p:cNvSpPr>
          <p:nvPr>
            <p:ph type="pic" idx="10"/>
          </p:nvPr>
        </p:nvSpPr>
        <p:spPr bwMode="auto">
          <a:xfrm>
            <a:off x="5741043" y="0"/>
            <a:ext cx="6463942" cy="6858000"/>
          </a:xfrm>
          <a:prstGeom prst="rect">
            <a:avLst/>
          </a:prstGeom>
          <a:noFill/>
          <a:ln>
            <a:noFill/>
          </a:ln>
        </p:spPr>
        <p:txBody>
          <a:bodyPr/>
          <a:lstStyle>
            <a:lvl1pPr>
              <a:defRPr>
                <a:solidFill>
                  <a:srgbClr val="152F4E"/>
                </a:solidFill>
                <a:latin typeface="Open Sans"/>
                <a:ea typeface="Open Sans"/>
                <a:cs typeface="Open Sans"/>
              </a:defRPr>
            </a:lvl1pPr>
          </a:lstStyle>
          <a:p>
            <a:pPr>
              <a:defRPr/>
            </a:pPr>
            <a:endParaRPr lang="es-ES"/>
          </a:p>
        </p:txBody>
      </p:sp>
      <p:sp>
        <p:nvSpPr>
          <p:cNvPr id="3" name="Google Shape;11;p4"/>
          <p:cNvSpPr txBox="1"/>
          <p:nvPr userDrawn="1"/>
        </p:nvSpPr>
        <p:spPr bwMode="auto">
          <a:xfrm>
            <a:off x="279164" y="247207"/>
            <a:ext cx="1846216" cy="276999"/>
          </a:xfrm>
          <a:prstGeom prst="rect">
            <a:avLst/>
          </a:prstGeom>
          <a:noFill/>
          <a:ln>
            <a:noFill/>
          </a:ln>
        </p:spPr>
        <p:txBody>
          <a:bodyPr spcFirstLastPara="1" wrap="square" lIns="91425" tIns="45700" rIns="91425" bIns="45700" anchor="t" anchorCtr="0">
            <a:spAutoFit/>
          </a:bodyPr>
          <a:lstStyle/>
          <a:p>
            <a:pPr marL="0" marR="0" lvl="0" indent="0" algn="l">
              <a:lnSpc>
                <a:spcPct val="100000"/>
              </a:lnSpc>
              <a:spcBef>
                <a:spcPts val="0"/>
              </a:spcBef>
              <a:spcAft>
                <a:spcPts val="0"/>
              </a:spcAft>
              <a:buClr>
                <a:srgbClr val="000000"/>
              </a:buClr>
              <a:buSzPts val="1200"/>
              <a:buFont typeface="Arial"/>
              <a:buNone/>
              <a:defRPr/>
            </a:pPr>
            <a:r>
              <a:rPr lang="en-US" sz="1200" b="0" i="0" u="none" strike="noStrike" cap="none">
                <a:solidFill>
                  <a:srgbClr val="9D9D9C"/>
                </a:solidFill>
                <a:latin typeface="Outfit"/>
                <a:ea typeface="Helvetica Neue"/>
                <a:cs typeface="Helvetica Neue"/>
              </a:rPr>
              <a:t>www.cells.es</a:t>
            </a:r>
            <a:endParaRPr sz="1200" b="0" i="0" u="none" strike="noStrike" cap="none">
              <a:solidFill>
                <a:srgbClr val="9D9D9C"/>
              </a:solidFill>
              <a:latin typeface="Outfit"/>
              <a:ea typeface="Helvetica Neue"/>
              <a:cs typeface="Helvetica Neue"/>
            </a:endParaRPr>
          </a:p>
        </p:txBody>
      </p:sp>
    </p:spTree>
  </p:cSld>
  <p:clrMapOvr>
    <a:overrideClrMapping bg1="lt1" tx1="dk1" bg2="lt2" tx2="dk2" accent1="accent1" accent2="accent2" accent3="accent3" accent4="accent4" accent5="accent5" accent6="accent6" hlink="hlink" folHlink="folHlink"/>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PhAnim="0" matchingName="1_Diapositiva de título" preserve="1" userDrawn="1">
  <p:cSld name="2_Diapositiva de título">
    <p:bg>
      <p:bgPr>
        <a:solidFill>
          <a:srgbClr val="D1D8E9"/>
        </a:solidFill>
        <a:effectLst/>
      </p:bgPr>
    </p:bg>
    <p:spTree>
      <p:nvGrpSpPr>
        <p:cNvPr id="1" name=""/>
        <p:cNvGrpSpPr/>
        <p:nvPr/>
      </p:nvGrpSpPr>
      <p:grpSpPr bwMode="auto">
        <a:xfrm>
          <a:off x="0" y="0"/>
          <a:ext cx="0" cy="0"/>
          <a:chOff x="0" y="0"/>
          <a:chExt cx="0" cy="0"/>
        </a:xfrm>
      </p:grpSpPr>
      <p:sp>
        <p:nvSpPr>
          <p:cNvPr id="25" name="Google Shape;25;p51"/>
          <p:cNvSpPr txBox="1">
            <a:spLocks noGrp="1"/>
          </p:cNvSpPr>
          <p:nvPr>
            <p:ph type="title"/>
          </p:nvPr>
        </p:nvSpPr>
        <p:spPr bwMode="auto">
          <a:xfrm>
            <a:off x="993740" y="774589"/>
            <a:ext cx="10423197" cy="580908"/>
          </a:xfrm>
          <a:prstGeom prst="rect">
            <a:avLst/>
          </a:prstGeom>
          <a:noFill/>
          <a:ln>
            <a:noFill/>
          </a:ln>
        </p:spPr>
        <p:txBody>
          <a:bodyPr spcFirstLastPara="1" wrap="square" lIns="91425" tIns="45700" rIns="91425" bIns="45700" anchor="t" anchorCtr="0">
            <a:noAutofit/>
          </a:bodyPr>
          <a:lstStyle>
            <a:lvl1pPr marR="0" lvl="0" algn="l">
              <a:lnSpc>
                <a:spcPct val="100000"/>
              </a:lnSpc>
              <a:spcBef>
                <a:spcPts val="0"/>
              </a:spcBef>
              <a:spcAft>
                <a:spcPts val="0"/>
              </a:spcAft>
              <a:buSzPts val="1400"/>
              <a:buNone/>
              <a:defRPr sz="3600" b="1" i="0" u="none" strike="noStrike" cap="none">
                <a:solidFill>
                  <a:srgbClr val="152F4E"/>
                </a:solidFill>
                <a:latin typeface="Outfit"/>
                <a:ea typeface="Outfit"/>
                <a:cs typeface="Outfit"/>
              </a:defRPr>
            </a:lvl1pPr>
            <a:lvl2pPr marR="0" lvl="1"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2pPr>
            <a:lvl3pPr marR="0" lvl="2"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3pPr>
            <a:lvl4pPr marR="0" lvl="3"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4pPr>
            <a:lvl5pPr marR="0" lvl="4"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5pPr>
            <a:lvl6pPr marR="0" lvl="5"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6pPr>
            <a:lvl7pPr marR="0" lvl="6"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7pPr>
            <a:lvl8pPr marR="0" lvl="7"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8pPr>
            <a:lvl9pPr marR="0" lvl="8"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9pPr>
          </a:lstStyle>
          <a:p>
            <a:pPr>
              <a:defRPr/>
            </a:pPr>
            <a:endParaRPr/>
          </a:p>
        </p:txBody>
      </p:sp>
      <p:pic>
        <p:nvPicPr>
          <p:cNvPr id="28" name="Google Shape;28;p51"/>
          <p:cNvPicPr/>
          <p:nvPr/>
        </p:nvPicPr>
        <p:blipFill>
          <a:blip r:embed="rId2">
            <a:alphaModFix/>
          </a:blip>
          <a:stretch/>
        </p:blipFill>
        <p:spPr bwMode="auto">
          <a:xfrm>
            <a:off x="370558" y="6356754"/>
            <a:ext cx="1657674" cy="233455"/>
          </a:xfrm>
          <a:prstGeom prst="rect">
            <a:avLst/>
          </a:prstGeom>
          <a:noFill/>
          <a:ln>
            <a:noFill/>
          </a:ln>
        </p:spPr>
      </p:pic>
      <p:sp>
        <p:nvSpPr>
          <p:cNvPr id="3" name="Google Shape;49;p57"/>
          <p:cNvSpPr txBox="1">
            <a:spLocks noGrp="1"/>
          </p:cNvSpPr>
          <p:nvPr>
            <p:ph type="body" idx="10"/>
          </p:nvPr>
        </p:nvSpPr>
        <p:spPr bwMode="auto">
          <a:xfrm>
            <a:off x="993739" y="3429000"/>
            <a:ext cx="5102259" cy="2283976"/>
          </a:xfrm>
          <a:prstGeom prst="rect">
            <a:avLst/>
          </a:prstGeom>
          <a:noFill/>
          <a:ln>
            <a:noFill/>
          </a:ln>
        </p:spPr>
        <p:txBody>
          <a:bodyPr spcFirstLastPara="1" wrap="square" lIns="91425" tIns="45700" rIns="91425" bIns="45700" anchor="t" anchorCtr="0">
            <a:normAutofit/>
          </a:bodyPr>
          <a:lstStyle>
            <a:lvl1pPr marL="0" marR="0" lvl="0" indent="0" algn="l">
              <a:lnSpc>
                <a:spcPct val="150000"/>
              </a:lnSpc>
              <a:spcBef>
                <a:spcPts val="0"/>
              </a:spcBef>
              <a:spcAft>
                <a:spcPts val="0"/>
              </a:spcAft>
              <a:buClr>
                <a:srgbClr val="152F4E"/>
              </a:buClr>
              <a:buSzPts val="1400"/>
              <a:buFont typeface="Arial"/>
              <a:buNone/>
              <a:defRPr sz="1200" b="0" i="0" u="none" strike="noStrike" cap="none">
                <a:solidFill>
                  <a:srgbClr val="152F4E"/>
                </a:solidFill>
                <a:latin typeface="Open Sans"/>
                <a:ea typeface="Open Sans"/>
                <a:cs typeface="Open Sans"/>
              </a:defRPr>
            </a:lvl1pPr>
            <a:lvl2pPr marL="914400" marR="0" lvl="1" indent="-228600"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2pPr>
            <a:lvl3pPr marL="1371600" marR="0" lvl="2" indent="-228600"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3pPr>
            <a:lvl4pPr marL="1828800" marR="0" lvl="3" indent="-228600"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4pPr>
            <a:lvl5pPr marL="2286000" marR="0" lvl="4" indent="-228600"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5pPr>
            <a:lvl6pPr marL="2743200" marR="0" lvl="5" indent="-228600"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6pPr>
            <a:lvl7pPr marL="3200400" marR="0" lvl="6" indent="-228600"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7pPr>
            <a:lvl8pPr marL="3657600" marR="0" lvl="7" indent="-228600"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8pPr>
            <a:lvl9pPr marL="4114800" marR="0" lvl="8" indent="-228600"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9pPr>
          </a:lstStyle>
          <a:p>
            <a:pPr>
              <a:defRPr/>
            </a:pPr>
            <a:endParaRPr/>
          </a:p>
        </p:txBody>
      </p:sp>
      <p:sp>
        <p:nvSpPr>
          <p:cNvPr id="2" name="Google Shape;11;p4"/>
          <p:cNvSpPr txBox="1"/>
          <p:nvPr userDrawn="1"/>
        </p:nvSpPr>
        <p:spPr bwMode="auto">
          <a:xfrm>
            <a:off x="279164" y="247207"/>
            <a:ext cx="1846216" cy="276999"/>
          </a:xfrm>
          <a:prstGeom prst="rect">
            <a:avLst/>
          </a:prstGeom>
          <a:noFill/>
          <a:ln>
            <a:noFill/>
          </a:ln>
        </p:spPr>
        <p:txBody>
          <a:bodyPr spcFirstLastPara="1" wrap="square" lIns="91425" tIns="45700" rIns="91425" bIns="45700" anchor="t" anchorCtr="0">
            <a:spAutoFit/>
          </a:bodyPr>
          <a:lstStyle/>
          <a:p>
            <a:pPr marL="0" marR="0" lvl="0" indent="0" algn="l">
              <a:lnSpc>
                <a:spcPct val="100000"/>
              </a:lnSpc>
              <a:spcBef>
                <a:spcPts val="0"/>
              </a:spcBef>
              <a:spcAft>
                <a:spcPts val="0"/>
              </a:spcAft>
              <a:buClr>
                <a:srgbClr val="000000"/>
              </a:buClr>
              <a:buSzPts val="1200"/>
              <a:buFont typeface="Arial"/>
              <a:buNone/>
              <a:defRPr/>
            </a:pPr>
            <a:r>
              <a:rPr lang="en-US" sz="1200" b="0" i="0" u="none" strike="noStrike" cap="none">
                <a:solidFill>
                  <a:srgbClr val="9D9D9C"/>
                </a:solidFill>
                <a:latin typeface="Outfit"/>
                <a:ea typeface="Helvetica Neue"/>
                <a:cs typeface="Helvetica Neue"/>
              </a:rPr>
              <a:t>www.cells.es</a:t>
            </a:r>
            <a:endParaRPr sz="1200" b="0" i="0" u="none" strike="noStrike" cap="none">
              <a:solidFill>
                <a:srgbClr val="9D9D9C"/>
              </a:solidFill>
              <a:latin typeface="Outfit"/>
              <a:ea typeface="Helvetica Neue"/>
              <a:cs typeface="Helvetica Neue"/>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PhAnim="0" matchingName="1_Diapositiva de título" preserve="1" userDrawn="1">
  <p:cSld name="2_Diapositiva de título">
    <p:bg>
      <p:bgPr>
        <a:solidFill>
          <a:srgbClr val="D1D8E9"/>
        </a:solidFill>
        <a:effectLst/>
      </p:bgPr>
    </p:bg>
    <p:spTree>
      <p:nvGrpSpPr>
        <p:cNvPr id="1" name=""/>
        <p:cNvGrpSpPr/>
        <p:nvPr/>
      </p:nvGrpSpPr>
      <p:grpSpPr bwMode="auto">
        <a:xfrm>
          <a:off x="0" y="0"/>
          <a:ext cx="0" cy="0"/>
          <a:chOff x="0" y="0"/>
          <a:chExt cx="0" cy="0"/>
        </a:xfrm>
      </p:grpSpPr>
      <p:sp>
        <p:nvSpPr>
          <p:cNvPr id="35" name="Google Shape;35;p55"/>
          <p:cNvSpPr txBox="1">
            <a:spLocks noGrp="1"/>
          </p:cNvSpPr>
          <p:nvPr>
            <p:ph type="title"/>
          </p:nvPr>
        </p:nvSpPr>
        <p:spPr bwMode="auto">
          <a:xfrm>
            <a:off x="993740" y="774589"/>
            <a:ext cx="10204520" cy="580908"/>
          </a:xfrm>
          <a:prstGeom prst="rect">
            <a:avLst/>
          </a:prstGeom>
          <a:noFill/>
          <a:ln>
            <a:noFill/>
          </a:ln>
        </p:spPr>
        <p:txBody>
          <a:bodyPr spcFirstLastPara="1" wrap="square" lIns="91425" tIns="45700" rIns="91425" bIns="45700" anchor="t" anchorCtr="0">
            <a:noAutofit/>
          </a:bodyPr>
          <a:lstStyle>
            <a:lvl1pPr marR="0" lvl="0" algn="l">
              <a:lnSpc>
                <a:spcPct val="80000"/>
              </a:lnSpc>
              <a:spcBef>
                <a:spcPts val="0"/>
              </a:spcBef>
              <a:spcAft>
                <a:spcPts val="0"/>
              </a:spcAft>
              <a:buClr>
                <a:srgbClr val="F2F2F2"/>
              </a:buClr>
              <a:buSzPts val="4400"/>
              <a:buFont typeface="Arial"/>
              <a:buNone/>
              <a:defRPr sz="3600" b="1" i="0" u="none" strike="noStrike" cap="none">
                <a:solidFill>
                  <a:srgbClr val="152F4E"/>
                </a:solidFill>
                <a:latin typeface="Outfit"/>
                <a:ea typeface="Outfit"/>
                <a:cs typeface="Outfit"/>
              </a:defRPr>
            </a:lvl1pPr>
            <a:lvl2pPr marR="0" lvl="1"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defRPr>
            </a:lvl2pPr>
            <a:lvl3pPr marR="0" lvl="2"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defRPr>
            </a:lvl3pPr>
            <a:lvl4pPr marR="0" lvl="3"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defRPr>
            </a:lvl4pPr>
            <a:lvl5pPr marR="0" lvl="4"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defRPr>
            </a:lvl5pPr>
            <a:lvl6pPr marR="0" lvl="5"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defRPr>
            </a:lvl6pPr>
            <a:lvl7pPr marR="0" lvl="6"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defRPr>
            </a:lvl7pPr>
            <a:lvl8pPr marR="0" lvl="7"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defRPr>
            </a:lvl8pPr>
            <a:lvl9pPr marR="0" lvl="8"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defRPr>
            </a:lvl9pPr>
          </a:lstStyle>
          <a:p>
            <a:pPr>
              <a:defRPr/>
            </a:pPr>
            <a:endParaRPr/>
          </a:p>
        </p:txBody>
      </p:sp>
      <p:sp>
        <p:nvSpPr>
          <p:cNvPr id="36" name="Google Shape;36;p55"/>
          <p:cNvSpPr txBox="1">
            <a:spLocks noGrp="1"/>
          </p:cNvSpPr>
          <p:nvPr>
            <p:ph type="body" idx="1"/>
          </p:nvPr>
        </p:nvSpPr>
        <p:spPr bwMode="auto">
          <a:xfrm>
            <a:off x="993738" y="2891183"/>
            <a:ext cx="10204520" cy="1940405"/>
          </a:xfrm>
          <a:prstGeom prst="rect">
            <a:avLst/>
          </a:prstGeom>
          <a:noFill/>
          <a:ln>
            <a:noFill/>
          </a:ln>
        </p:spPr>
        <p:txBody>
          <a:bodyPr spcFirstLastPara="1" wrap="square" lIns="91425" tIns="45700" rIns="91425" bIns="45700" anchor="t" anchorCtr="0">
            <a:normAutofit/>
          </a:bodyPr>
          <a:lstStyle>
            <a:lvl1pPr marL="0" marR="0" lvl="0" indent="0" algn="l">
              <a:lnSpc>
                <a:spcPct val="150000"/>
              </a:lnSpc>
              <a:spcBef>
                <a:spcPts val="0"/>
              </a:spcBef>
              <a:spcAft>
                <a:spcPts val="0"/>
              </a:spcAft>
              <a:buClr>
                <a:srgbClr val="152F4E"/>
              </a:buClr>
              <a:buSzPts val="1400"/>
              <a:buFont typeface="Arial"/>
              <a:buNone/>
              <a:defRPr sz="1200" b="0" i="0" u="none" strike="noStrike" cap="none">
                <a:solidFill>
                  <a:srgbClr val="152F4E"/>
                </a:solidFill>
                <a:latin typeface="Open Sans"/>
                <a:ea typeface="Open Sans"/>
                <a:cs typeface="Open Sans"/>
              </a:defRPr>
            </a:lvl1pPr>
            <a:lvl2pPr marL="914400" marR="0" lvl="1" indent="-228600"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2pPr>
            <a:lvl3pPr marL="1371600" marR="0" lvl="2" indent="-228600"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3pPr>
            <a:lvl4pPr marL="1828800" marR="0" lvl="3" indent="-228600"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4pPr>
            <a:lvl5pPr marL="2286000" marR="0" lvl="4" indent="-228600"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5pPr>
            <a:lvl6pPr marL="2743200" marR="0" lvl="5" indent="-228600"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6pPr>
            <a:lvl7pPr marL="3200400" marR="0" lvl="6" indent="-228600"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7pPr>
            <a:lvl8pPr marL="3657600" marR="0" lvl="7" indent="-228600"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8pPr>
            <a:lvl9pPr marL="4114800" marR="0" lvl="8" indent="-228600"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9pPr>
          </a:lstStyle>
          <a:p>
            <a:pPr>
              <a:defRPr/>
            </a:pPr>
            <a:endParaRPr/>
          </a:p>
        </p:txBody>
      </p:sp>
      <p:sp>
        <p:nvSpPr>
          <p:cNvPr id="37" name="Google Shape;37;p55"/>
          <p:cNvSpPr txBox="1">
            <a:spLocks noGrp="1"/>
          </p:cNvSpPr>
          <p:nvPr>
            <p:ph type="body" idx="2"/>
          </p:nvPr>
        </p:nvSpPr>
        <p:spPr bwMode="auto">
          <a:xfrm>
            <a:off x="993737" y="2081369"/>
            <a:ext cx="10204520" cy="753498"/>
          </a:xfrm>
          <a:prstGeom prst="rect">
            <a:avLst/>
          </a:prstGeom>
          <a:noFill/>
          <a:ln>
            <a:noFill/>
          </a:ln>
        </p:spPr>
        <p:txBody>
          <a:bodyPr spcFirstLastPara="1" wrap="square" lIns="91425" tIns="45700" rIns="91425" bIns="45700" anchor="t" anchorCtr="0">
            <a:normAutofit/>
          </a:bodyPr>
          <a:lstStyle>
            <a:lvl1pPr marL="0" marR="0" lvl="0" indent="0" algn="l">
              <a:lnSpc>
                <a:spcPct val="100000"/>
              </a:lnSpc>
              <a:spcBef>
                <a:spcPts val="0"/>
              </a:spcBef>
              <a:spcAft>
                <a:spcPts val="0"/>
              </a:spcAft>
              <a:buClr>
                <a:srgbClr val="152F4E"/>
              </a:buClr>
              <a:buSzPts val="1600"/>
              <a:buFont typeface="Arial"/>
              <a:buNone/>
              <a:defRPr sz="1600" b="0" i="0" u="none" strike="noStrike" cap="none">
                <a:solidFill>
                  <a:srgbClr val="152F4E"/>
                </a:solidFill>
                <a:latin typeface="Outfit"/>
                <a:ea typeface="Outfit"/>
                <a:cs typeface="Outfit"/>
              </a:defRPr>
            </a:lvl1pPr>
            <a:lvl2pPr marL="914400" marR="0" lvl="1" indent="-228600" algn="l">
              <a:lnSpc>
                <a:spcPct val="90000"/>
              </a:lnSpc>
              <a:spcBef>
                <a:spcPts val="500"/>
              </a:spcBef>
              <a:spcAft>
                <a:spcPts val="0"/>
              </a:spcAft>
              <a:buClr>
                <a:schemeClr val="dk1"/>
              </a:buClr>
              <a:buSzPts val="1800"/>
              <a:buFont typeface="Arial"/>
              <a:buNone/>
              <a:defRPr sz="1400" b="0" i="0" u="none" strike="noStrike" cap="none">
                <a:solidFill>
                  <a:srgbClr val="000000"/>
                </a:solidFill>
                <a:latin typeface="Arial"/>
                <a:ea typeface="Arial"/>
                <a:cs typeface="Arial"/>
              </a:defRPr>
            </a:lvl2pPr>
            <a:lvl3pPr marL="1371600" marR="0" lvl="2" indent="-342900" algn="l">
              <a:lnSpc>
                <a:spcPct val="90000"/>
              </a:lnSpc>
              <a:spcBef>
                <a:spcPts val="500"/>
              </a:spcBef>
              <a:spcAft>
                <a:spcPts val="0"/>
              </a:spcAft>
              <a:buClr>
                <a:schemeClr val="dk1"/>
              </a:buClr>
              <a:buSzPts val="1800"/>
              <a:buFont typeface="Arial"/>
              <a:buChar char="•"/>
              <a:defRPr sz="1400" b="0" i="0" u="none" strike="noStrike" cap="none">
                <a:solidFill>
                  <a:srgbClr val="000000"/>
                </a:solidFill>
                <a:latin typeface="Arial"/>
                <a:ea typeface="Arial"/>
                <a:cs typeface="Arial"/>
              </a:defRPr>
            </a:lvl3pPr>
            <a:lvl4pPr marL="1828800" marR="0" lvl="3" indent="-342900" algn="l">
              <a:lnSpc>
                <a:spcPct val="90000"/>
              </a:lnSpc>
              <a:spcBef>
                <a:spcPts val="500"/>
              </a:spcBef>
              <a:spcAft>
                <a:spcPts val="0"/>
              </a:spcAft>
              <a:buClr>
                <a:schemeClr val="dk1"/>
              </a:buClr>
              <a:buSzPts val="1800"/>
              <a:buFont typeface="Arial"/>
              <a:buChar char="•"/>
              <a:defRPr sz="1400" b="0" i="0" u="none" strike="noStrike" cap="none">
                <a:solidFill>
                  <a:srgbClr val="000000"/>
                </a:solidFill>
                <a:latin typeface="Arial"/>
                <a:ea typeface="Arial"/>
                <a:cs typeface="Arial"/>
              </a:defRPr>
            </a:lvl4pPr>
            <a:lvl5pPr marL="2286000" marR="0" lvl="4" indent="-342900" algn="l">
              <a:lnSpc>
                <a:spcPct val="90000"/>
              </a:lnSpc>
              <a:spcBef>
                <a:spcPts val="500"/>
              </a:spcBef>
              <a:spcAft>
                <a:spcPts val="0"/>
              </a:spcAft>
              <a:buClr>
                <a:schemeClr val="dk1"/>
              </a:buClr>
              <a:buSzPts val="1800"/>
              <a:buFont typeface="Arial"/>
              <a:buChar char="•"/>
              <a:defRPr sz="1400" b="0" i="0" u="none" strike="noStrike" cap="none">
                <a:solidFill>
                  <a:srgbClr val="000000"/>
                </a:solidFill>
                <a:latin typeface="Arial"/>
                <a:ea typeface="Arial"/>
                <a:cs typeface="Arial"/>
              </a:defRPr>
            </a:lvl5pPr>
            <a:lvl6pPr marL="2743200" marR="0" lvl="5" indent="-342900" algn="l">
              <a:lnSpc>
                <a:spcPct val="90000"/>
              </a:lnSpc>
              <a:spcBef>
                <a:spcPts val="500"/>
              </a:spcBef>
              <a:spcAft>
                <a:spcPts val="0"/>
              </a:spcAft>
              <a:buClr>
                <a:schemeClr val="dk1"/>
              </a:buClr>
              <a:buSzPts val="1800"/>
              <a:buFont typeface="Arial"/>
              <a:buChar char="•"/>
              <a:defRPr sz="1400" b="0" i="0" u="none" strike="noStrike" cap="none">
                <a:solidFill>
                  <a:srgbClr val="000000"/>
                </a:solidFill>
                <a:latin typeface="Arial"/>
                <a:ea typeface="Arial"/>
                <a:cs typeface="Arial"/>
              </a:defRPr>
            </a:lvl6pPr>
            <a:lvl7pPr marL="3200400" marR="0" lvl="6" indent="-342900" algn="l">
              <a:lnSpc>
                <a:spcPct val="90000"/>
              </a:lnSpc>
              <a:spcBef>
                <a:spcPts val="500"/>
              </a:spcBef>
              <a:spcAft>
                <a:spcPts val="0"/>
              </a:spcAft>
              <a:buClr>
                <a:schemeClr val="dk1"/>
              </a:buClr>
              <a:buSzPts val="1800"/>
              <a:buFont typeface="Arial"/>
              <a:buChar char="•"/>
              <a:defRPr sz="1400" b="0" i="0" u="none" strike="noStrike" cap="none">
                <a:solidFill>
                  <a:srgbClr val="000000"/>
                </a:solidFill>
                <a:latin typeface="Arial"/>
                <a:ea typeface="Arial"/>
                <a:cs typeface="Arial"/>
              </a:defRPr>
            </a:lvl7pPr>
            <a:lvl8pPr marL="3657600" marR="0" lvl="7" indent="-342900" algn="l">
              <a:lnSpc>
                <a:spcPct val="90000"/>
              </a:lnSpc>
              <a:spcBef>
                <a:spcPts val="500"/>
              </a:spcBef>
              <a:spcAft>
                <a:spcPts val="0"/>
              </a:spcAft>
              <a:buClr>
                <a:schemeClr val="dk1"/>
              </a:buClr>
              <a:buSzPts val="1800"/>
              <a:buFont typeface="Arial"/>
              <a:buChar char="•"/>
              <a:defRPr sz="1400" b="0" i="0" u="none" strike="noStrike" cap="none">
                <a:solidFill>
                  <a:srgbClr val="000000"/>
                </a:solidFill>
                <a:latin typeface="Arial"/>
                <a:ea typeface="Arial"/>
                <a:cs typeface="Arial"/>
              </a:defRPr>
            </a:lvl8pPr>
            <a:lvl9pPr marL="4114800" marR="0" lvl="8" indent="-342900" algn="l">
              <a:lnSpc>
                <a:spcPct val="90000"/>
              </a:lnSpc>
              <a:spcBef>
                <a:spcPts val="500"/>
              </a:spcBef>
              <a:spcAft>
                <a:spcPts val="0"/>
              </a:spcAft>
              <a:buClr>
                <a:schemeClr val="dk1"/>
              </a:buClr>
              <a:buSzPts val="1800"/>
              <a:buFont typeface="Arial"/>
              <a:buChar char="•"/>
              <a:defRPr sz="1400" b="0" i="0" u="none" strike="noStrike" cap="none">
                <a:solidFill>
                  <a:srgbClr val="000000"/>
                </a:solidFill>
                <a:latin typeface="Arial"/>
                <a:ea typeface="Arial"/>
                <a:cs typeface="Arial"/>
              </a:defRPr>
            </a:lvl9pPr>
          </a:lstStyle>
          <a:p>
            <a:pPr>
              <a:defRPr/>
            </a:pPr>
            <a:endParaRPr/>
          </a:p>
        </p:txBody>
      </p:sp>
      <p:pic>
        <p:nvPicPr>
          <p:cNvPr id="39" name="Google Shape;39;p55"/>
          <p:cNvPicPr/>
          <p:nvPr/>
        </p:nvPicPr>
        <p:blipFill>
          <a:blip r:embed="rId2">
            <a:alphaModFix/>
          </a:blip>
          <a:stretch/>
        </p:blipFill>
        <p:spPr bwMode="auto">
          <a:xfrm>
            <a:off x="370558" y="6356754"/>
            <a:ext cx="1657674" cy="233455"/>
          </a:xfrm>
          <a:prstGeom prst="rect">
            <a:avLst/>
          </a:prstGeom>
          <a:noFill/>
          <a:ln>
            <a:noFill/>
          </a:ln>
        </p:spPr>
      </p:pic>
      <p:sp>
        <p:nvSpPr>
          <p:cNvPr id="2" name="Google Shape;11;p4"/>
          <p:cNvSpPr txBox="1"/>
          <p:nvPr userDrawn="1"/>
        </p:nvSpPr>
        <p:spPr bwMode="auto">
          <a:xfrm>
            <a:off x="279164" y="247207"/>
            <a:ext cx="1846216" cy="276999"/>
          </a:xfrm>
          <a:prstGeom prst="rect">
            <a:avLst/>
          </a:prstGeom>
          <a:noFill/>
          <a:ln>
            <a:noFill/>
          </a:ln>
        </p:spPr>
        <p:txBody>
          <a:bodyPr spcFirstLastPara="1" wrap="square" lIns="91425" tIns="45700" rIns="91425" bIns="45700" anchor="t" anchorCtr="0">
            <a:spAutoFit/>
          </a:bodyPr>
          <a:lstStyle/>
          <a:p>
            <a:pPr marL="0" marR="0" lvl="0" indent="0" algn="l">
              <a:lnSpc>
                <a:spcPct val="100000"/>
              </a:lnSpc>
              <a:spcBef>
                <a:spcPts val="0"/>
              </a:spcBef>
              <a:spcAft>
                <a:spcPts val="0"/>
              </a:spcAft>
              <a:buClr>
                <a:srgbClr val="000000"/>
              </a:buClr>
              <a:buSzPts val="1200"/>
              <a:buFont typeface="Arial"/>
              <a:buNone/>
              <a:defRPr/>
            </a:pPr>
            <a:r>
              <a:rPr lang="en-US" sz="1200" b="0" i="0" u="none" strike="noStrike" cap="none">
                <a:solidFill>
                  <a:srgbClr val="9D9D9C"/>
                </a:solidFill>
                <a:latin typeface="Outfit"/>
                <a:ea typeface="Helvetica Neue"/>
                <a:cs typeface="Helvetica Neue"/>
              </a:rPr>
              <a:t>www.cells.es</a:t>
            </a:r>
            <a:endParaRPr sz="1200" b="0" i="0" u="none" strike="noStrike" cap="none">
              <a:solidFill>
                <a:srgbClr val="9D9D9C"/>
              </a:solidFill>
              <a:latin typeface="Outfit"/>
              <a:ea typeface="Helvetica Neue"/>
              <a:cs typeface="Helvetica Neue"/>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PhAnim="0" matchingName="2_Solo el título" preserve="1" userDrawn="1">
  <p:cSld name="6_Solo el título">
    <p:bg>
      <p:bgPr>
        <a:solidFill>
          <a:srgbClr val="D1D8E9"/>
        </a:solidFill>
        <a:effectLst/>
      </p:bgPr>
    </p:bg>
    <p:spTree>
      <p:nvGrpSpPr>
        <p:cNvPr id="1" name=""/>
        <p:cNvGrpSpPr/>
        <p:nvPr/>
      </p:nvGrpSpPr>
      <p:grpSpPr bwMode="auto">
        <a:xfrm>
          <a:off x="0" y="0"/>
          <a:ext cx="0" cy="0"/>
          <a:chOff x="0" y="0"/>
          <a:chExt cx="0" cy="0"/>
        </a:xfrm>
      </p:grpSpPr>
      <p:sp>
        <p:nvSpPr>
          <p:cNvPr id="41" name="Google Shape;41;p56"/>
          <p:cNvSpPr>
            <a:spLocks noGrp="1"/>
          </p:cNvSpPr>
          <p:nvPr>
            <p:ph type="pic" idx="2"/>
          </p:nvPr>
        </p:nvSpPr>
        <p:spPr bwMode="auto">
          <a:xfrm>
            <a:off x="6843861" y="0"/>
            <a:ext cx="5361124" cy="6858000"/>
          </a:xfrm>
          <a:prstGeom prst="rect">
            <a:avLst/>
          </a:prstGeom>
          <a:noFill/>
          <a:ln>
            <a:noFill/>
          </a:ln>
        </p:spPr>
        <p:txBody>
          <a:bodyPr/>
          <a:lstStyle>
            <a:lvl1pPr>
              <a:defRPr>
                <a:solidFill>
                  <a:srgbClr val="152F4E"/>
                </a:solidFill>
                <a:latin typeface="Open Sans"/>
                <a:ea typeface="Open Sans"/>
                <a:cs typeface="Open Sans"/>
              </a:defRPr>
            </a:lvl1pPr>
          </a:lstStyle>
          <a:p>
            <a:pPr>
              <a:defRPr/>
            </a:pPr>
            <a:endParaRPr lang="es-ES"/>
          </a:p>
        </p:txBody>
      </p:sp>
      <p:sp>
        <p:nvSpPr>
          <p:cNvPr id="43" name="Google Shape;43;p56"/>
          <p:cNvSpPr txBox="1">
            <a:spLocks noGrp="1"/>
          </p:cNvSpPr>
          <p:nvPr>
            <p:ph type="body" idx="1"/>
          </p:nvPr>
        </p:nvSpPr>
        <p:spPr bwMode="auto">
          <a:xfrm>
            <a:off x="993739" y="2592729"/>
            <a:ext cx="4909119" cy="3185771"/>
          </a:xfrm>
          <a:prstGeom prst="rect">
            <a:avLst/>
          </a:prstGeom>
          <a:noFill/>
          <a:ln>
            <a:noFill/>
          </a:ln>
        </p:spPr>
        <p:txBody>
          <a:bodyPr spcFirstLastPara="1" wrap="square" lIns="91425" tIns="45700" rIns="91425" bIns="45700" anchor="t" anchorCtr="0">
            <a:normAutofit/>
          </a:bodyPr>
          <a:lstStyle>
            <a:lvl1pPr marL="0" marR="0" lvl="0" indent="0" algn="l">
              <a:lnSpc>
                <a:spcPct val="150000"/>
              </a:lnSpc>
              <a:spcBef>
                <a:spcPts val="0"/>
              </a:spcBef>
              <a:spcAft>
                <a:spcPts val="0"/>
              </a:spcAft>
              <a:buClr>
                <a:srgbClr val="152F4E"/>
              </a:buClr>
              <a:buSzPts val="1400"/>
              <a:buFont typeface="Arial"/>
              <a:buNone/>
              <a:defRPr sz="1200" b="0" i="0" u="none" strike="noStrike" cap="none">
                <a:solidFill>
                  <a:srgbClr val="152F4E"/>
                </a:solidFill>
                <a:latin typeface="Open Sans"/>
                <a:ea typeface="Open Sans"/>
                <a:cs typeface="Open Sans"/>
              </a:defRPr>
            </a:lvl1pPr>
            <a:lvl2pPr marL="914400" marR="0" lvl="1" indent="-228600"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2pPr>
            <a:lvl3pPr marL="1371600" marR="0" lvl="2" indent="-228600"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3pPr>
            <a:lvl4pPr marL="1828800" marR="0" lvl="3" indent="-228600"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4pPr>
            <a:lvl5pPr marL="2286000" marR="0" lvl="4" indent="-228600"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5pPr>
            <a:lvl6pPr marL="2743200" marR="0" lvl="5" indent="-228600"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6pPr>
            <a:lvl7pPr marL="3200400" marR="0" lvl="6" indent="-228600"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7pPr>
            <a:lvl8pPr marL="3657600" marR="0" lvl="7" indent="-228600"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8pPr>
            <a:lvl9pPr marL="4114800" marR="0" lvl="8" indent="-228600"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9pPr>
          </a:lstStyle>
          <a:p>
            <a:pPr>
              <a:defRPr/>
            </a:pPr>
            <a:endParaRPr/>
          </a:p>
        </p:txBody>
      </p:sp>
      <p:pic>
        <p:nvPicPr>
          <p:cNvPr id="45" name="Google Shape;45;p56"/>
          <p:cNvPicPr/>
          <p:nvPr/>
        </p:nvPicPr>
        <p:blipFill>
          <a:blip r:embed="rId2">
            <a:alphaModFix/>
          </a:blip>
          <a:stretch/>
        </p:blipFill>
        <p:spPr bwMode="auto">
          <a:xfrm>
            <a:off x="370558" y="6356754"/>
            <a:ext cx="1657674" cy="233455"/>
          </a:xfrm>
          <a:prstGeom prst="rect">
            <a:avLst/>
          </a:prstGeom>
          <a:noFill/>
          <a:ln>
            <a:noFill/>
          </a:ln>
        </p:spPr>
      </p:pic>
      <p:sp>
        <p:nvSpPr>
          <p:cNvPr id="2" name="Google Shape;48;p57"/>
          <p:cNvSpPr txBox="1">
            <a:spLocks noGrp="1"/>
          </p:cNvSpPr>
          <p:nvPr>
            <p:ph type="title"/>
          </p:nvPr>
        </p:nvSpPr>
        <p:spPr bwMode="auto">
          <a:xfrm>
            <a:off x="993740" y="774589"/>
            <a:ext cx="4909119" cy="1563498"/>
          </a:xfrm>
          <a:prstGeom prst="rect">
            <a:avLst/>
          </a:prstGeom>
          <a:noFill/>
          <a:ln>
            <a:noFill/>
          </a:ln>
        </p:spPr>
        <p:txBody>
          <a:bodyPr spcFirstLastPara="1" wrap="square" lIns="91425" tIns="45700" rIns="91425" bIns="45700" anchor="t" anchorCtr="0">
            <a:noAutofit/>
          </a:bodyPr>
          <a:lstStyle>
            <a:lvl1pPr marR="0" lvl="0" algn="l">
              <a:lnSpc>
                <a:spcPct val="80000"/>
              </a:lnSpc>
              <a:spcBef>
                <a:spcPts val="0"/>
              </a:spcBef>
              <a:spcAft>
                <a:spcPts val="0"/>
              </a:spcAft>
              <a:buClr>
                <a:srgbClr val="F2F2F2"/>
              </a:buClr>
              <a:buSzPts val="4400"/>
              <a:buFont typeface="Arial"/>
              <a:buNone/>
              <a:defRPr sz="3600" b="1" i="0" u="none" strike="noStrike" cap="none">
                <a:solidFill>
                  <a:srgbClr val="152F4E"/>
                </a:solidFill>
                <a:latin typeface="Outfit"/>
                <a:ea typeface="Outfit"/>
                <a:cs typeface="Outfit"/>
              </a:defRPr>
            </a:lvl1pPr>
            <a:lvl2pPr marR="0" lvl="1"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defRPr>
            </a:lvl2pPr>
            <a:lvl3pPr marR="0" lvl="2"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defRPr>
            </a:lvl3pPr>
            <a:lvl4pPr marR="0" lvl="3"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defRPr>
            </a:lvl4pPr>
            <a:lvl5pPr marR="0" lvl="4"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defRPr>
            </a:lvl5pPr>
            <a:lvl6pPr marR="0" lvl="5"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defRPr>
            </a:lvl6pPr>
            <a:lvl7pPr marR="0" lvl="6"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defRPr>
            </a:lvl7pPr>
            <a:lvl8pPr marR="0" lvl="7"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defRPr>
            </a:lvl8pPr>
            <a:lvl9pPr marR="0" lvl="8"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defRPr>
            </a:lvl9pPr>
          </a:lstStyle>
          <a:p>
            <a:pPr>
              <a:defRPr/>
            </a:pPr>
            <a:endParaRPr/>
          </a:p>
        </p:txBody>
      </p:sp>
      <p:sp>
        <p:nvSpPr>
          <p:cNvPr id="3" name="Google Shape;11;p4"/>
          <p:cNvSpPr txBox="1"/>
          <p:nvPr userDrawn="1"/>
        </p:nvSpPr>
        <p:spPr bwMode="auto">
          <a:xfrm>
            <a:off x="279164" y="247207"/>
            <a:ext cx="1846216" cy="276999"/>
          </a:xfrm>
          <a:prstGeom prst="rect">
            <a:avLst/>
          </a:prstGeom>
          <a:noFill/>
          <a:ln>
            <a:noFill/>
          </a:ln>
        </p:spPr>
        <p:txBody>
          <a:bodyPr spcFirstLastPara="1" wrap="square" lIns="91425" tIns="45700" rIns="91425" bIns="45700" anchor="t" anchorCtr="0">
            <a:spAutoFit/>
          </a:bodyPr>
          <a:lstStyle/>
          <a:p>
            <a:pPr marL="0" marR="0" lvl="0" indent="0" algn="l">
              <a:lnSpc>
                <a:spcPct val="100000"/>
              </a:lnSpc>
              <a:spcBef>
                <a:spcPts val="0"/>
              </a:spcBef>
              <a:spcAft>
                <a:spcPts val="0"/>
              </a:spcAft>
              <a:buClr>
                <a:srgbClr val="000000"/>
              </a:buClr>
              <a:buSzPts val="1200"/>
              <a:buFont typeface="Arial"/>
              <a:buNone/>
              <a:defRPr/>
            </a:pPr>
            <a:r>
              <a:rPr lang="en-US" sz="1200" b="0" i="0" u="none" strike="noStrike" cap="none">
                <a:solidFill>
                  <a:srgbClr val="9D9D9C"/>
                </a:solidFill>
                <a:latin typeface="Outfit"/>
                <a:ea typeface="Helvetica Neue"/>
                <a:cs typeface="Helvetica Neue"/>
              </a:rPr>
              <a:t>www.cells.es</a:t>
            </a:r>
            <a:endParaRPr sz="1200" b="0" i="0" u="none" strike="noStrike" cap="none">
              <a:solidFill>
                <a:srgbClr val="9D9D9C"/>
              </a:solidFill>
              <a:latin typeface="Outfit"/>
              <a:ea typeface="Helvetica Neue"/>
              <a:cs typeface="Helvetica Neue"/>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PhAnim="0" matchingName="2_Solo el título" preserve="1" userDrawn="1">
  <p:cSld name="6_Solo el título">
    <p:bg>
      <p:bgPr>
        <a:solidFill>
          <a:srgbClr val="D1D8E9"/>
        </a:solidFill>
        <a:effectLst/>
      </p:bgPr>
    </p:bg>
    <p:spTree>
      <p:nvGrpSpPr>
        <p:cNvPr id="1" name=""/>
        <p:cNvGrpSpPr/>
        <p:nvPr/>
      </p:nvGrpSpPr>
      <p:grpSpPr bwMode="auto">
        <a:xfrm>
          <a:off x="0" y="0"/>
          <a:ext cx="0" cy="0"/>
          <a:chOff x="0" y="0"/>
          <a:chExt cx="0" cy="0"/>
        </a:xfrm>
      </p:grpSpPr>
      <p:sp>
        <p:nvSpPr>
          <p:cNvPr id="55" name="Google Shape;55;p58"/>
          <p:cNvSpPr>
            <a:spLocks noGrp="1"/>
          </p:cNvSpPr>
          <p:nvPr>
            <p:ph type="pic" idx="2"/>
          </p:nvPr>
        </p:nvSpPr>
        <p:spPr bwMode="auto">
          <a:xfrm>
            <a:off x="8066637" y="0"/>
            <a:ext cx="4138347" cy="3429000"/>
          </a:xfrm>
          <a:prstGeom prst="rect">
            <a:avLst/>
          </a:prstGeom>
          <a:noFill/>
          <a:ln>
            <a:noFill/>
          </a:ln>
        </p:spPr>
        <p:txBody>
          <a:bodyPr/>
          <a:lstStyle>
            <a:lvl1pPr>
              <a:defRPr>
                <a:solidFill>
                  <a:srgbClr val="152F4E"/>
                </a:solidFill>
                <a:latin typeface="Open Sans"/>
                <a:ea typeface="Open Sans"/>
                <a:cs typeface="Open Sans"/>
              </a:defRPr>
            </a:lvl1pPr>
          </a:lstStyle>
          <a:p>
            <a:pPr>
              <a:defRPr/>
            </a:pPr>
            <a:endParaRPr lang="es-ES"/>
          </a:p>
        </p:txBody>
      </p:sp>
      <p:sp>
        <p:nvSpPr>
          <p:cNvPr id="56" name="Google Shape;56;p58"/>
          <p:cNvSpPr>
            <a:spLocks noGrp="1"/>
          </p:cNvSpPr>
          <p:nvPr>
            <p:ph type="pic" idx="3"/>
          </p:nvPr>
        </p:nvSpPr>
        <p:spPr bwMode="auto">
          <a:xfrm>
            <a:off x="8066637" y="3429000"/>
            <a:ext cx="4138347" cy="3429000"/>
          </a:xfrm>
          <a:prstGeom prst="rect">
            <a:avLst/>
          </a:prstGeom>
          <a:noFill/>
          <a:ln>
            <a:noFill/>
          </a:ln>
        </p:spPr>
        <p:txBody>
          <a:bodyPr/>
          <a:lstStyle>
            <a:lvl1pPr>
              <a:defRPr>
                <a:solidFill>
                  <a:srgbClr val="152F4E"/>
                </a:solidFill>
                <a:latin typeface="Open Sans"/>
                <a:ea typeface="Open Sans"/>
                <a:cs typeface="Open Sans"/>
              </a:defRPr>
            </a:lvl1pPr>
          </a:lstStyle>
          <a:p>
            <a:pPr>
              <a:defRPr/>
            </a:pPr>
            <a:endParaRPr lang="es-ES"/>
          </a:p>
        </p:txBody>
      </p:sp>
      <p:sp>
        <p:nvSpPr>
          <p:cNvPr id="57" name="Google Shape;57;p58"/>
          <p:cNvSpPr txBox="1">
            <a:spLocks noGrp="1"/>
          </p:cNvSpPr>
          <p:nvPr>
            <p:ph type="body" idx="1"/>
          </p:nvPr>
        </p:nvSpPr>
        <p:spPr bwMode="auto">
          <a:xfrm>
            <a:off x="993740" y="2481535"/>
            <a:ext cx="6158498" cy="3296965"/>
          </a:xfrm>
          <a:prstGeom prst="rect">
            <a:avLst/>
          </a:prstGeom>
          <a:noFill/>
          <a:ln>
            <a:noFill/>
          </a:ln>
        </p:spPr>
        <p:txBody>
          <a:bodyPr spcFirstLastPara="1" wrap="square" lIns="91425" tIns="45700" rIns="91425" bIns="45700" anchor="t" anchorCtr="0">
            <a:normAutofit/>
          </a:bodyPr>
          <a:lstStyle>
            <a:lvl1pPr marL="0" marR="0" lvl="0" indent="0" algn="l">
              <a:lnSpc>
                <a:spcPct val="150000"/>
              </a:lnSpc>
              <a:spcBef>
                <a:spcPts val="0"/>
              </a:spcBef>
              <a:spcAft>
                <a:spcPts val="0"/>
              </a:spcAft>
              <a:buClr>
                <a:srgbClr val="152F4E"/>
              </a:buClr>
              <a:buSzPts val="1400"/>
              <a:buFont typeface="Arial"/>
              <a:buNone/>
              <a:defRPr sz="1200" b="0" i="0" u="none" strike="noStrike" cap="none">
                <a:solidFill>
                  <a:srgbClr val="152F4E"/>
                </a:solidFill>
                <a:latin typeface="Open Sans"/>
                <a:ea typeface="Open Sans"/>
                <a:cs typeface="Open Sans"/>
              </a:defRPr>
            </a:lvl1pPr>
            <a:lvl2pPr marL="914400" marR="0" lvl="1" indent="-228600"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2pPr>
            <a:lvl3pPr marL="1371600" marR="0" lvl="2" indent="-228600"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3pPr>
            <a:lvl4pPr marL="1828800" marR="0" lvl="3" indent="-228600"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4pPr>
            <a:lvl5pPr marL="2286000" marR="0" lvl="4" indent="-228600"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5pPr>
            <a:lvl6pPr marL="2743200" marR="0" lvl="5" indent="-228600"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6pPr>
            <a:lvl7pPr marL="3200400" marR="0" lvl="6" indent="-228600"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7pPr>
            <a:lvl8pPr marL="3657600" marR="0" lvl="7" indent="-228600"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8pPr>
            <a:lvl9pPr marL="4114800" marR="0" lvl="8" indent="-228600"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9pPr>
          </a:lstStyle>
          <a:p>
            <a:pPr>
              <a:defRPr/>
            </a:pPr>
            <a:endParaRPr/>
          </a:p>
        </p:txBody>
      </p:sp>
      <p:pic>
        <p:nvPicPr>
          <p:cNvPr id="59" name="Google Shape;59;p58"/>
          <p:cNvPicPr/>
          <p:nvPr/>
        </p:nvPicPr>
        <p:blipFill>
          <a:blip r:embed="rId2">
            <a:alphaModFix/>
          </a:blip>
          <a:stretch/>
        </p:blipFill>
        <p:spPr bwMode="auto">
          <a:xfrm>
            <a:off x="370558" y="6356754"/>
            <a:ext cx="1657674" cy="233455"/>
          </a:xfrm>
          <a:prstGeom prst="rect">
            <a:avLst/>
          </a:prstGeom>
          <a:noFill/>
          <a:ln>
            <a:noFill/>
          </a:ln>
        </p:spPr>
      </p:pic>
      <p:sp>
        <p:nvSpPr>
          <p:cNvPr id="2" name="Google Shape;48;p57"/>
          <p:cNvSpPr txBox="1">
            <a:spLocks noGrp="1"/>
          </p:cNvSpPr>
          <p:nvPr>
            <p:ph type="title"/>
          </p:nvPr>
        </p:nvSpPr>
        <p:spPr bwMode="auto">
          <a:xfrm>
            <a:off x="993740" y="774588"/>
            <a:ext cx="6158498" cy="1456565"/>
          </a:xfrm>
          <a:prstGeom prst="rect">
            <a:avLst/>
          </a:prstGeom>
          <a:noFill/>
          <a:ln>
            <a:noFill/>
          </a:ln>
        </p:spPr>
        <p:txBody>
          <a:bodyPr spcFirstLastPara="1" wrap="square" lIns="91425" tIns="45700" rIns="91425" bIns="45700" anchor="t" anchorCtr="0">
            <a:noAutofit/>
          </a:bodyPr>
          <a:lstStyle>
            <a:lvl1pPr marR="0" lvl="0" algn="l">
              <a:lnSpc>
                <a:spcPct val="80000"/>
              </a:lnSpc>
              <a:spcBef>
                <a:spcPts val="0"/>
              </a:spcBef>
              <a:spcAft>
                <a:spcPts val="0"/>
              </a:spcAft>
              <a:buClr>
                <a:srgbClr val="F2F2F2"/>
              </a:buClr>
              <a:buSzPts val="4400"/>
              <a:buFont typeface="Arial"/>
              <a:buNone/>
              <a:defRPr sz="3600" b="1" i="0" u="none" strike="noStrike" cap="none">
                <a:solidFill>
                  <a:srgbClr val="152F4E"/>
                </a:solidFill>
                <a:latin typeface="Outfit"/>
                <a:ea typeface="Outfit"/>
                <a:cs typeface="Outfit"/>
              </a:defRPr>
            </a:lvl1pPr>
            <a:lvl2pPr marR="0" lvl="1"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defRPr>
            </a:lvl2pPr>
            <a:lvl3pPr marR="0" lvl="2"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defRPr>
            </a:lvl3pPr>
            <a:lvl4pPr marR="0" lvl="3"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defRPr>
            </a:lvl4pPr>
            <a:lvl5pPr marR="0" lvl="4"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defRPr>
            </a:lvl5pPr>
            <a:lvl6pPr marR="0" lvl="5"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defRPr>
            </a:lvl6pPr>
            <a:lvl7pPr marR="0" lvl="6"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defRPr>
            </a:lvl7pPr>
            <a:lvl8pPr marR="0" lvl="7"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defRPr>
            </a:lvl8pPr>
            <a:lvl9pPr marR="0" lvl="8"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defRPr>
            </a:lvl9pPr>
          </a:lstStyle>
          <a:p>
            <a:pPr>
              <a:defRPr/>
            </a:pPr>
            <a:endParaRPr/>
          </a:p>
        </p:txBody>
      </p:sp>
      <p:sp>
        <p:nvSpPr>
          <p:cNvPr id="3" name="Google Shape;11;p4"/>
          <p:cNvSpPr txBox="1"/>
          <p:nvPr userDrawn="1"/>
        </p:nvSpPr>
        <p:spPr bwMode="auto">
          <a:xfrm>
            <a:off x="279164" y="247207"/>
            <a:ext cx="1846216" cy="276999"/>
          </a:xfrm>
          <a:prstGeom prst="rect">
            <a:avLst/>
          </a:prstGeom>
          <a:noFill/>
          <a:ln>
            <a:noFill/>
          </a:ln>
        </p:spPr>
        <p:txBody>
          <a:bodyPr spcFirstLastPara="1" wrap="square" lIns="91425" tIns="45700" rIns="91425" bIns="45700" anchor="t" anchorCtr="0">
            <a:spAutoFit/>
          </a:bodyPr>
          <a:lstStyle/>
          <a:p>
            <a:pPr marL="0" marR="0" lvl="0" indent="0" algn="l">
              <a:lnSpc>
                <a:spcPct val="100000"/>
              </a:lnSpc>
              <a:spcBef>
                <a:spcPts val="0"/>
              </a:spcBef>
              <a:spcAft>
                <a:spcPts val="0"/>
              </a:spcAft>
              <a:buClr>
                <a:srgbClr val="000000"/>
              </a:buClr>
              <a:buSzPts val="1200"/>
              <a:buFont typeface="Arial"/>
              <a:buNone/>
              <a:defRPr/>
            </a:pPr>
            <a:r>
              <a:rPr lang="en-US" sz="1200" b="0" i="0" u="none" strike="noStrike" cap="none">
                <a:solidFill>
                  <a:srgbClr val="9D9D9C"/>
                </a:solidFill>
                <a:latin typeface="Outfit"/>
                <a:ea typeface="Helvetica Neue"/>
                <a:cs typeface="Helvetica Neue"/>
              </a:rPr>
              <a:t>www.cells.es</a:t>
            </a:r>
            <a:endParaRPr sz="1200" b="0" i="0" u="none" strike="noStrike" cap="none">
              <a:solidFill>
                <a:srgbClr val="9D9D9C"/>
              </a:solidFill>
              <a:latin typeface="Outfit"/>
              <a:ea typeface="Helvetica Neue"/>
              <a:cs typeface="Helvetica Neue"/>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PhAnim="0" matchingName="2_Solo el título" preserve="1" userDrawn="1">
  <p:cSld name="6_Solo el título">
    <p:bg>
      <p:bgPr>
        <a:solidFill>
          <a:srgbClr val="D1D8E9"/>
        </a:solidFill>
        <a:effectLst/>
      </p:bgPr>
    </p:bg>
    <p:spTree>
      <p:nvGrpSpPr>
        <p:cNvPr id="1" name=""/>
        <p:cNvGrpSpPr/>
        <p:nvPr/>
      </p:nvGrpSpPr>
      <p:grpSpPr bwMode="auto">
        <a:xfrm>
          <a:off x="0" y="0"/>
          <a:ext cx="0" cy="0"/>
          <a:chOff x="0" y="0"/>
          <a:chExt cx="0" cy="0"/>
        </a:xfrm>
      </p:grpSpPr>
      <p:sp>
        <p:nvSpPr>
          <p:cNvPr id="63" name="Google Shape;63;p59"/>
          <p:cNvSpPr>
            <a:spLocks noGrp="1"/>
          </p:cNvSpPr>
          <p:nvPr>
            <p:ph type="pic" idx="2"/>
          </p:nvPr>
        </p:nvSpPr>
        <p:spPr bwMode="auto">
          <a:xfrm>
            <a:off x="8066637" y="0"/>
            <a:ext cx="4138347" cy="3429000"/>
          </a:xfrm>
          <a:prstGeom prst="rect">
            <a:avLst/>
          </a:prstGeom>
          <a:noFill/>
          <a:ln>
            <a:noFill/>
          </a:ln>
        </p:spPr>
        <p:txBody>
          <a:bodyPr/>
          <a:lstStyle>
            <a:lvl1pPr>
              <a:defRPr>
                <a:solidFill>
                  <a:srgbClr val="152F4E"/>
                </a:solidFill>
                <a:latin typeface="Open Sans"/>
                <a:ea typeface="Open Sans"/>
                <a:cs typeface="Open Sans"/>
              </a:defRPr>
            </a:lvl1pPr>
          </a:lstStyle>
          <a:p>
            <a:pPr>
              <a:defRPr/>
            </a:pPr>
            <a:endParaRPr lang="es-ES"/>
          </a:p>
        </p:txBody>
      </p:sp>
      <p:sp>
        <p:nvSpPr>
          <p:cNvPr id="64" name="Google Shape;64;p59"/>
          <p:cNvSpPr>
            <a:spLocks noGrp="1"/>
          </p:cNvSpPr>
          <p:nvPr>
            <p:ph type="pic" idx="3"/>
          </p:nvPr>
        </p:nvSpPr>
        <p:spPr bwMode="auto">
          <a:xfrm>
            <a:off x="8066637" y="3429000"/>
            <a:ext cx="4138347" cy="3429000"/>
          </a:xfrm>
          <a:prstGeom prst="rect">
            <a:avLst/>
          </a:prstGeom>
          <a:noFill/>
          <a:ln>
            <a:noFill/>
          </a:ln>
        </p:spPr>
        <p:txBody>
          <a:bodyPr/>
          <a:lstStyle>
            <a:lvl1pPr>
              <a:defRPr>
                <a:solidFill>
                  <a:srgbClr val="152F4E"/>
                </a:solidFill>
                <a:latin typeface="Open Sans"/>
                <a:ea typeface="Open Sans"/>
                <a:cs typeface="Open Sans"/>
              </a:defRPr>
            </a:lvl1pPr>
          </a:lstStyle>
          <a:p>
            <a:pPr>
              <a:defRPr/>
            </a:pPr>
            <a:endParaRPr lang="es-ES"/>
          </a:p>
        </p:txBody>
      </p:sp>
      <p:sp>
        <p:nvSpPr>
          <p:cNvPr id="65" name="Google Shape;65;p59"/>
          <p:cNvSpPr txBox="1">
            <a:spLocks noGrp="1"/>
          </p:cNvSpPr>
          <p:nvPr>
            <p:ph type="body" idx="4"/>
          </p:nvPr>
        </p:nvSpPr>
        <p:spPr bwMode="auto">
          <a:xfrm>
            <a:off x="993739" y="3429000"/>
            <a:ext cx="6158499" cy="2349500"/>
          </a:xfrm>
          <a:prstGeom prst="rect">
            <a:avLst/>
          </a:prstGeom>
          <a:noFill/>
          <a:ln>
            <a:noFill/>
          </a:ln>
        </p:spPr>
        <p:txBody>
          <a:bodyPr spcFirstLastPara="1" wrap="square" lIns="91425" tIns="45700" rIns="91425" bIns="45700" anchor="t" anchorCtr="0">
            <a:normAutofit/>
          </a:bodyPr>
          <a:lstStyle>
            <a:lvl1pPr marL="0" marR="0" lvl="0" indent="0" algn="l">
              <a:lnSpc>
                <a:spcPct val="150000"/>
              </a:lnSpc>
              <a:spcBef>
                <a:spcPts val="0"/>
              </a:spcBef>
              <a:spcAft>
                <a:spcPts val="0"/>
              </a:spcAft>
              <a:buClr>
                <a:srgbClr val="152F4E"/>
              </a:buClr>
              <a:buSzPts val="1400"/>
              <a:buFont typeface="Arial"/>
              <a:buNone/>
              <a:defRPr sz="1200" b="0" i="0" u="none" strike="noStrike" cap="none">
                <a:solidFill>
                  <a:srgbClr val="152F4E"/>
                </a:solidFill>
                <a:latin typeface="Open Sans"/>
                <a:ea typeface="Open Sans"/>
                <a:cs typeface="Open Sans"/>
              </a:defRPr>
            </a:lvl1pPr>
            <a:lvl2pPr marL="914400" marR="0" lvl="1" indent="-228600"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2pPr>
            <a:lvl3pPr marL="1371600" marR="0" lvl="2" indent="-228600"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3pPr>
            <a:lvl4pPr marL="1828800" marR="0" lvl="3" indent="-228600"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4pPr>
            <a:lvl5pPr marL="2286000" marR="0" lvl="4" indent="-228600"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5pPr>
            <a:lvl6pPr marL="2743200" marR="0" lvl="5" indent="-228600"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6pPr>
            <a:lvl7pPr marL="3200400" marR="0" lvl="6" indent="-228600"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7pPr>
            <a:lvl8pPr marL="3657600" marR="0" lvl="7" indent="-228600"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8pPr>
            <a:lvl9pPr marL="4114800" marR="0" lvl="8" indent="-228600"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9pPr>
          </a:lstStyle>
          <a:p>
            <a:pPr>
              <a:defRPr/>
            </a:pPr>
            <a:endParaRPr/>
          </a:p>
        </p:txBody>
      </p:sp>
      <p:pic>
        <p:nvPicPr>
          <p:cNvPr id="67" name="Google Shape;67;p59"/>
          <p:cNvPicPr/>
          <p:nvPr/>
        </p:nvPicPr>
        <p:blipFill>
          <a:blip r:embed="rId2">
            <a:alphaModFix/>
          </a:blip>
          <a:stretch/>
        </p:blipFill>
        <p:spPr bwMode="auto">
          <a:xfrm>
            <a:off x="370558" y="6356754"/>
            <a:ext cx="1657674" cy="233455"/>
          </a:xfrm>
          <a:prstGeom prst="rect">
            <a:avLst/>
          </a:prstGeom>
          <a:noFill/>
          <a:ln>
            <a:noFill/>
          </a:ln>
        </p:spPr>
      </p:pic>
      <p:sp>
        <p:nvSpPr>
          <p:cNvPr id="2" name="Google Shape;48;p57"/>
          <p:cNvSpPr txBox="1">
            <a:spLocks noGrp="1"/>
          </p:cNvSpPr>
          <p:nvPr>
            <p:ph type="title"/>
          </p:nvPr>
        </p:nvSpPr>
        <p:spPr bwMode="auto">
          <a:xfrm>
            <a:off x="993740" y="774588"/>
            <a:ext cx="6158498" cy="1456565"/>
          </a:xfrm>
          <a:prstGeom prst="rect">
            <a:avLst/>
          </a:prstGeom>
          <a:noFill/>
          <a:ln>
            <a:noFill/>
          </a:ln>
        </p:spPr>
        <p:txBody>
          <a:bodyPr spcFirstLastPara="1" wrap="square" lIns="91425" tIns="45700" rIns="91425" bIns="45700" anchor="t" anchorCtr="0">
            <a:noAutofit/>
          </a:bodyPr>
          <a:lstStyle>
            <a:lvl1pPr marR="0" lvl="0" algn="l">
              <a:lnSpc>
                <a:spcPct val="80000"/>
              </a:lnSpc>
              <a:spcBef>
                <a:spcPts val="0"/>
              </a:spcBef>
              <a:spcAft>
                <a:spcPts val="0"/>
              </a:spcAft>
              <a:buClr>
                <a:srgbClr val="F2F2F2"/>
              </a:buClr>
              <a:buSzPts val="4400"/>
              <a:buFont typeface="Arial"/>
              <a:buNone/>
              <a:defRPr sz="3600" b="1" i="0" u="none" strike="noStrike" cap="none">
                <a:solidFill>
                  <a:srgbClr val="152F4E"/>
                </a:solidFill>
                <a:latin typeface="Outfit"/>
                <a:ea typeface="Outfit"/>
                <a:cs typeface="Outfit"/>
              </a:defRPr>
            </a:lvl1pPr>
            <a:lvl2pPr marR="0" lvl="1"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defRPr>
            </a:lvl2pPr>
            <a:lvl3pPr marR="0" lvl="2"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defRPr>
            </a:lvl3pPr>
            <a:lvl4pPr marR="0" lvl="3"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defRPr>
            </a:lvl4pPr>
            <a:lvl5pPr marR="0" lvl="4"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defRPr>
            </a:lvl5pPr>
            <a:lvl6pPr marR="0" lvl="5"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defRPr>
            </a:lvl6pPr>
            <a:lvl7pPr marR="0" lvl="6"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defRPr>
            </a:lvl7pPr>
            <a:lvl8pPr marR="0" lvl="7"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defRPr>
            </a:lvl8pPr>
            <a:lvl9pPr marR="0" lvl="8"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defRPr>
            </a:lvl9pPr>
          </a:lstStyle>
          <a:p>
            <a:pPr>
              <a:defRPr/>
            </a:pPr>
            <a:endParaRPr/>
          </a:p>
        </p:txBody>
      </p:sp>
      <p:sp>
        <p:nvSpPr>
          <p:cNvPr id="4" name="Google Shape;61;p59"/>
          <p:cNvSpPr txBox="1">
            <a:spLocks noGrp="1"/>
          </p:cNvSpPr>
          <p:nvPr>
            <p:ph type="body" idx="10"/>
          </p:nvPr>
        </p:nvSpPr>
        <p:spPr bwMode="auto">
          <a:xfrm>
            <a:off x="993739" y="2481535"/>
            <a:ext cx="6158498" cy="854106"/>
          </a:xfrm>
          <a:prstGeom prst="rect">
            <a:avLst/>
          </a:prstGeom>
          <a:noFill/>
          <a:ln>
            <a:noFill/>
          </a:ln>
        </p:spPr>
        <p:txBody>
          <a:bodyPr spcFirstLastPara="1" wrap="square" lIns="91425" tIns="45700" rIns="91425" bIns="45700" anchor="t" anchorCtr="0">
            <a:normAutofit/>
          </a:bodyPr>
          <a:lstStyle>
            <a:lvl1pPr marL="0" marR="0" lvl="0" indent="0" algn="l">
              <a:lnSpc>
                <a:spcPct val="100000"/>
              </a:lnSpc>
              <a:spcBef>
                <a:spcPts val="0"/>
              </a:spcBef>
              <a:spcAft>
                <a:spcPts val="0"/>
              </a:spcAft>
              <a:buClr>
                <a:srgbClr val="152F4E"/>
              </a:buClr>
              <a:buSzPts val="1600"/>
              <a:buFont typeface="Arial"/>
              <a:buNone/>
              <a:defRPr sz="1600" b="0" i="0" u="none" strike="noStrike" cap="none">
                <a:solidFill>
                  <a:srgbClr val="152F4E"/>
                </a:solidFill>
                <a:latin typeface="Outfit"/>
                <a:ea typeface="Outfit"/>
                <a:cs typeface="Outfit"/>
              </a:defRPr>
            </a:lvl1pPr>
            <a:lvl2pPr marL="914400" marR="0" lvl="1" indent="-228600" algn="l">
              <a:lnSpc>
                <a:spcPct val="90000"/>
              </a:lnSpc>
              <a:spcBef>
                <a:spcPts val="500"/>
              </a:spcBef>
              <a:spcAft>
                <a:spcPts val="0"/>
              </a:spcAft>
              <a:buClr>
                <a:schemeClr val="dk1"/>
              </a:buClr>
              <a:buSzPts val="1800"/>
              <a:buFont typeface="Arial"/>
              <a:buNone/>
              <a:defRPr sz="1400" b="0" i="0" u="none" strike="noStrike" cap="none">
                <a:solidFill>
                  <a:srgbClr val="000000"/>
                </a:solidFill>
                <a:latin typeface="Arial"/>
                <a:ea typeface="Arial"/>
                <a:cs typeface="Arial"/>
              </a:defRPr>
            </a:lvl2pPr>
            <a:lvl3pPr marL="1371600" marR="0" lvl="2" indent="-342900" algn="l">
              <a:lnSpc>
                <a:spcPct val="90000"/>
              </a:lnSpc>
              <a:spcBef>
                <a:spcPts val="500"/>
              </a:spcBef>
              <a:spcAft>
                <a:spcPts val="0"/>
              </a:spcAft>
              <a:buClr>
                <a:schemeClr val="dk1"/>
              </a:buClr>
              <a:buSzPts val="1800"/>
              <a:buFont typeface="Arial"/>
              <a:buChar char="•"/>
              <a:defRPr sz="1400" b="0" i="0" u="none" strike="noStrike" cap="none">
                <a:solidFill>
                  <a:srgbClr val="000000"/>
                </a:solidFill>
                <a:latin typeface="Arial"/>
                <a:ea typeface="Arial"/>
                <a:cs typeface="Arial"/>
              </a:defRPr>
            </a:lvl3pPr>
            <a:lvl4pPr marL="1828800" marR="0" lvl="3" indent="-342900" algn="l">
              <a:lnSpc>
                <a:spcPct val="90000"/>
              </a:lnSpc>
              <a:spcBef>
                <a:spcPts val="500"/>
              </a:spcBef>
              <a:spcAft>
                <a:spcPts val="0"/>
              </a:spcAft>
              <a:buClr>
                <a:schemeClr val="dk1"/>
              </a:buClr>
              <a:buSzPts val="1800"/>
              <a:buFont typeface="Arial"/>
              <a:buChar char="•"/>
              <a:defRPr sz="1400" b="0" i="0" u="none" strike="noStrike" cap="none">
                <a:solidFill>
                  <a:srgbClr val="000000"/>
                </a:solidFill>
                <a:latin typeface="Arial"/>
                <a:ea typeface="Arial"/>
                <a:cs typeface="Arial"/>
              </a:defRPr>
            </a:lvl4pPr>
            <a:lvl5pPr marL="2286000" marR="0" lvl="4" indent="-342900" algn="l">
              <a:lnSpc>
                <a:spcPct val="90000"/>
              </a:lnSpc>
              <a:spcBef>
                <a:spcPts val="500"/>
              </a:spcBef>
              <a:spcAft>
                <a:spcPts val="0"/>
              </a:spcAft>
              <a:buClr>
                <a:schemeClr val="dk1"/>
              </a:buClr>
              <a:buSzPts val="1800"/>
              <a:buFont typeface="Arial"/>
              <a:buChar char="•"/>
              <a:defRPr sz="1400" b="0" i="0" u="none" strike="noStrike" cap="none">
                <a:solidFill>
                  <a:srgbClr val="000000"/>
                </a:solidFill>
                <a:latin typeface="Arial"/>
                <a:ea typeface="Arial"/>
                <a:cs typeface="Arial"/>
              </a:defRPr>
            </a:lvl5pPr>
            <a:lvl6pPr marL="2743200" marR="0" lvl="5" indent="-342900" algn="l">
              <a:lnSpc>
                <a:spcPct val="90000"/>
              </a:lnSpc>
              <a:spcBef>
                <a:spcPts val="500"/>
              </a:spcBef>
              <a:spcAft>
                <a:spcPts val="0"/>
              </a:spcAft>
              <a:buClr>
                <a:schemeClr val="dk1"/>
              </a:buClr>
              <a:buSzPts val="1800"/>
              <a:buFont typeface="Arial"/>
              <a:buChar char="•"/>
              <a:defRPr sz="1400" b="0" i="0" u="none" strike="noStrike" cap="none">
                <a:solidFill>
                  <a:srgbClr val="000000"/>
                </a:solidFill>
                <a:latin typeface="Arial"/>
                <a:ea typeface="Arial"/>
                <a:cs typeface="Arial"/>
              </a:defRPr>
            </a:lvl6pPr>
            <a:lvl7pPr marL="3200400" marR="0" lvl="6" indent="-342900" algn="l">
              <a:lnSpc>
                <a:spcPct val="90000"/>
              </a:lnSpc>
              <a:spcBef>
                <a:spcPts val="500"/>
              </a:spcBef>
              <a:spcAft>
                <a:spcPts val="0"/>
              </a:spcAft>
              <a:buClr>
                <a:schemeClr val="dk1"/>
              </a:buClr>
              <a:buSzPts val="1800"/>
              <a:buFont typeface="Arial"/>
              <a:buChar char="•"/>
              <a:defRPr sz="1400" b="0" i="0" u="none" strike="noStrike" cap="none">
                <a:solidFill>
                  <a:srgbClr val="000000"/>
                </a:solidFill>
                <a:latin typeface="Arial"/>
                <a:ea typeface="Arial"/>
                <a:cs typeface="Arial"/>
              </a:defRPr>
            </a:lvl7pPr>
            <a:lvl8pPr marL="3657600" marR="0" lvl="7" indent="-342900" algn="l">
              <a:lnSpc>
                <a:spcPct val="90000"/>
              </a:lnSpc>
              <a:spcBef>
                <a:spcPts val="500"/>
              </a:spcBef>
              <a:spcAft>
                <a:spcPts val="0"/>
              </a:spcAft>
              <a:buClr>
                <a:schemeClr val="dk1"/>
              </a:buClr>
              <a:buSzPts val="1800"/>
              <a:buFont typeface="Arial"/>
              <a:buChar char="•"/>
              <a:defRPr sz="1400" b="0" i="0" u="none" strike="noStrike" cap="none">
                <a:solidFill>
                  <a:srgbClr val="000000"/>
                </a:solidFill>
                <a:latin typeface="Arial"/>
                <a:ea typeface="Arial"/>
                <a:cs typeface="Arial"/>
              </a:defRPr>
            </a:lvl8pPr>
            <a:lvl9pPr marL="4114800" marR="0" lvl="8" indent="-342900" algn="l">
              <a:lnSpc>
                <a:spcPct val="90000"/>
              </a:lnSpc>
              <a:spcBef>
                <a:spcPts val="500"/>
              </a:spcBef>
              <a:spcAft>
                <a:spcPts val="0"/>
              </a:spcAft>
              <a:buClr>
                <a:schemeClr val="dk1"/>
              </a:buClr>
              <a:buSzPts val="1800"/>
              <a:buFont typeface="Arial"/>
              <a:buChar char="•"/>
              <a:defRPr sz="1400" b="0" i="0" u="none" strike="noStrike" cap="none">
                <a:solidFill>
                  <a:srgbClr val="000000"/>
                </a:solidFill>
                <a:latin typeface="Arial"/>
                <a:ea typeface="Arial"/>
                <a:cs typeface="Arial"/>
              </a:defRPr>
            </a:lvl9pPr>
          </a:lstStyle>
          <a:p>
            <a:pPr>
              <a:defRPr/>
            </a:pPr>
            <a:endParaRPr/>
          </a:p>
        </p:txBody>
      </p:sp>
      <p:sp>
        <p:nvSpPr>
          <p:cNvPr id="6" name="Google Shape;11;p4"/>
          <p:cNvSpPr txBox="1"/>
          <p:nvPr userDrawn="1"/>
        </p:nvSpPr>
        <p:spPr bwMode="auto">
          <a:xfrm>
            <a:off x="279164" y="247207"/>
            <a:ext cx="1846216" cy="276999"/>
          </a:xfrm>
          <a:prstGeom prst="rect">
            <a:avLst/>
          </a:prstGeom>
          <a:noFill/>
          <a:ln>
            <a:noFill/>
          </a:ln>
        </p:spPr>
        <p:txBody>
          <a:bodyPr spcFirstLastPara="1" wrap="square" lIns="91425" tIns="45700" rIns="91425" bIns="45700" anchor="t" anchorCtr="0">
            <a:spAutoFit/>
          </a:bodyPr>
          <a:lstStyle/>
          <a:p>
            <a:pPr marL="0" marR="0" lvl="0" indent="0" algn="l">
              <a:lnSpc>
                <a:spcPct val="100000"/>
              </a:lnSpc>
              <a:spcBef>
                <a:spcPts val="0"/>
              </a:spcBef>
              <a:spcAft>
                <a:spcPts val="0"/>
              </a:spcAft>
              <a:buClr>
                <a:srgbClr val="000000"/>
              </a:buClr>
              <a:buSzPts val="1200"/>
              <a:buFont typeface="Arial"/>
              <a:buNone/>
              <a:defRPr/>
            </a:pPr>
            <a:r>
              <a:rPr lang="en-US" sz="1200" b="0" i="0" u="none" strike="noStrike" cap="none">
                <a:solidFill>
                  <a:srgbClr val="9D9D9C"/>
                </a:solidFill>
                <a:latin typeface="Outfit"/>
                <a:ea typeface="Helvetica Neue"/>
                <a:cs typeface="Helvetica Neue"/>
              </a:rPr>
              <a:t>www.cells.es</a:t>
            </a:r>
            <a:endParaRPr sz="1200" b="0" i="0" u="none" strike="noStrike" cap="none">
              <a:solidFill>
                <a:srgbClr val="9D9D9C"/>
              </a:solidFill>
              <a:latin typeface="Outfit"/>
              <a:ea typeface="Helvetica Neue"/>
              <a:cs typeface="Helvetica Neue"/>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PhAnim="0" matchingName="6_Diapositiva de título" preserve="1" userDrawn="1">
  <p:cSld name="7_Diapositiva de título">
    <p:bg>
      <p:bgPr>
        <a:solidFill>
          <a:srgbClr val="D1D8E9"/>
        </a:solidFill>
        <a:effectLst/>
      </p:bgPr>
    </p:bg>
    <p:spTree>
      <p:nvGrpSpPr>
        <p:cNvPr id="1" name=""/>
        <p:cNvGrpSpPr/>
        <p:nvPr/>
      </p:nvGrpSpPr>
      <p:grpSpPr bwMode="auto">
        <a:xfrm>
          <a:off x="0" y="0"/>
          <a:ext cx="0" cy="0"/>
          <a:chOff x="0" y="0"/>
          <a:chExt cx="0" cy="0"/>
        </a:xfrm>
      </p:grpSpPr>
      <p:sp>
        <p:nvSpPr>
          <p:cNvPr id="69" name="Google Shape;69;p60"/>
          <p:cNvSpPr txBox="1">
            <a:spLocks noGrp="1"/>
          </p:cNvSpPr>
          <p:nvPr>
            <p:ph type="body" idx="1"/>
          </p:nvPr>
        </p:nvSpPr>
        <p:spPr bwMode="auto">
          <a:xfrm>
            <a:off x="993738" y="2185416"/>
            <a:ext cx="4747187" cy="3542283"/>
          </a:xfrm>
          <a:prstGeom prst="rect">
            <a:avLst/>
          </a:prstGeom>
          <a:noFill/>
          <a:ln>
            <a:noFill/>
          </a:ln>
        </p:spPr>
        <p:txBody>
          <a:bodyPr spcFirstLastPara="1" wrap="square" lIns="91425" tIns="45700" rIns="91425" bIns="45700" anchor="t" anchorCtr="0">
            <a:normAutofit/>
          </a:bodyPr>
          <a:lstStyle>
            <a:lvl1pPr marL="0" marR="0" lvl="0" indent="0" algn="l">
              <a:lnSpc>
                <a:spcPct val="150000"/>
              </a:lnSpc>
              <a:spcBef>
                <a:spcPts val="0"/>
              </a:spcBef>
              <a:spcAft>
                <a:spcPts val="0"/>
              </a:spcAft>
              <a:buClr>
                <a:srgbClr val="152F4E"/>
              </a:buClr>
              <a:buSzPts val="1400"/>
              <a:buFont typeface="Arial"/>
              <a:buNone/>
              <a:defRPr sz="1200" b="0" i="0" u="none" strike="noStrike" cap="none">
                <a:solidFill>
                  <a:srgbClr val="152F4E"/>
                </a:solidFill>
                <a:latin typeface="Open Sans"/>
                <a:ea typeface="Open Sans"/>
                <a:cs typeface="Open Sans"/>
              </a:defRPr>
            </a:lvl1pPr>
            <a:lvl2pPr marL="914400" marR="0" lvl="1" indent="-228600"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2pPr>
            <a:lvl3pPr marL="1371600" marR="0" lvl="2" indent="-228600"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3pPr>
            <a:lvl4pPr marL="1828800" marR="0" lvl="3" indent="-228600"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4pPr>
            <a:lvl5pPr marL="2286000" marR="0" lvl="4" indent="-228600"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5pPr>
            <a:lvl6pPr marL="2743200" marR="0" lvl="5" indent="-228600"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6pPr>
            <a:lvl7pPr marL="3200400" marR="0" lvl="6" indent="-228600"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7pPr>
            <a:lvl8pPr marL="3657600" marR="0" lvl="7" indent="-228600"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8pPr>
            <a:lvl9pPr marL="4114800" marR="0" lvl="8" indent="-228600"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9pPr>
          </a:lstStyle>
          <a:p>
            <a:pPr>
              <a:defRPr/>
            </a:pPr>
            <a:endParaRPr/>
          </a:p>
        </p:txBody>
      </p:sp>
      <p:sp>
        <p:nvSpPr>
          <p:cNvPr id="70" name="Google Shape;70;p60"/>
          <p:cNvSpPr txBox="1">
            <a:spLocks noGrp="1"/>
          </p:cNvSpPr>
          <p:nvPr>
            <p:ph type="title"/>
          </p:nvPr>
        </p:nvSpPr>
        <p:spPr bwMode="auto">
          <a:xfrm>
            <a:off x="993740" y="774589"/>
            <a:ext cx="10204521" cy="580908"/>
          </a:xfrm>
          <a:prstGeom prst="rect">
            <a:avLst/>
          </a:prstGeom>
          <a:noFill/>
          <a:ln>
            <a:noFill/>
          </a:ln>
        </p:spPr>
        <p:txBody>
          <a:bodyPr spcFirstLastPara="1" wrap="square" lIns="91425" tIns="45700" rIns="91425" bIns="45700" anchor="t" anchorCtr="0">
            <a:noAutofit/>
          </a:bodyPr>
          <a:lstStyle>
            <a:lvl1pPr marR="0" lvl="0" algn="l">
              <a:lnSpc>
                <a:spcPct val="80000"/>
              </a:lnSpc>
              <a:spcBef>
                <a:spcPts val="0"/>
              </a:spcBef>
              <a:spcAft>
                <a:spcPts val="0"/>
              </a:spcAft>
              <a:buClr>
                <a:srgbClr val="092F56"/>
              </a:buClr>
              <a:buSzPts val="4400"/>
              <a:buFont typeface="Arial"/>
              <a:buNone/>
              <a:defRPr sz="3600" b="1" i="0" u="none" strike="noStrike" cap="none">
                <a:solidFill>
                  <a:srgbClr val="152F4E"/>
                </a:solidFill>
                <a:latin typeface="Outfit"/>
                <a:ea typeface="Outfit"/>
                <a:cs typeface="Outfit"/>
              </a:defRPr>
            </a:lvl1pPr>
            <a:lvl2pPr marR="0" lvl="1"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defRPr>
            </a:lvl2pPr>
            <a:lvl3pPr marR="0" lvl="2"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defRPr>
            </a:lvl3pPr>
            <a:lvl4pPr marR="0" lvl="3"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defRPr>
            </a:lvl4pPr>
            <a:lvl5pPr marR="0" lvl="4"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defRPr>
            </a:lvl5pPr>
            <a:lvl6pPr marR="0" lvl="5"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defRPr>
            </a:lvl6pPr>
            <a:lvl7pPr marR="0" lvl="6"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defRPr>
            </a:lvl7pPr>
            <a:lvl8pPr marR="0" lvl="7"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defRPr>
            </a:lvl8pPr>
            <a:lvl9pPr marR="0" lvl="8"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defRPr>
            </a:lvl9pPr>
          </a:lstStyle>
          <a:p>
            <a:pPr>
              <a:defRPr/>
            </a:pPr>
            <a:endParaRPr lang="es-ES"/>
          </a:p>
        </p:txBody>
      </p:sp>
      <p:sp>
        <p:nvSpPr>
          <p:cNvPr id="72" name="Google Shape;72;p60"/>
          <p:cNvSpPr txBox="1"/>
          <p:nvPr/>
        </p:nvSpPr>
        <p:spPr bwMode="auto">
          <a:xfrm>
            <a:off x="279164" y="247207"/>
            <a:ext cx="1846216" cy="276999"/>
          </a:xfrm>
          <a:prstGeom prst="rect">
            <a:avLst/>
          </a:prstGeom>
          <a:noFill/>
          <a:ln>
            <a:noFill/>
          </a:ln>
        </p:spPr>
        <p:txBody>
          <a:bodyPr spcFirstLastPara="1" wrap="square" lIns="91425" tIns="45700" rIns="91425" bIns="45700" anchor="t" anchorCtr="0">
            <a:spAutoFit/>
          </a:bodyPr>
          <a:lstStyle/>
          <a:p>
            <a:pPr marL="0" marR="0" lvl="0" indent="0" algn="l">
              <a:lnSpc>
                <a:spcPct val="100000"/>
              </a:lnSpc>
              <a:spcBef>
                <a:spcPts val="0"/>
              </a:spcBef>
              <a:spcAft>
                <a:spcPts val="0"/>
              </a:spcAft>
              <a:buClr>
                <a:srgbClr val="000000"/>
              </a:buClr>
              <a:buSzPts val="1200"/>
              <a:buFont typeface="Arial"/>
              <a:buNone/>
              <a:defRPr/>
            </a:pPr>
            <a:r>
              <a:rPr lang="en-US" sz="1200" b="0" i="0" u="none" strike="noStrike" cap="none">
                <a:solidFill>
                  <a:srgbClr val="9D9D9C"/>
                </a:solidFill>
                <a:latin typeface="Outfit"/>
                <a:ea typeface="Helvetica Neue"/>
                <a:cs typeface="Helvetica Neue"/>
              </a:rPr>
              <a:t>www.cells.es</a:t>
            </a:r>
            <a:endParaRPr sz="1200" b="0" i="0" u="none" strike="noStrike" cap="none">
              <a:solidFill>
                <a:srgbClr val="9D9D9C"/>
              </a:solidFill>
              <a:latin typeface="Outfit"/>
              <a:ea typeface="Helvetica Neue"/>
              <a:cs typeface="Helvetica Neue"/>
            </a:endParaRPr>
          </a:p>
        </p:txBody>
      </p:sp>
      <p:pic>
        <p:nvPicPr>
          <p:cNvPr id="73" name="Google Shape;73;p60"/>
          <p:cNvPicPr/>
          <p:nvPr/>
        </p:nvPicPr>
        <p:blipFill>
          <a:blip r:embed="rId2">
            <a:alphaModFix/>
          </a:blip>
          <a:stretch/>
        </p:blipFill>
        <p:spPr bwMode="auto">
          <a:xfrm>
            <a:off x="370558" y="6356754"/>
            <a:ext cx="1657674" cy="233455"/>
          </a:xfrm>
          <a:prstGeom prst="rect">
            <a:avLst/>
          </a:prstGeom>
          <a:noFill/>
          <a:ln>
            <a:noFill/>
          </a:ln>
        </p:spPr>
      </p:pic>
      <p:sp>
        <p:nvSpPr>
          <p:cNvPr id="6" name="Google Shape;69;p60"/>
          <p:cNvSpPr txBox="1">
            <a:spLocks noGrp="1"/>
          </p:cNvSpPr>
          <p:nvPr>
            <p:ph type="body" idx="12"/>
          </p:nvPr>
        </p:nvSpPr>
        <p:spPr bwMode="auto">
          <a:xfrm>
            <a:off x="6451077" y="2185416"/>
            <a:ext cx="4747187" cy="3542283"/>
          </a:xfrm>
          <a:prstGeom prst="rect">
            <a:avLst/>
          </a:prstGeom>
          <a:noFill/>
          <a:ln>
            <a:noFill/>
          </a:ln>
        </p:spPr>
        <p:txBody>
          <a:bodyPr spcFirstLastPara="1" wrap="square" lIns="91425" tIns="45700" rIns="91425" bIns="45700" anchor="t" anchorCtr="0">
            <a:normAutofit/>
          </a:bodyPr>
          <a:lstStyle>
            <a:lvl1pPr marL="0" marR="0" lvl="0" indent="0" algn="l">
              <a:lnSpc>
                <a:spcPct val="150000"/>
              </a:lnSpc>
              <a:spcBef>
                <a:spcPts val="0"/>
              </a:spcBef>
              <a:spcAft>
                <a:spcPts val="0"/>
              </a:spcAft>
              <a:buClr>
                <a:srgbClr val="152F4E"/>
              </a:buClr>
              <a:buSzPts val="1400"/>
              <a:buFont typeface="Arial"/>
              <a:buNone/>
              <a:defRPr sz="1200" b="0" i="0" u="none" strike="noStrike" cap="none">
                <a:solidFill>
                  <a:srgbClr val="152F4E"/>
                </a:solidFill>
                <a:latin typeface="Open Sans"/>
                <a:ea typeface="Open Sans"/>
                <a:cs typeface="Open Sans"/>
              </a:defRPr>
            </a:lvl1pPr>
            <a:lvl2pPr marL="914400" marR="0" lvl="1" indent="-228600"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2pPr>
            <a:lvl3pPr marL="1371600" marR="0" lvl="2" indent="-228600"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3pPr>
            <a:lvl4pPr marL="1828800" marR="0" lvl="3" indent="-228600"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4pPr>
            <a:lvl5pPr marL="2286000" marR="0" lvl="4" indent="-228600"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5pPr>
            <a:lvl6pPr marL="2743200" marR="0" lvl="5" indent="-228600"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6pPr>
            <a:lvl7pPr marL="3200400" marR="0" lvl="6" indent="-228600"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7pPr>
            <a:lvl8pPr marL="3657600" marR="0" lvl="7" indent="-228600"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8pPr>
            <a:lvl9pPr marL="4114800" marR="0" lvl="8" indent="-228600"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9pPr>
          </a:lstStyle>
          <a:p>
            <a:pPr>
              <a:defRPr/>
            </a:pPr>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PhAnim="0" matchingName="4_Solo el título" preserve="1" userDrawn="1">
  <p:cSld name="6_Solo el título">
    <p:bg>
      <p:bgPr>
        <a:solidFill>
          <a:srgbClr val="D1D8E9"/>
        </a:solidFill>
        <a:effectLst/>
      </p:bgPr>
    </p:bg>
    <p:spTree>
      <p:nvGrpSpPr>
        <p:cNvPr id="1" name=""/>
        <p:cNvGrpSpPr/>
        <p:nvPr/>
      </p:nvGrpSpPr>
      <p:grpSpPr bwMode="auto">
        <a:xfrm>
          <a:off x="0" y="0"/>
          <a:ext cx="0" cy="0"/>
          <a:chOff x="0" y="0"/>
          <a:chExt cx="0" cy="0"/>
        </a:xfrm>
      </p:grpSpPr>
      <p:sp>
        <p:nvSpPr>
          <p:cNvPr id="75" name="Google Shape;75;p61"/>
          <p:cNvSpPr txBox="1"/>
          <p:nvPr/>
        </p:nvSpPr>
        <p:spPr bwMode="auto">
          <a:xfrm>
            <a:off x="4456912" y="5342714"/>
            <a:ext cx="3278174" cy="553957"/>
          </a:xfrm>
          <a:prstGeom prst="rect">
            <a:avLst/>
          </a:prstGeom>
          <a:noFill/>
          <a:ln>
            <a:noFill/>
          </a:ln>
        </p:spPr>
        <p:txBody>
          <a:bodyPr spcFirstLastPara="1" wrap="square" lIns="91425" tIns="45700" rIns="91425" bIns="45700" anchor="t" anchorCtr="0">
            <a:spAutoFit/>
          </a:bodyPr>
          <a:lstStyle/>
          <a:p>
            <a:pPr marL="0" marR="0" lvl="0" indent="0" algn="ctr">
              <a:lnSpc>
                <a:spcPct val="150000"/>
              </a:lnSpc>
              <a:spcBef>
                <a:spcPts val="0"/>
              </a:spcBef>
              <a:spcAft>
                <a:spcPts val="0"/>
              </a:spcAft>
              <a:buClr>
                <a:srgbClr val="000000"/>
              </a:buClr>
              <a:buSzPts val="1100"/>
              <a:buFont typeface="Arial"/>
              <a:buNone/>
              <a:defRPr/>
            </a:pPr>
            <a:r>
              <a:rPr lang="en-US" sz="1000" b="0" i="0" u="none" strike="noStrike" cap="none">
                <a:solidFill>
                  <a:srgbClr val="152F4E"/>
                </a:solidFill>
                <a:latin typeface="Open Sans"/>
                <a:ea typeface="Open Sans"/>
                <a:cs typeface="Open Sans"/>
              </a:rPr>
              <a:t>Cerdanyola del Vallès (Barcelona) Spain</a:t>
            </a:r>
            <a:endParaRPr sz="1000" b="0" i="0" u="none" strike="noStrike" cap="none">
              <a:solidFill>
                <a:srgbClr val="152F4E"/>
              </a:solidFill>
              <a:latin typeface="Open Sans"/>
              <a:ea typeface="Open Sans"/>
              <a:cs typeface="Open Sans"/>
            </a:endParaRPr>
          </a:p>
          <a:p>
            <a:pPr marL="0" marR="0" lvl="0" indent="0" algn="ctr">
              <a:lnSpc>
                <a:spcPct val="150000"/>
              </a:lnSpc>
              <a:spcBef>
                <a:spcPts val="0"/>
              </a:spcBef>
              <a:spcAft>
                <a:spcPts val="0"/>
              </a:spcAft>
              <a:buClr>
                <a:srgbClr val="000000"/>
              </a:buClr>
              <a:buSzPts val="1100"/>
              <a:buFont typeface="Arial"/>
              <a:buNone/>
              <a:defRPr/>
            </a:pPr>
            <a:r>
              <a:rPr lang="en-US" sz="1000" b="0" i="0" u="none" strike="noStrike" cap="none">
                <a:solidFill>
                  <a:srgbClr val="152F4E"/>
                </a:solidFill>
                <a:latin typeface="Open Sans"/>
                <a:ea typeface="Open Sans"/>
                <a:cs typeface="Open Sans"/>
              </a:rPr>
              <a:t>Tel: (+34) 93 592 43 00</a:t>
            </a:r>
            <a:endParaRPr sz="1000" b="0" i="0" u="none" strike="noStrike" cap="none">
              <a:solidFill>
                <a:srgbClr val="152F4E"/>
              </a:solidFill>
              <a:latin typeface="Open Sans"/>
              <a:ea typeface="Open Sans"/>
              <a:cs typeface="Open Sans"/>
            </a:endParaRPr>
          </a:p>
        </p:txBody>
      </p:sp>
      <p:sp>
        <p:nvSpPr>
          <p:cNvPr id="76" name="Google Shape;76;p61"/>
          <p:cNvSpPr txBox="1"/>
          <p:nvPr/>
        </p:nvSpPr>
        <p:spPr bwMode="auto">
          <a:xfrm>
            <a:off x="4557728" y="3937977"/>
            <a:ext cx="3076541" cy="338514"/>
          </a:xfrm>
          <a:prstGeom prst="rect">
            <a:avLst/>
          </a:prstGeom>
          <a:noFill/>
          <a:ln>
            <a:noFill/>
          </a:ln>
        </p:spPr>
        <p:txBody>
          <a:bodyPr spcFirstLastPara="1" wrap="square" lIns="91425" tIns="45700" rIns="91425" bIns="45700" anchor="t" anchorCtr="0">
            <a:spAutoFit/>
          </a:bodyPr>
          <a:lstStyle/>
          <a:p>
            <a:pPr marL="0" marR="0" lvl="0" indent="0" algn="ctr">
              <a:lnSpc>
                <a:spcPct val="100000"/>
              </a:lnSpc>
              <a:spcBef>
                <a:spcPts val="0"/>
              </a:spcBef>
              <a:spcAft>
                <a:spcPts val="0"/>
              </a:spcAft>
              <a:buClr>
                <a:srgbClr val="000000"/>
              </a:buClr>
              <a:buSzPts val="1600"/>
              <a:buFont typeface="Arial"/>
              <a:buNone/>
              <a:defRPr/>
            </a:pPr>
            <a:r>
              <a:rPr lang="en-US" sz="1600" b="0" i="0" u="none" strike="noStrike" cap="none">
                <a:solidFill>
                  <a:srgbClr val="152F4E"/>
                </a:solidFill>
                <a:latin typeface="Outfit"/>
                <a:ea typeface="Helvetica Neue"/>
                <a:cs typeface="Helvetica Neue"/>
              </a:rPr>
              <a:t>www.cells.es</a:t>
            </a:r>
            <a:endParaRPr sz="1600" b="0" i="0" u="none" strike="noStrike" cap="none">
              <a:solidFill>
                <a:srgbClr val="152F4E"/>
              </a:solidFill>
              <a:latin typeface="Outfit"/>
              <a:ea typeface="Helvetica Neue"/>
              <a:cs typeface="Helvetica Neue"/>
            </a:endParaRPr>
          </a:p>
        </p:txBody>
      </p:sp>
      <p:pic>
        <p:nvPicPr>
          <p:cNvPr id="77" name="Google Shape;77;p61" descr="Logotipo&#10;&#10;Descripción generada automáticamente"/>
          <p:cNvPicPr/>
          <p:nvPr/>
        </p:nvPicPr>
        <p:blipFill>
          <a:blip r:embed="rId2">
            <a:alphaModFix/>
          </a:blip>
          <a:stretch/>
        </p:blipFill>
        <p:spPr bwMode="auto">
          <a:xfrm>
            <a:off x="4557729" y="1903864"/>
            <a:ext cx="3076541" cy="2051027"/>
          </a:xfrm>
          <a:prstGeom prst="rect">
            <a:avLst/>
          </a:prstGeom>
          <a:noFill/>
          <a:ln>
            <a:noFill/>
          </a:ln>
        </p:spPr>
      </p:pic>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PhAnim="0" matchingName="5_Solo el título" preserve="1" userDrawn="1">
  <p:cSld name="6_Solo el título">
    <p:bg>
      <p:bgPr>
        <a:solidFill>
          <a:srgbClr val="3858A4"/>
        </a:solidFill>
        <a:effectLst/>
      </p:bgPr>
    </p:bg>
    <p:spTree>
      <p:nvGrpSpPr>
        <p:cNvPr id="1" name=""/>
        <p:cNvGrpSpPr/>
        <p:nvPr/>
      </p:nvGrpSpPr>
      <p:grpSpPr bwMode="auto">
        <a:xfrm>
          <a:off x="0" y="0"/>
          <a:ext cx="0" cy="0"/>
          <a:chOff x="0" y="0"/>
          <a:chExt cx="0" cy="0"/>
        </a:xfrm>
      </p:grpSpPr>
      <p:sp>
        <p:nvSpPr>
          <p:cNvPr id="11" name="Google Shape;11;p4"/>
          <p:cNvSpPr txBox="1"/>
          <p:nvPr/>
        </p:nvSpPr>
        <p:spPr bwMode="auto">
          <a:xfrm>
            <a:off x="279164" y="247207"/>
            <a:ext cx="1846216" cy="276999"/>
          </a:xfrm>
          <a:prstGeom prst="rect">
            <a:avLst/>
          </a:prstGeom>
          <a:noFill/>
          <a:ln>
            <a:noFill/>
          </a:ln>
        </p:spPr>
        <p:txBody>
          <a:bodyPr spcFirstLastPara="1" wrap="square" lIns="91425" tIns="45700" rIns="91425" bIns="45700" anchor="t" anchorCtr="0">
            <a:spAutoFit/>
          </a:bodyPr>
          <a:lstStyle/>
          <a:p>
            <a:pPr marL="0" marR="0" lvl="0" indent="0" algn="l">
              <a:lnSpc>
                <a:spcPct val="100000"/>
              </a:lnSpc>
              <a:spcBef>
                <a:spcPts val="0"/>
              </a:spcBef>
              <a:spcAft>
                <a:spcPts val="0"/>
              </a:spcAft>
              <a:buClr>
                <a:srgbClr val="000000"/>
              </a:buClr>
              <a:buSzPts val="1200"/>
              <a:buFont typeface="Arial"/>
              <a:buNone/>
              <a:defRPr/>
            </a:pPr>
            <a:r>
              <a:rPr lang="en-US" sz="1200" b="0" i="0" u="none" strike="noStrike" cap="none">
                <a:solidFill>
                  <a:schemeClr val="bg1"/>
                </a:solidFill>
                <a:latin typeface="Outfit"/>
                <a:ea typeface="Helvetica Neue"/>
                <a:cs typeface="Helvetica Neue"/>
              </a:rPr>
              <a:t>www.cells.es</a:t>
            </a:r>
            <a:endParaRPr sz="1200" b="0" i="0" u="none" strike="noStrike" cap="none">
              <a:solidFill>
                <a:schemeClr val="bg1"/>
              </a:solidFill>
              <a:latin typeface="Outfit"/>
              <a:ea typeface="Helvetica Neue"/>
              <a:cs typeface="Helvetica Neue"/>
            </a:endParaRPr>
          </a:p>
        </p:txBody>
      </p:sp>
      <p:pic>
        <p:nvPicPr>
          <p:cNvPr id="3" name="Google Shape;82;p62"/>
          <p:cNvPicPr/>
          <p:nvPr userDrawn="1"/>
        </p:nvPicPr>
        <p:blipFill>
          <a:blip r:embed="rId2">
            <a:alphaModFix/>
          </a:blip>
          <a:stretch/>
        </p:blipFill>
        <p:spPr bwMode="auto">
          <a:xfrm>
            <a:off x="794200" y="943275"/>
            <a:ext cx="2774251" cy="1472664"/>
          </a:xfrm>
          <a:prstGeom prst="rect">
            <a:avLst/>
          </a:prstGeom>
          <a:noFill/>
          <a:ln>
            <a:noFill/>
          </a:ln>
        </p:spPr>
      </p:pic>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PhAnim="0" matchingName="5_Solo el título" preserve="1" userDrawn="1">
  <p:cSld name="6_Solo el título">
    <p:bg>
      <p:bgPr>
        <a:solidFill>
          <a:srgbClr val="3858A4"/>
        </a:solidFill>
        <a:effectLst/>
      </p:bgPr>
    </p:bg>
    <p:spTree>
      <p:nvGrpSpPr>
        <p:cNvPr id="1" name=""/>
        <p:cNvGrpSpPr/>
        <p:nvPr/>
      </p:nvGrpSpPr>
      <p:grpSpPr bwMode="auto">
        <a:xfrm>
          <a:off x="0" y="0"/>
          <a:ext cx="0" cy="0"/>
          <a:chOff x="0" y="0"/>
          <a:chExt cx="0" cy="0"/>
        </a:xfrm>
      </p:grpSpPr>
      <p:sp>
        <p:nvSpPr>
          <p:cNvPr id="139" name="Google Shape;139;p63"/>
          <p:cNvSpPr txBox="1"/>
          <p:nvPr/>
        </p:nvSpPr>
        <p:spPr bwMode="auto">
          <a:xfrm>
            <a:off x="279164" y="247207"/>
            <a:ext cx="1846216" cy="276999"/>
          </a:xfrm>
          <a:prstGeom prst="rect">
            <a:avLst/>
          </a:prstGeom>
          <a:noFill/>
          <a:ln>
            <a:noFill/>
          </a:ln>
        </p:spPr>
        <p:txBody>
          <a:bodyPr spcFirstLastPara="1" wrap="square" lIns="91425" tIns="45700" rIns="91425" bIns="45700" anchor="t" anchorCtr="0">
            <a:spAutoFit/>
          </a:bodyPr>
          <a:lstStyle/>
          <a:p>
            <a:pPr marL="0" marR="0" lvl="0" indent="0" algn="l">
              <a:lnSpc>
                <a:spcPct val="100000"/>
              </a:lnSpc>
              <a:spcBef>
                <a:spcPts val="0"/>
              </a:spcBef>
              <a:spcAft>
                <a:spcPts val="0"/>
              </a:spcAft>
              <a:buClr>
                <a:srgbClr val="000000"/>
              </a:buClr>
              <a:buSzPts val="1200"/>
              <a:buFont typeface="Arial"/>
              <a:buNone/>
              <a:defRPr/>
            </a:pPr>
            <a:r>
              <a:rPr lang="en-US" sz="1200" b="0" i="0" u="none" strike="noStrike" cap="none">
                <a:solidFill>
                  <a:schemeClr val="bg1"/>
                </a:solidFill>
                <a:latin typeface="Outfit"/>
                <a:ea typeface="Helvetica Neue"/>
                <a:cs typeface="Helvetica Neue"/>
              </a:rPr>
              <a:t>www.cells.es</a:t>
            </a:r>
            <a:endParaRPr sz="1200" b="0" i="0" u="none" strike="noStrike" cap="none">
              <a:solidFill>
                <a:schemeClr val="bg1"/>
              </a:solidFill>
              <a:latin typeface="Outfit"/>
              <a:ea typeface="Helvetica Neue"/>
              <a:cs typeface="Helvetica Neue"/>
            </a:endParaRPr>
          </a:p>
        </p:txBody>
      </p:sp>
      <p:sp>
        <p:nvSpPr>
          <p:cNvPr id="141" name="Google Shape;141;p63"/>
          <p:cNvSpPr>
            <a:spLocks noGrp="1"/>
          </p:cNvSpPr>
          <p:nvPr>
            <p:ph type="pic" idx="2"/>
          </p:nvPr>
        </p:nvSpPr>
        <p:spPr bwMode="auto">
          <a:xfrm>
            <a:off x="-6493" y="4197096"/>
            <a:ext cx="12204985" cy="2660904"/>
          </a:xfrm>
          <a:prstGeom prst="rect">
            <a:avLst/>
          </a:prstGeom>
          <a:noFill/>
          <a:ln>
            <a:noFill/>
          </a:ln>
        </p:spPr>
        <p:txBody>
          <a:bodyPr/>
          <a:lstStyle>
            <a:lvl1pPr>
              <a:defRPr>
                <a:solidFill>
                  <a:schemeClr val="bg1"/>
                </a:solidFill>
                <a:latin typeface="Open Sans"/>
                <a:ea typeface="Open Sans"/>
                <a:cs typeface="Open Sans"/>
              </a:defRPr>
            </a:lvl1pPr>
          </a:lstStyle>
          <a:p>
            <a:pPr>
              <a:defRPr/>
            </a:pPr>
            <a:endParaRPr lang="es-ES"/>
          </a:p>
        </p:txBody>
      </p:sp>
      <p:pic>
        <p:nvPicPr>
          <p:cNvPr id="2" name="Google Shape;82;p62"/>
          <p:cNvPicPr/>
          <p:nvPr userDrawn="1"/>
        </p:nvPicPr>
        <p:blipFill>
          <a:blip r:embed="rId2">
            <a:alphaModFix/>
          </a:blip>
          <a:stretch/>
        </p:blipFill>
        <p:spPr bwMode="auto">
          <a:xfrm>
            <a:off x="791275" y="906552"/>
            <a:ext cx="2282479" cy="1211616"/>
          </a:xfrm>
          <a:prstGeom prst="rect">
            <a:avLst/>
          </a:prstGeom>
          <a:noFill/>
          <a:ln>
            <a:noFill/>
          </a:ln>
        </p:spPr>
      </p:pic>
      <p:sp>
        <p:nvSpPr>
          <p:cNvPr id="4" name="Google Shape;140;p63"/>
          <p:cNvSpPr txBox="1">
            <a:spLocks noGrp="1"/>
          </p:cNvSpPr>
          <p:nvPr>
            <p:ph type="title"/>
          </p:nvPr>
        </p:nvSpPr>
        <p:spPr bwMode="auto">
          <a:xfrm>
            <a:off x="643128" y="2445582"/>
            <a:ext cx="10905744" cy="580908"/>
          </a:xfrm>
          <a:prstGeom prst="rect">
            <a:avLst/>
          </a:prstGeom>
          <a:noFill/>
          <a:ln>
            <a:noFill/>
          </a:ln>
        </p:spPr>
        <p:txBody>
          <a:bodyPr spcFirstLastPara="1" wrap="square" lIns="91425" tIns="45700" rIns="91425" bIns="45700" anchor="t" anchorCtr="0">
            <a:noAutofit/>
          </a:bodyPr>
          <a:lstStyle>
            <a:lvl1pPr marR="0" lvl="0" algn="l">
              <a:lnSpc>
                <a:spcPct val="100000"/>
              </a:lnSpc>
              <a:spcBef>
                <a:spcPts val="0"/>
              </a:spcBef>
              <a:spcAft>
                <a:spcPts val="0"/>
              </a:spcAft>
              <a:buSzPts val="1400"/>
              <a:buNone/>
              <a:defRPr sz="4000" b="1" i="0" u="none" strike="noStrike" cap="none">
                <a:solidFill>
                  <a:schemeClr val="bg1"/>
                </a:solidFill>
                <a:latin typeface="Outfit"/>
                <a:ea typeface="Outfit"/>
                <a:cs typeface="Outfit"/>
              </a:defRPr>
            </a:lvl1pPr>
            <a:lvl2pPr marR="0" lvl="1"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2pPr>
            <a:lvl3pPr marR="0" lvl="2"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3pPr>
            <a:lvl4pPr marR="0" lvl="3"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4pPr>
            <a:lvl5pPr marR="0" lvl="4"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5pPr>
            <a:lvl6pPr marR="0" lvl="5"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6pPr>
            <a:lvl7pPr marR="0" lvl="6"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7pPr>
            <a:lvl8pPr marR="0" lvl="7"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8pPr>
            <a:lvl9pPr marR="0" lvl="8"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9pPr>
          </a:lstStyle>
          <a:p>
            <a:pPr>
              <a:defRPr/>
            </a:pPr>
            <a:endParaRPr lang="es-ES"/>
          </a:p>
        </p:txBody>
      </p:sp>
    </p:spTree>
  </p:cSld>
  <p:clrMapOvr>
    <a:overrideClrMapping bg1="lt1" tx1="dk1" bg2="lt2" tx2="dk2" accent1="accent1" accent2="accent2" accent3="accent3" accent4="accent4" accent5="accent5" accent6="accent6" hlink="hlink" folHlink="folHlink"/>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PhAnim="0" matchingName="5_Solo el título" preserve="1" userDrawn="1">
  <p:cSld name="6_Solo el título">
    <p:bg>
      <p:bgPr>
        <a:solidFill>
          <a:srgbClr val="3858A4"/>
        </a:solidFill>
        <a:effectLst/>
      </p:bgPr>
    </p:bg>
    <p:spTree>
      <p:nvGrpSpPr>
        <p:cNvPr id="1" name=""/>
        <p:cNvGrpSpPr/>
        <p:nvPr/>
      </p:nvGrpSpPr>
      <p:grpSpPr bwMode="auto">
        <a:xfrm>
          <a:off x="0" y="0"/>
          <a:ext cx="0" cy="0"/>
          <a:chOff x="0" y="0"/>
          <a:chExt cx="0" cy="0"/>
        </a:xfrm>
      </p:grpSpPr>
      <p:sp>
        <p:nvSpPr>
          <p:cNvPr id="139" name="Google Shape;139;p63"/>
          <p:cNvSpPr txBox="1"/>
          <p:nvPr/>
        </p:nvSpPr>
        <p:spPr bwMode="auto">
          <a:xfrm>
            <a:off x="279164" y="247207"/>
            <a:ext cx="1846216" cy="276999"/>
          </a:xfrm>
          <a:prstGeom prst="rect">
            <a:avLst/>
          </a:prstGeom>
          <a:noFill/>
          <a:ln>
            <a:noFill/>
          </a:ln>
        </p:spPr>
        <p:txBody>
          <a:bodyPr spcFirstLastPara="1" wrap="square" lIns="91425" tIns="45700" rIns="91425" bIns="45700" anchor="t" anchorCtr="0">
            <a:spAutoFit/>
          </a:bodyPr>
          <a:lstStyle/>
          <a:p>
            <a:pPr marL="0" marR="0" lvl="0" indent="0" algn="l">
              <a:lnSpc>
                <a:spcPct val="100000"/>
              </a:lnSpc>
              <a:spcBef>
                <a:spcPts val="0"/>
              </a:spcBef>
              <a:spcAft>
                <a:spcPts val="0"/>
              </a:spcAft>
              <a:buClr>
                <a:srgbClr val="000000"/>
              </a:buClr>
              <a:buSzPts val="1200"/>
              <a:buFont typeface="Arial"/>
              <a:buNone/>
              <a:defRPr/>
            </a:pPr>
            <a:r>
              <a:rPr lang="en-US" sz="1200" b="0" i="0" u="none" strike="noStrike" cap="none">
                <a:solidFill>
                  <a:schemeClr val="bg1"/>
                </a:solidFill>
                <a:latin typeface="Outfit"/>
                <a:ea typeface="Helvetica Neue"/>
                <a:cs typeface="Helvetica Neue"/>
              </a:rPr>
              <a:t>www.cells.es</a:t>
            </a:r>
            <a:endParaRPr sz="1200" b="0" i="0" u="none" strike="noStrike" cap="none">
              <a:solidFill>
                <a:schemeClr val="bg1"/>
              </a:solidFill>
              <a:latin typeface="Outfit"/>
              <a:ea typeface="Helvetica Neue"/>
              <a:cs typeface="Helvetica Neue"/>
            </a:endParaRPr>
          </a:p>
        </p:txBody>
      </p:sp>
      <p:sp>
        <p:nvSpPr>
          <p:cNvPr id="2" name="Google Shape;41;p56"/>
          <p:cNvSpPr>
            <a:spLocks noGrp="1"/>
          </p:cNvSpPr>
          <p:nvPr>
            <p:ph type="pic" idx="10"/>
          </p:nvPr>
        </p:nvSpPr>
        <p:spPr bwMode="auto">
          <a:xfrm>
            <a:off x="5741043" y="0"/>
            <a:ext cx="6463942" cy="6858000"/>
          </a:xfrm>
          <a:prstGeom prst="rect">
            <a:avLst/>
          </a:prstGeom>
          <a:noFill/>
          <a:ln>
            <a:noFill/>
          </a:ln>
        </p:spPr>
        <p:txBody>
          <a:bodyPr/>
          <a:lstStyle>
            <a:lvl1pPr>
              <a:defRPr>
                <a:solidFill>
                  <a:schemeClr val="bg1"/>
                </a:solidFill>
                <a:latin typeface="Open Sans"/>
                <a:ea typeface="Open Sans"/>
                <a:cs typeface="Open Sans"/>
              </a:defRPr>
            </a:lvl1pPr>
          </a:lstStyle>
          <a:p>
            <a:pPr>
              <a:defRPr/>
            </a:pPr>
            <a:endParaRPr lang="es-ES"/>
          </a:p>
        </p:txBody>
      </p:sp>
      <p:pic>
        <p:nvPicPr>
          <p:cNvPr id="3" name="Google Shape;82;p62"/>
          <p:cNvPicPr/>
          <p:nvPr userDrawn="1"/>
        </p:nvPicPr>
        <p:blipFill>
          <a:blip r:embed="rId2">
            <a:alphaModFix/>
          </a:blip>
          <a:stretch/>
        </p:blipFill>
        <p:spPr bwMode="auto">
          <a:xfrm>
            <a:off x="791275" y="906552"/>
            <a:ext cx="2282479" cy="1211616"/>
          </a:xfrm>
          <a:prstGeom prst="rect">
            <a:avLst/>
          </a:prstGeom>
          <a:noFill/>
          <a:ln>
            <a:noFill/>
          </a:ln>
        </p:spPr>
      </p:pic>
      <p:sp>
        <p:nvSpPr>
          <p:cNvPr id="5" name="Google Shape;140;p63"/>
          <p:cNvSpPr txBox="1">
            <a:spLocks noGrp="1"/>
          </p:cNvSpPr>
          <p:nvPr>
            <p:ph type="title"/>
          </p:nvPr>
        </p:nvSpPr>
        <p:spPr bwMode="auto">
          <a:xfrm>
            <a:off x="643128" y="2531779"/>
            <a:ext cx="4438158" cy="3530693"/>
          </a:xfrm>
          <a:prstGeom prst="rect">
            <a:avLst/>
          </a:prstGeom>
          <a:noFill/>
          <a:ln>
            <a:noFill/>
          </a:ln>
        </p:spPr>
        <p:txBody>
          <a:bodyPr spcFirstLastPara="1" wrap="square" lIns="91425" tIns="45700" rIns="91425" bIns="45700" anchor="t" anchorCtr="0">
            <a:noAutofit/>
          </a:bodyPr>
          <a:lstStyle>
            <a:lvl1pPr marR="0" lvl="0" algn="l">
              <a:lnSpc>
                <a:spcPct val="100000"/>
              </a:lnSpc>
              <a:spcBef>
                <a:spcPts val="0"/>
              </a:spcBef>
              <a:spcAft>
                <a:spcPts val="0"/>
              </a:spcAft>
              <a:buSzPts val="1400"/>
              <a:buNone/>
              <a:defRPr sz="4000" b="1" i="0" u="none" strike="noStrike" cap="none">
                <a:solidFill>
                  <a:schemeClr val="bg1"/>
                </a:solidFill>
                <a:latin typeface="Outfit"/>
                <a:ea typeface="Outfit"/>
                <a:cs typeface="Outfit"/>
              </a:defRPr>
            </a:lvl1pPr>
            <a:lvl2pPr marR="0" lvl="1"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2pPr>
            <a:lvl3pPr marR="0" lvl="2"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3pPr>
            <a:lvl4pPr marR="0" lvl="3"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4pPr>
            <a:lvl5pPr marR="0" lvl="4"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5pPr>
            <a:lvl6pPr marR="0" lvl="5"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6pPr>
            <a:lvl7pPr marR="0" lvl="6"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7pPr>
            <a:lvl8pPr marR="0" lvl="7"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8pPr>
            <a:lvl9pPr marR="0" lvl="8"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9pPr>
          </a:lstStyle>
          <a:p>
            <a:pPr>
              <a:defRPr/>
            </a:pPr>
            <a:endParaRPr lang="es-E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PhAnim="0" matchingName="1_Diapositiva de título" userDrawn="1">
  <p:cSld name="Blanc4">
    <p:bg>
      <p:bgPr>
        <a:solidFill>
          <a:schemeClr val="lt1"/>
        </a:solidFill>
        <a:effectLst/>
      </p:bgPr>
    </p:bg>
    <p:spTree>
      <p:nvGrpSpPr>
        <p:cNvPr id="1" name=""/>
        <p:cNvGrpSpPr/>
        <p:nvPr/>
      </p:nvGrpSpPr>
      <p:grpSpPr bwMode="auto">
        <a:xfrm>
          <a:off x="0" y="0"/>
          <a:ext cx="0" cy="0"/>
          <a:chOff x="0" y="0"/>
          <a:chExt cx="0" cy="0"/>
        </a:xfrm>
      </p:grpSpPr>
      <p:sp>
        <p:nvSpPr>
          <p:cNvPr id="25" name="Google Shape;25;p51"/>
          <p:cNvSpPr txBox="1">
            <a:spLocks noGrp="1"/>
          </p:cNvSpPr>
          <p:nvPr>
            <p:ph type="title"/>
          </p:nvPr>
        </p:nvSpPr>
        <p:spPr bwMode="auto">
          <a:xfrm>
            <a:off x="993740" y="774589"/>
            <a:ext cx="10423197" cy="580908"/>
          </a:xfrm>
          <a:prstGeom prst="rect">
            <a:avLst/>
          </a:prstGeom>
          <a:noFill/>
          <a:ln>
            <a:noFill/>
          </a:ln>
        </p:spPr>
        <p:txBody>
          <a:bodyPr spcFirstLastPara="1" wrap="square" lIns="91425" tIns="45700" rIns="91425" bIns="45700" anchor="t" anchorCtr="0">
            <a:noAutofit/>
          </a:bodyPr>
          <a:lstStyle>
            <a:lvl1pPr marR="0" lvl="0" algn="l">
              <a:lnSpc>
                <a:spcPct val="100000"/>
              </a:lnSpc>
              <a:spcBef>
                <a:spcPts val="0"/>
              </a:spcBef>
              <a:spcAft>
                <a:spcPts val="0"/>
              </a:spcAft>
              <a:buSzPts val="1400"/>
              <a:buNone/>
              <a:defRPr sz="3600" b="1" i="0" u="none" strike="noStrike" cap="none">
                <a:solidFill>
                  <a:srgbClr val="152F4E"/>
                </a:solidFill>
                <a:latin typeface="Outfit"/>
                <a:ea typeface="Outfit"/>
                <a:cs typeface="Outfit"/>
              </a:defRPr>
            </a:lvl1pPr>
            <a:lvl2pPr marR="0" lvl="1"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2pPr>
            <a:lvl3pPr marR="0" lvl="2"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3pPr>
            <a:lvl4pPr marR="0" lvl="3"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4pPr>
            <a:lvl5pPr marR="0" lvl="4"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5pPr>
            <a:lvl6pPr marR="0" lvl="5"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6pPr>
            <a:lvl7pPr marR="0" lvl="6"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7pPr>
            <a:lvl8pPr marR="0" lvl="7"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8pPr>
            <a:lvl9pPr marR="0" lvl="8"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9pPr>
          </a:lstStyle>
          <a:p>
            <a:pPr>
              <a:defRPr/>
            </a:pPr>
            <a:endParaRPr/>
          </a:p>
        </p:txBody>
      </p:sp>
      <p:pic>
        <p:nvPicPr>
          <p:cNvPr id="28" name="Google Shape;28;p51"/>
          <p:cNvPicPr/>
          <p:nvPr/>
        </p:nvPicPr>
        <p:blipFill>
          <a:blip r:embed="rId2">
            <a:alphaModFix/>
          </a:blip>
          <a:stretch/>
        </p:blipFill>
        <p:spPr bwMode="auto">
          <a:xfrm>
            <a:off x="370558" y="6356754"/>
            <a:ext cx="1657674" cy="233455"/>
          </a:xfrm>
          <a:prstGeom prst="rect">
            <a:avLst/>
          </a:prstGeom>
          <a:noFill/>
          <a:ln>
            <a:noFill/>
          </a:ln>
        </p:spPr>
      </p:pic>
      <p:sp>
        <p:nvSpPr>
          <p:cNvPr id="3" name="Google Shape;49;p57"/>
          <p:cNvSpPr txBox="1">
            <a:spLocks noGrp="1"/>
          </p:cNvSpPr>
          <p:nvPr>
            <p:ph type="body" idx="10"/>
          </p:nvPr>
        </p:nvSpPr>
        <p:spPr bwMode="auto">
          <a:xfrm>
            <a:off x="993739" y="3429000"/>
            <a:ext cx="5102259" cy="2283976"/>
          </a:xfrm>
          <a:prstGeom prst="rect">
            <a:avLst/>
          </a:prstGeom>
          <a:noFill/>
          <a:ln>
            <a:noFill/>
          </a:ln>
        </p:spPr>
        <p:txBody>
          <a:bodyPr spcFirstLastPara="1" wrap="square" lIns="91425" tIns="45700" rIns="91425" bIns="45700" anchor="t" anchorCtr="0">
            <a:normAutofit/>
          </a:bodyPr>
          <a:lstStyle>
            <a:lvl1pPr marL="0" marR="0" lvl="0" indent="0" algn="l">
              <a:lnSpc>
                <a:spcPct val="150000"/>
              </a:lnSpc>
              <a:spcBef>
                <a:spcPts val="0"/>
              </a:spcBef>
              <a:spcAft>
                <a:spcPts val="0"/>
              </a:spcAft>
              <a:buClr>
                <a:srgbClr val="152F4E"/>
              </a:buClr>
              <a:buSzPts val="1400"/>
              <a:buFont typeface="Arial"/>
              <a:buNone/>
              <a:defRPr sz="1200" b="0" i="0" u="none" strike="noStrike" cap="none">
                <a:solidFill>
                  <a:srgbClr val="152F4E"/>
                </a:solidFill>
                <a:latin typeface="Open Sans"/>
                <a:ea typeface="Open Sans"/>
                <a:cs typeface="Open Sans"/>
              </a:defRPr>
            </a:lvl1pPr>
            <a:lvl2pPr marL="914400" marR="0" lvl="1" indent="-228600"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2pPr>
            <a:lvl3pPr marL="1371600" marR="0" lvl="2" indent="-228600"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3pPr>
            <a:lvl4pPr marL="1828800" marR="0" lvl="3" indent="-228600"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4pPr>
            <a:lvl5pPr marL="2286000" marR="0" lvl="4" indent="-228600"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5pPr>
            <a:lvl6pPr marL="2743200" marR="0" lvl="5" indent="-228600"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6pPr>
            <a:lvl7pPr marL="3200400" marR="0" lvl="6" indent="-228600"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7pPr>
            <a:lvl8pPr marL="3657600" marR="0" lvl="7" indent="-228600"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8pPr>
            <a:lvl9pPr marL="4114800" marR="0" lvl="8" indent="-228600"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9pPr>
          </a:lstStyle>
          <a:p>
            <a:pPr>
              <a:defRPr/>
            </a:pPr>
            <a:endParaRPr/>
          </a:p>
        </p:txBody>
      </p:sp>
      <p:sp>
        <p:nvSpPr>
          <p:cNvPr id="2" name="Google Shape;11;p4"/>
          <p:cNvSpPr txBox="1"/>
          <p:nvPr userDrawn="1"/>
        </p:nvSpPr>
        <p:spPr bwMode="auto">
          <a:xfrm>
            <a:off x="279164" y="247207"/>
            <a:ext cx="1846216" cy="276999"/>
          </a:xfrm>
          <a:prstGeom prst="rect">
            <a:avLst/>
          </a:prstGeom>
          <a:noFill/>
          <a:ln>
            <a:noFill/>
          </a:ln>
        </p:spPr>
        <p:txBody>
          <a:bodyPr spcFirstLastPara="1" wrap="square" lIns="91425" tIns="45700" rIns="91425" bIns="45700" anchor="t" anchorCtr="0">
            <a:spAutoFit/>
          </a:bodyPr>
          <a:lstStyle/>
          <a:p>
            <a:pPr marL="0" marR="0" lvl="0" indent="0" algn="l">
              <a:lnSpc>
                <a:spcPct val="100000"/>
              </a:lnSpc>
              <a:spcBef>
                <a:spcPts val="0"/>
              </a:spcBef>
              <a:spcAft>
                <a:spcPts val="0"/>
              </a:spcAft>
              <a:buClr>
                <a:srgbClr val="000000"/>
              </a:buClr>
              <a:buSzPts val="1200"/>
              <a:buFont typeface="Arial"/>
              <a:buNone/>
              <a:defRPr/>
            </a:pPr>
            <a:r>
              <a:rPr lang="en-US" sz="1200" b="0" i="0" u="none" strike="noStrike" cap="none">
                <a:solidFill>
                  <a:srgbClr val="9D9D9C"/>
                </a:solidFill>
                <a:latin typeface="Outfit"/>
                <a:ea typeface="Helvetica Neue"/>
                <a:cs typeface="Helvetica Neue"/>
              </a:rPr>
              <a:t>www.cells.es</a:t>
            </a:r>
            <a:endParaRPr sz="1200" b="0" i="0" u="none" strike="noStrike" cap="none">
              <a:solidFill>
                <a:srgbClr val="9D9D9C"/>
              </a:solidFill>
              <a:latin typeface="Outfit"/>
              <a:ea typeface="Helvetica Neue"/>
              <a:cs typeface="Helvetica Neue"/>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PhAnim="0" matchingName="1_Diapositiva de título" preserve="1" userDrawn="1">
  <p:cSld name="2_Diapositiva de título">
    <p:bg>
      <p:bgPr>
        <a:solidFill>
          <a:srgbClr val="3858A4"/>
        </a:solidFill>
        <a:effectLst/>
      </p:bgPr>
    </p:bg>
    <p:spTree>
      <p:nvGrpSpPr>
        <p:cNvPr id="1" name=""/>
        <p:cNvGrpSpPr/>
        <p:nvPr/>
      </p:nvGrpSpPr>
      <p:grpSpPr bwMode="auto">
        <a:xfrm>
          <a:off x="0" y="0"/>
          <a:ext cx="0" cy="0"/>
          <a:chOff x="0" y="0"/>
          <a:chExt cx="0" cy="0"/>
        </a:xfrm>
      </p:grpSpPr>
      <p:sp>
        <p:nvSpPr>
          <p:cNvPr id="25" name="Google Shape;25;p51"/>
          <p:cNvSpPr txBox="1">
            <a:spLocks noGrp="1"/>
          </p:cNvSpPr>
          <p:nvPr>
            <p:ph type="title"/>
          </p:nvPr>
        </p:nvSpPr>
        <p:spPr bwMode="auto">
          <a:xfrm>
            <a:off x="993740" y="774589"/>
            <a:ext cx="10423197" cy="580908"/>
          </a:xfrm>
          <a:prstGeom prst="rect">
            <a:avLst/>
          </a:prstGeom>
          <a:noFill/>
          <a:ln>
            <a:noFill/>
          </a:ln>
        </p:spPr>
        <p:txBody>
          <a:bodyPr spcFirstLastPara="1" wrap="square" lIns="91425" tIns="45700" rIns="91425" bIns="45700" anchor="t" anchorCtr="0">
            <a:noAutofit/>
          </a:bodyPr>
          <a:lstStyle>
            <a:lvl1pPr marR="0" lvl="0" algn="l">
              <a:lnSpc>
                <a:spcPct val="100000"/>
              </a:lnSpc>
              <a:spcBef>
                <a:spcPts val="0"/>
              </a:spcBef>
              <a:spcAft>
                <a:spcPts val="0"/>
              </a:spcAft>
              <a:buSzPts val="1400"/>
              <a:buNone/>
              <a:defRPr sz="3600" b="1" i="0" u="none" strike="noStrike" cap="none">
                <a:solidFill>
                  <a:schemeClr val="bg1"/>
                </a:solidFill>
                <a:latin typeface="Outfit"/>
                <a:ea typeface="Outfit"/>
                <a:cs typeface="Outfit"/>
              </a:defRPr>
            </a:lvl1pPr>
            <a:lvl2pPr marR="0" lvl="1"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2pPr>
            <a:lvl3pPr marR="0" lvl="2"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3pPr>
            <a:lvl4pPr marR="0" lvl="3"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4pPr>
            <a:lvl5pPr marR="0" lvl="4"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5pPr>
            <a:lvl6pPr marR="0" lvl="5"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6pPr>
            <a:lvl7pPr marR="0" lvl="6"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7pPr>
            <a:lvl8pPr marR="0" lvl="7"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8pPr>
            <a:lvl9pPr marR="0" lvl="8"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9pPr>
          </a:lstStyle>
          <a:p>
            <a:pPr>
              <a:defRPr/>
            </a:pPr>
            <a:endParaRPr/>
          </a:p>
        </p:txBody>
      </p:sp>
      <p:sp>
        <p:nvSpPr>
          <p:cNvPr id="27" name="Google Shape;27;p51"/>
          <p:cNvSpPr txBox="1"/>
          <p:nvPr/>
        </p:nvSpPr>
        <p:spPr bwMode="auto">
          <a:xfrm>
            <a:off x="279164" y="247207"/>
            <a:ext cx="1846216" cy="276999"/>
          </a:xfrm>
          <a:prstGeom prst="rect">
            <a:avLst/>
          </a:prstGeom>
          <a:noFill/>
          <a:ln>
            <a:noFill/>
          </a:ln>
        </p:spPr>
        <p:txBody>
          <a:bodyPr spcFirstLastPara="1" wrap="square" lIns="91425" tIns="45700" rIns="91425" bIns="45700" anchor="t" anchorCtr="0">
            <a:spAutoFit/>
          </a:bodyPr>
          <a:lstStyle/>
          <a:p>
            <a:pPr marL="0" marR="0" lvl="0" indent="0" algn="l">
              <a:lnSpc>
                <a:spcPct val="100000"/>
              </a:lnSpc>
              <a:spcBef>
                <a:spcPts val="0"/>
              </a:spcBef>
              <a:spcAft>
                <a:spcPts val="0"/>
              </a:spcAft>
              <a:buClr>
                <a:srgbClr val="000000"/>
              </a:buClr>
              <a:buSzPts val="1200"/>
              <a:buFont typeface="Arial"/>
              <a:buNone/>
              <a:defRPr/>
            </a:pPr>
            <a:r>
              <a:rPr lang="en-US" sz="1200" b="0" i="0" u="none" strike="noStrike" cap="none">
                <a:solidFill>
                  <a:schemeClr val="bg1"/>
                </a:solidFill>
                <a:latin typeface="Outfit"/>
                <a:ea typeface="Helvetica Neue"/>
                <a:cs typeface="Helvetica Neue"/>
              </a:rPr>
              <a:t>www.cells.es</a:t>
            </a:r>
            <a:endParaRPr sz="1200" b="0" i="0" u="none" strike="noStrike" cap="none">
              <a:solidFill>
                <a:schemeClr val="bg1"/>
              </a:solidFill>
              <a:latin typeface="Outfit"/>
              <a:ea typeface="Helvetica Neue"/>
              <a:cs typeface="Helvetica Neue"/>
            </a:endParaRPr>
          </a:p>
        </p:txBody>
      </p:sp>
      <p:sp>
        <p:nvSpPr>
          <p:cNvPr id="3" name="Google Shape;49;p57"/>
          <p:cNvSpPr txBox="1">
            <a:spLocks noGrp="1"/>
          </p:cNvSpPr>
          <p:nvPr>
            <p:ph type="body" idx="10"/>
          </p:nvPr>
        </p:nvSpPr>
        <p:spPr bwMode="auto">
          <a:xfrm>
            <a:off x="993739" y="3429000"/>
            <a:ext cx="5102259" cy="2283976"/>
          </a:xfrm>
          <a:prstGeom prst="rect">
            <a:avLst/>
          </a:prstGeom>
          <a:noFill/>
          <a:ln>
            <a:noFill/>
          </a:ln>
        </p:spPr>
        <p:txBody>
          <a:bodyPr spcFirstLastPara="1" wrap="square" lIns="91425" tIns="45700" rIns="91425" bIns="45700" anchor="t" anchorCtr="0">
            <a:normAutofit/>
          </a:bodyPr>
          <a:lstStyle>
            <a:lvl1pPr marL="0" marR="0" lvl="0" indent="0" algn="l">
              <a:lnSpc>
                <a:spcPct val="150000"/>
              </a:lnSpc>
              <a:spcBef>
                <a:spcPts val="0"/>
              </a:spcBef>
              <a:spcAft>
                <a:spcPts val="0"/>
              </a:spcAft>
              <a:buClr>
                <a:srgbClr val="152F4E"/>
              </a:buClr>
              <a:buSzPts val="1400"/>
              <a:buFont typeface="Arial"/>
              <a:buNone/>
              <a:defRPr sz="1200" b="0" i="0" u="none" strike="noStrike" cap="none">
                <a:solidFill>
                  <a:schemeClr val="bg1"/>
                </a:solidFill>
                <a:latin typeface="Open Sans"/>
                <a:ea typeface="Open Sans"/>
                <a:cs typeface="Open Sans"/>
              </a:defRPr>
            </a:lvl1pPr>
            <a:lvl2pPr marL="914400" marR="0" lvl="1" indent="-228600"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2pPr>
            <a:lvl3pPr marL="1371600" marR="0" lvl="2" indent="-228600"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3pPr>
            <a:lvl4pPr marL="1828800" marR="0" lvl="3" indent="-228600"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4pPr>
            <a:lvl5pPr marL="2286000" marR="0" lvl="4" indent="-228600"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5pPr>
            <a:lvl6pPr marL="2743200" marR="0" lvl="5" indent="-228600"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6pPr>
            <a:lvl7pPr marL="3200400" marR="0" lvl="6" indent="-228600"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7pPr>
            <a:lvl8pPr marL="3657600" marR="0" lvl="7" indent="-228600"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8pPr>
            <a:lvl9pPr marL="4114800" marR="0" lvl="8" indent="-228600"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9pPr>
          </a:lstStyle>
          <a:p>
            <a:pPr>
              <a:defRPr/>
            </a:pPr>
            <a:endParaRPr/>
          </a:p>
        </p:txBody>
      </p:sp>
      <p:pic>
        <p:nvPicPr>
          <p:cNvPr id="4" name="Imagen 3" descr="Icono&#10;&#10;Descripción generada automáticamente"/>
          <p:cNvPicPr>
            <a:picLocks noChangeAspect="1"/>
          </p:cNvPicPr>
          <p:nvPr userDrawn="1"/>
        </p:nvPicPr>
        <p:blipFill>
          <a:blip r:embed="rId2"/>
          <a:stretch/>
        </p:blipFill>
        <p:spPr bwMode="auto">
          <a:xfrm>
            <a:off x="368785" y="6363478"/>
            <a:ext cx="1690043" cy="209782"/>
          </a:xfrm>
          <a:prstGeom prst="rect">
            <a:avLst/>
          </a:prstGeom>
        </p:spPr>
      </p:pic>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PhAnim="0" matchingName="1_Diapositiva de título" preserve="1" userDrawn="1">
  <p:cSld name="2_Diapositiva de título">
    <p:bg>
      <p:bgPr>
        <a:solidFill>
          <a:srgbClr val="3858A4"/>
        </a:solidFill>
        <a:effectLst/>
      </p:bgPr>
    </p:bg>
    <p:spTree>
      <p:nvGrpSpPr>
        <p:cNvPr id="1" name=""/>
        <p:cNvGrpSpPr/>
        <p:nvPr/>
      </p:nvGrpSpPr>
      <p:grpSpPr bwMode="auto">
        <a:xfrm>
          <a:off x="0" y="0"/>
          <a:ext cx="0" cy="0"/>
          <a:chOff x="0" y="0"/>
          <a:chExt cx="0" cy="0"/>
        </a:xfrm>
      </p:grpSpPr>
      <p:sp>
        <p:nvSpPr>
          <p:cNvPr id="35" name="Google Shape;35;p55"/>
          <p:cNvSpPr txBox="1">
            <a:spLocks noGrp="1"/>
          </p:cNvSpPr>
          <p:nvPr>
            <p:ph type="title"/>
          </p:nvPr>
        </p:nvSpPr>
        <p:spPr bwMode="auto">
          <a:xfrm>
            <a:off x="993740" y="774589"/>
            <a:ext cx="10204520" cy="580908"/>
          </a:xfrm>
          <a:prstGeom prst="rect">
            <a:avLst/>
          </a:prstGeom>
          <a:noFill/>
          <a:ln>
            <a:noFill/>
          </a:ln>
        </p:spPr>
        <p:txBody>
          <a:bodyPr spcFirstLastPara="1" wrap="square" lIns="91425" tIns="45700" rIns="91425" bIns="45700" anchor="t" anchorCtr="0">
            <a:noAutofit/>
          </a:bodyPr>
          <a:lstStyle>
            <a:lvl1pPr marR="0" lvl="0" algn="l">
              <a:lnSpc>
                <a:spcPct val="80000"/>
              </a:lnSpc>
              <a:spcBef>
                <a:spcPts val="0"/>
              </a:spcBef>
              <a:spcAft>
                <a:spcPts val="0"/>
              </a:spcAft>
              <a:buClr>
                <a:srgbClr val="F2F2F2"/>
              </a:buClr>
              <a:buSzPts val="4400"/>
              <a:buFont typeface="Arial"/>
              <a:buNone/>
              <a:defRPr sz="3600" b="1" i="0" u="none" strike="noStrike" cap="none">
                <a:solidFill>
                  <a:schemeClr val="bg1"/>
                </a:solidFill>
                <a:latin typeface="Outfit"/>
                <a:ea typeface="Outfit"/>
                <a:cs typeface="Outfit"/>
              </a:defRPr>
            </a:lvl1pPr>
            <a:lvl2pPr marR="0" lvl="1"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defRPr>
            </a:lvl2pPr>
            <a:lvl3pPr marR="0" lvl="2"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defRPr>
            </a:lvl3pPr>
            <a:lvl4pPr marR="0" lvl="3"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defRPr>
            </a:lvl4pPr>
            <a:lvl5pPr marR="0" lvl="4"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defRPr>
            </a:lvl5pPr>
            <a:lvl6pPr marR="0" lvl="5"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defRPr>
            </a:lvl6pPr>
            <a:lvl7pPr marR="0" lvl="6"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defRPr>
            </a:lvl7pPr>
            <a:lvl8pPr marR="0" lvl="7"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defRPr>
            </a:lvl8pPr>
            <a:lvl9pPr marR="0" lvl="8"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defRPr>
            </a:lvl9pPr>
          </a:lstStyle>
          <a:p>
            <a:pPr>
              <a:defRPr/>
            </a:pPr>
            <a:endParaRPr/>
          </a:p>
        </p:txBody>
      </p:sp>
      <p:sp>
        <p:nvSpPr>
          <p:cNvPr id="36" name="Google Shape;36;p55"/>
          <p:cNvSpPr txBox="1">
            <a:spLocks noGrp="1"/>
          </p:cNvSpPr>
          <p:nvPr>
            <p:ph type="body" idx="1"/>
          </p:nvPr>
        </p:nvSpPr>
        <p:spPr bwMode="auto">
          <a:xfrm>
            <a:off x="993738" y="2891183"/>
            <a:ext cx="10204520" cy="1940405"/>
          </a:xfrm>
          <a:prstGeom prst="rect">
            <a:avLst/>
          </a:prstGeom>
          <a:noFill/>
          <a:ln>
            <a:noFill/>
          </a:ln>
        </p:spPr>
        <p:txBody>
          <a:bodyPr spcFirstLastPara="1" wrap="square" lIns="91425" tIns="45700" rIns="91425" bIns="45700" anchor="t" anchorCtr="0">
            <a:normAutofit/>
          </a:bodyPr>
          <a:lstStyle>
            <a:lvl1pPr marL="0" marR="0" lvl="0" indent="0" algn="l">
              <a:lnSpc>
                <a:spcPct val="150000"/>
              </a:lnSpc>
              <a:spcBef>
                <a:spcPts val="0"/>
              </a:spcBef>
              <a:spcAft>
                <a:spcPts val="0"/>
              </a:spcAft>
              <a:buClr>
                <a:srgbClr val="152F4E"/>
              </a:buClr>
              <a:buSzPts val="1400"/>
              <a:buFont typeface="Arial"/>
              <a:buNone/>
              <a:defRPr sz="1200" b="0" i="0" u="none" strike="noStrike" cap="none">
                <a:solidFill>
                  <a:schemeClr val="bg1"/>
                </a:solidFill>
                <a:latin typeface="Open Sans"/>
                <a:ea typeface="Open Sans"/>
                <a:cs typeface="Open Sans"/>
              </a:defRPr>
            </a:lvl1pPr>
            <a:lvl2pPr marL="914400" marR="0" lvl="1" indent="-228600"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2pPr>
            <a:lvl3pPr marL="1371600" marR="0" lvl="2" indent="-228600"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3pPr>
            <a:lvl4pPr marL="1828800" marR="0" lvl="3" indent="-228600"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4pPr>
            <a:lvl5pPr marL="2286000" marR="0" lvl="4" indent="-228600"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5pPr>
            <a:lvl6pPr marL="2743200" marR="0" lvl="5" indent="-228600"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6pPr>
            <a:lvl7pPr marL="3200400" marR="0" lvl="6" indent="-228600"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7pPr>
            <a:lvl8pPr marL="3657600" marR="0" lvl="7" indent="-228600"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8pPr>
            <a:lvl9pPr marL="4114800" marR="0" lvl="8" indent="-228600"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9pPr>
          </a:lstStyle>
          <a:p>
            <a:pPr>
              <a:defRPr/>
            </a:pPr>
            <a:endParaRPr/>
          </a:p>
        </p:txBody>
      </p:sp>
      <p:sp>
        <p:nvSpPr>
          <p:cNvPr id="37" name="Google Shape;37;p55"/>
          <p:cNvSpPr txBox="1">
            <a:spLocks noGrp="1"/>
          </p:cNvSpPr>
          <p:nvPr>
            <p:ph type="body" idx="2"/>
          </p:nvPr>
        </p:nvSpPr>
        <p:spPr bwMode="auto">
          <a:xfrm>
            <a:off x="993737" y="2081369"/>
            <a:ext cx="10204520" cy="753498"/>
          </a:xfrm>
          <a:prstGeom prst="rect">
            <a:avLst/>
          </a:prstGeom>
          <a:noFill/>
          <a:ln>
            <a:noFill/>
          </a:ln>
        </p:spPr>
        <p:txBody>
          <a:bodyPr spcFirstLastPara="1" wrap="square" lIns="91425" tIns="45700" rIns="91425" bIns="45700" anchor="t" anchorCtr="0">
            <a:normAutofit/>
          </a:bodyPr>
          <a:lstStyle>
            <a:lvl1pPr marL="0" marR="0" lvl="0" indent="0" algn="l">
              <a:lnSpc>
                <a:spcPct val="100000"/>
              </a:lnSpc>
              <a:spcBef>
                <a:spcPts val="0"/>
              </a:spcBef>
              <a:spcAft>
                <a:spcPts val="0"/>
              </a:spcAft>
              <a:buClr>
                <a:srgbClr val="152F4E"/>
              </a:buClr>
              <a:buSzPts val="1600"/>
              <a:buFont typeface="Arial"/>
              <a:buNone/>
              <a:defRPr sz="1600" b="0" i="0" u="none" strike="noStrike" cap="none">
                <a:solidFill>
                  <a:schemeClr val="bg1"/>
                </a:solidFill>
                <a:latin typeface="Outfit"/>
                <a:ea typeface="Outfit"/>
                <a:cs typeface="Outfit"/>
              </a:defRPr>
            </a:lvl1pPr>
            <a:lvl2pPr marL="914400" marR="0" lvl="1" indent="-228600" algn="l">
              <a:lnSpc>
                <a:spcPct val="90000"/>
              </a:lnSpc>
              <a:spcBef>
                <a:spcPts val="500"/>
              </a:spcBef>
              <a:spcAft>
                <a:spcPts val="0"/>
              </a:spcAft>
              <a:buClr>
                <a:schemeClr val="dk1"/>
              </a:buClr>
              <a:buSzPts val="1800"/>
              <a:buFont typeface="Arial"/>
              <a:buNone/>
              <a:defRPr sz="1400" b="0" i="0" u="none" strike="noStrike" cap="none">
                <a:solidFill>
                  <a:srgbClr val="000000"/>
                </a:solidFill>
                <a:latin typeface="Arial"/>
                <a:ea typeface="Arial"/>
                <a:cs typeface="Arial"/>
              </a:defRPr>
            </a:lvl2pPr>
            <a:lvl3pPr marL="1371600" marR="0" lvl="2" indent="-342900" algn="l">
              <a:lnSpc>
                <a:spcPct val="90000"/>
              </a:lnSpc>
              <a:spcBef>
                <a:spcPts val="500"/>
              </a:spcBef>
              <a:spcAft>
                <a:spcPts val="0"/>
              </a:spcAft>
              <a:buClr>
                <a:schemeClr val="dk1"/>
              </a:buClr>
              <a:buSzPts val="1800"/>
              <a:buFont typeface="Arial"/>
              <a:buChar char="•"/>
              <a:defRPr sz="1400" b="0" i="0" u="none" strike="noStrike" cap="none">
                <a:solidFill>
                  <a:srgbClr val="000000"/>
                </a:solidFill>
                <a:latin typeface="Arial"/>
                <a:ea typeface="Arial"/>
                <a:cs typeface="Arial"/>
              </a:defRPr>
            </a:lvl3pPr>
            <a:lvl4pPr marL="1828800" marR="0" lvl="3" indent="-342900" algn="l">
              <a:lnSpc>
                <a:spcPct val="90000"/>
              </a:lnSpc>
              <a:spcBef>
                <a:spcPts val="500"/>
              </a:spcBef>
              <a:spcAft>
                <a:spcPts val="0"/>
              </a:spcAft>
              <a:buClr>
                <a:schemeClr val="dk1"/>
              </a:buClr>
              <a:buSzPts val="1800"/>
              <a:buFont typeface="Arial"/>
              <a:buChar char="•"/>
              <a:defRPr sz="1400" b="0" i="0" u="none" strike="noStrike" cap="none">
                <a:solidFill>
                  <a:srgbClr val="000000"/>
                </a:solidFill>
                <a:latin typeface="Arial"/>
                <a:ea typeface="Arial"/>
                <a:cs typeface="Arial"/>
              </a:defRPr>
            </a:lvl4pPr>
            <a:lvl5pPr marL="2286000" marR="0" lvl="4" indent="-342900" algn="l">
              <a:lnSpc>
                <a:spcPct val="90000"/>
              </a:lnSpc>
              <a:spcBef>
                <a:spcPts val="500"/>
              </a:spcBef>
              <a:spcAft>
                <a:spcPts val="0"/>
              </a:spcAft>
              <a:buClr>
                <a:schemeClr val="dk1"/>
              </a:buClr>
              <a:buSzPts val="1800"/>
              <a:buFont typeface="Arial"/>
              <a:buChar char="•"/>
              <a:defRPr sz="1400" b="0" i="0" u="none" strike="noStrike" cap="none">
                <a:solidFill>
                  <a:srgbClr val="000000"/>
                </a:solidFill>
                <a:latin typeface="Arial"/>
                <a:ea typeface="Arial"/>
                <a:cs typeface="Arial"/>
              </a:defRPr>
            </a:lvl5pPr>
            <a:lvl6pPr marL="2743200" marR="0" lvl="5" indent="-342900" algn="l">
              <a:lnSpc>
                <a:spcPct val="90000"/>
              </a:lnSpc>
              <a:spcBef>
                <a:spcPts val="500"/>
              </a:spcBef>
              <a:spcAft>
                <a:spcPts val="0"/>
              </a:spcAft>
              <a:buClr>
                <a:schemeClr val="dk1"/>
              </a:buClr>
              <a:buSzPts val="1800"/>
              <a:buFont typeface="Arial"/>
              <a:buChar char="•"/>
              <a:defRPr sz="1400" b="0" i="0" u="none" strike="noStrike" cap="none">
                <a:solidFill>
                  <a:srgbClr val="000000"/>
                </a:solidFill>
                <a:latin typeface="Arial"/>
                <a:ea typeface="Arial"/>
                <a:cs typeface="Arial"/>
              </a:defRPr>
            </a:lvl6pPr>
            <a:lvl7pPr marL="3200400" marR="0" lvl="6" indent="-342900" algn="l">
              <a:lnSpc>
                <a:spcPct val="90000"/>
              </a:lnSpc>
              <a:spcBef>
                <a:spcPts val="500"/>
              </a:spcBef>
              <a:spcAft>
                <a:spcPts val="0"/>
              </a:spcAft>
              <a:buClr>
                <a:schemeClr val="dk1"/>
              </a:buClr>
              <a:buSzPts val="1800"/>
              <a:buFont typeface="Arial"/>
              <a:buChar char="•"/>
              <a:defRPr sz="1400" b="0" i="0" u="none" strike="noStrike" cap="none">
                <a:solidFill>
                  <a:srgbClr val="000000"/>
                </a:solidFill>
                <a:latin typeface="Arial"/>
                <a:ea typeface="Arial"/>
                <a:cs typeface="Arial"/>
              </a:defRPr>
            </a:lvl7pPr>
            <a:lvl8pPr marL="3657600" marR="0" lvl="7" indent="-342900" algn="l">
              <a:lnSpc>
                <a:spcPct val="90000"/>
              </a:lnSpc>
              <a:spcBef>
                <a:spcPts val="500"/>
              </a:spcBef>
              <a:spcAft>
                <a:spcPts val="0"/>
              </a:spcAft>
              <a:buClr>
                <a:schemeClr val="dk1"/>
              </a:buClr>
              <a:buSzPts val="1800"/>
              <a:buFont typeface="Arial"/>
              <a:buChar char="•"/>
              <a:defRPr sz="1400" b="0" i="0" u="none" strike="noStrike" cap="none">
                <a:solidFill>
                  <a:srgbClr val="000000"/>
                </a:solidFill>
                <a:latin typeface="Arial"/>
                <a:ea typeface="Arial"/>
                <a:cs typeface="Arial"/>
              </a:defRPr>
            </a:lvl8pPr>
            <a:lvl9pPr marL="4114800" marR="0" lvl="8" indent="-342900" algn="l">
              <a:lnSpc>
                <a:spcPct val="90000"/>
              </a:lnSpc>
              <a:spcBef>
                <a:spcPts val="500"/>
              </a:spcBef>
              <a:spcAft>
                <a:spcPts val="0"/>
              </a:spcAft>
              <a:buClr>
                <a:schemeClr val="dk1"/>
              </a:buClr>
              <a:buSzPts val="1800"/>
              <a:buFont typeface="Arial"/>
              <a:buChar char="•"/>
              <a:defRPr sz="1400" b="0" i="0" u="none" strike="noStrike" cap="none">
                <a:solidFill>
                  <a:srgbClr val="000000"/>
                </a:solidFill>
                <a:latin typeface="Arial"/>
                <a:ea typeface="Arial"/>
                <a:cs typeface="Arial"/>
              </a:defRPr>
            </a:lvl9pPr>
          </a:lstStyle>
          <a:p>
            <a:pPr>
              <a:defRPr/>
            </a:pPr>
            <a:endParaRPr/>
          </a:p>
        </p:txBody>
      </p:sp>
      <p:sp>
        <p:nvSpPr>
          <p:cNvPr id="38" name="Google Shape;38;p55"/>
          <p:cNvSpPr txBox="1"/>
          <p:nvPr/>
        </p:nvSpPr>
        <p:spPr bwMode="auto">
          <a:xfrm>
            <a:off x="279164" y="247207"/>
            <a:ext cx="1846216" cy="276999"/>
          </a:xfrm>
          <a:prstGeom prst="rect">
            <a:avLst/>
          </a:prstGeom>
          <a:noFill/>
          <a:ln>
            <a:noFill/>
          </a:ln>
        </p:spPr>
        <p:txBody>
          <a:bodyPr spcFirstLastPara="1" wrap="square" lIns="91425" tIns="45700" rIns="91425" bIns="45700" anchor="t" anchorCtr="0">
            <a:spAutoFit/>
          </a:bodyPr>
          <a:lstStyle/>
          <a:p>
            <a:pPr marL="0" marR="0" lvl="0" indent="0" algn="l">
              <a:lnSpc>
                <a:spcPct val="100000"/>
              </a:lnSpc>
              <a:spcBef>
                <a:spcPts val="0"/>
              </a:spcBef>
              <a:spcAft>
                <a:spcPts val="0"/>
              </a:spcAft>
              <a:buClr>
                <a:srgbClr val="000000"/>
              </a:buClr>
              <a:buSzPts val="1200"/>
              <a:buFont typeface="Arial"/>
              <a:buNone/>
              <a:defRPr/>
            </a:pPr>
            <a:r>
              <a:rPr lang="en-US" sz="1200" b="0" i="0" u="none" strike="noStrike" cap="none">
                <a:solidFill>
                  <a:schemeClr val="bg1"/>
                </a:solidFill>
                <a:latin typeface="Outfit"/>
                <a:ea typeface="Helvetica Neue"/>
                <a:cs typeface="Helvetica Neue"/>
              </a:rPr>
              <a:t>www.cells.es</a:t>
            </a:r>
            <a:endParaRPr sz="1200" b="0" i="0" u="none" strike="noStrike" cap="none">
              <a:solidFill>
                <a:schemeClr val="bg1"/>
              </a:solidFill>
              <a:latin typeface="Outfit"/>
              <a:ea typeface="Helvetica Neue"/>
              <a:cs typeface="Helvetica Neue"/>
            </a:endParaRPr>
          </a:p>
        </p:txBody>
      </p:sp>
      <p:pic>
        <p:nvPicPr>
          <p:cNvPr id="2" name="Imagen 1" descr="Icono&#10;&#10;Descripción generada automáticamente"/>
          <p:cNvPicPr>
            <a:picLocks noChangeAspect="1"/>
          </p:cNvPicPr>
          <p:nvPr userDrawn="1"/>
        </p:nvPicPr>
        <p:blipFill>
          <a:blip r:embed="rId2"/>
          <a:stretch/>
        </p:blipFill>
        <p:spPr bwMode="auto">
          <a:xfrm>
            <a:off x="368785" y="6363478"/>
            <a:ext cx="1690043" cy="209782"/>
          </a:xfrm>
          <a:prstGeom prst="rect">
            <a:avLst/>
          </a:prstGeom>
        </p:spPr>
      </p:pic>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PhAnim="0" matchingName="2_Solo el título" preserve="1" userDrawn="1">
  <p:cSld name="3_Solo el título">
    <p:bg>
      <p:bgPr>
        <a:solidFill>
          <a:srgbClr val="3858A4"/>
        </a:solidFill>
        <a:effectLst/>
      </p:bgPr>
    </p:bg>
    <p:spTree>
      <p:nvGrpSpPr>
        <p:cNvPr id="1" name=""/>
        <p:cNvGrpSpPr/>
        <p:nvPr/>
      </p:nvGrpSpPr>
      <p:grpSpPr bwMode="auto">
        <a:xfrm>
          <a:off x="0" y="0"/>
          <a:ext cx="0" cy="0"/>
          <a:chOff x="0" y="0"/>
          <a:chExt cx="0" cy="0"/>
        </a:xfrm>
      </p:grpSpPr>
      <p:sp>
        <p:nvSpPr>
          <p:cNvPr id="41" name="Google Shape;41;p56"/>
          <p:cNvSpPr>
            <a:spLocks noGrp="1"/>
          </p:cNvSpPr>
          <p:nvPr>
            <p:ph type="pic" idx="2"/>
          </p:nvPr>
        </p:nvSpPr>
        <p:spPr bwMode="auto">
          <a:xfrm>
            <a:off x="6843861" y="0"/>
            <a:ext cx="5361124" cy="6858000"/>
          </a:xfrm>
          <a:prstGeom prst="rect">
            <a:avLst/>
          </a:prstGeom>
          <a:noFill/>
          <a:ln>
            <a:noFill/>
          </a:ln>
        </p:spPr>
        <p:txBody>
          <a:bodyPr/>
          <a:lstStyle>
            <a:lvl1pPr>
              <a:defRPr>
                <a:solidFill>
                  <a:schemeClr val="bg1"/>
                </a:solidFill>
                <a:latin typeface="Open Sans"/>
                <a:ea typeface="Open Sans"/>
                <a:cs typeface="Open Sans"/>
              </a:defRPr>
            </a:lvl1pPr>
          </a:lstStyle>
          <a:p>
            <a:pPr>
              <a:defRPr/>
            </a:pPr>
            <a:endParaRPr lang="es-ES"/>
          </a:p>
        </p:txBody>
      </p:sp>
      <p:sp>
        <p:nvSpPr>
          <p:cNvPr id="43" name="Google Shape;43;p56"/>
          <p:cNvSpPr txBox="1">
            <a:spLocks noGrp="1"/>
          </p:cNvSpPr>
          <p:nvPr>
            <p:ph type="body" idx="1"/>
          </p:nvPr>
        </p:nvSpPr>
        <p:spPr bwMode="auto">
          <a:xfrm>
            <a:off x="993739" y="2592729"/>
            <a:ext cx="4909119" cy="3185771"/>
          </a:xfrm>
          <a:prstGeom prst="rect">
            <a:avLst/>
          </a:prstGeom>
          <a:noFill/>
          <a:ln>
            <a:noFill/>
          </a:ln>
        </p:spPr>
        <p:txBody>
          <a:bodyPr spcFirstLastPara="1" wrap="square" lIns="91425" tIns="45700" rIns="91425" bIns="45700" anchor="t" anchorCtr="0">
            <a:normAutofit/>
          </a:bodyPr>
          <a:lstStyle>
            <a:lvl1pPr marL="0" marR="0" lvl="0" indent="0" algn="l">
              <a:lnSpc>
                <a:spcPct val="150000"/>
              </a:lnSpc>
              <a:spcBef>
                <a:spcPts val="0"/>
              </a:spcBef>
              <a:spcAft>
                <a:spcPts val="0"/>
              </a:spcAft>
              <a:buClr>
                <a:srgbClr val="152F4E"/>
              </a:buClr>
              <a:buSzPts val="1400"/>
              <a:buFont typeface="Arial"/>
              <a:buNone/>
              <a:defRPr sz="1200" b="0" i="0" u="none" strike="noStrike" cap="none">
                <a:solidFill>
                  <a:schemeClr val="bg1"/>
                </a:solidFill>
                <a:latin typeface="Open Sans"/>
                <a:ea typeface="Open Sans"/>
                <a:cs typeface="Open Sans"/>
              </a:defRPr>
            </a:lvl1pPr>
            <a:lvl2pPr marL="914400" marR="0" lvl="1" indent="-228600"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2pPr>
            <a:lvl3pPr marL="1371600" marR="0" lvl="2" indent="-228600"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3pPr>
            <a:lvl4pPr marL="1828800" marR="0" lvl="3" indent="-228600"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4pPr>
            <a:lvl5pPr marL="2286000" marR="0" lvl="4" indent="-228600"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5pPr>
            <a:lvl6pPr marL="2743200" marR="0" lvl="5" indent="-228600"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6pPr>
            <a:lvl7pPr marL="3200400" marR="0" lvl="6" indent="-228600"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7pPr>
            <a:lvl8pPr marL="3657600" marR="0" lvl="7" indent="-228600"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8pPr>
            <a:lvl9pPr marL="4114800" marR="0" lvl="8" indent="-228600"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9pPr>
          </a:lstStyle>
          <a:p>
            <a:pPr>
              <a:defRPr/>
            </a:pPr>
            <a:endParaRPr/>
          </a:p>
        </p:txBody>
      </p:sp>
      <p:sp>
        <p:nvSpPr>
          <p:cNvPr id="44" name="Google Shape;44;p56"/>
          <p:cNvSpPr txBox="1"/>
          <p:nvPr/>
        </p:nvSpPr>
        <p:spPr bwMode="auto">
          <a:xfrm>
            <a:off x="279164" y="247207"/>
            <a:ext cx="1846216" cy="276999"/>
          </a:xfrm>
          <a:prstGeom prst="rect">
            <a:avLst/>
          </a:prstGeom>
          <a:noFill/>
          <a:ln>
            <a:noFill/>
          </a:ln>
        </p:spPr>
        <p:txBody>
          <a:bodyPr spcFirstLastPara="1" wrap="square" lIns="91425" tIns="45700" rIns="91425" bIns="45700" anchor="t" anchorCtr="0">
            <a:spAutoFit/>
          </a:bodyPr>
          <a:lstStyle/>
          <a:p>
            <a:pPr marL="0" marR="0" lvl="0" indent="0" algn="l">
              <a:lnSpc>
                <a:spcPct val="100000"/>
              </a:lnSpc>
              <a:spcBef>
                <a:spcPts val="0"/>
              </a:spcBef>
              <a:spcAft>
                <a:spcPts val="0"/>
              </a:spcAft>
              <a:buClr>
                <a:srgbClr val="000000"/>
              </a:buClr>
              <a:buSzPts val="1200"/>
              <a:buFont typeface="Arial"/>
              <a:buNone/>
              <a:defRPr/>
            </a:pPr>
            <a:r>
              <a:rPr lang="en-US" sz="1200" b="0" i="0" u="none" strike="noStrike" cap="none">
                <a:solidFill>
                  <a:schemeClr val="bg1"/>
                </a:solidFill>
                <a:latin typeface="Outfit"/>
                <a:ea typeface="Helvetica Neue"/>
                <a:cs typeface="Helvetica Neue"/>
              </a:rPr>
              <a:t>www.cells.es</a:t>
            </a:r>
            <a:endParaRPr sz="1200" b="0" i="0" u="none" strike="noStrike" cap="none">
              <a:solidFill>
                <a:schemeClr val="bg1"/>
              </a:solidFill>
              <a:latin typeface="Outfit"/>
              <a:ea typeface="Helvetica Neue"/>
              <a:cs typeface="Helvetica Neue"/>
            </a:endParaRPr>
          </a:p>
        </p:txBody>
      </p:sp>
      <p:sp>
        <p:nvSpPr>
          <p:cNvPr id="2" name="Google Shape;48;p57"/>
          <p:cNvSpPr txBox="1">
            <a:spLocks noGrp="1"/>
          </p:cNvSpPr>
          <p:nvPr>
            <p:ph type="title"/>
          </p:nvPr>
        </p:nvSpPr>
        <p:spPr bwMode="auto">
          <a:xfrm>
            <a:off x="993740" y="774589"/>
            <a:ext cx="4909119" cy="1563498"/>
          </a:xfrm>
          <a:prstGeom prst="rect">
            <a:avLst/>
          </a:prstGeom>
          <a:noFill/>
          <a:ln>
            <a:noFill/>
          </a:ln>
        </p:spPr>
        <p:txBody>
          <a:bodyPr spcFirstLastPara="1" wrap="square" lIns="91425" tIns="45700" rIns="91425" bIns="45700" anchor="t" anchorCtr="0">
            <a:noAutofit/>
          </a:bodyPr>
          <a:lstStyle>
            <a:lvl1pPr marR="0" lvl="0" algn="l">
              <a:lnSpc>
                <a:spcPct val="80000"/>
              </a:lnSpc>
              <a:spcBef>
                <a:spcPts val="0"/>
              </a:spcBef>
              <a:spcAft>
                <a:spcPts val="0"/>
              </a:spcAft>
              <a:buClr>
                <a:srgbClr val="F2F2F2"/>
              </a:buClr>
              <a:buSzPts val="4400"/>
              <a:buFont typeface="Arial"/>
              <a:buNone/>
              <a:defRPr sz="3600" b="1" i="0" u="none" strike="noStrike" cap="none">
                <a:solidFill>
                  <a:schemeClr val="bg1"/>
                </a:solidFill>
                <a:latin typeface="Outfit"/>
                <a:ea typeface="Outfit"/>
                <a:cs typeface="Outfit"/>
              </a:defRPr>
            </a:lvl1pPr>
            <a:lvl2pPr marR="0" lvl="1"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defRPr>
            </a:lvl2pPr>
            <a:lvl3pPr marR="0" lvl="2"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defRPr>
            </a:lvl3pPr>
            <a:lvl4pPr marR="0" lvl="3"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defRPr>
            </a:lvl4pPr>
            <a:lvl5pPr marR="0" lvl="4"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defRPr>
            </a:lvl5pPr>
            <a:lvl6pPr marR="0" lvl="5"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defRPr>
            </a:lvl6pPr>
            <a:lvl7pPr marR="0" lvl="6"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defRPr>
            </a:lvl7pPr>
            <a:lvl8pPr marR="0" lvl="7"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defRPr>
            </a:lvl8pPr>
            <a:lvl9pPr marR="0" lvl="8"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defRPr>
            </a:lvl9pPr>
          </a:lstStyle>
          <a:p>
            <a:pPr>
              <a:defRPr/>
            </a:pPr>
            <a:endParaRPr/>
          </a:p>
        </p:txBody>
      </p:sp>
      <p:pic>
        <p:nvPicPr>
          <p:cNvPr id="3" name="Imagen 2" descr="Icono&#10;&#10;Descripción generada automáticamente"/>
          <p:cNvPicPr>
            <a:picLocks noChangeAspect="1"/>
          </p:cNvPicPr>
          <p:nvPr userDrawn="1"/>
        </p:nvPicPr>
        <p:blipFill>
          <a:blip r:embed="rId2"/>
          <a:stretch/>
        </p:blipFill>
        <p:spPr bwMode="auto">
          <a:xfrm>
            <a:off x="368785" y="6363478"/>
            <a:ext cx="1690043" cy="209782"/>
          </a:xfrm>
          <a:prstGeom prst="rect">
            <a:avLst/>
          </a:prstGeom>
        </p:spPr>
      </p:pic>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PhAnim="0" matchingName="2_Solo el título" preserve="1" userDrawn="1">
  <p:cSld name="3_Solo el título">
    <p:bg>
      <p:bgPr>
        <a:solidFill>
          <a:srgbClr val="3858A4"/>
        </a:solidFill>
        <a:effectLst/>
      </p:bgPr>
    </p:bg>
    <p:spTree>
      <p:nvGrpSpPr>
        <p:cNvPr id="1" name=""/>
        <p:cNvGrpSpPr/>
        <p:nvPr/>
      </p:nvGrpSpPr>
      <p:grpSpPr bwMode="auto">
        <a:xfrm>
          <a:off x="0" y="0"/>
          <a:ext cx="0" cy="0"/>
          <a:chOff x="0" y="0"/>
          <a:chExt cx="0" cy="0"/>
        </a:xfrm>
      </p:grpSpPr>
      <p:sp>
        <p:nvSpPr>
          <p:cNvPr id="55" name="Google Shape;55;p58"/>
          <p:cNvSpPr>
            <a:spLocks noGrp="1"/>
          </p:cNvSpPr>
          <p:nvPr>
            <p:ph type="pic" idx="2"/>
          </p:nvPr>
        </p:nvSpPr>
        <p:spPr bwMode="auto">
          <a:xfrm>
            <a:off x="8066637" y="0"/>
            <a:ext cx="4138347" cy="3429000"/>
          </a:xfrm>
          <a:prstGeom prst="rect">
            <a:avLst/>
          </a:prstGeom>
          <a:noFill/>
          <a:ln>
            <a:noFill/>
          </a:ln>
        </p:spPr>
        <p:txBody>
          <a:bodyPr/>
          <a:lstStyle>
            <a:lvl1pPr>
              <a:defRPr>
                <a:solidFill>
                  <a:schemeClr val="bg1"/>
                </a:solidFill>
                <a:latin typeface="Open Sans"/>
                <a:ea typeface="Open Sans"/>
                <a:cs typeface="Open Sans"/>
              </a:defRPr>
            </a:lvl1pPr>
          </a:lstStyle>
          <a:p>
            <a:pPr>
              <a:defRPr/>
            </a:pPr>
            <a:endParaRPr lang="es-ES"/>
          </a:p>
        </p:txBody>
      </p:sp>
      <p:sp>
        <p:nvSpPr>
          <p:cNvPr id="56" name="Google Shape;56;p58"/>
          <p:cNvSpPr>
            <a:spLocks noGrp="1"/>
          </p:cNvSpPr>
          <p:nvPr>
            <p:ph type="pic" idx="3"/>
          </p:nvPr>
        </p:nvSpPr>
        <p:spPr bwMode="auto">
          <a:xfrm>
            <a:off x="8066637" y="3429000"/>
            <a:ext cx="4138347" cy="3429000"/>
          </a:xfrm>
          <a:prstGeom prst="rect">
            <a:avLst/>
          </a:prstGeom>
          <a:noFill/>
          <a:ln>
            <a:noFill/>
          </a:ln>
        </p:spPr>
        <p:txBody>
          <a:bodyPr/>
          <a:lstStyle>
            <a:lvl1pPr>
              <a:defRPr>
                <a:solidFill>
                  <a:schemeClr val="bg1"/>
                </a:solidFill>
                <a:latin typeface="Open Sans"/>
                <a:ea typeface="Open Sans"/>
                <a:cs typeface="Open Sans"/>
              </a:defRPr>
            </a:lvl1pPr>
          </a:lstStyle>
          <a:p>
            <a:pPr>
              <a:defRPr/>
            </a:pPr>
            <a:endParaRPr lang="es-ES"/>
          </a:p>
        </p:txBody>
      </p:sp>
      <p:sp>
        <p:nvSpPr>
          <p:cNvPr id="57" name="Google Shape;57;p58"/>
          <p:cNvSpPr txBox="1">
            <a:spLocks noGrp="1"/>
          </p:cNvSpPr>
          <p:nvPr>
            <p:ph type="body" idx="1"/>
          </p:nvPr>
        </p:nvSpPr>
        <p:spPr bwMode="auto">
          <a:xfrm>
            <a:off x="993740" y="2481535"/>
            <a:ext cx="6158498" cy="3296965"/>
          </a:xfrm>
          <a:prstGeom prst="rect">
            <a:avLst/>
          </a:prstGeom>
          <a:noFill/>
          <a:ln>
            <a:noFill/>
          </a:ln>
        </p:spPr>
        <p:txBody>
          <a:bodyPr spcFirstLastPara="1" wrap="square" lIns="91425" tIns="45700" rIns="91425" bIns="45700" anchor="t" anchorCtr="0">
            <a:normAutofit/>
          </a:bodyPr>
          <a:lstStyle>
            <a:lvl1pPr marL="0" marR="0" lvl="0" indent="0" algn="l">
              <a:lnSpc>
                <a:spcPct val="150000"/>
              </a:lnSpc>
              <a:spcBef>
                <a:spcPts val="0"/>
              </a:spcBef>
              <a:spcAft>
                <a:spcPts val="0"/>
              </a:spcAft>
              <a:buClr>
                <a:srgbClr val="152F4E"/>
              </a:buClr>
              <a:buSzPts val="1400"/>
              <a:buFont typeface="Arial"/>
              <a:buNone/>
              <a:defRPr sz="1200" b="0" i="0" u="none" strike="noStrike" cap="none">
                <a:solidFill>
                  <a:schemeClr val="bg1"/>
                </a:solidFill>
                <a:latin typeface="Open Sans"/>
                <a:ea typeface="Open Sans"/>
                <a:cs typeface="Open Sans"/>
              </a:defRPr>
            </a:lvl1pPr>
            <a:lvl2pPr marL="914400" marR="0" lvl="1" indent="-228600"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2pPr>
            <a:lvl3pPr marL="1371600" marR="0" lvl="2" indent="-228600"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3pPr>
            <a:lvl4pPr marL="1828800" marR="0" lvl="3" indent="-228600"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4pPr>
            <a:lvl5pPr marL="2286000" marR="0" lvl="4" indent="-228600"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5pPr>
            <a:lvl6pPr marL="2743200" marR="0" lvl="5" indent="-228600"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6pPr>
            <a:lvl7pPr marL="3200400" marR="0" lvl="6" indent="-228600"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7pPr>
            <a:lvl8pPr marL="3657600" marR="0" lvl="7" indent="-228600"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8pPr>
            <a:lvl9pPr marL="4114800" marR="0" lvl="8" indent="-228600"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9pPr>
          </a:lstStyle>
          <a:p>
            <a:pPr>
              <a:defRPr/>
            </a:pPr>
            <a:endParaRPr/>
          </a:p>
        </p:txBody>
      </p:sp>
      <p:sp>
        <p:nvSpPr>
          <p:cNvPr id="58" name="Google Shape;58;p58"/>
          <p:cNvSpPr txBox="1"/>
          <p:nvPr/>
        </p:nvSpPr>
        <p:spPr bwMode="auto">
          <a:xfrm>
            <a:off x="279164" y="247207"/>
            <a:ext cx="1846216" cy="276999"/>
          </a:xfrm>
          <a:prstGeom prst="rect">
            <a:avLst/>
          </a:prstGeom>
          <a:noFill/>
          <a:ln>
            <a:noFill/>
          </a:ln>
        </p:spPr>
        <p:txBody>
          <a:bodyPr spcFirstLastPara="1" wrap="square" lIns="91425" tIns="45700" rIns="91425" bIns="45700" anchor="t" anchorCtr="0">
            <a:spAutoFit/>
          </a:bodyPr>
          <a:lstStyle/>
          <a:p>
            <a:pPr marL="0" marR="0" lvl="0" indent="0" algn="l">
              <a:lnSpc>
                <a:spcPct val="100000"/>
              </a:lnSpc>
              <a:spcBef>
                <a:spcPts val="0"/>
              </a:spcBef>
              <a:spcAft>
                <a:spcPts val="0"/>
              </a:spcAft>
              <a:buClr>
                <a:srgbClr val="000000"/>
              </a:buClr>
              <a:buSzPts val="1200"/>
              <a:buFont typeface="Arial"/>
              <a:buNone/>
              <a:defRPr/>
            </a:pPr>
            <a:r>
              <a:rPr lang="en-US" sz="1200" b="0" i="0" u="none" strike="noStrike" cap="none">
                <a:solidFill>
                  <a:schemeClr val="bg1"/>
                </a:solidFill>
                <a:latin typeface="Outfit"/>
                <a:ea typeface="Helvetica Neue"/>
                <a:cs typeface="Helvetica Neue"/>
              </a:rPr>
              <a:t>www.cells.es</a:t>
            </a:r>
            <a:endParaRPr sz="1200" b="0" i="0" u="none" strike="noStrike" cap="none">
              <a:solidFill>
                <a:schemeClr val="bg1"/>
              </a:solidFill>
              <a:latin typeface="Outfit"/>
              <a:ea typeface="Helvetica Neue"/>
              <a:cs typeface="Helvetica Neue"/>
            </a:endParaRPr>
          </a:p>
        </p:txBody>
      </p:sp>
      <p:sp>
        <p:nvSpPr>
          <p:cNvPr id="2" name="Google Shape;48;p57"/>
          <p:cNvSpPr txBox="1">
            <a:spLocks noGrp="1"/>
          </p:cNvSpPr>
          <p:nvPr>
            <p:ph type="title"/>
          </p:nvPr>
        </p:nvSpPr>
        <p:spPr bwMode="auto">
          <a:xfrm>
            <a:off x="993740" y="774588"/>
            <a:ext cx="6158498" cy="1456565"/>
          </a:xfrm>
          <a:prstGeom prst="rect">
            <a:avLst/>
          </a:prstGeom>
          <a:noFill/>
          <a:ln>
            <a:noFill/>
          </a:ln>
        </p:spPr>
        <p:txBody>
          <a:bodyPr spcFirstLastPara="1" wrap="square" lIns="91425" tIns="45700" rIns="91425" bIns="45700" anchor="t" anchorCtr="0">
            <a:noAutofit/>
          </a:bodyPr>
          <a:lstStyle>
            <a:lvl1pPr marR="0" lvl="0" algn="l">
              <a:lnSpc>
                <a:spcPct val="80000"/>
              </a:lnSpc>
              <a:spcBef>
                <a:spcPts val="0"/>
              </a:spcBef>
              <a:spcAft>
                <a:spcPts val="0"/>
              </a:spcAft>
              <a:buClr>
                <a:srgbClr val="F2F2F2"/>
              </a:buClr>
              <a:buSzPts val="4400"/>
              <a:buFont typeface="Arial"/>
              <a:buNone/>
              <a:defRPr sz="3600" b="1" i="0" u="none" strike="noStrike" cap="none">
                <a:solidFill>
                  <a:schemeClr val="bg1"/>
                </a:solidFill>
                <a:latin typeface="Outfit"/>
                <a:ea typeface="Outfit"/>
                <a:cs typeface="Outfit"/>
              </a:defRPr>
            </a:lvl1pPr>
            <a:lvl2pPr marR="0" lvl="1"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defRPr>
            </a:lvl2pPr>
            <a:lvl3pPr marR="0" lvl="2"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defRPr>
            </a:lvl3pPr>
            <a:lvl4pPr marR="0" lvl="3"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defRPr>
            </a:lvl4pPr>
            <a:lvl5pPr marR="0" lvl="4"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defRPr>
            </a:lvl5pPr>
            <a:lvl6pPr marR="0" lvl="5"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defRPr>
            </a:lvl6pPr>
            <a:lvl7pPr marR="0" lvl="6"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defRPr>
            </a:lvl7pPr>
            <a:lvl8pPr marR="0" lvl="7"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defRPr>
            </a:lvl8pPr>
            <a:lvl9pPr marR="0" lvl="8"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defRPr>
            </a:lvl9pPr>
          </a:lstStyle>
          <a:p>
            <a:pPr>
              <a:defRPr/>
            </a:pPr>
            <a:endParaRPr/>
          </a:p>
        </p:txBody>
      </p:sp>
      <p:pic>
        <p:nvPicPr>
          <p:cNvPr id="3" name="Imagen 2" descr="Icono&#10;&#10;Descripción generada automáticamente"/>
          <p:cNvPicPr>
            <a:picLocks noChangeAspect="1"/>
          </p:cNvPicPr>
          <p:nvPr userDrawn="1"/>
        </p:nvPicPr>
        <p:blipFill>
          <a:blip r:embed="rId2"/>
          <a:stretch/>
        </p:blipFill>
        <p:spPr bwMode="auto">
          <a:xfrm>
            <a:off x="368785" y="6363478"/>
            <a:ext cx="1690043" cy="209782"/>
          </a:xfrm>
          <a:prstGeom prst="rect">
            <a:avLst/>
          </a:prstGeom>
        </p:spPr>
      </p:pic>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PhAnim="0" matchingName="2_Solo el título" preserve="1" userDrawn="1">
  <p:cSld name="3_Solo el título">
    <p:bg>
      <p:bgPr>
        <a:solidFill>
          <a:srgbClr val="3858A4"/>
        </a:solidFill>
        <a:effectLst/>
      </p:bgPr>
    </p:bg>
    <p:spTree>
      <p:nvGrpSpPr>
        <p:cNvPr id="1" name=""/>
        <p:cNvGrpSpPr/>
        <p:nvPr/>
      </p:nvGrpSpPr>
      <p:grpSpPr bwMode="auto">
        <a:xfrm>
          <a:off x="0" y="0"/>
          <a:ext cx="0" cy="0"/>
          <a:chOff x="0" y="0"/>
          <a:chExt cx="0" cy="0"/>
        </a:xfrm>
      </p:grpSpPr>
      <p:sp>
        <p:nvSpPr>
          <p:cNvPr id="63" name="Google Shape;63;p59"/>
          <p:cNvSpPr>
            <a:spLocks noGrp="1"/>
          </p:cNvSpPr>
          <p:nvPr>
            <p:ph type="pic" idx="2"/>
          </p:nvPr>
        </p:nvSpPr>
        <p:spPr bwMode="auto">
          <a:xfrm>
            <a:off x="8066637" y="0"/>
            <a:ext cx="4138347" cy="3429000"/>
          </a:xfrm>
          <a:prstGeom prst="rect">
            <a:avLst/>
          </a:prstGeom>
          <a:noFill/>
          <a:ln>
            <a:noFill/>
          </a:ln>
        </p:spPr>
        <p:txBody>
          <a:bodyPr/>
          <a:lstStyle>
            <a:lvl1pPr>
              <a:defRPr>
                <a:solidFill>
                  <a:schemeClr val="bg1"/>
                </a:solidFill>
                <a:latin typeface="Open Sans"/>
                <a:ea typeface="Open Sans"/>
                <a:cs typeface="Open Sans"/>
              </a:defRPr>
            </a:lvl1pPr>
          </a:lstStyle>
          <a:p>
            <a:pPr>
              <a:defRPr/>
            </a:pPr>
            <a:endParaRPr lang="es-ES"/>
          </a:p>
        </p:txBody>
      </p:sp>
      <p:sp>
        <p:nvSpPr>
          <p:cNvPr id="64" name="Google Shape;64;p59"/>
          <p:cNvSpPr>
            <a:spLocks noGrp="1"/>
          </p:cNvSpPr>
          <p:nvPr>
            <p:ph type="pic" idx="3"/>
          </p:nvPr>
        </p:nvSpPr>
        <p:spPr bwMode="auto">
          <a:xfrm>
            <a:off x="8066637" y="3429000"/>
            <a:ext cx="4138347" cy="3429000"/>
          </a:xfrm>
          <a:prstGeom prst="rect">
            <a:avLst/>
          </a:prstGeom>
          <a:noFill/>
          <a:ln>
            <a:noFill/>
          </a:ln>
        </p:spPr>
        <p:txBody>
          <a:bodyPr/>
          <a:lstStyle>
            <a:lvl1pPr>
              <a:defRPr>
                <a:solidFill>
                  <a:schemeClr val="bg1"/>
                </a:solidFill>
                <a:latin typeface="Open Sans"/>
                <a:ea typeface="Open Sans"/>
                <a:cs typeface="Open Sans"/>
              </a:defRPr>
            </a:lvl1pPr>
          </a:lstStyle>
          <a:p>
            <a:pPr>
              <a:defRPr/>
            </a:pPr>
            <a:endParaRPr lang="es-ES"/>
          </a:p>
        </p:txBody>
      </p:sp>
      <p:sp>
        <p:nvSpPr>
          <p:cNvPr id="65" name="Google Shape;65;p59"/>
          <p:cNvSpPr txBox="1">
            <a:spLocks noGrp="1"/>
          </p:cNvSpPr>
          <p:nvPr>
            <p:ph type="body" idx="4"/>
          </p:nvPr>
        </p:nvSpPr>
        <p:spPr bwMode="auto">
          <a:xfrm>
            <a:off x="993739" y="3429000"/>
            <a:ext cx="6158499" cy="2349500"/>
          </a:xfrm>
          <a:prstGeom prst="rect">
            <a:avLst/>
          </a:prstGeom>
          <a:noFill/>
          <a:ln>
            <a:noFill/>
          </a:ln>
        </p:spPr>
        <p:txBody>
          <a:bodyPr spcFirstLastPara="1" wrap="square" lIns="91425" tIns="45700" rIns="91425" bIns="45700" anchor="t" anchorCtr="0">
            <a:normAutofit/>
          </a:bodyPr>
          <a:lstStyle>
            <a:lvl1pPr marL="0" marR="0" lvl="0" indent="0" algn="l">
              <a:lnSpc>
                <a:spcPct val="150000"/>
              </a:lnSpc>
              <a:spcBef>
                <a:spcPts val="0"/>
              </a:spcBef>
              <a:spcAft>
                <a:spcPts val="0"/>
              </a:spcAft>
              <a:buClr>
                <a:srgbClr val="152F4E"/>
              </a:buClr>
              <a:buSzPts val="1400"/>
              <a:buFont typeface="Arial"/>
              <a:buNone/>
              <a:defRPr sz="1200" b="0" i="0" u="none" strike="noStrike" cap="none">
                <a:solidFill>
                  <a:schemeClr val="bg1"/>
                </a:solidFill>
                <a:latin typeface="Open Sans"/>
                <a:ea typeface="Open Sans"/>
                <a:cs typeface="Open Sans"/>
              </a:defRPr>
            </a:lvl1pPr>
            <a:lvl2pPr marL="914400" marR="0" lvl="1" indent="-228600"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2pPr>
            <a:lvl3pPr marL="1371600" marR="0" lvl="2" indent="-228600"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3pPr>
            <a:lvl4pPr marL="1828800" marR="0" lvl="3" indent="-228600"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4pPr>
            <a:lvl5pPr marL="2286000" marR="0" lvl="4" indent="-228600"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5pPr>
            <a:lvl6pPr marL="2743200" marR="0" lvl="5" indent="-228600"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6pPr>
            <a:lvl7pPr marL="3200400" marR="0" lvl="6" indent="-228600"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7pPr>
            <a:lvl8pPr marL="3657600" marR="0" lvl="7" indent="-228600"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8pPr>
            <a:lvl9pPr marL="4114800" marR="0" lvl="8" indent="-228600"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9pPr>
          </a:lstStyle>
          <a:p>
            <a:pPr>
              <a:defRPr/>
            </a:pPr>
            <a:endParaRPr/>
          </a:p>
        </p:txBody>
      </p:sp>
      <p:sp>
        <p:nvSpPr>
          <p:cNvPr id="66" name="Google Shape;66;p59"/>
          <p:cNvSpPr txBox="1"/>
          <p:nvPr/>
        </p:nvSpPr>
        <p:spPr bwMode="auto">
          <a:xfrm>
            <a:off x="279164" y="247207"/>
            <a:ext cx="1846216" cy="276999"/>
          </a:xfrm>
          <a:prstGeom prst="rect">
            <a:avLst/>
          </a:prstGeom>
          <a:noFill/>
          <a:ln>
            <a:noFill/>
          </a:ln>
        </p:spPr>
        <p:txBody>
          <a:bodyPr spcFirstLastPara="1" wrap="square" lIns="91425" tIns="45700" rIns="91425" bIns="45700" anchor="t" anchorCtr="0">
            <a:spAutoFit/>
          </a:bodyPr>
          <a:lstStyle/>
          <a:p>
            <a:pPr marL="0" marR="0" lvl="0" indent="0" algn="l">
              <a:lnSpc>
                <a:spcPct val="100000"/>
              </a:lnSpc>
              <a:spcBef>
                <a:spcPts val="0"/>
              </a:spcBef>
              <a:spcAft>
                <a:spcPts val="0"/>
              </a:spcAft>
              <a:buClr>
                <a:srgbClr val="000000"/>
              </a:buClr>
              <a:buSzPts val="1200"/>
              <a:buFont typeface="Arial"/>
              <a:buNone/>
              <a:defRPr/>
            </a:pPr>
            <a:r>
              <a:rPr lang="en-US" sz="1200" b="0" i="0" u="none" strike="noStrike" cap="none">
                <a:solidFill>
                  <a:schemeClr val="bg1"/>
                </a:solidFill>
                <a:latin typeface="Outfit"/>
                <a:ea typeface="Helvetica Neue"/>
                <a:cs typeface="Helvetica Neue"/>
              </a:rPr>
              <a:t>www.cells.es</a:t>
            </a:r>
            <a:endParaRPr sz="1200" b="0" i="0" u="none" strike="noStrike" cap="none">
              <a:solidFill>
                <a:schemeClr val="bg1"/>
              </a:solidFill>
              <a:latin typeface="Outfit"/>
              <a:ea typeface="Helvetica Neue"/>
              <a:cs typeface="Helvetica Neue"/>
            </a:endParaRPr>
          </a:p>
        </p:txBody>
      </p:sp>
      <p:sp>
        <p:nvSpPr>
          <p:cNvPr id="2" name="Google Shape;48;p57"/>
          <p:cNvSpPr txBox="1">
            <a:spLocks noGrp="1"/>
          </p:cNvSpPr>
          <p:nvPr>
            <p:ph type="title"/>
          </p:nvPr>
        </p:nvSpPr>
        <p:spPr bwMode="auto">
          <a:xfrm>
            <a:off x="993740" y="774588"/>
            <a:ext cx="6158498" cy="1456565"/>
          </a:xfrm>
          <a:prstGeom prst="rect">
            <a:avLst/>
          </a:prstGeom>
          <a:noFill/>
          <a:ln>
            <a:noFill/>
          </a:ln>
        </p:spPr>
        <p:txBody>
          <a:bodyPr spcFirstLastPara="1" wrap="square" lIns="91425" tIns="45700" rIns="91425" bIns="45700" anchor="t" anchorCtr="0">
            <a:noAutofit/>
          </a:bodyPr>
          <a:lstStyle>
            <a:lvl1pPr marR="0" lvl="0" algn="l">
              <a:lnSpc>
                <a:spcPct val="80000"/>
              </a:lnSpc>
              <a:spcBef>
                <a:spcPts val="0"/>
              </a:spcBef>
              <a:spcAft>
                <a:spcPts val="0"/>
              </a:spcAft>
              <a:buClr>
                <a:srgbClr val="F2F2F2"/>
              </a:buClr>
              <a:buSzPts val="4400"/>
              <a:buFont typeface="Arial"/>
              <a:buNone/>
              <a:defRPr sz="3600" b="1" i="0" u="none" strike="noStrike" cap="none">
                <a:solidFill>
                  <a:schemeClr val="bg1"/>
                </a:solidFill>
                <a:latin typeface="Outfit"/>
                <a:ea typeface="Outfit"/>
                <a:cs typeface="Outfit"/>
              </a:defRPr>
            </a:lvl1pPr>
            <a:lvl2pPr marR="0" lvl="1"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defRPr>
            </a:lvl2pPr>
            <a:lvl3pPr marR="0" lvl="2"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defRPr>
            </a:lvl3pPr>
            <a:lvl4pPr marR="0" lvl="3"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defRPr>
            </a:lvl4pPr>
            <a:lvl5pPr marR="0" lvl="4"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defRPr>
            </a:lvl5pPr>
            <a:lvl6pPr marR="0" lvl="5"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defRPr>
            </a:lvl6pPr>
            <a:lvl7pPr marR="0" lvl="6"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defRPr>
            </a:lvl7pPr>
            <a:lvl8pPr marR="0" lvl="7"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defRPr>
            </a:lvl8pPr>
            <a:lvl9pPr marR="0" lvl="8"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defRPr>
            </a:lvl9pPr>
          </a:lstStyle>
          <a:p>
            <a:pPr>
              <a:defRPr/>
            </a:pPr>
            <a:endParaRPr/>
          </a:p>
        </p:txBody>
      </p:sp>
      <p:sp>
        <p:nvSpPr>
          <p:cNvPr id="4" name="Google Shape;61;p59"/>
          <p:cNvSpPr txBox="1">
            <a:spLocks noGrp="1"/>
          </p:cNvSpPr>
          <p:nvPr>
            <p:ph type="body" idx="10"/>
          </p:nvPr>
        </p:nvSpPr>
        <p:spPr bwMode="auto">
          <a:xfrm>
            <a:off x="993739" y="2481535"/>
            <a:ext cx="6158498" cy="854106"/>
          </a:xfrm>
          <a:prstGeom prst="rect">
            <a:avLst/>
          </a:prstGeom>
          <a:noFill/>
          <a:ln>
            <a:noFill/>
          </a:ln>
        </p:spPr>
        <p:txBody>
          <a:bodyPr spcFirstLastPara="1" wrap="square" lIns="91425" tIns="45700" rIns="91425" bIns="45700" anchor="t" anchorCtr="0">
            <a:normAutofit/>
          </a:bodyPr>
          <a:lstStyle>
            <a:lvl1pPr marL="0" marR="0" lvl="0" indent="0" algn="l">
              <a:lnSpc>
                <a:spcPct val="100000"/>
              </a:lnSpc>
              <a:spcBef>
                <a:spcPts val="0"/>
              </a:spcBef>
              <a:spcAft>
                <a:spcPts val="0"/>
              </a:spcAft>
              <a:buClr>
                <a:srgbClr val="152F4E"/>
              </a:buClr>
              <a:buSzPts val="1600"/>
              <a:buFont typeface="Arial"/>
              <a:buNone/>
              <a:defRPr sz="1600" b="0" i="0" u="none" strike="noStrike" cap="none">
                <a:solidFill>
                  <a:schemeClr val="bg1"/>
                </a:solidFill>
                <a:latin typeface="Outfit"/>
                <a:ea typeface="Open Sans"/>
                <a:cs typeface="Open Sans"/>
              </a:defRPr>
            </a:lvl1pPr>
            <a:lvl2pPr marL="914400" marR="0" lvl="1" indent="-228600" algn="l">
              <a:lnSpc>
                <a:spcPct val="90000"/>
              </a:lnSpc>
              <a:spcBef>
                <a:spcPts val="500"/>
              </a:spcBef>
              <a:spcAft>
                <a:spcPts val="0"/>
              </a:spcAft>
              <a:buClr>
                <a:schemeClr val="dk1"/>
              </a:buClr>
              <a:buSzPts val="1800"/>
              <a:buFont typeface="Arial"/>
              <a:buNone/>
              <a:defRPr sz="1400" b="0" i="0" u="none" strike="noStrike" cap="none">
                <a:solidFill>
                  <a:srgbClr val="000000"/>
                </a:solidFill>
                <a:latin typeface="Arial"/>
                <a:ea typeface="Arial"/>
                <a:cs typeface="Arial"/>
              </a:defRPr>
            </a:lvl2pPr>
            <a:lvl3pPr marL="1371600" marR="0" lvl="2" indent="-342900" algn="l">
              <a:lnSpc>
                <a:spcPct val="90000"/>
              </a:lnSpc>
              <a:spcBef>
                <a:spcPts val="500"/>
              </a:spcBef>
              <a:spcAft>
                <a:spcPts val="0"/>
              </a:spcAft>
              <a:buClr>
                <a:schemeClr val="dk1"/>
              </a:buClr>
              <a:buSzPts val="1800"/>
              <a:buFont typeface="Arial"/>
              <a:buChar char="•"/>
              <a:defRPr sz="1400" b="0" i="0" u="none" strike="noStrike" cap="none">
                <a:solidFill>
                  <a:srgbClr val="000000"/>
                </a:solidFill>
                <a:latin typeface="Arial"/>
                <a:ea typeface="Arial"/>
                <a:cs typeface="Arial"/>
              </a:defRPr>
            </a:lvl3pPr>
            <a:lvl4pPr marL="1828800" marR="0" lvl="3" indent="-342900" algn="l">
              <a:lnSpc>
                <a:spcPct val="90000"/>
              </a:lnSpc>
              <a:spcBef>
                <a:spcPts val="500"/>
              </a:spcBef>
              <a:spcAft>
                <a:spcPts val="0"/>
              </a:spcAft>
              <a:buClr>
                <a:schemeClr val="dk1"/>
              </a:buClr>
              <a:buSzPts val="1800"/>
              <a:buFont typeface="Arial"/>
              <a:buChar char="•"/>
              <a:defRPr sz="1400" b="0" i="0" u="none" strike="noStrike" cap="none">
                <a:solidFill>
                  <a:srgbClr val="000000"/>
                </a:solidFill>
                <a:latin typeface="Arial"/>
                <a:ea typeface="Arial"/>
                <a:cs typeface="Arial"/>
              </a:defRPr>
            </a:lvl4pPr>
            <a:lvl5pPr marL="2286000" marR="0" lvl="4" indent="-342900" algn="l">
              <a:lnSpc>
                <a:spcPct val="90000"/>
              </a:lnSpc>
              <a:spcBef>
                <a:spcPts val="500"/>
              </a:spcBef>
              <a:spcAft>
                <a:spcPts val="0"/>
              </a:spcAft>
              <a:buClr>
                <a:schemeClr val="dk1"/>
              </a:buClr>
              <a:buSzPts val="1800"/>
              <a:buFont typeface="Arial"/>
              <a:buChar char="•"/>
              <a:defRPr sz="1400" b="0" i="0" u="none" strike="noStrike" cap="none">
                <a:solidFill>
                  <a:srgbClr val="000000"/>
                </a:solidFill>
                <a:latin typeface="Arial"/>
                <a:ea typeface="Arial"/>
                <a:cs typeface="Arial"/>
              </a:defRPr>
            </a:lvl5pPr>
            <a:lvl6pPr marL="2743200" marR="0" lvl="5" indent="-342900" algn="l">
              <a:lnSpc>
                <a:spcPct val="90000"/>
              </a:lnSpc>
              <a:spcBef>
                <a:spcPts val="500"/>
              </a:spcBef>
              <a:spcAft>
                <a:spcPts val="0"/>
              </a:spcAft>
              <a:buClr>
                <a:schemeClr val="dk1"/>
              </a:buClr>
              <a:buSzPts val="1800"/>
              <a:buFont typeface="Arial"/>
              <a:buChar char="•"/>
              <a:defRPr sz="1400" b="0" i="0" u="none" strike="noStrike" cap="none">
                <a:solidFill>
                  <a:srgbClr val="000000"/>
                </a:solidFill>
                <a:latin typeface="Arial"/>
                <a:ea typeface="Arial"/>
                <a:cs typeface="Arial"/>
              </a:defRPr>
            </a:lvl6pPr>
            <a:lvl7pPr marL="3200400" marR="0" lvl="6" indent="-342900" algn="l">
              <a:lnSpc>
                <a:spcPct val="90000"/>
              </a:lnSpc>
              <a:spcBef>
                <a:spcPts val="500"/>
              </a:spcBef>
              <a:spcAft>
                <a:spcPts val="0"/>
              </a:spcAft>
              <a:buClr>
                <a:schemeClr val="dk1"/>
              </a:buClr>
              <a:buSzPts val="1800"/>
              <a:buFont typeface="Arial"/>
              <a:buChar char="•"/>
              <a:defRPr sz="1400" b="0" i="0" u="none" strike="noStrike" cap="none">
                <a:solidFill>
                  <a:srgbClr val="000000"/>
                </a:solidFill>
                <a:latin typeface="Arial"/>
                <a:ea typeface="Arial"/>
                <a:cs typeface="Arial"/>
              </a:defRPr>
            </a:lvl7pPr>
            <a:lvl8pPr marL="3657600" marR="0" lvl="7" indent="-342900" algn="l">
              <a:lnSpc>
                <a:spcPct val="90000"/>
              </a:lnSpc>
              <a:spcBef>
                <a:spcPts val="500"/>
              </a:spcBef>
              <a:spcAft>
                <a:spcPts val="0"/>
              </a:spcAft>
              <a:buClr>
                <a:schemeClr val="dk1"/>
              </a:buClr>
              <a:buSzPts val="1800"/>
              <a:buFont typeface="Arial"/>
              <a:buChar char="•"/>
              <a:defRPr sz="1400" b="0" i="0" u="none" strike="noStrike" cap="none">
                <a:solidFill>
                  <a:srgbClr val="000000"/>
                </a:solidFill>
                <a:latin typeface="Arial"/>
                <a:ea typeface="Arial"/>
                <a:cs typeface="Arial"/>
              </a:defRPr>
            </a:lvl8pPr>
            <a:lvl9pPr marL="4114800" marR="0" lvl="8" indent="-342900" algn="l">
              <a:lnSpc>
                <a:spcPct val="90000"/>
              </a:lnSpc>
              <a:spcBef>
                <a:spcPts val="500"/>
              </a:spcBef>
              <a:spcAft>
                <a:spcPts val="0"/>
              </a:spcAft>
              <a:buClr>
                <a:schemeClr val="dk1"/>
              </a:buClr>
              <a:buSzPts val="1800"/>
              <a:buFont typeface="Arial"/>
              <a:buChar char="•"/>
              <a:defRPr sz="1400" b="0" i="0" u="none" strike="noStrike" cap="none">
                <a:solidFill>
                  <a:srgbClr val="000000"/>
                </a:solidFill>
                <a:latin typeface="Arial"/>
                <a:ea typeface="Arial"/>
                <a:cs typeface="Arial"/>
              </a:defRPr>
            </a:lvl9pPr>
          </a:lstStyle>
          <a:p>
            <a:pPr>
              <a:defRPr/>
            </a:pPr>
            <a:endParaRPr/>
          </a:p>
        </p:txBody>
      </p:sp>
      <p:pic>
        <p:nvPicPr>
          <p:cNvPr id="3" name="Imagen 2" descr="Icono&#10;&#10;Descripción generada automáticamente"/>
          <p:cNvPicPr>
            <a:picLocks noChangeAspect="1"/>
          </p:cNvPicPr>
          <p:nvPr userDrawn="1"/>
        </p:nvPicPr>
        <p:blipFill>
          <a:blip r:embed="rId2"/>
          <a:stretch/>
        </p:blipFill>
        <p:spPr bwMode="auto">
          <a:xfrm>
            <a:off x="368785" y="6363478"/>
            <a:ext cx="1690043" cy="209782"/>
          </a:xfrm>
          <a:prstGeom prst="rect">
            <a:avLst/>
          </a:prstGeom>
        </p:spPr>
      </p:pic>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PhAnim="0" matchingName="6_Diapositiva de título" preserve="1" userDrawn="1">
  <p:cSld name="7_Diapositiva de título">
    <p:bg>
      <p:bgPr>
        <a:solidFill>
          <a:srgbClr val="3858A4"/>
        </a:solidFill>
        <a:effectLst/>
      </p:bgPr>
    </p:bg>
    <p:spTree>
      <p:nvGrpSpPr>
        <p:cNvPr id="1" name=""/>
        <p:cNvGrpSpPr/>
        <p:nvPr/>
      </p:nvGrpSpPr>
      <p:grpSpPr bwMode="auto">
        <a:xfrm>
          <a:off x="0" y="0"/>
          <a:ext cx="0" cy="0"/>
          <a:chOff x="0" y="0"/>
          <a:chExt cx="0" cy="0"/>
        </a:xfrm>
      </p:grpSpPr>
      <p:sp>
        <p:nvSpPr>
          <p:cNvPr id="69" name="Google Shape;69;p60"/>
          <p:cNvSpPr txBox="1">
            <a:spLocks noGrp="1"/>
          </p:cNvSpPr>
          <p:nvPr>
            <p:ph type="body" idx="1"/>
          </p:nvPr>
        </p:nvSpPr>
        <p:spPr bwMode="auto">
          <a:xfrm>
            <a:off x="993738" y="2185416"/>
            <a:ext cx="4747187" cy="3542283"/>
          </a:xfrm>
          <a:prstGeom prst="rect">
            <a:avLst/>
          </a:prstGeom>
          <a:noFill/>
          <a:ln>
            <a:noFill/>
          </a:ln>
        </p:spPr>
        <p:txBody>
          <a:bodyPr spcFirstLastPara="1" wrap="square" lIns="91425" tIns="45700" rIns="91425" bIns="45700" anchor="t" anchorCtr="0">
            <a:normAutofit/>
          </a:bodyPr>
          <a:lstStyle>
            <a:lvl1pPr marL="0" marR="0" lvl="0" indent="0" algn="l">
              <a:lnSpc>
                <a:spcPct val="150000"/>
              </a:lnSpc>
              <a:spcBef>
                <a:spcPts val="0"/>
              </a:spcBef>
              <a:spcAft>
                <a:spcPts val="0"/>
              </a:spcAft>
              <a:buClr>
                <a:srgbClr val="152F4E"/>
              </a:buClr>
              <a:buSzPts val="1400"/>
              <a:buFont typeface="Arial"/>
              <a:buNone/>
              <a:defRPr sz="1200" b="0" i="0" u="none" strike="noStrike" cap="none">
                <a:solidFill>
                  <a:schemeClr val="bg1"/>
                </a:solidFill>
                <a:latin typeface="Open Sans"/>
                <a:ea typeface="Open Sans"/>
                <a:cs typeface="Open Sans"/>
              </a:defRPr>
            </a:lvl1pPr>
            <a:lvl2pPr marL="914400" marR="0" lvl="1" indent="-228600"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2pPr>
            <a:lvl3pPr marL="1371600" marR="0" lvl="2" indent="-228600"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3pPr>
            <a:lvl4pPr marL="1828800" marR="0" lvl="3" indent="-228600"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4pPr>
            <a:lvl5pPr marL="2286000" marR="0" lvl="4" indent="-228600"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5pPr>
            <a:lvl6pPr marL="2743200" marR="0" lvl="5" indent="-228600"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6pPr>
            <a:lvl7pPr marL="3200400" marR="0" lvl="6" indent="-228600"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7pPr>
            <a:lvl8pPr marL="3657600" marR="0" lvl="7" indent="-228600"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8pPr>
            <a:lvl9pPr marL="4114800" marR="0" lvl="8" indent="-228600"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9pPr>
          </a:lstStyle>
          <a:p>
            <a:pPr>
              <a:defRPr/>
            </a:pPr>
            <a:endParaRPr/>
          </a:p>
        </p:txBody>
      </p:sp>
      <p:sp>
        <p:nvSpPr>
          <p:cNvPr id="70" name="Google Shape;70;p60"/>
          <p:cNvSpPr txBox="1">
            <a:spLocks noGrp="1"/>
          </p:cNvSpPr>
          <p:nvPr>
            <p:ph type="title"/>
          </p:nvPr>
        </p:nvSpPr>
        <p:spPr bwMode="auto">
          <a:xfrm>
            <a:off x="993740" y="774589"/>
            <a:ext cx="10204521" cy="580908"/>
          </a:xfrm>
          <a:prstGeom prst="rect">
            <a:avLst/>
          </a:prstGeom>
          <a:noFill/>
          <a:ln>
            <a:noFill/>
          </a:ln>
        </p:spPr>
        <p:txBody>
          <a:bodyPr spcFirstLastPara="1" wrap="square" lIns="91425" tIns="45700" rIns="91425" bIns="45700" anchor="t" anchorCtr="0">
            <a:noAutofit/>
          </a:bodyPr>
          <a:lstStyle>
            <a:lvl1pPr marR="0" lvl="0" algn="l">
              <a:lnSpc>
                <a:spcPct val="80000"/>
              </a:lnSpc>
              <a:spcBef>
                <a:spcPts val="0"/>
              </a:spcBef>
              <a:spcAft>
                <a:spcPts val="0"/>
              </a:spcAft>
              <a:buClr>
                <a:srgbClr val="092F56"/>
              </a:buClr>
              <a:buSzPts val="4400"/>
              <a:buFont typeface="Arial"/>
              <a:buNone/>
              <a:defRPr sz="3600" b="1" i="0" u="none" strike="noStrike" cap="none">
                <a:solidFill>
                  <a:schemeClr val="bg1"/>
                </a:solidFill>
                <a:latin typeface="Outfit"/>
                <a:ea typeface="Outfit"/>
                <a:cs typeface="Outfit"/>
              </a:defRPr>
            </a:lvl1pPr>
            <a:lvl2pPr marR="0" lvl="1"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defRPr>
            </a:lvl2pPr>
            <a:lvl3pPr marR="0" lvl="2"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defRPr>
            </a:lvl3pPr>
            <a:lvl4pPr marR="0" lvl="3"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defRPr>
            </a:lvl4pPr>
            <a:lvl5pPr marR="0" lvl="4"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defRPr>
            </a:lvl5pPr>
            <a:lvl6pPr marR="0" lvl="5"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defRPr>
            </a:lvl6pPr>
            <a:lvl7pPr marR="0" lvl="6"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defRPr>
            </a:lvl7pPr>
            <a:lvl8pPr marR="0" lvl="7"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defRPr>
            </a:lvl8pPr>
            <a:lvl9pPr marR="0" lvl="8"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defRPr>
            </a:lvl9pPr>
          </a:lstStyle>
          <a:p>
            <a:pPr>
              <a:defRPr/>
            </a:pPr>
            <a:endParaRPr lang="es-ES"/>
          </a:p>
        </p:txBody>
      </p:sp>
      <p:sp>
        <p:nvSpPr>
          <p:cNvPr id="72" name="Google Shape;72;p60"/>
          <p:cNvSpPr txBox="1"/>
          <p:nvPr/>
        </p:nvSpPr>
        <p:spPr bwMode="auto">
          <a:xfrm>
            <a:off x="279164" y="247207"/>
            <a:ext cx="1846216" cy="276999"/>
          </a:xfrm>
          <a:prstGeom prst="rect">
            <a:avLst/>
          </a:prstGeom>
          <a:noFill/>
          <a:ln>
            <a:noFill/>
          </a:ln>
        </p:spPr>
        <p:txBody>
          <a:bodyPr spcFirstLastPara="1" wrap="square" lIns="91425" tIns="45700" rIns="91425" bIns="45700" anchor="t" anchorCtr="0">
            <a:spAutoFit/>
          </a:bodyPr>
          <a:lstStyle/>
          <a:p>
            <a:pPr marL="0" marR="0" lvl="0" indent="0" algn="l">
              <a:lnSpc>
                <a:spcPct val="100000"/>
              </a:lnSpc>
              <a:spcBef>
                <a:spcPts val="0"/>
              </a:spcBef>
              <a:spcAft>
                <a:spcPts val="0"/>
              </a:spcAft>
              <a:buClr>
                <a:srgbClr val="000000"/>
              </a:buClr>
              <a:buSzPts val="1200"/>
              <a:buFont typeface="Arial"/>
              <a:buNone/>
              <a:defRPr/>
            </a:pPr>
            <a:r>
              <a:rPr lang="en-US" sz="1200" b="0" i="0" u="none" strike="noStrike" cap="none">
                <a:solidFill>
                  <a:schemeClr val="bg1"/>
                </a:solidFill>
                <a:latin typeface="Outfit"/>
                <a:ea typeface="Helvetica Neue"/>
                <a:cs typeface="Helvetica Neue"/>
              </a:rPr>
              <a:t>www.cells.es</a:t>
            </a:r>
            <a:endParaRPr sz="1200" b="0" i="0" u="none" strike="noStrike" cap="none">
              <a:solidFill>
                <a:schemeClr val="bg1"/>
              </a:solidFill>
              <a:latin typeface="Outfit"/>
              <a:ea typeface="Helvetica Neue"/>
              <a:cs typeface="Helvetica Neue"/>
            </a:endParaRPr>
          </a:p>
        </p:txBody>
      </p:sp>
      <p:sp>
        <p:nvSpPr>
          <p:cNvPr id="6" name="Google Shape;69;p60"/>
          <p:cNvSpPr txBox="1">
            <a:spLocks noGrp="1"/>
          </p:cNvSpPr>
          <p:nvPr>
            <p:ph type="body" idx="12"/>
          </p:nvPr>
        </p:nvSpPr>
        <p:spPr bwMode="auto">
          <a:xfrm>
            <a:off x="6451077" y="2185416"/>
            <a:ext cx="4747187" cy="3542283"/>
          </a:xfrm>
          <a:prstGeom prst="rect">
            <a:avLst/>
          </a:prstGeom>
          <a:noFill/>
          <a:ln>
            <a:noFill/>
          </a:ln>
        </p:spPr>
        <p:txBody>
          <a:bodyPr spcFirstLastPara="1" wrap="square" lIns="91425" tIns="45700" rIns="91425" bIns="45700" anchor="t" anchorCtr="0">
            <a:normAutofit/>
          </a:bodyPr>
          <a:lstStyle>
            <a:lvl1pPr marL="0" marR="0" lvl="0" indent="0" algn="l">
              <a:lnSpc>
                <a:spcPct val="150000"/>
              </a:lnSpc>
              <a:spcBef>
                <a:spcPts val="0"/>
              </a:spcBef>
              <a:spcAft>
                <a:spcPts val="0"/>
              </a:spcAft>
              <a:buClr>
                <a:srgbClr val="152F4E"/>
              </a:buClr>
              <a:buSzPts val="1400"/>
              <a:buFont typeface="Arial"/>
              <a:buNone/>
              <a:defRPr sz="1200" b="0" i="0" u="none" strike="noStrike" cap="none">
                <a:solidFill>
                  <a:schemeClr val="bg1"/>
                </a:solidFill>
                <a:latin typeface="Open Sans"/>
                <a:ea typeface="Open Sans"/>
                <a:cs typeface="Open Sans"/>
              </a:defRPr>
            </a:lvl1pPr>
            <a:lvl2pPr marL="914400" marR="0" lvl="1" indent="-228600"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2pPr>
            <a:lvl3pPr marL="1371600" marR="0" lvl="2" indent="-228600"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3pPr>
            <a:lvl4pPr marL="1828800" marR="0" lvl="3" indent="-228600"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4pPr>
            <a:lvl5pPr marL="2286000" marR="0" lvl="4" indent="-228600"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5pPr>
            <a:lvl6pPr marL="2743200" marR="0" lvl="5" indent="-228600"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6pPr>
            <a:lvl7pPr marL="3200400" marR="0" lvl="6" indent="-228600"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7pPr>
            <a:lvl8pPr marL="3657600" marR="0" lvl="7" indent="-228600"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8pPr>
            <a:lvl9pPr marL="4114800" marR="0" lvl="8" indent="-228600"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9pPr>
          </a:lstStyle>
          <a:p>
            <a:pPr>
              <a:defRPr/>
            </a:pPr>
            <a:endParaRPr/>
          </a:p>
        </p:txBody>
      </p:sp>
      <p:pic>
        <p:nvPicPr>
          <p:cNvPr id="2" name="Imagen 1" descr="Icono&#10;&#10;Descripción generada automáticamente"/>
          <p:cNvPicPr>
            <a:picLocks noChangeAspect="1"/>
          </p:cNvPicPr>
          <p:nvPr userDrawn="1"/>
        </p:nvPicPr>
        <p:blipFill>
          <a:blip r:embed="rId2"/>
          <a:stretch/>
        </p:blipFill>
        <p:spPr bwMode="auto">
          <a:xfrm>
            <a:off x="368785" y="6363478"/>
            <a:ext cx="1690043" cy="209782"/>
          </a:xfrm>
          <a:prstGeom prst="rect">
            <a:avLst/>
          </a:prstGeom>
        </p:spPr>
      </p:pic>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PhAnim="0" matchingName="4_Solo el título" preserve="1" userDrawn="1">
  <p:cSld name="6_Solo el título">
    <p:bg>
      <p:bgPr>
        <a:solidFill>
          <a:srgbClr val="3858A4"/>
        </a:solidFill>
        <a:effectLst/>
      </p:bgPr>
    </p:bg>
    <p:spTree>
      <p:nvGrpSpPr>
        <p:cNvPr id="1" name=""/>
        <p:cNvGrpSpPr/>
        <p:nvPr/>
      </p:nvGrpSpPr>
      <p:grpSpPr bwMode="auto">
        <a:xfrm>
          <a:off x="0" y="0"/>
          <a:ext cx="0" cy="0"/>
          <a:chOff x="0" y="0"/>
          <a:chExt cx="0" cy="0"/>
        </a:xfrm>
      </p:grpSpPr>
      <p:sp>
        <p:nvSpPr>
          <p:cNvPr id="75" name="Google Shape;75;p61"/>
          <p:cNvSpPr txBox="1"/>
          <p:nvPr/>
        </p:nvSpPr>
        <p:spPr bwMode="auto">
          <a:xfrm>
            <a:off x="4456912" y="5342714"/>
            <a:ext cx="3278174" cy="553957"/>
          </a:xfrm>
          <a:prstGeom prst="rect">
            <a:avLst/>
          </a:prstGeom>
          <a:noFill/>
          <a:ln>
            <a:noFill/>
          </a:ln>
        </p:spPr>
        <p:txBody>
          <a:bodyPr spcFirstLastPara="1" wrap="square" lIns="91425" tIns="45700" rIns="91425" bIns="45700" anchor="t" anchorCtr="0">
            <a:spAutoFit/>
          </a:bodyPr>
          <a:lstStyle/>
          <a:p>
            <a:pPr marL="0" marR="0" lvl="0" indent="0" algn="ctr">
              <a:lnSpc>
                <a:spcPct val="150000"/>
              </a:lnSpc>
              <a:spcBef>
                <a:spcPts val="0"/>
              </a:spcBef>
              <a:spcAft>
                <a:spcPts val="0"/>
              </a:spcAft>
              <a:buClr>
                <a:srgbClr val="000000"/>
              </a:buClr>
              <a:buSzPts val="1100"/>
              <a:buFont typeface="Arial"/>
              <a:buNone/>
              <a:defRPr/>
            </a:pPr>
            <a:r>
              <a:rPr lang="en-US" sz="1000" b="0" i="0" u="none" strike="noStrike" cap="none">
                <a:solidFill>
                  <a:schemeClr val="bg1"/>
                </a:solidFill>
                <a:latin typeface="Open Sans"/>
                <a:ea typeface="Open Sans"/>
                <a:cs typeface="Open Sans"/>
              </a:rPr>
              <a:t>Cerdanyola del Vallès (Barcelona) Spain</a:t>
            </a:r>
            <a:endParaRPr sz="1000" b="0" i="0" u="none" strike="noStrike" cap="none">
              <a:solidFill>
                <a:schemeClr val="bg1"/>
              </a:solidFill>
              <a:latin typeface="Open Sans"/>
              <a:ea typeface="Open Sans"/>
              <a:cs typeface="Open Sans"/>
            </a:endParaRPr>
          </a:p>
          <a:p>
            <a:pPr marL="0" marR="0" lvl="0" indent="0" algn="ctr">
              <a:lnSpc>
                <a:spcPct val="150000"/>
              </a:lnSpc>
              <a:spcBef>
                <a:spcPts val="0"/>
              </a:spcBef>
              <a:spcAft>
                <a:spcPts val="0"/>
              </a:spcAft>
              <a:buClr>
                <a:srgbClr val="000000"/>
              </a:buClr>
              <a:buSzPts val="1100"/>
              <a:buFont typeface="Arial"/>
              <a:buNone/>
              <a:defRPr/>
            </a:pPr>
            <a:r>
              <a:rPr lang="en-US" sz="1000" b="0" i="0" u="none" strike="noStrike" cap="none">
                <a:solidFill>
                  <a:schemeClr val="bg1"/>
                </a:solidFill>
                <a:latin typeface="Open Sans"/>
                <a:ea typeface="Open Sans"/>
                <a:cs typeface="Open Sans"/>
              </a:rPr>
              <a:t>Tel: (+34) 93 592 43 00</a:t>
            </a:r>
            <a:endParaRPr sz="1000" b="0" i="0" u="none" strike="noStrike" cap="none">
              <a:solidFill>
                <a:schemeClr val="bg1"/>
              </a:solidFill>
              <a:latin typeface="Open Sans"/>
              <a:ea typeface="Open Sans"/>
              <a:cs typeface="Open Sans"/>
            </a:endParaRPr>
          </a:p>
        </p:txBody>
      </p:sp>
      <p:sp>
        <p:nvSpPr>
          <p:cNvPr id="76" name="Google Shape;76;p61"/>
          <p:cNvSpPr txBox="1"/>
          <p:nvPr/>
        </p:nvSpPr>
        <p:spPr bwMode="auto">
          <a:xfrm>
            <a:off x="4557728" y="3937977"/>
            <a:ext cx="3076541" cy="338514"/>
          </a:xfrm>
          <a:prstGeom prst="rect">
            <a:avLst/>
          </a:prstGeom>
          <a:noFill/>
          <a:ln>
            <a:noFill/>
          </a:ln>
        </p:spPr>
        <p:txBody>
          <a:bodyPr spcFirstLastPara="1" wrap="square" lIns="91425" tIns="45700" rIns="91425" bIns="45700" anchor="t" anchorCtr="0">
            <a:spAutoFit/>
          </a:bodyPr>
          <a:lstStyle/>
          <a:p>
            <a:pPr marL="0" marR="0" lvl="0" indent="0" algn="ctr">
              <a:lnSpc>
                <a:spcPct val="100000"/>
              </a:lnSpc>
              <a:spcBef>
                <a:spcPts val="0"/>
              </a:spcBef>
              <a:spcAft>
                <a:spcPts val="0"/>
              </a:spcAft>
              <a:buClr>
                <a:srgbClr val="000000"/>
              </a:buClr>
              <a:buSzPts val="1600"/>
              <a:buFont typeface="Arial"/>
              <a:buNone/>
              <a:defRPr/>
            </a:pPr>
            <a:r>
              <a:rPr lang="en-US" sz="1600" b="0" i="0" u="none" strike="noStrike" cap="none">
                <a:solidFill>
                  <a:schemeClr val="bg1"/>
                </a:solidFill>
                <a:latin typeface="Outfit"/>
                <a:ea typeface="Helvetica Neue"/>
                <a:cs typeface="Helvetica Neue"/>
              </a:rPr>
              <a:t>www.cells.es</a:t>
            </a:r>
            <a:endParaRPr sz="1600" b="0" i="0" u="none" strike="noStrike" cap="none">
              <a:solidFill>
                <a:schemeClr val="bg1"/>
              </a:solidFill>
              <a:latin typeface="Outfit"/>
              <a:ea typeface="Helvetica Neue"/>
              <a:cs typeface="Helvetica Neue"/>
            </a:endParaRPr>
          </a:p>
        </p:txBody>
      </p:sp>
      <p:pic>
        <p:nvPicPr>
          <p:cNvPr id="3" name="Google Shape;82;p62"/>
          <p:cNvPicPr/>
          <p:nvPr userDrawn="1"/>
        </p:nvPicPr>
        <p:blipFill>
          <a:blip r:embed="rId2">
            <a:alphaModFix/>
          </a:blip>
          <a:stretch/>
        </p:blipFill>
        <p:spPr bwMode="auto">
          <a:xfrm>
            <a:off x="4506015" y="2076905"/>
            <a:ext cx="3179966" cy="1688032"/>
          </a:xfrm>
          <a:prstGeom prst="rect">
            <a:avLst/>
          </a:prstGeom>
          <a:noFill/>
          <a:ln>
            <a:noFill/>
          </a:ln>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PhAnim="0" matchingName="1_Diapositiva de título" userDrawn="1">
  <p:cSld name="Blanc6">
    <p:bg>
      <p:bgPr>
        <a:solidFill>
          <a:schemeClr val="lt1"/>
        </a:solidFill>
        <a:effectLst/>
      </p:bgPr>
    </p:bg>
    <p:spTree>
      <p:nvGrpSpPr>
        <p:cNvPr id="1" name=""/>
        <p:cNvGrpSpPr/>
        <p:nvPr/>
      </p:nvGrpSpPr>
      <p:grpSpPr bwMode="auto">
        <a:xfrm>
          <a:off x="0" y="0"/>
          <a:ext cx="0" cy="0"/>
          <a:chOff x="0" y="0"/>
          <a:chExt cx="0" cy="0"/>
        </a:xfrm>
      </p:grpSpPr>
      <p:sp>
        <p:nvSpPr>
          <p:cNvPr id="35" name="Google Shape;35;p55"/>
          <p:cNvSpPr txBox="1">
            <a:spLocks noGrp="1"/>
          </p:cNvSpPr>
          <p:nvPr>
            <p:ph type="title"/>
          </p:nvPr>
        </p:nvSpPr>
        <p:spPr bwMode="auto">
          <a:xfrm>
            <a:off x="993740" y="774589"/>
            <a:ext cx="10204520" cy="580908"/>
          </a:xfrm>
          <a:prstGeom prst="rect">
            <a:avLst/>
          </a:prstGeom>
          <a:noFill/>
          <a:ln>
            <a:noFill/>
          </a:ln>
        </p:spPr>
        <p:txBody>
          <a:bodyPr spcFirstLastPara="1" wrap="square" lIns="91425" tIns="45700" rIns="91425" bIns="45700" anchor="t" anchorCtr="0">
            <a:noAutofit/>
          </a:bodyPr>
          <a:lstStyle>
            <a:lvl1pPr marR="0" lvl="0" algn="l">
              <a:lnSpc>
                <a:spcPct val="80000"/>
              </a:lnSpc>
              <a:spcBef>
                <a:spcPts val="0"/>
              </a:spcBef>
              <a:spcAft>
                <a:spcPts val="0"/>
              </a:spcAft>
              <a:buClr>
                <a:srgbClr val="F2F2F2"/>
              </a:buClr>
              <a:buSzPts val="4400"/>
              <a:buFont typeface="Arial"/>
              <a:buNone/>
              <a:defRPr sz="3600" b="1" i="0" u="none" strike="noStrike" cap="none">
                <a:solidFill>
                  <a:srgbClr val="152F4E"/>
                </a:solidFill>
                <a:latin typeface="Outfit"/>
                <a:ea typeface="Outfit"/>
                <a:cs typeface="Outfit"/>
              </a:defRPr>
            </a:lvl1pPr>
            <a:lvl2pPr marR="0" lvl="1"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defRPr>
            </a:lvl2pPr>
            <a:lvl3pPr marR="0" lvl="2"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defRPr>
            </a:lvl3pPr>
            <a:lvl4pPr marR="0" lvl="3"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defRPr>
            </a:lvl4pPr>
            <a:lvl5pPr marR="0" lvl="4"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defRPr>
            </a:lvl5pPr>
            <a:lvl6pPr marR="0" lvl="5"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defRPr>
            </a:lvl6pPr>
            <a:lvl7pPr marR="0" lvl="6"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defRPr>
            </a:lvl7pPr>
            <a:lvl8pPr marR="0" lvl="7"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defRPr>
            </a:lvl8pPr>
            <a:lvl9pPr marR="0" lvl="8"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defRPr>
            </a:lvl9pPr>
          </a:lstStyle>
          <a:p>
            <a:pPr>
              <a:defRPr/>
            </a:pPr>
            <a:endParaRPr/>
          </a:p>
        </p:txBody>
      </p:sp>
      <p:sp>
        <p:nvSpPr>
          <p:cNvPr id="36" name="Google Shape;36;p55"/>
          <p:cNvSpPr txBox="1">
            <a:spLocks noGrp="1"/>
          </p:cNvSpPr>
          <p:nvPr>
            <p:ph type="body" idx="1"/>
          </p:nvPr>
        </p:nvSpPr>
        <p:spPr bwMode="auto">
          <a:xfrm>
            <a:off x="993738" y="2891183"/>
            <a:ext cx="10204520" cy="1940405"/>
          </a:xfrm>
          <a:prstGeom prst="rect">
            <a:avLst/>
          </a:prstGeom>
          <a:noFill/>
          <a:ln>
            <a:noFill/>
          </a:ln>
        </p:spPr>
        <p:txBody>
          <a:bodyPr spcFirstLastPara="1" wrap="square" lIns="91425" tIns="45700" rIns="91425" bIns="45700" anchor="t" anchorCtr="0">
            <a:normAutofit/>
          </a:bodyPr>
          <a:lstStyle>
            <a:lvl1pPr marL="0" marR="0" lvl="0" indent="0" algn="l">
              <a:lnSpc>
                <a:spcPct val="150000"/>
              </a:lnSpc>
              <a:spcBef>
                <a:spcPts val="0"/>
              </a:spcBef>
              <a:spcAft>
                <a:spcPts val="0"/>
              </a:spcAft>
              <a:buClr>
                <a:srgbClr val="152F4E"/>
              </a:buClr>
              <a:buSzPts val="1400"/>
              <a:buFont typeface="Arial"/>
              <a:buNone/>
              <a:defRPr sz="1200" b="0" i="0" u="none" strike="noStrike" cap="none">
                <a:solidFill>
                  <a:srgbClr val="152F4E"/>
                </a:solidFill>
                <a:latin typeface="Open Sans"/>
                <a:ea typeface="Open Sans"/>
                <a:cs typeface="Open Sans"/>
              </a:defRPr>
            </a:lvl1pPr>
            <a:lvl2pPr marL="914400" marR="0" lvl="1" indent="-228600"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2pPr>
            <a:lvl3pPr marL="1371600" marR="0" lvl="2" indent="-228600"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3pPr>
            <a:lvl4pPr marL="1828800" marR="0" lvl="3" indent="-228600"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4pPr>
            <a:lvl5pPr marL="2286000" marR="0" lvl="4" indent="-228600"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5pPr>
            <a:lvl6pPr marL="2743200" marR="0" lvl="5" indent="-228600"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6pPr>
            <a:lvl7pPr marL="3200400" marR="0" lvl="6" indent="-228600"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7pPr>
            <a:lvl8pPr marL="3657600" marR="0" lvl="7" indent="-228600"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8pPr>
            <a:lvl9pPr marL="4114800" marR="0" lvl="8" indent="-228600"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9pPr>
          </a:lstStyle>
          <a:p>
            <a:pPr>
              <a:defRPr/>
            </a:pPr>
            <a:endParaRPr/>
          </a:p>
        </p:txBody>
      </p:sp>
      <p:sp>
        <p:nvSpPr>
          <p:cNvPr id="37" name="Google Shape;37;p55"/>
          <p:cNvSpPr txBox="1">
            <a:spLocks noGrp="1"/>
          </p:cNvSpPr>
          <p:nvPr>
            <p:ph type="body" idx="2"/>
          </p:nvPr>
        </p:nvSpPr>
        <p:spPr bwMode="auto">
          <a:xfrm>
            <a:off x="993737" y="2081369"/>
            <a:ext cx="10204520" cy="753498"/>
          </a:xfrm>
          <a:prstGeom prst="rect">
            <a:avLst/>
          </a:prstGeom>
          <a:noFill/>
          <a:ln>
            <a:noFill/>
          </a:ln>
        </p:spPr>
        <p:txBody>
          <a:bodyPr spcFirstLastPara="1" wrap="square" lIns="91425" tIns="45700" rIns="91425" bIns="45700" anchor="t" anchorCtr="0">
            <a:normAutofit/>
          </a:bodyPr>
          <a:lstStyle>
            <a:lvl1pPr marL="0" marR="0" lvl="0" indent="0" algn="l">
              <a:lnSpc>
                <a:spcPct val="100000"/>
              </a:lnSpc>
              <a:spcBef>
                <a:spcPts val="0"/>
              </a:spcBef>
              <a:spcAft>
                <a:spcPts val="0"/>
              </a:spcAft>
              <a:buClr>
                <a:srgbClr val="152F4E"/>
              </a:buClr>
              <a:buSzPts val="1600"/>
              <a:buFont typeface="Arial"/>
              <a:buNone/>
              <a:defRPr sz="1600" b="0" i="0" u="none" strike="noStrike" cap="none">
                <a:solidFill>
                  <a:srgbClr val="152F4E"/>
                </a:solidFill>
                <a:latin typeface="Outfit"/>
                <a:ea typeface="Outfit"/>
                <a:cs typeface="Outfit"/>
              </a:defRPr>
            </a:lvl1pPr>
            <a:lvl2pPr marL="914400" marR="0" lvl="1" indent="-228600" algn="l">
              <a:lnSpc>
                <a:spcPct val="90000"/>
              </a:lnSpc>
              <a:spcBef>
                <a:spcPts val="500"/>
              </a:spcBef>
              <a:spcAft>
                <a:spcPts val="0"/>
              </a:spcAft>
              <a:buClr>
                <a:schemeClr val="dk1"/>
              </a:buClr>
              <a:buSzPts val="1800"/>
              <a:buFont typeface="Arial"/>
              <a:buNone/>
              <a:defRPr sz="1400" b="0" i="0" u="none" strike="noStrike" cap="none">
                <a:solidFill>
                  <a:srgbClr val="000000"/>
                </a:solidFill>
                <a:latin typeface="Arial"/>
                <a:ea typeface="Arial"/>
                <a:cs typeface="Arial"/>
              </a:defRPr>
            </a:lvl2pPr>
            <a:lvl3pPr marL="1371600" marR="0" lvl="2" indent="-342900" algn="l">
              <a:lnSpc>
                <a:spcPct val="90000"/>
              </a:lnSpc>
              <a:spcBef>
                <a:spcPts val="500"/>
              </a:spcBef>
              <a:spcAft>
                <a:spcPts val="0"/>
              </a:spcAft>
              <a:buClr>
                <a:schemeClr val="dk1"/>
              </a:buClr>
              <a:buSzPts val="1800"/>
              <a:buFont typeface="Arial"/>
              <a:buChar char="•"/>
              <a:defRPr sz="1400" b="0" i="0" u="none" strike="noStrike" cap="none">
                <a:solidFill>
                  <a:srgbClr val="000000"/>
                </a:solidFill>
                <a:latin typeface="Arial"/>
                <a:ea typeface="Arial"/>
                <a:cs typeface="Arial"/>
              </a:defRPr>
            </a:lvl3pPr>
            <a:lvl4pPr marL="1828800" marR="0" lvl="3" indent="-342900" algn="l">
              <a:lnSpc>
                <a:spcPct val="90000"/>
              </a:lnSpc>
              <a:spcBef>
                <a:spcPts val="500"/>
              </a:spcBef>
              <a:spcAft>
                <a:spcPts val="0"/>
              </a:spcAft>
              <a:buClr>
                <a:schemeClr val="dk1"/>
              </a:buClr>
              <a:buSzPts val="1800"/>
              <a:buFont typeface="Arial"/>
              <a:buChar char="•"/>
              <a:defRPr sz="1400" b="0" i="0" u="none" strike="noStrike" cap="none">
                <a:solidFill>
                  <a:srgbClr val="000000"/>
                </a:solidFill>
                <a:latin typeface="Arial"/>
                <a:ea typeface="Arial"/>
                <a:cs typeface="Arial"/>
              </a:defRPr>
            </a:lvl4pPr>
            <a:lvl5pPr marL="2286000" marR="0" lvl="4" indent="-342900" algn="l">
              <a:lnSpc>
                <a:spcPct val="90000"/>
              </a:lnSpc>
              <a:spcBef>
                <a:spcPts val="500"/>
              </a:spcBef>
              <a:spcAft>
                <a:spcPts val="0"/>
              </a:spcAft>
              <a:buClr>
                <a:schemeClr val="dk1"/>
              </a:buClr>
              <a:buSzPts val="1800"/>
              <a:buFont typeface="Arial"/>
              <a:buChar char="•"/>
              <a:defRPr sz="1400" b="0" i="0" u="none" strike="noStrike" cap="none">
                <a:solidFill>
                  <a:srgbClr val="000000"/>
                </a:solidFill>
                <a:latin typeface="Arial"/>
                <a:ea typeface="Arial"/>
                <a:cs typeface="Arial"/>
              </a:defRPr>
            </a:lvl5pPr>
            <a:lvl6pPr marL="2743200" marR="0" lvl="5" indent="-342900" algn="l">
              <a:lnSpc>
                <a:spcPct val="90000"/>
              </a:lnSpc>
              <a:spcBef>
                <a:spcPts val="500"/>
              </a:spcBef>
              <a:spcAft>
                <a:spcPts val="0"/>
              </a:spcAft>
              <a:buClr>
                <a:schemeClr val="dk1"/>
              </a:buClr>
              <a:buSzPts val="1800"/>
              <a:buFont typeface="Arial"/>
              <a:buChar char="•"/>
              <a:defRPr sz="1400" b="0" i="0" u="none" strike="noStrike" cap="none">
                <a:solidFill>
                  <a:srgbClr val="000000"/>
                </a:solidFill>
                <a:latin typeface="Arial"/>
                <a:ea typeface="Arial"/>
                <a:cs typeface="Arial"/>
              </a:defRPr>
            </a:lvl6pPr>
            <a:lvl7pPr marL="3200400" marR="0" lvl="6" indent="-342900" algn="l">
              <a:lnSpc>
                <a:spcPct val="90000"/>
              </a:lnSpc>
              <a:spcBef>
                <a:spcPts val="500"/>
              </a:spcBef>
              <a:spcAft>
                <a:spcPts val="0"/>
              </a:spcAft>
              <a:buClr>
                <a:schemeClr val="dk1"/>
              </a:buClr>
              <a:buSzPts val="1800"/>
              <a:buFont typeface="Arial"/>
              <a:buChar char="•"/>
              <a:defRPr sz="1400" b="0" i="0" u="none" strike="noStrike" cap="none">
                <a:solidFill>
                  <a:srgbClr val="000000"/>
                </a:solidFill>
                <a:latin typeface="Arial"/>
                <a:ea typeface="Arial"/>
                <a:cs typeface="Arial"/>
              </a:defRPr>
            </a:lvl7pPr>
            <a:lvl8pPr marL="3657600" marR="0" lvl="7" indent="-342900" algn="l">
              <a:lnSpc>
                <a:spcPct val="90000"/>
              </a:lnSpc>
              <a:spcBef>
                <a:spcPts val="500"/>
              </a:spcBef>
              <a:spcAft>
                <a:spcPts val="0"/>
              </a:spcAft>
              <a:buClr>
                <a:schemeClr val="dk1"/>
              </a:buClr>
              <a:buSzPts val="1800"/>
              <a:buFont typeface="Arial"/>
              <a:buChar char="•"/>
              <a:defRPr sz="1400" b="0" i="0" u="none" strike="noStrike" cap="none">
                <a:solidFill>
                  <a:srgbClr val="000000"/>
                </a:solidFill>
                <a:latin typeface="Arial"/>
                <a:ea typeface="Arial"/>
                <a:cs typeface="Arial"/>
              </a:defRPr>
            </a:lvl8pPr>
            <a:lvl9pPr marL="4114800" marR="0" lvl="8" indent="-342900" algn="l">
              <a:lnSpc>
                <a:spcPct val="90000"/>
              </a:lnSpc>
              <a:spcBef>
                <a:spcPts val="500"/>
              </a:spcBef>
              <a:spcAft>
                <a:spcPts val="0"/>
              </a:spcAft>
              <a:buClr>
                <a:schemeClr val="dk1"/>
              </a:buClr>
              <a:buSzPts val="1800"/>
              <a:buFont typeface="Arial"/>
              <a:buChar char="•"/>
              <a:defRPr sz="1400" b="0" i="0" u="none" strike="noStrike" cap="none">
                <a:solidFill>
                  <a:srgbClr val="000000"/>
                </a:solidFill>
                <a:latin typeface="Arial"/>
                <a:ea typeface="Arial"/>
                <a:cs typeface="Arial"/>
              </a:defRPr>
            </a:lvl9pPr>
          </a:lstStyle>
          <a:p>
            <a:pPr>
              <a:defRPr/>
            </a:pPr>
            <a:endParaRPr/>
          </a:p>
        </p:txBody>
      </p:sp>
      <p:pic>
        <p:nvPicPr>
          <p:cNvPr id="39" name="Google Shape;39;p55"/>
          <p:cNvPicPr/>
          <p:nvPr/>
        </p:nvPicPr>
        <p:blipFill>
          <a:blip r:embed="rId2">
            <a:alphaModFix/>
          </a:blip>
          <a:stretch/>
        </p:blipFill>
        <p:spPr bwMode="auto">
          <a:xfrm>
            <a:off x="370558" y="6356754"/>
            <a:ext cx="1657674" cy="233455"/>
          </a:xfrm>
          <a:prstGeom prst="rect">
            <a:avLst/>
          </a:prstGeom>
          <a:noFill/>
          <a:ln>
            <a:noFill/>
          </a:ln>
        </p:spPr>
      </p:pic>
      <p:sp>
        <p:nvSpPr>
          <p:cNvPr id="2" name="Google Shape;11;p4"/>
          <p:cNvSpPr txBox="1"/>
          <p:nvPr userDrawn="1"/>
        </p:nvSpPr>
        <p:spPr bwMode="auto">
          <a:xfrm>
            <a:off x="279164" y="247207"/>
            <a:ext cx="1846216" cy="276999"/>
          </a:xfrm>
          <a:prstGeom prst="rect">
            <a:avLst/>
          </a:prstGeom>
          <a:noFill/>
          <a:ln>
            <a:noFill/>
          </a:ln>
        </p:spPr>
        <p:txBody>
          <a:bodyPr spcFirstLastPara="1" wrap="square" lIns="91425" tIns="45700" rIns="91425" bIns="45700" anchor="t" anchorCtr="0">
            <a:spAutoFit/>
          </a:bodyPr>
          <a:lstStyle/>
          <a:p>
            <a:pPr marL="0" marR="0" lvl="0" indent="0" algn="l">
              <a:lnSpc>
                <a:spcPct val="100000"/>
              </a:lnSpc>
              <a:spcBef>
                <a:spcPts val="0"/>
              </a:spcBef>
              <a:spcAft>
                <a:spcPts val="0"/>
              </a:spcAft>
              <a:buClr>
                <a:srgbClr val="000000"/>
              </a:buClr>
              <a:buSzPts val="1200"/>
              <a:buFont typeface="Arial"/>
              <a:buNone/>
              <a:defRPr/>
            </a:pPr>
            <a:r>
              <a:rPr lang="en-US" sz="1200" b="0" i="0" u="none" strike="noStrike" cap="none">
                <a:solidFill>
                  <a:srgbClr val="9D9D9C"/>
                </a:solidFill>
                <a:latin typeface="Outfit"/>
                <a:ea typeface="Helvetica Neue"/>
                <a:cs typeface="Helvetica Neue"/>
              </a:rPr>
              <a:t>www.cells.es</a:t>
            </a:r>
            <a:endParaRPr sz="1200" b="0" i="0" u="none" strike="noStrike" cap="none">
              <a:solidFill>
                <a:srgbClr val="9D9D9C"/>
              </a:solidFill>
              <a:latin typeface="Outfit"/>
              <a:ea typeface="Helvetica Neue"/>
              <a:cs typeface="Helvetica Neue"/>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PhAnim="0" matchingName="6_Diapositiva de título" userDrawn="1">
  <p:cSld name="Blanc11">
    <p:bg>
      <p:bgPr>
        <a:solidFill>
          <a:schemeClr val="lt1"/>
        </a:solidFill>
        <a:effectLst/>
      </p:bgPr>
    </p:bg>
    <p:spTree>
      <p:nvGrpSpPr>
        <p:cNvPr id="1" name=""/>
        <p:cNvGrpSpPr/>
        <p:nvPr/>
      </p:nvGrpSpPr>
      <p:grpSpPr bwMode="auto">
        <a:xfrm>
          <a:off x="0" y="0"/>
          <a:ext cx="0" cy="0"/>
          <a:chOff x="0" y="0"/>
          <a:chExt cx="0" cy="0"/>
        </a:xfrm>
      </p:grpSpPr>
      <p:sp>
        <p:nvSpPr>
          <p:cNvPr id="69" name="Google Shape;69;p60"/>
          <p:cNvSpPr txBox="1">
            <a:spLocks noGrp="1"/>
          </p:cNvSpPr>
          <p:nvPr>
            <p:ph type="body" idx="1"/>
          </p:nvPr>
        </p:nvSpPr>
        <p:spPr bwMode="auto">
          <a:xfrm>
            <a:off x="993738" y="2185416"/>
            <a:ext cx="4747187" cy="3542283"/>
          </a:xfrm>
          <a:prstGeom prst="rect">
            <a:avLst/>
          </a:prstGeom>
          <a:noFill/>
          <a:ln>
            <a:noFill/>
          </a:ln>
        </p:spPr>
        <p:txBody>
          <a:bodyPr spcFirstLastPara="1" wrap="square" lIns="91425" tIns="45700" rIns="91425" bIns="45700" anchor="t" anchorCtr="0">
            <a:normAutofit/>
          </a:bodyPr>
          <a:lstStyle>
            <a:lvl1pPr marL="0" marR="0" lvl="0" indent="0" algn="l">
              <a:lnSpc>
                <a:spcPct val="150000"/>
              </a:lnSpc>
              <a:spcBef>
                <a:spcPts val="0"/>
              </a:spcBef>
              <a:spcAft>
                <a:spcPts val="0"/>
              </a:spcAft>
              <a:buClr>
                <a:srgbClr val="152F4E"/>
              </a:buClr>
              <a:buSzPts val="1400"/>
              <a:buFont typeface="Arial"/>
              <a:buNone/>
              <a:defRPr sz="1200" b="0" i="0" u="none" strike="noStrike" cap="none">
                <a:solidFill>
                  <a:srgbClr val="152F4E"/>
                </a:solidFill>
                <a:latin typeface="Open Sans"/>
                <a:ea typeface="Open Sans"/>
                <a:cs typeface="Open Sans"/>
              </a:defRPr>
            </a:lvl1pPr>
            <a:lvl2pPr marL="914400" marR="0" lvl="1" indent="-228600"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2pPr>
            <a:lvl3pPr marL="1371600" marR="0" lvl="2" indent="-228600"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3pPr>
            <a:lvl4pPr marL="1828800" marR="0" lvl="3" indent="-228600"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4pPr>
            <a:lvl5pPr marL="2286000" marR="0" lvl="4" indent="-228600"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5pPr>
            <a:lvl6pPr marL="2743200" marR="0" lvl="5" indent="-228600"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6pPr>
            <a:lvl7pPr marL="3200400" marR="0" lvl="6" indent="-228600"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7pPr>
            <a:lvl8pPr marL="3657600" marR="0" lvl="7" indent="-228600"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8pPr>
            <a:lvl9pPr marL="4114800" marR="0" lvl="8" indent="-228600"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9pPr>
          </a:lstStyle>
          <a:p>
            <a:pPr>
              <a:defRPr/>
            </a:pPr>
            <a:endParaRPr/>
          </a:p>
        </p:txBody>
      </p:sp>
      <p:sp>
        <p:nvSpPr>
          <p:cNvPr id="70" name="Google Shape;70;p60"/>
          <p:cNvSpPr txBox="1">
            <a:spLocks noGrp="1"/>
          </p:cNvSpPr>
          <p:nvPr>
            <p:ph type="title"/>
          </p:nvPr>
        </p:nvSpPr>
        <p:spPr bwMode="auto">
          <a:xfrm>
            <a:off x="993740" y="774589"/>
            <a:ext cx="10204521" cy="580908"/>
          </a:xfrm>
          <a:prstGeom prst="rect">
            <a:avLst/>
          </a:prstGeom>
          <a:noFill/>
          <a:ln>
            <a:noFill/>
          </a:ln>
        </p:spPr>
        <p:txBody>
          <a:bodyPr spcFirstLastPara="1" wrap="square" lIns="91425" tIns="45700" rIns="91425" bIns="45700" anchor="t" anchorCtr="0">
            <a:noAutofit/>
          </a:bodyPr>
          <a:lstStyle>
            <a:lvl1pPr marR="0" lvl="0" algn="l">
              <a:lnSpc>
                <a:spcPct val="80000"/>
              </a:lnSpc>
              <a:spcBef>
                <a:spcPts val="0"/>
              </a:spcBef>
              <a:spcAft>
                <a:spcPts val="0"/>
              </a:spcAft>
              <a:buClr>
                <a:srgbClr val="092F56"/>
              </a:buClr>
              <a:buSzPts val="4400"/>
              <a:buFont typeface="Arial"/>
              <a:buNone/>
              <a:defRPr sz="3600" b="1" i="0" u="none" strike="noStrike" cap="none">
                <a:solidFill>
                  <a:srgbClr val="152F4E"/>
                </a:solidFill>
                <a:latin typeface="Outfit"/>
                <a:ea typeface="Outfit"/>
                <a:cs typeface="Outfit"/>
              </a:defRPr>
            </a:lvl1pPr>
            <a:lvl2pPr marR="0" lvl="1"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defRPr>
            </a:lvl2pPr>
            <a:lvl3pPr marR="0" lvl="2"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defRPr>
            </a:lvl3pPr>
            <a:lvl4pPr marR="0" lvl="3"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defRPr>
            </a:lvl4pPr>
            <a:lvl5pPr marR="0" lvl="4"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defRPr>
            </a:lvl5pPr>
            <a:lvl6pPr marR="0" lvl="5"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defRPr>
            </a:lvl6pPr>
            <a:lvl7pPr marR="0" lvl="6"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defRPr>
            </a:lvl7pPr>
            <a:lvl8pPr marR="0" lvl="7"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defRPr>
            </a:lvl8pPr>
            <a:lvl9pPr marR="0" lvl="8"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defRPr>
            </a:lvl9pPr>
          </a:lstStyle>
          <a:p>
            <a:pPr>
              <a:defRPr/>
            </a:pPr>
            <a:endParaRPr lang="es-ES"/>
          </a:p>
        </p:txBody>
      </p:sp>
      <p:pic>
        <p:nvPicPr>
          <p:cNvPr id="73" name="Google Shape;73;p60"/>
          <p:cNvPicPr/>
          <p:nvPr/>
        </p:nvPicPr>
        <p:blipFill>
          <a:blip r:embed="rId2">
            <a:alphaModFix/>
          </a:blip>
          <a:stretch/>
        </p:blipFill>
        <p:spPr bwMode="auto">
          <a:xfrm>
            <a:off x="370558" y="6356754"/>
            <a:ext cx="1657674" cy="233455"/>
          </a:xfrm>
          <a:prstGeom prst="rect">
            <a:avLst/>
          </a:prstGeom>
          <a:noFill/>
          <a:ln>
            <a:noFill/>
          </a:ln>
        </p:spPr>
      </p:pic>
      <p:sp>
        <p:nvSpPr>
          <p:cNvPr id="6" name="Google Shape;69;p60"/>
          <p:cNvSpPr txBox="1">
            <a:spLocks noGrp="1"/>
          </p:cNvSpPr>
          <p:nvPr>
            <p:ph type="body" idx="12"/>
          </p:nvPr>
        </p:nvSpPr>
        <p:spPr bwMode="auto">
          <a:xfrm>
            <a:off x="6451077" y="2185416"/>
            <a:ext cx="4747187" cy="3542283"/>
          </a:xfrm>
          <a:prstGeom prst="rect">
            <a:avLst/>
          </a:prstGeom>
          <a:noFill/>
          <a:ln>
            <a:noFill/>
          </a:ln>
        </p:spPr>
        <p:txBody>
          <a:bodyPr spcFirstLastPara="1" wrap="square" lIns="91425" tIns="45700" rIns="91425" bIns="45700" anchor="t" anchorCtr="0">
            <a:normAutofit/>
          </a:bodyPr>
          <a:lstStyle>
            <a:lvl1pPr marL="0" marR="0" lvl="0" indent="0" algn="l">
              <a:lnSpc>
                <a:spcPct val="150000"/>
              </a:lnSpc>
              <a:spcBef>
                <a:spcPts val="0"/>
              </a:spcBef>
              <a:spcAft>
                <a:spcPts val="0"/>
              </a:spcAft>
              <a:buClr>
                <a:srgbClr val="152F4E"/>
              </a:buClr>
              <a:buSzPts val="1400"/>
              <a:buFont typeface="Arial"/>
              <a:buNone/>
              <a:defRPr sz="1200" b="0" i="0" u="none" strike="noStrike" cap="none">
                <a:solidFill>
                  <a:srgbClr val="152F4E"/>
                </a:solidFill>
                <a:latin typeface="Open Sans"/>
                <a:ea typeface="Open Sans"/>
                <a:cs typeface="Open Sans"/>
              </a:defRPr>
            </a:lvl1pPr>
            <a:lvl2pPr marL="914400" marR="0" lvl="1" indent="-228600"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2pPr>
            <a:lvl3pPr marL="1371600" marR="0" lvl="2" indent="-228600"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3pPr>
            <a:lvl4pPr marL="1828800" marR="0" lvl="3" indent="-228600"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4pPr>
            <a:lvl5pPr marL="2286000" marR="0" lvl="4" indent="-228600"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5pPr>
            <a:lvl6pPr marL="2743200" marR="0" lvl="5" indent="-228600"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6pPr>
            <a:lvl7pPr marL="3200400" marR="0" lvl="6" indent="-228600"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7pPr>
            <a:lvl8pPr marL="3657600" marR="0" lvl="7" indent="-228600"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8pPr>
            <a:lvl9pPr marL="4114800" marR="0" lvl="8" indent="-228600"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9pPr>
          </a:lstStyle>
          <a:p>
            <a:pPr>
              <a:defRPr/>
            </a:pPr>
            <a:endParaRPr/>
          </a:p>
        </p:txBody>
      </p:sp>
      <p:sp>
        <p:nvSpPr>
          <p:cNvPr id="2" name="Google Shape;11;p4"/>
          <p:cNvSpPr txBox="1"/>
          <p:nvPr userDrawn="1"/>
        </p:nvSpPr>
        <p:spPr bwMode="auto">
          <a:xfrm>
            <a:off x="279164" y="247207"/>
            <a:ext cx="1846216" cy="276999"/>
          </a:xfrm>
          <a:prstGeom prst="rect">
            <a:avLst/>
          </a:prstGeom>
          <a:noFill/>
          <a:ln>
            <a:noFill/>
          </a:ln>
        </p:spPr>
        <p:txBody>
          <a:bodyPr spcFirstLastPara="1" wrap="square" lIns="91425" tIns="45700" rIns="91425" bIns="45700" anchor="t" anchorCtr="0">
            <a:spAutoFit/>
          </a:bodyPr>
          <a:lstStyle/>
          <a:p>
            <a:pPr marL="0" marR="0" lvl="0" indent="0" algn="l">
              <a:lnSpc>
                <a:spcPct val="100000"/>
              </a:lnSpc>
              <a:spcBef>
                <a:spcPts val="0"/>
              </a:spcBef>
              <a:spcAft>
                <a:spcPts val="0"/>
              </a:spcAft>
              <a:buClr>
                <a:srgbClr val="000000"/>
              </a:buClr>
              <a:buSzPts val="1200"/>
              <a:buFont typeface="Arial"/>
              <a:buNone/>
              <a:defRPr/>
            </a:pPr>
            <a:r>
              <a:rPr lang="en-US" sz="1200" b="0" i="0" u="none" strike="noStrike" cap="none">
                <a:solidFill>
                  <a:srgbClr val="9D9D9C"/>
                </a:solidFill>
                <a:latin typeface="Outfit"/>
                <a:ea typeface="Helvetica Neue"/>
                <a:cs typeface="Helvetica Neue"/>
              </a:rPr>
              <a:t>www.cells.es</a:t>
            </a:r>
            <a:endParaRPr sz="1200" b="0" i="0" u="none" strike="noStrike" cap="none">
              <a:solidFill>
                <a:srgbClr val="9D9D9C"/>
              </a:solidFill>
              <a:latin typeface="Outfit"/>
              <a:ea typeface="Helvetica Neue"/>
              <a:cs typeface="Helvetica Neue"/>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PhAnim="0" matchingName="4_Solo el título" userDrawn="1">
  <p:cSld name="Blanc12">
    <p:bg>
      <p:bgPr>
        <a:solidFill>
          <a:schemeClr val="lt1"/>
        </a:solidFill>
        <a:effectLst/>
      </p:bgPr>
    </p:bg>
    <p:spTree>
      <p:nvGrpSpPr>
        <p:cNvPr id="1" name=""/>
        <p:cNvGrpSpPr/>
        <p:nvPr/>
      </p:nvGrpSpPr>
      <p:grpSpPr bwMode="auto">
        <a:xfrm>
          <a:off x="0" y="0"/>
          <a:ext cx="0" cy="0"/>
          <a:chOff x="0" y="0"/>
          <a:chExt cx="0" cy="0"/>
        </a:xfrm>
      </p:grpSpPr>
      <p:sp>
        <p:nvSpPr>
          <p:cNvPr id="75" name="Google Shape;75;p61"/>
          <p:cNvSpPr txBox="1"/>
          <p:nvPr/>
        </p:nvSpPr>
        <p:spPr bwMode="auto">
          <a:xfrm>
            <a:off x="4456912" y="5342714"/>
            <a:ext cx="3278174" cy="553957"/>
          </a:xfrm>
          <a:prstGeom prst="rect">
            <a:avLst/>
          </a:prstGeom>
          <a:noFill/>
          <a:ln>
            <a:noFill/>
          </a:ln>
        </p:spPr>
        <p:txBody>
          <a:bodyPr spcFirstLastPara="1" wrap="square" lIns="91425" tIns="45700" rIns="91425" bIns="45700" anchor="t" anchorCtr="0">
            <a:spAutoFit/>
          </a:bodyPr>
          <a:lstStyle/>
          <a:p>
            <a:pPr marL="0" marR="0" lvl="0" indent="0" algn="ctr">
              <a:lnSpc>
                <a:spcPct val="150000"/>
              </a:lnSpc>
              <a:spcBef>
                <a:spcPts val="0"/>
              </a:spcBef>
              <a:spcAft>
                <a:spcPts val="0"/>
              </a:spcAft>
              <a:buClr>
                <a:srgbClr val="000000"/>
              </a:buClr>
              <a:buSzPts val="1100"/>
              <a:buFont typeface="Arial"/>
              <a:buNone/>
              <a:defRPr/>
            </a:pPr>
            <a:r>
              <a:rPr lang="en-US" sz="1000" b="0" i="0" u="none" strike="noStrike" cap="none">
                <a:solidFill>
                  <a:srgbClr val="152F4E"/>
                </a:solidFill>
                <a:latin typeface="Open Sans"/>
                <a:ea typeface="Open Sans"/>
                <a:cs typeface="Open Sans"/>
              </a:rPr>
              <a:t>Cerdanyola del Vallès (Barcelona) Spain</a:t>
            </a:r>
            <a:endParaRPr sz="1000" b="0" i="0" u="none" strike="noStrike" cap="none">
              <a:solidFill>
                <a:srgbClr val="152F4E"/>
              </a:solidFill>
              <a:latin typeface="Open Sans"/>
              <a:ea typeface="Open Sans"/>
              <a:cs typeface="Open Sans"/>
            </a:endParaRPr>
          </a:p>
          <a:p>
            <a:pPr marL="0" marR="0" lvl="0" indent="0" algn="ctr">
              <a:lnSpc>
                <a:spcPct val="150000"/>
              </a:lnSpc>
              <a:spcBef>
                <a:spcPts val="0"/>
              </a:spcBef>
              <a:spcAft>
                <a:spcPts val="0"/>
              </a:spcAft>
              <a:buClr>
                <a:srgbClr val="000000"/>
              </a:buClr>
              <a:buSzPts val="1100"/>
              <a:buFont typeface="Arial"/>
              <a:buNone/>
              <a:defRPr/>
            </a:pPr>
            <a:r>
              <a:rPr lang="en-US" sz="1000" b="0" i="0" u="none" strike="noStrike" cap="none">
                <a:solidFill>
                  <a:srgbClr val="152F4E"/>
                </a:solidFill>
                <a:latin typeface="Open Sans"/>
                <a:ea typeface="Open Sans"/>
                <a:cs typeface="Open Sans"/>
              </a:rPr>
              <a:t>Tel: (+34) 93 592 43 00</a:t>
            </a:r>
            <a:endParaRPr sz="1000" b="0" i="0" u="none" strike="noStrike" cap="none">
              <a:solidFill>
                <a:srgbClr val="152F4E"/>
              </a:solidFill>
              <a:latin typeface="Open Sans"/>
              <a:ea typeface="Open Sans"/>
              <a:cs typeface="Open Sans"/>
            </a:endParaRPr>
          </a:p>
        </p:txBody>
      </p:sp>
      <p:sp>
        <p:nvSpPr>
          <p:cNvPr id="76" name="Google Shape;76;p61"/>
          <p:cNvSpPr txBox="1"/>
          <p:nvPr/>
        </p:nvSpPr>
        <p:spPr bwMode="auto">
          <a:xfrm>
            <a:off x="4557728" y="3937977"/>
            <a:ext cx="3076541" cy="338514"/>
          </a:xfrm>
          <a:prstGeom prst="rect">
            <a:avLst/>
          </a:prstGeom>
          <a:noFill/>
          <a:ln>
            <a:noFill/>
          </a:ln>
        </p:spPr>
        <p:txBody>
          <a:bodyPr spcFirstLastPara="1" wrap="square" lIns="91425" tIns="45700" rIns="91425" bIns="45700" anchor="t" anchorCtr="0">
            <a:spAutoFit/>
          </a:bodyPr>
          <a:lstStyle/>
          <a:p>
            <a:pPr marL="0" marR="0" lvl="0" indent="0" algn="ctr">
              <a:lnSpc>
                <a:spcPct val="100000"/>
              </a:lnSpc>
              <a:spcBef>
                <a:spcPts val="0"/>
              </a:spcBef>
              <a:spcAft>
                <a:spcPts val="0"/>
              </a:spcAft>
              <a:buClr>
                <a:srgbClr val="000000"/>
              </a:buClr>
              <a:buSzPts val="1600"/>
              <a:buFont typeface="Arial"/>
              <a:buNone/>
              <a:defRPr/>
            </a:pPr>
            <a:r>
              <a:rPr lang="en-US" sz="1600" b="0" i="0" u="none" strike="noStrike" cap="none">
                <a:solidFill>
                  <a:srgbClr val="152F4E"/>
                </a:solidFill>
                <a:latin typeface="Outfit"/>
                <a:ea typeface="Open Sans"/>
                <a:cs typeface="Open Sans"/>
              </a:rPr>
              <a:t>www.cells.es</a:t>
            </a:r>
            <a:endParaRPr sz="1600" b="0" i="0" u="none" strike="noStrike" cap="none">
              <a:solidFill>
                <a:srgbClr val="152F4E"/>
              </a:solidFill>
              <a:latin typeface="Outfit"/>
              <a:ea typeface="Open Sans"/>
              <a:cs typeface="Open Sans"/>
            </a:endParaRPr>
          </a:p>
        </p:txBody>
      </p:sp>
      <p:pic>
        <p:nvPicPr>
          <p:cNvPr id="77" name="Google Shape;77;p61" descr="Logotipo&#10;&#10;Descripción generada automáticamente"/>
          <p:cNvPicPr/>
          <p:nvPr/>
        </p:nvPicPr>
        <p:blipFill>
          <a:blip r:embed="rId2">
            <a:alphaModFix/>
          </a:blip>
          <a:stretch/>
        </p:blipFill>
        <p:spPr bwMode="auto">
          <a:xfrm>
            <a:off x="4557729" y="1903864"/>
            <a:ext cx="3076541" cy="2051027"/>
          </a:xfrm>
          <a:prstGeom prst="rect">
            <a:avLst/>
          </a:prstGeom>
          <a:noFill/>
          <a:ln>
            <a:noFill/>
          </a:ln>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PhAnim="0" matchingName="5_Solo el título" preserve="1" userDrawn="1">
  <p:cSld name="6_Solo el título">
    <p:bg>
      <p:bgPr>
        <a:solidFill>
          <a:srgbClr val="152F4E"/>
        </a:solidFill>
        <a:effectLst/>
      </p:bgPr>
    </p:bg>
    <p:spTree>
      <p:nvGrpSpPr>
        <p:cNvPr id="1" name=""/>
        <p:cNvGrpSpPr/>
        <p:nvPr/>
      </p:nvGrpSpPr>
      <p:grpSpPr bwMode="auto">
        <a:xfrm>
          <a:off x="0" y="0"/>
          <a:ext cx="0" cy="0"/>
          <a:chOff x="0" y="0"/>
          <a:chExt cx="0" cy="0"/>
        </a:xfrm>
      </p:grpSpPr>
      <p:sp>
        <p:nvSpPr>
          <p:cNvPr id="11" name="Google Shape;11;p4"/>
          <p:cNvSpPr txBox="1"/>
          <p:nvPr/>
        </p:nvSpPr>
        <p:spPr bwMode="auto">
          <a:xfrm>
            <a:off x="279164" y="247207"/>
            <a:ext cx="1846216" cy="276999"/>
          </a:xfrm>
          <a:prstGeom prst="rect">
            <a:avLst/>
          </a:prstGeom>
          <a:noFill/>
          <a:ln>
            <a:noFill/>
          </a:ln>
        </p:spPr>
        <p:txBody>
          <a:bodyPr spcFirstLastPara="1" wrap="square" lIns="91425" tIns="45700" rIns="91425" bIns="45700" anchor="t" anchorCtr="0">
            <a:spAutoFit/>
          </a:bodyPr>
          <a:lstStyle/>
          <a:p>
            <a:pPr marL="0" marR="0" lvl="0" indent="0" algn="l">
              <a:lnSpc>
                <a:spcPct val="100000"/>
              </a:lnSpc>
              <a:spcBef>
                <a:spcPts val="0"/>
              </a:spcBef>
              <a:spcAft>
                <a:spcPts val="0"/>
              </a:spcAft>
              <a:buClr>
                <a:srgbClr val="000000"/>
              </a:buClr>
              <a:buSzPts val="1200"/>
              <a:buFont typeface="Arial"/>
              <a:buNone/>
              <a:defRPr/>
            </a:pPr>
            <a:r>
              <a:rPr lang="en-US" sz="1200" b="0" i="0" u="none" strike="noStrike" cap="none">
                <a:solidFill>
                  <a:schemeClr val="bg1"/>
                </a:solidFill>
                <a:latin typeface="Outfit"/>
                <a:ea typeface="Helvetica Neue"/>
                <a:cs typeface="Helvetica Neue"/>
              </a:rPr>
              <a:t>www.cells.es</a:t>
            </a:r>
            <a:endParaRPr sz="1200" b="0" i="0" u="none" strike="noStrike" cap="none">
              <a:solidFill>
                <a:schemeClr val="bg1"/>
              </a:solidFill>
              <a:latin typeface="Outfit"/>
              <a:ea typeface="Helvetica Neue"/>
              <a:cs typeface="Helvetica Neue"/>
            </a:endParaRPr>
          </a:p>
        </p:txBody>
      </p:sp>
      <p:pic>
        <p:nvPicPr>
          <p:cNvPr id="3" name="Google Shape;82;p62"/>
          <p:cNvPicPr/>
          <p:nvPr userDrawn="1"/>
        </p:nvPicPr>
        <p:blipFill>
          <a:blip r:embed="rId2">
            <a:alphaModFix/>
          </a:blip>
          <a:stretch/>
        </p:blipFill>
        <p:spPr bwMode="auto">
          <a:xfrm>
            <a:off x="794200" y="943275"/>
            <a:ext cx="2774251" cy="1472664"/>
          </a:xfrm>
          <a:prstGeom prst="rect">
            <a:avLst/>
          </a:prstGeom>
          <a:noFill/>
          <a:ln>
            <a:noFill/>
          </a:ln>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PhAnim="0" matchingName="5_Solo el título" preserve="1" userDrawn="1">
  <p:cSld name="6_Solo el título">
    <p:bg>
      <p:bgPr>
        <a:solidFill>
          <a:srgbClr val="152F4E"/>
        </a:solidFill>
        <a:effectLst/>
      </p:bgPr>
    </p:bg>
    <p:spTree>
      <p:nvGrpSpPr>
        <p:cNvPr id="1" name=""/>
        <p:cNvGrpSpPr/>
        <p:nvPr/>
      </p:nvGrpSpPr>
      <p:grpSpPr bwMode="auto">
        <a:xfrm>
          <a:off x="0" y="0"/>
          <a:ext cx="0" cy="0"/>
          <a:chOff x="0" y="0"/>
          <a:chExt cx="0" cy="0"/>
        </a:xfrm>
      </p:grpSpPr>
      <p:sp>
        <p:nvSpPr>
          <p:cNvPr id="139" name="Google Shape;139;p63"/>
          <p:cNvSpPr txBox="1"/>
          <p:nvPr/>
        </p:nvSpPr>
        <p:spPr bwMode="auto">
          <a:xfrm>
            <a:off x="279164" y="247207"/>
            <a:ext cx="1846216" cy="276999"/>
          </a:xfrm>
          <a:prstGeom prst="rect">
            <a:avLst/>
          </a:prstGeom>
          <a:noFill/>
          <a:ln>
            <a:noFill/>
          </a:ln>
        </p:spPr>
        <p:txBody>
          <a:bodyPr spcFirstLastPara="1" wrap="square" lIns="91425" tIns="45700" rIns="91425" bIns="45700" anchor="t" anchorCtr="0">
            <a:spAutoFit/>
          </a:bodyPr>
          <a:lstStyle/>
          <a:p>
            <a:pPr marL="0" marR="0" lvl="0" indent="0" algn="l">
              <a:lnSpc>
                <a:spcPct val="100000"/>
              </a:lnSpc>
              <a:spcBef>
                <a:spcPts val="0"/>
              </a:spcBef>
              <a:spcAft>
                <a:spcPts val="0"/>
              </a:spcAft>
              <a:buClr>
                <a:srgbClr val="000000"/>
              </a:buClr>
              <a:buSzPts val="1200"/>
              <a:buFont typeface="Arial"/>
              <a:buNone/>
              <a:defRPr/>
            </a:pPr>
            <a:r>
              <a:rPr lang="en-US" sz="1200" b="0" i="0" u="none" strike="noStrike" cap="none">
                <a:solidFill>
                  <a:schemeClr val="bg1"/>
                </a:solidFill>
                <a:latin typeface="Outfit"/>
                <a:ea typeface="Helvetica Neue"/>
                <a:cs typeface="Helvetica Neue"/>
              </a:rPr>
              <a:t>www.cells.es</a:t>
            </a:r>
            <a:endParaRPr sz="1200" b="0" i="0" u="none" strike="noStrike" cap="none">
              <a:solidFill>
                <a:schemeClr val="bg1"/>
              </a:solidFill>
              <a:latin typeface="Outfit"/>
              <a:ea typeface="Helvetica Neue"/>
              <a:cs typeface="Helvetica Neue"/>
            </a:endParaRPr>
          </a:p>
        </p:txBody>
      </p:sp>
      <p:sp>
        <p:nvSpPr>
          <p:cNvPr id="141" name="Google Shape;141;p63"/>
          <p:cNvSpPr>
            <a:spLocks noGrp="1"/>
          </p:cNvSpPr>
          <p:nvPr>
            <p:ph type="pic" idx="2"/>
          </p:nvPr>
        </p:nvSpPr>
        <p:spPr bwMode="auto">
          <a:xfrm>
            <a:off x="-6493" y="4197096"/>
            <a:ext cx="12204985" cy="2660904"/>
          </a:xfrm>
          <a:prstGeom prst="rect">
            <a:avLst/>
          </a:prstGeom>
          <a:noFill/>
          <a:ln>
            <a:noFill/>
          </a:ln>
        </p:spPr>
        <p:txBody>
          <a:bodyPr/>
          <a:lstStyle>
            <a:lvl1pPr>
              <a:defRPr>
                <a:solidFill>
                  <a:schemeClr val="bg1"/>
                </a:solidFill>
                <a:latin typeface="Open Sans"/>
                <a:ea typeface="Open Sans"/>
                <a:cs typeface="Open Sans"/>
              </a:defRPr>
            </a:lvl1pPr>
          </a:lstStyle>
          <a:p>
            <a:pPr>
              <a:defRPr/>
            </a:pPr>
            <a:endParaRPr lang="es-ES"/>
          </a:p>
        </p:txBody>
      </p:sp>
      <p:pic>
        <p:nvPicPr>
          <p:cNvPr id="3" name="Google Shape;82;p62"/>
          <p:cNvPicPr/>
          <p:nvPr userDrawn="1"/>
        </p:nvPicPr>
        <p:blipFill>
          <a:blip r:embed="rId2">
            <a:alphaModFix/>
          </a:blip>
          <a:stretch/>
        </p:blipFill>
        <p:spPr bwMode="auto">
          <a:xfrm>
            <a:off x="791275" y="906552"/>
            <a:ext cx="2282479" cy="1211616"/>
          </a:xfrm>
          <a:prstGeom prst="rect">
            <a:avLst/>
          </a:prstGeom>
          <a:noFill/>
          <a:ln>
            <a:noFill/>
          </a:ln>
        </p:spPr>
      </p:pic>
      <p:sp>
        <p:nvSpPr>
          <p:cNvPr id="4" name="Google Shape;140;p63"/>
          <p:cNvSpPr txBox="1">
            <a:spLocks noGrp="1"/>
          </p:cNvSpPr>
          <p:nvPr>
            <p:ph type="title"/>
          </p:nvPr>
        </p:nvSpPr>
        <p:spPr bwMode="auto">
          <a:xfrm>
            <a:off x="643128" y="2445582"/>
            <a:ext cx="10905744" cy="580908"/>
          </a:xfrm>
          <a:prstGeom prst="rect">
            <a:avLst/>
          </a:prstGeom>
          <a:noFill/>
          <a:ln>
            <a:noFill/>
          </a:ln>
        </p:spPr>
        <p:txBody>
          <a:bodyPr spcFirstLastPara="1" wrap="square" lIns="91425" tIns="45700" rIns="91425" bIns="45700" anchor="t" anchorCtr="0">
            <a:noAutofit/>
          </a:bodyPr>
          <a:lstStyle>
            <a:lvl1pPr marR="0" lvl="0" algn="l">
              <a:lnSpc>
                <a:spcPct val="100000"/>
              </a:lnSpc>
              <a:spcBef>
                <a:spcPts val="0"/>
              </a:spcBef>
              <a:spcAft>
                <a:spcPts val="0"/>
              </a:spcAft>
              <a:buSzPts val="1400"/>
              <a:buNone/>
              <a:defRPr sz="4000" b="1" i="0" u="none" strike="noStrike" cap="none">
                <a:solidFill>
                  <a:schemeClr val="bg1"/>
                </a:solidFill>
                <a:latin typeface="Outfit"/>
                <a:ea typeface="Outfit"/>
                <a:cs typeface="Outfit"/>
              </a:defRPr>
            </a:lvl1pPr>
            <a:lvl2pPr marR="0" lvl="1"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2pPr>
            <a:lvl3pPr marR="0" lvl="2"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3pPr>
            <a:lvl4pPr marR="0" lvl="3"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4pPr>
            <a:lvl5pPr marR="0" lvl="4"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5pPr>
            <a:lvl6pPr marR="0" lvl="5"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6pPr>
            <a:lvl7pPr marR="0" lvl="6"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7pPr>
            <a:lvl8pPr marR="0" lvl="7"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8pPr>
            <a:lvl9pPr marR="0" lvl="8"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9pPr>
          </a:lstStyle>
          <a:p>
            <a:pPr>
              <a:defRPr/>
            </a:pPr>
            <a:endParaRPr lang="es-E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PhAnim="0" matchingName="5_Solo el título" preserve="1" userDrawn="1">
  <p:cSld name="6_Solo el título">
    <p:bg>
      <p:bgPr>
        <a:solidFill>
          <a:srgbClr val="152F4E"/>
        </a:solidFill>
        <a:effectLst/>
      </p:bgPr>
    </p:bg>
    <p:spTree>
      <p:nvGrpSpPr>
        <p:cNvPr id="1" name=""/>
        <p:cNvGrpSpPr/>
        <p:nvPr/>
      </p:nvGrpSpPr>
      <p:grpSpPr bwMode="auto">
        <a:xfrm>
          <a:off x="0" y="0"/>
          <a:ext cx="0" cy="0"/>
          <a:chOff x="0" y="0"/>
          <a:chExt cx="0" cy="0"/>
        </a:xfrm>
      </p:grpSpPr>
      <p:sp>
        <p:nvSpPr>
          <p:cNvPr id="139" name="Google Shape;139;p63"/>
          <p:cNvSpPr txBox="1"/>
          <p:nvPr/>
        </p:nvSpPr>
        <p:spPr bwMode="auto">
          <a:xfrm>
            <a:off x="279164" y="247207"/>
            <a:ext cx="1846216" cy="276999"/>
          </a:xfrm>
          <a:prstGeom prst="rect">
            <a:avLst/>
          </a:prstGeom>
          <a:noFill/>
          <a:ln>
            <a:noFill/>
          </a:ln>
        </p:spPr>
        <p:txBody>
          <a:bodyPr spcFirstLastPara="1" wrap="square" lIns="91425" tIns="45700" rIns="91425" bIns="45700" anchor="t" anchorCtr="0">
            <a:spAutoFit/>
          </a:bodyPr>
          <a:lstStyle/>
          <a:p>
            <a:pPr marL="0" marR="0" lvl="0" indent="0" algn="l">
              <a:lnSpc>
                <a:spcPct val="100000"/>
              </a:lnSpc>
              <a:spcBef>
                <a:spcPts val="0"/>
              </a:spcBef>
              <a:spcAft>
                <a:spcPts val="0"/>
              </a:spcAft>
              <a:buClr>
                <a:srgbClr val="000000"/>
              </a:buClr>
              <a:buSzPts val="1200"/>
              <a:buFont typeface="Arial"/>
              <a:buNone/>
              <a:defRPr/>
            </a:pPr>
            <a:r>
              <a:rPr lang="en-US" sz="1200" b="0" i="0" u="none" strike="noStrike" cap="none">
                <a:solidFill>
                  <a:schemeClr val="bg1"/>
                </a:solidFill>
                <a:latin typeface="Outfit"/>
                <a:ea typeface="Helvetica Neue"/>
                <a:cs typeface="Helvetica Neue"/>
              </a:rPr>
              <a:t>www.cells.es</a:t>
            </a:r>
            <a:endParaRPr sz="1200" b="0" i="0" u="none" strike="noStrike" cap="none">
              <a:solidFill>
                <a:schemeClr val="bg1"/>
              </a:solidFill>
              <a:latin typeface="Outfit"/>
              <a:ea typeface="Helvetica Neue"/>
              <a:cs typeface="Helvetica Neue"/>
            </a:endParaRPr>
          </a:p>
        </p:txBody>
      </p:sp>
      <p:sp>
        <p:nvSpPr>
          <p:cNvPr id="2" name="Google Shape;41;p56"/>
          <p:cNvSpPr>
            <a:spLocks noGrp="1"/>
          </p:cNvSpPr>
          <p:nvPr>
            <p:ph type="pic" idx="10"/>
          </p:nvPr>
        </p:nvSpPr>
        <p:spPr bwMode="auto">
          <a:xfrm>
            <a:off x="5741043" y="0"/>
            <a:ext cx="6463942" cy="6858000"/>
          </a:xfrm>
          <a:prstGeom prst="rect">
            <a:avLst/>
          </a:prstGeom>
          <a:noFill/>
          <a:ln>
            <a:noFill/>
          </a:ln>
        </p:spPr>
        <p:txBody>
          <a:bodyPr/>
          <a:lstStyle>
            <a:lvl1pPr>
              <a:defRPr>
                <a:solidFill>
                  <a:schemeClr val="bg1"/>
                </a:solidFill>
                <a:latin typeface="Open Sans"/>
                <a:ea typeface="Open Sans"/>
                <a:cs typeface="Open Sans"/>
              </a:defRPr>
            </a:lvl1pPr>
          </a:lstStyle>
          <a:p>
            <a:pPr>
              <a:defRPr/>
            </a:pPr>
            <a:endParaRPr lang="es-ES"/>
          </a:p>
        </p:txBody>
      </p:sp>
      <p:pic>
        <p:nvPicPr>
          <p:cNvPr id="4" name="Google Shape;82;p62"/>
          <p:cNvPicPr/>
          <p:nvPr userDrawn="1"/>
        </p:nvPicPr>
        <p:blipFill>
          <a:blip r:embed="rId2">
            <a:alphaModFix/>
          </a:blip>
          <a:stretch/>
        </p:blipFill>
        <p:spPr bwMode="auto">
          <a:xfrm>
            <a:off x="791275" y="906552"/>
            <a:ext cx="2282479" cy="1211616"/>
          </a:xfrm>
          <a:prstGeom prst="rect">
            <a:avLst/>
          </a:prstGeom>
          <a:noFill/>
          <a:ln>
            <a:noFill/>
          </a:ln>
        </p:spPr>
      </p:pic>
      <p:sp>
        <p:nvSpPr>
          <p:cNvPr id="3" name="Google Shape;140;p63"/>
          <p:cNvSpPr txBox="1">
            <a:spLocks noGrp="1"/>
          </p:cNvSpPr>
          <p:nvPr>
            <p:ph type="title"/>
          </p:nvPr>
        </p:nvSpPr>
        <p:spPr bwMode="auto">
          <a:xfrm>
            <a:off x="643128" y="2531779"/>
            <a:ext cx="4438158" cy="3530693"/>
          </a:xfrm>
          <a:prstGeom prst="rect">
            <a:avLst/>
          </a:prstGeom>
          <a:noFill/>
          <a:ln>
            <a:noFill/>
          </a:ln>
        </p:spPr>
        <p:txBody>
          <a:bodyPr spcFirstLastPara="1" wrap="square" lIns="91425" tIns="45700" rIns="91425" bIns="45700" anchor="t" anchorCtr="0">
            <a:noAutofit/>
          </a:bodyPr>
          <a:lstStyle>
            <a:lvl1pPr marR="0" lvl="0" algn="l">
              <a:lnSpc>
                <a:spcPct val="100000"/>
              </a:lnSpc>
              <a:spcBef>
                <a:spcPts val="0"/>
              </a:spcBef>
              <a:spcAft>
                <a:spcPts val="0"/>
              </a:spcAft>
              <a:buSzPts val="1400"/>
              <a:buNone/>
              <a:defRPr sz="4000" b="1" i="0" u="none" strike="noStrike" cap="none">
                <a:solidFill>
                  <a:schemeClr val="bg1"/>
                </a:solidFill>
                <a:latin typeface="Outfit"/>
                <a:ea typeface="Outfit"/>
                <a:cs typeface="Outfit"/>
              </a:defRPr>
            </a:lvl1pPr>
            <a:lvl2pPr marR="0" lvl="1"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2pPr>
            <a:lvl3pPr marR="0" lvl="2"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3pPr>
            <a:lvl4pPr marR="0" lvl="3"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4pPr>
            <a:lvl5pPr marR="0" lvl="4"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5pPr>
            <a:lvl6pPr marR="0" lvl="5"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6pPr>
            <a:lvl7pPr marR="0" lvl="6"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7pPr>
            <a:lvl8pPr marR="0" lvl="7"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8pPr>
            <a:lvl9pPr marR="0" lvl="8"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9pPr>
          </a:lstStyle>
          <a:p>
            <a:pPr>
              <a:defRPr/>
            </a:pPr>
            <a:endParaRPr lang="es-ES"/>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8" Type="http://schemas.openxmlformats.org/officeDocument/2006/relationships/slideLayout" Target="../slideLayouts/slideLayout8.xml"/><Relationship Id="rId3"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
        <p:cNvGrpSpPr/>
        <p:nvPr/>
      </p:nvGrpSpPr>
      <p:grpSpPr bwMode="auto">
        <a:xfrm>
          <a:off x="0" y="0"/>
          <a:ext cx="0" cy="0"/>
          <a:chOff x="0" y="0"/>
          <a:chExt cx="0" cy="0"/>
        </a:xfrm>
      </p:grpSpPr>
    </p:spTree>
  </p:cSld>
  <p:clrMap bg1="lt1" tx1="dk1" bg2="dk2" tx2="lt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7" r:id="rId5"/>
    <p:sldLayoutId id="2147483658" r:id="rId6"/>
    <p:sldLayoutId id="2147483659" r:id="rId7"/>
    <p:sldLayoutId id="2147483660" r:id="rId8"/>
    <p:sldLayoutId id="2147483661" r:id="rId9"/>
    <p:sldLayoutId id="2147483662" r:id="rId10"/>
    <p:sldLayoutId id="2147483663" r:id="rId11"/>
    <p:sldLayoutId id="2147483664" r:id="rId12"/>
    <p:sldLayoutId id="2147483665" r:id="rId13"/>
    <p:sldLayoutId id="2147483666" r:id="rId14"/>
    <p:sldLayoutId id="2147483667" r:id="rId15"/>
    <p:sldLayoutId id="2147483668" r:id="rId16"/>
    <p:sldLayoutId id="2147483669" r:id="rId17"/>
    <p:sldLayoutId id="2147483670" r:id="rId18"/>
    <p:sldLayoutId id="2147483671" r:id="rId19"/>
    <p:sldLayoutId id="2147483672" r:id="rId20"/>
    <p:sldLayoutId id="2147483673" r:id="rId21"/>
    <p:sldLayoutId id="2147483674" r:id="rId22"/>
    <p:sldLayoutId id="2147483675" r:id="rId23"/>
    <p:sldLayoutId id="2147483676" r:id="rId24"/>
    <p:sldLayoutId id="2147483677" r:id="rId25"/>
    <p:sldLayoutId id="2147483678" r:id="rId26"/>
    <p:sldLayoutId id="2147483679" r:id="rId27"/>
    <p:sldLayoutId id="2147483680" r:id="rId28"/>
    <p:sldLayoutId id="2147483681" r:id="rId29"/>
    <p:sldLayoutId id="2147483682" r:id="rId30"/>
    <p:sldLayoutId id="2147483683" r:id="rId31"/>
    <p:sldLayoutId id="2147483684" r:id="rId32"/>
    <p:sldLayoutId id="2147483685" r:id="rId33"/>
    <p:sldLayoutId id="2147483686" r:id="rId34"/>
    <p:sldLayoutId id="2147483687" r:id="rId35"/>
    <p:sldLayoutId id="2147483688" r:id="rId36"/>
  </p:sldLayoutIdLst>
  <p:hf sldNum="0" hdr="0" ftr="0" dt="0"/>
  <p:txStyles>
    <p:titleStyle>
      <a:defPPr marR="0" lvl="0" algn="l">
        <a:lnSpc>
          <a:spcPct val="100000"/>
        </a:lnSpc>
        <a:spcBef>
          <a:spcPts val="0"/>
        </a:spcBef>
        <a:spcAft>
          <a:spcPts val="0"/>
        </a:spcAft>
      </a:defPPr>
      <a:lvl1pPr marR="0" lvl="0"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1pPr>
      <a:lvl2pPr marR="0" lvl="1"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2pPr>
      <a:lvl3pPr marR="0" lvl="2"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3pPr>
      <a:lvl4pPr marR="0" lvl="3"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4pPr>
      <a:lvl5pPr marR="0" lvl="4"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5pPr>
      <a:lvl6pPr marR="0" lvl="5"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6pPr>
      <a:lvl7pPr marR="0" lvl="6"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7pPr>
      <a:lvl8pPr marR="0" lvl="7"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8pPr>
      <a:lvl9pPr marR="0" lvl="8"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9pPr>
    </p:titleStyle>
    <p:bodyStyle>
      <a:defPPr marR="0" lvl="0" algn="l">
        <a:lnSpc>
          <a:spcPct val="100000"/>
        </a:lnSpc>
        <a:spcBef>
          <a:spcPts val="0"/>
        </a:spcBef>
        <a:spcAft>
          <a:spcPts val="0"/>
        </a:spcAft>
      </a:defPPr>
      <a:lvl1pPr marR="0" lvl="0"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1pPr>
      <a:lvl2pPr marR="0" lvl="1"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2pPr>
      <a:lvl3pPr marR="0" lvl="2"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3pPr>
      <a:lvl4pPr marR="0" lvl="3"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4pPr>
      <a:lvl5pPr marR="0" lvl="4"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5pPr>
      <a:lvl6pPr marR="0" lvl="5"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6pPr>
      <a:lvl7pPr marR="0" lvl="6"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7pPr>
      <a:lvl8pPr marR="0" lvl="7"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8pPr>
      <a:lvl9pPr marR="0" lvl="8"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9pPr>
    </p:bodyStyle>
    <p:otherStyle>
      <a:defPPr marR="0" lvl="0" algn="l">
        <a:lnSpc>
          <a:spcPct val="100000"/>
        </a:lnSpc>
        <a:spcBef>
          <a:spcPts val="0"/>
        </a:spcBef>
        <a:spcAft>
          <a:spcPts val="0"/>
        </a:spcAft>
      </a:defPPr>
      <a:lvl1pPr marR="0" lvl="0"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1pPr>
      <a:lvl2pPr marR="0" lvl="1"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2pPr>
      <a:lvl3pPr marR="0" lvl="2"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3pPr>
      <a:lvl4pPr marR="0" lvl="3"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4pPr>
      <a:lvl5pPr marR="0" lvl="4"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5pPr>
      <a:lvl6pPr marR="0" lvl="5"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6pPr>
      <a:lvl7pPr marR="0" lvl="6"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7pPr>
      <a:lvl8pPr marR="0" lvl="7"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8pPr>
      <a:lvl9pPr marR="0" lvl="8"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slide" Target="slide16.xml"/><Relationship Id="rId2" Type="http://schemas.openxmlformats.org/officeDocument/2006/relationships/image" Target="../media/image24.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8" Type="http://schemas.openxmlformats.org/officeDocument/2006/relationships/image" Target="../media/image31.png"/><Relationship Id="rId3" Type="http://schemas.openxmlformats.org/officeDocument/2006/relationships/image" Target="../media/image26.png"/><Relationship Id="rId7" Type="http://schemas.openxmlformats.org/officeDocument/2006/relationships/image" Target="../media/image30.png"/><Relationship Id="rId2" Type="http://schemas.openxmlformats.org/officeDocument/2006/relationships/image" Target="../media/image25.png"/><Relationship Id="rId1" Type="http://schemas.openxmlformats.org/officeDocument/2006/relationships/slideLayout" Target="../slideLayouts/slideLayout4.xml"/><Relationship Id="rId6" Type="http://schemas.openxmlformats.org/officeDocument/2006/relationships/image" Target="../media/image29.png"/><Relationship Id="rId5" Type="http://schemas.openxmlformats.org/officeDocument/2006/relationships/image" Target="../media/image28.png"/><Relationship Id="rId4" Type="http://schemas.openxmlformats.org/officeDocument/2006/relationships/image" Target="../media/image27.png"/></Relationships>
</file>

<file path=ppt/slides/_rels/slide13.xml.rels><?xml version="1.0" encoding="UTF-8" standalone="yes"?>
<Relationships xmlns="http://schemas.openxmlformats.org/package/2006/relationships"><Relationship Id="rId3" Type="http://schemas.openxmlformats.org/officeDocument/2006/relationships/image" Target="../media/image33.png"/><Relationship Id="rId7" Type="http://schemas.openxmlformats.org/officeDocument/2006/relationships/slide" Target="slide16.xml"/><Relationship Id="rId2" Type="http://schemas.openxmlformats.org/officeDocument/2006/relationships/image" Target="../media/image32.png"/><Relationship Id="rId1" Type="http://schemas.openxmlformats.org/officeDocument/2006/relationships/slideLayout" Target="../slideLayouts/slideLayout4.xml"/><Relationship Id="rId6" Type="http://schemas.openxmlformats.org/officeDocument/2006/relationships/image" Target="../media/image36.png"/><Relationship Id="rId5" Type="http://schemas.openxmlformats.org/officeDocument/2006/relationships/image" Target="../media/image35.png"/><Relationship Id="rId4" Type="http://schemas.openxmlformats.org/officeDocument/2006/relationships/image" Target="../media/image34.png"/></Relationships>
</file>

<file path=ppt/slides/_rels/slide14.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4.xml"/><Relationship Id="rId5" Type="http://schemas.openxmlformats.org/officeDocument/2006/relationships/image" Target="../media/image39.jpg"/><Relationship Id="rId4" Type="http://schemas.openxmlformats.org/officeDocument/2006/relationships/slide" Target="slide16.xml"/></Relationships>
</file>

<file path=ppt/slides/_rels/slide15.xml.rels><?xml version="1.0" encoding="UTF-8" standalone="yes"?>
<Relationships xmlns="http://schemas.openxmlformats.org/package/2006/relationships"><Relationship Id="rId8" Type="http://schemas.openxmlformats.org/officeDocument/2006/relationships/image" Target="../media/image44.png"/><Relationship Id="rId13" Type="http://schemas.openxmlformats.org/officeDocument/2006/relationships/image" Target="../media/image48.jpeg"/><Relationship Id="rId3" Type="http://schemas.openxmlformats.org/officeDocument/2006/relationships/image" Target="../media/image40.png"/><Relationship Id="rId7" Type="http://schemas.openxmlformats.org/officeDocument/2006/relationships/image" Target="../media/image27.png"/><Relationship Id="rId12" Type="http://schemas.openxmlformats.org/officeDocument/2006/relationships/image" Target="../media/image47.png"/><Relationship Id="rId2" Type="http://schemas.openxmlformats.org/officeDocument/2006/relationships/notesSlide" Target="../notesSlides/notesSlide9.xml"/><Relationship Id="rId16" Type="http://schemas.openxmlformats.org/officeDocument/2006/relationships/image" Target="../media/image51.png"/><Relationship Id="rId1" Type="http://schemas.openxmlformats.org/officeDocument/2006/relationships/slideLayout" Target="../slideLayouts/slideLayout4.xml"/><Relationship Id="rId6" Type="http://schemas.openxmlformats.org/officeDocument/2006/relationships/image" Target="../media/image43.png"/><Relationship Id="rId11" Type="http://schemas.openxmlformats.org/officeDocument/2006/relationships/image" Target="../media/image46.png"/><Relationship Id="rId5" Type="http://schemas.openxmlformats.org/officeDocument/2006/relationships/image" Target="../media/image42.png"/><Relationship Id="rId15" Type="http://schemas.openxmlformats.org/officeDocument/2006/relationships/image" Target="../media/image50.png"/><Relationship Id="rId10" Type="http://schemas.openxmlformats.org/officeDocument/2006/relationships/image" Target="../media/image26.png"/><Relationship Id="rId4" Type="http://schemas.openxmlformats.org/officeDocument/2006/relationships/image" Target="../media/image41.png"/><Relationship Id="rId9" Type="http://schemas.openxmlformats.org/officeDocument/2006/relationships/image" Target="../media/image45.png"/><Relationship Id="rId14" Type="http://schemas.openxmlformats.org/officeDocument/2006/relationships/image" Target="../media/image49.png"/></Relationships>
</file>

<file path=ppt/slides/_rels/slide16.xml.rels><?xml version="1.0" encoding="UTF-8" standalone="yes"?>
<Relationships xmlns="http://schemas.openxmlformats.org/package/2006/relationships"><Relationship Id="rId3" Type="http://schemas.openxmlformats.org/officeDocument/2006/relationships/slide" Target="slide6.xml"/><Relationship Id="rId7" Type="http://schemas.openxmlformats.org/officeDocument/2006/relationships/slide" Target="slide14.xml"/><Relationship Id="rId2" Type="http://schemas.openxmlformats.org/officeDocument/2006/relationships/notesSlide" Target="../notesSlides/notesSlide10.xml"/><Relationship Id="rId1" Type="http://schemas.openxmlformats.org/officeDocument/2006/relationships/slideLayout" Target="../slideLayouts/slideLayout4.xml"/><Relationship Id="rId6" Type="http://schemas.openxmlformats.org/officeDocument/2006/relationships/slide" Target="slide13.xml"/><Relationship Id="rId5" Type="http://schemas.openxmlformats.org/officeDocument/2006/relationships/slide" Target="slide10.xml"/><Relationship Id="rId4" Type="http://schemas.openxmlformats.org/officeDocument/2006/relationships/slide" Target="slide7.xml"/></Relationships>
</file>

<file path=ppt/slides/_rels/slide17.xml.rels><?xml version="1.0" encoding="UTF-8" standalone="yes"?>
<Relationships xmlns="http://schemas.openxmlformats.org/package/2006/relationships"><Relationship Id="rId8" Type="http://schemas.openxmlformats.org/officeDocument/2006/relationships/image" Target="../media/image57.jpg"/><Relationship Id="rId3" Type="http://schemas.openxmlformats.org/officeDocument/2006/relationships/image" Target="../media/image52.png"/><Relationship Id="rId7" Type="http://schemas.openxmlformats.org/officeDocument/2006/relationships/image" Target="../media/image56.png"/><Relationship Id="rId2" Type="http://schemas.openxmlformats.org/officeDocument/2006/relationships/notesSlide" Target="../notesSlides/notesSlide11.xml"/><Relationship Id="rId1" Type="http://schemas.openxmlformats.org/officeDocument/2006/relationships/slideLayout" Target="../slideLayouts/slideLayout4.xml"/><Relationship Id="rId6" Type="http://schemas.openxmlformats.org/officeDocument/2006/relationships/image" Target="../media/image55.jpg"/><Relationship Id="rId5" Type="http://schemas.openxmlformats.org/officeDocument/2006/relationships/image" Target="../media/image54.png"/><Relationship Id="rId10" Type="http://schemas.openxmlformats.org/officeDocument/2006/relationships/image" Target="../media/image59.png"/><Relationship Id="rId4" Type="http://schemas.openxmlformats.org/officeDocument/2006/relationships/image" Target="../media/image53.png"/><Relationship Id="rId9" Type="http://schemas.openxmlformats.org/officeDocument/2006/relationships/image" Target="../media/image58.jpeg"/></Relationships>
</file>

<file path=ppt/slides/_rels/slide18.xml.rels><?xml version="1.0" encoding="UTF-8" standalone="yes"?>
<Relationships xmlns="http://schemas.openxmlformats.org/package/2006/relationships"><Relationship Id="rId3" Type="http://schemas.openxmlformats.org/officeDocument/2006/relationships/image" Target="../media/image61.wmf"/><Relationship Id="rId2" Type="http://schemas.openxmlformats.org/officeDocument/2006/relationships/image" Target="../media/image60.jpe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4.xml"/><Relationship Id="rId6" Type="http://schemas.openxmlformats.org/officeDocument/2006/relationships/hyperlink" Target="https://recercaiuniversitats.gencat.cat/ca/inici" TargetMode="External"/><Relationship Id="rId5" Type="http://schemas.openxmlformats.org/officeDocument/2006/relationships/hyperlink" Target="https://www.ciencia.gob.es/" TargetMode="External"/><Relationship Id="rId4" Type="http://schemas.openxmlformats.org/officeDocument/2006/relationships/hyperlink" Target="https://www.cells.es/en/about/external-funding" TargetMode="External"/></Relationships>
</file>

<file path=ppt/slides/_rels/slide4.xml.rels><?xml version="1.0" encoding="UTF-8" standalone="yes"?>
<Relationships xmlns="http://schemas.openxmlformats.org/package/2006/relationships"><Relationship Id="rId8" Type="http://schemas.openxmlformats.org/officeDocument/2006/relationships/hyperlink" Target="https://www.cells.es/en/instruments/beamlines/bl04-mspd" TargetMode="External"/><Relationship Id="rId3" Type="http://schemas.openxmlformats.org/officeDocument/2006/relationships/image" Target="../media/image11.png"/><Relationship Id="rId7" Type="http://schemas.openxmlformats.org/officeDocument/2006/relationships/hyperlink" Target="https://www.cells.es/en/assets/pdfs/science/calima-proposal.pdf/@@display-file/file" TargetMode="External"/><Relationship Id="rId2" Type="http://schemas.openxmlformats.org/officeDocument/2006/relationships/notesSlide" Target="../notesSlides/notesSlide4.xml"/><Relationship Id="rId1" Type="http://schemas.openxmlformats.org/officeDocument/2006/relationships/slideLayout" Target="../slideLayouts/slideLayout4.xml"/><Relationship Id="rId6" Type="http://schemas.openxmlformats.org/officeDocument/2006/relationships/hyperlink" Target="https://www.cells.es/en/assets/pdfs/science/codi_bl_may2023.pdf/@@display-file/file" TargetMode="External"/><Relationship Id="rId5" Type="http://schemas.openxmlformats.org/officeDocument/2006/relationships/hyperlink" Target="https://www.cells.es/en/assets/pdfs/science/corus_bl_may2023.pdf/@@display-file/file" TargetMode="External"/><Relationship Id="rId4" Type="http://schemas.openxmlformats.org/officeDocument/2006/relationships/image" Target="../media/image12.png"/></Relationships>
</file>

<file path=ppt/slides/_rels/slide5.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5.xml"/><Relationship Id="rId1" Type="http://schemas.openxmlformats.org/officeDocument/2006/relationships/slideLayout" Target="../slideLayouts/slideLayout4.xml"/><Relationship Id="rId6" Type="http://schemas.openxmlformats.org/officeDocument/2006/relationships/image" Target="../media/image16.jpg"/><Relationship Id="rId5" Type="http://schemas.openxmlformats.org/officeDocument/2006/relationships/image" Target="../media/image15.png"/><Relationship Id="rId4" Type="http://schemas.openxmlformats.org/officeDocument/2006/relationships/image" Target="../media/image14.jpg"/></Relationships>
</file>

<file path=ppt/slides/_rels/slide6.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6.xml"/><Relationship Id="rId1" Type="http://schemas.openxmlformats.org/officeDocument/2006/relationships/slideLayout" Target="../slideLayouts/slideLayout4.xml"/><Relationship Id="rId4" Type="http://schemas.openxmlformats.org/officeDocument/2006/relationships/slide" Target="slide16.xml"/></Relationships>
</file>

<file path=ppt/slides/_rels/slide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7.xml"/><Relationship Id="rId1" Type="http://schemas.openxmlformats.org/officeDocument/2006/relationships/slideLayout" Target="../slideLayouts/slideLayout4.xml"/><Relationship Id="rId6" Type="http://schemas.openxmlformats.org/officeDocument/2006/relationships/slide" Target="slide16.xml"/><Relationship Id="rId5" Type="http://schemas.openxmlformats.org/officeDocument/2006/relationships/image" Target="../media/image20.png"/><Relationship Id="rId4" Type="http://schemas.openxmlformats.org/officeDocument/2006/relationships/image" Target="../media/image19.png"/></Relationships>
</file>

<file path=ppt/slides/_rels/slide8.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image" Target="../media/image21.jp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 name="Título 1"/>
          <p:cNvSpPr>
            <a:spLocks noGrp="1"/>
          </p:cNvSpPr>
          <p:nvPr>
            <p:ph type="title"/>
          </p:nvPr>
        </p:nvSpPr>
        <p:spPr bwMode="auto">
          <a:xfrm>
            <a:off x="643128" y="2445582"/>
            <a:ext cx="11447272" cy="580908"/>
          </a:xfrm>
        </p:spPr>
        <p:txBody>
          <a:bodyPr/>
          <a:lstStyle/>
          <a:p>
            <a:pPr>
              <a:defRPr/>
            </a:pPr>
            <a:r>
              <a:rPr lang="en-US" dirty="0"/>
              <a:t>PLC based Control System</a:t>
            </a:r>
            <a:br>
              <a:rPr lang="en-US" dirty="0"/>
            </a:br>
            <a:br>
              <a:rPr lang="en-US" dirty="0"/>
            </a:br>
            <a:r>
              <a:rPr lang="en-US" sz="1800" dirty="0"/>
              <a:t>Alberto Rubio on behalf of Controls Section</a:t>
            </a:r>
            <a:endParaRPr sz="1800" dirty="0"/>
          </a:p>
        </p:txBody>
      </p:sp>
      <p:pic>
        <p:nvPicPr>
          <p:cNvPr id="9" name="Marcador de posición de imagen 8" descr="Un tren en las vias de tren&#10;&#10;Descripción generada automáticamente con confianza media"/>
          <p:cNvPicPr>
            <a:picLocks noGrp="1" noChangeAspect="1"/>
          </p:cNvPicPr>
          <p:nvPr>
            <p:ph type="pic" idx="2"/>
          </p:nvPr>
        </p:nvPicPr>
        <p:blipFill>
          <a:blip r:embed="rId3"/>
          <a:stretch/>
        </p:blipFill>
        <p:spPr bwMode="auto"/>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Título 1">
            <a:extLst>
              <a:ext uri="{FF2B5EF4-FFF2-40B4-BE49-F238E27FC236}">
                <a16:creationId xmlns:a16="http://schemas.microsoft.com/office/drawing/2014/main" id="{7EAA4A63-CC9C-E057-6957-D0EE768E54F5}"/>
              </a:ext>
            </a:extLst>
          </p:cNvPr>
          <p:cNvSpPr>
            <a:spLocks noGrp="1"/>
          </p:cNvSpPr>
          <p:nvPr>
            <p:ph type="title"/>
          </p:nvPr>
        </p:nvSpPr>
        <p:spPr bwMode="auto">
          <a:xfrm>
            <a:off x="993740" y="774589"/>
            <a:ext cx="10204520" cy="580908"/>
          </a:xfrm>
        </p:spPr>
        <p:txBody>
          <a:bodyPr/>
          <a:lstStyle/>
          <a:p>
            <a:pPr>
              <a:defRPr/>
            </a:pPr>
            <a:r>
              <a:rPr lang="en-US" dirty="0"/>
              <a:t>PSS</a:t>
            </a:r>
            <a:endParaRPr dirty="0"/>
          </a:p>
        </p:txBody>
      </p:sp>
      <p:sp>
        <p:nvSpPr>
          <p:cNvPr id="40" name="Marcador de texto 5">
            <a:extLst>
              <a:ext uri="{FF2B5EF4-FFF2-40B4-BE49-F238E27FC236}">
                <a16:creationId xmlns:a16="http://schemas.microsoft.com/office/drawing/2014/main" id="{06E99796-86F4-7753-60D5-B4FCD9687FB7}"/>
              </a:ext>
            </a:extLst>
          </p:cNvPr>
          <p:cNvSpPr txBox="1">
            <a:spLocks/>
          </p:cNvSpPr>
          <p:nvPr/>
        </p:nvSpPr>
        <p:spPr bwMode="auto">
          <a:xfrm>
            <a:off x="993738" y="1143111"/>
            <a:ext cx="10204520" cy="390226"/>
          </a:xfrm>
          <a:prstGeom prst="rect">
            <a:avLst/>
          </a:prstGeom>
          <a:noFill/>
          <a:ln>
            <a:noFill/>
          </a:ln>
        </p:spPr>
        <p:txBody>
          <a:bodyPr spcFirstLastPara="1" wrap="square" lIns="91425" tIns="45700" rIns="91425" bIns="45700" anchor="t" anchorCtr="0">
            <a:normAutofit/>
          </a:bodyPr>
          <a:lstStyle>
            <a:defPPr marR="0" lvl="0" algn="l">
              <a:lnSpc>
                <a:spcPct val="100000"/>
              </a:lnSpc>
              <a:spcBef>
                <a:spcPts val="0"/>
              </a:spcBef>
              <a:spcAft>
                <a:spcPts val="0"/>
              </a:spcAft>
            </a:defPPr>
            <a:lvl1pPr marL="0" marR="0" lvl="0" indent="0" algn="l">
              <a:lnSpc>
                <a:spcPct val="100000"/>
              </a:lnSpc>
              <a:spcBef>
                <a:spcPts val="0"/>
              </a:spcBef>
              <a:spcAft>
                <a:spcPts val="0"/>
              </a:spcAft>
              <a:buClr>
                <a:srgbClr val="152F4E"/>
              </a:buClr>
              <a:buSzPts val="1600"/>
              <a:buFont typeface="Arial"/>
              <a:buNone/>
              <a:defRPr sz="1600" b="0" i="0" u="none" strike="noStrike" cap="none">
                <a:solidFill>
                  <a:srgbClr val="152F4E"/>
                </a:solidFill>
                <a:latin typeface="Outfit"/>
                <a:ea typeface="Outfit"/>
                <a:cs typeface="Outfit"/>
              </a:defRPr>
            </a:lvl1pPr>
            <a:lvl2pPr marL="914400" marR="0" lvl="1" indent="-228600" algn="l">
              <a:lnSpc>
                <a:spcPct val="90000"/>
              </a:lnSpc>
              <a:spcBef>
                <a:spcPts val="500"/>
              </a:spcBef>
              <a:spcAft>
                <a:spcPts val="0"/>
              </a:spcAft>
              <a:buClr>
                <a:schemeClr val="dk1"/>
              </a:buClr>
              <a:buSzPts val="1800"/>
              <a:buFont typeface="Arial"/>
              <a:buNone/>
              <a:defRPr sz="1400" b="0" i="0" u="none" strike="noStrike" cap="none">
                <a:solidFill>
                  <a:srgbClr val="000000"/>
                </a:solidFill>
                <a:latin typeface="Arial"/>
                <a:ea typeface="Arial"/>
                <a:cs typeface="Arial"/>
              </a:defRPr>
            </a:lvl2pPr>
            <a:lvl3pPr marL="1371600" marR="0" lvl="2" indent="-342900" algn="l">
              <a:lnSpc>
                <a:spcPct val="90000"/>
              </a:lnSpc>
              <a:spcBef>
                <a:spcPts val="500"/>
              </a:spcBef>
              <a:spcAft>
                <a:spcPts val="0"/>
              </a:spcAft>
              <a:buClr>
                <a:schemeClr val="dk1"/>
              </a:buClr>
              <a:buSzPts val="1800"/>
              <a:buFont typeface="Arial"/>
              <a:buChar char="•"/>
              <a:defRPr sz="1400" b="0" i="0" u="none" strike="noStrike" cap="none">
                <a:solidFill>
                  <a:srgbClr val="000000"/>
                </a:solidFill>
                <a:latin typeface="Arial"/>
                <a:ea typeface="Arial"/>
                <a:cs typeface="Arial"/>
              </a:defRPr>
            </a:lvl3pPr>
            <a:lvl4pPr marL="1828800" marR="0" lvl="3" indent="-342900" algn="l">
              <a:lnSpc>
                <a:spcPct val="90000"/>
              </a:lnSpc>
              <a:spcBef>
                <a:spcPts val="500"/>
              </a:spcBef>
              <a:spcAft>
                <a:spcPts val="0"/>
              </a:spcAft>
              <a:buClr>
                <a:schemeClr val="dk1"/>
              </a:buClr>
              <a:buSzPts val="1800"/>
              <a:buFont typeface="Arial"/>
              <a:buChar char="•"/>
              <a:defRPr sz="1400" b="0" i="0" u="none" strike="noStrike" cap="none">
                <a:solidFill>
                  <a:srgbClr val="000000"/>
                </a:solidFill>
                <a:latin typeface="Arial"/>
                <a:ea typeface="Arial"/>
                <a:cs typeface="Arial"/>
              </a:defRPr>
            </a:lvl4pPr>
            <a:lvl5pPr marL="2286000" marR="0" lvl="4" indent="-342900" algn="l">
              <a:lnSpc>
                <a:spcPct val="90000"/>
              </a:lnSpc>
              <a:spcBef>
                <a:spcPts val="500"/>
              </a:spcBef>
              <a:spcAft>
                <a:spcPts val="0"/>
              </a:spcAft>
              <a:buClr>
                <a:schemeClr val="dk1"/>
              </a:buClr>
              <a:buSzPts val="1800"/>
              <a:buFont typeface="Arial"/>
              <a:buChar char="•"/>
              <a:defRPr sz="1400" b="0" i="0" u="none" strike="noStrike" cap="none">
                <a:solidFill>
                  <a:srgbClr val="000000"/>
                </a:solidFill>
                <a:latin typeface="Arial"/>
                <a:ea typeface="Arial"/>
                <a:cs typeface="Arial"/>
              </a:defRPr>
            </a:lvl5pPr>
            <a:lvl6pPr marL="2743200" marR="0" lvl="5" indent="-342900" algn="l">
              <a:lnSpc>
                <a:spcPct val="90000"/>
              </a:lnSpc>
              <a:spcBef>
                <a:spcPts val="500"/>
              </a:spcBef>
              <a:spcAft>
                <a:spcPts val="0"/>
              </a:spcAft>
              <a:buClr>
                <a:schemeClr val="dk1"/>
              </a:buClr>
              <a:buSzPts val="1800"/>
              <a:buFont typeface="Arial"/>
              <a:buChar char="•"/>
              <a:defRPr sz="1400" b="0" i="0" u="none" strike="noStrike" cap="none">
                <a:solidFill>
                  <a:srgbClr val="000000"/>
                </a:solidFill>
                <a:latin typeface="Arial"/>
                <a:ea typeface="Arial"/>
                <a:cs typeface="Arial"/>
              </a:defRPr>
            </a:lvl6pPr>
            <a:lvl7pPr marL="3200400" marR="0" lvl="6" indent="-342900" algn="l">
              <a:lnSpc>
                <a:spcPct val="90000"/>
              </a:lnSpc>
              <a:spcBef>
                <a:spcPts val="500"/>
              </a:spcBef>
              <a:spcAft>
                <a:spcPts val="0"/>
              </a:spcAft>
              <a:buClr>
                <a:schemeClr val="dk1"/>
              </a:buClr>
              <a:buSzPts val="1800"/>
              <a:buFont typeface="Arial"/>
              <a:buChar char="•"/>
              <a:defRPr sz="1400" b="0" i="0" u="none" strike="noStrike" cap="none">
                <a:solidFill>
                  <a:srgbClr val="000000"/>
                </a:solidFill>
                <a:latin typeface="Arial"/>
                <a:ea typeface="Arial"/>
                <a:cs typeface="Arial"/>
              </a:defRPr>
            </a:lvl7pPr>
            <a:lvl8pPr marL="3657600" marR="0" lvl="7" indent="-342900" algn="l">
              <a:lnSpc>
                <a:spcPct val="90000"/>
              </a:lnSpc>
              <a:spcBef>
                <a:spcPts val="500"/>
              </a:spcBef>
              <a:spcAft>
                <a:spcPts val="0"/>
              </a:spcAft>
              <a:buClr>
                <a:schemeClr val="dk1"/>
              </a:buClr>
              <a:buSzPts val="1800"/>
              <a:buFont typeface="Arial"/>
              <a:buChar char="•"/>
              <a:defRPr sz="1400" b="0" i="0" u="none" strike="noStrike" cap="none">
                <a:solidFill>
                  <a:srgbClr val="000000"/>
                </a:solidFill>
                <a:latin typeface="Arial"/>
                <a:ea typeface="Arial"/>
                <a:cs typeface="Arial"/>
              </a:defRPr>
            </a:lvl8pPr>
            <a:lvl9pPr marL="4114800" marR="0" lvl="8" indent="-342900" algn="l">
              <a:lnSpc>
                <a:spcPct val="90000"/>
              </a:lnSpc>
              <a:spcBef>
                <a:spcPts val="500"/>
              </a:spcBef>
              <a:spcAft>
                <a:spcPts val="0"/>
              </a:spcAft>
              <a:buClr>
                <a:schemeClr val="dk1"/>
              </a:buClr>
              <a:buSzPts val="1800"/>
              <a:buFont typeface="Arial"/>
              <a:buChar char="•"/>
              <a:defRPr sz="1400" b="0" i="0" u="none" strike="noStrike" cap="none">
                <a:solidFill>
                  <a:srgbClr val="000000"/>
                </a:solidFill>
                <a:latin typeface="Arial"/>
                <a:ea typeface="Arial"/>
                <a:cs typeface="Arial"/>
              </a:defRPr>
            </a:lvl9pPr>
          </a:lstStyle>
          <a:p>
            <a:pPr>
              <a:defRPr/>
            </a:pPr>
            <a:r>
              <a:rPr lang="en-US" dirty="0"/>
              <a:t>Architecture</a:t>
            </a:r>
          </a:p>
        </p:txBody>
      </p:sp>
      <p:pic>
        <p:nvPicPr>
          <p:cNvPr id="17" name="Picture 2">
            <a:extLst>
              <a:ext uri="{FF2B5EF4-FFF2-40B4-BE49-F238E27FC236}">
                <a16:creationId xmlns:a16="http://schemas.microsoft.com/office/drawing/2014/main" id="{1AEB365E-2A50-F971-8E14-D0D45CD96FF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88108" y="286327"/>
            <a:ext cx="6208642" cy="53127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Arrow: Right 17">
            <a:extLst>
              <a:ext uri="{FF2B5EF4-FFF2-40B4-BE49-F238E27FC236}">
                <a16:creationId xmlns:a16="http://schemas.microsoft.com/office/drawing/2014/main" id="{C9F50B91-09BA-20AC-515D-4620551A0EC9}"/>
              </a:ext>
            </a:extLst>
          </p:cNvPr>
          <p:cNvSpPr/>
          <p:nvPr/>
        </p:nvSpPr>
        <p:spPr>
          <a:xfrm rot="16200000">
            <a:off x="6448688" y="5119341"/>
            <a:ext cx="861346" cy="39878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Arrow: Right 18">
            <a:extLst>
              <a:ext uri="{FF2B5EF4-FFF2-40B4-BE49-F238E27FC236}">
                <a16:creationId xmlns:a16="http://schemas.microsoft.com/office/drawing/2014/main" id="{376298CC-09F6-FA2B-F70C-C3F587787D71}"/>
              </a:ext>
            </a:extLst>
          </p:cNvPr>
          <p:cNvSpPr/>
          <p:nvPr/>
        </p:nvSpPr>
        <p:spPr>
          <a:xfrm rot="16200000">
            <a:off x="9092686" y="5488640"/>
            <a:ext cx="861346" cy="39878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a:extLst>
              <a:ext uri="{FF2B5EF4-FFF2-40B4-BE49-F238E27FC236}">
                <a16:creationId xmlns:a16="http://schemas.microsoft.com/office/drawing/2014/main" id="{A387BB17-9F9F-2774-0E97-3599CEC6FF6D}"/>
              </a:ext>
            </a:extLst>
          </p:cNvPr>
          <p:cNvSpPr txBox="1"/>
          <p:nvPr/>
        </p:nvSpPr>
        <p:spPr>
          <a:xfrm>
            <a:off x="8159662" y="2458726"/>
            <a:ext cx="1067559" cy="307777"/>
          </a:xfrm>
          <a:prstGeom prst="rect">
            <a:avLst/>
          </a:prstGeom>
          <a:solidFill>
            <a:schemeClr val="bg1"/>
          </a:solidFill>
        </p:spPr>
        <p:txBody>
          <a:bodyPr wrap="square" rtlCol="0">
            <a:spAutoFit/>
          </a:bodyPr>
          <a:lstStyle/>
          <a:p>
            <a:r>
              <a:rPr lang="es-ES" dirty="0" err="1">
                <a:highlight>
                  <a:srgbClr val="FFFFFF"/>
                </a:highlight>
              </a:rPr>
              <a:t>Hardwired</a:t>
            </a:r>
            <a:endParaRPr lang="en-US" dirty="0">
              <a:highlight>
                <a:srgbClr val="FFFFFF"/>
              </a:highlight>
            </a:endParaRPr>
          </a:p>
        </p:txBody>
      </p:sp>
      <p:sp>
        <p:nvSpPr>
          <p:cNvPr id="23" name="TextBox 22">
            <a:extLst>
              <a:ext uri="{FF2B5EF4-FFF2-40B4-BE49-F238E27FC236}">
                <a16:creationId xmlns:a16="http://schemas.microsoft.com/office/drawing/2014/main" id="{8F1537FB-68C3-AAE2-A7A2-F5B88D47C10D}"/>
              </a:ext>
            </a:extLst>
          </p:cNvPr>
          <p:cNvSpPr txBox="1"/>
          <p:nvPr/>
        </p:nvSpPr>
        <p:spPr>
          <a:xfrm>
            <a:off x="8159662" y="2068571"/>
            <a:ext cx="1067559" cy="307777"/>
          </a:xfrm>
          <a:prstGeom prst="rect">
            <a:avLst/>
          </a:prstGeom>
          <a:solidFill>
            <a:schemeClr val="bg1"/>
          </a:solidFill>
        </p:spPr>
        <p:txBody>
          <a:bodyPr wrap="square" rtlCol="0">
            <a:spAutoFit/>
          </a:bodyPr>
          <a:lstStyle/>
          <a:p>
            <a:r>
              <a:rPr lang="es-ES" dirty="0" err="1">
                <a:highlight>
                  <a:srgbClr val="FFFFFF"/>
                </a:highlight>
              </a:rPr>
              <a:t>SafetyNet</a:t>
            </a:r>
            <a:endParaRPr lang="en-US" dirty="0">
              <a:highlight>
                <a:srgbClr val="FFFFFF"/>
              </a:highlight>
            </a:endParaRPr>
          </a:p>
        </p:txBody>
      </p:sp>
      <p:sp>
        <p:nvSpPr>
          <p:cNvPr id="24" name="TextBox 23">
            <a:extLst>
              <a:ext uri="{FF2B5EF4-FFF2-40B4-BE49-F238E27FC236}">
                <a16:creationId xmlns:a16="http://schemas.microsoft.com/office/drawing/2014/main" id="{DA6DE9AE-DF21-434C-91BA-717E8A8B76C3}"/>
              </a:ext>
            </a:extLst>
          </p:cNvPr>
          <p:cNvSpPr txBox="1"/>
          <p:nvPr/>
        </p:nvSpPr>
        <p:spPr>
          <a:xfrm>
            <a:off x="8159662" y="1672701"/>
            <a:ext cx="1067559" cy="307777"/>
          </a:xfrm>
          <a:prstGeom prst="rect">
            <a:avLst/>
          </a:prstGeom>
          <a:solidFill>
            <a:schemeClr val="bg1"/>
          </a:solidFill>
        </p:spPr>
        <p:txBody>
          <a:bodyPr wrap="square" rtlCol="0">
            <a:spAutoFit/>
          </a:bodyPr>
          <a:lstStyle/>
          <a:p>
            <a:r>
              <a:rPr lang="es-ES" dirty="0" err="1">
                <a:highlight>
                  <a:srgbClr val="FFFFFF"/>
                </a:highlight>
              </a:rPr>
              <a:t>SafetyBus</a:t>
            </a:r>
            <a:endParaRPr lang="en-US" dirty="0">
              <a:highlight>
                <a:srgbClr val="FFFFFF"/>
              </a:highlight>
            </a:endParaRPr>
          </a:p>
        </p:txBody>
      </p:sp>
      <p:cxnSp>
        <p:nvCxnSpPr>
          <p:cNvPr id="25" name="Straight Connector 24">
            <a:extLst>
              <a:ext uri="{FF2B5EF4-FFF2-40B4-BE49-F238E27FC236}">
                <a16:creationId xmlns:a16="http://schemas.microsoft.com/office/drawing/2014/main" id="{78B232E9-E50D-8BAB-FE98-432F59BA8135}"/>
              </a:ext>
            </a:extLst>
          </p:cNvPr>
          <p:cNvCxnSpPr>
            <a:cxnSpLocks/>
          </p:cNvCxnSpPr>
          <p:nvPr/>
        </p:nvCxnSpPr>
        <p:spPr>
          <a:xfrm>
            <a:off x="8223980" y="2791085"/>
            <a:ext cx="1003241" cy="0"/>
          </a:xfrm>
          <a:prstGeom prst="line">
            <a:avLst/>
          </a:prstGeom>
          <a:ln w="76200"/>
        </p:spPr>
        <p:style>
          <a:lnRef idx="1">
            <a:schemeClr val="dk1"/>
          </a:lnRef>
          <a:fillRef idx="0">
            <a:schemeClr val="dk1"/>
          </a:fillRef>
          <a:effectRef idx="0">
            <a:schemeClr val="dk1"/>
          </a:effectRef>
          <a:fontRef idx="minor">
            <a:schemeClr val="tx1"/>
          </a:fontRef>
        </p:style>
      </p:cxnSp>
      <p:cxnSp>
        <p:nvCxnSpPr>
          <p:cNvPr id="26" name="Straight Connector 25">
            <a:extLst>
              <a:ext uri="{FF2B5EF4-FFF2-40B4-BE49-F238E27FC236}">
                <a16:creationId xmlns:a16="http://schemas.microsoft.com/office/drawing/2014/main" id="{D133C53E-34D0-C3B2-41BC-5D25F655C31C}"/>
              </a:ext>
            </a:extLst>
          </p:cNvPr>
          <p:cNvCxnSpPr>
            <a:cxnSpLocks/>
          </p:cNvCxnSpPr>
          <p:nvPr/>
        </p:nvCxnSpPr>
        <p:spPr>
          <a:xfrm>
            <a:off x="7005828" y="1216263"/>
            <a:ext cx="1350645" cy="0"/>
          </a:xfrm>
          <a:prstGeom prst="line">
            <a:avLst/>
          </a:prstGeom>
          <a:ln w="76200"/>
        </p:spPr>
        <p:style>
          <a:lnRef idx="1">
            <a:schemeClr val="dk1"/>
          </a:lnRef>
          <a:fillRef idx="0">
            <a:schemeClr val="dk1"/>
          </a:fillRef>
          <a:effectRef idx="0">
            <a:schemeClr val="dk1"/>
          </a:effectRef>
          <a:fontRef idx="minor">
            <a:schemeClr val="tx1"/>
          </a:fontRef>
        </p:style>
      </p:cxnSp>
      <p:sp>
        <p:nvSpPr>
          <p:cNvPr id="28" name="TextBox 27">
            <a:extLst>
              <a:ext uri="{FF2B5EF4-FFF2-40B4-BE49-F238E27FC236}">
                <a16:creationId xmlns:a16="http://schemas.microsoft.com/office/drawing/2014/main" id="{CCDFBF1E-864F-D1D9-AC89-BB065296EA8B}"/>
              </a:ext>
            </a:extLst>
          </p:cNvPr>
          <p:cNvSpPr txBox="1"/>
          <p:nvPr/>
        </p:nvSpPr>
        <p:spPr>
          <a:xfrm>
            <a:off x="5493800" y="5706276"/>
            <a:ext cx="2771121" cy="307777"/>
          </a:xfrm>
          <a:prstGeom prst="rect">
            <a:avLst/>
          </a:prstGeom>
          <a:noFill/>
        </p:spPr>
        <p:txBody>
          <a:bodyPr wrap="square" rtlCol="0">
            <a:spAutoFit/>
          </a:bodyPr>
          <a:lstStyle/>
          <a:p>
            <a:r>
              <a:rPr lang="es-ES" dirty="0"/>
              <a:t>PSS 3000 </a:t>
            </a:r>
            <a:r>
              <a:rPr lang="es-ES" dirty="0" err="1"/>
              <a:t>CPUs</a:t>
            </a:r>
            <a:r>
              <a:rPr lang="es-ES" dirty="0"/>
              <a:t> and </a:t>
            </a:r>
            <a:r>
              <a:rPr lang="es-ES" dirty="0" err="1"/>
              <a:t>SafetyBus</a:t>
            </a:r>
            <a:endParaRPr lang="en-US" dirty="0"/>
          </a:p>
        </p:txBody>
      </p:sp>
      <p:sp>
        <p:nvSpPr>
          <p:cNvPr id="29" name="TextBox 28">
            <a:extLst>
              <a:ext uri="{FF2B5EF4-FFF2-40B4-BE49-F238E27FC236}">
                <a16:creationId xmlns:a16="http://schemas.microsoft.com/office/drawing/2014/main" id="{BA903A02-D6E7-2078-4981-9F65A8D49CB7}"/>
              </a:ext>
            </a:extLst>
          </p:cNvPr>
          <p:cNvSpPr txBox="1"/>
          <p:nvPr/>
        </p:nvSpPr>
        <p:spPr>
          <a:xfrm>
            <a:off x="8264921" y="6104744"/>
            <a:ext cx="2771121" cy="307777"/>
          </a:xfrm>
          <a:prstGeom prst="rect">
            <a:avLst/>
          </a:prstGeom>
          <a:noFill/>
        </p:spPr>
        <p:txBody>
          <a:bodyPr wrap="square" rtlCol="0">
            <a:spAutoFit/>
          </a:bodyPr>
          <a:lstStyle/>
          <a:p>
            <a:r>
              <a:rPr lang="es-ES" dirty="0"/>
              <a:t>PSS 4000 </a:t>
            </a:r>
            <a:r>
              <a:rPr lang="es-ES" dirty="0" err="1"/>
              <a:t>CPUs</a:t>
            </a:r>
            <a:r>
              <a:rPr lang="es-ES" dirty="0"/>
              <a:t> and </a:t>
            </a:r>
            <a:r>
              <a:rPr lang="es-ES" dirty="0" err="1"/>
              <a:t>SafetyNet</a:t>
            </a:r>
            <a:endParaRPr lang="en-US" dirty="0"/>
          </a:p>
        </p:txBody>
      </p:sp>
      <p:cxnSp>
        <p:nvCxnSpPr>
          <p:cNvPr id="2" name="Straight Connector 1">
            <a:extLst>
              <a:ext uri="{FF2B5EF4-FFF2-40B4-BE49-F238E27FC236}">
                <a16:creationId xmlns:a16="http://schemas.microsoft.com/office/drawing/2014/main" id="{60E56AFC-3E4E-6801-CD07-31873F628143}"/>
              </a:ext>
            </a:extLst>
          </p:cNvPr>
          <p:cNvCxnSpPr>
            <a:cxnSpLocks/>
          </p:cNvCxnSpPr>
          <p:nvPr/>
        </p:nvCxnSpPr>
        <p:spPr>
          <a:xfrm>
            <a:off x="8223980" y="2399497"/>
            <a:ext cx="1003241" cy="0"/>
          </a:xfrm>
          <a:prstGeom prst="line">
            <a:avLst/>
          </a:prstGeom>
          <a:ln w="76200">
            <a:solidFill>
              <a:schemeClr val="accent6">
                <a:lumMod val="75000"/>
              </a:schemeClr>
            </a:solidFill>
          </a:ln>
        </p:spPr>
        <p:style>
          <a:lnRef idx="1">
            <a:schemeClr val="dk1"/>
          </a:lnRef>
          <a:fillRef idx="0">
            <a:schemeClr val="dk1"/>
          </a:fillRef>
          <a:effectRef idx="0">
            <a:schemeClr val="dk1"/>
          </a:effectRef>
          <a:fontRef idx="minor">
            <a:schemeClr val="tx1"/>
          </a:fontRef>
        </p:style>
      </p:cxnSp>
      <p:cxnSp>
        <p:nvCxnSpPr>
          <p:cNvPr id="3" name="Straight Connector 2">
            <a:extLst>
              <a:ext uri="{FF2B5EF4-FFF2-40B4-BE49-F238E27FC236}">
                <a16:creationId xmlns:a16="http://schemas.microsoft.com/office/drawing/2014/main" id="{FD7CBBEB-A879-649D-78A2-4D1151CCBD72}"/>
              </a:ext>
            </a:extLst>
          </p:cNvPr>
          <p:cNvCxnSpPr>
            <a:cxnSpLocks/>
          </p:cNvCxnSpPr>
          <p:nvPr/>
        </p:nvCxnSpPr>
        <p:spPr>
          <a:xfrm>
            <a:off x="8223980" y="1990337"/>
            <a:ext cx="1003241" cy="0"/>
          </a:xfrm>
          <a:prstGeom prst="line">
            <a:avLst/>
          </a:prstGeom>
          <a:ln w="76200">
            <a:solidFill>
              <a:srgbClr val="FFC000"/>
            </a:solidFill>
          </a:ln>
        </p:spPr>
        <p:style>
          <a:lnRef idx="1">
            <a:schemeClr val="dk1"/>
          </a:lnRef>
          <a:fillRef idx="0">
            <a:schemeClr val="dk1"/>
          </a:fillRef>
          <a:effectRef idx="0">
            <a:schemeClr val="dk1"/>
          </a:effectRef>
          <a:fontRef idx="minor">
            <a:schemeClr val="tx1"/>
          </a:fontRef>
        </p:style>
      </p:cxnSp>
      <p:sp>
        <p:nvSpPr>
          <p:cNvPr id="10" name="Marcador de texto 2">
            <a:extLst>
              <a:ext uri="{FF2B5EF4-FFF2-40B4-BE49-F238E27FC236}">
                <a16:creationId xmlns:a16="http://schemas.microsoft.com/office/drawing/2014/main" id="{814D3F95-0CD8-BFFB-CD85-2730BF0BA192}"/>
              </a:ext>
            </a:extLst>
          </p:cNvPr>
          <p:cNvSpPr>
            <a:spLocks noGrp="1"/>
          </p:cNvSpPr>
          <p:nvPr>
            <p:ph type="body" idx="1"/>
          </p:nvPr>
        </p:nvSpPr>
        <p:spPr bwMode="auto">
          <a:xfrm>
            <a:off x="993738" y="1564089"/>
            <a:ext cx="5032158" cy="4132328"/>
          </a:xfrm>
        </p:spPr>
        <p:txBody>
          <a:bodyPr>
            <a:normAutofit/>
          </a:bodyPr>
          <a:lstStyle/>
          <a:p>
            <a:r>
              <a:rPr lang="es-ES" dirty="0" err="1"/>
              <a:t>Coexistance</a:t>
            </a:r>
            <a:r>
              <a:rPr lang="es-ES" dirty="0"/>
              <a:t> </a:t>
            </a:r>
            <a:r>
              <a:rPr lang="es-ES" dirty="0" err="1"/>
              <a:t>of</a:t>
            </a:r>
            <a:r>
              <a:rPr lang="es-ES" dirty="0"/>
              <a:t> </a:t>
            </a:r>
            <a:r>
              <a:rPr lang="es-ES" dirty="0" err="1"/>
              <a:t>two</a:t>
            </a:r>
            <a:r>
              <a:rPr lang="es-ES" dirty="0"/>
              <a:t> </a:t>
            </a:r>
            <a:r>
              <a:rPr lang="es-ES" dirty="0" err="1"/>
              <a:t>different</a:t>
            </a:r>
            <a:r>
              <a:rPr lang="es-ES" dirty="0"/>
              <a:t> hardware </a:t>
            </a:r>
            <a:r>
              <a:rPr lang="es-ES" dirty="0" err="1"/>
              <a:t>from</a:t>
            </a:r>
            <a:r>
              <a:rPr lang="es-ES" dirty="0"/>
              <a:t> </a:t>
            </a:r>
            <a:r>
              <a:rPr lang="es-ES" dirty="0" err="1"/>
              <a:t>the</a:t>
            </a:r>
            <a:r>
              <a:rPr lang="es-ES" dirty="0"/>
              <a:t> </a:t>
            </a:r>
            <a:r>
              <a:rPr lang="es-ES" dirty="0" err="1"/>
              <a:t>same</a:t>
            </a:r>
            <a:r>
              <a:rPr lang="es-ES" dirty="0"/>
              <a:t> </a:t>
            </a:r>
            <a:r>
              <a:rPr lang="es-ES" dirty="0" err="1"/>
              <a:t>vendor</a:t>
            </a:r>
            <a:endParaRPr lang="es-ES" dirty="0"/>
          </a:p>
          <a:p>
            <a:pPr marL="171450" indent="-171450">
              <a:buFont typeface="Arial" panose="020B0604020202020204" pitchFamily="34" charset="0"/>
              <a:buChar char="•"/>
            </a:pPr>
            <a:r>
              <a:rPr lang="es-ES" dirty="0"/>
              <a:t>Gateway</a:t>
            </a:r>
          </a:p>
          <a:p>
            <a:pPr marL="1085850" lvl="1" indent="-171450">
              <a:buFont typeface="Arial" panose="020B0604020202020204" pitchFamily="34" charset="0"/>
              <a:buChar char="•"/>
            </a:pPr>
            <a:r>
              <a:rPr lang="es-ES" sz="1200" dirty="0" err="1">
                <a:solidFill>
                  <a:srgbClr val="152F4E"/>
                </a:solidFill>
                <a:latin typeface="Open Sans"/>
                <a:ea typeface="Open Sans"/>
                <a:cs typeface="Open Sans"/>
              </a:rPr>
              <a:t>Communications</a:t>
            </a:r>
            <a:r>
              <a:rPr lang="es-ES" sz="1200" dirty="0">
                <a:solidFill>
                  <a:srgbClr val="152F4E"/>
                </a:solidFill>
                <a:latin typeface="Open Sans"/>
                <a:ea typeface="Open Sans"/>
                <a:cs typeface="Open Sans"/>
              </a:rPr>
              <a:t> </a:t>
            </a:r>
            <a:r>
              <a:rPr lang="es-ES" sz="1200" dirty="0" err="1">
                <a:solidFill>
                  <a:srgbClr val="152F4E"/>
                </a:solidFill>
                <a:latin typeface="Open Sans"/>
                <a:ea typeface="Open Sans"/>
                <a:cs typeface="Open Sans"/>
              </a:rPr>
              <a:t>problems</a:t>
            </a:r>
            <a:r>
              <a:rPr lang="es-ES" sz="1200" dirty="0">
                <a:solidFill>
                  <a:srgbClr val="152F4E"/>
                </a:solidFill>
                <a:latin typeface="Open Sans"/>
                <a:ea typeface="Open Sans"/>
                <a:cs typeface="Open Sans"/>
              </a:rPr>
              <a:t> </a:t>
            </a:r>
            <a:endParaRPr lang="en-US" sz="1200" dirty="0">
              <a:solidFill>
                <a:srgbClr val="152F4E"/>
              </a:solidFill>
              <a:latin typeface="Open Sans"/>
              <a:ea typeface="Open Sans"/>
              <a:cs typeface="Open Sans"/>
            </a:endParaRPr>
          </a:p>
          <a:p>
            <a:pPr marL="171450" indent="-171450">
              <a:buFont typeface="Arial" panose="020B0604020202020204" pitchFamily="34" charset="0"/>
              <a:buChar char="•"/>
            </a:pPr>
            <a:endParaRPr lang="es-ES" dirty="0"/>
          </a:p>
          <a:p>
            <a:pPr marL="171450" indent="-171450">
              <a:buFont typeface="Arial" panose="020B0604020202020204" pitchFamily="34" charset="0"/>
              <a:buChar char="•"/>
            </a:pPr>
            <a:r>
              <a:rPr lang="es-ES" dirty="0" err="1"/>
              <a:t>hardwired</a:t>
            </a:r>
            <a:endParaRPr lang="es-ES" dirty="0"/>
          </a:p>
          <a:p>
            <a:pPr marL="1085850" lvl="1" indent="-171450">
              <a:buFont typeface="Arial" panose="020B0604020202020204" pitchFamily="34" charset="0"/>
              <a:buChar char="•"/>
            </a:pPr>
            <a:r>
              <a:rPr lang="en-US" sz="1200" dirty="0">
                <a:solidFill>
                  <a:srgbClr val="152F4E"/>
                </a:solidFill>
                <a:latin typeface="Open Sans"/>
                <a:ea typeface="Open Sans"/>
                <a:cs typeface="Open Sans"/>
              </a:rPr>
              <a:t>Robust but rigid</a:t>
            </a:r>
          </a:p>
          <a:p>
            <a:pPr marL="171450" indent="-171450">
              <a:buFont typeface="Arial" panose="020B0604020202020204" pitchFamily="34" charset="0"/>
              <a:buChar char="•"/>
            </a:pPr>
            <a:endParaRPr lang="es-ES" dirty="0"/>
          </a:p>
          <a:p>
            <a:pPr marL="171450" indent="-171450">
              <a:buFont typeface="Arial" panose="020B0604020202020204" pitchFamily="34" charset="0"/>
              <a:buChar char="•"/>
            </a:pPr>
            <a:r>
              <a:rPr lang="es-ES" dirty="0" err="1"/>
              <a:t>Dealing</a:t>
            </a:r>
            <a:r>
              <a:rPr lang="es-ES" dirty="0"/>
              <a:t> </a:t>
            </a:r>
            <a:r>
              <a:rPr lang="es-ES" dirty="0" err="1"/>
              <a:t>obsolescense</a:t>
            </a:r>
            <a:r>
              <a:rPr lang="es-ES" dirty="0"/>
              <a:t> </a:t>
            </a:r>
          </a:p>
          <a:p>
            <a:pPr marL="1085850" lvl="1" indent="-171450">
              <a:buFont typeface="Arial" panose="020B0604020202020204" pitchFamily="34" charset="0"/>
              <a:buChar char="•"/>
            </a:pPr>
            <a:r>
              <a:rPr lang="es-ES" sz="1200" dirty="0">
                <a:solidFill>
                  <a:srgbClr val="152F4E"/>
                </a:solidFill>
                <a:latin typeface="Open Sans"/>
                <a:ea typeface="Open Sans"/>
                <a:cs typeface="Open Sans"/>
              </a:rPr>
              <a:t>Hardware </a:t>
            </a:r>
            <a:r>
              <a:rPr lang="es-ES" sz="1200" dirty="0" err="1">
                <a:solidFill>
                  <a:srgbClr val="152F4E"/>
                </a:solidFill>
                <a:latin typeface="Open Sans"/>
                <a:ea typeface="Open Sans"/>
                <a:cs typeface="Open Sans"/>
              </a:rPr>
              <a:t>not</a:t>
            </a:r>
            <a:r>
              <a:rPr lang="es-ES" sz="1200" dirty="0">
                <a:solidFill>
                  <a:srgbClr val="152F4E"/>
                </a:solidFill>
                <a:latin typeface="Open Sans"/>
                <a:ea typeface="Open Sans"/>
                <a:cs typeface="Open Sans"/>
              </a:rPr>
              <a:t> </a:t>
            </a:r>
            <a:r>
              <a:rPr lang="es-ES" sz="1200" dirty="0" err="1">
                <a:solidFill>
                  <a:srgbClr val="152F4E"/>
                </a:solidFill>
                <a:latin typeface="Open Sans"/>
                <a:ea typeface="Open Sans"/>
                <a:cs typeface="Open Sans"/>
              </a:rPr>
              <a:t>available</a:t>
            </a:r>
            <a:endParaRPr lang="es-ES" sz="1200" dirty="0">
              <a:solidFill>
                <a:srgbClr val="152F4E"/>
              </a:solidFill>
              <a:latin typeface="Open Sans"/>
              <a:ea typeface="Open Sans"/>
              <a:cs typeface="Open Sans"/>
            </a:endParaRPr>
          </a:p>
          <a:p>
            <a:pPr marL="1085850" lvl="1" indent="-171450">
              <a:buFont typeface="Arial" panose="020B0604020202020204" pitchFamily="34" charset="0"/>
              <a:buChar char="•"/>
            </a:pPr>
            <a:r>
              <a:rPr lang="es-ES" sz="1200" dirty="0" err="1">
                <a:solidFill>
                  <a:srgbClr val="152F4E"/>
                </a:solidFill>
                <a:latin typeface="Open Sans"/>
                <a:ea typeface="Open Sans"/>
                <a:cs typeface="Open Sans"/>
              </a:rPr>
              <a:t>Limited</a:t>
            </a:r>
            <a:r>
              <a:rPr lang="es-ES" sz="1200" dirty="0">
                <a:solidFill>
                  <a:srgbClr val="152F4E"/>
                </a:solidFill>
                <a:latin typeface="Open Sans"/>
                <a:ea typeface="Open Sans"/>
                <a:cs typeface="Open Sans"/>
              </a:rPr>
              <a:t> </a:t>
            </a:r>
            <a:r>
              <a:rPr lang="es-ES" sz="1200" dirty="0" err="1">
                <a:solidFill>
                  <a:srgbClr val="152F4E"/>
                </a:solidFill>
                <a:latin typeface="Open Sans"/>
                <a:ea typeface="Open Sans"/>
                <a:cs typeface="Open Sans"/>
              </a:rPr>
              <a:t>number</a:t>
            </a:r>
            <a:r>
              <a:rPr lang="es-ES" sz="1200" dirty="0">
                <a:solidFill>
                  <a:srgbClr val="152F4E"/>
                </a:solidFill>
                <a:latin typeface="Open Sans"/>
                <a:ea typeface="Open Sans"/>
                <a:cs typeface="Open Sans"/>
              </a:rPr>
              <a:t> </a:t>
            </a:r>
            <a:r>
              <a:rPr lang="es-ES" sz="1200" dirty="0" err="1">
                <a:solidFill>
                  <a:srgbClr val="152F4E"/>
                </a:solidFill>
                <a:latin typeface="Open Sans"/>
                <a:ea typeface="Open Sans"/>
                <a:cs typeface="Open Sans"/>
              </a:rPr>
              <a:t>of</a:t>
            </a:r>
            <a:r>
              <a:rPr lang="es-ES" sz="1200" dirty="0">
                <a:solidFill>
                  <a:srgbClr val="152F4E"/>
                </a:solidFill>
                <a:latin typeface="Open Sans"/>
                <a:ea typeface="Open Sans"/>
                <a:cs typeface="Open Sans"/>
              </a:rPr>
              <a:t> </a:t>
            </a:r>
            <a:r>
              <a:rPr lang="es-ES" sz="1200" dirty="0" err="1">
                <a:solidFill>
                  <a:srgbClr val="152F4E"/>
                </a:solidFill>
                <a:latin typeface="Open Sans"/>
                <a:ea typeface="Open Sans"/>
                <a:cs typeface="Open Sans"/>
              </a:rPr>
              <a:t>outsourced</a:t>
            </a:r>
            <a:r>
              <a:rPr lang="es-ES" sz="1200" dirty="0">
                <a:solidFill>
                  <a:srgbClr val="152F4E"/>
                </a:solidFill>
                <a:latin typeface="Open Sans"/>
                <a:ea typeface="Open Sans"/>
                <a:cs typeface="Open Sans"/>
              </a:rPr>
              <a:t> </a:t>
            </a:r>
            <a:r>
              <a:rPr lang="es-ES" sz="1200" dirty="0" err="1">
                <a:solidFill>
                  <a:srgbClr val="152F4E"/>
                </a:solidFill>
                <a:latin typeface="Open Sans"/>
                <a:ea typeface="Open Sans"/>
                <a:cs typeface="Open Sans"/>
              </a:rPr>
              <a:t>companies</a:t>
            </a:r>
            <a:r>
              <a:rPr lang="es-ES" sz="1200" dirty="0">
                <a:solidFill>
                  <a:srgbClr val="152F4E"/>
                </a:solidFill>
                <a:latin typeface="Open Sans"/>
                <a:ea typeface="Open Sans"/>
                <a:cs typeface="Open Sans"/>
              </a:rPr>
              <a:t> </a:t>
            </a:r>
            <a:r>
              <a:rPr lang="es-ES" sz="1200" dirty="0" err="1">
                <a:solidFill>
                  <a:srgbClr val="152F4E"/>
                </a:solidFill>
                <a:latin typeface="Open Sans"/>
                <a:ea typeface="Open Sans"/>
                <a:cs typeface="Open Sans"/>
              </a:rPr>
              <a:t>capable</a:t>
            </a:r>
            <a:r>
              <a:rPr lang="es-ES" sz="1200" dirty="0">
                <a:solidFill>
                  <a:srgbClr val="152F4E"/>
                </a:solidFill>
                <a:latin typeface="Open Sans"/>
                <a:ea typeface="Open Sans"/>
                <a:cs typeface="Open Sans"/>
              </a:rPr>
              <a:t> </a:t>
            </a:r>
            <a:r>
              <a:rPr lang="es-ES" sz="1200" dirty="0" err="1">
                <a:solidFill>
                  <a:srgbClr val="152F4E"/>
                </a:solidFill>
                <a:latin typeface="Open Sans"/>
                <a:ea typeface="Open Sans"/>
                <a:cs typeface="Open Sans"/>
              </a:rPr>
              <a:t>to</a:t>
            </a:r>
            <a:r>
              <a:rPr lang="es-ES" sz="1200" dirty="0">
                <a:solidFill>
                  <a:srgbClr val="152F4E"/>
                </a:solidFill>
                <a:latin typeface="Open Sans"/>
                <a:ea typeface="Open Sans"/>
                <a:cs typeface="Open Sans"/>
              </a:rPr>
              <a:t> do </a:t>
            </a:r>
            <a:r>
              <a:rPr lang="es-ES" sz="1200" dirty="0" err="1">
                <a:solidFill>
                  <a:srgbClr val="152F4E"/>
                </a:solidFill>
                <a:latin typeface="Open Sans"/>
                <a:ea typeface="Open Sans"/>
                <a:cs typeface="Open Sans"/>
              </a:rPr>
              <a:t>job</a:t>
            </a:r>
            <a:endParaRPr lang="es-ES" sz="1200" dirty="0">
              <a:solidFill>
                <a:srgbClr val="152F4E"/>
              </a:solidFill>
              <a:latin typeface="Open Sans"/>
              <a:ea typeface="Open Sans"/>
              <a:cs typeface="Open Sans"/>
            </a:endParaRPr>
          </a:p>
        </p:txBody>
      </p:sp>
      <p:sp>
        <p:nvSpPr>
          <p:cNvPr id="12" name="Marcador de texto 5">
            <a:extLst>
              <a:ext uri="{FF2B5EF4-FFF2-40B4-BE49-F238E27FC236}">
                <a16:creationId xmlns:a16="http://schemas.microsoft.com/office/drawing/2014/main" id="{36A19728-0FD4-0D72-BABE-9E0B00F3DA19}"/>
              </a:ext>
            </a:extLst>
          </p:cNvPr>
          <p:cNvSpPr txBox="1">
            <a:spLocks/>
          </p:cNvSpPr>
          <p:nvPr/>
        </p:nvSpPr>
        <p:spPr bwMode="auto">
          <a:xfrm>
            <a:off x="698105" y="4876369"/>
            <a:ext cx="4535933" cy="753498"/>
          </a:xfrm>
          <a:prstGeom prst="rect">
            <a:avLst/>
          </a:prstGeom>
          <a:noFill/>
          <a:ln w="28575">
            <a:solidFill>
              <a:srgbClr val="0070C0"/>
            </a:solidFill>
          </a:ln>
        </p:spPr>
        <p:txBody>
          <a:bodyPr spcFirstLastPara="1" wrap="square" lIns="91425" tIns="45700" rIns="91425" bIns="45700" anchor="t" anchorCtr="0">
            <a:normAutofit lnSpcReduction="10000"/>
          </a:bodyPr>
          <a:lstStyle>
            <a:defPPr marR="0" lvl="0" algn="l">
              <a:lnSpc>
                <a:spcPct val="100000"/>
              </a:lnSpc>
              <a:spcBef>
                <a:spcPts val="0"/>
              </a:spcBef>
              <a:spcAft>
                <a:spcPts val="0"/>
              </a:spcAft>
            </a:defPPr>
            <a:lvl1pPr marL="0" marR="0" lvl="0" indent="0" algn="l">
              <a:lnSpc>
                <a:spcPct val="100000"/>
              </a:lnSpc>
              <a:spcBef>
                <a:spcPts val="0"/>
              </a:spcBef>
              <a:spcAft>
                <a:spcPts val="0"/>
              </a:spcAft>
              <a:buClr>
                <a:srgbClr val="152F4E"/>
              </a:buClr>
              <a:buSzPts val="1600"/>
              <a:buFont typeface="Arial"/>
              <a:buNone/>
              <a:defRPr sz="1600" b="0" i="0" u="none" strike="noStrike" cap="none">
                <a:solidFill>
                  <a:srgbClr val="152F4E"/>
                </a:solidFill>
                <a:latin typeface="Outfit"/>
                <a:ea typeface="Outfit"/>
                <a:cs typeface="Outfit"/>
              </a:defRPr>
            </a:lvl1pPr>
            <a:lvl2pPr marL="914400" marR="0" lvl="1" indent="-228600" algn="l">
              <a:lnSpc>
                <a:spcPct val="90000"/>
              </a:lnSpc>
              <a:spcBef>
                <a:spcPts val="500"/>
              </a:spcBef>
              <a:spcAft>
                <a:spcPts val="0"/>
              </a:spcAft>
              <a:buClr>
                <a:schemeClr val="dk1"/>
              </a:buClr>
              <a:buSzPts val="1800"/>
              <a:buFont typeface="Arial"/>
              <a:buNone/>
              <a:defRPr sz="1400" b="0" i="0" u="none" strike="noStrike" cap="none">
                <a:solidFill>
                  <a:srgbClr val="000000"/>
                </a:solidFill>
                <a:latin typeface="Arial"/>
                <a:ea typeface="Arial"/>
                <a:cs typeface="Arial"/>
              </a:defRPr>
            </a:lvl2pPr>
            <a:lvl3pPr marL="1371600" marR="0" lvl="2" indent="-342900" algn="l">
              <a:lnSpc>
                <a:spcPct val="90000"/>
              </a:lnSpc>
              <a:spcBef>
                <a:spcPts val="500"/>
              </a:spcBef>
              <a:spcAft>
                <a:spcPts val="0"/>
              </a:spcAft>
              <a:buClr>
                <a:schemeClr val="dk1"/>
              </a:buClr>
              <a:buSzPts val="1800"/>
              <a:buFont typeface="Arial"/>
              <a:buChar char="•"/>
              <a:defRPr sz="1400" b="0" i="0" u="none" strike="noStrike" cap="none">
                <a:solidFill>
                  <a:srgbClr val="000000"/>
                </a:solidFill>
                <a:latin typeface="Arial"/>
                <a:ea typeface="Arial"/>
                <a:cs typeface="Arial"/>
              </a:defRPr>
            </a:lvl3pPr>
            <a:lvl4pPr marL="1828800" marR="0" lvl="3" indent="-342900" algn="l">
              <a:lnSpc>
                <a:spcPct val="90000"/>
              </a:lnSpc>
              <a:spcBef>
                <a:spcPts val="500"/>
              </a:spcBef>
              <a:spcAft>
                <a:spcPts val="0"/>
              </a:spcAft>
              <a:buClr>
                <a:schemeClr val="dk1"/>
              </a:buClr>
              <a:buSzPts val="1800"/>
              <a:buFont typeface="Arial"/>
              <a:buChar char="•"/>
              <a:defRPr sz="1400" b="0" i="0" u="none" strike="noStrike" cap="none">
                <a:solidFill>
                  <a:srgbClr val="000000"/>
                </a:solidFill>
                <a:latin typeface="Arial"/>
                <a:ea typeface="Arial"/>
                <a:cs typeface="Arial"/>
              </a:defRPr>
            </a:lvl4pPr>
            <a:lvl5pPr marL="2286000" marR="0" lvl="4" indent="-342900" algn="l">
              <a:lnSpc>
                <a:spcPct val="90000"/>
              </a:lnSpc>
              <a:spcBef>
                <a:spcPts val="500"/>
              </a:spcBef>
              <a:spcAft>
                <a:spcPts val="0"/>
              </a:spcAft>
              <a:buClr>
                <a:schemeClr val="dk1"/>
              </a:buClr>
              <a:buSzPts val="1800"/>
              <a:buFont typeface="Arial"/>
              <a:buChar char="•"/>
              <a:defRPr sz="1400" b="0" i="0" u="none" strike="noStrike" cap="none">
                <a:solidFill>
                  <a:srgbClr val="000000"/>
                </a:solidFill>
                <a:latin typeface="Arial"/>
                <a:ea typeface="Arial"/>
                <a:cs typeface="Arial"/>
              </a:defRPr>
            </a:lvl5pPr>
            <a:lvl6pPr marL="2743200" marR="0" lvl="5" indent="-342900" algn="l">
              <a:lnSpc>
                <a:spcPct val="90000"/>
              </a:lnSpc>
              <a:spcBef>
                <a:spcPts val="500"/>
              </a:spcBef>
              <a:spcAft>
                <a:spcPts val="0"/>
              </a:spcAft>
              <a:buClr>
                <a:schemeClr val="dk1"/>
              </a:buClr>
              <a:buSzPts val="1800"/>
              <a:buFont typeface="Arial"/>
              <a:buChar char="•"/>
              <a:defRPr sz="1400" b="0" i="0" u="none" strike="noStrike" cap="none">
                <a:solidFill>
                  <a:srgbClr val="000000"/>
                </a:solidFill>
                <a:latin typeface="Arial"/>
                <a:ea typeface="Arial"/>
                <a:cs typeface="Arial"/>
              </a:defRPr>
            </a:lvl6pPr>
            <a:lvl7pPr marL="3200400" marR="0" lvl="6" indent="-342900" algn="l">
              <a:lnSpc>
                <a:spcPct val="90000"/>
              </a:lnSpc>
              <a:spcBef>
                <a:spcPts val="500"/>
              </a:spcBef>
              <a:spcAft>
                <a:spcPts val="0"/>
              </a:spcAft>
              <a:buClr>
                <a:schemeClr val="dk1"/>
              </a:buClr>
              <a:buSzPts val="1800"/>
              <a:buFont typeface="Arial"/>
              <a:buChar char="•"/>
              <a:defRPr sz="1400" b="0" i="0" u="none" strike="noStrike" cap="none">
                <a:solidFill>
                  <a:srgbClr val="000000"/>
                </a:solidFill>
                <a:latin typeface="Arial"/>
                <a:ea typeface="Arial"/>
                <a:cs typeface="Arial"/>
              </a:defRPr>
            </a:lvl7pPr>
            <a:lvl8pPr marL="3657600" marR="0" lvl="7" indent="-342900" algn="l">
              <a:lnSpc>
                <a:spcPct val="90000"/>
              </a:lnSpc>
              <a:spcBef>
                <a:spcPts val="500"/>
              </a:spcBef>
              <a:spcAft>
                <a:spcPts val="0"/>
              </a:spcAft>
              <a:buClr>
                <a:schemeClr val="dk1"/>
              </a:buClr>
              <a:buSzPts val="1800"/>
              <a:buFont typeface="Arial"/>
              <a:buChar char="•"/>
              <a:defRPr sz="1400" b="0" i="0" u="none" strike="noStrike" cap="none">
                <a:solidFill>
                  <a:srgbClr val="000000"/>
                </a:solidFill>
                <a:latin typeface="Arial"/>
                <a:ea typeface="Arial"/>
                <a:cs typeface="Arial"/>
              </a:defRPr>
            </a:lvl8pPr>
            <a:lvl9pPr marL="4114800" marR="0" lvl="8" indent="-342900" algn="l">
              <a:lnSpc>
                <a:spcPct val="90000"/>
              </a:lnSpc>
              <a:spcBef>
                <a:spcPts val="500"/>
              </a:spcBef>
              <a:spcAft>
                <a:spcPts val="0"/>
              </a:spcAft>
              <a:buClr>
                <a:schemeClr val="dk1"/>
              </a:buClr>
              <a:buSzPts val="1800"/>
              <a:buFont typeface="Arial"/>
              <a:buChar char="•"/>
              <a:defRPr sz="1400" b="0" i="0" u="none" strike="noStrike" cap="none">
                <a:solidFill>
                  <a:srgbClr val="000000"/>
                </a:solidFill>
                <a:latin typeface="Arial"/>
                <a:ea typeface="Arial"/>
                <a:cs typeface="Arial"/>
              </a:defRPr>
            </a:lvl9pPr>
          </a:lstStyle>
          <a:p>
            <a:pPr>
              <a:defRPr/>
            </a:pPr>
            <a:r>
              <a:rPr lang="en-US" sz="1500" dirty="0">
                <a:solidFill>
                  <a:srgbClr val="00CC99"/>
                </a:solidFill>
                <a:hlinkClick r:id="rId3" action="ppaction://hlinksldjump"/>
              </a:rPr>
              <a:t>What is your experience with obsolescence? </a:t>
            </a:r>
          </a:p>
          <a:p>
            <a:pPr>
              <a:defRPr/>
            </a:pPr>
            <a:r>
              <a:rPr lang="en-US" sz="1500" dirty="0">
                <a:solidFill>
                  <a:srgbClr val="00CC99"/>
                </a:solidFill>
                <a:hlinkClick r:id="rId3" action="ppaction://hlinksldjump"/>
              </a:rPr>
              <a:t>How to manage the coexistence of different equipment that don't easily communicate with each other?</a:t>
            </a:r>
            <a:endParaRPr lang="en-US" sz="1500" dirty="0">
              <a:solidFill>
                <a:srgbClr val="00CC99"/>
              </a:solidFill>
            </a:endParaRPr>
          </a:p>
        </p:txBody>
      </p:sp>
    </p:spTree>
    <p:extLst>
      <p:ext uri="{BB962C8B-B14F-4D97-AF65-F5344CB8AC3E}">
        <p14:creationId xmlns:p14="http://schemas.microsoft.com/office/powerpoint/2010/main" val="312022002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 name="Título 1"/>
          <p:cNvSpPr>
            <a:spLocks noGrp="1"/>
          </p:cNvSpPr>
          <p:nvPr>
            <p:ph type="title"/>
          </p:nvPr>
        </p:nvSpPr>
        <p:spPr bwMode="auto"/>
        <p:txBody>
          <a:bodyPr/>
          <a:lstStyle/>
          <a:p>
            <a:pPr>
              <a:defRPr/>
            </a:pPr>
            <a:r>
              <a:rPr lang="en-US" dirty="0"/>
              <a:t>EPS</a:t>
            </a:r>
            <a:endParaRPr dirty="0"/>
          </a:p>
        </p:txBody>
      </p:sp>
      <p:sp>
        <p:nvSpPr>
          <p:cNvPr id="3" name="Marcador de texto 2"/>
          <p:cNvSpPr>
            <a:spLocks noGrp="1"/>
          </p:cNvSpPr>
          <p:nvPr>
            <p:ph type="body" idx="1"/>
          </p:nvPr>
        </p:nvSpPr>
        <p:spPr bwMode="auto">
          <a:xfrm>
            <a:off x="993738" y="1567006"/>
            <a:ext cx="10204520" cy="3347499"/>
          </a:xfrm>
        </p:spPr>
        <p:txBody>
          <a:bodyPr>
            <a:normAutofit/>
          </a:bodyPr>
          <a:lstStyle/>
          <a:p>
            <a:pPr marL="0" indent="0">
              <a:buNone/>
            </a:pPr>
            <a:r>
              <a:rPr lang="en-US" dirty="0">
                <a:latin typeface="Arial" panose="020B0604020202020204" pitchFamily="34" charset="0"/>
                <a:cs typeface="Arial" panose="020B0604020202020204" pitchFamily="34" charset="0"/>
              </a:rPr>
              <a:t>The PLCs are organized in subsystems. The interaction between the PLCs is governed by the Powerlink.</a:t>
            </a:r>
          </a:p>
          <a:p>
            <a:pPr marL="0" indent="0">
              <a:buNone/>
            </a:pPr>
            <a:r>
              <a:rPr lang="en-US" dirty="0">
                <a:latin typeface="Arial" panose="020B0604020202020204" pitchFamily="34" charset="0"/>
                <a:cs typeface="Arial" panose="020B0604020202020204" pitchFamily="34" charset="0"/>
              </a:rPr>
              <a:t>There are six different EPS subsystems: </a:t>
            </a:r>
            <a:r>
              <a:rPr lang="en-US" b="1" dirty="0">
                <a:latin typeface="Arial" panose="020B0604020202020204" pitchFamily="34" charset="0"/>
                <a:cs typeface="Arial" panose="020B0604020202020204" pitchFamily="34" charset="0"/>
              </a:rPr>
              <a:t>Vacuum</a:t>
            </a:r>
            <a:r>
              <a:rPr lang="en-US" dirty="0">
                <a:latin typeface="Arial" panose="020B0604020202020204" pitchFamily="34" charset="0"/>
                <a:cs typeface="Arial" panose="020B0604020202020204" pitchFamily="34" charset="0"/>
              </a:rPr>
              <a:t> (VC), </a:t>
            </a:r>
            <a:r>
              <a:rPr lang="en-US" b="1" dirty="0">
                <a:latin typeface="Arial" panose="020B0604020202020204" pitchFamily="34" charset="0"/>
                <a:cs typeface="Arial" panose="020B0604020202020204" pitchFamily="34" charset="0"/>
              </a:rPr>
              <a:t>Magnets </a:t>
            </a:r>
            <a:r>
              <a:rPr lang="en-US" dirty="0">
                <a:latin typeface="Arial" panose="020B0604020202020204" pitchFamily="34" charset="0"/>
                <a:cs typeface="Arial" panose="020B0604020202020204" pitchFamily="34" charset="0"/>
              </a:rPr>
              <a:t>and Power Converters (PC), </a:t>
            </a:r>
            <a:r>
              <a:rPr lang="en-US" b="1" dirty="0">
                <a:latin typeface="Arial" panose="020B0604020202020204" pitchFamily="34" charset="0"/>
                <a:cs typeface="Arial" panose="020B0604020202020204" pitchFamily="34" charset="0"/>
              </a:rPr>
              <a:t>Insertion Devices</a:t>
            </a:r>
            <a:r>
              <a:rPr lang="en-US" dirty="0">
                <a:latin typeface="Arial" panose="020B0604020202020204" pitchFamily="34" charset="0"/>
                <a:cs typeface="Arial" panose="020B0604020202020204" pitchFamily="34" charset="0"/>
              </a:rPr>
              <a:t> (ID),</a:t>
            </a:r>
            <a:r>
              <a:rPr lang="en-US" b="1" dirty="0">
                <a:latin typeface="Arial" panose="020B0604020202020204" pitchFamily="34" charset="0"/>
                <a:cs typeface="Arial" panose="020B0604020202020204" pitchFamily="34" charset="0"/>
              </a:rPr>
              <a:t>Radiofrequency </a:t>
            </a:r>
            <a:r>
              <a:rPr lang="en-US" dirty="0">
                <a:latin typeface="Arial" panose="020B0604020202020204" pitchFamily="34" charset="0"/>
                <a:cs typeface="Arial" panose="020B0604020202020204" pitchFamily="34" charset="0"/>
              </a:rPr>
              <a:t>(RF), </a:t>
            </a:r>
            <a:r>
              <a:rPr lang="en-US" b="1" dirty="0">
                <a:latin typeface="Arial" panose="020B0604020202020204" pitchFamily="34" charset="0"/>
                <a:cs typeface="Arial" panose="020B0604020202020204" pitchFamily="34" charset="0"/>
              </a:rPr>
              <a:t>Front Ends</a:t>
            </a:r>
            <a:r>
              <a:rPr lang="en-US" dirty="0">
                <a:latin typeface="Arial" panose="020B0604020202020204" pitchFamily="34" charset="0"/>
                <a:cs typeface="Arial" panose="020B0604020202020204" pitchFamily="34" charset="0"/>
              </a:rPr>
              <a:t> (FE) and </a:t>
            </a:r>
            <a:r>
              <a:rPr lang="en-US" b="1" dirty="0">
                <a:latin typeface="Arial" panose="020B0604020202020204" pitchFamily="34" charset="0"/>
                <a:cs typeface="Arial" panose="020B0604020202020204" pitchFamily="34" charset="0"/>
              </a:rPr>
              <a:t>Beam lines</a:t>
            </a:r>
            <a:r>
              <a:rPr lang="en-US" dirty="0">
                <a:latin typeface="Arial" panose="020B0604020202020204" pitchFamily="34" charset="0"/>
                <a:cs typeface="Arial" panose="020B0604020202020204" pitchFamily="34" charset="0"/>
              </a:rPr>
              <a:t> (BL).</a:t>
            </a:r>
          </a:p>
          <a:p>
            <a:pPr>
              <a:lnSpc>
                <a:spcPct val="100000"/>
              </a:lnSpc>
            </a:pPr>
            <a:endParaRPr lang="en-US" altLang="es-ES" dirty="0"/>
          </a:p>
          <a:p>
            <a:pPr marL="0" indent="0">
              <a:lnSpc>
                <a:spcPct val="100000"/>
              </a:lnSpc>
              <a:buNone/>
            </a:pPr>
            <a:endParaRPr lang="en-US" dirty="0"/>
          </a:p>
        </p:txBody>
      </p:sp>
      <p:sp>
        <p:nvSpPr>
          <p:cNvPr id="8" name="Marcador de texto 5">
            <a:extLst>
              <a:ext uri="{FF2B5EF4-FFF2-40B4-BE49-F238E27FC236}">
                <a16:creationId xmlns:a16="http://schemas.microsoft.com/office/drawing/2014/main" id="{11FBFFF9-020E-ACFB-9EFB-51EAC2BF73BD}"/>
              </a:ext>
            </a:extLst>
          </p:cNvPr>
          <p:cNvSpPr>
            <a:spLocks noGrp="1"/>
          </p:cNvSpPr>
          <p:nvPr>
            <p:ph type="body" idx="2"/>
          </p:nvPr>
        </p:nvSpPr>
        <p:spPr bwMode="auto">
          <a:xfrm>
            <a:off x="993738" y="1205946"/>
            <a:ext cx="10204520" cy="1123007"/>
          </a:xfrm>
        </p:spPr>
        <p:txBody>
          <a:bodyPr/>
          <a:lstStyle/>
          <a:p>
            <a:pPr>
              <a:defRPr/>
            </a:pPr>
            <a:r>
              <a:rPr lang="en-US" dirty="0"/>
              <a:t>Functionalities by subsystem: </a:t>
            </a:r>
          </a:p>
        </p:txBody>
      </p:sp>
      <p:grpSp>
        <p:nvGrpSpPr>
          <p:cNvPr id="165" name="Group 3">
            <a:extLst>
              <a:ext uri="{FF2B5EF4-FFF2-40B4-BE49-F238E27FC236}">
                <a16:creationId xmlns:a16="http://schemas.microsoft.com/office/drawing/2014/main" id="{DBE1C111-B0AF-6255-E576-933881F6B3F3}"/>
              </a:ext>
            </a:extLst>
          </p:cNvPr>
          <p:cNvGrpSpPr>
            <a:grpSpLocks/>
          </p:cNvGrpSpPr>
          <p:nvPr/>
        </p:nvGrpSpPr>
        <p:grpSpPr bwMode="auto">
          <a:xfrm>
            <a:off x="1786801" y="2655673"/>
            <a:ext cx="1410360" cy="2928952"/>
            <a:chOff x="182" y="602"/>
            <a:chExt cx="998" cy="2731"/>
          </a:xfrm>
        </p:grpSpPr>
        <p:sp>
          <p:nvSpPr>
            <p:cNvPr id="166" name="Rectangle 4">
              <a:extLst>
                <a:ext uri="{FF2B5EF4-FFF2-40B4-BE49-F238E27FC236}">
                  <a16:creationId xmlns:a16="http://schemas.microsoft.com/office/drawing/2014/main" id="{4A0D7DE9-4A1D-30F8-18FD-06ADF0F07678}"/>
                </a:ext>
              </a:extLst>
            </p:cNvPr>
            <p:cNvSpPr>
              <a:spLocks noChangeArrowheads="1"/>
            </p:cNvSpPr>
            <p:nvPr/>
          </p:nvSpPr>
          <p:spPr bwMode="auto">
            <a:xfrm>
              <a:off x="182" y="612"/>
              <a:ext cx="998" cy="2721"/>
            </a:xfrm>
            <a:prstGeom prst="rect">
              <a:avLst/>
            </a:prstGeom>
            <a:solidFill>
              <a:srgbClr val="CCFFCC"/>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2000">
                  <a:solidFill>
                    <a:schemeClr val="tx1"/>
                  </a:solidFill>
                  <a:latin typeface="Arial" panose="020B0604020202020204" pitchFamily="34" charset="0"/>
                </a:defRPr>
              </a:lvl1pPr>
              <a:lvl2pPr marL="742950" indent="-285750" eaLnBrk="0" hangingPunct="0">
                <a:defRPr sz="2000">
                  <a:solidFill>
                    <a:schemeClr val="tx1"/>
                  </a:solidFill>
                  <a:latin typeface="Arial" panose="020B0604020202020204" pitchFamily="34" charset="0"/>
                </a:defRPr>
              </a:lvl2pPr>
              <a:lvl3pPr marL="1143000" indent="-228600" eaLnBrk="0" hangingPunct="0">
                <a:defRPr sz="2000">
                  <a:solidFill>
                    <a:schemeClr val="tx1"/>
                  </a:solidFill>
                  <a:latin typeface="Arial" panose="020B0604020202020204" pitchFamily="34" charset="0"/>
                </a:defRPr>
              </a:lvl3pPr>
              <a:lvl4pPr marL="1600200" indent="-228600" eaLnBrk="0" hangingPunct="0">
                <a:defRPr sz="2000">
                  <a:solidFill>
                    <a:schemeClr val="tx1"/>
                  </a:solidFill>
                  <a:latin typeface="Arial" panose="020B0604020202020204" pitchFamily="34" charset="0"/>
                </a:defRPr>
              </a:lvl4pPr>
              <a:lvl5pPr marL="2057400" indent="-228600" eaLnBrk="0" hangingPunct="0">
                <a:defRPr sz="2000">
                  <a:solidFill>
                    <a:schemeClr val="tx1"/>
                  </a:solidFill>
                  <a:latin typeface="Arial" panose="020B0604020202020204" pitchFamily="34" charset="0"/>
                </a:defRPr>
              </a:lvl5pPr>
              <a:lvl6pPr marL="2514600" indent="-228600" eaLnBrk="0" fontAlgn="base" hangingPunct="0">
                <a:spcBef>
                  <a:spcPct val="0"/>
                </a:spcBef>
                <a:spcAft>
                  <a:spcPct val="0"/>
                </a:spcAft>
                <a:defRPr sz="2000">
                  <a:solidFill>
                    <a:schemeClr val="tx1"/>
                  </a:solidFill>
                  <a:latin typeface="Arial" panose="020B0604020202020204" pitchFamily="34" charset="0"/>
                </a:defRPr>
              </a:lvl6pPr>
              <a:lvl7pPr marL="2971800" indent="-228600" eaLnBrk="0" fontAlgn="base" hangingPunct="0">
                <a:spcBef>
                  <a:spcPct val="0"/>
                </a:spcBef>
                <a:spcAft>
                  <a:spcPct val="0"/>
                </a:spcAft>
                <a:defRPr sz="2000">
                  <a:solidFill>
                    <a:schemeClr val="tx1"/>
                  </a:solidFill>
                  <a:latin typeface="Arial" panose="020B0604020202020204" pitchFamily="34" charset="0"/>
                </a:defRPr>
              </a:lvl7pPr>
              <a:lvl8pPr marL="3429000" indent="-228600" eaLnBrk="0" fontAlgn="base" hangingPunct="0">
                <a:spcBef>
                  <a:spcPct val="0"/>
                </a:spcBef>
                <a:spcAft>
                  <a:spcPct val="0"/>
                </a:spcAft>
                <a:defRPr sz="2000">
                  <a:solidFill>
                    <a:schemeClr val="tx1"/>
                  </a:solidFill>
                  <a:latin typeface="Arial" panose="020B0604020202020204" pitchFamily="34" charset="0"/>
                </a:defRPr>
              </a:lvl8pPr>
              <a:lvl9pPr marL="3886200" indent="-228600" eaLnBrk="0" fontAlgn="base" hangingPunct="0">
                <a:spcBef>
                  <a:spcPct val="0"/>
                </a:spcBef>
                <a:spcAft>
                  <a:spcPct val="0"/>
                </a:spcAft>
                <a:defRPr sz="2000">
                  <a:solidFill>
                    <a:schemeClr val="tx1"/>
                  </a:solidFill>
                  <a:latin typeface="Arial" panose="020B0604020202020204" pitchFamily="34" charset="0"/>
                </a:defRPr>
              </a:lvl9pPr>
            </a:lstStyle>
            <a:p>
              <a:pPr eaLnBrk="1" hangingPunct="1"/>
              <a:endParaRPr lang="en-US" altLang="es-ES"/>
            </a:p>
          </p:txBody>
        </p:sp>
        <p:sp>
          <p:nvSpPr>
            <p:cNvPr id="167" name="Text Box 5">
              <a:extLst>
                <a:ext uri="{FF2B5EF4-FFF2-40B4-BE49-F238E27FC236}">
                  <a16:creationId xmlns:a16="http://schemas.microsoft.com/office/drawing/2014/main" id="{F1634F3C-5BC3-CA0C-783D-B866644F637B}"/>
                </a:ext>
              </a:extLst>
            </p:cNvPr>
            <p:cNvSpPr txBox="1">
              <a:spLocks noChangeArrowheads="1"/>
            </p:cNvSpPr>
            <p:nvPr/>
          </p:nvSpPr>
          <p:spPr bwMode="auto">
            <a:xfrm>
              <a:off x="272" y="602"/>
              <a:ext cx="817"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1006475" eaLnBrk="0" hangingPunct="0">
                <a:defRPr sz="2000">
                  <a:solidFill>
                    <a:schemeClr val="tx1"/>
                  </a:solidFill>
                  <a:latin typeface="Arial" panose="020B0604020202020204" pitchFamily="34" charset="0"/>
                </a:defRPr>
              </a:lvl1pPr>
              <a:lvl2pPr marL="742950" indent="-285750" defTabSz="1006475" eaLnBrk="0" hangingPunct="0">
                <a:defRPr sz="2000">
                  <a:solidFill>
                    <a:schemeClr val="tx1"/>
                  </a:solidFill>
                  <a:latin typeface="Arial" panose="020B0604020202020204" pitchFamily="34" charset="0"/>
                </a:defRPr>
              </a:lvl2pPr>
              <a:lvl3pPr marL="1143000" indent="-228600" defTabSz="1006475" eaLnBrk="0" hangingPunct="0">
                <a:defRPr sz="2000">
                  <a:solidFill>
                    <a:schemeClr val="tx1"/>
                  </a:solidFill>
                  <a:latin typeface="Arial" panose="020B0604020202020204" pitchFamily="34" charset="0"/>
                </a:defRPr>
              </a:lvl3pPr>
              <a:lvl4pPr marL="1600200" indent="-228600" defTabSz="1006475" eaLnBrk="0" hangingPunct="0">
                <a:defRPr sz="2000">
                  <a:solidFill>
                    <a:schemeClr val="tx1"/>
                  </a:solidFill>
                  <a:latin typeface="Arial" panose="020B0604020202020204" pitchFamily="34" charset="0"/>
                </a:defRPr>
              </a:lvl4pPr>
              <a:lvl5pPr marL="2057400" indent="-228600" defTabSz="1006475" eaLnBrk="0" hangingPunct="0">
                <a:defRPr sz="2000">
                  <a:solidFill>
                    <a:schemeClr val="tx1"/>
                  </a:solidFill>
                  <a:latin typeface="Arial" panose="020B0604020202020204" pitchFamily="34" charset="0"/>
                </a:defRPr>
              </a:lvl5pPr>
              <a:lvl6pPr marL="2514600" indent="-228600" defTabSz="1006475" eaLnBrk="0" fontAlgn="base" hangingPunct="0">
                <a:spcBef>
                  <a:spcPct val="0"/>
                </a:spcBef>
                <a:spcAft>
                  <a:spcPct val="0"/>
                </a:spcAft>
                <a:defRPr sz="2000">
                  <a:solidFill>
                    <a:schemeClr val="tx1"/>
                  </a:solidFill>
                  <a:latin typeface="Arial" panose="020B0604020202020204" pitchFamily="34" charset="0"/>
                </a:defRPr>
              </a:lvl6pPr>
              <a:lvl7pPr marL="2971800" indent="-228600" defTabSz="1006475" eaLnBrk="0" fontAlgn="base" hangingPunct="0">
                <a:spcBef>
                  <a:spcPct val="0"/>
                </a:spcBef>
                <a:spcAft>
                  <a:spcPct val="0"/>
                </a:spcAft>
                <a:defRPr sz="2000">
                  <a:solidFill>
                    <a:schemeClr val="tx1"/>
                  </a:solidFill>
                  <a:latin typeface="Arial" panose="020B0604020202020204" pitchFamily="34" charset="0"/>
                </a:defRPr>
              </a:lvl7pPr>
              <a:lvl8pPr marL="3429000" indent="-228600" defTabSz="1006475" eaLnBrk="0" fontAlgn="base" hangingPunct="0">
                <a:spcBef>
                  <a:spcPct val="0"/>
                </a:spcBef>
                <a:spcAft>
                  <a:spcPct val="0"/>
                </a:spcAft>
                <a:defRPr sz="2000">
                  <a:solidFill>
                    <a:schemeClr val="tx1"/>
                  </a:solidFill>
                  <a:latin typeface="Arial" panose="020B0604020202020204" pitchFamily="34" charset="0"/>
                </a:defRPr>
              </a:lvl8pPr>
              <a:lvl9pPr marL="3886200" indent="-228600" defTabSz="1006475" eaLnBrk="0" fontAlgn="base" hangingPunct="0">
                <a:spcBef>
                  <a:spcPct val="0"/>
                </a:spcBef>
                <a:spcAft>
                  <a:spcPct val="0"/>
                </a:spcAft>
                <a:defRPr sz="2000">
                  <a:solidFill>
                    <a:schemeClr val="tx1"/>
                  </a:solidFill>
                  <a:latin typeface="Arial" panose="020B0604020202020204" pitchFamily="34" charset="0"/>
                </a:defRPr>
              </a:lvl9pPr>
            </a:lstStyle>
            <a:p>
              <a:pPr algn="ctr" eaLnBrk="1" hangingPunct="1">
                <a:spcBef>
                  <a:spcPct val="50000"/>
                </a:spcBef>
              </a:pPr>
              <a:r>
                <a:rPr lang="es-ES" altLang="es-ES" sz="1400" b="1"/>
                <a:t>RF</a:t>
              </a:r>
            </a:p>
          </p:txBody>
        </p:sp>
        <p:sp>
          <p:nvSpPr>
            <p:cNvPr id="168" name="Text Box 6">
              <a:extLst>
                <a:ext uri="{FF2B5EF4-FFF2-40B4-BE49-F238E27FC236}">
                  <a16:creationId xmlns:a16="http://schemas.microsoft.com/office/drawing/2014/main" id="{30D01907-36B4-6074-F84C-D5E45656BB9E}"/>
                </a:ext>
              </a:extLst>
            </p:cNvPr>
            <p:cNvSpPr txBox="1">
              <a:spLocks noChangeArrowheads="1"/>
            </p:cNvSpPr>
            <p:nvPr/>
          </p:nvSpPr>
          <p:spPr bwMode="auto">
            <a:xfrm>
              <a:off x="268" y="830"/>
              <a:ext cx="817" cy="1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defTabSz="1006475" eaLnBrk="0" hangingPunct="0">
                <a:defRPr sz="2000">
                  <a:solidFill>
                    <a:schemeClr val="tx1"/>
                  </a:solidFill>
                  <a:latin typeface="Arial" panose="020B0604020202020204" pitchFamily="34" charset="0"/>
                </a:defRPr>
              </a:lvl1pPr>
              <a:lvl2pPr marL="742950" indent="-285750" defTabSz="1006475" eaLnBrk="0" hangingPunct="0">
                <a:defRPr sz="2000">
                  <a:solidFill>
                    <a:schemeClr val="tx1"/>
                  </a:solidFill>
                  <a:latin typeface="Arial" panose="020B0604020202020204" pitchFamily="34" charset="0"/>
                </a:defRPr>
              </a:lvl2pPr>
              <a:lvl3pPr marL="1143000" indent="-228600" defTabSz="1006475" eaLnBrk="0" hangingPunct="0">
                <a:defRPr sz="2000">
                  <a:solidFill>
                    <a:schemeClr val="tx1"/>
                  </a:solidFill>
                  <a:latin typeface="Arial" panose="020B0604020202020204" pitchFamily="34" charset="0"/>
                </a:defRPr>
              </a:lvl3pPr>
              <a:lvl4pPr marL="1600200" indent="-228600" defTabSz="1006475" eaLnBrk="0" hangingPunct="0">
                <a:defRPr sz="2000">
                  <a:solidFill>
                    <a:schemeClr val="tx1"/>
                  </a:solidFill>
                  <a:latin typeface="Arial" panose="020B0604020202020204" pitchFamily="34" charset="0"/>
                </a:defRPr>
              </a:lvl4pPr>
              <a:lvl5pPr marL="2057400" indent="-228600" defTabSz="1006475" eaLnBrk="0" hangingPunct="0">
                <a:defRPr sz="2000">
                  <a:solidFill>
                    <a:schemeClr val="tx1"/>
                  </a:solidFill>
                  <a:latin typeface="Arial" panose="020B0604020202020204" pitchFamily="34" charset="0"/>
                </a:defRPr>
              </a:lvl5pPr>
              <a:lvl6pPr marL="2514600" indent="-228600" defTabSz="1006475" eaLnBrk="0" fontAlgn="base" hangingPunct="0">
                <a:spcBef>
                  <a:spcPct val="0"/>
                </a:spcBef>
                <a:spcAft>
                  <a:spcPct val="0"/>
                </a:spcAft>
                <a:defRPr sz="2000">
                  <a:solidFill>
                    <a:schemeClr val="tx1"/>
                  </a:solidFill>
                  <a:latin typeface="Arial" panose="020B0604020202020204" pitchFamily="34" charset="0"/>
                </a:defRPr>
              </a:lvl6pPr>
              <a:lvl7pPr marL="2971800" indent="-228600" defTabSz="1006475" eaLnBrk="0" fontAlgn="base" hangingPunct="0">
                <a:spcBef>
                  <a:spcPct val="0"/>
                </a:spcBef>
                <a:spcAft>
                  <a:spcPct val="0"/>
                </a:spcAft>
                <a:defRPr sz="2000">
                  <a:solidFill>
                    <a:schemeClr val="tx1"/>
                  </a:solidFill>
                  <a:latin typeface="Arial" panose="020B0604020202020204" pitchFamily="34" charset="0"/>
                </a:defRPr>
              </a:lvl7pPr>
              <a:lvl8pPr marL="3429000" indent="-228600" defTabSz="1006475" eaLnBrk="0" fontAlgn="base" hangingPunct="0">
                <a:spcBef>
                  <a:spcPct val="0"/>
                </a:spcBef>
                <a:spcAft>
                  <a:spcPct val="0"/>
                </a:spcAft>
                <a:defRPr sz="2000">
                  <a:solidFill>
                    <a:schemeClr val="tx1"/>
                  </a:solidFill>
                  <a:latin typeface="Arial" panose="020B0604020202020204" pitchFamily="34" charset="0"/>
                </a:defRPr>
              </a:lvl8pPr>
              <a:lvl9pPr marL="3886200" indent="-228600" defTabSz="1006475" eaLnBrk="0" fontAlgn="base" hangingPunct="0">
                <a:spcBef>
                  <a:spcPct val="0"/>
                </a:spcBef>
                <a:spcAft>
                  <a:spcPct val="0"/>
                </a:spcAft>
                <a:defRPr sz="2000">
                  <a:solidFill>
                    <a:schemeClr val="tx1"/>
                  </a:solidFill>
                  <a:latin typeface="Arial" panose="020B0604020202020204" pitchFamily="34" charset="0"/>
                </a:defRPr>
              </a:lvl9pPr>
            </a:lstStyle>
            <a:p>
              <a:pPr algn="ctr" eaLnBrk="1" hangingPunct="1">
                <a:lnSpc>
                  <a:spcPct val="60000"/>
                </a:lnSpc>
                <a:spcBef>
                  <a:spcPct val="50000"/>
                </a:spcBef>
              </a:pPr>
              <a:r>
                <a:rPr lang="en-US" altLang="es-ES" sz="1200" b="1" dirty="0"/>
                <a:t>7 CPUs</a:t>
              </a:r>
            </a:p>
          </p:txBody>
        </p:sp>
        <p:sp>
          <p:nvSpPr>
            <p:cNvPr id="169" name="Text Box 7">
              <a:extLst>
                <a:ext uri="{FF2B5EF4-FFF2-40B4-BE49-F238E27FC236}">
                  <a16:creationId xmlns:a16="http://schemas.microsoft.com/office/drawing/2014/main" id="{6FA91B56-D3FC-8BE5-717D-4EAED244D90C}"/>
                </a:ext>
              </a:extLst>
            </p:cNvPr>
            <p:cNvSpPr txBox="1">
              <a:spLocks noChangeArrowheads="1"/>
            </p:cNvSpPr>
            <p:nvPr/>
          </p:nvSpPr>
          <p:spPr bwMode="auto">
            <a:xfrm>
              <a:off x="222" y="995"/>
              <a:ext cx="953" cy="14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1006475" eaLnBrk="0" hangingPunct="0">
                <a:defRPr sz="2000">
                  <a:solidFill>
                    <a:schemeClr val="tx1"/>
                  </a:solidFill>
                  <a:latin typeface="Arial" panose="020B0604020202020204" pitchFamily="34" charset="0"/>
                </a:defRPr>
              </a:lvl1pPr>
              <a:lvl2pPr marL="742950" indent="-285750" defTabSz="1006475" eaLnBrk="0" hangingPunct="0">
                <a:defRPr sz="2000">
                  <a:solidFill>
                    <a:schemeClr val="tx1"/>
                  </a:solidFill>
                  <a:latin typeface="Arial" panose="020B0604020202020204" pitchFamily="34" charset="0"/>
                </a:defRPr>
              </a:lvl2pPr>
              <a:lvl3pPr marL="1143000" indent="-228600" defTabSz="1006475" eaLnBrk="0" hangingPunct="0">
                <a:defRPr sz="2000">
                  <a:solidFill>
                    <a:schemeClr val="tx1"/>
                  </a:solidFill>
                  <a:latin typeface="Arial" panose="020B0604020202020204" pitchFamily="34" charset="0"/>
                </a:defRPr>
              </a:lvl3pPr>
              <a:lvl4pPr marL="1600200" indent="-228600" defTabSz="1006475" eaLnBrk="0" hangingPunct="0">
                <a:defRPr sz="2000">
                  <a:solidFill>
                    <a:schemeClr val="tx1"/>
                  </a:solidFill>
                  <a:latin typeface="Arial" panose="020B0604020202020204" pitchFamily="34" charset="0"/>
                </a:defRPr>
              </a:lvl4pPr>
              <a:lvl5pPr marL="2057400" indent="-228600" defTabSz="1006475" eaLnBrk="0" hangingPunct="0">
                <a:defRPr sz="2000">
                  <a:solidFill>
                    <a:schemeClr val="tx1"/>
                  </a:solidFill>
                  <a:latin typeface="Arial" panose="020B0604020202020204" pitchFamily="34" charset="0"/>
                </a:defRPr>
              </a:lvl5pPr>
              <a:lvl6pPr marL="2514600" indent="-228600" defTabSz="1006475" eaLnBrk="0" fontAlgn="base" hangingPunct="0">
                <a:spcBef>
                  <a:spcPct val="0"/>
                </a:spcBef>
                <a:spcAft>
                  <a:spcPct val="0"/>
                </a:spcAft>
                <a:defRPr sz="2000">
                  <a:solidFill>
                    <a:schemeClr val="tx1"/>
                  </a:solidFill>
                  <a:latin typeface="Arial" panose="020B0604020202020204" pitchFamily="34" charset="0"/>
                </a:defRPr>
              </a:lvl6pPr>
              <a:lvl7pPr marL="2971800" indent="-228600" defTabSz="1006475" eaLnBrk="0" fontAlgn="base" hangingPunct="0">
                <a:spcBef>
                  <a:spcPct val="0"/>
                </a:spcBef>
                <a:spcAft>
                  <a:spcPct val="0"/>
                </a:spcAft>
                <a:defRPr sz="2000">
                  <a:solidFill>
                    <a:schemeClr val="tx1"/>
                  </a:solidFill>
                  <a:latin typeface="Arial" panose="020B0604020202020204" pitchFamily="34" charset="0"/>
                </a:defRPr>
              </a:lvl7pPr>
              <a:lvl8pPr marL="3429000" indent="-228600" defTabSz="1006475" eaLnBrk="0" fontAlgn="base" hangingPunct="0">
                <a:spcBef>
                  <a:spcPct val="0"/>
                </a:spcBef>
                <a:spcAft>
                  <a:spcPct val="0"/>
                </a:spcAft>
                <a:defRPr sz="2000">
                  <a:solidFill>
                    <a:schemeClr val="tx1"/>
                  </a:solidFill>
                  <a:latin typeface="Arial" panose="020B0604020202020204" pitchFamily="34" charset="0"/>
                </a:defRPr>
              </a:lvl8pPr>
              <a:lvl9pPr marL="3886200" indent="-228600" defTabSz="1006475" eaLnBrk="0" fontAlgn="base" hangingPunct="0">
                <a:spcBef>
                  <a:spcPct val="0"/>
                </a:spcBef>
                <a:spcAft>
                  <a:spcPct val="0"/>
                </a:spcAft>
                <a:defRPr sz="2000">
                  <a:solidFill>
                    <a:schemeClr val="tx1"/>
                  </a:solidFill>
                  <a:latin typeface="Arial" panose="020B0604020202020204" pitchFamily="34" charset="0"/>
                </a:defRPr>
              </a:lvl9pPr>
            </a:lstStyle>
            <a:p>
              <a:pPr eaLnBrk="1" hangingPunct="1">
                <a:lnSpc>
                  <a:spcPct val="70000"/>
                </a:lnSpc>
                <a:spcBef>
                  <a:spcPct val="50000"/>
                </a:spcBef>
                <a:buFontTx/>
                <a:buChar char="-"/>
              </a:pPr>
              <a:r>
                <a:rPr lang="en-US" altLang="es-ES" sz="1200" dirty="0"/>
                <a:t> Flow </a:t>
              </a:r>
            </a:p>
            <a:p>
              <a:pPr eaLnBrk="1" hangingPunct="1">
                <a:lnSpc>
                  <a:spcPct val="70000"/>
                </a:lnSpc>
                <a:spcBef>
                  <a:spcPct val="50000"/>
                </a:spcBef>
                <a:buFontTx/>
                <a:buChar char="-"/>
              </a:pPr>
              <a:r>
                <a:rPr lang="en-US" altLang="es-ES" sz="1200" dirty="0"/>
                <a:t> Pressure </a:t>
              </a:r>
            </a:p>
            <a:p>
              <a:pPr eaLnBrk="1" hangingPunct="1">
                <a:lnSpc>
                  <a:spcPct val="70000"/>
                </a:lnSpc>
                <a:spcBef>
                  <a:spcPct val="50000"/>
                </a:spcBef>
                <a:buFontTx/>
                <a:buChar char="-"/>
              </a:pPr>
              <a:r>
                <a:rPr lang="en-US" altLang="es-ES" sz="1200" dirty="0"/>
                <a:t> Temperature </a:t>
              </a:r>
            </a:p>
            <a:p>
              <a:pPr eaLnBrk="1" hangingPunct="1">
                <a:lnSpc>
                  <a:spcPct val="70000"/>
                </a:lnSpc>
                <a:spcBef>
                  <a:spcPct val="50000"/>
                </a:spcBef>
                <a:buFontTx/>
                <a:buChar char="-"/>
              </a:pPr>
              <a:r>
                <a:rPr lang="en-US" altLang="es-ES" sz="1200" dirty="0"/>
                <a:t> RF detectors</a:t>
              </a:r>
            </a:p>
            <a:p>
              <a:pPr eaLnBrk="1" hangingPunct="1">
                <a:lnSpc>
                  <a:spcPct val="70000"/>
                </a:lnSpc>
                <a:spcBef>
                  <a:spcPct val="50000"/>
                </a:spcBef>
                <a:buFontTx/>
                <a:buChar char="-"/>
              </a:pPr>
              <a:r>
                <a:rPr lang="en-US" altLang="es-ES" sz="1200" dirty="0"/>
                <a:t> RF Plant States</a:t>
              </a:r>
            </a:p>
            <a:p>
              <a:pPr eaLnBrk="1" hangingPunct="1">
                <a:lnSpc>
                  <a:spcPct val="70000"/>
                </a:lnSpc>
                <a:spcBef>
                  <a:spcPct val="50000"/>
                </a:spcBef>
                <a:buFontTx/>
                <a:buChar char="-"/>
              </a:pPr>
              <a:r>
                <a:rPr lang="en-US" altLang="es-ES" sz="1200" dirty="0"/>
                <a:t> Limit switches</a:t>
              </a:r>
            </a:p>
            <a:p>
              <a:pPr eaLnBrk="1" hangingPunct="1">
                <a:lnSpc>
                  <a:spcPct val="70000"/>
                </a:lnSpc>
                <a:spcBef>
                  <a:spcPct val="50000"/>
                </a:spcBef>
                <a:buFontTx/>
                <a:buChar char="-"/>
              </a:pPr>
              <a:r>
                <a:rPr lang="en-US" altLang="es-ES" sz="1200" dirty="0"/>
                <a:t> Water leak det.</a:t>
              </a:r>
            </a:p>
          </p:txBody>
        </p:sp>
      </p:grpSp>
      <p:grpSp>
        <p:nvGrpSpPr>
          <p:cNvPr id="170" name="Group 3">
            <a:extLst>
              <a:ext uri="{FF2B5EF4-FFF2-40B4-BE49-F238E27FC236}">
                <a16:creationId xmlns:a16="http://schemas.microsoft.com/office/drawing/2014/main" id="{58DA8410-328A-D455-64D9-E0C6040DB80A}"/>
              </a:ext>
            </a:extLst>
          </p:cNvPr>
          <p:cNvGrpSpPr>
            <a:grpSpLocks/>
          </p:cNvGrpSpPr>
          <p:nvPr/>
        </p:nvGrpSpPr>
        <p:grpSpPr bwMode="auto">
          <a:xfrm>
            <a:off x="4771164" y="2663624"/>
            <a:ext cx="1410359" cy="2918228"/>
            <a:chOff x="182" y="612"/>
            <a:chExt cx="998" cy="2721"/>
          </a:xfrm>
          <a:solidFill>
            <a:schemeClr val="accent1">
              <a:lumMod val="40000"/>
              <a:lumOff val="60000"/>
            </a:schemeClr>
          </a:solidFill>
        </p:grpSpPr>
        <p:sp>
          <p:nvSpPr>
            <p:cNvPr id="171" name="Rectangle 4">
              <a:extLst>
                <a:ext uri="{FF2B5EF4-FFF2-40B4-BE49-F238E27FC236}">
                  <a16:creationId xmlns:a16="http://schemas.microsoft.com/office/drawing/2014/main" id="{4DE14A5B-B7FB-BE50-3557-96D6F9DB7750}"/>
                </a:ext>
              </a:extLst>
            </p:cNvPr>
            <p:cNvSpPr>
              <a:spLocks noChangeArrowheads="1"/>
            </p:cNvSpPr>
            <p:nvPr/>
          </p:nvSpPr>
          <p:spPr bwMode="auto">
            <a:xfrm>
              <a:off x="182" y="612"/>
              <a:ext cx="998" cy="2721"/>
            </a:xfrm>
            <a:prstGeom prst="rect">
              <a:avLst/>
            </a:prstGeom>
            <a:grp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2000">
                  <a:solidFill>
                    <a:schemeClr val="tx1"/>
                  </a:solidFill>
                  <a:latin typeface="Arial" panose="020B0604020202020204" pitchFamily="34" charset="0"/>
                </a:defRPr>
              </a:lvl1pPr>
              <a:lvl2pPr marL="742950" indent="-285750" eaLnBrk="0" hangingPunct="0">
                <a:defRPr sz="2000">
                  <a:solidFill>
                    <a:schemeClr val="tx1"/>
                  </a:solidFill>
                  <a:latin typeface="Arial" panose="020B0604020202020204" pitchFamily="34" charset="0"/>
                </a:defRPr>
              </a:lvl2pPr>
              <a:lvl3pPr marL="1143000" indent="-228600" eaLnBrk="0" hangingPunct="0">
                <a:defRPr sz="2000">
                  <a:solidFill>
                    <a:schemeClr val="tx1"/>
                  </a:solidFill>
                  <a:latin typeface="Arial" panose="020B0604020202020204" pitchFamily="34" charset="0"/>
                </a:defRPr>
              </a:lvl3pPr>
              <a:lvl4pPr marL="1600200" indent="-228600" eaLnBrk="0" hangingPunct="0">
                <a:defRPr sz="2000">
                  <a:solidFill>
                    <a:schemeClr val="tx1"/>
                  </a:solidFill>
                  <a:latin typeface="Arial" panose="020B0604020202020204" pitchFamily="34" charset="0"/>
                </a:defRPr>
              </a:lvl4pPr>
              <a:lvl5pPr marL="2057400" indent="-228600" eaLnBrk="0" hangingPunct="0">
                <a:defRPr sz="2000">
                  <a:solidFill>
                    <a:schemeClr val="tx1"/>
                  </a:solidFill>
                  <a:latin typeface="Arial" panose="020B0604020202020204" pitchFamily="34" charset="0"/>
                </a:defRPr>
              </a:lvl5pPr>
              <a:lvl6pPr marL="2514600" indent="-228600" eaLnBrk="0" fontAlgn="base" hangingPunct="0">
                <a:spcBef>
                  <a:spcPct val="0"/>
                </a:spcBef>
                <a:spcAft>
                  <a:spcPct val="0"/>
                </a:spcAft>
                <a:defRPr sz="2000">
                  <a:solidFill>
                    <a:schemeClr val="tx1"/>
                  </a:solidFill>
                  <a:latin typeface="Arial" panose="020B0604020202020204" pitchFamily="34" charset="0"/>
                </a:defRPr>
              </a:lvl6pPr>
              <a:lvl7pPr marL="2971800" indent="-228600" eaLnBrk="0" fontAlgn="base" hangingPunct="0">
                <a:spcBef>
                  <a:spcPct val="0"/>
                </a:spcBef>
                <a:spcAft>
                  <a:spcPct val="0"/>
                </a:spcAft>
                <a:defRPr sz="2000">
                  <a:solidFill>
                    <a:schemeClr val="tx1"/>
                  </a:solidFill>
                  <a:latin typeface="Arial" panose="020B0604020202020204" pitchFamily="34" charset="0"/>
                </a:defRPr>
              </a:lvl7pPr>
              <a:lvl8pPr marL="3429000" indent="-228600" eaLnBrk="0" fontAlgn="base" hangingPunct="0">
                <a:spcBef>
                  <a:spcPct val="0"/>
                </a:spcBef>
                <a:spcAft>
                  <a:spcPct val="0"/>
                </a:spcAft>
                <a:defRPr sz="2000">
                  <a:solidFill>
                    <a:schemeClr val="tx1"/>
                  </a:solidFill>
                  <a:latin typeface="Arial" panose="020B0604020202020204" pitchFamily="34" charset="0"/>
                </a:defRPr>
              </a:lvl8pPr>
              <a:lvl9pPr marL="3886200" indent="-228600" eaLnBrk="0" fontAlgn="base" hangingPunct="0">
                <a:spcBef>
                  <a:spcPct val="0"/>
                </a:spcBef>
                <a:spcAft>
                  <a:spcPct val="0"/>
                </a:spcAft>
                <a:defRPr sz="2000">
                  <a:solidFill>
                    <a:schemeClr val="tx1"/>
                  </a:solidFill>
                  <a:latin typeface="Arial" panose="020B0604020202020204" pitchFamily="34" charset="0"/>
                </a:defRPr>
              </a:lvl9pPr>
            </a:lstStyle>
            <a:p>
              <a:pPr eaLnBrk="1" hangingPunct="1"/>
              <a:endParaRPr lang="en-US" altLang="es-ES"/>
            </a:p>
          </p:txBody>
        </p:sp>
        <p:sp>
          <p:nvSpPr>
            <p:cNvPr id="172" name="Text Box 5">
              <a:extLst>
                <a:ext uri="{FF2B5EF4-FFF2-40B4-BE49-F238E27FC236}">
                  <a16:creationId xmlns:a16="http://schemas.microsoft.com/office/drawing/2014/main" id="{7C042723-6A98-135F-2134-B7E16F5093F2}"/>
                </a:ext>
              </a:extLst>
            </p:cNvPr>
            <p:cNvSpPr txBox="1">
              <a:spLocks noChangeArrowheads="1"/>
            </p:cNvSpPr>
            <p:nvPr/>
          </p:nvSpPr>
          <p:spPr bwMode="auto">
            <a:xfrm>
              <a:off x="272" y="630"/>
              <a:ext cx="817" cy="287"/>
            </a:xfrm>
            <a:prstGeom prst="rect">
              <a:avLst/>
            </a:prstGeom>
            <a:grp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1006475" eaLnBrk="0" hangingPunct="0">
                <a:defRPr sz="2000">
                  <a:solidFill>
                    <a:schemeClr val="tx1"/>
                  </a:solidFill>
                  <a:latin typeface="Arial" panose="020B0604020202020204" pitchFamily="34" charset="0"/>
                </a:defRPr>
              </a:lvl1pPr>
              <a:lvl2pPr marL="742950" indent="-285750" defTabSz="1006475" eaLnBrk="0" hangingPunct="0">
                <a:defRPr sz="2000">
                  <a:solidFill>
                    <a:schemeClr val="tx1"/>
                  </a:solidFill>
                  <a:latin typeface="Arial" panose="020B0604020202020204" pitchFamily="34" charset="0"/>
                </a:defRPr>
              </a:lvl2pPr>
              <a:lvl3pPr marL="1143000" indent="-228600" defTabSz="1006475" eaLnBrk="0" hangingPunct="0">
                <a:defRPr sz="2000">
                  <a:solidFill>
                    <a:schemeClr val="tx1"/>
                  </a:solidFill>
                  <a:latin typeface="Arial" panose="020B0604020202020204" pitchFamily="34" charset="0"/>
                </a:defRPr>
              </a:lvl3pPr>
              <a:lvl4pPr marL="1600200" indent="-228600" defTabSz="1006475" eaLnBrk="0" hangingPunct="0">
                <a:defRPr sz="2000">
                  <a:solidFill>
                    <a:schemeClr val="tx1"/>
                  </a:solidFill>
                  <a:latin typeface="Arial" panose="020B0604020202020204" pitchFamily="34" charset="0"/>
                </a:defRPr>
              </a:lvl4pPr>
              <a:lvl5pPr marL="2057400" indent="-228600" defTabSz="1006475" eaLnBrk="0" hangingPunct="0">
                <a:defRPr sz="2000">
                  <a:solidFill>
                    <a:schemeClr val="tx1"/>
                  </a:solidFill>
                  <a:latin typeface="Arial" panose="020B0604020202020204" pitchFamily="34" charset="0"/>
                </a:defRPr>
              </a:lvl5pPr>
              <a:lvl6pPr marL="2514600" indent="-228600" defTabSz="1006475" eaLnBrk="0" fontAlgn="base" hangingPunct="0">
                <a:spcBef>
                  <a:spcPct val="0"/>
                </a:spcBef>
                <a:spcAft>
                  <a:spcPct val="0"/>
                </a:spcAft>
                <a:defRPr sz="2000">
                  <a:solidFill>
                    <a:schemeClr val="tx1"/>
                  </a:solidFill>
                  <a:latin typeface="Arial" panose="020B0604020202020204" pitchFamily="34" charset="0"/>
                </a:defRPr>
              </a:lvl6pPr>
              <a:lvl7pPr marL="2971800" indent="-228600" defTabSz="1006475" eaLnBrk="0" fontAlgn="base" hangingPunct="0">
                <a:spcBef>
                  <a:spcPct val="0"/>
                </a:spcBef>
                <a:spcAft>
                  <a:spcPct val="0"/>
                </a:spcAft>
                <a:defRPr sz="2000">
                  <a:solidFill>
                    <a:schemeClr val="tx1"/>
                  </a:solidFill>
                  <a:latin typeface="Arial" panose="020B0604020202020204" pitchFamily="34" charset="0"/>
                </a:defRPr>
              </a:lvl7pPr>
              <a:lvl8pPr marL="3429000" indent="-228600" defTabSz="1006475" eaLnBrk="0" fontAlgn="base" hangingPunct="0">
                <a:spcBef>
                  <a:spcPct val="0"/>
                </a:spcBef>
                <a:spcAft>
                  <a:spcPct val="0"/>
                </a:spcAft>
                <a:defRPr sz="2000">
                  <a:solidFill>
                    <a:schemeClr val="tx1"/>
                  </a:solidFill>
                  <a:latin typeface="Arial" panose="020B0604020202020204" pitchFamily="34" charset="0"/>
                </a:defRPr>
              </a:lvl8pPr>
              <a:lvl9pPr marL="3886200" indent="-228600" defTabSz="1006475" eaLnBrk="0" fontAlgn="base" hangingPunct="0">
                <a:spcBef>
                  <a:spcPct val="0"/>
                </a:spcBef>
                <a:spcAft>
                  <a:spcPct val="0"/>
                </a:spcAft>
                <a:defRPr sz="2000">
                  <a:solidFill>
                    <a:schemeClr val="tx1"/>
                  </a:solidFill>
                  <a:latin typeface="Arial" panose="020B0604020202020204" pitchFamily="34" charset="0"/>
                </a:defRPr>
              </a:lvl9pPr>
            </a:lstStyle>
            <a:p>
              <a:pPr algn="ctr" eaLnBrk="1" hangingPunct="1">
                <a:spcBef>
                  <a:spcPct val="50000"/>
                </a:spcBef>
              </a:pPr>
              <a:r>
                <a:rPr lang="es-ES" altLang="es-ES" sz="1400" b="1" dirty="0" err="1"/>
                <a:t>Vacuum</a:t>
              </a:r>
              <a:endParaRPr lang="es-ES" altLang="es-ES" sz="1400" b="1" dirty="0"/>
            </a:p>
          </p:txBody>
        </p:sp>
        <p:sp>
          <p:nvSpPr>
            <p:cNvPr id="173" name="Text Box 6">
              <a:extLst>
                <a:ext uri="{FF2B5EF4-FFF2-40B4-BE49-F238E27FC236}">
                  <a16:creationId xmlns:a16="http://schemas.microsoft.com/office/drawing/2014/main" id="{8713952C-B412-EBC2-886F-F3B0D8829CEF}"/>
                </a:ext>
              </a:extLst>
            </p:cNvPr>
            <p:cNvSpPr txBox="1">
              <a:spLocks noChangeArrowheads="1"/>
            </p:cNvSpPr>
            <p:nvPr/>
          </p:nvSpPr>
          <p:spPr bwMode="auto">
            <a:xfrm>
              <a:off x="268" y="881"/>
              <a:ext cx="817" cy="196"/>
            </a:xfrm>
            <a:prstGeom prst="rect">
              <a:avLst/>
            </a:prstGeom>
            <a:grp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defTabSz="1006475" eaLnBrk="0" hangingPunct="0">
                <a:defRPr sz="2000">
                  <a:solidFill>
                    <a:schemeClr val="tx1"/>
                  </a:solidFill>
                  <a:latin typeface="Arial" panose="020B0604020202020204" pitchFamily="34" charset="0"/>
                </a:defRPr>
              </a:lvl1pPr>
              <a:lvl2pPr marL="742950" indent="-285750" defTabSz="1006475" eaLnBrk="0" hangingPunct="0">
                <a:defRPr sz="2000">
                  <a:solidFill>
                    <a:schemeClr val="tx1"/>
                  </a:solidFill>
                  <a:latin typeface="Arial" panose="020B0604020202020204" pitchFamily="34" charset="0"/>
                </a:defRPr>
              </a:lvl2pPr>
              <a:lvl3pPr marL="1143000" indent="-228600" defTabSz="1006475" eaLnBrk="0" hangingPunct="0">
                <a:defRPr sz="2000">
                  <a:solidFill>
                    <a:schemeClr val="tx1"/>
                  </a:solidFill>
                  <a:latin typeface="Arial" panose="020B0604020202020204" pitchFamily="34" charset="0"/>
                </a:defRPr>
              </a:lvl3pPr>
              <a:lvl4pPr marL="1600200" indent="-228600" defTabSz="1006475" eaLnBrk="0" hangingPunct="0">
                <a:defRPr sz="2000">
                  <a:solidFill>
                    <a:schemeClr val="tx1"/>
                  </a:solidFill>
                  <a:latin typeface="Arial" panose="020B0604020202020204" pitchFamily="34" charset="0"/>
                </a:defRPr>
              </a:lvl4pPr>
              <a:lvl5pPr marL="2057400" indent="-228600" defTabSz="1006475" eaLnBrk="0" hangingPunct="0">
                <a:defRPr sz="2000">
                  <a:solidFill>
                    <a:schemeClr val="tx1"/>
                  </a:solidFill>
                  <a:latin typeface="Arial" panose="020B0604020202020204" pitchFamily="34" charset="0"/>
                </a:defRPr>
              </a:lvl5pPr>
              <a:lvl6pPr marL="2514600" indent="-228600" defTabSz="1006475" eaLnBrk="0" fontAlgn="base" hangingPunct="0">
                <a:spcBef>
                  <a:spcPct val="0"/>
                </a:spcBef>
                <a:spcAft>
                  <a:spcPct val="0"/>
                </a:spcAft>
                <a:defRPr sz="2000">
                  <a:solidFill>
                    <a:schemeClr val="tx1"/>
                  </a:solidFill>
                  <a:latin typeface="Arial" panose="020B0604020202020204" pitchFamily="34" charset="0"/>
                </a:defRPr>
              </a:lvl6pPr>
              <a:lvl7pPr marL="2971800" indent="-228600" defTabSz="1006475" eaLnBrk="0" fontAlgn="base" hangingPunct="0">
                <a:spcBef>
                  <a:spcPct val="0"/>
                </a:spcBef>
                <a:spcAft>
                  <a:spcPct val="0"/>
                </a:spcAft>
                <a:defRPr sz="2000">
                  <a:solidFill>
                    <a:schemeClr val="tx1"/>
                  </a:solidFill>
                  <a:latin typeface="Arial" panose="020B0604020202020204" pitchFamily="34" charset="0"/>
                </a:defRPr>
              </a:lvl7pPr>
              <a:lvl8pPr marL="3429000" indent="-228600" defTabSz="1006475" eaLnBrk="0" fontAlgn="base" hangingPunct="0">
                <a:spcBef>
                  <a:spcPct val="0"/>
                </a:spcBef>
                <a:spcAft>
                  <a:spcPct val="0"/>
                </a:spcAft>
                <a:defRPr sz="2000">
                  <a:solidFill>
                    <a:schemeClr val="tx1"/>
                  </a:solidFill>
                  <a:latin typeface="Arial" panose="020B0604020202020204" pitchFamily="34" charset="0"/>
                </a:defRPr>
              </a:lvl8pPr>
              <a:lvl9pPr marL="3886200" indent="-228600" defTabSz="1006475" eaLnBrk="0" fontAlgn="base" hangingPunct="0">
                <a:spcBef>
                  <a:spcPct val="0"/>
                </a:spcBef>
                <a:spcAft>
                  <a:spcPct val="0"/>
                </a:spcAft>
                <a:defRPr sz="2000">
                  <a:solidFill>
                    <a:schemeClr val="tx1"/>
                  </a:solidFill>
                  <a:latin typeface="Arial" panose="020B0604020202020204" pitchFamily="34" charset="0"/>
                </a:defRPr>
              </a:lvl9pPr>
            </a:lstStyle>
            <a:p>
              <a:pPr algn="ctr" eaLnBrk="1" hangingPunct="1">
                <a:lnSpc>
                  <a:spcPct val="60000"/>
                </a:lnSpc>
                <a:spcBef>
                  <a:spcPct val="50000"/>
                </a:spcBef>
              </a:pPr>
              <a:r>
                <a:rPr lang="en-US" altLang="es-ES" sz="1200" b="1" dirty="0"/>
                <a:t>16 CPUs</a:t>
              </a:r>
            </a:p>
          </p:txBody>
        </p:sp>
        <p:sp>
          <p:nvSpPr>
            <p:cNvPr id="174" name="Text Box 7">
              <a:extLst>
                <a:ext uri="{FF2B5EF4-FFF2-40B4-BE49-F238E27FC236}">
                  <a16:creationId xmlns:a16="http://schemas.microsoft.com/office/drawing/2014/main" id="{D4205393-D1CA-0F01-0292-37AE016499FE}"/>
                </a:ext>
              </a:extLst>
            </p:cNvPr>
            <p:cNvSpPr txBox="1">
              <a:spLocks noChangeArrowheads="1"/>
            </p:cNvSpPr>
            <p:nvPr/>
          </p:nvSpPr>
          <p:spPr bwMode="auto">
            <a:xfrm>
              <a:off x="245" y="1016"/>
              <a:ext cx="898" cy="829"/>
            </a:xfrm>
            <a:prstGeom prst="rect">
              <a:avLst/>
            </a:prstGeom>
            <a:grp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defTabSz="1006475" eaLnBrk="0" hangingPunct="0">
                <a:defRPr sz="2000">
                  <a:solidFill>
                    <a:schemeClr val="tx1"/>
                  </a:solidFill>
                  <a:latin typeface="Arial" panose="020B0604020202020204" pitchFamily="34" charset="0"/>
                </a:defRPr>
              </a:lvl1pPr>
              <a:lvl2pPr marL="742950" indent="-285750" defTabSz="1006475" eaLnBrk="0" hangingPunct="0">
                <a:defRPr sz="2000">
                  <a:solidFill>
                    <a:schemeClr val="tx1"/>
                  </a:solidFill>
                  <a:latin typeface="Arial" panose="020B0604020202020204" pitchFamily="34" charset="0"/>
                </a:defRPr>
              </a:lvl2pPr>
              <a:lvl3pPr marL="1143000" indent="-228600" defTabSz="1006475" eaLnBrk="0" hangingPunct="0">
                <a:defRPr sz="2000">
                  <a:solidFill>
                    <a:schemeClr val="tx1"/>
                  </a:solidFill>
                  <a:latin typeface="Arial" panose="020B0604020202020204" pitchFamily="34" charset="0"/>
                </a:defRPr>
              </a:lvl3pPr>
              <a:lvl4pPr marL="1600200" indent="-228600" defTabSz="1006475" eaLnBrk="0" hangingPunct="0">
                <a:defRPr sz="2000">
                  <a:solidFill>
                    <a:schemeClr val="tx1"/>
                  </a:solidFill>
                  <a:latin typeface="Arial" panose="020B0604020202020204" pitchFamily="34" charset="0"/>
                </a:defRPr>
              </a:lvl4pPr>
              <a:lvl5pPr marL="2057400" indent="-228600" defTabSz="1006475" eaLnBrk="0" hangingPunct="0">
                <a:defRPr sz="2000">
                  <a:solidFill>
                    <a:schemeClr val="tx1"/>
                  </a:solidFill>
                  <a:latin typeface="Arial" panose="020B0604020202020204" pitchFamily="34" charset="0"/>
                </a:defRPr>
              </a:lvl5pPr>
              <a:lvl6pPr marL="2514600" indent="-228600" defTabSz="1006475" eaLnBrk="0" fontAlgn="base" hangingPunct="0">
                <a:spcBef>
                  <a:spcPct val="0"/>
                </a:spcBef>
                <a:spcAft>
                  <a:spcPct val="0"/>
                </a:spcAft>
                <a:defRPr sz="2000">
                  <a:solidFill>
                    <a:schemeClr val="tx1"/>
                  </a:solidFill>
                  <a:latin typeface="Arial" panose="020B0604020202020204" pitchFamily="34" charset="0"/>
                </a:defRPr>
              </a:lvl6pPr>
              <a:lvl7pPr marL="2971800" indent="-228600" defTabSz="1006475" eaLnBrk="0" fontAlgn="base" hangingPunct="0">
                <a:spcBef>
                  <a:spcPct val="0"/>
                </a:spcBef>
                <a:spcAft>
                  <a:spcPct val="0"/>
                </a:spcAft>
                <a:defRPr sz="2000">
                  <a:solidFill>
                    <a:schemeClr val="tx1"/>
                  </a:solidFill>
                  <a:latin typeface="Arial" panose="020B0604020202020204" pitchFamily="34" charset="0"/>
                </a:defRPr>
              </a:lvl7pPr>
              <a:lvl8pPr marL="3429000" indent="-228600" defTabSz="1006475" eaLnBrk="0" fontAlgn="base" hangingPunct="0">
                <a:spcBef>
                  <a:spcPct val="0"/>
                </a:spcBef>
                <a:spcAft>
                  <a:spcPct val="0"/>
                </a:spcAft>
                <a:defRPr sz="2000">
                  <a:solidFill>
                    <a:schemeClr val="tx1"/>
                  </a:solidFill>
                  <a:latin typeface="Arial" panose="020B0604020202020204" pitchFamily="34" charset="0"/>
                </a:defRPr>
              </a:lvl8pPr>
              <a:lvl9pPr marL="3886200" indent="-228600" defTabSz="1006475" eaLnBrk="0" fontAlgn="base" hangingPunct="0">
                <a:spcBef>
                  <a:spcPct val="0"/>
                </a:spcBef>
                <a:spcAft>
                  <a:spcPct val="0"/>
                </a:spcAft>
                <a:defRPr sz="2000">
                  <a:solidFill>
                    <a:schemeClr val="tx1"/>
                  </a:solidFill>
                  <a:latin typeface="Arial" panose="020B0604020202020204" pitchFamily="34" charset="0"/>
                </a:defRPr>
              </a:lvl9pPr>
            </a:lstStyle>
            <a:p>
              <a:pPr eaLnBrk="1" hangingPunct="1">
                <a:lnSpc>
                  <a:spcPct val="70000"/>
                </a:lnSpc>
                <a:spcBef>
                  <a:spcPct val="50000"/>
                </a:spcBef>
                <a:buFontTx/>
                <a:buChar char="-"/>
              </a:pPr>
              <a:r>
                <a:rPr lang="en-US" altLang="es-ES" sz="1200" dirty="0"/>
                <a:t> Flow</a:t>
              </a:r>
            </a:p>
            <a:p>
              <a:pPr eaLnBrk="1" hangingPunct="1">
                <a:lnSpc>
                  <a:spcPct val="70000"/>
                </a:lnSpc>
                <a:spcBef>
                  <a:spcPct val="50000"/>
                </a:spcBef>
                <a:buFontTx/>
                <a:buChar char="-"/>
              </a:pPr>
              <a:r>
                <a:rPr lang="en-US" altLang="es-ES" sz="1200" dirty="0"/>
                <a:t> Pressure </a:t>
              </a:r>
            </a:p>
            <a:p>
              <a:pPr eaLnBrk="1" hangingPunct="1">
                <a:lnSpc>
                  <a:spcPct val="70000"/>
                </a:lnSpc>
                <a:spcBef>
                  <a:spcPct val="50000"/>
                </a:spcBef>
                <a:buFontTx/>
                <a:buChar char="-"/>
              </a:pPr>
              <a:r>
                <a:rPr lang="en-US" altLang="es-ES" sz="1200" dirty="0"/>
                <a:t> Temperature</a:t>
              </a:r>
            </a:p>
            <a:p>
              <a:pPr eaLnBrk="1" hangingPunct="1">
                <a:lnSpc>
                  <a:spcPct val="70000"/>
                </a:lnSpc>
                <a:spcBef>
                  <a:spcPct val="50000"/>
                </a:spcBef>
                <a:buFontTx/>
                <a:buChar char="-"/>
              </a:pPr>
              <a:r>
                <a:rPr lang="en-US" altLang="es-ES" sz="1200" dirty="0"/>
                <a:t> Valves </a:t>
              </a:r>
            </a:p>
          </p:txBody>
        </p:sp>
      </p:grpSp>
      <p:grpSp>
        <p:nvGrpSpPr>
          <p:cNvPr id="175" name="Group 3">
            <a:extLst>
              <a:ext uri="{FF2B5EF4-FFF2-40B4-BE49-F238E27FC236}">
                <a16:creationId xmlns:a16="http://schemas.microsoft.com/office/drawing/2014/main" id="{3389EA74-8EE8-C67A-9B7E-B92780474805}"/>
              </a:ext>
            </a:extLst>
          </p:cNvPr>
          <p:cNvGrpSpPr>
            <a:grpSpLocks/>
          </p:cNvGrpSpPr>
          <p:nvPr/>
        </p:nvGrpSpPr>
        <p:grpSpPr bwMode="auto">
          <a:xfrm>
            <a:off x="7747100" y="2662045"/>
            <a:ext cx="1410359" cy="2946434"/>
            <a:chOff x="182" y="612"/>
            <a:chExt cx="998" cy="2721"/>
          </a:xfrm>
          <a:solidFill>
            <a:srgbClr val="CC00CC"/>
          </a:solidFill>
        </p:grpSpPr>
        <p:sp>
          <p:nvSpPr>
            <p:cNvPr id="176" name="Rectangle 4">
              <a:extLst>
                <a:ext uri="{FF2B5EF4-FFF2-40B4-BE49-F238E27FC236}">
                  <a16:creationId xmlns:a16="http://schemas.microsoft.com/office/drawing/2014/main" id="{E6AC3B37-9011-C534-C951-2DB1180D8C9F}"/>
                </a:ext>
              </a:extLst>
            </p:cNvPr>
            <p:cNvSpPr>
              <a:spLocks noChangeArrowheads="1"/>
            </p:cNvSpPr>
            <p:nvPr/>
          </p:nvSpPr>
          <p:spPr bwMode="auto">
            <a:xfrm>
              <a:off x="182" y="612"/>
              <a:ext cx="998" cy="2721"/>
            </a:xfrm>
            <a:prstGeom prst="rect">
              <a:avLst/>
            </a:prstGeom>
            <a:solidFill>
              <a:srgbClr val="00B050"/>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2000">
                  <a:solidFill>
                    <a:schemeClr val="tx1"/>
                  </a:solidFill>
                  <a:latin typeface="Arial" panose="020B0604020202020204" pitchFamily="34" charset="0"/>
                </a:defRPr>
              </a:lvl1pPr>
              <a:lvl2pPr marL="742950" indent="-285750" eaLnBrk="0" hangingPunct="0">
                <a:defRPr sz="2000">
                  <a:solidFill>
                    <a:schemeClr val="tx1"/>
                  </a:solidFill>
                  <a:latin typeface="Arial" panose="020B0604020202020204" pitchFamily="34" charset="0"/>
                </a:defRPr>
              </a:lvl2pPr>
              <a:lvl3pPr marL="1143000" indent="-228600" eaLnBrk="0" hangingPunct="0">
                <a:defRPr sz="2000">
                  <a:solidFill>
                    <a:schemeClr val="tx1"/>
                  </a:solidFill>
                  <a:latin typeface="Arial" panose="020B0604020202020204" pitchFamily="34" charset="0"/>
                </a:defRPr>
              </a:lvl3pPr>
              <a:lvl4pPr marL="1600200" indent="-228600" eaLnBrk="0" hangingPunct="0">
                <a:defRPr sz="2000">
                  <a:solidFill>
                    <a:schemeClr val="tx1"/>
                  </a:solidFill>
                  <a:latin typeface="Arial" panose="020B0604020202020204" pitchFamily="34" charset="0"/>
                </a:defRPr>
              </a:lvl4pPr>
              <a:lvl5pPr marL="2057400" indent="-228600" eaLnBrk="0" hangingPunct="0">
                <a:defRPr sz="2000">
                  <a:solidFill>
                    <a:schemeClr val="tx1"/>
                  </a:solidFill>
                  <a:latin typeface="Arial" panose="020B0604020202020204" pitchFamily="34" charset="0"/>
                </a:defRPr>
              </a:lvl5pPr>
              <a:lvl6pPr marL="2514600" indent="-228600" eaLnBrk="0" fontAlgn="base" hangingPunct="0">
                <a:spcBef>
                  <a:spcPct val="0"/>
                </a:spcBef>
                <a:spcAft>
                  <a:spcPct val="0"/>
                </a:spcAft>
                <a:defRPr sz="2000">
                  <a:solidFill>
                    <a:schemeClr val="tx1"/>
                  </a:solidFill>
                  <a:latin typeface="Arial" panose="020B0604020202020204" pitchFamily="34" charset="0"/>
                </a:defRPr>
              </a:lvl6pPr>
              <a:lvl7pPr marL="2971800" indent="-228600" eaLnBrk="0" fontAlgn="base" hangingPunct="0">
                <a:spcBef>
                  <a:spcPct val="0"/>
                </a:spcBef>
                <a:spcAft>
                  <a:spcPct val="0"/>
                </a:spcAft>
                <a:defRPr sz="2000">
                  <a:solidFill>
                    <a:schemeClr val="tx1"/>
                  </a:solidFill>
                  <a:latin typeface="Arial" panose="020B0604020202020204" pitchFamily="34" charset="0"/>
                </a:defRPr>
              </a:lvl7pPr>
              <a:lvl8pPr marL="3429000" indent="-228600" eaLnBrk="0" fontAlgn="base" hangingPunct="0">
                <a:spcBef>
                  <a:spcPct val="0"/>
                </a:spcBef>
                <a:spcAft>
                  <a:spcPct val="0"/>
                </a:spcAft>
                <a:defRPr sz="2000">
                  <a:solidFill>
                    <a:schemeClr val="tx1"/>
                  </a:solidFill>
                  <a:latin typeface="Arial" panose="020B0604020202020204" pitchFamily="34" charset="0"/>
                </a:defRPr>
              </a:lvl8pPr>
              <a:lvl9pPr marL="3886200" indent="-228600" eaLnBrk="0" fontAlgn="base" hangingPunct="0">
                <a:spcBef>
                  <a:spcPct val="0"/>
                </a:spcBef>
                <a:spcAft>
                  <a:spcPct val="0"/>
                </a:spcAft>
                <a:defRPr sz="2000">
                  <a:solidFill>
                    <a:schemeClr val="tx1"/>
                  </a:solidFill>
                  <a:latin typeface="Arial" panose="020B0604020202020204" pitchFamily="34" charset="0"/>
                </a:defRPr>
              </a:lvl9pPr>
            </a:lstStyle>
            <a:p>
              <a:pPr eaLnBrk="1" hangingPunct="1"/>
              <a:endParaRPr lang="en-US" altLang="es-ES"/>
            </a:p>
          </p:txBody>
        </p:sp>
        <p:sp>
          <p:nvSpPr>
            <p:cNvPr id="177" name="Text Box 5">
              <a:extLst>
                <a:ext uri="{FF2B5EF4-FFF2-40B4-BE49-F238E27FC236}">
                  <a16:creationId xmlns:a16="http://schemas.microsoft.com/office/drawing/2014/main" id="{4A1D9EEA-3B23-E502-8CBC-DCEC2AA18942}"/>
                </a:ext>
              </a:extLst>
            </p:cNvPr>
            <p:cNvSpPr txBox="1">
              <a:spLocks noChangeArrowheads="1"/>
            </p:cNvSpPr>
            <p:nvPr/>
          </p:nvSpPr>
          <p:spPr bwMode="auto">
            <a:xfrm>
              <a:off x="272" y="623"/>
              <a:ext cx="817" cy="287"/>
            </a:xfrm>
            <a:prstGeom prst="rect">
              <a:avLst/>
            </a:prstGeom>
            <a:solidFill>
              <a:srgbClr val="00B050"/>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1006475" eaLnBrk="0" hangingPunct="0">
                <a:defRPr sz="2000">
                  <a:solidFill>
                    <a:schemeClr val="tx1"/>
                  </a:solidFill>
                  <a:latin typeface="Arial" panose="020B0604020202020204" pitchFamily="34" charset="0"/>
                </a:defRPr>
              </a:lvl1pPr>
              <a:lvl2pPr marL="742950" indent="-285750" defTabSz="1006475" eaLnBrk="0" hangingPunct="0">
                <a:defRPr sz="2000">
                  <a:solidFill>
                    <a:schemeClr val="tx1"/>
                  </a:solidFill>
                  <a:latin typeface="Arial" panose="020B0604020202020204" pitchFamily="34" charset="0"/>
                </a:defRPr>
              </a:lvl2pPr>
              <a:lvl3pPr marL="1143000" indent="-228600" defTabSz="1006475" eaLnBrk="0" hangingPunct="0">
                <a:defRPr sz="2000">
                  <a:solidFill>
                    <a:schemeClr val="tx1"/>
                  </a:solidFill>
                  <a:latin typeface="Arial" panose="020B0604020202020204" pitchFamily="34" charset="0"/>
                </a:defRPr>
              </a:lvl3pPr>
              <a:lvl4pPr marL="1600200" indent="-228600" defTabSz="1006475" eaLnBrk="0" hangingPunct="0">
                <a:defRPr sz="2000">
                  <a:solidFill>
                    <a:schemeClr val="tx1"/>
                  </a:solidFill>
                  <a:latin typeface="Arial" panose="020B0604020202020204" pitchFamily="34" charset="0"/>
                </a:defRPr>
              </a:lvl4pPr>
              <a:lvl5pPr marL="2057400" indent="-228600" defTabSz="1006475" eaLnBrk="0" hangingPunct="0">
                <a:defRPr sz="2000">
                  <a:solidFill>
                    <a:schemeClr val="tx1"/>
                  </a:solidFill>
                  <a:latin typeface="Arial" panose="020B0604020202020204" pitchFamily="34" charset="0"/>
                </a:defRPr>
              </a:lvl5pPr>
              <a:lvl6pPr marL="2514600" indent="-228600" defTabSz="1006475" eaLnBrk="0" fontAlgn="base" hangingPunct="0">
                <a:spcBef>
                  <a:spcPct val="0"/>
                </a:spcBef>
                <a:spcAft>
                  <a:spcPct val="0"/>
                </a:spcAft>
                <a:defRPr sz="2000">
                  <a:solidFill>
                    <a:schemeClr val="tx1"/>
                  </a:solidFill>
                  <a:latin typeface="Arial" panose="020B0604020202020204" pitchFamily="34" charset="0"/>
                </a:defRPr>
              </a:lvl6pPr>
              <a:lvl7pPr marL="2971800" indent="-228600" defTabSz="1006475" eaLnBrk="0" fontAlgn="base" hangingPunct="0">
                <a:spcBef>
                  <a:spcPct val="0"/>
                </a:spcBef>
                <a:spcAft>
                  <a:spcPct val="0"/>
                </a:spcAft>
                <a:defRPr sz="2000">
                  <a:solidFill>
                    <a:schemeClr val="tx1"/>
                  </a:solidFill>
                  <a:latin typeface="Arial" panose="020B0604020202020204" pitchFamily="34" charset="0"/>
                </a:defRPr>
              </a:lvl7pPr>
              <a:lvl8pPr marL="3429000" indent="-228600" defTabSz="1006475" eaLnBrk="0" fontAlgn="base" hangingPunct="0">
                <a:spcBef>
                  <a:spcPct val="0"/>
                </a:spcBef>
                <a:spcAft>
                  <a:spcPct val="0"/>
                </a:spcAft>
                <a:defRPr sz="2000">
                  <a:solidFill>
                    <a:schemeClr val="tx1"/>
                  </a:solidFill>
                  <a:latin typeface="Arial" panose="020B0604020202020204" pitchFamily="34" charset="0"/>
                </a:defRPr>
              </a:lvl8pPr>
              <a:lvl9pPr marL="3886200" indent="-228600" defTabSz="1006475" eaLnBrk="0" fontAlgn="base" hangingPunct="0">
                <a:spcBef>
                  <a:spcPct val="0"/>
                </a:spcBef>
                <a:spcAft>
                  <a:spcPct val="0"/>
                </a:spcAft>
                <a:defRPr sz="2000">
                  <a:solidFill>
                    <a:schemeClr val="tx1"/>
                  </a:solidFill>
                  <a:latin typeface="Arial" panose="020B0604020202020204" pitchFamily="34" charset="0"/>
                </a:defRPr>
              </a:lvl9pPr>
            </a:lstStyle>
            <a:p>
              <a:pPr algn="ctr" eaLnBrk="1" hangingPunct="1">
                <a:spcBef>
                  <a:spcPct val="50000"/>
                </a:spcBef>
              </a:pPr>
              <a:r>
                <a:rPr lang="es-ES" altLang="es-ES" sz="1400" b="1" dirty="0"/>
                <a:t>Front </a:t>
              </a:r>
              <a:r>
                <a:rPr lang="es-ES" altLang="es-ES" sz="1400" b="1" dirty="0" err="1"/>
                <a:t>Ends</a:t>
              </a:r>
              <a:endParaRPr lang="es-ES" altLang="es-ES" sz="1400" b="1" dirty="0"/>
            </a:p>
          </p:txBody>
        </p:sp>
        <p:sp>
          <p:nvSpPr>
            <p:cNvPr id="178" name="Text Box 6">
              <a:extLst>
                <a:ext uri="{FF2B5EF4-FFF2-40B4-BE49-F238E27FC236}">
                  <a16:creationId xmlns:a16="http://schemas.microsoft.com/office/drawing/2014/main" id="{3B298968-CFAE-CDA8-1B9A-C57AE4D709D8}"/>
                </a:ext>
              </a:extLst>
            </p:cNvPr>
            <p:cNvSpPr txBox="1">
              <a:spLocks noChangeArrowheads="1"/>
            </p:cNvSpPr>
            <p:nvPr/>
          </p:nvSpPr>
          <p:spPr bwMode="auto">
            <a:xfrm>
              <a:off x="268" y="873"/>
              <a:ext cx="817" cy="196"/>
            </a:xfrm>
            <a:prstGeom prst="rect">
              <a:avLst/>
            </a:prstGeom>
            <a:solidFill>
              <a:srgbClr val="00B050"/>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defTabSz="1006475" eaLnBrk="0" hangingPunct="0">
                <a:defRPr sz="2000">
                  <a:solidFill>
                    <a:schemeClr val="tx1"/>
                  </a:solidFill>
                  <a:latin typeface="Arial" panose="020B0604020202020204" pitchFamily="34" charset="0"/>
                </a:defRPr>
              </a:lvl1pPr>
              <a:lvl2pPr marL="742950" indent="-285750" defTabSz="1006475" eaLnBrk="0" hangingPunct="0">
                <a:defRPr sz="2000">
                  <a:solidFill>
                    <a:schemeClr val="tx1"/>
                  </a:solidFill>
                  <a:latin typeface="Arial" panose="020B0604020202020204" pitchFamily="34" charset="0"/>
                </a:defRPr>
              </a:lvl2pPr>
              <a:lvl3pPr marL="1143000" indent="-228600" defTabSz="1006475" eaLnBrk="0" hangingPunct="0">
                <a:defRPr sz="2000">
                  <a:solidFill>
                    <a:schemeClr val="tx1"/>
                  </a:solidFill>
                  <a:latin typeface="Arial" panose="020B0604020202020204" pitchFamily="34" charset="0"/>
                </a:defRPr>
              </a:lvl3pPr>
              <a:lvl4pPr marL="1600200" indent="-228600" defTabSz="1006475" eaLnBrk="0" hangingPunct="0">
                <a:defRPr sz="2000">
                  <a:solidFill>
                    <a:schemeClr val="tx1"/>
                  </a:solidFill>
                  <a:latin typeface="Arial" panose="020B0604020202020204" pitchFamily="34" charset="0"/>
                </a:defRPr>
              </a:lvl4pPr>
              <a:lvl5pPr marL="2057400" indent="-228600" defTabSz="1006475" eaLnBrk="0" hangingPunct="0">
                <a:defRPr sz="2000">
                  <a:solidFill>
                    <a:schemeClr val="tx1"/>
                  </a:solidFill>
                  <a:latin typeface="Arial" panose="020B0604020202020204" pitchFamily="34" charset="0"/>
                </a:defRPr>
              </a:lvl5pPr>
              <a:lvl6pPr marL="2514600" indent="-228600" defTabSz="1006475" eaLnBrk="0" fontAlgn="base" hangingPunct="0">
                <a:spcBef>
                  <a:spcPct val="0"/>
                </a:spcBef>
                <a:spcAft>
                  <a:spcPct val="0"/>
                </a:spcAft>
                <a:defRPr sz="2000">
                  <a:solidFill>
                    <a:schemeClr val="tx1"/>
                  </a:solidFill>
                  <a:latin typeface="Arial" panose="020B0604020202020204" pitchFamily="34" charset="0"/>
                </a:defRPr>
              </a:lvl6pPr>
              <a:lvl7pPr marL="2971800" indent="-228600" defTabSz="1006475" eaLnBrk="0" fontAlgn="base" hangingPunct="0">
                <a:spcBef>
                  <a:spcPct val="0"/>
                </a:spcBef>
                <a:spcAft>
                  <a:spcPct val="0"/>
                </a:spcAft>
                <a:defRPr sz="2000">
                  <a:solidFill>
                    <a:schemeClr val="tx1"/>
                  </a:solidFill>
                  <a:latin typeface="Arial" panose="020B0604020202020204" pitchFamily="34" charset="0"/>
                </a:defRPr>
              </a:lvl7pPr>
              <a:lvl8pPr marL="3429000" indent="-228600" defTabSz="1006475" eaLnBrk="0" fontAlgn="base" hangingPunct="0">
                <a:spcBef>
                  <a:spcPct val="0"/>
                </a:spcBef>
                <a:spcAft>
                  <a:spcPct val="0"/>
                </a:spcAft>
                <a:defRPr sz="2000">
                  <a:solidFill>
                    <a:schemeClr val="tx1"/>
                  </a:solidFill>
                  <a:latin typeface="Arial" panose="020B0604020202020204" pitchFamily="34" charset="0"/>
                </a:defRPr>
              </a:lvl8pPr>
              <a:lvl9pPr marL="3886200" indent="-228600" defTabSz="1006475" eaLnBrk="0" fontAlgn="base" hangingPunct="0">
                <a:spcBef>
                  <a:spcPct val="0"/>
                </a:spcBef>
                <a:spcAft>
                  <a:spcPct val="0"/>
                </a:spcAft>
                <a:defRPr sz="2000">
                  <a:solidFill>
                    <a:schemeClr val="tx1"/>
                  </a:solidFill>
                  <a:latin typeface="Arial" panose="020B0604020202020204" pitchFamily="34" charset="0"/>
                </a:defRPr>
              </a:lvl9pPr>
            </a:lstStyle>
            <a:p>
              <a:pPr algn="ctr" eaLnBrk="1" hangingPunct="1">
                <a:lnSpc>
                  <a:spcPct val="60000"/>
                </a:lnSpc>
                <a:spcBef>
                  <a:spcPct val="50000"/>
                </a:spcBef>
              </a:pPr>
              <a:r>
                <a:rPr lang="en-US" altLang="es-ES" sz="1200" b="1" dirty="0"/>
                <a:t>15 CPUs</a:t>
              </a:r>
            </a:p>
          </p:txBody>
        </p:sp>
        <p:sp>
          <p:nvSpPr>
            <p:cNvPr id="179" name="Text Box 7">
              <a:extLst>
                <a:ext uri="{FF2B5EF4-FFF2-40B4-BE49-F238E27FC236}">
                  <a16:creationId xmlns:a16="http://schemas.microsoft.com/office/drawing/2014/main" id="{E0F68605-87AE-5FE9-D98F-2BF02E7B10BE}"/>
                </a:ext>
              </a:extLst>
            </p:cNvPr>
            <p:cNvSpPr txBox="1">
              <a:spLocks noChangeArrowheads="1"/>
            </p:cNvSpPr>
            <p:nvPr/>
          </p:nvSpPr>
          <p:spPr bwMode="auto">
            <a:xfrm>
              <a:off x="251" y="1041"/>
              <a:ext cx="877" cy="821"/>
            </a:xfrm>
            <a:prstGeom prst="rect">
              <a:avLst/>
            </a:prstGeom>
            <a:solidFill>
              <a:srgbClr val="00B050"/>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defTabSz="1006475" eaLnBrk="0" hangingPunct="0">
                <a:defRPr sz="2000">
                  <a:solidFill>
                    <a:schemeClr val="tx1"/>
                  </a:solidFill>
                  <a:latin typeface="Arial" panose="020B0604020202020204" pitchFamily="34" charset="0"/>
                </a:defRPr>
              </a:lvl1pPr>
              <a:lvl2pPr marL="742950" indent="-285750" defTabSz="1006475" eaLnBrk="0" hangingPunct="0">
                <a:defRPr sz="2000">
                  <a:solidFill>
                    <a:schemeClr val="tx1"/>
                  </a:solidFill>
                  <a:latin typeface="Arial" panose="020B0604020202020204" pitchFamily="34" charset="0"/>
                </a:defRPr>
              </a:lvl2pPr>
              <a:lvl3pPr marL="1143000" indent="-228600" defTabSz="1006475" eaLnBrk="0" hangingPunct="0">
                <a:defRPr sz="2000">
                  <a:solidFill>
                    <a:schemeClr val="tx1"/>
                  </a:solidFill>
                  <a:latin typeface="Arial" panose="020B0604020202020204" pitchFamily="34" charset="0"/>
                </a:defRPr>
              </a:lvl3pPr>
              <a:lvl4pPr marL="1600200" indent="-228600" defTabSz="1006475" eaLnBrk="0" hangingPunct="0">
                <a:defRPr sz="2000">
                  <a:solidFill>
                    <a:schemeClr val="tx1"/>
                  </a:solidFill>
                  <a:latin typeface="Arial" panose="020B0604020202020204" pitchFamily="34" charset="0"/>
                </a:defRPr>
              </a:lvl4pPr>
              <a:lvl5pPr marL="2057400" indent="-228600" defTabSz="1006475" eaLnBrk="0" hangingPunct="0">
                <a:defRPr sz="2000">
                  <a:solidFill>
                    <a:schemeClr val="tx1"/>
                  </a:solidFill>
                  <a:latin typeface="Arial" panose="020B0604020202020204" pitchFamily="34" charset="0"/>
                </a:defRPr>
              </a:lvl5pPr>
              <a:lvl6pPr marL="2514600" indent="-228600" defTabSz="1006475" eaLnBrk="0" fontAlgn="base" hangingPunct="0">
                <a:spcBef>
                  <a:spcPct val="0"/>
                </a:spcBef>
                <a:spcAft>
                  <a:spcPct val="0"/>
                </a:spcAft>
                <a:defRPr sz="2000">
                  <a:solidFill>
                    <a:schemeClr val="tx1"/>
                  </a:solidFill>
                  <a:latin typeface="Arial" panose="020B0604020202020204" pitchFamily="34" charset="0"/>
                </a:defRPr>
              </a:lvl6pPr>
              <a:lvl7pPr marL="2971800" indent="-228600" defTabSz="1006475" eaLnBrk="0" fontAlgn="base" hangingPunct="0">
                <a:spcBef>
                  <a:spcPct val="0"/>
                </a:spcBef>
                <a:spcAft>
                  <a:spcPct val="0"/>
                </a:spcAft>
                <a:defRPr sz="2000">
                  <a:solidFill>
                    <a:schemeClr val="tx1"/>
                  </a:solidFill>
                  <a:latin typeface="Arial" panose="020B0604020202020204" pitchFamily="34" charset="0"/>
                </a:defRPr>
              </a:lvl7pPr>
              <a:lvl8pPr marL="3429000" indent="-228600" defTabSz="1006475" eaLnBrk="0" fontAlgn="base" hangingPunct="0">
                <a:spcBef>
                  <a:spcPct val="0"/>
                </a:spcBef>
                <a:spcAft>
                  <a:spcPct val="0"/>
                </a:spcAft>
                <a:defRPr sz="2000">
                  <a:solidFill>
                    <a:schemeClr val="tx1"/>
                  </a:solidFill>
                  <a:latin typeface="Arial" panose="020B0604020202020204" pitchFamily="34" charset="0"/>
                </a:defRPr>
              </a:lvl8pPr>
              <a:lvl9pPr marL="3886200" indent="-228600" defTabSz="1006475" eaLnBrk="0" fontAlgn="base" hangingPunct="0">
                <a:spcBef>
                  <a:spcPct val="0"/>
                </a:spcBef>
                <a:spcAft>
                  <a:spcPct val="0"/>
                </a:spcAft>
                <a:defRPr sz="2000">
                  <a:solidFill>
                    <a:schemeClr val="tx1"/>
                  </a:solidFill>
                  <a:latin typeface="Arial" panose="020B0604020202020204" pitchFamily="34" charset="0"/>
                </a:defRPr>
              </a:lvl9pPr>
            </a:lstStyle>
            <a:p>
              <a:pPr eaLnBrk="1" hangingPunct="1">
                <a:lnSpc>
                  <a:spcPct val="70000"/>
                </a:lnSpc>
                <a:spcBef>
                  <a:spcPct val="50000"/>
                </a:spcBef>
                <a:buFontTx/>
                <a:buChar char="-"/>
              </a:pPr>
              <a:r>
                <a:rPr lang="en-US" altLang="es-ES" sz="1200" dirty="0"/>
                <a:t> Flow </a:t>
              </a:r>
            </a:p>
            <a:p>
              <a:pPr eaLnBrk="1" hangingPunct="1">
                <a:lnSpc>
                  <a:spcPct val="70000"/>
                </a:lnSpc>
                <a:spcBef>
                  <a:spcPct val="50000"/>
                </a:spcBef>
                <a:buFontTx/>
                <a:buChar char="-"/>
              </a:pPr>
              <a:r>
                <a:rPr lang="en-US" altLang="es-ES" sz="1200" dirty="0"/>
                <a:t> Pressure </a:t>
              </a:r>
            </a:p>
            <a:p>
              <a:pPr eaLnBrk="1" hangingPunct="1">
                <a:lnSpc>
                  <a:spcPct val="70000"/>
                </a:lnSpc>
                <a:spcBef>
                  <a:spcPct val="50000"/>
                </a:spcBef>
                <a:buFontTx/>
                <a:buChar char="-"/>
              </a:pPr>
              <a:r>
                <a:rPr lang="en-US" altLang="es-ES" sz="1200" dirty="0"/>
                <a:t> Temperature</a:t>
              </a:r>
            </a:p>
            <a:p>
              <a:pPr eaLnBrk="1" hangingPunct="1">
                <a:lnSpc>
                  <a:spcPct val="70000"/>
                </a:lnSpc>
                <a:spcBef>
                  <a:spcPct val="50000"/>
                </a:spcBef>
                <a:buFontTx/>
                <a:buChar char="-"/>
              </a:pPr>
              <a:r>
                <a:rPr lang="en-US" altLang="es-ES" sz="1200" dirty="0"/>
                <a:t> Shutters </a:t>
              </a:r>
            </a:p>
          </p:txBody>
        </p:sp>
      </p:grpSp>
      <p:grpSp>
        <p:nvGrpSpPr>
          <p:cNvPr id="180" name="Group 3">
            <a:extLst>
              <a:ext uri="{FF2B5EF4-FFF2-40B4-BE49-F238E27FC236}">
                <a16:creationId xmlns:a16="http://schemas.microsoft.com/office/drawing/2014/main" id="{746FBF40-76C5-06FA-40C4-9733DEF793A6}"/>
              </a:ext>
            </a:extLst>
          </p:cNvPr>
          <p:cNvGrpSpPr>
            <a:grpSpLocks/>
          </p:cNvGrpSpPr>
          <p:nvPr/>
        </p:nvGrpSpPr>
        <p:grpSpPr bwMode="auto">
          <a:xfrm>
            <a:off x="6262013" y="2654094"/>
            <a:ext cx="1410360" cy="2940839"/>
            <a:chOff x="182" y="602"/>
            <a:chExt cx="998" cy="2731"/>
          </a:xfrm>
        </p:grpSpPr>
        <p:sp>
          <p:nvSpPr>
            <p:cNvPr id="181" name="Rectangle 4">
              <a:extLst>
                <a:ext uri="{FF2B5EF4-FFF2-40B4-BE49-F238E27FC236}">
                  <a16:creationId xmlns:a16="http://schemas.microsoft.com/office/drawing/2014/main" id="{DA7C5028-C5A2-A7A2-0DB9-2EAE4553CF46}"/>
                </a:ext>
              </a:extLst>
            </p:cNvPr>
            <p:cNvSpPr>
              <a:spLocks noChangeArrowheads="1"/>
            </p:cNvSpPr>
            <p:nvPr/>
          </p:nvSpPr>
          <p:spPr bwMode="auto">
            <a:xfrm>
              <a:off x="182" y="612"/>
              <a:ext cx="998" cy="2721"/>
            </a:xfrm>
            <a:prstGeom prst="rect">
              <a:avLst/>
            </a:prstGeom>
            <a:solidFill>
              <a:srgbClr val="00B0F0"/>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2000">
                  <a:solidFill>
                    <a:schemeClr val="tx1"/>
                  </a:solidFill>
                  <a:latin typeface="Arial" panose="020B0604020202020204" pitchFamily="34" charset="0"/>
                </a:defRPr>
              </a:lvl1pPr>
              <a:lvl2pPr marL="742950" indent="-285750" eaLnBrk="0" hangingPunct="0">
                <a:defRPr sz="2000">
                  <a:solidFill>
                    <a:schemeClr val="tx1"/>
                  </a:solidFill>
                  <a:latin typeface="Arial" panose="020B0604020202020204" pitchFamily="34" charset="0"/>
                </a:defRPr>
              </a:lvl2pPr>
              <a:lvl3pPr marL="1143000" indent="-228600" eaLnBrk="0" hangingPunct="0">
                <a:defRPr sz="2000">
                  <a:solidFill>
                    <a:schemeClr val="tx1"/>
                  </a:solidFill>
                  <a:latin typeface="Arial" panose="020B0604020202020204" pitchFamily="34" charset="0"/>
                </a:defRPr>
              </a:lvl3pPr>
              <a:lvl4pPr marL="1600200" indent="-228600" eaLnBrk="0" hangingPunct="0">
                <a:defRPr sz="2000">
                  <a:solidFill>
                    <a:schemeClr val="tx1"/>
                  </a:solidFill>
                  <a:latin typeface="Arial" panose="020B0604020202020204" pitchFamily="34" charset="0"/>
                </a:defRPr>
              </a:lvl4pPr>
              <a:lvl5pPr marL="2057400" indent="-228600" eaLnBrk="0" hangingPunct="0">
                <a:defRPr sz="2000">
                  <a:solidFill>
                    <a:schemeClr val="tx1"/>
                  </a:solidFill>
                  <a:latin typeface="Arial" panose="020B0604020202020204" pitchFamily="34" charset="0"/>
                </a:defRPr>
              </a:lvl5pPr>
              <a:lvl6pPr marL="2514600" indent="-228600" eaLnBrk="0" fontAlgn="base" hangingPunct="0">
                <a:spcBef>
                  <a:spcPct val="0"/>
                </a:spcBef>
                <a:spcAft>
                  <a:spcPct val="0"/>
                </a:spcAft>
                <a:defRPr sz="2000">
                  <a:solidFill>
                    <a:schemeClr val="tx1"/>
                  </a:solidFill>
                  <a:latin typeface="Arial" panose="020B0604020202020204" pitchFamily="34" charset="0"/>
                </a:defRPr>
              </a:lvl6pPr>
              <a:lvl7pPr marL="2971800" indent="-228600" eaLnBrk="0" fontAlgn="base" hangingPunct="0">
                <a:spcBef>
                  <a:spcPct val="0"/>
                </a:spcBef>
                <a:spcAft>
                  <a:spcPct val="0"/>
                </a:spcAft>
                <a:defRPr sz="2000">
                  <a:solidFill>
                    <a:schemeClr val="tx1"/>
                  </a:solidFill>
                  <a:latin typeface="Arial" panose="020B0604020202020204" pitchFamily="34" charset="0"/>
                </a:defRPr>
              </a:lvl7pPr>
              <a:lvl8pPr marL="3429000" indent="-228600" eaLnBrk="0" fontAlgn="base" hangingPunct="0">
                <a:spcBef>
                  <a:spcPct val="0"/>
                </a:spcBef>
                <a:spcAft>
                  <a:spcPct val="0"/>
                </a:spcAft>
                <a:defRPr sz="2000">
                  <a:solidFill>
                    <a:schemeClr val="tx1"/>
                  </a:solidFill>
                  <a:latin typeface="Arial" panose="020B0604020202020204" pitchFamily="34" charset="0"/>
                </a:defRPr>
              </a:lvl8pPr>
              <a:lvl9pPr marL="3886200" indent="-228600" eaLnBrk="0" fontAlgn="base" hangingPunct="0">
                <a:spcBef>
                  <a:spcPct val="0"/>
                </a:spcBef>
                <a:spcAft>
                  <a:spcPct val="0"/>
                </a:spcAft>
                <a:defRPr sz="2000">
                  <a:solidFill>
                    <a:schemeClr val="tx1"/>
                  </a:solidFill>
                  <a:latin typeface="Arial" panose="020B0604020202020204" pitchFamily="34" charset="0"/>
                </a:defRPr>
              </a:lvl9pPr>
            </a:lstStyle>
            <a:p>
              <a:pPr eaLnBrk="1" hangingPunct="1"/>
              <a:endParaRPr lang="en-US" altLang="es-ES"/>
            </a:p>
          </p:txBody>
        </p:sp>
        <p:sp>
          <p:nvSpPr>
            <p:cNvPr id="182" name="Text Box 5">
              <a:extLst>
                <a:ext uri="{FF2B5EF4-FFF2-40B4-BE49-F238E27FC236}">
                  <a16:creationId xmlns:a16="http://schemas.microsoft.com/office/drawing/2014/main" id="{5C45AF01-2750-5627-D7DC-5EA555E7402F}"/>
                </a:ext>
              </a:extLst>
            </p:cNvPr>
            <p:cNvSpPr txBox="1">
              <a:spLocks noChangeArrowheads="1"/>
            </p:cNvSpPr>
            <p:nvPr/>
          </p:nvSpPr>
          <p:spPr bwMode="auto">
            <a:xfrm>
              <a:off x="272" y="602"/>
              <a:ext cx="817" cy="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1006475" eaLnBrk="0" hangingPunct="0">
                <a:defRPr sz="2000">
                  <a:solidFill>
                    <a:schemeClr val="tx1"/>
                  </a:solidFill>
                  <a:latin typeface="Arial" panose="020B0604020202020204" pitchFamily="34" charset="0"/>
                </a:defRPr>
              </a:lvl1pPr>
              <a:lvl2pPr marL="742950" indent="-285750" defTabSz="1006475" eaLnBrk="0" hangingPunct="0">
                <a:defRPr sz="2000">
                  <a:solidFill>
                    <a:schemeClr val="tx1"/>
                  </a:solidFill>
                  <a:latin typeface="Arial" panose="020B0604020202020204" pitchFamily="34" charset="0"/>
                </a:defRPr>
              </a:lvl2pPr>
              <a:lvl3pPr marL="1143000" indent="-228600" defTabSz="1006475" eaLnBrk="0" hangingPunct="0">
                <a:defRPr sz="2000">
                  <a:solidFill>
                    <a:schemeClr val="tx1"/>
                  </a:solidFill>
                  <a:latin typeface="Arial" panose="020B0604020202020204" pitchFamily="34" charset="0"/>
                </a:defRPr>
              </a:lvl3pPr>
              <a:lvl4pPr marL="1600200" indent="-228600" defTabSz="1006475" eaLnBrk="0" hangingPunct="0">
                <a:defRPr sz="2000">
                  <a:solidFill>
                    <a:schemeClr val="tx1"/>
                  </a:solidFill>
                  <a:latin typeface="Arial" panose="020B0604020202020204" pitchFamily="34" charset="0"/>
                </a:defRPr>
              </a:lvl4pPr>
              <a:lvl5pPr marL="2057400" indent="-228600" defTabSz="1006475" eaLnBrk="0" hangingPunct="0">
                <a:defRPr sz="2000">
                  <a:solidFill>
                    <a:schemeClr val="tx1"/>
                  </a:solidFill>
                  <a:latin typeface="Arial" panose="020B0604020202020204" pitchFamily="34" charset="0"/>
                </a:defRPr>
              </a:lvl5pPr>
              <a:lvl6pPr marL="2514600" indent="-228600" defTabSz="1006475" eaLnBrk="0" fontAlgn="base" hangingPunct="0">
                <a:spcBef>
                  <a:spcPct val="0"/>
                </a:spcBef>
                <a:spcAft>
                  <a:spcPct val="0"/>
                </a:spcAft>
                <a:defRPr sz="2000">
                  <a:solidFill>
                    <a:schemeClr val="tx1"/>
                  </a:solidFill>
                  <a:latin typeface="Arial" panose="020B0604020202020204" pitchFamily="34" charset="0"/>
                </a:defRPr>
              </a:lvl6pPr>
              <a:lvl7pPr marL="2971800" indent="-228600" defTabSz="1006475" eaLnBrk="0" fontAlgn="base" hangingPunct="0">
                <a:spcBef>
                  <a:spcPct val="0"/>
                </a:spcBef>
                <a:spcAft>
                  <a:spcPct val="0"/>
                </a:spcAft>
                <a:defRPr sz="2000">
                  <a:solidFill>
                    <a:schemeClr val="tx1"/>
                  </a:solidFill>
                  <a:latin typeface="Arial" panose="020B0604020202020204" pitchFamily="34" charset="0"/>
                </a:defRPr>
              </a:lvl7pPr>
              <a:lvl8pPr marL="3429000" indent="-228600" defTabSz="1006475" eaLnBrk="0" fontAlgn="base" hangingPunct="0">
                <a:spcBef>
                  <a:spcPct val="0"/>
                </a:spcBef>
                <a:spcAft>
                  <a:spcPct val="0"/>
                </a:spcAft>
                <a:defRPr sz="2000">
                  <a:solidFill>
                    <a:schemeClr val="tx1"/>
                  </a:solidFill>
                  <a:latin typeface="Arial" panose="020B0604020202020204" pitchFamily="34" charset="0"/>
                </a:defRPr>
              </a:lvl8pPr>
              <a:lvl9pPr marL="3886200" indent="-228600" defTabSz="1006475" eaLnBrk="0" fontAlgn="base" hangingPunct="0">
                <a:spcBef>
                  <a:spcPct val="0"/>
                </a:spcBef>
                <a:spcAft>
                  <a:spcPct val="0"/>
                </a:spcAft>
                <a:defRPr sz="2000">
                  <a:solidFill>
                    <a:schemeClr val="tx1"/>
                  </a:solidFill>
                  <a:latin typeface="Arial" panose="020B0604020202020204" pitchFamily="34" charset="0"/>
                </a:defRPr>
              </a:lvl9pPr>
            </a:lstStyle>
            <a:p>
              <a:pPr algn="ctr" eaLnBrk="1" hangingPunct="1">
                <a:spcBef>
                  <a:spcPct val="50000"/>
                </a:spcBef>
              </a:pPr>
              <a:r>
                <a:rPr lang="es-ES" altLang="es-ES" sz="1400" b="1" dirty="0" err="1"/>
                <a:t>IDs</a:t>
              </a:r>
              <a:endParaRPr lang="es-ES" altLang="es-ES" sz="1400" b="1" dirty="0"/>
            </a:p>
          </p:txBody>
        </p:sp>
        <p:sp>
          <p:nvSpPr>
            <p:cNvPr id="184" name="Text Box 6">
              <a:extLst>
                <a:ext uri="{FF2B5EF4-FFF2-40B4-BE49-F238E27FC236}">
                  <a16:creationId xmlns:a16="http://schemas.microsoft.com/office/drawing/2014/main" id="{79E73B75-86CE-8788-A71B-D5D50BD7163C}"/>
                </a:ext>
              </a:extLst>
            </p:cNvPr>
            <p:cNvSpPr txBox="1">
              <a:spLocks noChangeArrowheads="1"/>
            </p:cNvSpPr>
            <p:nvPr/>
          </p:nvSpPr>
          <p:spPr bwMode="auto">
            <a:xfrm>
              <a:off x="268" y="868"/>
              <a:ext cx="817" cy="1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defTabSz="1006475" eaLnBrk="0" hangingPunct="0">
                <a:defRPr sz="2000">
                  <a:solidFill>
                    <a:schemeClr val="tx1"/>
                  </a:solidFill>
                  <a:latin typeface="Arial" panose="020B0604020202020204" pitchFamily="34" charset="0"/>
                </a:defRPr>
              </a:lvl1pPr>
              <a:lvl2pPr marL="742950" indent="-285750" defTabSz="1006475" eaLnBrk="0" hangingPunct="0">
                <a:defRPr sz="2000">
                  <a:solidFill>
                    <a:schemeClr val="tx1"/>
                  </a:solidFill>
                  <a:latin typeface="Arial" panose="020B0604020202020204" pitchFamily="34" charset="0"/>
                </a:defRPr>
              </a:lvl2pPr>
              <a:lvl3pPr marL="1143000" indent="-228600" defTabSz="1006475" eaLnBrk="0" hangingPunct="0">
                <a:defRPr sz="2000">
                  <a:solidFill>
                    <a:schemeClr val="tx1"/>
                  </a:solidFill>
                  <a:latin typeface="Arial" panose="020B0604020202020204" pitchFamily="34" charset="0"/>
                </a:defRPr>
              </a:lvl3pPr>
              <a:lvl4pPr marL="1600200" indent="-228600" defTabSz="1006475" eaLnBrk="0" hangingPunct="0">
                <a:defRPr sz="2000">
                  <a:solidFill>
                    <a:schemeClr val="tx1"/>
                  </a:solidFill>
                  <a:latin typeface="Arial" panose="020B0604020202020204" pitchFamily="34" charset="0"/>
                </a:defRPr>
              </a:lvl4pPr>
              <a:lvl5pPr marL="2057400" indent="-228600" defTabSz="1006475" eaLnBrk="0" hangingPunct="0">
                <a:defRPr sz="2000">
                  <a:solidFill>
                    <a:schemeClr val="tx1"/>
                  </a:solidFill>
                  <a:latin typeface="Arial" panose="020B0604020202020204" pitchFamily="34" charset="0"/>
                </a:defRPr>
              </a:lvl5pPr>
              <a:lvl6pPr marL="2514600" indent="-228600" defTabSz="1006475" eaLnBrk="0" fontAlgn="base" hangingPunct="0">
                <a:spcBef>
                  <a:spcPct val="0"/>
                </a:spcBef>
                <a:spcAft>
                  <a:spcPct val="0"/>
                </a:spcAft>
                <a:defRPr sz="2000">
                  <a:solidFill>
                    <a:schemeClr val="tx1"/>
                  </a:solidFill>
                  <a:latin typeface="Arial" panose="020B0604020202020204" pitchFamily="34" charset="0"/>
                </a:defRPr>
              </a:lvl6pPr>
              <a:lvl7pPr marL="2971800" indent="-228600" defTabSz="1006475" eaLnBrk="0" fontAlgn="base" hangingPunct="0">
                <a:spcBef>
                  <a:spcPct val="0"/>
                </a:spcBef>
                <a:spcAft>
                  <a:spcPct val="0"/>
                </a:spcAft>
                <a:defRPr sz="2000">
                  <a:solidFill>
                    <a:schemeClr val="tx1"/>
                  </a:solidFill>
                  <a:latin typeface="Arial" panose="020B0604020202020204" pitchFamily="34" charset="0"/>
                </a:defRPr>
              </a:lvl7pPr>
              <a:lvl8pPr marL="3429000" indent="-228600" defTabSz="1006475" eaLnBrk="0" fontAlgn="base" hangingPunct="0">
                <a:spcBef>
                  <a:spcPct val="0"/>
                </a:spcBef>
                <a:spcAft>
                  <a:spcPct val="0"/>
                </a:spcAft>
                <a:defRPr sz="2000">
                  <a:solidFill>
                    <a:schemeClr val="tx1"/>
                  </a:solidFill>
                  <a:latin typeface="Arial" panose="020B0604020202020204" pitchFamily="34" charset="0"/>
                </a:defRPr>
              </a:lvl8pPr>
              <a:lvl9pPr marL="3886200" indent="-228600" defTabSz="1006475" eaLnBrk="0" fontAlgn="base" hangingPunct="0">
                <a:spcBef>
                  <a:spcPct val="0"/>
                </a:spcBef>
                <a:spcAft>
                  <a:spcPct val="0"/>
                </a:spcAft>
                <a:defRPr sz="2000">
                  <a:solidFill>
                    <a:schemeClr val="tx1"/>
                  </a:solidFill>
                  <a:latin typeface="Arial" panose="020B0604020202020204" pitchFamily="34" charset="0"/>
                </a:defRPr>
              </a:lvl9pPr>
            </a:lstStyle>
            <a:p>
              <a:pPr algn="ctr" eaLnBrk="1" hangingPunct="1">
                <a:lnSpc>
                  <a:spcPct val="60000"/>
                </a:lnSpc>
                <a:spcBef>
                  <a:spcPct val="50000"/>
                </a:spcBef>
              </a:pPr>
              <a:r>
                <a:rPr lang="en-US" altLang="es-ES" sz="1200" b="1" dirty="0"/>
                <a:t>10 CPUs</a:t>
              </a:r>
            </a:p>
          </p:txBody>
        </p:sp>
        <p:sp>
          <p:nvSpPr>
            <p:cNvPr id="185" name="Text Box 7">
              <a:extLst>
                <a:ext uri="{FF2B5EF4-FFF2-40B4-BE49-F238E27FC236}">
                  <a16:creationId xmlns:a16="http://schemas.microsoft.com/office/drawing/2014/main" id="{5816CF88-2693-0503-2696-CDC4691E3D3B}"/>
                </a:ext>
              </a:extLst>
            </p:cNvPr>
            <p:cNvSpPr txBox="1">
              <a:spLocks noChangeArrowheads="1"/>
            </p:cNvSpPr>
            <p:nvPr/>
          </p:nvSpPr>
          <p:spPr bwMode="auto">
            <a:xfrm>
              <a:off x="216" y="1014"/>
              <a:ext cx="953" cy="8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1006475" eaLnBrk="0" hangingPunct="0">
                <a:defRPr sz="2000">
                  <a:solidFill>
                    <a:schemeClr val="tx1"/>
                  </a:solidFill>
                  <a:latin typeface="Arial" panose="020B0604020202020204" pitchFamily="34" charset="0"/>
                </a:defRPr>
              </a:lvl1pPr>
              <a:lvl2pPr marL="742950" indent="-285750" defTabSz="1006475" eaLnBrk="0" hangingPunct="0">
                <a:defRPr sz="2000">
                  <a:solidFill>
                    <a:schemeClr val="tx1"/>
                  </a:solidFill>
                  <a:latin typeface="Arial" panose="020B0604020202020204" pitchFamily="34" charset="0"/>
                </a:defRPr>
              </a:lvl2pPr>
              <a:lvl3pPr marL="1143000" indent="-228600" defTabSz="1006475" eaLnBrk="0" hangingPunct="0">
                <a:defRPr sz="2000">
                  <a:solidFill>
                    <a:schemeClr val="tx1"/>
                  </a:solidFill>
                  <a:latin typeface="Arial" panose="020B0604020202020204" pitchFamily="34" charset="0"/>
                </a:defRPr>
              </a:lvl3pPr>
              <a:lvl4pPr marL="1600200" indent="-228600" defTabSz="1006475" eaLnBrk="0" hangingPunct="0">
                <a:defRPr sz="2000">
                  <a:solidFill>
                    <a:schemeClr val="tx1"/>
                  </a:solidFill>
                  <a:latin typeface="Arial" panose="020B0604020202020204" pitchFamily="34" charset="0"/>
                </a:defRPr>
              </a:lvl4pPr>
              <a:lvl5pPr marL="2057400" indent="-228600" defTabSz="1006475" eaLnBrk="0" hangingPunct="0">
                <a:defRPr sz="2000">
                  <a:solidFill>
                    <a:schemeClr val="tx1"/>
                  </a:solidFill>
                  <a:latin typeface="Arial" panose="020B0604020202020204" pitchFamily="34" charset="0"/>
                </a:defRPr>
              </a:lvl5pPr>
              <a:lvl6pPr marL="2514600" indent="-228600" defTabSz="1006475" eaLnBrk="0" fontAlgn="base" hangingPunct="0">
                <a:spcBef>
                  <a:spcPct val="0"/>
                </a:spcBef>
                <a:spcAft>
                  <a:spcPct val="0"/>
                </a:spcAft>
                <a:defRPr sz="2000">
                  <a:solidFill>
                    <a:schemeClr val="tx1"/>
                  </a:solidFill>
                  <a:latin typeface="Arial" panose="020B0604020202020204" pitchFamily="34" charset="0"/>
                </a:defRPr>
              </a:lvl6pPr>
              <a:lvl7pPr marL="2971800" indent="-228600" defTabSz="1006475" eaLnBrk="0" fontAlgn="base" hangingPunct="0">
                <a:spcBef>
                  <a:spcPct val="0"/>
                </a:spcBef>
                <a:spcAft>
                  <a:spcPct val="0"/>
                </a:spcAft>
                <a:defRPr sz="2000">
                  <a:solidFill>
                    <a:schemeClr val="tx1"/>
                  </a:solidFill>
                  <a:latin typeface="Arial" panose="020B0604020202020204" pitchFamily="34" charset="0"/>
                </a:defRPr>
              </a:lvl7pPr>
              <a:lvl8pPr marL="3429000" indent="-228600" defTabSz="1006475" eaLnBrk="0" fontAlgn="base" hangingPunct="0">
                <a:spcBef>
                  <a:spcPct val="0"/>
                </a:spcBef>
                <a:spcAft>
                  <a:spcPct val="0"/>
                </a:spcAft>
                <a:defRPr sz="2000">
                  <a:solidFill>
                    <a:schemeClr val="tx1"/>
                  </a:solidFill>
                  <a:latin typeface="Arial" panose="020B0604020202020204" pitchFamily="34" charset="0"/>
                </a:defRPr>
              </a:lvl8pPr>
              <a:lvl9pPr marL="3886200" indent="-228600" defTabSz="1006475" eaLnBrk="0" fontAlgn="base" hangingPunct="0">
                <a:spcBef>
                  <a:spcPct val="0"/>
                </a:spcBef>
                <a:spcAft>
                  <a:spcPct val="0"/>
                </a:spcAft>
                <a:defRPr sz="2000">
                  <a:solidFill>
                    <a:schemeClr val="tx1"/>
                  </a:solidFill>
                  <a:latin typeface="Arial" panose="020B0604020202020204" pitchFamily="34" charset="0"/>
                </a:defRPr>
              </a:lvl9pPr>
            </a:lstStyle>
            <a:p>
              <a:pPr eaLnBrk="1" hangingPunct="1">
                <a:lnSpc>
                  <a:spcPct val="70000"/>
                </a:lnSpc>
                <a:spcBef>
                  <a:spcPct val="50000"/>
                </a:spcBef>
                <a:buFontTx/>
                <a:buChar char="-"/>
              </a:pPr>
              <a:r>
                <a:rPr lang="en-US" altLang="es-ES" sz="1200" dirty="0"/>
                <a:t> Flow  </a:t>
              </a:r>
            </a:p>
            <a:p>
              <a:pPr eaLnBrk="1" hangingPunct="1">
                <a:lnSpc>
                  <a:spcPct val="70000"/>
                </a:lnSpc>
                <a:spcBef>
                  <a:spcPct val="50000"/>
                </a:spcBef>
                <a:buFontTx/>
                <a:buChar char="-"/>
              </a:pPr>
              <a:r>
                <a:rPr lang="en-US" altLang="es-ES" sz="1200" dirty="0"/>
                <a:t> Temperature </a:t>
              </a:r>
            </a:p>
            <a:p>
              <a:pPr eaLnBrk="1" hangingPunct="1">
                <a:lnSpc>
                  <a:spcPct val="70000"/>
                </a:lnSpc>
                <a:spcBef>
                  <a:spcPct val="50000"/>
                </a:spcBef>
                <a:buFontTx/>
                <a:buChar char="-"/>
              </a:pPr>
              <a:r>
                <a:rPr lang="en-US" altLang="es-ES" sz="1200" dirty="0"/>
                <a:t> Limit switches</a:t>
              </a:r>
            </a:p>
            <a:p>
              <a:pPr eaLnBrk="1" hangingPunct="1">
                <a:lnSpc>
                  <a:spcPct val="70000"/>
                </a:lnSpc>
                <a:spcBef>
                  <a:spcPct val="50000"/>
                </a:spcBef>
                <a:buFontTx/>
                <a:buChar char="-"/>
              </a:pPr>
              <a:r>
                <a:rPr lang="en-US" altLang="es-ES" sz="1200" dirty="0"/>
                <a:t> Tilt</a:t>
              </a:r>
            </a:p>
          </p:txBody>
        </p:sp>
      </p:grpSp>
      <p:grpSp>
        <p:nvGrpSpPr>
          <p:cNvPr id="186" name="Group 185">
            <a:extLst>
              <a:ext uri="{FF2B5EF4-FFF2-40B4-BE49-F238E27FC236}">
                <a16:creationId xmlns:a16="http://schemas.microsoft.com/office/drawing/2014/main" id="{BCA82404-8299-45DF-EBAC-F8951BD67AC8}"/>
              </a:ext>
            </a:extLst>
          </p:cNvPr>
          <p:cNvGrpSpPr>
            <a:grpSpLocks/>
          </p:cNvGrpSpPr>
          <p:nvPr/>
        </p:nvGrpSpPr>
        <p:grpSpPr bwMode="auto">
          <a:xfrm>
            <a:off x="9231688" y="2656451"/>
            <a:ext cx="1410359" cy="2946434"/>
            <a:chOff x="182" y="602"/>
            <a:chExt cx="998" cy="2731"/>
          </a:xfrm>
        </p:grpSpPr>
        <p:sp>
          <p:nvSpPr>
            <p:cNvPr id="187" name="Rectangle 186">
              <a:extLst>
                <a:ext uri="{FF2B5EF4-FFF2-40B4-BE49-F238E27FC236}">
                  <a16:creationId xmlns:a16="http://schemas.microsoft.com/office/drawing/2014/main" id="{1E1435A5-81AB-EC83-D316-64BBA4D1893F}"/>
                </a:ext>
              </a:extLst>
            </p:cNvPr>
            <p:cNvSpPr>
              <a:spLocks noChangeArrowheads="1"/>
            </p:cNvSpPr>
            <p:nvPr/>
          </p:nvSpPr>
          <p:spPr bwMode="auto">
            <a:xfrm>
              <a:off x="182" y="612"/>
              <a:ext cx="998" cy="2721"/>
            </a:xfrm>
            <a:prstGeom prst="rect">
              <a:avLst/>
            </a:prstGeom>
            <a:solidFill>
              <a:srgbClr val="FFC000"/>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2000">
                  <a:solidFill>
                    <a:schemeClr val="tx1"/>
                  </a:solidFill>
                  <a:latin typeface="Arial" panose="020B0604020202020204" pitchFamily="34" charset="0"/>
                </a:defRPr>
              </a:lvl1pPr>
              <a:lvl2pPr marL="742950" indent="-285750" eaLnBrk="0" hangingPunct="0">
                <a:defRPr sz="2000">
                  <a:solidFill>
                    <a:schemeClr val="tx1"/>
                  </a:solidFill>
                  <a:latin typeface="Arial" panose="020B0604020202020204" pitchFamily="34" charset="0"/>
                </a:defRPr>
              </a:lvl2pPr>
              <a:lvl3pPr marL="1143000" indent="-228600" eaLnBrk="0" hangingPunct="0">
                <a:defRPr sz="2000">
                  <a:solidFill>
                    <a:schemeClr val="tx1"/>
                  </a:solidFill>
                  <a:latin typeface="Arial" panose="020B0604020202020204" pitchFamily="34" charset="0"/>
                </a:defRPr>
              </a:lvl3pPr>
              <a:lvl4pPr marL="1600200" indent="-228600" eaLnBrk="0" hangingPunct="0">
                <a:defRPr sz="2000">
                  <a:solidFill>
                    <a:schemeClr val="tx1"/>
                  </a:solidFill>
                  <a:latin typeface="Arial" panose="020B0604020202020204" pitchFamily="34" charset="0"/>
                </a:defRPr>
              </a:lvl4pPr>
              <a:lvl5pPr marL="2057400" indent="-228600" eaLnBrk="0" hangingPunct="0">
                <a:defRPr sz="2000">
                  <a:solidFill>
                    <a:schemeClr val="tx1"/>
                  </a:solidFill>
                  <a:latin typeface="Arial" panose="020B0604020202020204" pitchFamily="34" charset="0"/>
                </a:defRPr>
              </a:lvl5pPr>
              <a:lvl6pPr marL="2514600" indent="-228600" eaLnBrk="0" fontAlgn="base" hangingPunct="0">
                <a:spcBef>
                  <a:spcPct val="0"/>
                </a:spcBef>
                <a:spcAft>
                  <a:spcPct val="0"/>
                </a:spcAft>
                <a:defRPr sz="2000">
                  <a:solidFill>
                    <a:schemeClr val="tx1"/>
                  </a:solidFill>
                  <a:latin typeface="Arial" panose="020B0604020202020204" pitchFamily="34" charset="0"/>
                </a:defRPr>
              </a:lvl6pPr>
              <a:lvl7pPr marL="2971800" indent="-228600" eaLnBrk="0" fontAlgn="base" hangingPunct="0">
                <a:spcBef>
                  <a:spcPct val="0"/>
                </a:spcBef>
                <a:spcAft>
                  <a:spcPct val="0"/>
                </a:spcAft>
                <a:defRPr sz="2000">
                  <a:solidFill>
                    <a:schemeClr val="tx1"/>
                  </a:solidFill>
                  <a:latin typeface="Arial" panose="020B0604020202020204" pitchFamily="34" charset="0"/>
                </a:defRPr>
              </a:lvl7pPr>
              <a:lvl8pPr marL="3429000" indent="-228600" eaLnBrk="0" fontAlgn="base" hangingPunct="0">
                <a:spcBef>
                  <a:spcPct val="0"/>
                </a:spcBef>
                <a:spcAft>
                  <a:spcPct val="0"/>
                </a:spcAft>
                <a:defRPr sz="2000">
                  <a:solidFill>
                    <a:schemeClr val="tx1"/>
                  </a:solidFill>
                  <a:latin typeface="Arial" panose="020B0604020202020204" pitchFamily="34" charset="0"/>
                </a:defRPr>
              </a:lvl8pPr>
              <a:lvl9pPr marL="3886200" indent="-228600" eaLnBrk="0" fontAlgn="base" hangingPunct="0">
                <a:spcBef>
                  <a:spcPct val="0"/>
                </a:spcBef>
                <a:spcAft>
                  <a:spcPct val="0"/>
                </a:spcAft>
                <a:defRPr sz="2000">
                  <a:solidFill>
                    <a:schemeClr val="tx1"/>
                  </a:solidFill>
                  <a:latin typeface="Arial" panose="020B0604020202020204" pitchFamily="34" charset="0"/>
                </a:defRPr>
              </a:lvl9pPr>
            </a:lstStyle>
            <a:p>
              <a:pPr eaLnBrk="1" hangingPunct="1"/>
              <a:endParaRPr lang="en-US" altLang="es-ES"/>
            </a:p>
          </p:txBody>
        </p:sp>
        <p:sp>
          <p:nvSpPr>
            <p:cNvPr id="188" name="Text Box 5">
              <a:extLst>
                <a:ext uri="{FF2B5EF4-FFF2-40B4-BE49-F238E27FC236}">
                  <a16:creationId xmlns:a16="http://schemas.microsoft.com/office/drawing/2014/main" id="{33F8AB86-4542-F54F-9DF5-835E6AE270F5}"/>
                </a:ext>
              </a:extLst>
            </p:cNvPr>
            <p:cNvSpPr txBox="1">
              <a:spLocks noChangeArrowheads="1"/>
            </p:cNvSpPr>
            <p:nvPr/>
          </p:nvSpPr>
          <p:spPr bwMode="auto">
            <a:xfrm>
              <a:off x="272" y="602"/>
              <a:ext cx="817" cy="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1006475" eaLnBrk="0" hangingPunct="0">
                <a:defRPr sz="2000">
                  <a:solidFill>
                    <a:schemeClr val="tx1"/>
                  </a:solidFill>
                  <a:latin typeface="Arial" panose="020B0604020202020204" pitchFamily="34" charset="0"/>
                </a:defRPr>
              </a:lvl1pPr>
              <a:lvl2pPr marL="742950" indent="-285750" defTabSz="1006475" eaLnBrk="0" hangingPunct="0">
                <a:defRPr sz="2000">
                  <a:solidFill>
                    <a:schemeClr val="tx1"/>
                  </a:solidFill>
                  <a:latin typeface="Arial" panose="020B0604020202020204" pitchFamily="34" charset="0"/>
                </a:defRPr>
              </a:lvl2pPr>
              <a:lvl3pPr marL="1143000" indent="-228600" defTabSz="1006475" eaLnBrk="0" hangingPunct="0">
                <a:defRPr sz="2000">
                  <a:solidFill>
                    <a:schemeClr val="tx1"/>
                  </a:solidFill>
                  <a:latin typeface="Arial" panose="020B0604020202020204" pitchFamily="34" charset="0"/>
                </a:defRPr>
              </a:lvl3pPr>
              <a:lvl4pPr marL="1600200" indent="-228600" defTabSz="1006475" eaLnBrk="0" hangingPunct="0">
                <a:defRPr sz="2000">
                  <a:solidFill>
                    <a:schemeClr val="tx1"/>
                  </a:solidFill>
                  <a:latin typeface="Arial" panose="020B0604020202020204" pitchFamily="34" charset="0"/>
                </a:defRPr>
              </a:lvl4pPr>
              <a:lvl5pPr marL="2057400" indent="-228600" defTabSz="1006475" eaLnBrk="0" hangingPunct="0">
                <a:defRPr sz="2000">
                  <a:solidFill>
                    <a:schemeClr val="tx1"/>
                  </a:solidFill>
                  <a:latin typeface="Arial" panose="020B0604020202020204" pitchFamily="34" charset="0"/>
                </a:defRPr>
              </a:lvl5pPr>
              <a:lvl6pPr marL="2514600" indent="-228600" defTabSz="1006475" eaLnBrk="0" fontAlgn="base" hangingPunct="0">
                <a:spcBef>
                  <a:spcPct val="0"/>
                </a:spcBef>
                <a:spcAft>
                  <a:spcPct val="0"/>
                </a:spcAft>
                <a:defRPr sz="2000">
                  <a:solidFill>
                    <a:schemeClr val="tx1"/>
                  </a:solidFill>
                  <a:latin typeface="Arial" panose="020B0604020202020204" pitchFamily="34" charset="0"/>
                </a:defRPr>
              </a:lvl6pPr>
              <a:lvl7pPr marL="2971800" indent="-228600" defTabSz="1006475" eaLnBrk="0" fontAlgn="base" hangingPunct="0">
                <a:spcBef>
                  <a:spcPct val="0"/>
                </a:spcBef>
                <a:spcAft>
                  <a:spcPct val="0"/>
                </a:spcAft>
                <a:defRPr sz="2000">
                  <a:solidFill>
                    <a:schemeClr val="tx1"/>
                  </a:solidFill>
                  <a:latin typeface="Arial" panose="020B0604020202020204" pitchFamily="34" charset="0"/>
                </a:defRPr>
              </a:lvl7pPr>
              <a:lvl8pPr marL="3429000" indent="-228600" defTabSz="1006475" eaLnBrk="0" fontAlgn="base" hangingPunct="0">
                <a:spcBef>
                  <a:spcPct val="0"/>
                </a:spcBef>
                <a:spcAft>
                  <a:spcPct val="0"/>
                </a:spcAft>
                <a:defRPr sz="2000">
                  <a:solidFill>
                    <a:schemeClr val="tx1"/>
                  </a:solidFill>
                  <a:latin typeface="Arial" panose="020B0604020202020204" pitchFamily="34" charset="0"/>
                </a:defRPr>
              </a:lvl8pPr>
              <a:lvl9pPr marL="3886200" indent="-228600" defTabSz="1006475" eaLnBrk="0" fontAlgn="base" hangingPunct="0">
                <a:spcBef>
                  <a:spcPct val="0"/>
                </a:spcBef>
                <a:spcAft>
                  <a:spcPct val="0"/>
                </a:spcAft>
                <a:defRPr sz="2000">
                  <a:solidFill>
                    <a:schemeClr val="tx1"/>
                  </a:solidFill>
                  <a:latin typeface="Arial" panose="020B0604020202020204" pitchFamily="34" charset="0"/>
                </a:defRPr>
              </a:lvl9pPr>
            </a:lstStyle>
            <a:p>
              <a:pPr algn="ctr" eaLnBrk="1" hangingPunct="1">
                <a:spcBef>
                  <a:spcPct val="50000"/>
                </a:spcBef>
              </a:pPr>
              <a:r>
                <a:rPr lang="es-ES" altLang="es-ES" sz="1400" b="1" dirty="0" err="1"/>
                <a:t>Beamlines</a:t>
              </a:r>
              <a:endParaRPr lang="es-ES" altLang="es-ES" sz="1400" b="1" dirty="0"/>
            </a:p>
          </p:txBody>
        </p:sp>
        <p:sp>
          <p:nvSpPr>
            <p:cNvPr id="189" name="Text Box 6">
              <a:extLst>
                <a:ext uri="{FF2B5EF4-FFF2-40B4-BE49-F238E27FC236}">
                  <a16:creationId xmlns:a16="http://schemas.microsoft.com/office/drawing/2014/main" id="{2F39502D-8E8C-A042-DDC7-81852F203521}"/>
                </a:ext>
              </a:extLst>
            </p:cNvPr>
            <p:cNvSpPr txBox="1">
              <a:spLocks noChangeArrowheads="1"/>
            </p:cNvSpPr>
            <p:nvPr/>
          </p:nvSpPr>
          <p:spPr bwMode="auto">
            <a:xfrm>
              <a:off x="268" y="846"/>
              <a:ext cx="817" cy="1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defTabSz="1006475" eaLnBrk="0" hangingPunct="0">
                <a:defRPr sz="2000">
                  <a:solidFill>
                    <a:schemeClr val="tx1"/>
                  </a:solidFill>
                  <a:latin typeface="Arial" panose="020B0604020202020204" pitchFamily="34" charset="0"/>
                </a:defRPr>
              </a:lvl1pPr>
              <a:lvl2pPr marL="742950" indent="-285750" defTabSz="1006475" eaLnBrk="0" hangingPunct="0">
                <a:defRPr sz="2000">
                  <a:solidFill>
                    <a:schemeClr val="tx1"/>
                  </a:solidFill>
                  <a:latin typeface="Arial" panose="020B0604020202020204" pitchFamily="34" charset="0"/>
                </a:defRPr>
              </a:lvl2pPr>
              <a:lvl3pPr marL="1143000" indent="-228600" defTabSz="1006475" eaLnBrk="0" hangingPunct="0">
                <a:defRPr sz="2000">
                  <a:solidFill>
                    <a:schemeClr val="tx1"/>
                  </a:solidFill>
                  <a:latin typeface="Arial" panose="020B0604020202020204" pitchFamily="34" charset="0"/>
                </a:defRPr>
              </a:lvl3pPr>
              <a:lvl4pPr marL="1600200" indent="-228600" defTabSz="1006475" eaLnBrk="0" hangingPunct="0">
                <a:defRPr sz="2000">
                  <a:solidFill>
                    <a:schemeClr val="tx1"/>
                  </a:solidFill>
                  <a:latin typeface="Arial" panose="020B0604020202020204" pitchFamily="34" charset="0"/>
                </a:defRPr>
              </a:lvl4pPr>
              <a:lvl5pPr marL="2057400" indent="-228600" defTabSz="1006475" eaLnBrk="0" hangingPunct="0">
                <a:defRPr sz="2000">
                  <a:solidFill>
                    <a:schemeClr val="tx1"/>
                  </a:solidFill>
                  <a:latin typeface="Arial" panose="020B0604020202020204" pitchFamily="34" charset="0"/>
                </a:defRPr>
              </a:lvl5pPr>
              <a:lvl6pPr marL="2514600" indent="-228600" defTabSz="1006475" eaLnBrk="0" fontAlgn="base" hangingPunct="0">
                <a:spcBef>
                  <a:spcPct val="0"/>
                </a:spcBef>
                <a:spcAft>
                  <a:spcPct val="0"/>
                </a:spcAft>
                <a:defRPr sz="2000">
                  <a:solidFill>
                    <a:schemeClr val="tx1"/>
                  </a:solidFill>
                  <a:latin typeface="Arial" panose="020B0604020202020204" pitchFamily="34" charset="0"/>
                </a:defRPr>
              </a:lvl6pPr>
              <a:lvl7pPr marL="2971800" indent="-228600" defTabSz="1006475" eaLnBrk="0" fontAlgn="base" hangingPunct="0">
                <a:spcBef>
                  <a:spcPct val="0"/>
                </a:spcBef>
                <a:spcAft>
                  <a:spcPct val="0"/>
                </a:spcAft>
                <a:defRPr sz="2000">
                  <a:solidFill>
                    <a:schemeClr val="tx1"/>
                  </a:solidFill>
                  <a:latin typeface="Arial" panose="020B0604020202020204" pitchFamily="34" charset="0"/>
                </a:defRPr>
              </a:lvl7pPr>
              <a:lvl8pPr marL="3429000" indent="-228600" defTabSz="1006475" eaLnBrk="0" fontAlgn="base" hangingPunct="0">
                <a:spcBef>
                  <a:spcPct val="0"/>
                </a:spcBef>
                <a:spcAft>
                  <a:spcPct val="0"/>
                </a:spcAft>
                <a:defRPr sz="2000">
                  <a:solidFill>
                    <a:schemeClr val="tx1"/>
                  </a:solidFill>
                  <a:latin typeface="Arial" panose="020B0604020202020204" pitchFamily="34" charset="0"/>
                </a:defRPr>
              </a:lvl8pPr>
              <a:lvl9pPr marL="3886200" indent="-228600" defTabSz="1006475" eaLnBrk="0" fontAlgn="base" hangingPunct="0">
                <a:spcBef>
                  <a:spcPct val="0"/>
                </a:spcBef>
                <a:spcAft>
                  <a:spcPct val="0"/>
                </a:spcAft>
                <a:defRPr sz="2000">
                  <a:solidFill>
                    <a:schemeClr val="tx1"/>
                  </a:solidFill>
                  <a:latin typeface="Arial" panose="020B0604020202020204" pitchFamily="34" charset="0"/>
                </a:defRPr>
              </a:lvl9pPr>
            </a:lstStyle>
            <a:p>
              <a:pPr algn="ctr" eaLnBrk="1" hangingPunct="1">
                <a:lnSpc>
                  <a:spcPct val="60000"/>
                </a:lnSpc>
                <a:spcBef>
                  <a:spcPct val="50000"/>
                </a:spcBef>
              </a:pPr>
              <a:r>
                <a:rPr lang="en-US" altLang="es-ES" sz="1200" b="1" dirty="0"/>
                <a:t>13 CPUs</a:t>
              </a:r>
            </a:p>
          </p:txBody>
        </p:sp>
        <p:sp>
          <p:nvSpPr>
            <p:cNvPr id="190" name="Text Box 7">
              <a:extLst>
                <a:ext uri="{FF2B5EF4-FFF2-40B4-BE49-F238E27FC236}">
                  <a16:creationId xmlns:a16="http://schemas.microsoft.com/office/drawing/2014/main" id="{3B00F244-D537-9F7A-F1C9-9DF8C6212C99}"/>
                </a:ext>
              </a:extLst>
            </p:cNvPr>
            <p:cNvSpPr txBox="1">
              <a:spLocks noChangeArrowheads="1"/>
            </p:cNvSpPr>
            <p:nvPr/>
          </p:nvSpPr>
          <p:spPr bwMode="auto">
            <a:xfrm>
              <a:off x="218" y="1001"/>
              <a:ext cx="953" cy="8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1006475" eaLnBrk="0" hangingPunct="0">
                <a:defRPr sz="2000">
                  <a:solidFill>
                    <a:schemeClr val="tx1"/>
                  </a:solidFill>
                  <a:latin typeface="Arial" panose="020B0604020202020204" pitchFamily="34" charset="0"/>
                </a:defRPr>
              </a:lvl1pPr>
              <a:lvl2pPr marL="742950" indent="-285750" defTabSz="1006475" eaLnBrk="0" hangingPunct="0">
                <a:defRPr sz="2000">
                  <a:solidFill>
                    <a:schemeClr val="tx1"/>
                  </a:solidFill>
                  <a:latin typeface="Arial" panose="020B0604020202020204" pitchFamily="34" charset="0"/>
                </a:defRPr>
              </a:lvl2pPr>
              <a:lvl3pPr marL="1143000" indent="-228600" defTabSz="1006475" eaLnBrk="0" hangingPunct="0">
                <a:defRPr sz="2000">
                  <a:solidFill>
                    <a:schemeClr val="tx1"/>
                  </a:solidFill>
                  <a:latin typeface="Arial" panose="020B0604020202020204" pitchFamily="34" charset="0"/>
                </a:defRPr>
              </a:lvl3pPr>
              <a:lvl4pPr marL="1600200" indent="-228600" defTabSz="1006475" eaLnBrk="0" hangingPunct="0">
                <a:defRPr sz="2000">
                  <a:solidFill>
                    <a:schemeClr val="tx1"/>
                  </a:solidFill>
                  <a:latin typeface="Arial" panose="020B0604020202020204" pitchFamily="34" charset="0"/>
                </a:defRPr>
              </a:lvl4pPr>
              <a:lvl5pPr marL="2057400" indent="-228600" defTabSz="1006475" eaLnBrk="0" hangingPunct="0">
                <a:defRPr sz="2000">
                  <a:solidFill>
                    <a:schemeClr val="tx1"/>
                  </a:solidFill>
                  <a:latin typeface="Arial" panose="020B0604020202020204" pitchFamily="34" charset="0"/>
                </a:defRPr>
              </a:lvl5pPr>
              <a:lvl6pPr marL="2514600" indent="-228600" defTabSz="1006475" eaLnBrk="0" fontAlgn="base" hangingPunct="0">
                <a:spcBef>
                  <a:spcPct val="0"/>
                </a:spcBef>
                <a:spcAft>
                  <a:spcPct val="0"/>
                </a:spcAft>
                <a:defRPr sz="2000">
                  <a:solidFill>
                    <a:schemeClr val="tx1"/>
                  </a:solidFill>
                  <a:latin typeface="Arial" panose="020B0604020202020204" pitchFamily="34" charset="0"/>
                </a:defRPr>
              </a:lvl6pPr>
              <a:lvl7pPr marL="2971800" indent="-228600" defTabSz="1006475" eaLnBrk="0" fontAlgn="base" hangingPunct="0">
                <a:spcBef>
                  <a:spcPct val="0"/>
                </a:spcBef>
                <a:spcAft>
                  <a:spcPct val="0"/>
                </a:spcAft>
                <a:defRPr sz="2000">
                  <a:solidFill>
                    <a:schemeClr val="tx1"/>
                  </a:solidFill>
                  <a:latin typeface="Arial" panose="020B0604020202020204" pitchFamily="34" charset="0"/>
                </a:defRPr>
              </a:lvl7pPr>
              <a:lvl8pPr marL="3429000" indent="-228600" defTabSz="1006475" eaLnBrk="0" fontAlgn="base" hangingPunct="0">
                <a:spcBef>
                  <a:spcPct val="0"/>
                </a:spcBef>
                <a:spcAft>
                  <a:spcPct val="0"/>
                </a:spcAft>
                <a:defRPr sz="2000">
                  <a:solidFill>
                    <a:schemeClr val="tx1"/>
                  </a:solidFill>
                  <a:latin typeface="Arial" panose="020B0604020202020204" pitchFamily="34" charset="0"/>
                </a:defRPr>
              </a:lvl8pPr>
              <a:lvl9pPr marL="3886200" indent="-228600" defTabSz="1006475" eaLnBrk="0" fontAlgn="base" hangingPunct="0">
                <a:spcBef>
                  <a:spcPct val="0"/>
                </a:spcBef>
                <a:spcAft>
                  <a:spcPct val="0"/>
                </a:spcAft>
                <a:defRPr sz="2000">
                  <a:solidFill>
                    <a:schemeClr val="tx1"/>
                  </a:solidFill>
                  <a:latin typeface="Arial" panose="020B0604020202020204" pitchFamily="34" charset="0"/>
                </a:defRPr>
              </a:lvl9pPr>
            </a:lstStyle>
            <a:p>
              <a:pPr eaLnBrk="1" hangingPunct="1">
                <a:lnSpc>
                  <a:spcPct val="70000"/>
                </a:lnSpc>
                <a:spcBef>
                  <a:spcPct val="50000"/>
                </a:spcBef>
                <a:buFontTx/>
                <a:buChar char="-"/>
              </a:pPr>
              <a:r>
                <a:rPr lang="en-US" altLang="es-ES" sz="1200" dirty="0"/>
                <a:t> Flow </a:t>
              </a:r>
            </a:p>
            <a:p>
              <a:pPr eaLnBrk="1" hangingPunct="1">
                <a:lnSpc>
                  <a:spcPct val="70000"/>
                </a:lnSpc>
                <a:spcBef>
                  <a:spcPct val="50000"/>
                </a:spcBef>
                <a:buFontTx/>
                <a:buChar char="-"/>
              </a:pPr>
              <a:r>
                <a:rPr lang="en-US" altLang="es-ES" sz="1200" dirty="0"/>
                <a:t> Pressure </a:t>
              </a:r>
            </a:p>
            <a:p>
              <a:pPr eaLnBrk="1" hangingPunct="1">
                <a:lnSpc>
                  <a:spcPct val="70000"/>
                </a:lnSpc>
                <a:spcBef>
                  <a:spcPct val="50000"/>
                </a:spcBef>
                <a:buFontTx/>
                <a:buChar char="-"/>
              </a:pPr>
              <a:r>
                <a:rPr lang="en-US" altLang="es-ES" sz="1200" dirty="0"/>
                <a:t> Temperature </a:t>
              </a:r>
            </a:p>
            <a:p>
              <a:pPr eaLnBrk="1" hangingPunct="1">
                <a:lnSpc>
                  <a:spcPct val="70000"/>
                </a:lnSpc>
                <a:spcBef>
                  <a:spcPct val="50000"/>
                </a:spcBef>
                <a:buFontTx/>
                <a:buChar char="-"/>
              </a:pPr>
              <a:r>
                <a:rPr lang="en-US" altLang="es-ES" sz="1200" dirty="0"/>
                <a:t> Limit switches</a:t>
              </a:r>
            </a:p>
          </p:txBody>
        </p:sp>
      </p:grpSp>
      <p:grpSp>
        <p:nvGrpSpPr>
          <p:cNvPr id="191" name="Group 40">
            <a:extLst>
              <a:ext uri="{FF2B5EF4-FFF2-40B4-BE49-F238E27FC236}">
                <a16:creationId xmlns:a16="http://schemas.microsoft.com/office/drawing/2014/main" id="{A6A705A6-F51A-2508-C00C-10EFF2838006}"/>
              </a:ext>
            </a:extLst>
          </p:cNvPr>
          <p:cNvGrpSpPr>
            <a:grpSpLocks/>
          </p:cNvGrpSpPr>
          <p:nvPr/>
        </p:nvGrpSpPr>
        <p:grpSpPr bwMode="auto">
          <a:xfrm>
            <a:off x="5680341" y="5247026"/>
            <a:ext cx="4961708" cy="286687"/>
            <a:chOff x="3179" y="2903"/>
            <a:chExt cx="1130" cy="360"/>
          </a:xfrm>
          <a:solidFill>
            <a:schemeClr val="accent1">
              <a:lumMod val="40000"/>
              <a:lumOff val="60000"/>
            </a:schemeClr>
          </a:solidFill>
        </p:grpSpPr>
        <p:sp>
          <p:nvSpPr>
            <p:cNvPr id="192" name="Rectangle 41" descr="Diagonal hacia arriba ancha">
              <a:extLst>
                <a:ext uri="{FF2B5EF4-FFF2-40B4-BE49-F238E27FC236}">
                  <a16:creationId xmlns:a16="http://schemas.microsoft.com/office/drawing/2014/main" id="{B2300E7C-6655-4440-2D4A-51A4C24D4504}"/>
                </a:ext>
              </a:extLst>
            </p:cNvPr>
            <p:cNvSpPr>
              <a:spLocks noChangeArrowheads="1"/>
            </p:cNvSpPr>
            <p:nvPr/>
          </p:nvSpPr>
          <p:spPr bwMode="auto">
            <a:xfrm>
              <a:off x="3248" y="2960"/>
              <a:ext cx="1061" cy="273"/>
            </a:xfrm>
            <a:prstGeom prst="rect">
              <a:avLst/>
            </a:prstGeom>
            <a:grp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2000">
                  <a:solidFill>
                    <a:schemeClr val="tx1"/>
                  </a:solidFill>
                  <a:latin typeface="Arial" panose="020B0604020202020204" pitchFamily="34" charset="0"/>
                </a:defRPr>
              </a:lvl1pPr>
              <a:lvl2pPr marL="742950" indent="-285750" eaLnBrk="0" hangingPunct="0">
                <a:defRPr sz="2000">
                  <a:solidFill>
                    <a:schemeClr val="tx1"/>
                  </a:solidFill>
                  <a:latin typeface="Arial" panose="020B0604020202020204" pitchFamily="34" charset="0"/>
                </a:defRPr>
              </a:lvl2pPr>
              <a:lvl3pPr marL="1143000" indent="-228600" eaLnBrk="0" hangingPunct="0">
                <a:defRPr sz="2000">
                  <a:solidFill>
                    <a:schemeClr val="tx1"/>
                  </a:solidFill>
                  <a:latin typeface="Arial" panose="020B0604020202020204" pitchFamily="34" charset="0"/>
                </a:defRPr>
              </a:lvl3pPr>
              <a:lvl4pPr marL="1600200" indent="-228600" eaLnBrk="0" hangingPunct="0">
                <a:defRPr sz="2000">
                  <a:solidFill>
                    <a:schemeClr val="tx1"/>
                  </a:solidFill>
                  <a:latin typeface="Arial" panose="020B0604020202020204" pitchFamily="34" charset="0"/>
                </a:defRPr>
              </a:lvl4pPr>
              <a:lvl5pPr marL="2057400" indent="-228600" eaLnBrk="0" hangingPunct="0">
                <a:defRPr sz="2000">
                  <a:solidFill>
                    <a:schemeClr val="tx1"/>
                  </a:solidFill>
                  <a:latin typeface="Arial" panose="020B0604020202020204" pitchFamily="34" charset="0"/>
                </a:defRPr>
              </a:lvl5pPr>
              <a:lvl6pPr marL="2514600" indent="-228600" eaLnBrk="0" fontAlgn="base" hangingPunct="0">
                <a:spcBef>
                  <a:spcPct val="0"/>
                </a:spcBef>
                <a:spcAft>
                  <a:spcPct val="0"/>
                </a:spcAft>
                <a:defRPr sz="2000">
                  <a:solidFill>
                    <a:schemeClr val="tx1"/>
                  </a:solidFill>
                  <a:latin typeface="Arial" panose="020B0604020202020204" pitchFamily="34" charset="0"/>
                </a:defRPr>
              </a:lvl6pPr>
              <a:lvl7pPr marL="2971800" indent="-228600" eaLnBrk="0" fontAlgn="base" hangingPunct="0">
                <a:spcBef>
                  <a:spcPct val="0"/>
                </a:spcBef>
                <a:spcAft>
                  <a:spcPct val="0"/>
                </a:spcAft>
                <a:defRPr sz="2000">
                  <a:solidFill>
                    <a:schemeClr val="tx1"/>
                  </a:solidFill>
                  <a:latin typeface="Arial" panose="020B0604020202020204" pitchFamily="34" charset="0"/>
                </a:defRPr>
              </a:lvl7pPr>
              <a:lvl8pPr marL="3429000" indent="-228600" eaLnBrk="0" fontAlgn="base" hangingPunct="0">
                <a:spcBef>
                  <a:spcPct val="0"/>
                </a:spcBef>
                <a:spcAft>
                  <a:spcPct val="0"/>
                </a:spcAft>
                <a:defRPr sz="2000">
                  <a:solidFill>
                    <a:schemeClr val="tx1"/>
                  </a:solidFill>
                  <a:latin typeface="Arial" panose="020B0604020202020204" pitchFamily="34" charset="0"/>
                </a:defRPr>
              </a:lvl8pPr>
              <a:lvl9pPr marL="3886200" indent="-228600" eaLnBrk="0" fontAlgn="base" hangingPunct="0">
                <a:spcBef>
                  <a:spcPct val="0"/>
                </a:spcBef>
                <a:spcAft>
                  <a:spcPct val="0"/>
                </a:spcAft>
                <a:defRPr sz="2000">
                  <a:solidFill>
                    <a:schemeClr val="tx1"/>
                  </a:solidFill>
                  <a:latin typeface="Arial" panose="020B0604020202020204" pitchFamily="34" charset="0"/>
                </a:defRPr>
              </a:lvl9pPr>
            </a:lstStyle>
            <a:p>
              <a:pPr eaLnBrk="1" hangingPunct="1"/>
              <a:endParaRPr lang="en-US" altLang="es-ES" dirty="0"/>
            </a:p>
          </p:txBody>
        </p:sp>
        <p:sp>
          <p:nvSpPr>
            <p:cNvPr id="193" name="Rectangle 43">
              <a:extLst>
                <a:ext uri="{FF2B5EF4-FFF2-40B4-BE49-F238E27FC236}">
                  <a16:creationId xmlns:a16="http://schemas.microsoft.com/office/drawing/2014/main" id="{E2768431-FD3D-782F-5264-6A749C10F43A}"/>
                </a:ext>
              </a:extLst>
            </p:cNvPr>
            <p:cNvSpPr>
              <a:spLocks noChangeArrowheads="1"/>
            </p:cNvSpPr>
            <p:nvPr/>
          </p:nvSpPr>
          <p:spPr bwMode="auto">
            <a:xfrm>
              <a:off x="3179" y="2903"/>
              <a:ext cx="112" cy="360"/>
            </a:xfrm>
            <a:prstGeom prst="rect">
              <a:avLst/>
            </a:prstGeom>
            <a:grp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2000">
                  <a:solidFill>
                    <a:schemeClr val="tx1"/>
                  </a:solidFill>
                  <a:latin typeface="Arial" panose="020B0604020202020204" pitchFamily="34" charset="0"/>
                </a:defRPr>
              </a:lvl1pPr>
              <a:lvl2pPr marL="742950" indent="-285750" eaLnBrk="0" hangingPunct="0">
                <a:defRPr sz="2000">
                  <a:solidFill>
                    <a:schemeClr val="tx1"/>
                  </a:solidFill>
                  <a:latin typeface="Arial" panose="020B0604020202020204" pitchFamily="34" charset="0"/>
                </a:defRPr>
              </a:lvl2pPr>
              <a:lvl3pPr marL="1143000" indent="-228600" eaLnBrk="0" hangingPunct="0">
                <a:defRPr sz="2000">
                  <a:solidFill>
                    <a:schemeClr val="tx1"/>
                  </a:solidFill>
                  <a:latin typeface="Arial" panose="020B0604020202020204" pitchFamily="34" charset="0"/>
                </a:defRPr>
              </a:lvl3pPr>
              <a:lvl4pPr marL="1600200" indent="-228600" eaLnBrk="0" hangingPunct="0">
                <a:defRPr sz="2000">
                  <a:solidFill>
                    <a:schemeClr val="tx1"/>
                  </a:solidFill>
                  <a:latin typeface="Arial" panose="020B0604020202020204" pitchFamily="34" charset="0"/>
                </a:defRPr>
              </a:lvl4pPr>
              <a:lvl5pPr marL="2057400" indent="-228600" eaLnBrk="0" hangingPunct="0">
                <a:defRPr sz="2000">
                  <a:solidFill>
                    <a:schemeClr val="tx1"/>
                  </a:solidFill>
                  <a:latin typeface="Arial" panose="020B0604020202020204" pitchFamily="34" charset="0"/>
                </a:defRPr>
              </a:lvl5pPr>
              <a:lvl6pPr marL="2514600" indent="-228600" eaLnBrk="0" fontAlgn="base" hangingPunct="0">
                <a:spcBef>
                  <a:spcPct val="0"/>
                </a:spcBef>
                <a:spcAft>
                  <a:spcPct val="0"/>
                </a:spcAft>
                <a:defRPr sz="2000">
                  <a:solidFill>
                    <a:schemeClr val="tx1"/>
                  </a:solidFill>
                  <a:latin typeface="Arial" panose="020B0604020202020204" pitchFamily="34" charset="0"/>
                </a:defRPr>
              </a:lvl6pPr>
              <a:lvl7pPr marL="2971800" indent="-228600" eaLnBrk="0" fontAlgn="base" hangingPunct="0">
                <a:spcBef>
                  <a:spcPct val="0"/>
                </a:spcBef>
                <a:spcAft>
                  <a:spcPct val="0"/>
                </a:spcAft>
                <a:defRPr sz="2000">
                  <a:solidFill>
                    <a:schemeClr val="tx1"/>
                  </a:solidFill>
                  <a:latin typeface="Arial" panose="020B0604020202020204" pitchFamily="34" charset="0"/>
                </a:defRPr>
              </a:lvl7pPr>
              <a:lvl8pPr marL="3429000" indent="-228600" eaLnBrk="0" fontAlgn="base" hangingPunct="0">
                <a:spcBef>
                  <a:spcPct val="0"/>
                </a:spcBef>
                <a:spcAft>
                  <a:spcPct val="0"/>
                </a:spcAft>
                <a:defRPr sz="2000">
                  <a:solidFill>
                    <a:schemeClr val="tx1"/>
                  </a:solidFill>
                  <a:latin typeface="Arial" panose="020B0604020202020204" pitchFamily="34" charset="0"/>
                </a:defRPr>
              </a:lvl8pPr>
              <a:lvl9pPr marL="3886200" indent="-228600" eaLnBrk="0" fontAlgn="base" hangingPunct="0">
                <a:spcBef>
                  <a:spcPct val="0"/>
                </a:spcBef>
                <a:spcAft>
                  <a:spcPct val="0"/>
                </a:spcAft>
                <a:defRPr sz="2000">
                  <a:solidFill>
                    <a:schemeClr val="tx1"/>
                  </a:solidFill>
                  <a:latin typeface="Arial" panose="020B0604020202020204" pitchFamily="34" charset="0"/>
                </a:defRPr>
              </a:lvl9pPr>
            </a:lstStyle>
            <a:p>
              <a:pPr eaLnBrk="1" hangingPunct="1"/>
              <a:endParaRPr lang="en-US" altLang="es-ES"/>
            </a:p>
          </p:txBody>
        </p:sp>
      </p:grpSp>
      <p:sp>
        <p:nvSpPr>
          <p:cNvPr id="194" name="Text Box 42">
            <a:extLst>
              <a:ext uri="{FF2B5EF4-FFF2-40B4-BE49-F238E27FC236}">
                <a16:creationId xmlns:a16="http://schemas.microsoft.com/office/drawing/2014/main" id="{88C3D8E9-DD99-DC5D-6BE0-05CE33AE0356}"/>
              </a:ext>
            </a:extLst>
          </p:cNvPr>
          <p:cNvSpPr txBox="1">
            <a:spLocks noChangeArrowheads="1"/>
          </p:cNvSpPr>
          <p:nvPr/>
        </p:nvSpPr>
        <p:spPr bwMode="auto">
          <a:xfrm>
            <a:off x="7720827" y="5325030"/>
            <a:ext cx="1584325" cy="1106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1006475" eaLnBrk="0" hangingPunct="0">
              <a:defRPr sz="2000">
                <a:solidFill>
                  <a:schemeClr val="tx1"/>
                </a:solidFill>
                <a:latin typeface="Arial" panose="020B0604020202020204" pitchFamily="34" charset="0"/>
              </a:defRPr>
            </a:lvl1pPr>
            <a:lvl2pPr marL="742950" indent="-285750" defTabSz="1006475" eaLnBrk="0" hangingPunct="0">
              <a:defRPr sz="2000">
                <a:solidFill>
                  <a:schemeClr val="tx1"/>
                </a:solidFill>
                <a:latin typeface="Arial" panose="020B0604020202020204" pitchFamily="34" charset="0"/>
              </a:defRPr>
            </a:lvl2pPr>
            <a:lvl3pPr marL="1143000" indent="-228600" defTabSz="1006475" eaLnBrk="0" hangingPunct="0">
              <a:defRPr sz="2000">
                <a:solidFill>
                  <a:schemeClr val="tx1"/>
                </a:solidFill>
                <a:latin typeface="Arial" panose="020B0604020202020204" pitchFamily="34" charset="0"/>
              </a:defRPr>
            </a:lvl3pPr>
            <a:lvl4pPr marL="1600200" indent="-228600" defTabSz="1006475" eaLnBrk="0" hangingPunct="0">
              <a:defRPr sz="2000">
                <a:solidFill>
                  <a:schemeClr val="tx1"/>
                </a:solidFill>
                <a:latin typeface="Arial" panose="020B0604020202020204" pitchFamily="34" charset="0"/>
              </a:defRPr>
            </a:lvl4pPr>
            <a:lvl5pPr marL="2057400" indent="-228600" defTabSz="1006475" eaLnBrk="0" hangingPunct="0">
              <a:defRPr sz="2000">
                <a:solidFill>
                  <a:schemeClr val="tx1"/>
                </a:solidFill>
                <a:latin typeface="Arial" panose="020B0604020202020204" pitchFamily="34" charset="0"/>
              </a:defRPr>
            </a:lvl5pPr>
            <a:lvl6pPr marL="2514600" indent="-228600" defTabSz="1006475" eaLnBrk="0" fontAlgn="base" hangingPunct="0">
              <a:spcBef>
                <a:spcPct val="0"/>
              </a:spcBef>
              <a:spcAft>
                <a:spcPct val="0"/>
              </a:spcAft>
              <a:defRPr sz="2000">
                <a:solidFill>
                  <a:schemeClr val="tx1"/>
                </a:solidFill>
                <a:latin typeface="Arial" panose="020B0604020202020204" pitchFamily="34" charset="0"/>
              </a:defRPr>
            </a:lvl6pPr>
            <a:lvl7pPr marL="2971800" indent="-228600" defTabSz="1006475" eaLnBrk="0" fontAlgn="base" hangingPunct="0">
              <a:spcBef>
                <a:spcPct val="0"/>
              </a:spcBef>
              <a:spcAft>
                <a:spcPct val="0"/>
              </a:spcAft>
              <a:defRPr sz="2000">
                <a:solidFill>
                  <a:schemeClr val="tx1"/>
                </a:solidFill>
                <a:latin typeface="Arial" panose="020B0604020202020204" pitchFamily="34" charset="0"/>
              </a:defRPr>
            </a:lvl7pPr>
            <a:lvl8pPr marL="3429000" indent="-228600" defTabSz="1006475" eaLnBrk="0" fontAlgn="base" hangingPunct="0">
              <a:spcBef>
                <a:spcPct val="0"/>
              </a:spcBef>
              <a:spcAft>
                <a:spcPct val="0"/>
              </a:spcAft>
              <a:defRPr sz="2000">
                <a:solidFill>
                  <a:schemeClr val="tx1"/>
                </a:solidFill>
                <a:latin typeface="Arial" panose="020B0604020202020204" pitchFamily="34" charset="0"/>
              </a:defRPr>
            </a:lvl8pPr>
            <a:lvl9pPr marL="3886200" indent="-228600" defTabSz="1006475" eaLnBrk="0" fontAlgn="base" hangingPunct="0">
              <a:spcBef>
                <a:spcPct val="0"/>
              </a:spcBef>
              <a:spcAft>
                <a:spcPct val="0"/>
              </a:spcAft>
              <a:defRPr sz="2000">
                <a:solidFill>
                  <a:schemeClr val="tx1"/>
                </a:solidFill>
                <a:latin typeface="Arial" panose="020B0604020202020204" pitchFamily="34" charset="0"/>
              </a:defRPr>
            </a:lvl9pPr>
          </a:lstStyle>
          <a:p>
            <a:pPr eaLnBrk="1" hangingPunct="1">
              <a:lnSpc>
                <a:spcPct val="70000"/>
              </a:lnSpc>
              <a:spcBef>
                <a:spcPct val="50000"/>
              </a:spcBef>
            </a:pPr>
            <a:r>
              <a:rPr lang="en-US" altLang="es-ES" sz="1200" b="1" dirty="0"/>
              <a:t>Vacuum Interlocks</a:t>
            </a:r>
          </a:p>
        </p:txBody>
      </p:sp>
      <p:sp>
        <p:nvSpPr>
          <p:cNvPr id="195" name="Line 50">
            <a:extLst>
              <a:ext uri="{FF2B5EF4-FFF2-40B4-BE49-F238E27FC236}">
                <a16:creationId xmlns:a16="http://schemas.microsoft.com/office/drawing/2014/main" id="{FB00DE62-AFC6-BC1D-2D80-E06BB00672E9}"/>
              </a:ext>
            </a:extLst>
          </p:cNvPr>
          <p:cNvSpPr>
            <a:spLocks noChangeShapeType="1"/>
          </p:cNvSpPr>
          <p:nvPr/>
        </p:nvSpPr>
        <p:spPr bwMode="auto">
          <a:xfrm flipV="1">
            <a:off x="1786801" y="5843969"/>
            <a:ext cx="6685521" cy="6623"/>
          </a:xfrm>
          <a:prstGeom prst="line">
            <a:avLst/>
          </a:prstGeom>
          <a:noFill/>
          <a:ln w="50800">
            <a:solidFill>
              <a:srgbClr val="333399"/>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ES"/>
          </a:p>
        </p:txBody>
      </p:sp>
      <p:sp>
        <p:nvSpPr>
          <p:cNvPr id="196" name="Line 51">
            <a:extLst>
              <a:ext uri="{FF2B5EF4-FFF2-40B4-BE49-F238E27FC236}">
                <a16:creationId xmlns:a16="http://schemas.microsoft.com/office/drawing/2014/main" id="{F302F78D-11F0-BE8B-6645-2F4EB7C81CEF}"/>
              </a:ext>
            </a:extLst>
          </p:cNvPr>
          <p:cNvSpPr>
            <a:spLocks noChangeShapeType="1"/>
          </p:cNvSpPr>
          <p:nvPr/>
        </p:nvSpPr>
        <p:spPr bwMode="auto">
          <a:xfrm flipV="1">
            <a:off x="2507526" y="5590242"/>
            <a:ext cx="0" cy="260350"/>
          </a:xfrm>
          <a:prstGeom prst="line">
            <a:avLst/>
          </a:prstGeom>
          <a:noFill/>
          <a:ln w="50800">
            <a:solidFill>
              <a:srgbClr val="333399"/>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ES"/>
          </a:p>
        </p:txBody>
      </p:sp>
      <p:sp>
        <p:nvSpPr>
          <p:cNvPr id="197" name="Line 51">
            <a:extLst>
              <a:ext uri="{FF2B5EF4-FFF2-40B4-BE49-F238E27FC236}">
                <a16:creationId xmlns:a16="http://schemas.microsoft.com/office/drawing/2014/main" id="{207A49EA-1238-D1CF-2928-0B86926A0D7C}"/>
              </a:ext>
            </a:extLst>
          </p:cNvPr>
          <p:cNvSpPr>
            <a:spLocks noChangeShapeType="1"/>
          </p:cNvSpPr>
          <p:nvPr/>
        </p:nvSpPr>
        <p:spPr bwMode="auto">
          <a:xfrm flipV="1">
            <a:off x="4019601" y="5591570"/>
            <a:ext cx="0" cy="260350"/>
          </a:xfrm>
          <a:prstGeom prst="line">
            <a:avLst/>
          </a:prstGeom>
          <a:noFill/>
          <a:ln w="50800">
            <a:solidFill>
              <a:srgbClr val="333399"/>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ES"/>
          </a:p>
        </p:txBody>
      </p:sp>
      <p:sp>
        <p:nvSpPr>
          <p:cNvPr id="198" name="Line 51">
            <a:extLst>
              <a:ext uri="{FF2B5EF4-FFF2-40B4-BE49-F238E27FC236}">
                <a16:creationId xmlns:a16="http://schemas.microsoft.com/office/drawing/2014/main" id="{9919D94A-074C-BA26-A5DC-58C2E86121EB}"/>
              </a:ext>
            </a:extLst>
          </p:cNvPr>
          <p:cNvSpPr>
            <a:spLocks noChangeShapeType="1"/>
          </p:cNvSpPr>
          <p:nvPr/>
        </p:nvSpPr>
        <p:spPr bwMode="auto">
          <a:xfrm flipV="1">
            <a:off x="5554200" y="5591570"/>
            <a:ext cx="0" cy="260350"/>
          </a:xfrm>
          <a:prstGeom prst="line">
            <a:avLst/>
          </a:prstGeom>
          <a:noFill/>
          <a:ln w="50800">
            <a:solidFill>
              <a:srgbClr val="333399"/>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ES"/>
          </a:p>
        </p:txBody>
      </p:sp>
      <p:sp>
        <p:nvSpPr>
          <p:cNvPr id="199" name="Line 51">
            <a:extLst>
              <a:ext uri="{FF2B5EF4-FFF2-40B4-BE49-F238E27FC236}">
                <a16:creationId xmlns:a16="http://schemas.microsoft.com/office/drawing/2014/main" id="{E162FF66-E38B-BC84-F266-D3D1A84EEC0D}"/>
              </a:ext>
            </a:extLst>
          </p:cNvPr>
          <p:cNvSpPr>
            <a:spLocks noChangeShapeType="1"/>
          </p:cNvSpPr>
          <p:nvPr/>
        </p:nvSpPr>
        <p:spPr bwMode="auto">
          <a:xfrm flipV="1">
            <a:off x="7009286" y="5583619"/>
            <a:ext cx="0" cy="260350"/>
          </a:xfrm>
          <a:prstGeom prst="line">
            <a:avLst/>
          </a:prstGeom>
          <a:noFill/>
          <a:ln w="50800">
            <a:solidFill>
              <a:srgbClr val="333399"/>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ES"/>
          </a:p>
        </p:txBody>
      </p:sp>
      <p:sp>
        <p:nvSpPr>
          <p:cNvPr id="200" name="Line 51">
            <a:extLst>
              <a:ext uri="{FF2B5EF4-FFF2-40B4-BE49-F238E27FC236}">
                <a16:creationId xmlns:a16="http://schemas.microsoft.com/office/drawing/2014/main" id="{771046B3-1E61-8868-C243-C16B9F68F2FD}"/>
              </a:ext>
            </a:extLst>
          </p:cNvPr>
          <p:cNvSpPr>
            <a:spLocks noChangeShapeType="1"/>
          </p:cNvSpPr>
          <p:nvPr/>
        </p:nvSpPr>
        <p:spPr bwMode="auto">
          <a:xfrm flipV="1">
            <a:off x="8472325" y="5591568"/>
            <a:ext cx="0" cy="260350"/>
          </a:xfrm>
          <a:prstGeom prst="line">
            <a:avLst/>
          </a:prstGeom>
          <a:noFill/>
          <a:ln w="50800">
            <a:solidFill>
              <a:srgbClr val="333399"/>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ES"/>
          </a:p>
        </p:txBody>
      </p:sp>
      <p:sp>
        <p:nvSpPr>
          <p:cNvPr id="201" name="Text Box 57">
            <a:extLst>
              <a:ext uri="{FF2B5EF4-FFF2-40B4-BE49-F238E27FC236}">
                <a16:creationId xmlns:a16="http://schemas.microsoft.com/office/drawing/2014/main" id="{11B4C8F8-337F-C554-0F2E-08629275DA14}"/>
              </a:ext>
            </a:extLst>
          </p:cNvPr>
          <p:cNvSpPr txBox="1">
            <a:spLocks noChangeArrowheads="1"/>
          </p:cNvSpPr>
          <p:nvPr/>
        </p:nvSpPr>
        <p:spPr bwMode="auto">
          <a:xfrm>
            <a:off x="7791001" y="5691371"/>
            <a:ext cx="3168650" cy="4111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1006475" eaLnBrk="0" hangingPunct="0">
              <a:defRPr sz="2000">
                <a:solidFill>
                  <a:schemeClr val="tx1"/>
                </a:solidFill>
                <a:latin typeface="Arial" panose="020B0604020202020204" pitchFamily="34" charset="0"/>
              </a:defRPr>
            </a:lvl1pPr>
            <a:lvl2pPr marL="742950" indent="-285750" defTabSz="1006475" eaLnBrk="0" hangingPunct="0">
              <a:defRPr sz="2000">
                <a:solidFill>
                  <a:schemeClr val="tx1"/>
                </a:solidFill>
                <a:latin typeface="Arial" panose="020B0604020202020204" pitchFamily="34" charset="0"/>
              </a:defRPr>
            </a:lvl2pPr>
            <a:lvl3pPr marL="1143000" indent="-228600" defTabSz="1006475" eaLnBrk="0" hangingPunct="0">
              <a:defRPr sz="2000">
                <a:solidFill>
                  <a:schemeClr val="tx1"/>
                </a:solidFill>
                <a:latin typeface="Arial" panose="020B0604020202020204" pitchFamily="34" charset="0"/>
              </a:defRPr>
            </a:lvl3pPr>
            <a:lvl4pPr marL="1600200" indent="-228600" defTabSz="1006475" eaLnBrk="0" hangingPunct="0">
              <a:defRPr sz="2000">
                <a:solidFill>
                  <a:schemeClr val="tx1"/>
                </a:solidFill>
                <a:latin typeface="Arial" panose="020B0604020202020204" pitchFamily="34" charset="0"/>
              </a:defRPr>
            </a:lvl4pPr>
            <a:lvl5pPr marL="2057400" indent="-228600" defTabSz="1006475" eaLnBrk="0" hangingPunct="0">
              <a:defRPr sz="2000">
                <a:solidFill>
                  <a:schemeClr val="tx1"/>
                </a:solidFill>
                <a:latin typeface="Arial" panose="020B0604020202020204" pitchFamily="34" charset="0"/>
              </a:defRPr>
            </a:lvl5pPr>
            <a:lvl6pPr marL="2514600" indent="-228600" defTabSz="1006475" eaLnBrk="0" fontAlgn="base" hangingPunct="0">
              <a:spcBef>
                <a:spcPct val="0"/>
              </a:spcBef>
              <a:spcAft>
                <a:spcPct val="0"/>
              </a:spcAft>
              <a:defRPr sz="2000">
                <a:solidFill>
                  <a:schemeClr val="tx1"/>
                </a:solidFill>
                <a:latin typeface="Arial" panose="020B0604020202020204" pitchFamily="34" charset="0"/>
              </a:defRPr>
            </a:lvl6pPr>
            <a:lvl7pPr marL="2971800" indent="-228600" defTabSz="1006475" eaLnBrk="0" fontAlgn="base" hangingPunct="0">
              <a:spcBef>
                <a:spcPct val="0"/>
              </a:spcBef>
              <a:spcAft>
                <a:spcPct val="0"/>
              </a:spcAft>
              <a:defRPr sz="2000">
                <a:solidFill>
                  <a:schemeClr val="tx1"/>
                </a:solidFill>
                <a:latin typeface="Arial" panose="020B0604020202020204" pitchFamily="34" charset="0"/>
              </a:defRPr>
            </a:lvl7pPr>
            <a:lvl8pPr marL="3429000" indent="-228600" defTabSz="1006475" eaLnBrk="0" fontAlgn="base" hangingPunct="0">
              <a:spcBef>
                <a:spcPct val="0"/>
              </a:spcBef>
              <a:spcAft>
                <a:spcPct val="0"/>
              </a:spcAft>
              <a:defRPr sz="2000">
                <a:solidFill>
                  <a:schemeClr val="tx1"/>
                </a:solidFill>
                <a:latin typeface="Arial" panose="020B0604020202020204" pitchFamily="34" charset="0"/>
              </a:defRPr>
            </a:lvl8pPr>
            <a:lvl9pPr marL="3886200" indent="-228600" defTabSz="1006475" eaLnBrk="0" fontAlgn="base" hangingPunct="0">
              <a:spcBef>
                <a:spcPct val="0"/>
              </a:spcBef>
              <a:spcAft>
                <a:spcPct val="0"/>
              </a:spcAft>
              <a:defRPr sz="2000">
                <a:solidFill>
                  <a:schemeClr val="tx1"/>
                </a:solidFill>
                <a:latin typeface="Arial" panose="020B0604020202020204" pitchFamily="34" charset="0"/>
              </a:defRPr>
            </a:lvl9pPr>
          </a:lstStyle>
          <a:p>
            <a:pPr algn="ctr" eaLnBrk="1" hangingPunct="1">
              <a:lnSpc>
                <a:spcPct val="50000"/>
              </a:lnSpc>
              <a:spcBef>
                <a:spcPct val="50000"/>
              </a:spcBef>
            </a:pPr>
            <a:r>
              <a:rPr lang="en-US" altLang="es-ES" sz="1400" b="1" dirty="0">
                <a:solidFill>
                  <a:srgbClr val="40528C"/>
                </a:solidFill>
              </a:rPr>
              <a:t>Ethernet Powerlink:</a:t>
            </a:r>
          </a:p>
          <a:p>
            <a:pPr algn="ctr" eaLnBrk="1" hangingPunct="1">
              <a:lnSpc>
                <a:spcPct val="50000"/>
              </a:lnSpc>
              <a:spcBef>
                <a:spcPct val="50000"/>
              </a:spcBef>
            </a:pPr>
            <a:r>
              <a:rPr lang="en-US" altLang="es-ES" sz="1400" b="1" dirty="0">
                <a:solidFill>
                  <a:srgbClr val="40528C"/>
                </a:solidFill>
              </a:rPr>
              <a:t> Interactions between subsystems</a:t>
            </a:r>
          </a:p>
        </p:txBody>
      </p:sp>
      <p:sp>
        <p:nvSpPr>
          <p:cNvPr id="202" name="Text Box 38">
            <a:extLst>
              <a:ext uri="{FF2B5EF4-FFF2-40B4-BE49-F238E27FC236}">
                <a16:creationId xmlns:a16="http://schemas.microsoft.com/office/drawing/2014/main" id="{EFDFA907-685C-69C0-0EA1-AAFC497FDD9C}"/>
              </a:ext>
            </a:extLst>
          </p:cNvPr>
          <p:cNvSpPr txBox="1">
            <a:spLocks noChangeArrowheads="1"/>
          </p:cNvSpPr>
          <p:nvPr/>
        </p:nvSpPr>
        <p:spPr bwMode="auto">
          <a:xfrm>
            <a:off x="4881629" y="4592230"/>
            <a:ext cx="1584325" cy="7017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1006475" eaLnBrk="0" hangingPunct="0">
              <a:defRPr sz="2000">
                <a:solidFill>
                  <a:schemeClr val="tx1"/>
                </a:solidFill>
                <a:latin typeface="Arial" panose="020B0604020202020204" pitchFamily="34" charset="0"/>
              </a:defRPr>
            </a:lvl1pPr>
            <a:lvl2pPr marL="742950" indent="-285750" defTabSz="1006475" eaLnBrk="0" hangingPunct="0">
              <a:defRPr sz="2000">
                <a:solidFill>
                  <a:schemeClr val="tx1"/>
                </a:solidFill>
                <a:latin typeface="Arial" panose="020B0604020202020204" pitchFamily="34" charset="0"/>
              </a:defRPr>
            </a:lvl2pPr>
            <a:lvl3pPr marL="1143000" indent="-228600" defTabSz="1006475" eaLnBrk="0" hangingPunct="0">
              <a:defRPr sz="2000">
                <a:solidFill>
                  <a:schemeClr val="tx1"/>
                </a:solidFill>
                <a:latin typeface="Arial" panose="020B0604020202020204" pitchFamily="34" charset="0"/>
              </a:defRPr>
            </a:lvl3pPr>
            <a:lvl4pPr marL="1600200" indent="-228600" defTabSz="1006475" eaLnBrk="0" hangingPunct="0">
              <a:defRPr sz="2000">
                <a:solidFill>
                  <a:schemeClr val="tx1"/>
                </a:solidFill>
                <a:latin typeface="Arial" panose="020B0604020202020204" pitchFamily="34" charset="0"/>
              </a:defRPr>
            </a:lvl4pPr>
            <a:lvl5pPr marL="2057400" indent="-228600" defTabSz="1006475" eaLnBrk="0" hangingPunct="0">
              <a:defRPr sz="2000">
                <a:solidFill>
                  <a:schemeClr val="tx1"/>
                </a:solidFill>
                <a:latin typeface="Arial" panose="020B0604020202020204" pitchFamily="34" charset="0"/>
              </a:defRPr>
            </a:lvl5pPr>
            <a:lvl6pPr marL="2514600" indent="-228600" defTabSz="1006475" eaLnBrk="0" fontAlgn="base" hangingPunct="0">
              <a:spcBef>
                <a:spcPct val="0"/>
              </a:spcBef>
              <a:spcAft>
                <a:spcPct val="0"/>
              </a:spcAft>
              <a:defRPr sz="2000">
                <a:solidFill>
                  <a:schemeClr val="tx1"/>
                </a:solidFill>
                <a:latin typeface="Arial" panose="020B0604020202020204" pitchFamily="34" charset="0"/>
              </a:defRPr>
            </a:lvl6pPr>
            <a:lvl7pPr marL="2971800" indent="-228600" defTabSz="1006475" eaLnBrk="0" fontAlgn="base" hangingPunct="0">
              <a:spcBef>
                <a:spcPct val="0"/>
              </a:spcBef>
              <a:spcAft>
                <a:spcPct val="0"/>
              </a:spcAft>
              <a:defRPr sz="2000">
                <a:solidFill>
                  <a:schemeClr val="tx1"/>
                </a:solidFill>
                <a:latin typeface="Arial" panose="020B0604020202020204" pitchFamily="34" charset="0"/>
              </a:defRPr>
            </a:lvl7pPr>
            <a:lvl8pPr marL="3429000" indent="-228600" defTabSz="1006475" eaLnBrk="0" fontAlgn="base" hangingPunct="0">
              <a:spcBef>
                <a:spcPct val="0"/>
              </a:spcBef>
              <a:spcAft>
                <a:spcPct val="0"/>
              </a:spcAft>
              <a:defRPr sz="2000">
                <a:solidFill>
                  <a:schemeClr val="tx1"/>
                </a:solidFill>
                <a:latin typeface="Arial" panose="020B0604020202020204" pitchFamily="34" charset="0"/>
              </a:defRPr>
            </a:lvl8pPr>
            <a:lvl9pPr marL="3886200" indent="-228600" defTabSz="1006475" eaLnBrk="0" fontAlgn="base" hangingPunct="0">
              <a:spcBef>
                <a:spcPct val="0"/>
              </a:spcBef>
              <a:spcAft>
                <a:spcPct val="0"/>
              </a:spcAft>
              <a:defRPr sz="2000">
                <a:solidFill>
                  <a:schemeClr val="tx1"/>
                </a:solidFill>
                <a:latin typeface="Arial" panose="020B0604020202020204" pitchFamily="34" charset="0"/>
              </a:defRPr>
            </a:lvl9pPr>
          </a:lstStyle>
          <a:p>
            <a:pPr eaLnBrk="1" hangingPunct="1">
              <a:lnSpc>
                <a:spcPct val="70000"/>
              </a:lnSpc>
              <a:spcBef>
                <a:spcPct val="50000"/>
              </a:spcBef>
            </a:pPr>
            <a:r>
              <a:rPr lang="en-US" altLang="es-ES" sz="1200" b="1" dirty="0"/>
              <a:t>Main Interlocks:</a:t>
            </a:r>
          </a:p>
          <a:p>
            <a:pPr eaLnBrk="1" hangingPunct="1">
              <a:lnSpc>
                <a:spcPct val="80000"/>
              </a:lnSpc>
              <a:spcBef>
                <a:spcPct val="50000"/>
              </a:spcBef>
              <a:buFontTx/>
              <a:buChar char="-"/>
            </a:pPr>
            <a:r>
              <a:rPr lang="en-US" altLang="es-ES" sz="1200" dirty="0"/>
              <a:t> Close valves</a:t>
            </a:r>
          </a:p>
          <a:p>
            <a:pPr eaLnBrk="1" hangingPunct="1">
              <a:lnSpc>
                <a:spcPct val="80000"/>
              </a:lnSpc>
              <a:spcBef>
                <a:spcPct val="50000"/>
              </a:spcBef>
              <a:buFontTx/>
              <a:buChar char="-"/>
            </a:pPr>
            <a:r>
              <a:rPr lang="en-US" altLang="es-ES" sz="1200" dirty="0"/>
              <a:t> Kill beam</a:t>
            </a:r>
          </a:p>
        </p:txBody>
      </p:sp>
      <p:sp>
        <p:nvSpPr>
          <p:cNvPr id="203" name="Text Box 38">
            <a:extLst>
              <a:ext uri="{FF2B5EF4-FFF2-40B4-BE49-F238E27FC236}">
                <a16:creationId xmlns:a16="http://schemas.microsoft.com/office/drawing/2014/main" id="{E5828DAD-4108-808D-5E83-434CD07B7B73}"/>
              </a:ext>
            </a:extLst>
          </p:cNvPr>
          <p:cNvSpPr txBox="1">
            <a:spLocks noChangeArrowheads="1"/>
          </p:cNvSpPr>
          <p:nvPr/>
        </p:nvSpPr>
        <p:spPr bwMode="auto">
          <a:xfrm>
            <a:off x="1789899" y="4593557"/>
            <a:ext cx="1584325"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1006475" eaLnBrk="0" hangingPunct="0">
              <a:defRPr sz="2000">
                <a:solidFill>
                  <a:schemeClr val="tx1"/>
                </a:solidFill>
                <a:latin typeface="Arial" panose="020B0604020202020204" pitchFamily="34" charset="0"/>
              </a:defRPr>
            </a:lvl1pPr>
            <a:lvl2pPr marL="742950" indent="-285750" defTabSz="1006475" eaLnBrk="0" hangingPunct="0">
              <a:defRPr sz="2000">
                <a:solidFill>
                  <a:schemeClr val="tx1"/>
                </a:solidFill>
                <a:latin typeface="Arial" panose="020B0604020202020204" pitchFamily="34" charset="0"/>
              </a:defRPr>
            </a:lvl2pPr>
            <a:lvl3pPr marL="1143000" indent="-228600" defTabSz="1006475" eaLnBrk="0" hangingPunct="0">
              <a:defRPr sz="2000">
                <a:solidFill>
                  <a:schemeClr val="tx1"/>
                </a:solidFill>
                <a:latin typeface="Arial" panose="020B0604020202020204" pitchFamily="34" charset="0"/>
              </a:defRPr>
            </a:lvl3pPr>
            <a:lvl4pPr marL="1600200" indent="-228600" defTabSz="1006475" eaLnBrk="0" hangingPunct="0">
              <a:defRPr sz="2000">
                <a:solidFill>
                  <a:schemeClr val="tx1"/>
                </a:solidFill>
                <a:latin typeface="Arial" panose="020B0604020202020204" pitchFamily="34" charset="0"/>
              </a:defRPr>
            </a:lvl4pPr>
            <a:lvl5pPr marL="2057400" indent="-228600" defTabSz="1006475" eaLnBrk="0" hangingPunct="0">
              <a:defRPr sz="2000">
                <a:solidFill>
                  <a:schemeClr val="tx1"/>
                </a:solidFill>
                <a:latin typeface="Arial" panose="020B0604020202020204" pitchFamily="34" charset="0"/>
              </a:defRPr>
            </a:lvl5pPr>
            <a:lvl6pPr marL="2514600" indent="-228600" defTabSz="1006475" eaLnBrk="0" fontAlgn="base" hangingPunct="0">
              <a:spcBef>
                <a:spcPct val="0"/>
              </a:spcBef>
              <a:spcAft>
                <a:spcPct val="0"/>
              </a:spcAft>
              <a:defRPr sz="2000">
                <a:solidFill>
                  <a:schemeClr val="tx1"/>
                </a:solidFill>
                <a:latin typeface="Arial" panose="020B0604020202020204" pitchFamily="34" charset="0"/>
              </a:defRPr>
            </a:lvl6pPr>
            <a:lvl7pPr marL="2971800" indent="-228600" defTabSz="1006475" eaLnBrk="0" fontAlgn="base" hangingPunct="0">
              <a:spcBef>
                <a:spcPct val="0"/>
              </a:spcBef>
              <a:spcAft>
                <a:spcPct val="0"/>
              </a:spcAft>
              <a:defRPr sz="2000">
                <a:solidFill>
                  <a:schemeClr val="tx1"/>
                </a:solidFill>
                <a:latin typeface="Arial" panose="020B0604020202020204" pitchFamily="34" charset="0"/>
              </a:defRPr>
            </a:lvl7pPr>
            <a:lvl8pPr marL="3429000" indent="-228600" defTabSz="1006475" eaLnBrk="0" fontAlgn="base" hangingPunct="0">
              <a:spcBef>
                <a:spcPct val="0"/>
              </a:spcBef>
              <a:spcAft>
                <a:spcPct val="0"/>
              </a:spcAft>
              <a:defRPr sz="2000">
                <a:solidFill>
                  <a:schemeClr val="tx1"/>
                </a:solidFill>
                <a:latin typeface="Arial" panose="020B0604020202020204" pitchFamily="34" charset="0"/>
              </a:defRPr>
            </a:lvl8pPr>
            <a:lvl9pPr marL="3886200" indent="-228600" defTabSz="1006475" eaLnBrk="0" fontAlgn="base" hangingPunct="0">
              <a:spcBef>
                <a:spcPct val="0"/>
              </a:spcBef>
              <a:spcAft>
                <a:spcPct val="0"/>
              </a:spcAft>
              <a:defRPr sz="2000">
                <a:solidFill>
                  <a:schemeClr val="tx1"/>
                </a:solidFill>
                <a:latin typeface="Arial" panose="020B0604020202020204" pitchFamily="34" charset="0"/>
              </a:defRPr>
            </a:lvl9pPr>
          </a:lstStyle>
          <a:p>
            <a:pPr eaLnBrk="1" hangingPunct="1">
              <a:lnSpc>
                <a:spcPct val="70000"/>
              </a:lnSpc>
              <a:spcBef>
                <a:spcPct val="50000"/>
              </a:spcBef>
            </a:pPr>
            <a:r>
              <a:rPr lang="en-US" altLang="es-ES" sz="1200" b="1" dirty="0"/>
              <a:t>Main Interlocks:</a:t>
            </a:r>
          </a:p>
          <a:p>
            <a:pPr eaLnBrk="1" hangingPunct="1">
              <a:lnSpc>
                <a:spcPct val="80000"/>
              </a:lnSpc>
              <a:spcBef>
                <a:spcPct val="50000"/>
              </a:spcBef>
              <a:buFontTx/>
              <a:buChar char="-"/>
            </a:pPr>
            <a:r>
              <a:rPr lang="en-US" altLang="es-ES" sz="1200" dirty="0"/>
              <a:t> Stop SR RF</a:t>
            </a:r>
          </a:p>
        </p:txBody>
      </p:sp>
      <p:sp>
        <p:nvSpPr>
          <p:cNvPr id="205" name="Text Box 38">
            <a:extLst>
              <a:ext uri="{FF2B5EF4-FFF2-40B4-BE49-F238E27FC236}">
                <a16:creationId xmlns:a16="http://schemas.microsoft.com/office/drawing/2014/main" id="{7AFB4B20-41CB-A714-B753-FD95A6401258}"/>
              </a:ext>
            </a:extLst>
          </p:cNvPr>
          <p:cNvSpPr txBox="1">
            <a:spLocks noChangeArrowheads="1"/>
          </p:cNvSpPr>
          <p:nvPr/>
        </p:nvSpPr>
        <p:spPr bwMode="auto">
          <a:xfrm>
            <a:off x="6345995" y="4593555"/>
            <a:ext cx="1584325" cy="7017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1006475" eaLnBrk="0" hangingPunct="0">
              <a:defRPr sz="2000">
                <a:solidFill>
                  <a:schemeClr val="tx1"/>
                </a:solidFill>
                <a:latin typeface="Arial" panose="020B0604020202020204" pitchFamily="34" charset="0"/>
              </a:defRPr>
            </a:lvl1pPr>
            <a:lvl2pPr marL="742950" indent="-285750" defTabSz="1006475" eaLnBrk="0" hangingPunct="0">
              <a:defRPr sz="2000">
                <a:solidFill>
                  <a:schemeClr val="tx1"/>
                </a:solidFill>
                <a:latin typeface="Arial" panose="020B0604020202020204" pitchFamily="34" charset="0"/>
              </a:defRPr>
            </a:lvl2pPr>
            <a:lvl3pPr marL="1143000" indent="-228600" defTabSz="1006475" eaLnBrk="0" hangingPunct="0">
              <a:defRPr sz="2000">
                <a:solidFill>
                  <a:schemeClr val="tx1"/>
                </a:solidFill>
                <a:latin typeface="Arial" panose="020B0604020202020204" pitchFamily="34" charset="0"/>
              </a:defRPr>
            </a:lvl3pPr>
            <a:lvl4pPr marL="1600200" indent="-228600" defTabSz="1006475" eaLnBrk="0" hangingPunct="0">
              <a:defRPr sz="2000">
                <a:solidFill>
                  <a:schemeClr val="tx1"/>
                </a:solidFill>
                <a:latin typeface="Arial" panose="020B0604020202020204" pitchFamily="34" charset="0"/>
              </a:defRPr>
            </a:lvl4pPr>
            <a:lvl5pPr marL="2057400" indent="-228600" defTabSz="1006475" eaLnBrk="0" hangingPunct="0">
              <a:defRPr sz="2000">
                <a:solidFill>
                  <a:schemeClr val="tx1"/>
                </a:solidFill>
                <a:latin typeface="Arial" panose="020B0604020202020204" pitchFamily="34" charset="0"/>
              </a:defRPr>
            </a:lvl5pPr>
            <a:lvl6pPr marL="2514600" indent="-228600" defTabSz="1006475" eaLnBrk="0" fontAlgn="base" hangingPunct="0">
              <a:spcBef>
                <a:spcPct val="0"/>
              </a:spcBef>
              <a:spcAft>
                <a:spcPct val="0"/>
              </a:spcAft>
              <a:defRPr sz="2000">
                <a:solidFill>
                  <a:schemeClr val="tx1"/>
                </a:solidFill>
                <a:latin typeface="Arial" panose="020B0604020202020204" pitchFamily="34" charset="0"/>
              </a:defRPr>
            </a:lvl6pPr>
            <a:lvl7pPr marL="2971800" indent="-228600" defTabSz="1006475" eaLnBrk="0" fontAlgn="base" hangingPunct="0">
              <a:spcBef>
                <a:spcPct val="0"/>
              </a:spcBef>
              <a:spcAft>
                <a:spcPct val="0"/>
              </a:spcAft>
              <a:defRPr sz="2000">
                <a:solidFill>
                  <a:schemeClr val="tx1"/>
                </a:solidFill>
                <a:latin typeface="Arial" panose="020B0604020202020204" pitchFamily="34" charset="0"/>
              </a:defRPr>
            </a:lvl7pPr>
            <a:lvl8pPr marL="3429000" indent="-228600" defTabSz="1006475" eaLnBrk="0" fontAlgn="base" hangingPunct="0">
              <a:spcBef>
                <a:spcPct val="0"/>
              </a:spcBef>
              <a:spcAft>
                <a:spcPct val="0"/>
              </a:spcAft>
              <a:defRPr sz="2000">
                <a:solidFill>
                  <a:schemeClr val="tx1"/>
                </a:solidFill>
                <a:latin typeface="Arial" panose="020B0604020202020204" pitchFamily="34" charset="0"/>
              </a:defRPr>
            </a:lvl8pPr>
            <a:lvl9pPr marL="3886200" indent="-228600" defTabSz="1006475" eaLnBrk="0" fontAlgn="base" hangingPunct="0">
              <a:spcBef>
                <a:spcPct val="0"/>
              </a:spcBef>
              <a:spcAft>
                <a:spcPct val="0"/>
              </a:spcAft>
              <a:defRPr sz="2000">
                <a:solidFill>
                  <a:schemeClr val="tx1"/>
                </a:solidFill>
                <a:latin typeface="Arial" panose="020B0604020202020204" pitchFamily="34" charset="0"/>
              </a:defRPr>
            </a:lvl9pPr>
          </a:lstStyle>
          <a:p>
            <a:pPr eaLnBrk="1" hangingPunct="1">
              <a:lnSpc>
                <a:spcPct val="70000"/>
              </a:lnSpc>
              <a:spcBef>
                <a:spcPct val="50000"/>
              </a:spcBef>
            </a:pPr>
            <a:r>
              <a:rPr lang="en-US" altLang="es-ES" sz="1200" b="1" dirty="0"/>
              <a:t>Main Interlocks:</a:t>
            </a:r>
          </a:p>
          <a:p>
            <a:pPr eaLnBrk="1" hangingPunct="1">
              <a:lnSpc>
                <a:spcPct val="80000"/>
              </a:lnSpc>
              <a:spcBef>
                <a:spcPct val="50000"/>
              </a:spcBef>
              <a:buFontTx/>
              <a:buChar char="-"/>
            </a:pPr>
            <a:r>
              <a:rPr lang="en-US" altLang="es-ES" sz="1200" dirty="0"/>
              <a:t> Stop Motors</a:t>
            </a:r>
          </a:p>
          <a:p>
            <a:pPr eaLnBrk="1" hangingPunct="1">
              <a:lnSpc>
                <a:spcPct val="80000"/>
              </a:lnSpc>
              <a:spcBef>
                <a:spcPct val="50000"/>
              </a:spcBef>
              <a:buFontTx/>
              <a:buChar char="-"/>
            </a:pPr>
            <a:r>
              <a:rPr lang="en-US" altLang="es-ES" sz="1200" dirty="0"/>
              <a:t> Stop PC</a:t>
            </a:r>
          </a:p>
        </p:txBody>
      </p:sp>
      <p:sp>
        <p:nvSpPr>
          <p:cNvPr id="206" name="Text Box 38">
            <a:extLst>
              <a:ext uri="{FF2B5EF4-FFF2-40B4-BE49-F238E27FC236}">
                <a16:creationId xmlns:a16="http://schemas.microsoft.com/office/drawing/2014/main" id="{59486BDD-C94B-6877-8BE5-3479DCC03396}"/>
              </a:ext>
            </a:extLst>
          </p:cNvPr>
          <p:cNvSpPr txBox="1">
            <a:spLocks noChangeArrowheads="1"/>
          </p:cNvSpPr>
          <p:nvPr/>
        </p:nvSpPr>
        <p:spPr bwMode="auto">
          <a:xfrm>
            <a:off x="7832888" y="4593557"/>
            <a:ext cx="1584325" cy="7017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1006475" eaLnBrk="0" hangingPunct="0">
              <a:defRPr sz="2000">
                <a:solidFill>
                  <a:schemeClr val="tx1"/>
                </a:solidFill>
                <a:latin typeface="Arial" panose="020B0604020202020204" pitchFamily="34" charset="0"/>
              </a:defRPr>
            </a:lvl1pPr>
            <a:lvl2pPr marL="742950" indent="-285750" defTabSz="1006475" eaLnBrk="0" hangingPunct="0">
              <a:defRPr sz="2000">
                <a:solidFill>
                  <a:schemeClr val="tx1"/>
                </a:solidFill>
                <a:latin typeface="Arial" panose="020B0604020202020204" pitchFamily="34" charset="0"/>
              </a:defRPr>
            </a:lvl2pPr>
            <a:lvl3pPr marL="1143000" indent="-228600" defTabSz="1006475" eaLnBrk="0" hangingPunct="0">
              <a:defRPr sz="2000">
                <a:solidFill>
                  <a:schemeClr val="tx1"/>
                </a:solidFill>
                <a:latin typeface="Arial" panose="020B0604020202020204" pitchFamily="34" charset="0"/>
              </a:defRPr>
            </a:lvl3pPr>
            <a:lvl4pPr marL="1600200" indent="-228600" defTabSz="1006475" eaLnBrk="0" hangingPunct="0">
              <a:defRPr sz="2000">
                <a:solidFill>
                  <a:schemeClr val="tx1"/>
                </a:solidFill>
                <a:latin typeface="Arial" panose="020B0604020202020204" pitchFamily="34" charset="0"/>
              </a:defRPr>
            </a:lvl4pPr>
            <a:lvl5pPr marL="2057400" indent="-228600" defTabSz="1006475" eaLnBrk="0" hangingPunct="0">
              <a:defRPr sz="2000">
                <a:solidFill>
                  <a:schemeClr val="tx1"/>
                </a:solidFill>
                <a:latin typeface="Arial" panose="020B0604020202020204" pitchFamily="34" charset="0"/>
              </a:defRPr>
            </a:lvl5pPr>
            <a:lvl6pPr marL="2514600" indent="-228600" defTabSz="1006475" eaLnBrk="0" fontAlgn="base" hangingPunct="0">
              <a:spcBef>
                <a:spcPct val="0"/>
              </a:spcBef>
              <a:spcAft>
                <a:spcPct val="0"/>
              </a:spcAft>
              <a:defRPr sz="2000">
                <a:solidFill>
                  <a:schemeClr val="tx1"/>
                </a:solidFill>
                <a:latin typeface="Arial" panose="020B0604020202020204" pitchFamily="34" charset="0"/>
              </a:defRPr>
            </a:lvl6pPr>
            <a:lvl7pPr marL="2971800" indent="-228600" defTabSz="1006475" eaLnBrk="0" fontAlgn="base" hangingPunct="0">
              <a:spcBef>
                <a:spcPct val="0"/>
              </a:spcBef>
              <a:spcAft>
                <a:spcPct val="0"/>
              </a:spcAft>
              <a:defRPr sz="2000">
                <a:solidFill>
                  <a:schemeClr val="tx1"/>
                </a:solidFill>
                <a:latin typeface="Arial" panose="020B0604020202020204" pitchFamily="34" charset="0"/>
              </a:defRPr>
            </a:lvl7pPr>
            <a:lvl8pPr marL="3429000" indent="-228600" defTabSz="1006475" eaLnBrk="0" fontAlgn="base" hangingPunct="0">
              <a:spcBef>
                <a:spcPct val="0"/>
              </a:spcBef>
              <a:spcAft>
                <a:spcPct val="0"/>
              </a:spcAft>
              <a:defRPr sz="2000">
                <a:solidFill>
                  <a:schemeClr val="tx1"/>
                </a:solidFill>
                <a:latin typeface="Arial" panose="020B0604020202020204" pitchFamily="34" charset="0"/>
              </a:defRPr>
            </a:lvl8pPr>
            <a:lvl9pPr marL="3886200" indent="-228600" defTabSz="1006475" eaLnBrk="0" fontAlgn="base" hangingPunct="0">
              <a:spcBef>
                <a:spcPct val="0"/>
              </a:spcBef>
              <a:spcAft>
                <a:spcPct val="0"/>
              </a:spcAft>
              <a:defRPr sz="2000">
                <a:solidFill>
                  <a:schemeClr val="tx1"/>
                </a:solidFill>
                <a:latin typeface="Arial" panose="020B0604020202020204" pitchFamily="34" charset="0"/>
              </a:defRPr>
            </a:lvl9pPr>
          </a:lstStyle>
          <a:p>
            <a:pPr eaLnBrk="1" hangingPunct="1">
              <a:lnSpc>
                <a:spcPct val="70000"/>
              </a:lnSpc>
              <a:spcBef>
                <a:spcPct val="50000"/>
              </a:spcBef>
            </a:pPr>
            <a:r>
              <a:rPr lang="en-US" altLang="es-ES" sz="1200" b="1" dirty="0"/>
              <a:t>Main Interlocks:</a:t>
            </a:r>
          </a:p>
          <a:p>
            <a:pPr eaLnBrk="1" hangingPunct="1">
              <a:lnSpc>
                <a:spcPct val="80000"/>
              </a:lnSpc>
              <a:spcBef>
                <a:spcPct val="50000"/>
              </a:spcBef>
              <a:buFontTx/>
              <a:buChar char="-"/>
            </a:pPr>
            <a:r>
              <a:rPr lang="en-US" altLang="es-ES" sz="1200" dirty="0"/>
              <a:t> Close valves</a:t>
            </a:r>
          </a:p>
          <a:p>
            <a:pPr eaLnBrk="1" hangingPunct="1">
              <a:lnSpc>
                <a:spcPct val="80000"/>
              </a:lnSpc>
              <a:spcBef>
                <a:spcPct val="50000"/>
              </a:spcBef>
              <a:buFontTx/>
              <a:buChar char="-"/>
            </a:pPr>
            <a:r>
              <a:rPr lang="en-US" altLang="es-ES" sz="1200" dirty="0"/>
              <a:t> Close Shutters</a:t>
            </a:r>
          </a:p>
        </p:txBody>
      </p:sp>
      <p:sp>
        <p:nvSpPr>
          <p:cNvPr id="207" name="Text Box 38">
            <a:extLst>
              <a:ext uri="{FF2B5EF4-FFF2-40B4-BE49-F238E27FC236}">
                <a16:creationId xmlns:a16="http://schemas.microsoft.com/office/drawing/2014/main" id="{724C26C0-B839-24D8-A01C-17253875D4B5}"/>
              </a:ext>
            </a:extLst>
          </p:cNvPr>
          <p:cNvSpPr txBox="1">
            <a:spLocks noChangeArrowheads="1"/>
          </p:cNvSpPr>
          <p:nvPr/>
        </p:nvSpPr>
        <p:spPr bwMode="auto">
          <a:xfrm>
            <a:off x="9280025" y="4593558"/>
            <a:ext cx="1584325" cy="7017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1006475" eaLnBrk="0" hangingPunct="0">
              <a:defRPr sz="2000">
                <a:solidFill>
                  <a:schemeClr val="tx1"/>
                </a:solidFill>
                <a:latin typeface="Arial" panose="020B0604020202020204" pitchFamily="34" charset="0"/>
              </a:defRPr>
            </a:lvl1pPr>
            <a:lvl2pPr marL="742950" indent="-285750" defTabSz="1006475" eaLnBrk="0" hangingPunct="0">
              <a:defRPr sz="2000">
                <a:solidFill>
                  <a:schemeClr val="tx1"/>
                </a:solidFill>
                <a:latin typeface="Arial" panose="020B0604020202020204" pitchFamily="34" charset="0"/>
              </a:defRPr>
            </a:lvl2pPr>
            <a:lvl3pPr marL="1143000" indent="-228600" defTabSz="1006475" eaLnBrk="0" hangingPunct="0">
              <a:defRPr sz="2000">
                <a:solidFill>
                  <a:schemeClr val="tx1"/>
                </a:solidFill>
                <a:latin typeface="Arial" panose="020B0604020202020204" pitchFamily="34" charset="0"/>
              </a:defRPr>
            </a:lvl3pPr>
            <a:lvl4pPr marL="1600200" indent="-228600" defTabSz="1006475" eaLnBrk="0" hangingPunct="0">
              <a:defRPr sz="2000">
                <a:solidFill>
                  <a:schemeClr val="tx1"/>
                </a:solidFill>
                <a:latin typeface="Arial" panose="020B0604020202020204" pitchFamily="34" charset="0"/>
              </a:defRPr>
            </a:lvl4pPr>
            <a:lvl5pPr marL="2057400" indent="-228600" defTabSz="1006475" eaLnBrk="0" hangingPunct="0">
              <a:defRPr sz="2000">
                <a:solidFill>
                  <a:schemeClr val="tx1"/>
                </a:solidFill>
                <a:latin typeface="Arial" panose="020B0604020202020204" pitchFamily="34" charset="0"/>
              </a:defRPr>
            </a:lvl5pPr>
            <a:lvl6pPr marL="2514600" indent="-228600" defTabSz="1006475" eaLnBrk="0" fontAlgn="base" hangingPunct="0">
              <a:spcBef>
                <a:spcPct val="0"/>
              </a:spcBef>
              <a:spcAft>
                <a:spcPct val="0"/>
              </a:spcAft>
              <a:defRPr sz="2000">
                <a:solidFill>
                  <a:schemeClr val="tx1"/>
                </a:solidFill>
                <a:latin typeface="Arial" panose="020B0604020202020204" pitchFamily="34" charset="0"/>
              </a:defRPr>
            </a:lvl6pPr>
            <a:lvl7pPr marL="2971800" indent="-228600" defTabSz="1006475" eaLnBrk="0" fontAlgn="base" hangingPunct="0">
              <a:spcBef>
                <a:spcPct val="0"/>
              </a:spcBef>
              <a:spcAft>
                <a:spcPct val="0"/>
              </a:spcAft>
              <a:defRPr sz="2000">
                <a:solidFill>
                  <a:schemeClr val="tx1"/>
                </a:solidFill>
                <a:latin typeface="Arial" panose="020B0604020202020204" pitchFamily="34" charset="0"/>
              </a:defRPr>
            </a:lvl7pPr>
            <a:lvl8pPr marL="3429000" indent="-228600" defTabSz="1006475" eaLnBrk="0" fontAlgn="base" hangingPunct="0">
              <a:spcBef>
                <a:spcPct val="0"/>
              </a:spcBef>
              <a:spcAft>
                <a:spcPct val="0"/>
              </a:spcAft>
              <a:defRPr sz="2000">
                <a:solidFill>
                  <a:schemeClr val="tx1"/>
                </a:solidFill>
                <a:latin typeface="Arial" panose="020B0604020202020204" pitchFamily="34" charset="0"/>
              </a:defRPr>
            </a:lvl8pPr>
            <a:lvl9pPr marL="3886200" indent="-228600" defTabSz="1006475" eaLnBrk="0" fontAlgn="base" hangingPunct="0">
              <a:spcBef>
                <a:spcPct val="0"/>
              </a:spcBef>
              <a:spcAft>
                <a:spcPct val="0"/>
              </a:spcAft>
              <a:defRPr sz="2000">
                <a:solidFill>
                  <a:schemeClr val="tx1"/>
                </a:solidFill>
                <a:latin typeface="Arial" panose="020B0604020202020204" pitchFamily="34" charset="0"/>
              </a:defRPr>
            </a:lvl9pPr>
          </a:lstStyle>
          <a:p>
            <a:pPr eaLnBrk="1" hangingPunct="1">
              <a:lnSpc>
                <a:spcPct val="70000"/>
              </a:lnSpc>
              <a:spcBef>
                <a:spcPct val="50000"/>
              </a:spcBef>
            </a:pPr>
            <a:r>
              <a:rPr lang="en-US" altLang="es-ES" sz="1200" b="1" dirty="0"/>
              <a:t>Main Interlocks:</a:t>
            </a:r>
          </a:p>
          <a:p>
            <a:pPr eaLnBrk="1" hangingPunct="1">
              <a:lnSpc>
                <a:spcPct val="80000"/>
              </a:lnSpc>
              <a:spcBef>
                <a:spcPct val="50000"/>
              </a:spcBef>
              <a:buFontTx/>
              <a:buChar char="-"/>
            </a:pPr>
            <a:r>
              <a:rPr lang="en-US" altLang="es-ES" sz="1200" dirty="0"/>
              <a:t> Close Shutters</a:t>
            </a:r>
          </a:p>
          <a:p>
            <a:pPr eaLnBrk="1" hangingPunct="1">
              <a:lnSpc>
                <a:spcPct val="80000"/>
              </a:lnSpc>
              <a:spcBef>
                <a:spcPct val="50000"/>
              </a:spcBef>
              <a:buFontTx/>
              <a:buChar char="-"/>
            </a:pPr>
            <a:r>
              <a:rPr lang="en-US" altLang="es-ES" sz="1200" dirty="0"/>
              <a:t> Stop Motors</a:t>
            </a:r>
          </a:p>
        </p:txBody>
      </p:sp>
      <p:grpSp>
        <p:nvGrpSpPr>
          <p:cNvPr id="210" name="Group 3">
            <a:extLst>
              <a:ext uri="{FF2B5EF4-FFF2-40B4-BE49-F238E27FC236}">
                <a16:creationId xmlns:a16="http://schemas.microsoft.com/office/drawing/2014/main" id="{C45B51E8-D3CA-9697-01CA-7518636D37B3}"/>
              </a:ext>
            </a:extLst>
          </p:cNvPr>
          <p:cNvGrpSpPr>
            <a:grpSpLocks/>
          </p:cNvGrpSpPr>
          <p:nvPr/>
        </p:nvGrpSpPr>
        <p:grpSpPr bwMode="auto">
          <a:xfrm>
            <a:off x="3282956" y="2667723"/>
            <a:ext cx="1410360" cy="2918228"/>
            <a:chOff x="182" y="612"/>
            <a:chExt cx="998" cy="2721"/>
          </a:xfrm>
          <a:solidFill>
            <a:srgbClr val="FFFF00"/>
          </a:solidFill>
        </p:grpSpPr>
        <p:sp>
          <p:nvSpPr>
            <p:cNvPr id="211" name="Rectangle 4">
              <a:extLst>
                <a:ext uri="{FF2B5EF4-FFF2-40B4-BE49-F238E27FC236}">
                  <a16:creationId xmlns:a16="http://schemas.microsoft.com/office/drawing/2014/main" id="{D5DD66D5-E423-FC9B-E074-2BB319324797}"/>
                </a:ext>
              </a:extLst>
            </p:cNvPr>
            <p:cNvSpPr>
              <a:spLocks noChangeArrowheads="1"/>
            </p:cNvSpPr>
            <p:nvPr/>
          </p:nvSpPr>
          <p:spPr bwMode="auto">
            <a:xfrm>
              <a:off x="182" y="612"/>
              <a:ext cx="998" cy="2721"/>
            </a:xfrm>
            <a:prstGeom prst="rect">
              <a:avLst/>
            </a:prstGeom>
            <a:grp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2000">
                  <a:solidFill>
                    <a:schemeClr val="tx1"/>
                  </a:solidFill>
                  <a:latin typeface="Arial" panose="020B0604020202020204" pitchFamily="34" charset="0"/>
                </a:defRPr>
              </a:lvl1pPr>
              <a:lvl2pPr marL="742950" indent="-285750" eaLnBrk="0" hangingPunct="0">
                <a:defRPr sz="2000">
                  <a:solidFill>
                    <a:schemeClr val="tx1"/>
                  </a:solidFill>
                  <a:latin typeface="Arial" panose="020B0604020202020204" pitchFamily="34" charset="0"/>
                </a:defRPr>
              </a:lvl2pPr>
              <a:lvl3pPr marL="1143000" indent="-228600" eaLnBrk="0" hangingPunct="0">
                <a:defRPr sz="2000">
                  <a:solidFill>
                    <a:schemeClr val="tx1"/>
                  </a:solidFill>
                  <a:latin typeface="Arial" panose="020B0604020202020204" pitchFamily="34" charset="0"/>
                </a:defRPr>
              </a:lvl3pPr>
              <a:lvl4pPr marL="1600200" indent="-228600" eaLnBrk="0" hangingPunct="0">
                <a:defRPr sz="2000">
                  <a:solidFill>
                    <a:schemeClr val="tx1"/>
                  </a:solidFill>
                  <a:latin typeface="Arial" panose="020B0604020202020204" pitchFamily="34" charset="0"/>
                </a:defRPr>
              </a:lvl4pPr>
              <a:lvl5pPr marL="2057400" indent="-228600" eaLnBrk="0" hangingPunct="0">
                <a:defRPr sz="2000">
                  <a:solidFill>
                    <a:schemeClr val="tx1"/>
                  </a:solidFill>
                  <a:latin typeface="Arial" panose="020B0604020202020204" pitchFamily="34" charset="0"/>
                </a:defRPr>
              </a:lvl5pPr>
              <a:lvl6pPr marL="2514600" indent="-228600" eaLnBrk="0" fontAlgn="base" hangingPunct="0">
                <a:spcBef>
                  <a:spcPct val="0"/>
                </a:spcBef>
                <a:spcAft>
                  <a:spcPct val="0"/>
                </a:spcAft>
                <a:defRPr sz="2000">
                  <a:solidFill>
                    <a:schemeClr val="tx1"/>
                  </a:solidFill>
                  <a:latin typeface="Arial" panose="020B0604020202020204" pitchFamily="34" charset="0"/>
                </a:defRPr>
              </a:lvl6pPr>
              <a:lvl7pPr marL="2971800" indent="-228600" eaLnBrk="0" fontAlgn="base" hangingPunct="0">
                <a:spcBef>
                  <a:spcPct val="0"/>
                </a:spcBef>
                <a:spcAft>
                  <a:spcPct val="0"/>
                </a:spcAft>
                <a:defRPr sz="2000">
                  <a:solidFill>
                    <a:schemeClr val="tx1"/>
                  </a:solidFill>
                  <a:latin typeface="Arial" panose="020B0604020202020204" pitchFamily="34" charset="0"/>
                </a:defRPr>
              </a:lvl7pPr>
              <a:lvl8pPr marL="3429000" indent="-228600" eaLnBrk="0" fontAlgn="base" hangingPunct="0">
                <a:spcBef>
                  <a:spcPct val="0"/>
                </a:spcBef>
                <a:spcAft>
                  <a:spcPct val="0"/>
                </a:spcAft>
                <a:defRPr sz="2000">
                  <a:solidFill>
                    <a:schemeClr val="tx1"/>
                  </a:solidFill>
                  <a:latin typeface="Arial" panose="020B0604020202020204" pitchFamily="34" charset="0"/>
                </a:defRPr>
              </a:lvl8pPr>
              <a:lvl9pPr marL="3886200" indent="-228600" eaLnBrk="0" fontAlgn="base" hangingPunct="0">
                <a:spcBef>
                  <a:spcPct val="0"/>
                </a:spcBef>
                <a:spcAft>
                  <a:spcPct val="0"/>
                </a:spcAft>
                <a:defRPr sz="2000">
                  <a:solidFill>
                    <a:schemeClr val="tx1"/>
                  </a:solidFill>
                  <a:latin typeface="Arial" panose="020B0604020202020204" pitchFamily="34" charset="0"/>
                </a:defRPr>
              </a:lvl9pPr>
            </a:lstStyle>
            <a:p>
              <a:pPr eaLnBrk="1" hangingPunct="1"/>
              <a:endParaRPr lang="en-US" altLang="es-ES"/>
            </a:p>
          </p:txBody>
        </p:sp>
        <p:sp>
          <p:nvSpPr>
            <p:cNvPr id="212" name="Text Box 5">
              <a:extLst>
                <a:ext uri="{FF2B5EF4-FFF2-40B4-BE49-F238E27FC236}">
                  <a16:creationId xmlns:a16="http://schemas.microsoft.com/office/drawing/2014/main" id="{78F3D500-8BCC-4449-2F40-D6532537FE93}"/>
                </a:ext>
              </a:extLst>
            </p:cNvPr>
            <p:cNvSpPr txBox="1">
              <a:spLocks noChangeArrowheads="1"/>
            </p:cNvSpPr>
            <p:nvPr/>
          </p:nvSpPr>
          <p:spPr bwMode="auto">
            <a:xfrm>
              <a:off x="236" y="634"/>
              <a:ext cx="892" cy="588"/>
            </a:xfrm>
            <a:prstGeom prst="rect">
              <a:avLst/>
            </a:prstGeom>
            <a:grp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defTabSz="1006475" eaLnBrk="0" hangingPunct="0">
                <a:defRPr sz="2000">
                  <a:solidFill>
                    <a:schemeClr val="tx1"/>
                  </a:solidFill>
                  <a:latin typeface="Arial" panose="020B0604020202020204" pitchFamily="34" charset="0"/>
                </a:defRPr>
              </a:lvl1pPr>
              <a:lvl2pPr marL="742950" indent="-285750" defTabSz="1006475" eaLnBrk="0" hangingPunct="0">
                <a:defRPr sz="2000">
                  <a:solidFill>
                    <a:schemeClr val="tx1"/>
                  </a:solidFill>
                  <a:latin typeface="Arial" panose="020B0604020202020204" pitchFamily="34" charset="0"/>
                </a:defRPr>
              </a:lvl2pPr>
              <a:lvl3pPr marL="1143000" indent="-228600" defTabSz="1006475" eaLnBrk="0" hangingPunct="0">
                <a:defRPr sz="2000">
                  <a:solidFill>
                    <a:schemeClr val="tx1"/>
                  </a:solidFill>
                  <a:latin typeface="Arial" panose="020B0604020202020204" pitchFamily="34" charset="0"/>
                </a:defRPr>
              </a:lvl3pPr>
              <a:lvl4pPr marL="1600200" indent="-228600" defTabSz="1006475" eaLnBrk="0" hangingPunct="0">
                <a:defRPr sz="2000">
                  <a:solidFill>
                    <a:schemeClr val="tx1"/>
                  </a:solidFill>
                  <a:latin typeface="Arial" panose="020B0604020202020204" pitchFamily="34" charset="0"/>
                </a:defRPr>
              </a:lvl4pPr>
              <a:lvl5pPr marL="2057400" indent="-228600" defTabSz="1006475" eaLnBrk="0" hangingPunct="0">
                <a:defRPr sz="2000">
                  <a:solidFill>
                    <a:schemeClr val="tx1"/>
                  </a:solidFill>
                  <a:latin typeface="Arial" panose="020B0604020202020204" pitchFamily="34" charset="0"/>
                </a:defRPr>
              </a:lvl5pPr>
              <a:lvl6pPr marL="2514600" indent="-228600" defTabSz="1006475" eaLnBrk="0" fontAlgn="base" hangingPunct="0">
                <a:spcBef>
                  <a:spcPct val="0"/>
                </a:spcBef>
                <a:spcAft>
                  <a:spcPct val="0"/>
                </a:spcAft>
                <a:defRPr sz="2000">
                  <a:solidFill>
                    <a:schemeClr val="tx1"/>
                  </a:solidFill>
                  <a:latin typeface="Arial" panose="020B0604020202020204" pitchFamily="34" charset="0"/>
                </a:defRPr>
              </a:lvl6pPr>
              <a:lvl7pPr marL="2971800" indent="-228600" defTabSz="1006475" eaLnBrk="0" fontAlgn="base" hangingPunct="0">
                <a:spcBef>
                  <a:spcPct val="0"/>
                </a:spcBef>
                <a:spcAft>
                  <a:spcPct val="0"/>
                </a:spcAft>
                <a:defRPr sz="2000">
                  <a:solidFill>
                    <a:schemeClr val="tx1"/>
                  </a:solidFill>
                  <a:latin typeface="Arial" panose="020B0604020202020204" pitchFamily="34" charset="0"/>
                </a:defRPr>
              </a:lvl7pPr>
              <a:lvl8pPr marL="3429000" indent="-228600" defTabSz="1006475" eaLnBrk="0" fontAlgn="base" hangingPunct="0">
                <a:spcBef>
                  <a:spcPct val="0"/>
                </a:spcBef>
                <a:spcAft>
                  <a:spcPct val="0"/>
                </a:spcAft>
                <a:defRPr sz="2000">
                  <a:solidFill>
                    <a:schemeClr val="tx1"/>
                  </a:solidFill>
                  <a:latin typeface="Arial" panose="020B0604020202020204" pitchFamily="34" charset="0"/>
                </a:defRPr>
              </a:lvl8pPr>
              <a:lvl9pPr marL="3886200" indent="-228600" defTabSz="1006475" eaLnBrk="0" fontAlgn="base" hangingPunct="0">
                <a:spcBef>
                  <a:spcPct val="0"/>
                </a:spcBef>
                <a:spcAft>
                  <a:spcPct val="0"/>
                </a:spcAft>
                <a:defRPr sz="2000">
                  <a:solidFill>
                    <a:schemeClr val="tx1"/>
                  </a:solidFill>
                  <a:latin typeface="Arial" panose="020B0604020202020204" pitchFamily="34" charset="0"/>
                </a:defRPr>
              </a:lvl9pPr>
            </a:lstStyle>
            <a:p>
              <a:pPr algn="ctr" eaLnBrk="1" hangingPunct="1">
                <a:spcBef>
                  <a:spcPct val="50000"/>
                </a:spcBef>
              </a:pPr>
              <a:r>
                <a:rPr lang="en-US" altLang="es-ES" sz="1400" b="1" dirty="0"/>
                <a:t>Magnets-PC</a:t>
              </a:r>
            </a:p>
            <a:p>
              <a:pPr algn="ctr" eaLnBrk="1" hangingPunct="1">
                <a:spcBef>
                  <a:spcPct val="50000"/>
                </a:spcBef>
              </a:pPr>
              <a:endParaRPr lang="es-ES" altLang="es-ES" sz="1400" b="1" dirty="0"/>
            </a:p>
          </p:txBody>
        </p:sp>
        <p:sp>
          <p:nvSpPr>
            <p:cNvPr id="213" name="Text Box 6">
              <a:extLst>
                <a:ext uri="{FF2B5EF4-FFF2-40B4-BE49-F238E27FC236}">
                  <a16:creationId xmlns:a16="http://schemas.microsoft.com/office/drawing/2014/main" id="{D858FF58-353F-C537-820C-863EE694635F}"/>
                </a:ext>
              </a:extLst>
            </p:cNvPr>
            <p:cNvSpPr txBox="1">
              <a:spLocks noChangeArrowheads="1"/>
            </p:cNvSpPr>
            <p:nvPr/>
          </p:nvSpPr>
          <p:spPr bwMode="auto">
            <a:xfrm>
              <a:off x="268" y="865"/>
              <a:ext cx="817" cy="196"/>
            </a:xfrm>
            <a:prstGeom prst="rect">
              <a:avLst/>
            </a:prstGeom>
            <a:grp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defTabSz="1006475" eaLnBrk="0" hangingPunct="0">
                <a:defRPr sz="2000">
                  <a:solidFill>
                    <a:schemeClr val="tx1"/>
                  </a:solidFill>
                  <a:latin typeface="Arial" panose="020B0604020202020204" pitchFamily="34" charset="0"/>
                </a:defRPr>
              </a:lvl1pPr>
              <a:lvl2pPr marL="742950" indent="-285750" defTabSz="1006475" eaLnBrk="0" hangingPunct="0">
                <a:defRPr sz="2000">
                  <a:solidFill>
                    <a:schemeClr val="tx1"/>
                  </a:solidFill>
                  <a:latin typeface="Arial" panose="020B0604020202020204" pitchFamily="34" charset="0"/>
                </a:defRPr>
              </a:lvl2pPr>
              <a:lvl3pPr marL="1143000" indent="-228600" defTabSz="1006475" eaLnBrk="0" hangingPunct="0">
                <a:defRPr sz="2000">
                  <a:solidFill>
                    <a:schemeClr val="tx1"/>
                  </a:solidFill>
                  <a:latin typeface="Arial" panose="020B0604020202020204" pitchFamily="34" charset="0"/>
                </a:defRPr>
              </a:lvl3pPr>
              <a:lvl4pPr marL="1600200" indent="-228600" defTabSz="1006475" eaLnBrk="0" hangingPunct="0">
                <a:defRPr sz="2000">
                  <a:solidFill>
                    <a:schemeClr val="tx1"/>
                  </a:solidFill>
                  <a:latin typeface="Arial" panose="020B0604020202020204" pitchFamily="34" charset="0"/>
                </a:defRPr>
              </a:lvl4pPr>
              <a:lvl5pPr marL="2057400" indent="-228600" defTabSz="1006475" eaLnBrk="0" hangingPunct="0">
                <a:defRPr sz="2000">
                  <a:solidFill>
                    <a:schemeClr val="tx1"/>
                  </a:solidFill>
                  <a:latin typeface="Arial" panose="020B0604020202020204" pitchFamily="34" charset="0"/>
                </a:defRPr>
              </a:lvl5pPr>
              <a:lvl6pPr marL="2514600" indent="-228600" defTabSz="1006475" eaLnBrk="0" fontAlgn="base" hangingPunct="0">
                <a:spcBef>
                  <a:spcPct val="0"/>
                </a:spcBef>
                <a:spcAft>
                  <a:spcPct val="0"/>
                </a:spcAft>
                <a:defRPr sz="2000">
                  <a:solidFill>
                    <a:schemeClr val="tx1"/>
                  </a:solidFill>
                  <a:latin typeface="Arial" panose="020B0604020202020204" pitchFamily="34" charset="0"/>
                </a:defRPr>
              </a:lvl6pPr>
              <a:lvl7pPr marL="2971800" indent="-228600" defTabSz="1006475" eaLnBrk="0" fontAlgn="base" hangingPunct="0">
                <a:spcBef>
                  <a:spcPct val="0"/>
                </a:spcBef>
                <a:spcAft>
                  <a:spcPct val="0"/>
                </a:spcAft>
                <a:defRPr sz="2000">
                  <a:solidFill>
                    <a:schemeClr val="tx1"/>
                  </a:solidFill>
                  <a:latin typeface="Arial" panose="020B0604020202020204" pitchFamily="34" charset="0"/>
                </a:defRPr>
              </a:lvl7pPr>
              <a:lvl8pPr marL="3429000" indent="-228600" defTabSz="1006475" eaLnBrk="0" fontAlgn="base" hangingPunct="0">
                <a:spcBef>
                  <a:spcPct val="0"/>
                </a:spcBef>
                <a:spcAft>
                  <a:spcPct val="0"/>
                </a:spcAft>
                <a:defRPr sz="2000">
                  <a:solidFill>
                    <a:schemeClr val="tx1"/>
                  </a:solidFill>
                  <a:latin typeface="Arial" panose="020B0604020202020204" pitchFamily="34" charset="0"/>
                </a:defRPr>
              </a:lvl8pPr>
              <a:lvl9pPr marL="3886200" indent="-228600" defTabSz="1006475" eaLnBrk="0" fontAlgn="base" hangingPunct="0">
                <a:spcBef>
                  <a:spcPct val="0"/>
                </a:spcBef>
                <a:spcAft>
                  <a:spcPct val="0"/>
                </a:spcAft>
                <a:defRPr sz="2000">
                  <a:solidFill>
                    <a:schemeClr val="tx1"/>
                  </a:solidFill>
                  <a:latin typeface="Arial" panose="020B0604020202020204" pitchFamily="34" charset="0"/>
                </a:defRPr>
              </a:lvl9pPr>
            </a:lstStyle>
            <a:p>
              <a:pPr algn="ctr" eaLnBrk="1" hangingPunct="1">
                <a:lnSpc>
                  <a:spcPct val="60000"/>
                </a:lnSpc>
                <a:spcBef>
                  <a:spcPct val="50000"/>
                </a:spcBef>
              </a:pPr>
              <a:r>
                <a:rPr lang="en-US" altLang="es-ES" sz="1200" b="1" dirty="0"/>
                <a:t>2 CPUs</a:t>
              </a:r>
            </a:p>
          </p:txBody>
        </p:sp>
        <p:sp>
          <p:nvSpPr>
            <p:cNvPr id="214" name="Text Box 7">
              <a:extLst>
                <a:ext uri="{FF2B5EF4-FFF2-40B4-BE49-F238E27FC236}">
                  <a16:creationId xmlns:a16="http://schemas.microsoft.com/office/drawing/2014/main" id="{A6E0D290-C19A-B36C-7054-F23C55ABB92D}"/>
                </a:ext>
              </a:extLst>
            </p:cNvPr>
            <p:cNvSpPr txBox="1">
              <a:spLocks noChangeArrowheads="1"/>
            </p:cNvSpPr>
            <p:nvPr/>
          </p:nvSpPr>
          <p:spPr bwMode="auto">
            <a:xfrm>
              <a:off x="222" y="995"/>
              <a:ext cx="953" cy="416"/>
            </a:xfrm>
            <a:prstGeom prst="rect">
              <a:avLst/>
            </a:prstGeom>
            <a:grp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1006475" eaLnBrk="0" hangingPunct="0">
                <a:defRPr sz="2000">
                  <a:solidFill>
                    <a:schemeClr val="tx1"/>
                  </a:solidFill>
                  <a:latin typeface="Arial" panose="020B0604020202020204" pitchFamily="34" charset="0"/>
                </a:defRPr>
              </a:lvl1pPr>
              <a:lvl2pPr marL="742950" indent="-285750" defTabSz="1006475" eaLnBrk="0" hangingPunct="0">
                <a:defRPr sz="2000">
                  <a:solidFill>
                    <a:schemeClr val="tx1"/>
                  </a:solidFill>
                  <a:latin typeface="Arial" panose="020B0604020202020204" pitchFamily="34" charset="0"/>
                </a:defRPr>
              </a:lvl2pPr>
              <a:lvl3pPr marL="1143000" indent="-228600" defTabSz="1006475" eaLnBrk="0" hangingPunct="0">
                <a:defRPr sz="2000">
                  <a:solidFill>
                    <a:schemeClr val="tx1"/>
                  </a:solidFill>
                  <a:latin typeface="Arial" panose="020B0604020202020204" pitchFamily="34" charset="0"/>
                </a:defRPr>
              </a:lvl3pPr>
              <a:lvl4pPr marL="1600200" indent="-228600" defTabSz="1006475" eaLnBrk="0" hangingPunct="0">
                <a:defRPr sz="2000">
                  <a:solidFill>
                    <a:schemeClr val="tx1"/>
                  </a:solidFill>
                  <a:latin typeface="Arial" panose="020B0604020202020204" pitchFamily="34" charset="0"/>
                </a:defRPr>
              </a:lvl4pPr>
              <a:lvl5pPr marL="2057400" indent="-228600" defTabSz="1006475" eaLnBrk="0" hangingPunct="0">
                <a:defRPr sz="2000">
                  <a:solidFill>
                    <a:schemeClr val="tx1"/>
                  </a:solidFill>
                  <a:latin typeface="Arial" panose="020B0604020202020204" pitchFamily="34" charset="0"/>
                </a:defRPr>
              </a:lvl5pPr>
              <a:lvl6pPr marL="2514600" indent="-228600" defTabSz="1006475" eaLnBrk="0" fontAlgn="base" hangingPunct="0">
                <a:spcBef>
                  <a:spcPct val="0"/>
                </a:spcBef>
                <a:spcAft>
                  <a:spcPct val="0"/>
                </a:spcAft>
                <a:defRPr sz="2000">
                  <a:solidFill>
                    <a:schemeClr val="tx1"/>
                  </a:solidFill>
                  <a:latin typeface="Arial" panose="020B0604020202020204" pitchFamily="34" charset="0"/>
                </a:defRPr>
              </a:lvl6pPr>
              <a:lvl7pPr marL="2971800" indent="-228600" defTabSz="1006475" eaLnBrk="0" fontAlgn="base" hangingPunct="0">
                <a:spcBef>
                  <a:spcPct val="0"/>
                </a:spcBef>
                <a:spcAft>
                  <a:spcPct val="0"/>
                </a:spcAft>
                <a:defRPr sz="2000">
                  <a:solidFill>
                    <a:schemeClr val="tx1"/>
                  </a:solidFill>
                  <a:latin typeface="Arial" panose="020B0604020202020204" pitchFamily="34" charset="0"/>
                </a:defRPr>
              </a:lvl7pPr>
              <a:lvl8pPr marL="3429000" indent="-228600" defTabSz="1006475" eaLnBrk="0" fontAlgn="base" hangingPunct="0">
                <a:spcBef>
                  <a:spcPct val="0"/>
                </a:spcBef>
                <a:spcAft>
                  <a:spcPct val="0"/>
                </a:spcAft>
                <a:defRPr sz="2000">
                  <a:solidFill>
                    <a:schemeClr val="tx1"/>
                  </a:solidFill>
                  <a:latin typeface="Arial" panose="020B0604020202020204" pitchFamily="34" charset="0"/>
                </a:defRPr>
              </a:lvl8pPr>
              <a:lvl9pPr marL="3886200" indent="-228600" defTabSz="1006475" eaLnBrk="0" fontAlgn="base" hangingPunct="0">
                <a:spcBef>
                  <a:spcPct val="0"/>
                </a:spcBef>
                <a:spcAft>
                  <a:spcPct val="0"/>
                </a:spcAft>
                <a:defRPr sz="2000">
                  <a:solidFill>
                    <a:schemeClr val="tx1"/>
                  </a:solidFill>
                  <a:latin typeface="Arial" panose="020B0604020202020204" pitchFamily="34" charset="0"/>
                </a:defRPr>
              </a:lvl9pPr>
            </a:lstStyle>
            <a:p>
              <a:pPr eaLnBrk="1" hangingPunct="1">
                <a:lnSpc>
                  <a:spcPct val="70000"/>
                </a:lnSpc>
                <a:spcBef>
                  <a:spcPct val="50000"/>
                </a:spcBef>
                <a:buFontTx/>
                <a:buChar char="-"/>
              </a:pPr>
              <a:r>
                <a:rPr lang="en-US" altLang="es-ES" sz="1200" dirty="0"/>
                <a:t> Flow  </a:t>
              </a:r>
            </a:p>
            <a:p>
              <a:pPr eaLnBrk="1" hangingPunct="1">
                <a:lnSpc>
                  <a:spcPct val="70000"/>
                </a:lnSpc>
                <a:spcBef>
                  <a:spcPct val="50000"/>
                </a:spcBef>
                <a:buFontTx/>
                <a:buChar char="-"/>
              </a:pPr>
              <a:r>
                <a:rPr lang="en-US" altLang="es-ES" sz="1200" dirty="0"/>
                <a:t> Temperature </a:t>
              </a:r>
            </a:p>
          </p:txBody>
        </p:sp>
      </p:grpSp>
      <p:sp>
        <p:nvSpPr>
          <p:cNvPr id="215" name="Text Box 38">
            <a:extLst>
              <a:ext uri="{FF2B5EF4-FFF2-40B4-BE49-F238E27FC236}">
                <a16:creationId xmlns:a16="http://schemas.microsoft.com/office/drawing/2014/main" id="{977371EE-0F1F-A284-1388-78D08E730B9E}"/>
              </a:ext>
            </a:extLst>
          </p:cNvPr>
          <p:cNvSpPr txBox="1">
            <a:spLocks noChangeArrowheads="1"/>
          </p:cNvSpPr>
          <p:nvPr/>
        </p:nvSpPr>
        <p:spPr bwMode="auto">
          <a:xfrm>
            <a:off x="3286054" y="4594882"/>
            <a:ext cx="1584325"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1006475" eaLnBrk="0" hangingPunct="0">
              <a:defRPr sz="2000">
                <a:solidFill>
                  <a:schemeClr val="tx1"/>
                </a:solidFill>
                <a:latin typeface="Arial" panose="020B0604020202020204" pitchFamily="34" charset="0"/>
              </a:defRPr>
            </a:lvl1pPr>
            <a:lvl2pPr marL="742950" indent="-285750" defTabSz="1006475" eaLnBrk="0" hangingPunct="0">
              <a:defRPr sz="2000">
                <a:solidFill>
                  <a:schemeClr val="tx1"/>
                </a:solidFill>
                <a:latin typeface="Arial" panose="020B0604020202020204" pitchFamily="34" charset="0"/>
              </a:defRPr>
            </a:lvl2pPr>
            <a:lvl3pPr marL="1143000" indent="-228600" defTabSz="1006475" eaLnBrk="0" hangingPunct="0">
              <a:defRPr sz="2000">
                <a:solidFill>
                  <a:schemeClr val="tx1"/>
                </a:solidFill>
                <a:latin typeface="Arial" panose="020B0604020202020204" pitchFamily="34" charset="0"/>
              </a:defRPr>
            </a:lvl3pPr>
            <a:lvl4pPr marL="1600200" indent="-228600" defTabSz="1006475" eaLnBrk="0" hangingPunct="0">
              <a:defRPr sz="2000">
                <a:solidFill>
                  <a:schemeClr val="tx1"/>
                </a:solidFill>
                <a:latin typeface="Arial" panose="020B0604020202020204" pitchFamily="34" charset="0"/>
              </a:defRPr>
            </a:lvl4pPr>
            <a:lvl5pPr marL="2057400" indent="-228600" defTabSz="1006475" eaLnBrk="0" hangingPunct="0">
              <a:defRPr sz="2000">
                <a:solidFill>
                  <a:schemeClr val="tx1"/>
                </a:solidFill>
                <a:latin typeface="Arial" panose="020B0604020202020204" pitchFamily="34" charset="0"/>
              </a:defRPr>
            </a:lvl5pPr>
            <a:lvl6pPr marL="2514600" indent="-228600" defTabSz="1006475" eaLnBrk="0" fontAlgn="base" hangingPunct="0">
              <a:spcBef>
                <a:spcPct val="0"/>
              </a:spcBef>
              <a:spcAft>
                <a:spcPct val="0"/>
              </a:spcAft>
              <a:defRPr sz="2000">
                <a:solidFill>
                  <a:schemeClr val="tx1"/>
                </a:solidFill>
                <a:latin typeface="Arial" panose="020B0604020202020204" pitchFamily="34" charset="0"/>
              </a:defRPr>
            </a:lvl6pPr>
            <a:lvl7pPr marL="2971800" indent="-228600" defTabSz="1006475" eaLnBrk="0" fontAlgn="base" hangingPunct="0">
              <a:spcBef>
                <a:spcPct val="0"/>
              </a:spcBef>
              <a:spcAft>
                <a:spcPct val="0"/>
              </a:spcAft>
              <a:defRPr sz="2000">
                <a:solidFill>
                  <a:schemeClr val="tx1"/>
                </a:solidFill>
                <a:latin typeface="Arial" panose="020B0604020202020204" pitchFamily="34" charset="0"/>
              </a:defRPr>
            </a:lvl7pPr>
            <a:lvl8pPr marL="3429000" indent="-228600" defTabSz="1006475" eaLnBrk="0" fontAlgn="base" hangingPunct="0">
              <a:spcBef>
                <a:spcPct val="0"/>
              </a:spcBef>
              <a:spcAft>
                <a:spcPct val="0"/>
              </a:spcAft>
              <a:defRPr sz="2000">
                <a:solidFill>
                  <a:schemeClr val="tx1"/>
                </a:solidFill>
                <a:latin typeface="Arial" panose="020B0604020202020204" pitchFamily="34" charset="0"/>
              </a:defRPr>
            </a:lvl8pPr>
            <a:lvl9pPr marL="3886200" indent="-228600" defTabSz="1006475" eaLnBrk="0" fontAlgn="base" hangingPunct="0">
              <a:spcBef>
                <a:spcPct val="0"/>
              </a:spcBef>
              <a:spcAft>
                <a:spcPct val="0"/>
              </a:spcAft>
              <a:defRPr sz="2000">
                <a:solidFill>
                  <a:schemeClr val="tx1"/>
                </a:solidFill>
                <a:latin typeface="Arial" panose="020B0604020202020204" pitchFamily="34" charset="0"/>
              </a:defRPr>
            </a:lvl9pPr>
          </a:lstStyle>
          <a:p>
            <a:pPr eaLnBrk="1" hangingPunct="1">
              <a:lnSpc>
                <a:spcPct val="70000"/>
              </a:lnSpc>
              <a:spcBef>
                <a:spcPct val="50000"/>
              </a:spcBef>
            </a:pPr>
            <a:r>
              <a:rPr lang="en-US" altLang="es-ES" sz="1200" b="1" dirty="0"/>
              <a:t>Main Interlocks:</a:t>
            </a:r>
          </a:p>
          <a:p>
            <a:pPr eaLnBrk="1" hangingPunct="1">
              <a:lnSpc>
                <a:spcPct val="80000"/>
              </a:lnSpc>
              <a:spcBef>
                <a:spcPct val="50000"/>
              </a:spcBef>
              <a:buFontTx/>
              <a:buChar char="-"/>
            </a:pPr>
            <a:r>
              <a:rPr lang="en-US" altLang="es-ES" sz="1200" dirty="0"/>
              <a:t> Stop PC</a:t>
            </a:r>
          </a:p>
        </p:txBody>
      </p:sp>
    </p:spTree>
    <p:extLst>
      <p:ext uri="{BB962C8B-B14F-4D97-AF65-F5344CB8AC3E}">
        <p14:creationId xmlns:p14="http://schemas.microsoft.com/office/powerpoint/2010/main" val="10763032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165"/>
                                        </p:tgtEl>
                                        <p:attrNameLst>
                                          <p:attrName>style.visibility</p:attrName>
                                        </p:attrNameLst>
                                      </p:cBhvr>
                                      <p:to>
                                        <p:strVal val="visible"/>
                                      </p:to>
                                    </p:set>
                                    <p:animEffect transition="in" filter="wipe(up)">
                                      <p:cBhvr>
                                        <p:cTn id="7" dur="500"/>
                                        <p:tgtEl>
                                          <p:spTgt spid="16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nodeType="clickEffect">
                                  <p:stCondLst>
                                    <p:cond delay="0"/>
                                  </p:stCondLst>
                                  <p:childTnLst>
                                    <p:set>
                                      <p:cBhvr>
                                        <p:cTn id="11" dur="1" fill="hold">
                                          <p:stCondLst>
                                            <p:cond delay="0"/>
                                          </p:stCondLst>
                                        </p:cTn>
                                        <p:tgtEl>
                                          <p:spTgt spid="170"/>
                                        </p:tgtEl>
                                        <p:attrNameLst>
                                          <p:attrName>style.visibility</p:attrName>
                                        </p:attrNameLst>
                                      </p:cBhvr>
                                      <p:to>
                                        <p:strVal val="visible"/>
                                      </p:to>
                                    </p:set>
                                    <p:animEffect transition="in" filter="wipe(up)">
                                      <p:cBhvr>
                                        <p:cTn id="12" dur="500"/>
                                        <p:tgtEl>
                                          <p:spTgt spid="170"/>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nodeType="clickEffect">
                                  <p:stCondLst>
                                    <p:cond delay="0"/>
                                  </p:stCondLst>
                                  <p:childTnLst>
                                    <p:set>
                                      <p:cBhvr>
                                        <p:cTn id="16" dur="1" fill="hold">
                                          <p:stCondLst>
                                            <p:cond delay="0"/>
                                          </p:stCondLst>
                                        </p:cTn>
                                        <p:tgtEl>
                                          <p:spTgt spid="175"/>
                                        </p:tgtEl>
                                        <p:attrNameLst>
                                          <p:attrName>style.visibility</p:attrName>
                                        </p:attrNameLst>
                                      </p:cBhvr>
                                      <p:to>
                                        <p:strVal val="visible"/>
                                      </p:to>
                                    </p:set>
                                    <p:animEffect transition="in" filter="wipe(up)">
                                      <p:cBhvr>
                                        <p:cTn id="17" dur="500"/>
                                        <p:tgtEl>
                                          <p:spTgt spid="175"/>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1" fill="hold" nodeType="clickEffect">
                                  <p:stCondLst>
                                    <p:cond delay="0"/>
                                  </p:stCondLst>
                                  <p:childTnLst>
                                    <p:set>
                                      <p:cBhvr>
                                        <p:cTn id="21" dur="1" fill="hold">
                                          <p:stCondLst>
                                            <p:cond delay="0"/>
                                          </p:stCondLst>
                                        </p:cTn>
                                        <p:tgtEl>
                                          <p:spTgt spid="180"/>
                                        </p:tgtEl>
                                        <p:attrNameLst>
                                          <p:attrName>style.visibility</p:attrName>
                                        </p:attrNameLst>
                                      </p:cBhvr>
                                      <p:to>
                                        <p:strVal val="visible"/>
                                      </p:to>
                                    </p:set>
                                    <p:animEffect transition="in" filter="wipe(up)">
                                      <p:cBhvr>
                                        <p:cTn id="22" dur="500"/>
                                        <p:tgtEl>
                                          <p:spTgt spid="180"/>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1" fill="hold" nodeType="clickEffect">
                                  <p:stCondLst>
                                    <p:cond delay="0"/>
                                  </p:stCondLst>
                                  <p:childTnLst>
                                    <p:set>
                                      <p:cBhvr>
                                        <p:cTn id="26" dur="1" fill="hold">
                                          <p:stCondLst>
                                            <p:cond delay="0"/>
                                          </p:stCondLst>
                                        </p:cTn>
                                        <p:tgtEl>
                                          <p:spTgt spid="186"/>
                                        </p:tgtEl>
                                        <p:attrNameLst>
                                          <p:attrName>style.visibility</p:attrName>
                                        </p:attrNameLst>
                                      </p:cBhvr>
                                      <p:to>
                                        <p:strVal val="visible"/>
                                      </p:to>
                                    </p:set>
                                    <p:animEffect transition="in" filter="wipe(up)">
                                      <p:cBhvr>
                                        <p:cTn id="27" dur="500"/>
                                        <p:tgtEl>
                                          <p:spTgt spid="186"/>
                                        </p:tgtEl>
                                      </p:cBhvr>
                                    </p:animEffect>
                                  </p:childTnLst>
                                </p:cTn>
                              </p:par>
                            </p:childTnLst>
                          </p:cTn>
                        </p:par>
                        <p:par>
                          <p:cTn id="28" fill="hold">
                            <p:stCondLst>
                              <p:cond delay="500"/>
                            </p:stCondLst>
                            <p:childTnLst>
                              <p:par>
                                <p:cTn id="29" presetID="22" presetClass="entr" presetSubtype="8" fill="hold" nodeType="afterEffect">
                                  <p:stCondLst>
                                    <p:cond delay="0"/>
                                  </p:stCondLst>
                                  <p:childTnLst>
                                    <p:set>
                                      <p:cBhvr>
                                        <p:cTn id="30" dur="1" fill="hold">
                                          <p:stCondLst>
                                            <p:cond delay="0"/>
                                          </p:stCondLst>
                                        </p:cTn>
                                        <p:tgtEl>
                                          <p:spTgt spid="191"/>
                                        </p:tgtEl>
                                        <p:attrNameLst>
                                          <p:attrName>style.visibility</p:attrName>
                                        </p:attrNameLst>
                                      </p:cBhvr>
                                      <p:to>
                                        <p:strVal val="visible"/>
                                      </p:to>
                                    </p:set>
                                    <p:animEffect transition="in" filter="wipe(left)">
                                      <p:cBhvr>
                                        <p:cTn id="31" dur="500"/>
                                        <p:tgtEl>
                                          <p:spTgt spid="191"/>
                                        </p:tgtEl>
                                      </p:cBhvr>
                                    </p:animEffect>
                                  </p:childTnLst>
                                </p:cTn>
                              </p:par>
                            </p:childTnLst>
                          </p:cTn>
                        </p:par>
                      </p:childTnLst>
                    </p:cTn>
                  </p:par>
                  <p:par>
                    <p:cTn id="32" fill="hold">
                      <p:stCondLst>
                        <p:cond delay="indefinite"/>
                      </p:stCondLst>
                      <p:childTnLst>
                        <p:par>
                          <p:cTn id="33" fill="hold">
                            <p:stCondLst>
                              <p:cond delay="0"/>
                            </p:stCondLst>
                            <p:childTnLst>
                              <p:par>
                                <p:cTn id="34" presetID="22" presetClass="entr" presetSubtype="1" fill="hold" nodeType="clickEffect">
                                  <p:stCondLst>
                                    <p:cond delay="0"/>
                                  </p:stCondLst>
                                  <p:childTnLst>
                                    <p:set>
                                      <p:cBhvr>
                                        <p:cTn id="35" dur="1" fill="hold">
                                          <p:stCondLst>
                                            <p:cond delay="0"/>
                                          </p:stCondLst>
                                        </p:cTn>
                                        <p:tgtEl>
                                          <p:spTgt spid="210"/>
                                        </p:tgtEl>
                                        <p:attrNameLst>
                                          <p:attrName>style.visibility</p:attrName>
                                        </p:attrNameLst>
                                      </p:cBhvr>
                                      <p:to>
                                        <p:strVal val="visible"/>
                                      </p:to>
                                    </p:set>
                                    <p:animEffect transition="in" filter="wipe(up)">
                                      <p:cBhvr>
                                        <p:cTn id="36" dur="500"/>
                                        <p:tgtEl>
                                          <p:spTgt spid="2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Rectangle 80">
            <a:extLst>
              <a:ext uri="{FF2B5EF4-FFF2-40B4-BE49-F238E27FC236}">
                <a16:creationId xmlns:a16="http://schemas.microsoft.com/office/drawing/2014/main" id="{D71A1453-585F-A07C-5B4D-A31DBD536CF0}"/>
              </a:ext>
            </a:extLst>
          </p:cNvPr>
          <p:cNvSpPr>
            <a:spLocks noChangeArrowheads="1"/>
          </p:cNvSpPr>
          <p:nvPr/>
        </p:nvSpPr>
        <p:spPr bwMode="auto">
          <a:xfrm>
            <a:off x="5926318" y="6459870"/>
            <a:ext cx="1056006" cy="273050"/>
          </a:xfrm>
          <a:prstGeom prst="rect">
            <a:avLst/>
          </a:prstGeom>
          <a:solidFill>
            <a:srgbClr val="CC99FF">
              <a:alpha val="35001"/>
            </a:srgbClr>
          </a:solidFill>
          <a:ln w="9525" algn="ctr">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defPPr>
              <a:defRPr lang="es-ES"/>
            </a:defPPr>
            <a:lvl1pPr algn="l" rtl="0" fontAlgn="base">
              <a:spcBef>
                <a:spcPct val="0"/>
              </a:spcBef>
              <a:spcAft>
                <a:spcPct val="0"/>
              </a:spcAft>
              <a:defRPr b="1"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b="1"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b="1"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b="1"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b="1" kern="1200">
                <a:solidFill>
                  <a:schemeClr val="tx1"/>
                </a:solidFill>
                <a:latin typeface="Arial" panose="020B0604020202020204" pitchFamily="34" charset="0"/>
                <a:ea typeface="+mn-ea"/>
                <a:cs typeface="+mn-cs"/>
              </a:defRPr>
            </a:lvl5pPr>
            <a:lvl6pPr marL="2286000" algn="l" defTabSz="914400" rtl="0" eaLnBrk="1" latinLnBrk="0" hangingPunct="1">
              <a:defRPr b="1" kern="1200">
                <a:solidFill>
                  <a:schemeClr val="tx1"/>
                </a:solidFill>
                <a:latin typeface="Arial" panose="020B0604020202020204" pitchFamily="34" charset="0"/>
                <a:ea typeface="+mn-ea"/>
                <a:cs typeface="+mn-cs"/>
              </a:defRPr>
            </a:lvl6pPr>
            <a:lvl7pPr marL="2743200" algn="l" defTabSz="914400" rtl="0" eaLnBrk="1" latinLnBrk="0" hangingPunct="1">
              <a:defRPr b="1" kern="1200">
                <a:solidFill>
                  <a:schemeClr val="tx1"/>
                </a:solidFill>
                <a:latin typeface="Arial" panose="020B0604020202020204" pitchFamily="34" charset="0"/>
                <a:ea typeface="+mn-ea"/>
                <a:cs typeface="+mn-cs"/>
              </a:defRPr>
            </a:lvl7pPr>
            <a:lvl8pPr marL="3200400" algn="l" defTabSz="914400" rtl="0" eaLnBrk="1" latinLnBrk="0" hangingPunct="1">
              <a:defRPr b="1" kern="1200">
                <a:solidFill>
                  <a:schemeClr val="tx1"/>
                </a:solidFill>
                <a:latin typeface="Arial" panose="020B0604020202020204" pitchFamily="34" charset="0"/>
                <a:ea typeface="+mn-ea"/>
                <a:cs typeface="+mn-cs"/>
              </a:defRPr>
            </a:lvl8pPr>
            <a:lvl9pPr marL="3657600" algn="l" defTabSz="914400" rtl="0" eaLnBrk="1" latinLnBrk="0" hangingPunct="1">
              <a:defRPr b="1" kern="1200">
                <a:solidFill>
                  <a:schemeClr val="tx1"/>
                </a:solidFill>
                <a:latin typeface="Arial" panose="020B0604020202020204" pitchFamily="34" charset="0"/>
                <a:ea typeface="+mn-ea"/>
                <a:cs typeface="+mn-cs"/>
              </a:defRPr>
            </a:lvl9pPr>
          </a:lstStyle>
          <a:p>
            <a:pPr algn="ctr"/>
            <a:r>
              <a:rPr lang="en-US" altLang="es-ES" sz="1200" dirty="0">
                <a:latin typeface="Times New Roman" panose="02020603050405020304" pitchFamily="18" charset="0"/>
              </a:rPr>
              <a:t>FO Switch</a:t>
            </a:r>
          </a:p>
        </p:txBody>
      </p:sp>
      <p:sp>
        <p:nvSpPr>
          <p:cNvPr id="54" name="Flowchart: Connector 53">
            <a:extLst>
              <a:ext uri="{FF2B5EF4-FFF2-40B4-BE49-F238E27FC236}">
                <a16:creationId xmlns:a16="http://schemas.microsoft.com/office/drawing/2014/main" id="{83841882-E635-D07A-A549-B4FB09919894}"/>
              </a:ext>
            </a:extLst>
          </p:cNvPr>
          <p:cNvSpPr/>
          <p:nvPr/>
        </p:nvSpPr>
        <p:spPr>
          <a:xfrm>
            <a:off x="5011599" y="5262259"/>
            <a:ext cx="79513" cy="88438"/>
          </a:xfrm>
          <a:prstGeom prst="flowChartConnector">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55" name="Flowchart: Connector 54">
            <a:extLst>
              <a:ext uri="{FF2B5EF4-FFF2-40B4-BE49-F238E27FC236}">
                <a16:creationId xmlns:a16="http://schemas.microsoft.com/office/drawing/2014/main" id="{E2B4F94F-CBB9-A664-A3DD-CBF0FFA6B55D}"/>
              </a:ext>
            </a:extLst>
          </p:cNvPr>
          <p:cNvSpPr/>
          <p:nvPr/>
        </p:nvSpPr>
        <p:spPr>
          <a:xfrm>
            <a:off x="4703595" y="5263584"/>
            <a:ext cx="79513" cy="88438"/>
          </a:xfrm>
          <a:prstGeom prst="flowChartConnector">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56" name="Flowchart: Connector 55">
            <a:extLst>
              <a:ext uri="{FF2B5EF4-FFF2-40B4-BE49-F238E27FC236}">
                <a16:creationId xmlns:a16="http://schemas.microsoft.com/office/drawing/2014/main" id="{683296A7-5AB6-9649-3026-D228669613F6}"/>
              </a:ext>
            </a:extLst>
          </p:cNvPr>
          <p:cNvSpPr/>
          <p:nvPr/>
        </p:nvSpPr>
        <p:spPr>
          <a:xfrm>
            <a:off x="4854672" y="5263585"/>
            <a:ext cx="79513" cy="88438"/>
          </a:xfrm>
          <a:prstGeom prst="flowChartConnector">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68" name="Text Box 5">
            <a:extLst>
              <a:ext uri="{FF2B5EF4-FFF2-40B4-BE49-F238E27FC236}">
                <a16:creationId xmlns:a16="http://schemas.microsoft.com/office/drawing/2014/main" id="{2BE891E1-3E22-6DC9-8859-FAC6AB4C81A7}"/>
              </a:ext>
            </a:extLst>
          </p:cNvPr>
          <p:cNvSpPr txBox="1">
            <a:spLocks noChangeArrowheads="1"/>
          </p:cNvSpPr>
          <p:nvPr/>
        </p:nvSpPr>
        <p:spPr bwMode="auto">
          <a:xfrm>
            <a:off x="7424737" y="6168328"/>
            <a:ext cx="2041371" cy="2585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342900" indent="-342900" defTabSz="1006475" eaLnBrk="0" hangingPunct="0">
              <a:defRPr sz="2000">
                <a:solidFill>
                  <a:schemeClr val="tx1"/>
                </a:solidFill>
                <a:latin typeface="Arial" panose="020B0604020202020204" pitchFamily="34" charset="0"/>
              </a:defRPr>
            </a:lvl1pPr>
            <a:lvl2pPr marL="742950" indent="-285750" defTabSz="1006475" eaLnBrk="0" hangingPunct="0">
              <a:defRPr sz="2000">
                <a:solidFill>
                  <a:schemeClr val="tx1"/>
                </a:solidFill>
                <a:latin typeface="Arial" panose="020B0604020202020204" pitchFamily="34" charset="0"/>
              </a:defRPr>
            </a:lvl2pPr>
            <a:lvl3pPr marL="1143000" indent="-228600" defTabSz="1006475" eaLnBrk="0" hangingPunct="0">
              <a:defRPr sz="2000">
                <a:solidFill>
                  <a:schemeClr val="tx1"/>
                </a:solidFill>
                <a:latin typeface="Arial" panose="020B0604020202020204" pitchFamily="34" charset="0"/>
              </a:defRPr>
            </a:lvl3pPr>
            <a:lvl4pPr marL="1600200" indent="-228600" defTabSz="1006475" eaLnBrk="0" hangingPunct="0">
              <a:defRPr sz="2000">
                <a:solidFill>
                  <a:schemeClr val="tx1"/>
                </a:solidFill>
                <a:latin typeface="Arial" panose="020B0604020202020204" pitchFamily="34" charset="0"/>
              </a:defRPr>
            </a:lvl4pPr>
            <a:lvl5pPr marL="2057400" indent="-228600" defTabSz="1006475" eaLnBrk="0" hangingPunct="0">
              <a:defRPr sz="2000">
                <a:solidFill>
                  <a:schemeClr val="tx1"/>
                </a:solidFill>
                <a:latin typeface="Arial" panose="020B0604020202020204" pitchFamily="34" charset="0"/>
              </a:defRPr>
            </a:lvl5pPr>
            <a:lvl6pPr marL="2514600" indent="-228600" defTabSz="1006475" eaLnBrk="0" fontAlgn="base" hangingPunct="0">
              <a:spcBef>
                <a:spcPct val="0"/>
              </a:spcBef>
              <a:spcAft>
                <a:spcPct val="0"/>
              </a:spcAft>
              <a:defRPr sz="2000">
                <a:solidFill>
                  <a:schemeClr val="tx1"/>
                </a:solidFill>
                <a:latin typeface="Arial" panose="020B0604020202020204" pitchFamily="34" charset="0"/>
              </a:defRPr>
            </a:lvl6pPr>
            <a:lvl7pPr marL="2971800" indent="-228600" defTabSz="1006475" eaLnBrk="0" fontAlgn="base" hangingPunct="0">
              <a:spcBef>
                <a:spcPct val="0"/>
              </a:spcBef>
              <a:spcAft>
                <a:spcPct val="0"/>
              </a:spcAft>
              <a:defRPr sz="2000">
                <a:solidFill>
                  <a:schemeClr val="tx1"/>
                </a:solidFill>
                <a:latin typeface="Arial" panose="020B0604020202020204" pitchFamily="34" charset="0"/>
              </a:defRPr>
            </a:lvl7pPr>
            <a:lvl8pPr marL="3429000" indent="-228600" defTabSz="1006475" eaLnBrk="0" fontAlgn="base" hangingPunct="0">
              <a:spcBef>
                <a:spcPct val="0"/>
              </a:spcBef>
              <a:spcAft>
                <a:spcPct val="0"/>
              </a:spcAft>
              <a:defRPr sz="2000">
                <a:solidFill>
                  <a:schemeClr val="tx1"/>
                </a:solidFill>
                <a:latin typeface="Arial" panose="020B0604020202020204" pitchFamily="34" charset="0"/>
              </a:defRPr>
            </a:lvl8pPr>
            <a:lvl9pPr marL="3886200" indent="-228600" defTabSz="1006475" eaLnBrk="0" fontAlgn="base" hangingPunct="0">
              <a:spcBef>
                <a:spcPct val="0"/>
              </a:spcBef>
              <a:spcAft>
                <a:spcPct val="0"/>
              </a:spcAft>
              <a:defRPr sz="2000">
                <a:solidFill>
                  <a:schemeClr val="tx1"/>
                </a:solidFill>
                <a:latin typeface="Arial" panose="020B0604020202020204" pitchFamily="34" charset="0"/>
              </a:defRPr>
            </a:lvl9pPr>
          </a:lstStyle>
          <a:p>
            <a:pPr eaLnBrk="1" hangingPunct="1">
              <a:lnSpc>
                <a:spcPct val="90000"/>
              </a:lnSpc>
              <a:spcBef>
                <a:spcPct val="50000"/>
              </a:spcBef>
            </a:pPr>
            <a:r>
              <a:rPr lang="en-US" altLang="es-ES" sz="1200" dirty="0">
                <a:solidFill>
                  <a:srgbClr val="152F4E"/>
                </a:solidFill>
                <a:latin typeface="Open Sans" panose="020B0606030504020204" pitchFamily="34" charset="0"/>
                <a:ea typeface="Open Sans" panose="020B0606030504020204" pitchFamily="34" charset="0"/>
                <a:cs typeface="Open Sans" panose="020B0606030504020204" pitchFamily="34" charset="0"/>
              </a:rPr>
              <a:t>Fiber Optics (Powerlink)</a:t>
            </a:r>
          </a:p>
        </p:txBody>
      </p:sp>
      <p:sp>
        <p:nvSpPr>
          <p:cNvPr id="82" name="Título 1">
            <a:extLst>
              <a:ext uri="{FF2B5EF4-FFF2-40B4-BE49-F238E27FC236}">
                <a16:creationId xmlns:a16="http://schemas.microsoft.com/office/drawing/2014/main" id="{86B9D9B2-6490-107D-37E3-2EBDC93CBBC2}"/>
              </a:ext>
            </a:extLst>
          </p:cNvPr>
          <p:cNvSpPr>
            <a:spLocks noGrp="1"/>
          </p:cNvSpPr>
          <p:nvPr>
            <p:ph type="title"/>
          </p:nvPr>
        </p:nvSpPr>
        <p:spPr bwMode="auto">
          <a:xfrm>
            <a:off x="993740" y="774589"/>
            <a:ext cx="10204520" cy="580908"/>
          </a:xfrm>
        </p:spPr>
        <p:txBody>
          <a:bodyPr/>
          <a:lstStyle/>
          <a:p>
            <a:pPr>
              <a:defRPr/>
            </a:pPr>
            <a:r>
              <a:rPr lang="en-US" dirty="0"/>
              <a:t>EPS</a:t>
            </a:r>
            <a:endParaRPr dirty="0"/>
          </a:p>
        </p:txBody>
      </p:sp>
      <p:pic>
        <p:nvPicPr>
          <p:cNvPr id="4" name="Picture 3" descr="A close-up of a computer&#10;&#10;Description automatically generated">
            <a:extLst>
              <a:ext uri="{FF2B5EF4-FFF2-40B4-BE49-F238E27FC236}">
                <a16:creationId xmlns:a16="http://schemas.microsoft.com/office/drawing/2014/main" id="{633C12B5-48CE-C552-D402-E25768D6DB48}"/>
              </a:ext>
            </a:extLst>
          </p:cNvPr>
          <p:cNvPicPr>
            <a:picLocks noChangeAspect="1"/>
          </p:cNvPicPr>
          <p:nvPr/>
        </p:nvPicPr>
        <p:blipFill>
          <a:blip r:embed="rId2"/>
          <a:stretch>
            <a:fillRect/>
          </a:stretch>
        </p:blipFill>
        <p:spPr>
          <a:xfrm>
            <a:off x="5416867" y="5646304"/>
            <a:ext cx="2087219" cy="1391479"/>
          </a:xfrm>
          <a:prstGeom prst="rect">
            <a:avLst/>
          </a:prstGeom>
        </p:spPr>
      </p:pic>
      <p:grpSp>
        <p:nvGrpSpPr>
          <p:cNvPr id="15" name="Group 3">
            <a:extLst>
              <a:ext uri="{FF2B5EF4-FFF2-40B4-BE49-F238E27FC236}">
                <a16:creationId xmlns:a16="http://schemas.microsoft.com/office/drawing/2014/main" id="{20DAAC02-FB28-B857-8C85-5706FB39308F}"/>
              </a:ext>
            </a:extLst>
          </p:cNvPr>
          <p:cNvGrpSpPr>
            <a:grpSpLocks/>
          </p:cNvGrpSpPr>
          <p:nvPr/>
        </p:nvGrpSpPr>
        <p:grpSpPr bwMode="auto">
          <a:xfrm>
            <a:off x="7798182" y="2744308"/>
            <a:ext cx="1584325" cy="320823"/>
            <a:chOff x="182" y="738"/>
            <a:chExt cx="998" cy="872"/>
          </a:xfrm>
          <a:solidFill>
            <a:srgbClr val="92D050"/>
          </a:solidFill>
        </p:grpSpPr>
        <p:sp>
          <p:nvSpPr>
            <p:cNvPr id="16" name="Rectangle 4">
              <a:extLst>
                <a:ext uri="{FF2B5EF4-FFF2-40B4-BE49-F238E27FC236}">
                  <a16:creationId xmlns:a16="http://schemas.microsoft.com/office/drawing/2014/main" id="{7FD953C3-1A93-2D82-3482-DB4BA5C7339A}"/>
                </a:ext>
              </a:extLst>
            </p:cNvPr>
            <p:cNvSpPr>
              <a:spLocks noChangeArrowheads="1"/>
            </p:cNvSpPr>
            <p:nvPr/>
          </p:nvSpPr>
          <p:spPr bwMode="auto">
            <a:xfrm>
              <a:off x="182" y="738"/>
              <a:ext cx="998" cy="726"/>
            </a:xfrm>
            <a:prstGeom prst="rect">
              <a:avLst/>
            </a:prstGeom>
            <a:grp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2000">
                  <a:solidFill>
                    <a:schemeClr val="tx1"/>
                  </a:solidFill>
                  <a:latin typeface="Arial" panose="020B0604020202020204" pitchFamily="34" charset="0"/>
                </a:defRPr>
              </a:lvl1pPr>
              <a:lvl2pPr marL="742950" indent="-285750" eaLnBrk="0" hangingPunct="0">
                <a:defRPr sz="2000">
                  <a:solidFill>
                    <a:schemeClr val="tx1"/>
                  </a:solidFill>
                  <a:latin typeface="Arial" panose="020B0604020202020204" pitchFamily="34" charset="0"/>
                </a:defRPr>
              </a:lvl2pPr>
              <a:lvl3pPr marL="1143000" indent="-228600" eaLnBrk="0" hangingPunct="0">
                <a:defRPr sz="2000">
                  <a:solidFill>
                    <a:schemeClr val="tx1"/>
                  </a:solidFill>
                  <a:latin typeface="Arial" panose="020B0604020202020204" pitchFamily="34" charset="0"/>
                </a:defRPr>
              </a:lvl3pPr>
              <a:lvl4pPr marL="1600200" indent="-228600" eaLnBrk="0" hangingPunct="0">
                <a:defRPr sz="2000">
                  <a:solidFill>
                    <a:schemeClr val="tx1"/>
                  </a:solidFill>
                  <a:latin typeface="Arial" panose="020B0604020202020204" pitchFamily="34" charset="0"/>
                </a:defRPr>
              </a:lvl4pPr>
              <a:lvl5pPr marL="2057400" indent="-228600" eaLnBrk="0" hangingPunct="0">
                <a:defRPr sz="2000">
                  <a:solidFill>
                    <a:schemeClr val="tx1"/>
                  </a:solidFill>
                  <a:latin typeface="Arial" panose="020B0604020202020204" pitchFamily="34" charset="0"/>
                </a:defRPr>
              </a:lvl5pPr>
              <a:lvl6pPr marL="2514600" indent="-228600" eaLnBrk="0" fontAlgn="base" hangingPunct="0">
                <a:spcBef>
                  <a:spcPct val="0"/>
                </a:spcBef>
                <a:spcAft>
                  <a:spcPct val="0"/>
                </a:spcAft>
                <a:defRPr sz="2000">
                  <a:solidFill>
                    <a:schemeClr val="tx1"/>
                  </a:solidFill>
                  <a:latin typeface="Arial" panose="020B0604020202020204" pitchFamily="34" charset="0"/>
                </a:defRPr>
              </a:lvl6pPr>
              <a:lvl7pPr marL="2971800" indent="-228600" eaLnBrk="0" fontAlgn="base" hangingPunct="0">
                <a:spcBef>
                  <a:spcPct val="0"/>
                </a:spcBef>
                <a:spcAft>
                  <a:spcPct val="0"/>
                </a:spcAft>
                <a:defRPr sz="2000">
                  <a:solidFill>
                    <a:schemeClr val="tx1"/>
                  </a:solidFill>
                  <a:latin typeface="Arial" panose="020B0604020202020204" pitchFamily="34" charset="0"/>
                </a:defRPr>
              </a:lvl7pPr>
              <a:lvl8pPr marL="3429000" indent="-228600" eaLnBrk="0" fontAlgn="base" hangingPunct="0">
                <a:spcBef>
                  <a:spcPct val="0"/>
                </a:spcBef>
                <a:spcAft>
                  <a:spcPct val="0"/>
                </a:spcAft>
                <a:defRPr sz="2000">
                  <a:solidFill>
                    <a:schemeClr val="tx1"/>
                  </a:solidFill>
                  <a:latin typeface="Arial" panose="020B0604020202020204" pitchFamily="34" charset="0"/>
                </a:defRPr>
              </a:lvl8pPr>
              <a:lvl9pPr marL="3886200" indent="-228600" eaLnBrk="0" fontAlgn="base" hangingPunct="0">
                <a:spcBef>
                  <a:spcPct val="0"/>
                </a:spcBef>
                <a:spcAft>
                  <a:spcPct val="0"/>
                </a:spcAft>
                <a:defRPr sz="2000">
                  <a:solidFill>
                    <a:schemeClr val="tx1"/>
                  </a:solidFill>
                  <a:latin typeface="Arial" panose="020B0604020202020204" pitchFamily="34" charset="0"/>
                </a:defRPr>
              </a:lvl9pPr>
            </a:lstStyle>
            <a:p>
              <a:pPr eaLnBrk="1" hangingPunct="1"/>
              <a:endParaRPr lang="en-US" altLang="es-ES"/>
            </a:p>
          </p:txBody>
        </p:sp>
        <p:sp>
          <p:nvSpPr>
            <p:cNvPr id="18" name="Text Box 5">
              <a:extLst>
                <a:ext uri="{FF2B5EF4-FFF2-40B4-BE49-F238E27FC236}">
                  <a16:creationId xmlns:a16="http://schemas.microsoft.com/office/drawing/2014/main" id="{CCCAC3C6-5040-8E18-2A44-B3D1DD1E7F2A}"/>
                </a:ext>
              </a:extLst>
            </p:cNvPr>
            <p:cNvSpPr txBox="1">
              <a:spLocks noChangeArrowheads="1"/>
            </p:cNvSpPr>
            <p:nvPr/>
          </p:nvSpPr>
          <p:spPr bwMode="auto">
            <a:xfrm>
              <a:off x="272" y="773"/>
              <a:ext cx="817" cy="837"/>
            </a:xfrm>
            <a:prstGeom prst="rect">
              <a:avLst/>
            </a:prstGeom>
            <a:grp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1006475" eaLnBrk="0" hangingPunct="0">
                <a:defRPr sz="2000">
                  <a:solidFill>
                    <a:schemeClr val="tx1"/>
                  </a:solidFill>
                  <a:latin typeface="Arial" panose="020B0604020202020204" pitchFamily="34" charset="0"/>
                </a:defRPr>
              </a:lvl1pPr>
              <a:lvl2pPr marL="742950" indent="-285750" defTabSz="1006475" eaLnBrk="0" hangingPunct="0">
                <a:defRPr sz="2000">
                  <a:solidFill>
                    <a:schemeClr val="tx1"/>
                  </a:solidFill>
                  <a:latin typeface="Arial" panose="020B0604020202020204" pitchFamily="34" charset="0"/>
                </a:defRPr>
              </a:lvl2pPr>
              <a:lvl3pPr marL="1143000" indent="-228600" defTabSz="1006475" eaLnBrk="0" hangingPunct="0">
                <a:defRPr sz="2000">
                  <a:solidFill>
                    <a:schemeClr val="tx1"/>
                  </a:solidFill>
                  <a:latin typeface="Arial" panose="020B0604020202020204" pitchFamily="34" charset="0"/>
                </a:defRPr>
              </a:lvl3pPr>
              <a:lvl4pPr marL="1600200" indent="-228600" defTabSz="1006475" eaLnBrk="0" hangingPunct="0">
                <a:defRPr sz="2000">
                  <a:solidFill>
                    <a:schemeClr val="tx1"/>
                  </a:solidFill>
                  <a:latin typeface="Arial" panose="020B0604020202020204" pitchFamily="34" charset="0"/>
                </a:defRPr>
              </a:lvl4pPr>
              <a:lvl5pPr marL="2057400" indent="-228600" defTabSz="1006475" eaLnBrk="0" hangingPunct="0">
                <a:defRPr sz="2000">
                  <a:solidFill>
                    <a:schemeClr val="tx1"/>
                  </a:solidFill>
                  <a:latin typeface="Arial" panose="020B0604020202020204" pitchFamily="34" charset="0"/>
                </a:defRPr>
              </a:lvl5pPr>
              <a:lvl6pPr marL="2514600" indent="-228600" defTabSz="1006475" eaLnBrk="0" fontAlgn="base" hangingPunct="0">
                <a:spcBef>
                  <a:spcPct val="0"/>
                </a:spcBef>
                <a:spcAft>
                  <a:spcPct val="0"/>
                </a:spcAft>
                <a:defRPr sz="2000">
                  <a:solidFill>
                    <a:schemeClr val="tx1"/>
                  </a:solidFill>
                  <a:latin typeface="Arial" panose="020B0604020202020204" pitchFamily="34" charset="0"/>
                </a:defRPr>
              </a:lvl6pPr>
              <a:lvl7pPr marL="2971800" indent="-228600" defTabSz="1006475" eaLnBrk="0" fontAlgn="base" hangingPunct="0">
                <a:spcBef>
                  <a:spcPct val="0"/>
                </a:spcBef>
                <a:spcAft>
                  <a:spcPct val="0"/>
                </a:spcAft>
                <a:defRPr sz="2000">
                  <a:solidFill>
                    <a:schemeClr val="tx1"/>
                  </a:solidFill>
                  <a:latin typeface="Arial" panose="020B0604020202020204" pitchFamily="34" charset="0"/>
                </a:defRPr>
              </a:lvl7pPr>
              <a:lvl8pPr marL="3429000" indent="-228600" defTabSz="1006475" eaLnBrk="0" fontAlgn="base" hangingPunct="0">
                <a:spcBef>
                  <a:spcPct val="0"/>
                </a:spcBef>
                <a:spcAft>
                  <a:spcPct val="0"/>
                </a:spcAft>
                <a:defRPr sz="2000">
                  <a:solidFill>
                    <a:schemeClr val="tx1"/>
                  </a:solidFill>
                  <a:latin typeface="Arial" panose="020B0604020202020204" pitchFamily="34" charset="0"/>
                </a:defRPr>
              </a:lvl8pPr>
              <a:lvl9pPr marL="3886200" indent="-228600" defTabSz="1006475" eaLnBrk="0" fontAlgn="base" hangingPunct="0">
                <a:spcBef>
                  <a:spcPct val="0"/>
                </a:spcBef>
                <a:spcAft>
                  <a:spcPct val="0"/>
                </a:spcAft>
                <a:defRPr sz="2000">
                  <a:solidFill>
                    <a:schemeClr val="tx1"/>
                  </a:solidFill>
                  <a:latin typeface="Arial" panose="020B0604020202020204" pitchFamily="34" charset="0"/>
                </a:defRPr>
              </a:lvl9pPr>
            </a:lstStyle>
            <a:p>
              <a:pPr algn="ctr" eaLnBrk="1" hangingPunct="1">
                <a:spcBef>
                  <a:spcPct val="50000"/>
                </a:spcBef>
              </a:pPr>
              <a:r>
                <a:rPr lang="en-US" altLang="es-ES" sz="1400" b="1" dirty="0" err="1"/>
                <a:t>AlbaPLC</a:t>
              </a:r>
              <a:r>
                <a:rPr lang="en-US" altLang="es-ES" sz="1400" b="1" dirty="0"/>
                <a:t> DS</a:t>
              </a:r>
            </a:p>
          </p:txBody>
        </p:sp>
      </p:grpSp>
      <p:grpSp>
        <p:nvGrpSpPr>
          <p:cNvPr id="19" name="Group 3">
            <a:extLst>
              <a:ext uri="{FF2B5EF4-FFF2-40B4-BE49-F238E27FC236}">
                <a16:creationId xmlns:a16="http://schemas.microsoft.com/office/drawing/2014/main" id="{9A338003-5062-9B00-EF68-E1F2E50E8C9C}"/>
              </a:ext>
            </a:extLst>
          </p:cNvPr>
          <p:cNvGrpSpPr>
            <a:grpSpLocks/>
          </p:cNvGrpSpPr>
          <p:nvPr/>
        </p:nvGrpSpPr>
        <p:grpSpPr bwMode="auto">
          <a:xfrm>
            <a:off x="7798183" y="3008023"/>
            <a:ext cx="1585656" cy="320823"/>
            <a:chOff x="182" y="738"/>
            <a:chExt cx="998" cy="872"/>
          </a:xfrm>
          <a:solidFill>
            <a:srgbClr val="7030A0"/>
          </a:solidFill>
        </p:grpSpPr>
        <p:sp>
          <p:nvSpPr>
            <p:cNvPr id="20" name="Rectangle 4">
              <a:extLst>
                <a:ext uri="{FF2B5EF4-FFF2-40B4-BE49-F238E27FC236}">
                  <a16:creationId xmlns:a16="http://schemas.microsoft.com/office/drawing/2014/main" id="{6095BFFA-4616-DF7A-50D7-80114BAA27EC}"/>
                </a:ext>
              </a:extLst>
            </p:cNvPr>
            <p:cNvSpPr>
              <a:spLocks noChangeArrowheads="1"/>
            </p:cNvSpPr>
            <p:nvPr/>
          </p:nvSpPr>
          <p:spPr bwMode="auto">
            <a:xfrm>
              <a:off x="182" y="738"/>
              <a:ext cx="998" cy="872"/>
            </a:xfrm>
            <a:prstGeom prst="rect">
              <a:avLst/>
            </a:prstGeom>
            <a:grp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2000">
                  <a:solidFill>
                    <a:schemeClr val="tx1"/>
                  </a:solidFill>
                  <a:latin typeface="Arial" panose="020B0604020202020204" pitchFamily="34" charset="0"/>
                </a:defRPr>
              </a:lvl1pPr>
              <a:lvl2pPr marL="742950" indent="-285750" eaLnBrk="0" hangingPunct="0">
                <a:defRPr sz="2000">
                  <a:solidFill>
                    <a:schemeClr val="tx1"/>
                  </a:solidFill>
                  <a:latin typeface="Arial" panose="020B0604020202020204" pitchFamily="34" charset="0"/>
                </a:defRPr>
              </a:lvl2pPr>
              <a:lvl3pPr marL="1143000" indent="-228600" eaLnBrk="0" hangingPunct="0">
                <a:defRPr sz="2000">
                  <a:solidFill>
                    <a:schemeClr val="tx1"/>
                  </a:solidFill>
                  <a:latin typeface="Arial" panose="020B0604020202020204" pitchFamily="34" charset="0"/>
                </a:defRPr>
              </a:lvl3pPr>
              <a:lvl4pPr marL="1600200" indent="-228600" eaLnBrk="0" hangingPunct="0">
                <a:defRPr sz="2000">
                  <a:solidFill>
                    <a:schemeClr val="tx1"/>
                  </a:solidFill>
                  <a:latin typeface="Arial" panose="020B0604020202020204" pitchFamily="34" charset="0"/>
                </a:defRPr>
              </a:lvl4pPr>
              <a:lvl5pPr marL="2057400" indent="-228600" eaLnBrk="0" hangingPunct="0">
                <a:defRPr sz="2000">
                  <a:solidFill>
                    <a:schemeClr val="tx1"/>
                  </a:solidFill>
                  <a:latin typeface="Arial" panose="020B0604020202020204" pitchFamily="34" charset="0"/>
                </a:defRPr>
              </a:lvl5pPr>
              <a:lvl6pPr marL="2514600" indent="-228600" eaLnBrk="0" fontAlgn="base" hangingPunct="0">
                <a:spcBef>
                  <a:spcPct val="0"/>
                </a:spcBef>
                <a:spcAft>
                  <a:spcPct val="0"/>
                </a:spcAft>
                <a:defRPr sz="2000">
                  <a:solidFill>
                    <a:schemeClr val="tx1"/>
                  </a:solidFill>
                  <a:latin typeface="Arial" panose="020B0604020202020204" pitchFamily="34" charset="0"/>
                </a:defRPr>
              </a:lvl6pPr>
              <a:lvl7pPr marL="2971800" indent="-228600" eaLnBrk="0" fontAlgn="base" hangingPunct="0">
                <a:spcBef>
                  <a:spcPct val="0"/>
                </a:spcBef>
                <a:spcAft>
                  <a:spcPct val="0"/>
                </a:spcAft>
                <a:defRPr sz="2000">
                  <a:solidFill>
                    <a:schemeClr val="tx1"/>
                  </a:solidFill>
                  <a:latin typeface="Arial" panose="020B0604020202020204" pitchFamily="34" charset="0"/>
                </a:defRPr>
              </a:lvl7pPr>
              <a:lvl8pPr marL="3429000" indent="-228600" eaLnBrk="0" fontAlgn="base" hangingPunct="0">
                <a:spcBef>
                  <a:spcPct val="0"/>
                </a:spcBef>
                <a:spcAft>
                  <a:spcPct val="0"/>
                </a:spcAft>
                <a:defRPr sz="2000">
                  <a:solidFill>
                    <a:schemeClr val="tx1"/>
                  </a:solidFill>
                  <a:latin typeface="Arial" panose="020B0604020202020204" pitchFamily="34" charset="0"/>
                </a:defRPr>
              </a:lvl8pPr>
              <a:lvl9pPr marL="3886200" indent="-228600" eaLnBrk="0" fontAlgn="base" hangingPunct="0">
                <a:spcBef>
                  <a:spcPct val="0"/>
                </a:spcBef>
                <a:spcAft>
                  <a:spcPct val="0"/>
                </a:spcAft>
                <a:defRPr sz="2000">
                  <a:solidFill>
                    <a:schemeClr val="tx1"/>
                  </a:solidFill>
                  <a:latin typeface="Arial" panose="020B0604020202020204" pitchFamily="34" charset="0"/>
                </a:defRPr>
              </a:lvl9pPr>
            </a:lstStyle>
            <a:p>
              <a:pPr eaLnBrk="1" hangingPunct="1"/>
              <a:endParaRPr lang="en-US" altLang="es-ES"/>
            </a:p>
          </p:txBody>
        </p:sp>
        <p:sp>
          <p:nvSpPr>
            <p:cNvPr id="22" name="Text Box 5">
              <a:extLst>
                <a:ext uri="{FF2B5EF4-FFF2-40B4-BE49-F238E27FC236}">
                  <a16:creationId xmlns:a16="http://schemas.microsoft.com/office/drawing/2014/main" id="{4A08861E-515E-C048-8BB3-C2C7E723A6A2}"/>
                </a:ext>
              </a:extLst>
            </p:cNvPr>
            <p:cNvSpPr txBox="1">
              <a:spLocks noChangeArrowheads="1"/>
            </p:cNvSpPr>
            <p:nvPr/>
          </p:nvSpPr>
          <p:spPr bwMode="auto">
            <a:xfrm>
              <a:off x="272" y="773"/>
              <a:ext cx="817" cy="837"/>
            </a:xfrm>
            <a:prstGeom prst="rect">
              <a:avLst/>
            </a:prstGeom>
            <a:grp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1006475" eaLnBrk="0" hangingPunct="0">
                <a:defRPr sz="2000">
                  <a:solidFill>
                    <a:schemeClr val="tx1"/>
                  </a:solidFill>
                  <a:latin typeface="Arial" panose="020B0604020202020204" pitchFamily="34" charset="0"/>
                </a:defRPr>
              </a:lvl1pPr>
              <a:lvl2pPr marL="742950" indent="-285750" defTabSz="1006475" eaLnBrk="0" hangingPunct="0">
                <a:defRPr sz="2000">
                  <a:solidFill>
                    <a:schemeClr val="tx1"/>
                  </a:solidFill>
                  <a:latin typeface="Arial" panose="020B0604020202020204" pitchFamily="34" charset="0"/>
                </a:defRPr>
              </a:lvl2pPr>
              <a:lvl3pPr marL="1143000" indent="-228600" defTabSz="1006475" eaLnBrk="0" hangingPunct="0">
                <a:defRPr sz="2000">
                  <a:solidFill>
                    <a:schemeClr val="tx1"/>
                  </a:solidFill>
                  <a:latin typeface="Arial" panose="020B0604020202020204" pitchFamily="34" charset="0"/>
                </a:defRPr>
              </a:lvl3pPr>
              <a:lvl4pPr marL="1600200" indent="-228600" defTabSz="1006475" eaLnBrk="0" hangingPunct="0">
                <a:defRPr sz="2000">
                  <a:solidFill>
                    <a:schemeClr val="tx1"/>
                  </a:solidFill>
                  <a:latin typeface="Arial" panose="020B0604020202020204" pitchFamily="34" charset="0"/>
                </a:defRPr>
              </a:lvl4pPr>
              <a:lvl5pPr marL="2057400" indent="-228600" defTabSz="1006475" eaLnBrk="0" hangingPunct="0">
                <a:defRPr sz="2000">
                  <a:solidFill>
                    <a:schemeClr val="tx1"/>
                  </a:solidFill>
                  <a:latin typeface="Arial" panose="020B0604020202020204" pitchFamily="34" charset="0"/>
                </a:defRPr>
              </a:lvl5pPr>
              <a:lvl6pPr marL="2514600" indent="-228600" defTabSz="1006475" eaLnBrk="0" fontAlgn="base" hangingPunct="0">
                <a:spcBef>
                  <a:spcPct val="0"/>
                </a:spcBef>
                <a:spcAft>
                  <a:spcPct val="0"/>
                </a:spcAft>
                <a:defRPr sz="2000">
                  <a:solidFill>
                    <a:schemeClr val="tx1"/>
                  </a:solidFill>
                  <a:latin typeface="Arial" panose="020B0604020202020204" pitchFamily="34" charset="0"/>
                </a:defRPr>
              </a:lvl6pPr>
              <a:lvl7pPr marL="2971800" indent="-228600" defTabSz="1006475" eaLnBrk="0" fontAlgn="base" hangingPunct="0">
                <a:spcBef>
                  <a:spcPct val="0"/>
                </a:spcBef>
                <a:spcAft>
                  <a:spcPct val="0"/>
                </a:spcAft>
                <a:defRPr sz="2000">
                  <a:solidFill>
                    <a:schemeClr val="tx1"/>
                  </a:solidFill>
                  <a:latin typeface="Arial" panose="020B0604020202020204" pitchFamily="34" charset="0"/>
                </a:defRPr>
              </a:lvl7pPr>
              <a:lvl8pPr marL="3429000" indent="-228600" defTabSz="1006475" eaLnBrk="0" fontAlgn="base" hangingPunct="0">
                <a:spcBef>
                  <a:spcPct val="0"/>
                </a:spcBef>
                <a:spcAft>
                  <a:spcPct val="0"/>
                </a:spcAft>
                <a:defRPr sz="2000">
                  <a:solidFill>
                    <a:schemeClr val="tx1"/>
                  </a:solidFill>
                  <a:latin typeface="Arial" panose="020B0604020202020204" pitchFamily="34" charset="0"/>
                </a:defRPr>
              </a:lvl8pPr>
              <a:lvl9pPr marL="3886200" indent="-228600" defTabSz="1006475" eaLnBrk="0" fontAlgn="base" hangingPunct="0">
                <a:spcBef>
                  <a:spcPct val="0"/>
                </a:spcBef>
                <a:spcAft>
                  <a:spcPct val="0"/>
                </a:spcAft>
                <a:defRPr sz="2000">
                  <a:solidFill>
                    <a:schemeClr val="tx1"/>
                  </a:solidFill>
                  <a:latin typeface="Arial" panose="020B0604020202020204" pitchFamily="34" charset="0"/>
                </a:defRPr>
              </a:lvl9pPr>
            </a:lstStyle>
            <a:p>
              <a:pPr algn="ctr" eaLnBrk="1" hangingPunct="1">
                <a:spcBef>
                  <a:spcPct val="50000"/>
                </a:spcBef>
              </a:pPr>
              <a:r>
                <a:rPr lang="en-US" altLang="es-ES" sz="1400" b="1" dirty="0"/>
                <a:t>Modbus DS</a:t>
              </a:r>
            </a:p>
          </p:txBody>
        </p:sp>
      </p:grpSp>
      <p:pic>
        <p:nvPicPr>
          <p:cNvPr id="24" name="Imagen 45" descr="Tango_logo.png">
            <a:extLst>
              <a:ext uri="{FF2B5EF4-FFF2-40B4-BE49-F238E27FC236}">
                <a16:creationId xmlns:a16="http://schemas.microsoft.com/office/drawing/2014/main" id="{8CE61D5E-BF33-0CA5-CE8B-00494BE943CE}"/>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675414" y="2206813"/>
            <a:ext cx="1638716" cy="5236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6" name="Rectangle 85">
            <a:extLst>
              <a:ext uri="{FF2B5EF4-FFF2-40B4-BE49-F238E27FC236}">
                <a16:creationId xmlns:a16="http://schemas.microsoft.com/office/drawing/2014/main" id="{8ACB7741-8374-570F-5F6B-61BD16270D30}"/>
              </a:ext>
            </a:extLst>
          </p:cNvPr>
          <p:cNvSpPr>
            <a:spLocks noChangeArrowheads="1"/>
          </p:cNvSpPr>
          <p:nvPr/>
        </p:nvSpPr>
        <p:spPr bwMode="auto">
          <a:xfrm>
            <a:off x="4294965" y="3442079"/>
            <a:ext cx="1533036" cy="1426858"/>
          </a:xfrm>
          <a:prstGeom prst="rect">
            <a:avLst/>
          </a:prstGeom>
          <a:solidFill>
            <a:srgbClr val="FFFFCC">
              <a:alpha val="80000"/>
            </a:srgbClr>
          </a:solidFill>
          <a:ln w="9525">
            <a:solidFill>
              <a:srgbClr val="000000"/>
            </a:solidFill>
            <a:miter lim="800000"/>
            <a:headEnd/>
            <a:tailEnd/>
          </a:ln>
        </p:spPr>
        <p:txBody>
          <a:bodyPr/>
          <a:lstStyle>
            <a:defPPr>
              <a:defRPr lang="es-ES"/>
            </a:defPPr>
            <a:lvl1pPr algn="l" rtl="0" fontAlgn="base">
              <a:spcBef>
                <a:spcPct val="0"/>
              </a:spcBef>
              <a:spcAft>
                <a:spcPct val="0"/>
              </a:spcAft>
              <a:defRPr b="1"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b="1"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b="1"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b="1"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b="1" kern="1200">
                <a:solidFill>
                  <a:schemeClr val="tx1"/>
                </a:solidFill>
                <a:latin typeface="Arial" panose="020B0604020202020204" pitchFamily="34" charset="0"/>
                <a:ea typeface="+mn-ea"/>
                <a:cs typeface="+mn-cs"/>
              </a:defRPr>
            </a:lvl5pPr>
            <a:lvl6pPr marL="2286000" algn="l" defTabSz="914400" rtl="0" eaLnBrk="1" latinLnBrk="0" hangingPunct="1">
              <a:defRPr b="1" kern="1200">
                <a:solidFill>
                  <a:schemeClr val="tx1"/>
                </a:solidFill>
                <a:latin typeface="Arial" panose="020B0604020202020204" pitchFamily="34" charset="0"/>
                <a:ea typeface="+mn-ea"/>
                <a:cs typeface="+mn-cs"/>
              </a:defRPr>
            </a:lvl6pPr>
            <a:lvl7pPr marL="2743200" algn="l" defTabSz="914400" rtl="0" eaLnBrk="1" latinLnBrk="0" hangingPunct="1">
              <a:defRPr b="1" kern="1200">
                <a:solidFill>
                  <a:schemeClr val="tx1"/>
                </a:solidFill>
                <a:latin typeface="Arial" panose="020B0604020202020204" pitchFamily="34" charset="0"/>
                <a:ea typeface="+mn-ea"/>
                <a:cs typeface="+mn-cs"/>
              </a:defRPr>
            </a:lvl7pPr>
            <a:lvl8pPr marL="3200400" algn="l" defTabSz="914400" rtl="0" eaLnBrk="1" latinLnBrk="0" hangingPunct="1">
              <a:defRPr b="1" kern="1200">
                <a:solidFill>
                  <a:schemeClr val="tx1"/>
                </a:solidFill>
                <a:latin typeface="Arial" panose="020B0604020202020204" pitchFamily="34" charset="0"/>
                <a:ea typeface="+mn-ea"/>
                <a:cs typeface="+mn-cs"/>
              </a:defRPr>
            </a:lvl8pPr>
            <a:lvl9pPr marL="3657600" algn="l" defTabSz="914400" rtl="0" eaLnBrk="1" latinLnBrk="0" hangingPunct="1">
              <a:defRPr b="1" kern="1200">
                <a:solidFill>
                  <a:schemeClr val="tx1"/>
                </a:solidFill>
                <a:latin typeface="Arial" panose="020B0604020202020204" pitchFamily="34" charset="0"/>
                <a:ea typeface="+mn-ea"/>
                <a:cs typeface="+mn-cs"/>
              </a:defRPr>
            </a:lvl9pPr>
          </a:lstStyle>
          <a:p>
            <a:r>
              <a:rPr lang="en-US" altLang="es-ES" dirty="0"/>
              <a:t>Powerlink Master</a:t>
            </a:r>
          </a:p>
        </p:txBody>
      </p:sp>
      <p:sp>
        <p:nvSpPr>
          <p:cNvPr id="108" name="Flowchart: Connector 107">
            <a:extLst>
              <a:ext uri="{FF2B5EF4-FFF2-40B4-BE49-F238E27FC236}">
                <a16:creationId xmlns:a16="http://schemas.microsoft.com/office/drawing/2014/main" id="{48A720BF-5100-03A2-CBE5-F839704ECCF7}"/>
              </a:ext>
            </a:extLst>
          </p:cNvPr>
          <p:cNvSpPr/>
          <p:nvPr/>
        </p:nvSpPr>
        <p:spPr>
          <a:xfrm>
            <a:off x="7486483" y="5266759"/>
            <a:ext cx="79513" cy="88438"/>
          </a:xfrm>
          <a:prstGeom prst="flowChartConnector">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09" name="Flowchart: Connector 108">
            <a:extLst>
              <a:ext uri="{FF2B5EF4-FFF2-40B4-BE49-F238E27FC236}">
                <a16:creationId xmlns:a16="http://schemas.microsoft.com/office/drawing/2014/main" id="{C921C8C4-080E-684F-951C-AEF53D7A383E}"/>
              </a:ext>
            </a:extLst>
          </p:cNvPr>
          <p:cNvSpPr/>
          <p:nvPr/>
        </p:nvSpPr>
        <p:spPr>
          <a:xfrm>
            <a:off x="7632797" y="5266760"/>
            <a:ext cx="79513" cy="88438"/>
          </a:xfrm>
          <a:prstGeom prst="flowChartConnector">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pic>
        <p:nvPicPr>
          <p:cNvPr id="125" name="Picture 124">
            <a:extLst>
              <a:ext uri="{FF2B5EF4-FFF2-40B4-BE49-F238E27FC236}">
                <a16:creationId xmlns:a16="http://schemas.microsoft.com/office/drawing/2014/main" id="{474D8B3C-D70B-AA8D-E1CE-8A9134C46CCD}"/>
              </a:ext>
            </a:extLst>
          </p:cNvPr>
          <p:cNvPicPr>
            <a:picLocks noChangeAspect="1"/>
          </p:cNvPicPr>
          <p:nvPr/>
        </p:nvPicPr>
        <p:blipFill>
          <a:blip r:embed="rId4"/>
          <a:stretch>
            <a:fillRect/>
          </a:stretch>
        </p:blipFill>
        <p:spPr bwMode="auto">
          <a:xfrm>
            <a:off x="4420766" y="3918673"/>
            <a:ext cx="1348848" cy="935743"/>
          </a:xfrm>
          <a:prstGeom prst="rect">
            <a:avLst/>
          </a:prstGeom>
        </p:spPr>
      </p:pic>
      <p:sp>
        <p:nvSpPr>
          <p:cNvPr id="126" name="Rectangle 125">
            <a:extLst>
              <a:ext uri="{FF2B5EF4-FFF2-40B4-BE49-F238E27FC236}">
                <a16:creationId xmlns:a16="http://schemas.microsoft.com/office/drawing/2014/main" id="{957B42EA-5F70-C334-2FDA-7AED08E80014}"/>
              </a:ext>
            </a:extLst>
          </p:cNvPr>
          <p:cNvSpPr>
            <a:spLocks noChangeArrowheads="1"/>
          </p:cNvSpPr>
          <p:nvPr/>
        </p:nvSpPr>
        <p:spPr bwMode="auto">
          <a:xfrm>
            <a:off x="1718310" y="4928080"/>
            <a:ext cx="2875879" cy="1077819"/>
          </a:xfrm>
          <a:prstGeom prst="rect">
            <a:avLst/>
          </a:prstGeom>
          <a:solidFill>
            <a:schemeClr val="accent1">
              <a:lumMod val="40000"/>
              <a:lumOff val="60000"/>
              <a:alpha val="80000"/>
            </a:schemeClr>
          </a:solidFill>
          <a:ln w="9525">
            <a:solidFill>
              <a:srgbClr val="000000"/>
            </a:solidFill>
            <a:miter lim="800000"/>
            <a:headEnd/>
            <a:tailEnd/>
          </a:ln>
        </p:spPr>
        <p:txBody>
          <a:bodyPr/>
          <a:lstStyle>
            <a:defPPr>
              <a:defRPr lang="es-ES"/>
            </a:defPPr>
            <a:lvl1pPr algn="l" rtl="0" fontAlgn="base">
              <a:spcBef>
                <a:spcPct val="0"/>
              </a:spcBef>
              <a:spcAft>
                <a:spcPct val="0"/>
              </a:spcAft>
              <a:defRPr b="1"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b="1"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b="1"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b="1"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b="1" kern="1200">
                <a:solidFill>
                  <a:schemeClr val="tx1"/>
                </a:solidFill>
                <a:latin typeface="Arial" panose="020B0604020202020204" pitchFamily="34" charset="0"/>
                <a:ea typeface="+mn-ea"/>
                <a:cs typeface="+mn-cs"/>
              </a:defRPr>
            </a:lvl5pPr>
            <a:lvl6pPr marL="2286000" algn="l" defTabSz="914400" rtl="0" eaLnBrk="1" latinLnBrk="0" hangingPunct="1">
              <a:defRPr b="1" kern="1200">
                <a:solidFill>
                  <a:schemeClr val="tx1"/>
                </a:solidFill>
                <a:latin typeface="Arial" panose="020B0604020202020204" pitchFamily="34" charset="0"/>
                <a:ea typeface="+mn-ea"/>
                <a:cs typeface="+mn-cs"/>
              </a:defRPr>
            </a:lvl6pPr>
            <a:lvl7pPr marL="2743200" algn="l" defTabSz="914400" rtl="0" eaLnBrk="1" latinLnBrk="0" hangingPunct="1">
              <a:defRPr b="1" kern="1200">
                <a:solidFill>
                  <a:schemeClr val="tx1"/>
                </a:solidFill>
                <a:latin typeface="Arial" panose="020B0604020202020204" pitchFamily="34" charset="0"/>
                <a:ea typeface="+mn-ea"/>
                <a:cs typeface="+mn-cs"/>
              </a:defRPr>
            </a:lvl7pPr>
            <a:lvl8pPr marL="3200400" algn="l" defTabSz="914400" rtl="0" eaLnBrk="1" latinLnBrk="0" hangingPunct="1">
              <a:defRPr b="1" kern="1200">
                <a:solidFill>
                  <a:schemeClr val="tx1"/>
                </a:solidFill>
                <a:latin typeface="Arial" panose="020B0604020202020204" pitchFamily="34" charset="0"/>
                <a:ea typeface="+mn-ea"/>
                <a:cs typeface="+mn-cs"/>
              </a:defRPr>
            </a:lvl8pPr>
            <a:lvl9pPr marL="3657600" algn="l" defTabSz="914400" rtl="0" eaLnBrk="1" latinLnBrk="0" hangingPunct="1">
              <a:defRPr b="1" kern="1200">
                <a:solidFill>
                  <a:schemeClr val="tx1"/>
                </a:solidFill>
                <a:latin typeface="Arial" panose="020B0604020202020204" pitchFamily="34" charset="0"/>
                <a:ea typeface="+mn-ea"/>
                <a:cs typeface="+mn-cs"/>
              </a:defRPr>
            </a:lvl9pPr>
          </a:lstStyle>
          <a:p>
            <a:r>
              <a:rPr lang="en-US" altLang="es-ES" dirty="0"/>
              <a:t>Sector 1</a:t>
            </a:r>
          </a:p>
        </p:txBody>
      </p:sp>
      <p:sp>
        <p:nvSpPr>
          <p:cNvPr id="128" name="Rectangle 127">
            <a:extLst>
              <a:ext uri="{FF2B5EF4-FFF2-40B4-BE49-F238E27FC236}">
                <a16:creationId xmlns:a16="http://schemas.microsoft.com/office/drawing/2014/main" id="{9E14556E-122D-3FB8-46AE-0B2B714239BB}"/>
              </a:ext>
            </a:extLst>
          </p:cNvPr>
          <p:cNvSpPr>
            <a:spLocks noChangeArrowheads="1"/>
          </p:cNvSpPr>
          <p:nvPr/>
        </p:nvSpPr>
        <p:spPr bwMode="auto">
          <a:xfrm>
            <a:off x="7776476" y="4870596"/>
            <a:ext cx="3301099" cy="1192938"/>
          </a:xfrm>
          <a:prstGeom prst="rect">
            <a:avLst/>
          </a:prstGeom>
          <a:solidFill>
            <a:schemeClr val="accent1">
              <a:lumMod val="40000"/>
              <a:lumOff val="60000"/>
              <a:alpha val="80000"/>
            </a:schemeClr>
          </a:solidFill>
          <a:ln w="9525">
            <a:solidFill>
              <a:srgbClr val="000000"/>
            </a:solidFill>
            <a:miter lim="800000"/>
            <a:headEnd/>
            <a:tailEnd/>
          </a:ln>
        </p:spPr>
        <p:txBody>
          <a:bodyPr/>
          <a:lstStyle>
            <a:defPPr>
              <a:defRPr lang="es-ES"/>
            </a:defPPr>
            <a:lvl1pPr algn="l" rtl="0" fontAlgn="base">
              <a:spcBef>
                <a:spcPct val="0"/>
              </a:spcBef>
              <a:spcAft>
                <a:spcPct val="0"/>
              </a:spcAft>
              <a:defRPr b="1"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b="1"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b="1"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b="1"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b="1" kern="1200">
                <a:solidFill>
                  <a:schemeClr val="tx1"/>
                </a:solidFill>
                <a:latin typeface="Arial" panose="020B0604020202020204" pitchFamily="34" charset="0"/>
                <a:ea typeface="+mn-ea"/>
                <a:cs typeface="+mn-cs"/>
              </a:defRPr>
            </a:lvl5pPr>
            <a:lvl6pPr marL="2286000" algn="l" defTabSz="914400" rtl="0" eaLnBrk="1" latinLnBrk="0" hangingPunct="1">
              <a:defRPr b="1" kern="1200">
                <a:solidFill>
                  <a:schemeClr val="tx1"/>
                </a:solidFill>
                <a:latin typeface="Arial" panose="020B0604020202020204" pitchFamily="34" charset="0"/>
                <a:ea typeface="+mn-ea"/>
                <a:cs typeface="+mn-cs"/>
              </a:defRPr>
            </a:lvl6pPr>
            <a:lvl7pPr marL="2743200" algn="l" defTabSz="914400" rtl="0" eaLnBrk="1" latinLnBrk="0" hangingPunct="1">
              <a:defRPr b="1" kern="1200">
                <a:solidFill>
                  <a:schemeClr val="tx1"/>
                </a:solidFill>
                <a:latin typeface="Arial" panose="020B0604020202020204" pitchFamily="34" charset="0"/>
                <a:ea typeface="+mn-ea"/>
                <a:cs typeface="+mn-cs"/>
              </a:defRPr>
            </a:lvl7pPr>
            <a:lvl8pPr marL="3200400" algn="l" defTabSz="914400" rtl="0" eaLnBrk="1" latinLnBrk="0" hangingPunct="1">
              <a:defRPr b="1" kern="1200">
                <a:solidFill>
                  <a:schemeClr val="tx1"/>
                </a:solidFill>
                <a:latin typeface="Arial" panose="020B0604020202020204" pitchFamily="34" charset="0"/>
                <a:ea typeface="+mn-ea"/>
                <a:cs typeface="+mn-cs"/>
              </a:defRPr>
            </a:lvl8pPr>
            <a:lvl9pPr marL="3657600" algn="l" defTabSz="914400" rtl="0" eaLnBrk="1" latinLnBrk="0" hangingPunct="1">
              <a:defRPr b="1" kern="1200">
                <a:solidFill>
                  <a:schemeClr val="tx1"/>
                </a:solidFill>
                <a:latin typeface="Arial" panose="020B0604020202020204" pitchFamily="34" charset="0"/>
                <a:ea typeface="+mn-ea"/>
                <a:cs typeface="+mn-cs"/>
              </a:defRPr>
            </a:lvl9pPr>
          </a:lstStyle>
          <a:p>
            <a:pPr algn="r"/>
            <a:r>
              <a:rPr lang="en-US" altLang="es-ES" dirty="0"/>
              <a:t>Sector16</a:t>
            </a:r>
          </a:p>
        </p:txBody>
      </p:sp>
      <p:pic>
        <p:nvPicPr>
          <p:cNvPr id="129" name="Picture 128">
            <a:extLst>
              <a:ext uri="{FF2B5EF4-FFF2-40B4-BE49-F238E27FC236}">
                <a16:creationId xmlns:a16="http://schemas.microsoft.com/office/drawing/2014/main" id="{2D48487C-7D99-AF6D-1F49-320347E06703}"/>
              </a:ext>
            </a:extLst>
          </p:cNvPr>
          <p:cNvPicPr>
            <a:picLocks noChangeAspect="1"/>
          </p:cNvPicPr>
          <p:nvPr/>
        </p:nvPicPr>
        <p:blipFill>
          <a:blip r:embed="rId4"/>
          <a:stretch>
            <a:fillRect/>
          </a:stretch>
        </p:blipFill>
        <p:spPr bwMode="auto">
          <a:xfrm>
            <a:off x="942249" y="3912541"/>
            <a:ext cx="1348848" cy="935743"/>
          </a:xfrm>
          <a:prstGeom prst="rect">
            <a:avLst/>
          </a:prstGeom>
        </p:spPr>
      </p:pic>
      <p:pic>
        <p:nvPicPr>
          <p:cNvPr id="130" name="Picture 129">
            <a:extLst>
              <a:ext uri="{FF2B5EF4-FFF2-40B4-BE49-F238E27FC236}">
                <a16:creationId xmlns:a16="http://schemas.microsoft.com/office/drawing/2014/main" id="{D82419E8-3880-E0E3-5D08-103F4A118776}"/>
              </a:ext>
            </a:extLst>
          </p:cNvPr>
          <p:cNvPicPr>
            <a:picLocks noChangeAspect="1"/>
          </p:cNvPicPr>
          <p:nvPr/>
        </p:nvPicPr>
        <p:blipFill>
          <a:blip r:embed="rId4"/>
          <a:stretch>
            <a:fillRect/>
          </a:stretch>
        </p:blipFill>
        <p:spPr bwMode="auto">
          <a:xfrm>
            <a:off x="2792061" y="3887904"/>
            <a:ext cx="1348848" cy="935743"/>
          </a:xfrm>
          <a:prstGeom prst="rect">
            <a:avLst/>
          </a:prstGeom>
        </p:spPr>
      </p:pic>
      <p:pic>
        <p:nvPicPr>
          <p:cNvPr id="131" name="Picture 130">
            <a:extLst>
              <a:ext uri="{FF2B5EF4-FFF2-40B4-BE49-F238E27FC236}">
                <a16:creationId xmlns:a16="http://schemas.microsoft.com/office/drawing/2014/main" id="{FF8D62B8-0A09-B82B-B023-1DCE21711EA3}"/>
              </a:ext>
            </a:extLst>
          </p:cNvPr>
          <p:cNvPicPr>
            <a:picLocks noChangeAspect="1"/>
          </p:cNvPicPr>
          <p:nvPr/>
        </p:nvPicPr>
        <p:blipFill>
          <a:blip r:embed="rId4"/>
          <a:stretch>
            <a:fillRect/>
          </a:stretch>
        </p:blipFill>
        <p:spPr bwMode="auto">
          <a:xfrm>
            <a:off x="6270578" y="3894036"/>
            <a:ext cx="1348848" cy="935743"/>
          </a:xfrm>
          <a:prstGeom prst="rect">
            <a:avLst/>
          </a:prstGeom>
        </p:spPr>
      </p:pic>
      <p:pic>
        <p:nvPicPr>
          <p:cNvPr id="132" name="Picture 131">
            <a:extLst>
              <a:ext uri="{FF2B5EF4-FFF2-40B4-BE49-F238E27FC236}">
                <a16:creationId xmlns:a16="http://schemas.microsoft.com/office/drawing/2014/main" id="{90252ABD-04BF-28AA-C588-958DF12B6842}"/>
              </a:ext>
            </a:extLst>
          </p:cNvPr>
          <p:cNvPicPr>
            <a:picLocks noChangeAspect="1"/>
          </p:cNvPicPr>
          <p:nvPr/>
        </p:nvPicPr>
        <p:blipFill>
          <a:blip r:embed="rId4"/>
          <a:stretch>
            <a:fillRect/>
          </a:stretch>
        </p:blipFill>
        <p:spPr bwMode="auto">
          <a:xfrm>
            <a:off x="7980630" y="3919579"/>
            <a:ext cx="1348848" cy="935743"/>
          </a:xfrm>
          <a:prstGeom prst="rect">
            <a:avLst/>
          </a:prstGeom>
        </p:spPr>
      </p:pic>
      <p:pic>
        <p:nvPicPr>
          <p:cNvPr id="133" name="Picture 132">
            <a:extLst>
              <a:ext uri="{FF2B5EF4-FFF2-40B4-BE49-F238E27FC236}">
                <a16:creationId xmlns:a16="http://schemas.microsoft.com/office/drawing/2014/main" id="{24C2EFA1-79DE-FFDE-625C-E2E911172822}"/>
              </a:ext>
            </a:extLst>
          </p:cNvPr>
          <p:cNvPicPr>
            <a:picLocks noChangeAspect="1"/>
          </p:cNvPicPr>
          <p:nvPr/>
        </p:nvPicPr>
        <p:blipFill>
          <a:blip r:embed="rId4"/>
          <a:stretch>
            <a:fillRect/>
          </a:stretch>
        </p:blipFill>
        <p:spPr bwMode="auto">
          <a:xfrm>
            <a:off x="9815202" y="3894942"/>
            <a:ext cx="1348848" cy="935743"/>
          </a:xfrm>
          <a:prstGeom prst="rect">
            <a:avLst/>
          </a:prstGeom>
        </p:spPr>
      </p:pic>
      <p:pic>
        <p:nvPicPr>
          <p:cNvPr id="140" name="Picture 139">
            <a:extLst>
              <a:ext uri="{FF2B5EF4-FFF2-40B4-BE49-F238E27FC236}">
                <a16:creationId xmlns:a16="http://schemas.microsoft.com/office/drawing/2014/main" id="{94AF18BD-FF4A-06C4-B321-AAECE4B13195}"/>
              </a:ext>
            </a:extLst>
          </p:cNvPr>
          <p:cNvPicPr>
            <a:picLocks noChangeAspect="1"/>
          </p:cNvPicPr>
          <p:nvPr/>
        </p:nvPicPr>
        <p:blipFill>
          <a:blip r:embed="rId5"/>
          <a:stretch>
            <a:fillRect/>
          </a:stretch>
        </p:blipFill>
        <p:spPr>
          <a:xfrm rot="15975917">
            <a:off x="3240173" y="4488850"/>
            <a:ext cx="847986" cy="1741400"/>
          </a:xfrm>
          <a:prstGeom prst="rect">
            <a:avLst/>
          </a:prstGeom>
        </p:spPr>
      </p:pic>
      <p:pic>
        <p:nvPicPr>
          <p:cNvPr id="142" name="Picture 141">
            <a:extLst>
              <a:ext uri="{FF2B5EF4-FFF2-40B4-BE49-F238E27FC236}">
                <a16:creationId xmlns:a16="http://schemas.microsoft.com/office/drawing/2014/main" id="{558008D1-3133-2144-DFF0-3542FCB5C825}"/>
              </a:ext>
            </a:extLst>
          </p:cNvPr>
          <p:cNvPicPr>
            <a:picLocks noChangeAspect="1"/>
          </p:cNvPicPr>
          <p:nvPr/>
        </p:nvPicPr>
        <p:blipFill>
          <a:blip r:embed="rId5"/>
          <a:stretch>
            <a:fillRect/>
          </a:stretch>
        </p:blipFill>
        <p:spPr>
          <a:xfrm rot="15975917">
            <a:off x="8332105" y="4458913"/>
            <a:ext cx="847986" cy="1741400"/>
          </a:xfrm>
          <a:prstGeom prst="rect">
            <a:avLst/>
          </a:prstGeom>
        </p:spPr>
      </p:pic>
      <p:cxnSp>
        <p:nvCxnSpPr>
          <p:cNvPr id="143" name="Conector angular 51">
            <a:extLst>
              <a:ext uri="{FF2B5EF4-FFF2-40B4-BE49-F238E27FC236}">
                <a16:creationId xmlns:a16="http://schemas.microsoft.com/office/drawing/2014/main" id="{72307522-E8FF-255D-6D9C-4AB2C440A99F}"/>
              </a:ext>
            </a:extLst>
          </p:cNvPr>
          <p:cNvCxnSpPr>
            <a:cxnSpLocks noChangeShapeType="1"/>
          </p:cNvCxnSpPr>
          <p:nvPr/>
        </p:nvCxnSpPr>
        <p:spPr bwMode="auto">
          <a:xfrm>
            <a:off x="1246440" y="4735614"/>
            <a:ext cx="2195487" cy="878440"/>
          </a:xfrm>
          <a:prstGeom prst="bentConnector3">
            <a:avLst>
              <a:gd name="adj1" fmla="val 108"/>
            </a:avLst>
          </a:prstGeom>
          <a:noFill/>
          <a:ln w="38100">
            <a:solidFill>
              <a:srgbClr val="48DB3A"/>
            </a:solidFill>
            <a:miter lim="800000"/>
            <a:headEnd type="arrow" w="sm" len="sm"/>
            <a:tailEnd type="arrow" w="sm" len="sm"/>
          </a:ln>
          <a:effectLst>
            <a:outerShdw blurRad="50800" dist="25400" dir="5400000" algn="tl" rotWithShape="0">
              <a:srgbClr val="808080">
                <a:alpha val="34999"/>
              </a:srgbClr>
            </a:outerShdw>
          </a:effectLst>
          <a:extLst>
            <a:ext uri="{909E8E84-426E-40DD-AFC4-6F175D3DCCD1}">
              <a14:hiddenFill xmlns:a14="http://schemas.microsoft.com/office/drawing/2010/main">
                <a:noFill/>
              </a14:hiddenFill>
            </a:ext>
          </a:extLst>
        </p:spPr>
      </p:cxnSp>
      <p:cxnSp>
        <p:nvCxnSpPr>
          <p:cNvPr id="145" name="Conector angular 51">
            <a:extLst>
              <a:ext uri="{FF2B5EF4-FFF2-40B4-BE49-F238E27FC236}">
                <a16:creationId xmlns:a16="http://schemas.microsoft.com/office/drawing/2014/main" id="{A3FDA6CB-29C1-A791-5668-214BE1234C9D}"/>
              </a:ext>
            </a:extLst>
          </p:cNvPr>
          <p:cNvCxnSpPr>
            <a:cxnSpLocks noChangeShapeType="1"/>
          </p:cNvCxnSpPr>
          <p:nvPr/>
        </p:nvCxnSpPr>
        <p:spPr bwMode="auto">
          <a:xfrm>
            <a:off x="4206048" y="5555900"/>
            <a:ext cx="1403956" cy="790544"/>
          </a:xfrm>
          <a:prstGeom prst="bentConnector3">
            <a:avLst>
              <a:gd name="adj1" fmla="val -35"/>
            </a:avLst>
          </a:prstGeom>
          <a:noFill/>
          <a:ln w="38100">
            <a:solidFill>
              <a:srgbClr val="FF0000"/>
            </a:solidFill>
            <a:miter lim="800000"/>
            <a:headEnd type="arrow" w="sm" len="sm"/>
            <a:tailEnd type="arrow" w="sm" len="sm"/>
          </a:ln>
          <a:effectLst>
            <a:outerShdw blurRad="50800" dist="25400" dir="5400000" algn="tl" rotWithShape="0">
              <a:srgbClr val="808080">
                <a:alpha val="34999"/>
              </a:srgbClr>
            </a:outerShdw>
          </a:effectLst>
          <a:extLst>
            <a:ext uri="{909E8E84-426E-40DD-AFC4-6F175D3DCCD1}">
              <a14:hiddenFill xmlns:a14="http://schemas.microsoft.com/office/drawing/2010/main">
                <a:noFill/>
              </a14:hiddenFill>
            </a:ext>
          </a:extLst>
        </p:spPr>
      </p:cxnSp>
      <p:cxnSp>
        <p:nvCxnSpPr>
          <p:cNvPr id="148" name="Conector angular 51">
            <a:extLst>
              <a:ext uri="{FF2B5EF4-FFF2-40B4-BE49-F238E27FC236}">
                <a16:creationId xmlns:a16="http://schemas.microsoft.com/office/drawing/2014/main" id="{E31751DF-2860-3B52-0B78-374F5A4ECB2C}"/>
              </a:ext>
            </a:extLst>
          </p:cNvPr>
          <p:cNvCxnSpPr>
            <a:cxnSpLocks noChangeShapeType="1"/>
          </p:cNvCxnSpPr>
          <p:nvPr/>
        </p:nvCxnSpPr>
        <p:spPr bwMode="auto">
          <a:xfrm rot="16200000" flipH="1">
            <a:off x="8083367" y="4924591"/>
            <a:ext cx="676304" cy="317935"/>
          </a:xfrm>
          <a:prstGeom prst="bentConnector3">
            <a:avLst>
              <a:gd name="adj1" fmla="val 50000"/>
            </a:avLst>
          </a:prstGeom>
          <a:noFill/>
          <a:ln w="38100">
            <a:solidFill>
              <a:srgbClr val="48DB3A"/>
            </a:solidFill>
            <a:miter lim="800000"/>
            <a:headEnd type="arrow" w="sm" len="sm"/>
            <a:tailEnd type="arrow" w="sm" len="sm"/>
          </a:ln>
          <a:effectLst>
            <a:outerShdw blurRad="50800" dist="25400" dir="5400000" algn="tl" rotWithShape="0">
              <a:srgbClr val="808080">
                <a:alpha val="34999"/>
              </a:srgbClr>
            </a:outerShdw>
          </a:effectLst>
          <a:extLst>
            <a:ext uri="{909E8E84-426E-40DD-AFC4-6F175D3DCCD1}">
              <a14:hiddenFill xmlns:a14="http://schemas.microsoft.com/office/drawing/2010/main">
                <a:noFill/>
              </a14:hiddenFill>
            </a:ext>
          </a:extLst>
        </p:spPr>
      </p:cxnSp>
      <p:cxnSp>
        <p:nvCxnSpPr>
          <p:cNvPr id="149" name="Conector angular 51">
            <a:extLst>
              <a:ext uri="{FF2B5EF4-FFF2-40B4-BE49-F238E27FC236}">
                <a16:creationId xmlns:a16="http://schemas.microsoft.com/office/drawing/2014/main" id="{1416AC40-7B46-564C-0A98-EB949D8FA428}"/>
              </a:ext>
            </a:extLst>
          </p:cNvPr>
          <p:cNvCxnSpPr>
            <a:cxnSpLocks noChangeShapeType="1"/>
          </p:cNvCxnSpPr>
          <p:nvPr/>
        </p:nvCxnSpPr>
        <p:spPr bwMode="auto">
          <a:xfrm rot="10800000" flipV="1">
            <a:off x="8794101" y="4715345"/>
            <a:ext cx="1339937" cy="679944"/>
          </a:xfrm>
          <a:prstGeom prst="bentConnector3">
            <a:avLst>
              <a:gd name="adj1" fmla="val -45"/>
            </a:avLst>
          </a:prstGeom>
          <a:noFill/>
          <a:ln w="38100">
            <a:solidFill>
              <a:srgbClr val="48DB3A"/>
            </a:solidFill>
            <a:miter lim="800000"/>
            <a:headEnd type="arrow" w="sm" len="sm"/>
            <a:tailEnd type="arrow" w="sm" len="sm"/>
          </a:ln>
          <a:effectLst>
            <a:outerShdw blurRad="50800" dist="25400" dir="5400000" algn="tl" rotWithShape="0">
              <a:srgbClr val="808080">
                <a:alpha val="34999"/>
              </a:srgbClr>
            </a:outerShdw>
          </a:effectLst>
          <a:extLst>
            <a:ext uri="{909E8E84-426E-40DD-AFC4-6F175D3DCCD1}">
              <a14:hiddenFill xmlns:a14="http://schemas.microsoft.com/office/drawing/2010/main">
                <a:noFill/>
              </a14:hiddenFill>
            </a:ext>
          </a:extLst>
        </p:spPr>
      </p:cxnSp>
      <p:cxnSp>
        <p:nvCxnSpPr>
          <p:cNvPr id="150" name="Conector angular 51">
            <a:extLst>
              <a:ext uri="{FF2B5EF4-FFF2-40B4-BE49-F238E27FC236}">
                <a16:creationId xmlns:a16="http://schemas.microsoft.com/office/drawing/2014/main" id="{F91D302A-92C6-D95F-7445-27A8DB592FC7}"/>
              </a:ext>
            </a:extLst>
          </p:cNvPr>
          <p:cNvCxnSpPr>
            <a:cxnSpLocks noChangeShapeType="1"/>
          </p:cNvCxnSpPr>
          <p:nvPr/>
        </p:nvCxnSpPr>
        <p:spPr bwMode="auto">
          <a:xfrm rot="10800000" flipV="1">
            <a:off x="7092951" y="5538836"/>
            <a:ext cx="2163201" cy="888023"/>
          </a:xfrm>
          <a:prstGeom prst="bentConnector3">
            <a:avLst>
              <a:gd name="adj1" fmla="val -50"/>
            </a:avLst>
          </a:prstGeom>
          <a:noFill/>
          <a:ln w="38100">
            <a:solidFill>
              <a:srgbClr val="FF0000"/>
            </a:solidFill>
            <a:miter lim="800000"/>
            <a:headEnd type="arrow" w="sm" len="sm"/>
            <a:tailEnd type="arrow" w="sm" len="sm"/>
          </a:ln>
          <a:effectLst>
            <a:outerShdw blurRad="50800" dist="25400" dir="5400000" algn="tl" rotWithShape="0">
              <a:srgbClr val="808080">
                <a:alpha val="34999"/>
              </a:srgbClr>
            </a:outerShdw>
          </a:effectLst>
          <a:extLst>
            <a:ext uri="{909E8E84-426E-40DD-AFC4-6F175D3DCCD1}">
              <a14:hiddenFill xmlns:a14="http://schemas.microsoft.com/office/drawing/2010/main">
                <a:noFill/>
              </a14:hiddenFill>
            </a:ext>
          </a:extLst>
        </p:spPr>
      </p:cxnSp>
      <p:cxnSp>
        <p:nvCxnSpPr>
          <p:cNvPr id="151" name="Conector angular 51">
            <a:extLst>
              <a:ext uri="{FF2B5EF4-FFF2-40B4-BE49-F238E27FC236}">
                <a16:creationId xmlns:a16="http://schemas.microsoft.com/office/drawing/2014/main" id="{DFE9CF65-57FD-13EC-13DA-0DA1B5C21367}"/>
              </a:ext>
            </a:extLst>
          </p:cNvPr>
          <p:cNvCxnSpPr>
            <a:cxnSpLocks noChangeShapeType="1"/>
          </p:cNvCxnSpPr>
          <p:nvPr/>
        </p:nvCxnSpPr>
        <p:spPr bwMode="auto">
          <a:xfrm rot="16200000" flipH="1">
            <a:off x="2912726" y="4892509"/>
            <a:ext cx="724233" cy="334170"/>
          </a:xfrm>
          <a:prstGeom prst="bentConnector3">
            <a:avLst>
              <a:gd name="adj1" fmla="val 99977"/>
            </a:avLst>
          </a:prstGeom>
          <a:noFill/>
          <a:ln w="38100">
            <a:solidFill>
              <a:srgbClr val="48DB3A"/>
            </a:solidFill>
            <a:miter lim="800000"/>
            <a:headEnd type="arrow" w="sm" len="sm"/>
            <a:tailEnd type="arrow" w="sm" len="sm"/>
          </a:ln>
          <a:effectLst>
            <a:outerShdw blurRad="50800" dist="25400" dir="5400000" algn="tl" rotWithShape="0">
              <a:srgbClr val="808080">
                <a:alpha val="34999"/>
              </a:srgbClr>
            </a:outerShdw>
          </a:effectLst>
          <a:extLst>
            <a:ext uri="{909E8E84-426E-40DD-AFC4-6F175D3DCCD1}">
              <a14:hiddenFill xmlns:a14="http://schemas.microsoft.com/office/drawing/2010/main">
                <a:noFill/>
              </a14:hiddenFill>
            </a:ext>
          </a:extLst>
        </p:spPr>
      </p:cxnSp>
      <p:sp>
        <p:nvSpPr>
          <p:cNvPr id="152" name="Rectangle 151">
            <a:extLst>
              <a:ext uri="{FF2B5EF4-FFF2-40B4-BE49-F238E27FC236}">
                <a16:creationId xmlns:a16="http://schemas.microsoft.com/office/drawing/2014/main" id="{C7DC4A72-9DD6-44FE-CEE7-F20F02BE0A39}"/>
              </a:ext>
            </a:extLst>
          </p:cNvPr>
          <p:cNvSpPr>
            <a:spLocks noChangeArrowheads="1"/>
          </p:cNvSpPr>
          <p:nvPr/>
        </p:nvSpPr>
        <p:spPr bwMode="auto">
          <a:xfrm>
            <a:off x="8648193" y="4869599"/>
            <a:ext cx="1150935" cy="278596"/>
          </a:xfrm>
          <a:prstGeom prst="rect">
            <a:avLst/>
          </a:prstGeom>
          <a:solidFill>
            <a:schemeClr val="accent1">
              <a:lumMod val="40000"/>
              <a:lumOff val="60000"/>
              <a:alpha val="80000"/>
            </a:schemeClr>
          </a:solidFill>
          <a:ln w="9525">
            <a:solidFill>
              <a:srgbClr val="000000"/>
            </a:solidFill>
            <a:miter lim="800000"/>
            <a:headEnd/>
            <a:tailEnd/>
          </a:ln>
        </p:spPr>
        <p:txBody>
          <a:bodyPr/>
          <a:lstStyle>
            <a:defPPr>
              <a:defRPr lang="es-ES"/>
            </a:defPPr>
            <a:lvl1pPr algn="l" rtl="0" fontAlgn="base">
              <a:spcBef>
                <a:spcPct val="0"/>
              </a:spcBef>
              <a:spcAft>
                <a:spcPct val="0"/>
              </a:spcAft>
              <a:defRPr b="1"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b="1"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b="1"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b="1"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b="1" kern="1200">
                <a:solidFill>
                  <a:schemeClr val="tx1"/>
                </a:solidFill>
                <a:latin typeface="Arial" panose="020B0604020202020204" pitchFamily="34" charset="0"/>
                <a:ea typeface="+mn-ea"/>
                <a:cs typeface="+mn-cs"/>
              </a:defRPr>
            </a:lvl5pPr>
            <a:lvl6pPr marL="2286000" algn="l" defTabSz="914400" rtl="0" eaLnBrk="1" latinLnBrk="0" hangingPunct="1">
              <a:defRPr b="1" kern="1200">
                <a:solidFill>
                  <a:schemeClr val="tx1"/>
                </a:solidFill>
                <a:latin typeface="Arial" panose="020B0604020202020204" pitchFamily="34" charset="0"/>
                <a:ea typeface="+mn-ea"/>
                <a:cs typeface="+mn-cs"/>
              </a:defRPr>
            </a:lvl6pPr>
            <a:lvl7pPr marL="2743200" algn="l" defTabSz="914400" rtl="0" eaLnBrk="1" latinLnBrk="0" hangingPunct="1">
              <a:defRPr b="1" kern="1200">
                <a:solidFill>
                  <a:schemeClr val="tx1"/>
                </a:solidFill>
                <a:latin typeface="Arial" panose="020B0604020202020204" pitchFamily="34" charset="0"/>
                <a:ea typeface="+mn-ea"/>
                <a:cs typeface="+mn-cs"/>
              </a:defRPr>
            </a:lvl7pPr>
            <a:lvl8pPr marL="3200400" algn="l" defTabSz="914400" rtl="0" eaLnBrk="1" latinLnBrk="0" hangingPunct="1">
              <a:defRPr b="1" kern="1200">
                <a:solidFill>
                  <a:schemeClr val="tx1"/>
                </a:solidFill>
                <a:latin typeface="Arial" panose="020B0604020202020204" pitchFamily="34" charset="0"/>
                <a:ea typeface="+mn-ea"/>
                <a:cs typeface="+mn-cs"/>
              </a:defRPr>
            </a:lvl8pPr>
            <a:lvl9pPr marL="3657600" algn="l" defTabSz="914400" rtl="0" eaLnBrk="1" latinLnBrk="0" hangingPunct="1">
              <a:defRPr b="1" kern="1200">
                <a:solidFill>
                  <a:schemeClr val="tx1"/>
                </a:solidFill>
                <a:latin typeface="Arial" panose="020B0604020202020204" pitchFamily="34" charset="0"/>
                <a:ea typeface="+mn-ea"/>
                <a:cs typeface="+mn-cs"/>
              </a:defRPr>
            </a:lvl9pPr>
          </a:lstStyle>
          <a:p>
            <a:pPr algn="ctr"/>
            <a:r>
              <a:rPr lang="en-US" altLang="es-ES" dirty="0"/>
              <a:t>OT Switch</a:t>
            </a:r>
          </a:p>
        </p:txBody>
      </p:sp>
      <p:sp>
        <p:nvSpPr>
          <p:cNvPr id="153" name="Rectangle 152">
            <a:extLst>
              <a:ext uri="{FF2B5EF4-FFF2-40B4-BE49-F238E27FC236}">
                <a16:creationId xmlns:a16="http://schemas.microsoft.com/office/drawing/2014/main" id="{54AC79A9-A677-4345-5B16-9C6E63F68A71}"/>
              </a:ext>
            </a:extLst>
          </p:cNvPr>
          <p:cNvSpPr>
            <a:spLocks noChangeArrowheads="1"/>
          </p:cNvSpPr>
          <p:nvPr/>
        </p:nvSpPr>
        <p:spPr bwMode="auto">
          <a:xfrm>
            <a:off x="5335189" y="4907583"/>
            <a:ext cx="1963531" cy="1105115"/>
          </a:xfrm>
          <a:prstGeom prst="rect">
            <a:avLst/>
          </a:prstGeom>
          <a:solidFill>
            <a:schemeClr val="accent1">
              <a:lumMod val="40000"/>
              <a:lumOff val="60000"/>
              <a:alpha val="80000"/>
            </a:schemeClr>
          </a:solidFill>
          <a:ln w="9525">
            <a:solidFill>
              <a:srgbClr val="000000"/>
            </a:solidFill>
            <a:miter lim="800000"/>
            <a:headEnd/>
            <a:tailEnd/>
          </a:ln>
        </p:spPr>
        <p:txBody>
          <a:bodyPr/>
          <a:lstStyle>
            <a:defPPr>
              <a:defRPr lang="es-ES"/>
            </a:defPPr>
            <a:lvl1pPr algn="l" rtl="0" fontAlgn="base">
              <a:spcBef>
                <a:spcPct val="0"/>
              </a:spcBef>
              <a:spcAft>
                <a:spcPct val="0"/>
              </a:spcAft>
              <a:defRPr b="1"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b="1"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b="1"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b="1"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b="1" kern="1200">
                <a:solidFill>
                  <a:schemeClr val="tx1"/>
                </a:solidFill>
                <a:latin typeface="Arial" panose="020B0604020202020204" pitchFamily="34" charset="0"/>
                <a:ea typeface="+mn-ea"/>
                <a:cs typeface="+mn-cs"/>
              </a:defRPr>
            </a:lvl5pPr>
            <a:lvl6pPr marL="2286000" algn="l" defTabSz="914400" rtl="0" eaLnBrk="1" latinLnBrk="0" hangingPunct="1">
              <a:defRPr b="1" kern="1200">
                <a:solidFill>
                  <a:schemeClr val="tx1"/>
                </a:solidFill>
                <a:latin typeface="Arial" panose="020B0604020202020204" pitchFamily="34" charset="0"/>
                <a:ea typeface="+mn-ea"/>
                <a:cs typeface="+mn-cs"/>
              </a:defRPr>
            </a:lvl6pPr>
            <a:lvl7pPr marL="2743200" algn="l" defTabSz="914400" rtl="0" eaLnBrk="1" latinLnBrk="0" hangingPunct="1">
              <a:defRPr b="1" kern="1200">
                <a:solidFill>
                  <a:schemeClr val="tx1"/>
                </a:solidFill>
                <a:latin typeface="Arial" panose="020B0604020202020204" pitchFamily="34" charset="0"/>
                <a:ea typeface="+mn-ea"/>
                <a:cs typeface="+mn-cs"/>
              </a:defRPr>
            </a:lvl7pPr>
            <a:lvl8pPr marL="3200400" algn="l" defTabSz="914400" rtl="0" eaLnBrk="1" latinLnBrk="0" hangingPunct="1">
              <a:defRPr b="1" kern="1200">
                <a:solidFill>
                  <a:schemeClr val="tx1"/>
                </a:solidFill>
                <a:latin typeface="Arial" panose="020B0604020202020204" pitchFamily="34" charset="0"/>
                <a:ea typeface="+mn-ea"/>
                <a:cs typeface="+mn-cs"/>
              </a:defRPr>
            </a:lvl8pPr>
            <a:lvl9pPr marL="3657600" algn="l" defTabSz="914400" rtl="0" eaLnBrk="1" latinLnBrk="0" hangingPunct="1">
              <a:defRPr b="1" kern="1200">
                <a:solidFill>
                  <a:schemeClr val="tx1"/>
                </a:solidFill>
                <a:latin typeface="Arial" panose="020B0604020202020204" pitchFamily="34" charset="0"/>
                <a:ea typeface="+mn-ea"/>
                <a:cs typeface="+mn-cs"/>
              </a:defRPr>
            </a:lvl9pPr>
          </a:lstStyle>
          <a:p>
            <a:endParaRPr lang="en-US" altLang="es-ES" dirty="0"/>
          </a:p>
        </p:txBody>
      </p:sp>
      <p:pic>
        <p:nvPicPr>
          <p:cNvPr id="154" name="Picture 153">
            <a:extLst>
              <a:ext uri="{FF2B5EF4-FFF2-40B4-BE49-F238E27FC236}">
                <a16:creationId xmlns:a16="http://schemas.microsoft.com/office/drawing/2014/main" id="{912C7FE9-A854-36D3-9A85-CFA6DA1B33D8}"/>
              </a:ext>
            </a:extLst>
          </p:cNvPr>
          <p:cNvPicPr>
            <a:picLocks noChangeAspect="1"/>
          </p:cNvPicPr>
          <p:nvPr/>
        </p:nvPicPr>
        <p:blipFill>
          <a:blip r:embed="rId5"/>
          <a:stretch>
            <a:fillRect/>
          </a:stretch>
        </p:blipFill>
        <p:spPr>
          <a:xfrm rot="15975917">
            <a:off x="5855605" y="4455738"/>
            <a:ext cx="847986" cy="1741400"/>
          </a:xfrm>
          <a:prstGeom prst="rect">
            <a:avLst/>
          </a:prstGeom>
        </p:spPr>
      </p:pic>
      <p:cxnSp>
        <p:nvCxnSpPr>
          <p:cNvPr id="155" name="Conector angular 51">
            <a:extLst>
              <a:ext uri="{FF2B5EF4-FFF2-40B4-BE49-F238E27FC236}">
                <a16:creationId xmlns:a16="http://schemas.microsoft.com/office/drawing/2014/main" id="{941CF242-2317-3DF5-D851-2643A3AAE2F6}"/>
              </a:ext>
            </a:extLst>
          </p:cNvPr>
          <p:cNvCxnSpPr>
            <a:cxnSpLocks noChangeShapeType="1"/>
          </p:cNvCxnSpPr>
          <p:nvPr/>
        </p:nvCxnSpPr>
        <p:spPr bwMode="auto">
          <a:xfrm>
            <a:off x="5191612" y="5142628"/>
            <a:ext cx="785390" cy="413920"/>
          </a:xfrm>
          <a:prstGeom prst="bentConnector3">
            <a:avLst>
              <a:gd name="adj1" fmla="val 5127"/>
            </a:avLst>
          </a:prstGeom>
          <a:noFill/>
          <a:ln w="38100">
            <a:solidFill>
              <a:srgbClr val="48DB3A"/>
            </a:solidFill>
            <a:miter lim="800000"/>
            <a:headEnd type="none" w="sm" len="sm"/>
            <a:tailEnd type="arrow" w="sm" len="sm"/>
          </a:ln>
          <a:effectLst>
            <a:outerShdw blurRad="50800" dist="25400" dir="5400000" algn="tl" rotWithShape="0">
              <a:srgbClr val="808080">
                <a:alpha val="34999"/>
              </a:srgbClr>
            </a:outerShdw>
          </a:effectLst>
          <a:extLst>
            <a:ext uri="{909E8E84-426E-40DD-AFC4-6F175D3DCCD1}">
              <a14:hiddenFill xmlns:a14="http://schemas.microsoft.com/office/drawing/2010/main">
                <a:noFill/>
              </a14:hiddenFill>
            </a:ext>
          </a:extLst>
        </p:spPr>
      </p:cxnSp>
      <p:cxnSp>
        <p:nvCxnSpPr>
          <p:cNvPr id="156" name="Conector angular 51">
            <a:extLst>
              <a:ext uri="{FF2B5EF4-FFF2-40B4-BE49-F238E27FC236}">
                <a16:creationId xmlns:a16="http://schemas.microsoft.com/office/drawing/2014/main" id="{D4BF2B40-DFF3-7093-BE23-BA5DE3ADF86F}"/>
              </a:ext>
            </a:extLst>
          </p:cNvPr>
          <p:cNvCxnSpPr>
            <a:cxnSpLocks noChangeShapeType="1"/>
          </p:cNvCxnSpPr>
          <p:nvPr/>
        </p:nvCxnSpPr>
        <p:spPr bwMode="auto">
          <a:xfrm rot="5400000">
            <a:off x="5994548" y="4813632"/>
            <a:ext cx="715640" cy="447677"/>
          </a:xfrm>
          <a:prstGeom prst="bentConnector3">
            <a:avLst>
              <a:gd name="adj1" fmla="val 26042"/>
            </a:avLst>
          </a:prstGeom>
          <a:noFill/>
          <a:ln w="38100">
            <a:solidFill>
              <a:srgbClr val="48DB3A"/>
            </a:solidFill>
            <a:miter lim="800000"/>
            <a:headEnd type="arrow" w="sm" len="sm"/>
            <a:tailEnd type="arrow" w="sm" len="sm"/>
          </a:ln>
          <a:effectLst>
            <a:outerShdw blurRad="50800" dist="25400" dir="5400000" algn="tl" rotWithShape="0">
              <a:srgbClr val="808080">
                <a:alpha val="34999"/>
              </a:srgbClr>
            </a:outerShdw>
          </a:effectLst>
          <a:extLst>
            <a:ext uri="{909E8E84-426E-40DD-AFC4-6F175D3DCCD1}">
              <a14:hiddenFill xmlns:a14="http://schemas.microsoft.com/office/drawing/2010/main">
                <a:noFill/>
              </a14:hiddenFill>
            </a:ext>
          </a:extLst>
        </p:spPr>
      </p:cxnSp>
      <p:cxnSp>
        <p:nvCxnSpPr>
          <p:cNvPr id="157" name="Conector angular 51">
            <a:extLst>
              <a:ext uri="{FF2B5EF4-FFF2-40B4-BE49-F238E27FC236}">
                <a16:creationId xmlns:a16="http://schemas.microsoft.com/office/drawing/2014/main" id="{C64DA386-0007-B2B9-76C4-E8C53CD5B32D}"/>
              </a:ext>
            </a:extLst>
          </p:cNvPr>
          <p:cNvCxnSpPr>
            <a:cxnSpLocks noChangeShapeType="1"/>
          </p:cNvCxnSpPr>
          <p:nvPr/>
        </p:nvCxnSpPr>
        <p:spPr bwMode="auto">
          <a:xfrm rot="5400000">
            <a:off x="6393573" y="5940270"/>
            <a:ext cx="834087" cy="1"/>
          </a:xfrm>
          <a:prstGeom prst="bentConnector3">
            <a:avLst>
              <a:gd name="adj1" fmla="val 50000"/>
            </a:avLst>
          </a:prstGeom>
          <a:noFill/>
          <a:ln w="38100">
            <a:solidFill>
              <a:srgbClr val="FF0000"/>
            </a:solidFill>
            <a:miter lim="800000"/>
            <a:headEnd type="arrow" w="sm" len="sm"/>
            <a:tailEnd type="arrow" w="sm" len="sm"/>
          </a:ln>
          <a:effectLst>
            <a:outerShdw blurRad="50800" dist="25400" dir="5400000" algn="tl" rotWithShape="0">
              <a:srgbClr val="808080">
                <a:alpha val="34999"/>
              </a:srgbClr>
            </a:outerShdw>
          </a:effectLst>
          <a:extLst>
            <a:ext uri="{909E8E84-426E-40DD-AFC4-6F175D3DCCD1}">
              <a14:hiddenFill xmlns:a14="http://schemas.microsoft.com/office/drawing/2010/main">
                <a:noFill/>
              </a14:hiddenFill>
            </a:ext>
          </a:extLst>
        </p:spPr>
      </p:cxnSp>
      <p:cxnSp>
        <p:nvCxnSpPr>
          <p:cNvPr id="160" name="Conector angular 51">
            <a:extLst>
              <a:ext uri="{FF2B5EF4-FFF2-40B4-BE49-F238E27FC236}">
                <a16:creationId xmlns:a16="http://schemas.microsoft.com/office/drawing/2014/main" id="{71F607C5-053D-16AD-9AA8-10FEEC208C32}"/>
              </a:ext>
            </a:extLst>
          </p:cNvPr>
          <p:cNvCxnSpPr>
            <a:cxnSpLocks noChangeShapeType="1"/>
          </p:cNvCxnSpPr>
          <p:nvPr/>
        </p:nvCxnSpPr>
        <p:spPr bwMode="auto">
          <a:xfrm rot="5400000">
            <a:off x="7055851" y="3241155"/>
            <a:ext cx="821797" cy="685045"/>
          </a:xfrm>
          <a:prstGeom prst="bentConnector3">
            <a:avLst>
              <a:gd name="adj1" fmla="val 161"/>
            </a:avLst>
          </a:prstGeom>
          <a:noFill/>
          <a:ln w="38100">
            <a:solidFill>
              <a:srgbClr val="7030A0"/>
            </a:solidFill>
            <a:miter lim="800000"/>
            <a:headEnd type="arrow" w="sm" len="sm"/>
            <a:tailEnd type="arrow" w="sm" len="sm"/>
          </a:ln>
          <a:effectLst>
            <a:outerShdw blurRad="50800" dist="25400" dir="5400000" algn="tl" rotWithShape="0">
              <a:srgbClr val="808080">
                <a:alpha val="34999"/>
              </a:srgbClr>
            </a:outerShdw>
          </a:effectLst>
          <a:extLst>
            <a:ext uri="{909E8E84-426E-40DD-AFC4-6F175D3DCCD1}">
              <a14:hiddenFill xmlns:a14="http://schemas.microsoft.com/office/drawing/2010/main">
                <a:noFill/>
              </a14:hiddenFill>
            </a:ext>
          </a:extLst>
        </p:spPr>
      </p:cxnSp>
      <p:sp>
        <p:nvSpPr>
          <p:cNvPr id="173" name="Rectangle 172">
            <a:extLst>
              <a:ext uri="{FF2B5EF4-FFF2-40B4-BE49-F238E27FC236}">
                <a16:creationId xmlns:a16="http://schemas.microsoft.com/office/drawing/2014/main" id="{F7A9D68D-3BC5-F525-E2A6-661DF6311C4B}"/>
              </a:ext>
            </a:extLst>
          </p:cNvPr>
          <p:cNvSpPr>
            <a:spLocks noChangeArrowheads="1"/>
          </p:cNvSpPr>
          <p:nvPr/>
        </p:nvSpPr>
        <p:spPr bwMode="auto">
          <a:xfrm>
            <a:off x="3441927" y="4926443"/>
            <a:ext cx="1150935" cy="278596"/>
          </a:xfrm>
          <a:prstGeom prst="rect">
            <a:avLst/>
          </a:prstGeom>
          <a:solidFill>
            <a:schemeClr val="accent1">
              <a:lumMod val="40000"/>
              <a:lumOff val="60000"/>
              <a:alpha val="80000"/>
            </a:schemeClr>
          </a:solidFill>
          <a:ln w="9525">
            <a:solidFill>
              <a:srgbClr val="000000"/>
            </a:solidFill>
            <a:miter lim="800000"/>
            <a:headEnd/>
            <a:tailEnd/>
          </a:ln>
        </p:spPr>
        <p:txBody>
          <a:bodyPr/>
          <a:lstStyle>
            <a:defPPr>
              <a:defRPr lang="es-ES"/>
            </a:defPPr>
            <a:lvl1pPr algn="l" rtl="0" fontAlgn="base">
              <a:spcBef>
                <a:spcPct val="0"/>
              </a:spcBef>
              <a:spcAft>
                <a:spcPct val="0"/>
              </a:spcAft>
              <a:defRPr b="1"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b="1"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b="1"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b="1"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b="1" kern="1200">
                <a:solidFill>
                  <a:schemeClr val="tx1"/>
                </a:solidFill>
                <a:latin typeface="Arial" panose="020B0604020202020204" pitchFamily="34" charset="0"/>
                <a:ea typeface="+mn-ea"/>
                <a:cs typeface="+mn-cs"/>
              </a:defRPr>
            </a:lvl5pPr>
            <a:lvl6pPr marL="2286000" algn="l" defTabSz="914400" rtl="0" eaLnBrk="1" latinLnBrk="0" hangingPunct="1">
              <a:defRPr b="1" kern="1200">
                <a:solidFill>
                  <a:schemeClr val="tx1"/>
                </a:solidFill>
                <a:latin typeface="Arial" panose="020B0604020202020204" pitchFamily="34" charset="0"/>
                <a:ea typeface="+mn-ea"/>
                <a:cs typeface="+mn-cs"/>
              </a:defRPr>
            </a:lvl6pPr>
            <a:lvl7pPr marL="2743200" algn="l" defTabSz="914400" rtl="0" eaLnBrk="1" latinLnBrk="0" hangingPunct="1">
              <a:defRPr b="1" kern="1200">
                <a:solidFill>
                  <a:schemeClr val="tx1"/>
                </a:solidFill>
                <a:latin typeface="Arial" panose="020B0604020202020204" pitchFamily="34" charset="0"/>
                <a:ea typeface="+mn-ea"/>
                <a:cs typeface="+mn-cs"/>
              </a:defRPr>
            </a:lvl7pPr>
            <a:lvl8pPr marL="3200400" algn="l" defTabSz="914400" rtl="0" eaLnBrk="1" latinLnBrk="0" hangingPunct="1">
              <a:defRPr b="1" kern="1200">
                <a:solidFill>
                  <a:schemeClr val="tx1"/>
                </a:solidFill>
                <a:latin typeface="Arial" panose="020B0604020202020204" pitchFamily="34" charset="0"/>
                <a:ea typeface="+mn-ea"/>
                <a:cs typeface="+mn-cs"/>
              </a:defRPr>
            </a:lvl8pPr>
            <a:lvl9pPr marL="3657600" algn="l" defTabSz="914400" rtl="0" eaLnBrk="1" latinLnBrk="0" hangingPunct="1">
              <a:defRPr b="1" kern="1200">
                <a:solidFill>
                  <a:schemeClr val="tx1"/>
                </a:solidFill>
                <a:latin typeface="Arial" panose="020B0604020202020204" pitchFamily="34" charset="0"/>
                <a:ea typeface="+mn-ea"/>
                <a:cs typeface="+mn-cs"/>
              </a:defRPr>
            </a:lvl9pPr>
          </a:lstStyle>
          <a:p>
            <a:pPr algn="ctr"/>
            <a:r>
              <a:rPr lang="en-US" altLang="es-ES" dirty="0"/>
              <a:t>OT Switch</a:t>
            </a:r>
          </a:p>
        </p:txBody>
      </p:sp>
      <p:sp>
        <p:nvSpPr>
          <p:cNvPr id="174" name="Text Box 5">
            <a:extLst>
              <a:ext uri="{FF2B5EF4-FFF2-40B4-BE49-F238E27FC236}">
                <a16:creationId xmlns:a16="http://schemas.microsoft.com/office/drawing/2014/main" id="{23E38ECE-DF29-1AC2-BFF4-06426E6B0D7B}"/>
              </a:ext>
            </a:extLst>
          </p:cNvPr>
          <p:cNvSpPr txBox="1">
            <a:spLocks noChangeArrowheads="1"/>
          </p:cNvSpPr>
          <p:nvPr/>
        </p:nvSpPr>
        <p:spPr bwMode="auto">
          <a:xfrm>
            <a:off x="1227250" y="5355522"/>
            <a:ext cx="1601553" cy="2585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342900" indent="-342900" defTabSz="1006475" eaLnBrk="0" hangingPunct="0">
              <a:defRPr sz="2000">
                <a:solidFill>
                  <a:schemeClr val="tx1"/>
                </a:solidFill>
                <a:latin typeface="Arial" panose="020B0604020202020204" pitchFamily="34" charset="0"/>
              </a:defRPr>
            </a:lvl1pPr>
            <a:lvl2pPr marL="742950" indent="-285750" defTabSz="1006475" eaLnBrk="0" hangingPunct="0">
              <a:defRPr sz="2000">
                <a:solidFill>
                  <a:schemeClr val="tx1"/>
                </a:solidFill>
                <a:latin typeface="Arial" panose="020B0604020202020204" pitchFamily="34" charset="0"/>
              </a:defRPr>
            </a:lvl2pPr>
            <a:lvl3pPr marL="1143000" indent="-228600" defTabSz="1006475" eaLnBrk="0" hangingPunct="0">
              <a:defRPr sz="2000">
                <a:solidFill>
                  <a:schemeClr val="tx1"/>
                </a:solidFill>
                <a:latin typeface="Arial" panose="020B0604020202020204" pitchFamily="34" charset="0"/>
              </a:defRPr>
            </a:lvl3pPr>
            <a:lvl4pPr marL="1600200" indent="-228600" defTabSz="1006475" eaLnBrk="0" hangingPunct="0">
              <a:defRPr sz="2000">
                <a:solidFill>
                  <a:schemeClr val="tx1"/>
                </a:solidFill>
                <a:latin typeface="Arial" panose="020B0604020202020204" pitchFamily="34" charset="0"/>
              </a:defRPr>
            </a:lvl4pPr>
            <a:lvl5pPr marL="2057400" indent="-228600" defTabSz="1006475" eaLnBrk="0" hangingPunct="0">
              <a:defRPr sz="2000">
                <a:solidFill>
                  <a:schemeClr val="tx1"/>
                </a:solidFill>
                <a:latin typeface="Arial" panose="020B0604020202020204" pitchFamily="34" charset="0"/>
              </a:defRPr>
            </a:lvl5pPr>
            <a:lvl6pPr marL="2514600" indent="-228600" defTabSz="1006475" eaLnBrk="0" fontAlgn="base" hangingPunct="0">
              <a:spcBef>
                <a:spcPct val="0"/>
              </a:spcBef>
              <a:spcAft>
                <a:spcPct val="0"/>
              </a:spcAft>
              <a:defRPr sz="2000">
                <a:solidFill>
                  <a:schemeClr val="tx1"/>
                </a:solidFill>
                <a:latin typeface="Arial" panose="020B0604020202020204" pitchFamily="34" charset="0"/>
              </a:defRPr>
            </a:lvl6pPr>
            <a:lvl7pPr marL="2971800" indent="-228600" defTabSz="1006475" eaLnBrk="0" fontAlgn="base" hangingPunct="0">
              <a:spcBef>
                <a:spcPct val="0"/>
              </a:spcBef>
              <a:spcAft>
                <a:spcPct val="0"/>
              </a:spcAft>
              <a:defRPr sz="2000">
                <a:solidFill>
                  <a:schemeClr val="tx1"/>
                </a:solidFill>
                <a:latin typeface="Arial" panose="020B0604020202020204" pitchFamily="34" charset="0"/>
              </a:defRPr>
            </a:lvl7pPr>
            <a:lvl8pPr marL="3429000" indent="-228600" defTabSz="1006475" eaLnBrk="0" fontAlgn="base" hangingPunct="0">
              <a:spcBef>
                <a:spcPct val="0"/>
              </a:spcBef>
              <a:spcAft>
                <a:spcPct val="0"/>
              </a:spcAft>
              <a:defRPr sz="2000">
                <a:solidFill>
                  <a:schemeClr val="tx1"/>
                </a:solidFill>
                <a:latin typeface="Arial" panose="020B0604020202020204" pitchFamily="34" charset="0"/>
              </a:defRPr>
            </a:lvl8pPr>
            <a:lvl9pPr marL="3886200" indent="-228600" defTabSz="1006475" eaLnBrk="0" fontAlgn="base" hangingPunct="0">
              <a:spcBef>
                <a:spcPct val="0"/>
              </a:spcBef>
              <a:spcAft>
                <a:spcPct val="0"/>
              </a:spcAft>
              <a:defRPr sz="2000">
                <a:solidFill>
                  <a:schemeClr val="tx1"/>
                </a:solidFill>
                <a:latin typeface="Arial" panose="020B0604020202020204" pitchFamily="34" charset="0"/>
              </a:defRPr>
            </a:lvl9pPr>
          </a:lstStyle>
          <a:p>
            <a:pPr eaLnBrk="1" hangingPunct="1">
              <a:lnSpc>
                <a:spcPct val="90000"/>
              </a:lnSpc>
              <a:spcBef>
                <a:spcPct val="50000"/>
              </a:spcBef>
            </a:pPr>
            <a:r>
              <a:rPr lang="en-US" altLang="es-ES" sz="1200" dirty="0">
                <a:solidFill>
                  <a:srgbClr val="152F4E"/>
                </a:solidFill>
                <a:latin typeface="Open Sans" panose="020B0606030504020204" pitchFamily="34" charset="0"/>
                <a:ea typeface="Open Sans" panose="020B0606030504020204" pitchFamily="34" charset="0"/>
                <a:cs typeface="Open Sans" panose="020B0606030504020204" pitchFamily="34" charset="0"/>
              </a:rPr>
              <a:t>Ethernet Powerlink</a:t>
            </a:r>
          </a:p>
        </p:txBody>
      </p:sp>
      <p:sp>
        <p:nvSpPr>
          <p:cNvPr id="175" name="Text Box 93">
            <a:extLst>
              <a:ext uri="{FF2B5EF4-FFF2-40B4-BE49-F238E27FC236}">
                <a16:creationId xmlns:a16="http://schemas.microsoft.com/office/drawing/2014/main" id="{1899988E-5192-AC95-7DDB-7B815E11FDEB}"/>
              </a:ext>
            </a:extLst>
          </p:cNvPr>
          <p:cNvSpPr txBox="1">
            <a:spLocks noChangeArrowheads="1"/>
          </p:cNvSpPr>
          <p:nvPr/>
        </p:nvSpPr>
        <p:spPr bwMode="auto">
          <a:xfrm>
            <a:off x="5236569" y="2934576"/>
            <a:ext cx="1120183" cy="4173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b">
            <a:spAutoFit/>
          </a:bodyPr>
          <a:lstStyle>
            <a:lvl1pPr defTabSz="1006475" eaLnBrk="0" hangingPunct="0">
              <a:defRPr sz="2000">
                <a:solidFill>
                  <a:schemeClr val="tx1"/>
                </a:solidFill>
                <a:latin typeface="Arial" charset="0"/>
                <a:ea typeface="ＭＳ Ｐゴシック" charset="0"/>
              </a:defRPr>
            </a:lvl1pPr>
            <a:lvl2pPr marL="742950" indent="-285750" defTabSz="1006475" eaLnBrk="0" hangingPunct="0">
              <a:defRPr sz="2000">
                <a:solidFill>
                  <a:schemeClr val="tx1"/>
                </a:solidFill>
                <a:latin typeface="Arial" charset="0"/>
                <a:ea typeface="ＭＳ Ｐゴシック" charset="0"/>
              </a:defRPr>
            </a:lvl2pPr>
            <a:lvl3pPr marL="1143000" indent="-228600" defTabSz="1006475" eaLnBrk="0" hangingPunct="0">
              <a:defRPr sz="2000">
                <a:solidFill>
                  <a:schemeClr val="tx1"/>
                </a:solidFill>
                <a:latin typeface="Arial" charset="0"/>
                <a:ea typeface="ＭＳ Ｐゴシック" charset="0"/>
              </a:defRPr>
            </a:lvl3pPr>
            <a:lvl4pPr marL="1600200" indent="-228600" defTabSz="1006475" eaLnBrk="0" hangingPunct="0">
              <a:defRPr sz="2000">
                <a:solidFill>
                  <a:schemeClr val="tx1"/>
                </a:solidFill>
                <a:latin typeface="Arial" charset="0"/>
                <a:ea typeface="ＭＳ Ｐゴシック" charset="0"/>
              </a:defRPr>
            </a:lvl4pPr>
            <a:lvl5pPr marL="2057400" indent="-228600" defTabSz="1006475" eaLnBrk="0" hangingPunct="0">
              <a:defRPr sz="2000">
                <a:solidFill>
                  <a:schemeClr val="tx1"/>
                </a:solidFill>
                <a:latin typeface="Arial" charset="0"/>
                <a:ea typeface="ＭＳ Ｐゴシック" charset="0"/>
              </a:defRPr>
            </a:lvl5pPr>
            <a:lvl6pPr marL="2514600" indent="-228600" defTabSz="1006475" eaLnBrk="0" fontAlgn="base" hangingPunct="0">
              <a:spcBef>
                <a:spcPct val="0"/>
              </a:spcBef>
              <a:spcAft>
                <a:spcPct val="0"/>
              </a:spcAft>
              <a:defRPr sz="2000">
                <a:solidFill>
                  <a:schemeClr val="tx1"/>
                </a:solidFill>
                <a:latin typeface="Arial" charset="0"/>
                <a:ea typeface="ＭＳ Ｐゴシック" charset="0"/>
              </a:defRPr>
            </a:lvl6pPr>
            <a:lvl7pPr marL="2971800" indent="-228600" defTabSz="1006475" eaLnBrk="0" fontAlgn="base" hangingPunct="0">
              <a:spcBef>
                <a:spcPct val="0"/>
              </a:spcBef>
              <a:spcAft>
                <a:spcPct val="0"/>
              </a:spcAft>
              <a:defRPr sz="2000">
                <a:solidFill>
                  <a:schemeClr val="tx1"/>
                </a:solidFill>
                <a:latin typeface="Arial" charset="0"/>
                <a:ea typeface="ＭＳ Ｐゴシック" charset="0"/>
              </a:defRPr>
            </a:lvl7pPr>
            <a:lvl8pPr marL="3429000" indent="-228600" defTabSz="1006475" eaLnBrk="0" fontAlgn="base" hangingPunct="0">
              <a:spcBef>
                <a:spcPct val="0"/>
              </a:spcBef>
              <a:spcAft>
                <a:spcPct val="0"/>
              </a:spcAft>
              <a:defRPr sz="2000">
                <a:solidFill>
                  <a:schemeClr val="tx1"/>
                </a:solidFill>
                <a:latin typeface="Arial" charset="0"/>
                <a:ea typeface="ＭＳ Ｐゴシック" charset="0"/>
              </a:defRPr>
            </a:lvl8pPr>
            <a:lvl9pPr marL="3886200" indent="-228600" defTabSz="1006475" eaLnBrk="0" fontAlgn="base" hangingPunct="0">
              <a:spcBef>
                <a:spcPct val="0"/>
              </a:spcBef>
              <a:spcAft>
                <a:spcPct val="0"/>
              </a:spcAft>
              <a:defRPr sz="2000">
                <a:solidFill>
                  <a:schemeClr val="tx1"/>
                </a:solidFill>
                <a:latin typeface="Arial" charset="0"/>
                <a:ea typeface="ＭＳ Ｐゴシック" charset="0"/>
              </a:defRPr>
            </a:lvl9pPr>
          </a:lstStyle>
          <a:p>
            <a:pPr eaLnBrk="1" hangingPunct="1">
              <a:lnSpc>
                <a:spcPct val="60000"/>
              </a:lnSpc>
              <a:spcBef>
                <a:spcPct val="50000"/>
              </a:spcBef>
              <a:defRPr/>
            </a:pPr>
            <a:r>
              <a:rPr lang="es-ES" sz="1200" dirty="0">
                <a:solidFill>
                  <a:srgbClr val="152F4E"/>
                </a:solidFill>
                <a:latin typeface="Open Sans" panose="020B0606030504020204" pitchFamily="34" charset="0"/>
                <a:ea typeface="Open Sans" panose="020B0606030504020204" pitchFamily="34" charset="0"/>
                <a:cs typeface="Open Sans" panose="020B0606030504020204" pitchFamily="34" charset="0"/>
              </a:rPr>
              <a:t>Ethernet</a:t>
            </a:r>
          </a:p>
          <a:p>
            <a:pPr eaLnBrk="1" hangingPunct="1">
              <a:lnSpc>
                <a:spcPct val="60000"/>
              </a:lnSpc>
              <a:spcBef>
                <a:spcPct val="50000"/>
              </a:spcBef>
              <a:defRPr/>
            </a:pPr>
            <a:r>
              <a:rPr lang="es-ES" sz="1200" dirty="0" err="1">
                <a:solidFill>
                  <a:srgbClr val="152F4E"/>
                </a:solidFill>
                <a:latin typeface="Open Sans" panose="020B0606030504020204" pitchFamily="34" charset="0"/>
                <a:ea typeface="Open Sans" panose="020B0606030504020204" pitchFamily="34" charset="0"/>
                <a:cs typeface="Open Sans" panose="020B0606030504020204" pitchFamily="34" charset="0"/>
              </a:rPr>
              <a:t>Modbus</a:t>
            </a:r>
            <a:r>
              <a:rPr lang="es-ES" sz="1200" b="1" dirty="0">
                <a:solidFill>
                  <a:srgbClr val="40528C"/>
                </a:solidFill>
                <a:latin typeface="Helvetica"/>
                <a:cs typeface="Helvetica"/>
              </a:rPr>
              <a:t> </a:t>
            </a:r>
            <a:r>
              <a:rPr lang="es-ES" sz="1200" dirty="0">
                <a:solidFill>
                  <a:srgbClr val="152F4E"/>
                </a:solidFill>
                <a:latin typeface="Open Sans" panose="020B0606030504020204" pitchFamily="34" charset="0"/>
                <a:ea typeface="Open Sans" panose="020B0606030504020204" pitchFamily="34" charset="0"/>
                <a:cs typeface="Open Sans" panose="020B0606030504020204" pitchFamily="34" charset="0"/>
              </a:rPr>
              <a:t>TCP</a:t>
            </a:r>
          </a:p>
        </p:txBody>
      </p:sp>
      <p:sp>
        <p:nvSpPr>
          <p:cNvPr id="177" name="Marcador de texto 5">
            <a:extLst>
              <a:ext uri="{FF2B5EF4-FFF2-40B4-BE49-F238E27FC236}">
                <a16:creationId xmlns:a16="http://schemas.microsoft.com/office/drawing/2014/main" id="{89D2C515-A404-70F6-7CE1-325A5351CEAB}"/>
              </a:ext>
            </a:extLst>
          </p:cNvPr>
          <p:cNvSpPr txBox="1">
            <a:spLocks/>
          </p:cNvSpPr>
          <p:nvPr/>
        </p:nvSpPr>
        <p:spPr bwMode="auto">
          <a:xfrm>
            <a:off x="993738" y="1278249"/>
            <a:ext cx="10204520" cy="1123007"/>
          </a:xfrm>
          <a:prstGeom prst="rect">
            <a:avLst/>
          </a:prstGeom>
          <a:noFill/>
          <a:ln>
            <a:noFill/>
          </a:ln>
        </p:spPr>
        <p:txBody>
          <a:bodyPr spcFirstLastPara="1" wrap="square" lIns="91425" tIns="45700" rIns="91425" bIns="45700" anchor="t" anchorCtr="0">
            <a:normAutofit/>
          </a:bodyPr>
          <a:lstStyle>
            <a:defPPr marR="0" lvl="0" algn="l">
              <a:lnSpc>
                <a:spcPct val="100000"/>
              </a:lnSpc>
              <a:spcBef>
                <a:spcPts val="0"/>
              </a:spcBef>
              <a:spcAft>
                <a:spcPts val="0"/>
              </a:spcAft>
            </a:defPPr>
            <a:lvl1pPr marL="0" marR="0" lvl="0" indent="0" algn="l">
              <a:lnSpc>
                <a:spcPct val="100000"/>
              </a:lnSpc>
              <a:spcBef>
                <a:spcPts val="0"/>
              </a:spcBef>
              <a:spcAft>
                <a:spcPts val="0"/>
              </a:spcAft>
              <a:buClr>
                <a:srgbClr val="152F4E"/>
              </a:buClr>
              <a:buSzPts val="1600"/>
              <a:buFont typeface="Arial"/>
              <a:buNone/>
              <a:defRPr sz="1600" b="0" i="0" u="none" strike="noStrike" cap="none">
                <a:solidFill>
                  <a:srgbClr val="152F4E"/>
                </a:solidFill>
                <a:latin typeface="Outfit"/>
                <a:ea typeface="Outfit"/>
                <a:cs typeface="Outfit"/>
              </a:defRPr>
            </a:lvl1pPr>
            <a:lvl2pPr marL="914400" marR="0" lvl="1" indent="-228600" algn="l">
              <a:lnSpc>
                <a:spcPct val="90000"/>
              </a:lnSpc>
              <a:spcBef>
                <a:spcPts val="500"/>
              </a:spcBef>
              <a:spcAft>
                <a:spcPts val="0"/>
              </a:spcAft>
              <a:buClr>
                <a:schemeClr val="dk1"/>
              </a:buClr>
              <a:buSzPts val="1800"/>
              <a:buFont typeface="Arial"/>
              <a:buNone/>
              <a:defRPr sz="1400" b="0" i="0" u="none" strike="noStrike" cap="none">
                <a:solidFill>
                  <a:srgbClr val="000000"/>
                </a:solidFill>
                <a:latin typeface="Arial"/>
                <a:ea typeface="Arial"/>
                <a:cs typeface="Arial"/>
              </a:defRPr>
            </a:lvl2pPr>
            <a:lvl3pPr marL="1371600" marR="0" lvl="2" indent="-342900" algn="l">
              <a:lnSpc>
                <a:spcPct val="90000"/>
              </a:lnSpc>
              <a:spcBef>
                <a:spcPts val="500"/>
              </a:spcBef>
              <a:spcAft>
                <a:spcPts val="0"/>
              </a:spcAft>
              <a:buClr>
                <a:schemeClr val="dk1"/>
              </a:buClr>
              <a:buSzPts val="1800"/>
              <a:buFont typeface="Arial"/>
              <a:buChar char="•"/>
              <a:defRPr sz="1400" b="0" i="0" u="none" strike="noStrike" cap="none">
                <a:solidFill>
                  <a:srgbClr val="000000"/>
                </a:solidFill>
                <a:latin typeface="Arial"/>
                <a:ea typeface="Arial"/>
                <a:cs typeface="Arial"/>
              </a:defRPr>
            </a:lvl3pPr>
            <a:lvl4pPr marL="1828800" marR="0" lvl="3" indent="-342900" algn="l">
              <a:lnSpc>
                <a:spcPct val="90000"/>
              </a:lnSpc>
              <a:spcBef>
                <a:spcPts val="500"/>
              </a:spcBef>
              <a:spcAft>
                <a:spcPts val="0"/>
              </a:spcAft>
              <a:buClr>
                <a:schemeClr val="dk1"/>
              </a:buClr>
              <a:buSzPts val="1800"/>
              <a:buFont typeface="Arial"/>
              <a:buChar char="•"/>
              <a:defRPr sz="1400" b="0" i="0" u="none" strike="noStrike" cap="none">
                <a:solidFill>
                  <a:srgbClr val="000000"/>
                </a:solidFill>
                <a:latin typeface="Arial"/>
                <a:ea typeface="Arial"/>
                <a:cs typeface="Arial"/>
              </a:defRPr>
            </a:lvl4pPr>
            <a:lvl5pPr marL="2286000" marR="0" lvl="4" indent="-342900" algn="l">
              <a:lnSpc>
                <a:spcPct val="90000"/>
              </a:lnSpc>
              <a:spcBef>
                <a:spcPts val="500"/>
              </a:spcBef>
              <a:spcAft>
                <a:spcPts val="0"/>
              </a:spcAft>
              <a:buClr>
                <a:schemeClr val="dk1"/>
              </a:buClr>
              <a:buSzPts val="1800"/>
              <a:buFont typeface="Arial"/>
              <a:buChar char="•"/>
              <a:defRPr sz="1400" b="0" i="0" u="none" strike="noStrike" cap="none">
                <a:solidFill>
                  <a:srgbClr val="000000"/>
                </a:solidFill>
                <a:latin typeface="Arial"/>
                <a:ea typeface="Arial"/>
                <a:cs typeface="Arial"/>
              </a:defRPr>
            </a:lvl5pPr>
            <a:lvl6pPr marL="2743200" marR="0" lvl="5" indent="-342900" algn="l">
              <a:lnSpc>
                <a:spcPct val="90000"/>
              </a:lnSpc>
              <a:spcBef>
                <a:spcPts val="500"/>
              </a:spcBef>
              <a:spcAft>
                <a:spcPts val="0"/>
              </a:spcAft>
              <a:buClr>
                <a:schemeClr val="dk1"/>
              </a:buClr>
              <a:buSzPts val="1800"/>
              <a:buFont typeface="Arial"/>
              <a:buChar char="•"/>
              <a:defRPr sz="1400" b="0" i="0" u="none" strike="noStrike" cap="none">
                <a:solidFill>
                  <a:srgbClr val="000000"/>
                </a:solidFill>
                <a:latin typeface="Arial"/>
                <a:ea typeface="Arial"/>
                <a:cs typeface="Arial"/>
              </a:defRPr>
            </a:lvl6pPr>
            <a:lvl7pPr marL="3200400" marR="0" lvl="6" indent="-342900" algn="l">
              <a:lnSpc>
                <a:spcPct val="90000"/>
              </a:lnSpc>
              <a:spcBef>
                <a:spcPts val="500"/>
              </a:spcBef>
              <a:spcAft>
                <a:spcPts val="0"/>
              </a:spcAft>
              <a:buClr>
                <a:schemeClr val="dk1"/>
              </a:buClr>
              <a:buSzPts val="1800"/>
              <a:buFont typeface="Arial"/>
              <a:buChar char="•"/>
              <a:defRPr sz="1400" b="0" i="0" u="none" strike="noStrike" cap="none">
                <a:solidFill>
                  <a:srgbClr val="000000"/>
                </a:solidFill>
                <a:latin typeface="Arial"/>
                <a:ea typeface="Arial"/>
                <a:cs typeface="Arial"/>
              </a:defRPr>
            </a:lvl7pPr>
            <a:lvl8pPr marL="3657600" marR="0" lvl="7" indent="-342900" algn="l">
              <a:lnSpc>
                <a:spcPct val="90000"/>
              </a:lnSpc>
              <a:spcBef>
                <a:spcPts val="500"/>
              </a:spcBef>
              <a:spcAft>
                <a:spcPts val="0"/>
              </a:spcAft>
              <a:buClr>
                <a:schemeClr val="dk1"/>
              </a:buClr>
              <a:buSzPts val="1800"/>
              <a:buFont typeface="Arial"/>
              <a:buChar char="•"/>
              <a:defRPr sz="1400" b="0" i="0" u="none" strike="noStrike" cap="none">
                <a:solidFill>
                  <a:srgbClr val="000000"/>
                </a:solidFill>
                <a:latin typeface="Arial"/>
                <a:ea typeface="Arial"/>
                <a:cs typeface="Arial"/>
              </a:defRPr>
            </a:lvl8pPr>
            <a:lvl9pPr marL="4114800" marR="0" lvl="8" indent="-342900" algn="l">
              <a:lnSpc>
                <a:spcPct val="90000"/>
              </a:lnSpc>
              <a:spcBef>
                <a:spcPts val="500"/>
              </a:spcBef>
              <a:spcAft>
                <a:spcPts val="0"/>
              </a:spcAft>
              <a:buClr>
                <a:schemeClr val="dk1"/>
              </a:buClr>
              <a:buSzPts val="1800"/>
              <a:buFont typeface="Arial"/>
              <a:buChar char="•"/>
              <a:defRPr sz="1400" b="0" i="0" u="none" strike="noStrike" cap="none">
                <a:solidFill>
                  <a:srgbClr val="000000"/>
                </a:solidFill>
                <a:latin typeface="Arial"/>
                <a:ea typeface="Arial"/>
                <a:cs typeface="Arial"/>
              </a:defRPr>
            </a:lvl9pPr>
          </a:lstStyle>
          <a:p>
            <a:pPr>
              <a:defRPr/>
            </a:pPr>
            <a:r>
              <a:rPr lang="en-US" dirty="0"/>
              <a:t>Powerlink Architecture: </a:t>
            </a:r>
          </a:p>
        </p:txBody>
      </p:sp>
      <p:sp>
        <p:nvSpPr>
          <p:cNvPr id="205" name="Rectangle 204">
            <a:extLst>
              <a:ext uri="{FF2B5EF4-FFF2-40B4-BE49-F238E27FC236}">
                <a16:creationId xmlns:a16="http://schemas.microsoft.com/office/drawing/2014/main" id="{76E4C4DB-D414-080A-CD99-DF6D1CC89916}"/>
              </a:ext>
            </a:extLst>
          </p:cNvPr>
          <p:cNvSpPr>
            <a:spLocks noChangeArrowheads="1"/>
          </p:cNvSpPr>
          <p:nvPr/>
        </p:nvSpPr>
        <p:spPr bwMode="auto">
          <a:xfrm>
            <a:off x="6143217" y="4907393"/>
            <a:ext cx="1150935" cy="278596"/>
          </a:xfrm>
          <a:prstGeom prst="rect">
            <a:avLst/>
          </a:prstGeom>
          <a:solidFill>
            <a:schemeClr val="accent1">
              <a:lumMod val="40000"/>
              <a:lumOff val="60000"/>
              <a:alpha val="80000"/>
            </a:schemeClr>
          </a:solidFill>
          <a:ln w="9525">
            <a:solidFill>
              <a:srgbClr val="000000"/>
            </a:solidFill>
            <a:miter lim="800000"/>
            <a:headEnd/>
            <a:tailEnd/>
          </a:ln>
        </p:spPr>
        <p:txBody>
          <a:bodyPr/>
          <a:lstStyle>
            <a:defPPr>
              <a:defRPr lang="es-ES"/>
            </a:defPPr>
            <a:lvl1pPr algn="l" rtl="0" fontAlgn="base">
              <a:spcBef>
                <a:spcPct val="0"/>
              </a:spcBef>
              <a:spcAft>
                <a:spcPct val="0"/>
              </a:spcAft>
              <a:defRPr b="1"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b="1"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b="1"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b="1"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b="1" kern="1200">
                <a:solidFill>
                  <a:schemeClr val="tx1"/>
                </a:solidFill>
                <a:latin typeface="Arial" panose="020B0604020202020204" pitchFamily="34" charset="0"/>
                <a:ea typeface="+mn-ea"/>
                <a:cs typeface="+mn-cs"/>
              </a:defRPr>
            </a:lvl5pPr>
            <a:lvl6pPr marL="2286000" algn="l" defTabSz="914400" rtl="0" eaLnBrk="1" latinLnBrk="0" hangingPunct="1">
              <a:defRPr b="1" kern="1200">
                <a:solidFill>
                  <a:schemeClr val="tx1"/>
                </a:solidFill>
                <a:latin typeface="Arial" panose="020B0604020202020204" pitchFamily="34" charset="0"/>
                <a:ea typeface="+mn-ea"/>
                <a:cs typeface="+mn-cs"/>
              </a:defRPr>
            </a:lvl6pPr>
            <a:lvl7pPr marL="2743200" algn="l" defTabSz="914400" rtl="0" eaLnBrk="1" latinLnBrk="0" hangingPunct="1">
              <a:defRPr b="1" kern="1200">
                <a:solidFill>
                  <a:schemeClr val="tx1"/>
                </a:solidFill>
                <a:latin typeface="Arial" panose="020B0604020202020204" pitchFamily="34" charset="0"/>
                <a:ea typeface="+mn-ea"/>
                <a:cs typeface="+mn-cs"/>
              </a:defRPr>
            </a:lvl7pPr>
            <a:lvl8pPr marL="3200400" algn="l" defTabSz="914400" rtl="0" eaLnBrk="1" latinLnBrk="0" hangingPunct="1">
              <a:defRPr b="1" kern="1200">
                <a:solidFill>
                  <a:schemeClr val="tx1"/>
                </a:solidFill>
                <a:latin typeface="Arial" panose="020B0604020202020204" pitchFamily="34" charset="0"/>
                <a:ea typeface="+mn-ea"/>
                <a:cs typeface="+mn-cs"/>
              </a:defRPr>
            </a:lvl8pPr>
            <a:lvl9pPr marL="3657600" algn="l" defTabSz="914400" rtl="0" eaLnBrk="1" latinLnBrk="0" hangingPunct="1">
              <a:defRPr b="1" kern="1200">
                <a:solidFill>
                  <a:schemeClr val="tx1"/>
                </a:solidFill>
                <a:latin typeface="Arial" panose="020B0604020202020204" pitchFamily="34" charset="0"/>
                <a:ea typeface="+mn-ea"/>
                <a:cs typeface="+mn-cs"/>
              </a:defRPr>
            </a:lvl9pPr>
          </a:lstStyle>
          <a:p>
            <a:pPr algn="ctr"/>
            <a:r>
              <a:rPr lang="en-US" altLang="es-ES" dirty="0"/>
              <a:t>OT Switch</a:t>
            </a:r>
          </a:p>
        </p:txBody>
      </p:sp>
      <p:sp>
        <p:nvSpPr>
          <p:cNvPr id="206" name="Flowchart: Connector 205">
            <a:extLst>
              <a:ext uri="{FF2B5EF4-FFF2-40B4-BE49-F238E27FC236}">
                <a16:creationId xmlns:a16="http://schemas.microsoft.com/office/drawing/2014/main" id="{7220CA63-D266-8425-C1BC-A9F890E3D24F}"/>
              </a:ext>
            </a:extLst>
          </p:cNvPr>
          <p:cNvSpPr/>
          <p:nvPr/>
        </p:nvSpPr>
        <p:spPr>
          <a:xfrm>
            <a:off x="7345224" y="5265434"/>
            <a:ext cx="79513" cy="88438"/>
          </a:xfrm>
          <a:prstGeom prst="flowChartConnector">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14" name="Text Box 5">
            <a:extLst>
              <a:ext uri="{FF2B5EF4-FFF2-40B4-BE49-F238E27FC236}">
                <a16:creationId xmlns:a16="http://schemas.microsoft.com/office/drawing/2014/main" id="{6978347B-BBE1-BD64-7827-2387F07ECE87}"/>
              </a:ext>
            </a:extLst>
          </p:cNvPr>
          <p:cNvSpPr txBox="1">
            <a:spLocks noChangeArrowheads="1"/>
          </p:cNvSpPr>
          <p:nvPr/>
        </p:nvSpPr>
        <p:spPr bwMode="auto">
          <a:xfrm>
            <a:off x="7863884" y="1724923"/>
            <a:ext cx="1249828" cy="2585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342900" indent="-342900" defTabSz="1006475" eaLnBrk="0" hangingPunct="0">
              <a:defRPr sz="2000">
                <a:solidFill>
                  <a:schemeClr val="tx1"/>
                </a:solidFill>
                <a:latin typeface="Arial" panose="020B0604020202020204" pitchFamily="34" charset="0"/>
              </a:defRPr>
            </a:lvl1pPr>
            <a:lvl2pPr marL="742950" indent="-285750" defTabSz="1006475" eaLnBrk="0" hangingPunct="0">
              <a:defRPr sz="2000">
                <a:solidFill>
                  <a:schemeClr val="tx1"/>
                </a:solidFill>
                <a:latin typeface="Arial" panose="020B0604020202020204" pitchFamily="34" charset="0"/>
              </a:defRPr>
            </a:lvl2pPr>
            <a:lvl3pPr marL="1143000" indent="-228600" defTabSz="1006475" eaLnBrk="0" hangingPunct="0">
              <a:defRPr sz="2000">
                <a:solidFill>
                  <a:schemeClr val="tx1"/>
                </a:solidFill>
                <a:latin typeface="Arial" panose="020B0604020202020204" pitchFamily="34" charset="0"/>
              </a:defRPr>
            </a:lvl3pPr>
            <a:lvl4pPr marL="1600200" indent="-228600" defTabSz="1006475" eaLnBrk="0" hangingPunct="0">
              <a:defRPr sz="2000">
                <a:solidFill>
                  <a:schemeClr val="tx1"/>
                </a:solidFill>
                <a:latin typeface="Arial" panose="020B0604020202020204" pitchFamily="34" charset="0"/>
              </a:defRPr>
            </a:lvl4pPr>
            <a:lvl5pPr marL="2057400" indent="-228600" defTabSz="1006475" eaLnBrk="0" hangingPunct="0">
              <a:defRPr sz="2000">
                <a:solidFill>
                  <a:schemeClr val="tx1"/>
                </a:solidFill>
                <a:latin typeface="Arial" panose="020B0604020202020204" pitchFamily="34" charset="0"/>
              </a:defRPr>
            </a:lvl5pPr>
            <a:lvl6pPr marL="2514600" indent="-228600" defTabSz="1006475" eaLnBrk="0" fontAlgn="base" hangingPunct="0">
              <a:spcBef>
                <a:spcPct val="0"/>
              </a:spcBef>
              <a:spcAft>
                <a:spcPct val="0"/>
              </a:spcAft>
              <a:defRPr sz="2000">
                <a:solidFill>
                  <a:schemeClr val="tx1"/>
                </a:solidFill>
                <a:latin typeface="Arial" panose="020B0604020202020204" pitchFamily="34" charset="0"/>
              </a:defRPr>
            </a:lvl6pPr>
            <a:lvl7pPr marL="2971800" indent="-228600" defTabSz="1006475" eaLnBrk="0" fontAlgn="base" hangingPunct="0">
              <a:spcBef>
                <a:spcPct val="0"/>
              </a:spcBef>
              <a:spcAft>
                <a:spcPct val="0"/>
              </a:spcAft>
              <a:defRPr sz="2000">
                <a:solidFill>
                  <a:schemeClr val="tx1"/>
                </a:solidFill>
                <a:latin typeface="Arial" panose="020B0604020202020204" pitchFamily="34" charset="0"/>
              </a:defRPr>
            </a:lvl7pPr>
            <a:lvl8pPr marL="3429000" indent="-228600" defTabSz="1006475" eaLnBrk="0" fontAlgn="base" hangingPunct="0">
              <a:spcBef>
                <a:spcPct val="0"/>
              </a:spcBef>
              <a:spcAft>
                <a:spcPct val="0"/>
              </a:spcAft>
              <a:defRPr sz="2000">
                <a:solidFill>
                  <a:schemeClr val="tx1"/>
                </a:solidFill>
                <a:latin typeface="Arial" panose="020B0604020202020204" pitchFamily="34" charset="0"/>
              </a:defRPr>
            </a:lvl8pPr>
            <a:lvl9pPr marL="3886200" indent="-228600" defTabSz="1006475" eaLnBrk="0" fontAlgn="base" hangingPunct="0">
              <a:spcBef>
                <a:spcPct val="0"/>
              </a:spcBef>
              <a:spcAft>
                <a:spcPct val="0"/>
              </a:spcAft>
              <a:defRPr sz="2000">
                <a:solidFill>
                  <a:schemeClr val="tx1"/>
                </a:solidFill>
                <a:latin typeface="Arial" panose="020B0604020202020204" pitchFamily="34" charset="0"/>
              </a:defRPr>
            </a:lvl9pPr>
          </a:lstStyle>
          <a:p>
            <a:pPr eaLnBrk="1" hangingPunct="1">
              <a:lnSpc>
                <a:spcPct val="90000"/>
              </a:lnSpc>
              <a:spcBef>
                <a:spcPct val="50000"/>
              </a:spcBef>
            </a:pPr>
            <a:r>
              <a:rPr lang="en-US" altLang="es-ES" sz="1200" dirty="0" err="1">
                <a:solidFill>
                  <a:srgbClr val="152F4E"/>
                </a:solidFill>
                <a:latin typeface="Open Sans" panose="020B0606030504020204" pitchFamily="34" charset="0"/>
                <a:ea typeface="Open Sans" panose="020B0606030504020204" pitchFamily="34" charset="0"/>
                <a:cs typeface="Open Sans" panose="020B0606030504020204" pitchFamily="34" charset="0"/>
              </a:rPr>
              <a:t>ctepsmaster</a:t>
            </a:r>
            <a:endParaRPr lang="en-US" altLang="es-ES" sz="1200" dirty="0">
              <a:solidFill>
                <a:srgbClr val="152F4E"/>
              </a:solidFill>
              <a:latin typeface="Open Sans" panose="020B0606030504020204" pitchFamily="34" charset="0"/>
              <a:ea typeface="Open Sans" panose="020B0606030504020204" pitchFamily="34" charset="0"/>
              <a:cs typeface="Open Sans" panose="020B0606030504020204" pitchFamily="34" charset="0"/>
            </a:endParaRPr>
          </a:p>
        </p:txBody>
      </p:sp>
      <p:cxnSp>
        <p:nvCxnSpPr>
          <p:cNvPr id="225" name="Conector angular 51">
            <a:extLst>
              <a:ext uri="{FF2B5EF4-FFF2-40B4-BE49-F238E27FC236}">
                <a16:creationId xmlns:a16="http://schemas.microsoft.com/office/drawing/2014/main" id="{92A5E3E1-CBBD-E0BB-38AB-C8A11EFD0DB7}"/>
              </a:ext>
            </a:extLst>
          </p:cNvPr>
          <p:cNvCxnSpPr>
            <a:cxnSpLocks noChangeShapeType="1"/>
          </p:cNvCxnSpPr>
          <p:nvPr/>
        </p:nvCxnSpPr>
        <p:spPr bwMode="auto">
          <a:xfrm rot="10800000">
            <a:off x="4703522" y="4750280"/>
            <a:ext cx="533047" cy="392349"/>
          </a:xfrm>
          <a:prstGeom prst="bentConnector3">
            <a:avLst>
              <a:gd name="adj1" fmla="val 100033"/>
            </a:avLst>
          </a:prstGeom>
          <a:noFill/>
          <a:ln w="38100">
            <a:solidFill>
              <a:srgbClr val="48DB3A"/>
            </a:solidFill>
            <a:miter lim="800000"/>
            <a:headEnd type="none" w="sm" len="sm"/>
            <a:tailEnd type="arrow" w="sm" len="sm"/>
          </a:ln>
          <a:effectLst>
            <a:outerShdw blurRad="50800" dist="25400" dir="5400000" algn="tl" rotWithShape="0">
              <a:srgbClr val="808080">
                <a:alpha val="34999"/>
              </a:srgbClr>
            </a:outerShdw>
          </a:effectLst>
          <a:extLst>
            <a:ext uri="{909E8E84-426E-40DD-AFC4-6F175D3DCCD1}">
              <a14:hiddenFill xmlns:a14="http://schemas.microsoft.com/office/drawing/2010/main">
                <a:noFill/>
              </a14:hiddenFill>
            </a:ext>
          </a:extLst>
        </p:spPr>
      </p:cxnSp>
      <p:sp>
        <p:nvSpPr>
          <p:cNvPr id="231" name="Marcador de texto 5">
            <a:extLst>
              <a:ext uri="{FF2B5EF4-FFF2-40B4-BE49-F238E27FC236}">
                <a16:creationId xmlns:a16="http://schemas.microsoft.com/office/drawing/2014/main" id="{73C8B1D6-E78A-B0DB-C4D4-5AB533EF0ECB}"/>
              </a:ext>
            </a:extLst>
          </p:cNvPr>
          <p:cNvSpPr txBox="1">
            <a:spLocks/>
          </p:cNvSpPr>
          <p:nvPr/>
        </p:nvSpPr>
        <p:spPr bwMode="auto">
          <a:xfrm>
            <a:off x="993738" y="3512615"/>
            <a:ext cx="10204520" cy="1123007"/>
          </a:xfrm>
          <a:prstGeom prst="rect">
            <a:avLst/>
          </a:prstGeom>
          <a:noFill/>
          <a:ln>
            <a:noFill/>
          </a:ln>
        </p:spPr>
        <p:txBody>
          <a:bodyPr spcFirstLastPara="1" wrap="square" lIns="91425" tIns="45700" rIns="91425" bIns="45700" anchor="t" anchorCtr="0">
            <a:normAutofit/>
          </a:bodyPr>
          <a:lstStyle>
            <a:defPPr marR="0" lvl="0" algn="l">
              <a:lnSpc>
                <a:spcPct val="100000"/>
              </a:lnSpc>
              <a:spcBef>
                <a:spcPts val="0"/>
              </a:spcBef>
              <a:spcAft>
                <a:spcPts val="0"/>
              </a:spcAft>
            </a:defPPr>
            <a:lvl1pPr marL="0" marR="0" lvl="0" indent="0" algn="l">
              <a:lnSpc>
                <a:spcPct val="100000"/>
              </a:lnSpc>
              <a:spcBef>
                <a:spcPts val="0"/>
              </a:spcBef>
              <a:spcAft>
                <a:spcPts val="0"/>
              </a:spcAft>
              <a:buClr>
                <a:srgbClr val="152F4E"/>
              </a:buClr>
              <a:buSzPts val="1600"/>
              <a:buFont typeface="Arial"/>
              <a:buNone/>
              <a:defRPr sz="1600" b="0" i="0" u="none" strike="noStrike" cap="none">
                <a:solidFill>
                  <a:srgbClr val="152F4E"/>
                </a:solidFill>
                <a:latin typeface="Outfit"/>
                <a:ea typeface="Outfit"/>
                <a:cs typeface="Outfit"/>
              </a:defRPr>
            </a:lvl1pPr>
            <a:lvl2pPr marL="914400" marR="0" lvl="1" indent="-228600" algn="l">
              <a:lnSpc>
                <a:spcPct val="90000"/>
              </a:lnSpc>
              <a:spcBef>
                <a:spcPts val="500"/>
              </a:spcBef>
              <a:spcAft>
                <a:spcPts val="0"/>
              </a:spcAft>
              <a:buClr>
                <a:schemeClr val="dk1"/>
              </a:buClr>
              <a:buSzPts val="1800"/>
              <a:buFont typeface="Arial"/>
              <a:buNone/>
              <a:defRPr sz="1400" b="0" i="0" u="none" strike="noStrike" cap="none">
                <a:solidFill>
                  <a:srgbClr val="000000"/>
                </a:solidFill>
                <a:latin typeface="Arial"/>
                <a:ea typeface="Arial"/>
                <a:cs typeface="Arial"/>
              </a:defRPr>
            </a:lvl2pPr>
            <a:lvl3pPr marL="1371600" marR="0" lvl="2" indent="-342900" algn="l">
              <a:lnSpc>
                <a:spcPct val="90000"/>
              </a:lnSpc>
              <a:spcBef>
                <a:spcPts val="500"/>
              </a:spcBef>
              <a:spcAft>
                <a:spcPts val="0"/>
              </a:spcAft>
              <a:buClr>
                <a:schemeClr val="dk1"/>
              </a:buClr>
              <a:buSzPts val="1800"/>
              <a:buFont typeface="Arial"/>
              <a:buChar char="•"/>
              <a:defRPr sz="1400" b="0" i="0" u="none" strike="noStrike" cap="none">
                <a:solidFill>
                  <a:srgbClr val="000000"/>
                </a:solidFill>
                <a:latin typeface="Arial"/>
                <a:ea typeface="Arial"/>
                <a:cs typeface="Arial"/>
              </a:defRPr>
            </a:lvl3pPr>
            <a:lvl4pPr marL="1828800" marR="0" lvl="3" indent="-342900" algn="l">
              <a:lnSpc>
                <a:spcPct val="90000"/>
              </a:lnSpc>
              <a:spcBef>
                <a:spcPts val="500"/>
              </a:spcBef>
              <a:spcAft>
                <a:spcPts val="0"/>
              </a:spcAft>
              <a:buClr>
                <a:schemeClr val="dk1"/>
              </a:buClr>
              <a:buSzPts val="1800"/>
              <a:buFont typeface="Arial"/>
              <a:buChar char="•"/>
              <a:defRPr sz="1400" b="0" i="0" u="none" strike="noStrike" cap="none">
                <a:solidFill>
                  <a:srgbClr val="000000"/>
                </a:solidFill>
                <a:latin typeface="Arial"/>
                <a:ea typeface="Arial"/>
                <a:cs typeface="Arial"/>
              </a:defRPr>
            </a:lvl4pPr>
            <a:lvl5pPr marL="2286000" marR="0" lvl="4" indent="-342900" algn="l">
              <a:lnSpc>
                <a:spcPct val="90000"/>
              </a:lnSpc>
              <a:spcBef>
                <a:spcPts val="500"/>
              </a:spcBef>
              <a:spcAft>
                <a:spcPts val="0"/>
              </a:spcAft>
              <a:buClr>
                <a:schemeClr val="dk1"/>
              </a:buClr>
              <a:buSzPts val="1800"/>
              <a:buFont typeface="Arial"/>
              <a:buChar char="•"/>
              <a:defRPr sz="1400" b="0" i="0" u="none" strike="noStrike" cap="none">
                <a:solidFill>
                  <a:srgbClr val="000000"/>
                </a:solidFill>
                <a:latin typeface="Arial"/>
                <a:ea typeface="Arial"/>
                <a:cs typeface="Arial"/>
              </a:defRPr>
            </a:lvl5pPr>
            <a:lvl6pPr marL="2743200" marR="0" lvl="5" indent="-342900" algn="l">
              <a:lnSpc>
                <a:spcPct val="90000"/>
              </a:lnSpc>
              <a:spcBef>
                <a:spcPts val="500"/>
              </a:spcBef>
              <a:spcAft>
                <a:spcPts val="0"/>
              </a:spcAft>
              <a:buClr>
                <a:schemeClr val="dk1"/>
              </a:buClr>
              <a:buSzPts val="1800"/>
              <a:buFont typeface="Arial"/>
              <a:buChar char="•"/>
              <a:defRPr sz="1400" b="0" i="0" u="none" strike="noStrike" cap="none">
                <a:solidFill>
                  <a:srgbClr val="000000"/>
                </a:solidFill>
                <a:latin typeface="Arial"/>
                <a:ea typeface="Arial"/>
                <a:cs typeface="Arial"/>
              </a:defRPr>
            </a:lvl6pPr>
            <a:lvl7pPr marL="3200400" marR="0" lvl="6" indent="-342900" algn="l">
              <a:lnSpc>
                <a:spcPct val="90000"/>
              </a:lnSpc>
              <a:spcBef>
                <a:spcPts val="500"/>
              </a:spcBef>
              <a:spcAft>
                <a:spcPts val="0"/>
              </a:spcAft>
              <a:buClr>
                <a:schemeClr val="dk1"/>
              </a:buClr>
              <a:buSzPts val="1800"/>
              <a:buFont typeface="Arial"/>
              <a:buChar char="•"/>
              <a:defRPr sz="1400" b="0" i="0" u="none" strike="noStrike" cap="none">
                <a:solidFill>
                  <a:srgbClr val="000000"/>
                </a:solidFill>
                <a:latin typeface="Arial"/>
                <a:ea typeface="Arial"/>
                <a:cs typeface="Arial"/>
              </a:defRPr>
            </a:lvl7pPr>
            <a:lvl8pPr marL="3657600" marR="0" lvl="7" indent="-342900" algn="l">
              <a:lnSpc>
                <a:spcPct val="90000"/>
              </a:lnSpc>
              <a:spcBef>
                <a:spcPts val="500"/>
              </a:spcBef>
              <a:spcAft>
                <a:spcPts val="0"/>
              </a:spcAft>
              <a:buClr>
                <a:schemeClr val="dk1"/>
              </a:buClr>
              <a:buSzPts val="1800"/>
              <a:buFont typeface="Arial"/>
              <a:buChar char="•"/>
              <a:defRPr sz="1400" b="0" i="0" u="none" strike="noStrike" cap="none">
                <a:solidFill>
                  <a:srgbClr val="000000"/>
                </a:solidFill>
                <a:latin typeface="Arial"/>
                <a:ea typeface="Arial"/>
                <a:cs typeface="Arial"/>
              </a:defRPr>
            </a:lvl8pPr>
            <a:lvl9pPr marL="4114800" marR="0" lvl="8" indent="-342900" algn="l">
              <a:lnSpc>
                <a:spcPct val="90000"/>
              </a:lnSpc>
              <a:spcBef>
                <a:spcPts val="500"/>
              </a:spcBef>
              <a:spcAft>
                <a:spcPts val="0"/>
              </a:spcAft>
              <a:buClr>
                <a:schemeClr val="dk1"/>
              </a:buClr>
              <a:buSzPts val="1800"/>
              <a:buFont typeface="Arial"/>
              <a:buChar char="•"/>
              <a:defRPr sz="1400" b="0" i="0" u="none" strike="noStrike" cap="none">
                <a:solidFill>
                  <a:srgbClr val="000000"/>
                </a:solidFill>
                <a:latin typeface="Arial"/>
                <a:ea typeface="Arial"/>
                <a:cs typeface="Arial"/>
              </a:defRPr>
            </a:lvl9pPr>
          </a:lstStyle>
          <a:p>
            <a:pPr>
              <a:defRPr/>
            </a:pPr>
            <a:r>
              <a:rPr lang="en-US" dirty="0"/>
              <a:t>PLCs Hardware (Powerlink): </a:t>
            </a:r>
          </a:p>
        </p:txBody>
      </p:sp>
      <p:sp>
        <p:nvSpPr>
          <p:cNvPr id="232" name="Flowchart: Connector 231">
            <a:extLst>
              <a:ext uri="{FF2B5EF4-FFF2-40B4-BE49-F238E27FC236}">
                <a16:creationId xmlns:a16="http://schemas.microsoft.com/office/drawing/2014/main" id="{B9D45A25-6ADD-2449-2944-8236416215AF}"/>
              </a:ext>
            </a:extLst>
          </p:cNvPr>
          <p:cNvSpPr/>
          <p:nvPr/>
        </p:nvSpPr>
        <p:spPr>
          <a:xfrm>
            <a:off x="6000978" y="4292140"/>
            <a:ext cx="79513" cy="88438"/>
          </a:xfrm>
          <a:prstGeom prst="flowChartConnector">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33" name="Flowchart: Connector 232">
            <a:extLst>
              <a:ext uri="{FF2B5EF4-FFF2-40B4-BE49-F238E27FC236}">
                <a16:creationId xmlns:a16="http://schemas.microsoft.com/office/drawing/2014/main" id="{2F6A085B-A1E1-6F03-29BB-919F250A6351}"/>
              </a:ext>
            </a:extLst>
          </p:cNvPr>
          <p:cNvSpPr/>
          <p:nvPr/>
        </p:nvSpPr>
        <p:spPr>
          <a:xfrm>
            <a:off x="6147292" y="4292141"/>
            <a:ext cx="79513" cy="88438"/>
          </a:xfrm>
          <a:prstGeom prst="flowChartConnector">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34" name="Flowchart: Connector 233">
            <a:extLst>
              <a:ext uri="{FF2B5EF4-FFF2-40B4-BE49-F238E27FC236}">
                <a16:creationId xmlns:a16="http://schemas.microsoft.com/office/drawing/2014/main" id="{657B54C7-E9CD-D25F-9556-AC970A6D8B73}"/>
              </a:ext>
            </a:extLst>
          </p:cNvPr>
          <p:cNvSpPr/>
          <p:nvPr/>
        </p:nvSpPr>
        <p:spPr>
          <a:xfrm>
            <a:off x="5859719" y="4290815"/>
            <a:ext cx="79513" cy="88438"/>
          </a:xfrm>
          <a:prstGeom prst="flowChartConnector">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35" name="Flowchart: Connector 234">
            <a:extLst>
              <a:ext uri="{FF2B5EF4-FFF2-40B4-BE49-F238E27FC236}">
                <a16:creationId xmlns:a16="http://schemas.microsoft.com/office/drawing/2014/main" id="{C776AB6B-BEFE-2183-8969-E09C5E3F83B8}"/>
              </a:ext>
            </a:extLst>
          </p:cNvPr>
          <p:cNvSpPr/>
          <p:nvPr/>
        </p:nvSpPr>
        <p:spPr>
          <a:xfrm>
            <a:off x="2496465" y="4291883"/>
            <a:ext cx="79513" cy="88438"/>
          </a:xfrm>
          <a:prstGeom prst="flowChartConnector">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36" name="Flowchart: Connector 235">
            <a:extLst>
              <a:ext uri="{FF2B5EF4-FFF2-40B4-BE49-F238E27FC236}">
                <a16:creationId xmlns:a16="http://schemas.microsoft.com/office/drawing/2014/main" id="{BEC07291-70A4-5367-8B13-26A9FD20E18A}"/>
              </a:ext>
            </a:extLst>
          </p:cNvPr>
          <p:cNvSpPr/>
          <p:nvPr/>
        </p:nvSpPr>
        <p:spPr>
          <a:xfrm>
            <a:off x="2642779" y="4291884"/>
            <a:ext cx="79513" cy="88438"/>
          </a:xfrm>
          <a:prstGeom prst="flowChartConnector">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37" name="Flowchart: Connector 236">
            <a:extLst>
              <a:ext uri="{FF2B5EF4-FFF2-40B4-BE49-F238E27FC236}">
                <a16:creationId xmlns:a16="http://schemas.microsoft.com/office/drawing/2014/main" id="{C01EBD46-9618-0CC6-9B93-25425089860A}"/>
              </a:ext>
            </a:extLst>
          </p:cNvPr>
          <p:cNvSpPr/>
          <p:nvPr/>
        </p:nvSpPr>
        <p:spPr>
          <a:xfrm>
            <a:off x="2355206" y="4290558"/>
            <a:ext cx="79513" cy="88438"/>
          </a:xfrm>
          <a:prstGeom prst="flowChartConnector">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38" name="Flowchart: Connector 237">
            <a:extLst>
              <a:ext uri="{FF2B5EF4-FFF2-40B4-BE49-F238E27FC236}">
                <a16:creationId xmlns:a16="http://schemas.microsoft.com/office/drawing/2014/main" id="{6AD4721A-7FFB-66AD-8B24-E8546C9BCFEF}"/>
              </a:ext>
            </a:extLst>
          </p:cNvPr>
          <p:cNvSpPr/>
          <p:nvPr/>
        </p:nvSpPr>
        <p:spPr>
          <a:xfrm>
            <a:off x="9530004" y="4292132"/>
            <a:ext cx="79513" cy="88438"/>
          </a:xfrm>
          <a:prstGeom prst="flowChartConnector">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39" name="Flowchart: Connector 238">
            <a:extLst>
              <a:ext uri="{FF2B5EF4-FFF2-40B4-BE49-F238E27FC236}">
                <a16:creationId xmlns:a16="http://schemas.microsoft.com/office/drawing/2014/main" id="{6F56D668-4C3E-AD6D-409B-01393DE98320}"/>
              </a:ext>
            </a:extLst>
          </p:cNvPr>
          <p:cNvSpPr/>
          <p:nvPr/>
        </p:nvSpPr>
        <p:spPr>
          <a:xfrm>
            <a:off x="9676318" y="4292133"/>
            <a:ext cx="79513" cy="88438"/>
          </a:xfrm>
          <a:prstGeom prst="flowChartConnector">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40" name="Flowchart: Connector 239">
            <a:extLst>
              <a:ext uri="{FF2B5EF4-FFF2-40B4-BE49-F238E27FC236}">
                <a16:creationId xmlns:a16="http://schemas.microsoft.com/office/drawing/2014/main" id="{5238ACD4-593D-5F58-B2D3-F6566B23C8D0}"/>
              </a:ext>
            </a:extLst>
          </p:cNvPr>
          <p:cNvSpPr/>
          <p:nvPr/>
        </p:nvSpPr>
        <p:spPr>
          <a:xfrm>
            <a:off x="9388745" y="4290807"/>
            <a:ext cx="79513" cy="88438"/>
          </a:xfrm>
          <a:prstGeom prst="flowChartConnector">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grpSp>
        <p:nvGrpSpPr>
          <p:cNvPr id="30" name="Group 44">
            <a:extLst>
              <a:ext uri="{FF2B5EF4-FFF2-40B4-BE49-F238E27FC236}">
                <a16:creationId xmlns:a16="http://schemas.microsoft.com/office/drawing/2014/main" id="{F49E0F44-2E72-82C6-C249-C158B477E612}"/>
              </a:ext>
            </a:extLst>
          </p:cNvPr>
          <p:cNvGrpSpPr>
            <a:grpSpLocks/>
          </p:cNvGrpSpPr>
          <p:nvPr/>
        </p:nvGrpSpPr>
        <p:grpSpPr bwMode="auto">
          <a:xfrm>
            <a:off x="820083" y="2203608"/>
            <a:ext cx="3743325" cy="1349375"/>
            <a:chOff x="3493" y="432"/>
            <a:chExt cx="2358" cy="850"/>
          </a:xfrm>
        </p:grpSpPr>
        <p:sp>
          <p:nvSpPr>
            <p:cNvPr id="31" name="Line 45">
              <a:extLst>
                <a:ext uri="{FF2B5EF4-FFF2-40B4-BE49-F238E27FC236}">
                  <a16:creationId xmlns:a16="http://schemas.microsoft.com/office/drawing/2014/main" id="{1137BF9C-89A5-73BB-13E2-1143112B0EBC}"/>
                </a:ext>
              </a:extLst>
            </p:cNvPr>
            <p:cNvSpPr>
              <a:spLocks noChangeShapeType="1"/>
            </p:cNvSpPr>
            <p:nvPr/>
          </p:nvSpPr>
          <p:spPr bwMode="auto">
            <a:xfrm flipV="1">
              <a:off x="3673" y="432"/>
              <a:ext cx="0" cy="726"/>
            </a:xfrm>
            <a:prstGeom prst="line">
              <a:avLst/>
            </a:prstGeom>
            <a:noFill/>
            <a:ln w="9525">
              <a:solidFill>
                <a:schemeClr val="tx1"/>
              </a:solidFill>
              <a:round/>
              <a:headEnd/>
              <a:tailEnd type="triangle"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ES"/>
            </a:p>
          </p:txBody>
        </p:sp>
        <p:sp>
          <p:nvSpPr>
            <p:cNvPr id="32" name="Line 46">
              <a:extLst>
                <a:ext uri="{FF2B5EF4-FFF2-40B4-BE49-F238E27FC236}">
                  <a16:creationId xmlns:a16="http://schemas.microsoft.com/office/drawing/2014/main" id="{8FFB27C6-40A5-7D4B-01DB-BD649B7C32DB}"/>
                </a:ext>
              </a:extLst>
            </p:cNvPr>
            <p:cNvSpPr>
              <a:spLocks noChangeShapeType="1"/>
            </p:cNvSpPr>
            <p:nvPr/>
          </p:nvSpPr>
          <p:spPr bwMode="auto">
            <a:xfrm>
              <a:off x="3673" y="1158"/>
              <a:ext cx="2178" cy="0"/>
            </a:xfrm>
            <a:prstGeom prst="line">
              <a:avLst/>
            </a:prstGeom>
            <a:noFill/>
            <a:ln w="9525">
              <a:solidFill>
                <a:schemeClr val="tx1"/>
              </a:solidFill>
              <a:round/>
              <a:headEnd/>
              <a:tailEnd type="triangle"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ES"/>
            </a:p>
          </p:txBody>
        </p:sp>
        <p:sp>
          <p:nvSpPr>
            <p:cNvPr id="33" name="Rectangle 47">
              <a:extLst>
                <a:ext uri="{FF2B5EF4-FFF2-40B4-BE49-F238E27FC236}">
                  <a16:creationId xmlns:a16="http://schemas.microsoft.com/office/drawing/2014/main" id="{B6E96E42-5158-B559-77F2-3FEE68A42F52}"/>
                </a:ext>
              </a:extLst>
            </p:cNvPr>
            <p:cNvSpPr>
              <a:spLocks noChangeArrowheads="1"/>
            </p:cNvSpPr>
            <p:nvPr/>
          </p:nvSpPr>
          <p:spPr bwMode="auto">
            <a:xfrm>
              <a:off x="3743" y="704"/>
              <a:ext cx="67" cy="453"/>
            </a:xfrm>
            <a:prstGeom prst="rect">
              <a:avLst/>
            </a:prstGeom>
            <a:solidFill>
              <a:srgbClr val="99CC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2000">
                  <a:solidFill>
                    <a:schemeClr val="tx1"/>
                  </a:solidFill>
                  <a:latin typeface="Arial" panose="020B0604020202020204" pitchFamily="34" charset="0"/>
                </a:defRPr>
              </a:lvl1pPr>
              <a:lvl2pPr marL="742950" indent="-285750" eaLnBrk="0" hangingPunct="0">
                <a:defRPr sz="2000">
                  <a:solidFill>
                    <a:schemeClr val="tx1"/>
                  </a:solidFill>
                  <a:latin typeface="Arial" panose="020B0604020202020204" pitchFamily="34" charset="0"/>
                </a:defRPr>
              </a:lvl2pPr>
              <a:lvl3pPr marL="1143000" indent="-228600" eaLnBrk="0" hangingPunct="0">
                <a:defRPr sz="2000">
                  <a:solidFill>
                    <a:schemeClr val="tx1"/>
                  </a:solidFill>
                  <a:latin typeface="Arial" panose="020B0604020202020204" pitchFamily="34" charset="0"/>
                </a:defRPr>
              </a:lvl3pPr>
              <a:lvl4pPr marL="1600200" indent="-228600" eaLnBrk="0" hangingPunct="0">
                <a:defRPr sz="2000">
                  <a:solidFill>
                    <a:schemeClr val="tx1"/>
                  </a:solidFill>
                  <a:latin typeface="Arial" panose="020B0604020202020204" pitchFamily="34" charset="0"/>
                </a:defRPr>
              </a:lvl4pPr>
              <a:lvl5pPr marL="2057400" indent="-228600" eaLnBrk="0" hangingPunct="0">
                <a:defRPr sz="2000">
                  <a:solidFill>
                    <a:schemeClr val="tx1"/>
                  </a:solidFill>
                  <a:latin typeface="Arial" panose="020B0604020202020204" pitchFamily="34" charset="0"/>
                </a:defRPr>
              </a:lvl5pPr>
              <a:lvl6pPr marL="2514600" indent="-228600" eaLnBrk="0" fontAlgn="base" hangingPunct="0">
                <a:spcBef>
                  <a:spcPct val="0"/>
                </a:spcBef>
                <a:spcAft>
                  <a:spcPct val="0"/>
                </a:spcAft>
                <a:defRPr sz="2000">
                  <a:solidFill>
                    <a:schemeClr val="tx1"/>
                  </a:solidFill>
                  <a:latin typeface="Arial" panose="020B0604020202020204" pitchFamily="34" charset="0"/>
                </a:defRPr>
              </a:lvl6pPr>
              <a:lvl7pPr marL="2971800" indent="-228600" eaLnBrk="0" fontAlgn="base" hangingPunct="0">
                <a:spcBef>
                  <a:spcPct val="0"/>
                </a:spcBef>
                <a:spcAft>
                  <a:spcPct val="0"/>
                </a:spcAft>
                <a:defRPr sz="2000">
                  <a:solidFill>
                    <a:schemeClr val="tx1"/>
                  </a:solidFill>
                  <a:latin typeface="Arial" panose="020B0604020202020204" pitchFamily="34" charset="0"/>
                </a:defRPr>
              </a:lvl7pPr>
              <a:lvl8pPr marL="3429000" indent="-228600" eaLnBrk="0" fontAlgn="base" hangingPunct="0">
                <a:spcBef>
                  <a:spcPct val="0"/>
                </a:spcBef>
                <a:spcAft>
                  <a:spcPct val="0"/>
                </a:spcAft>
                <a:defRPr sz="2000">
                  <a:solidFill>
                    <a:schemeClr val="tx1"/>
                  </a:solidFill>
                  <a:latin typeface="Arial" panose="020B0604020202020204" pitchFamily="34" charset="0"/>
                </a:defRPr>
              </a:lvl8pPr>
              <a:lvl9pPr marL="3886200" indent="-228600" eaLnBrk="0" fontAlgn="base" hangingPunct="0">
                <a:spcBef>
                  <a:spcPct val="0"/>
                </a:spcBef>
                <a:spcAft>
                  <a:spcPct val="0"/>
                </a:spcAft>
                <a:defRPr sz="2000">
                  <a:solidFill>
                    <a:schemeClr val="tx1"/>
                  </a:solidFill>
                  <a:latin typeface="Arial" panose="020B0604020202020204" pitchFamily="34" charset="0"/>
                </a:defRPr>
              </a:lvl9pPr>
            </a:lstStyle>
            <a:p>
              <a:pPr eaLnBrk="1" hangingPunct="1"/>
              <a:endParaRPr lang="en-US" altLang="es-ES"/>
            </a:p>
          </p:txBody>
        </p:sp>
        <p:sp>
          <p:nvSpPr>
            <p:cNvPr id="34" name="Rectangle 48">
              <a:extLst>
                <a:ext uri="{FF2B5EF4-FFF2-40B4-BE49-F238E27FC236}">
                  <a16:creationId xmlns:a16="http://schemas.microsoft.com/office/drawing/2014/main" id="{2EA9E979-BA3D-36F8-EA14-FFCB35A2F075}"/>
                </a:ext>
              </a:extLst>
            </p:cNvPr>
            <p:cNvSpPr>
              <a:spLocks noChangeArrowheads="1"/>
            </p:cNvSpPr>
            <p:nvPr/>
          </p:nvSpPr>
          <p:spPr bwMode="auto">
            <a:xfrm>
              <a:off x="4676" y="704"/>
              <a:ext cx="67" cy="453"/>
            </a:xfrm>
            <a:prstGeom prst="rect">
              <a:avLst/>
            </a:prstGeom>
            <a:solidFill>
              <a:srgbClr val="99CC00"/>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defTabSz="1006475" eaLnBrk="0" hangingPunct="0">
                <a:defRPr sz="2000">
                  <a:solidFill>
                    <a:schemeClr val="tx1"/>
                  </a:solidFill>
                  <a:latin typeface="Arial" panose="020B0604020202020204" pitchFamily="34" charset="0"/>
                </a:defRPr>
              </a:lvl1pPr>
              <a:lvl2pPr marL="742950" indent="-285750" defTabSz="1006475" eaLnBrk="0" hangingPunct="0">
                <a:defRPr sz="2000">
                  <a:solidFill>
                    <a:schemeClr val="tx1"/>
                  </a:solidFill>
                  <a:latin typeface="Arial" panose="020B0604020202020204" pitchFamily="34" charset="0"/>
                </a:defRPr>
              </a:lvl2pPr>
              <a:lvl3pPr marL="1143000" indent="-228600" defTabSz="1006475" eaLnBrk="0" hangingPunct="0">
                <a:defRPr sz="2000">
                  <a:solidFill>
                    <a:schemeClr val="tx1"/>
                  </a:solidFill>
                  <a:latin typeface="Arial" panose="020B0604020202020204" pitchFamily="34" charset="0"/>
                </a:defRPr>
              </a:lvl3pPr>
              <a:lvl4pPr marL="1600200" indent="-228600" defTabSz="1006475" eaLnBrk="0" hangingPunct="0">
                <a:defRPr sz="2000">
                  <a:solidFill>
                    <a:schemeClr val="tx1"/>
                  </a:solidFill>
                  <a:latin typeface="Arial" panose="020B0604020202020204" pitchFamily="34" charset="0"/>
                </a:defRPr>
              </a:lvl4pPr>
              <a:lvl5pPr marL="2057400" indent="-228600" defTabSz="1006475" eaLnBrk="0" hangingPunct="0">
                <a:defRPr sz="2000">
                  <a:solidFill>
                    <a:schemeClr val="tx1"/>
                  </a:solidFill>
                  <a:latin typeface="Arial" panose="020B0604020202020204" pitchFamily="34" charset="0"/>
                </a:defRPr>
              </a:lvl5pPr>
              <a:lvl6pPr marL="2514600" indent="-228600" defTabSz="1006475" eaLnBrk="0" fontAlgn="base" hangingPunct="0">
                <a:spcBef>
                  <a:spcPct val="0"/>
                </a:spcBef>
                <a:spcAft>
                  <a:spcPct val="0"/>
                </a:spcAft>
                <a:defRPr sz="2000">
                  <a:solidFill>
                    <a:schemeClr val="tx1"/>
                  </a:solidFill>
                  <a:latin typeface="Arial" panose="020B0604020202020204" pitchFamily="34" charset="0"/>
                </a:defRPr>
              </a:lvl6pPr>
              <a:lvl7pPr marL="2971800" indent="-228600" defTabSz="1006475" eaLnBrk="0" fontAlgn="base" hangingPunct="0">
                <a:spcBef>
                  <a:spcPct val="0"/>
                </a:spcBef>
                <a:spcAft>
                  <a:spcPct val="0"/>
                </a:spcAft>
                <a:defRPr sz="2000">
                  <a:solidFill>
                    <a:schemeClr val="tx1"/>
                  </a:solidFill>
                  <a:latin typeface="Arial" panose="020B0604020202020204" pitchFamily="34" charset="0"/>
                </a:defRPr>
              </a:lvl7pPr>
              <a:lvl8pPr marL="3429000" indent="-228600" defTabSz="1006475" eaLnBrk="0" fontAlgn="base" hangingPunct="0">
                <a:spcBef>
                  <a:spcPct val="0"/>
                </a:spcBef>
                <a:spcAft>
                  <a:spcPct val="0"/>
                </a:spcAft>
                <a:defRPr sz="2000">
                  <a:solidFill>
                    <a:schemeClr val="tx1"/>
                  </a:solidFill>
                  <a:latin typeface="Arial" panose="020B0604020202020204" pitchFamily="34" charset="0"/>
                </a:defRPr>
              </a:lvl8pPr>
              <a:lvl9pPr marL="3886200" indent="-228600" defTabSz="1006475" eaLnBrk="0" fontAlgn="base" hangingPunct="0">
                <a:spcBef>
                  <a:spcPct val="0"/>
                </a:spcBef>
                <a:spcAft>
                  <a:spcPct val="0"/>
                </a:spcAft>
                <a:defRPr sz="2000">
                  <a:solidFill>
                    <a:schemeClr val="tx1"/>
                  </a:solidFill>
                  <a:latin typeface="Arial" panose="020B0604020202020204" pitchFamily="34" charset="0"/>
                </a:defRPr>
              </a:lvl9pPr>
            </a:lstStyle>
            <a:p>
              <a:pPr algn="ctr" eaLnBrk="1" hangingPunct="1"/>
              <a:endParaRPr lang="en-US" altLang="es-ES"/>
            </a:p>
          </p:txBody>
        </p:sp>
        <p:sp>
          <p:nvSpPr>
            <p:cNvPr id="35" name="Text Box 49">
              <a:extLst>
                <a:ext uri="{FF2B5EF4-FFF2-40B4-BE49-F238E27FC236}">
                  <a16:creationId xmlns:a16="http://schemas.microsoft.com/office/drawing/2014/main" id="{421001CD-4E91-0E00-702B-3D2111E0B9F1}"/>
                </a:ext>
              </a:extLst>
            </p:cNvPr>
            <p:cNvSpPr txBox="1">
              <a:spLocks noChangeArrowheads="1"/>
            </p:cNvSpPr>
            <p:nvPr/>
          </p:nvSpPr>
          <p:spPr bwMode="auto">
            <a:xfrm>
              <a:off x="3493" y="1157"/>
              <a:ext cx="328" cy="125"/>
            </a:xfrm>
            <a:prstGeom prst="rect">
              <a:avLst/>
            </a:prstGeom>
            <a:noFill/>
            <a:ln>
              <a:noFill/>
            </a:ln>
            <a:effectLst/>
            <a:extLst>
              <a:ext uri="{909E8E84-426E-40DD-AFC4-6F175D3DCCD1}">
                <a14:hiddenFill xmlns:a14="http://schemas.microsoft.com/office/drawing/2010/main">
                  <a:solidFill>
                    <a:srgbClr val="FFCC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1006475" eaLnBrk="0" hangingPunct="0">
                <a:defRPr sz="2000">
                  <a:solidFill>
                    <a:schemeClr val="tx1"/>
                  </a:solidFill>
                  <a:latin typeface="Arial" panose="020B0604020202020204" pitchFamily="34" charset="0"/>
                </a:defRPr>
              </a:lvl1pPr>
              <a:lvl2pPr marL="742950" indent="-285750" defTabSz="1006475" eaLnBrk="0" hangingPunct="0">
                <a:defRPr sz="2000">
                  <a:solidFill>
                    <a:schemeClr val="tx1"/>
                  </a:solidFill>
                  <a:latin typeface="Arial" panose="020B0604020202020204" pitchFamily="34" charset="0"/>
                </a:defRPr>
              </a:lvl2pPr>
              <a:lvl3pPr marL="1143000" indent="-228600" defTabSz="1006475" eaLnBrk="0" hangingPunct="0">
                <a:defRPr sz="2000">
                  <a:solidFill>
                    <a:schemeClr val="tx1"/>
                  </a:solidFill>
                  <a:latin typeface="Arial" panose="020B0604020202020204" pitchFamily="34" charset="0"/>
                </a:defRPr>
              </a:lvl3pPr>
              <a:lvl4pPr marL="1600200" indent="-228600" defTabSz="1006475" eaLnBrk="0" hangingPunct="0">
                <a:defRPr sz="2000">
                  <a:solidFill>
                    <a:schemeClr val="tx1"/>
                  </a:solidFill>
                  <a:latin typeface="Arial" panose="020B0604020202020204" pitchFamily="34" charset="0"/>
                </a:defRPr>
              </a:lvl4pPr>
              <a:lvl5pPr marL="2057400" indent="-228600" defTabSz="1006475" eaLnBrk="0" hangingPunct="0">
                <a:defRPr sz="2000">
                  <a:solidFill>
                    <a:schemeClr val="tx1"/>
                  </a:solidFill>
                  <a:latin typeface="Arial" panose="020B0604020202020204" pitchFamily="34" charset="0"/>
                </a:defRPr>
              </a:lvl5pPr>
              <a:lvl6pPr marL="2514600" indent="-228600" defTabSz="1006475" eaLnBrk="0" fontAlgn="base" hangingPunct="0">
                <a:spcBef>
                  <a:spcPct val="0"/>
                </a:spcBef>
                <a:spcAft>
                  <a:spcPct val="0"/>
                </a:spcAft>
                <a:defRPr sz="2000">
                  <a:solidFill>
                    <a:schemeClr val="tx1"/>
                  </a:solidFill>
                  <a:latin typeface="Arial" panose="020B0604020202020204" pitchFamily="34" charset="0"/>
                </a:defRPr>
              </a:lvl6pPr>
              <a:lvl7pPr marL="2971800" indent="-228600" defTabSz="1006475" eaLnBrk="0" fontAlgn="base" hangingPunct="0">
                <a:spcBef>
                  <a:spcPct val="0"/>
                </a:spcBef>
                <a:spcAft>
                  <a:spcPct val="0"/>
                </a:spcAft>
                <a:defRPr sz="2000">
                  <a:solidFill>
                    <a:schemeClr val="tx1"/>
                  </a:solidFill>
                  <a:latin typeface="Arial" panose="020B0604020202020204" pitchFamily="34" charset="0"/>
                </a:defRPr>
              </a:lvl7pPr>
              <a:lvl8pPr marL="3429000" indent="-228600" defTabSz="1006475" eaLnBrk="0" fontAlgn="base" hangingPunct="0">
                <a:spcBef>
                  <a:spcPct val="0"/>
                </a:spcBef>
                <a:spcAft>
                  <a:spcPct val="0"/>
                </a:spcAft>
                <a:defRPr sz="2000">
                  <a:solidFill>
                    <a:schemeClr val="tx1"/>
                  </a:solidFill>
                  <a:latin typeface="Arial" panose="020B0604020202020204" pitchFamily="34" charset="0"/>
                </a:defRPr>
              </a:lvl8pPr>
              <a:lvl9pPr marL="3886200" indent="-228600" defTabSz="1006475" eaLnBrk="0" fontAlgn="base" hangingPunct="0">
                <a:spcBef>
                  <a:spcPct val="0"/>
                </a:spcBef>
                <a:spcAft>
                  <a:spcPct val="0"/>
                </a:spcAft>
                <a:defRPr sz="2000">
                  <a:solidFill>
                    <a:schemeClr val="tx1"/>
                  </a:solidFill>
                  <a:latin typeface="Arial" panose="020B0604020202020204" pitchFamily="34" charset="0"/>
                </a:defRPr>
              </a:lvl9pPr>
            </a:lstStyle>
            <a:p>
              <a:pPr algn="ctr" eaLnBrk="1" hangingPunct="1">
                <a:lnSpc>
                  <a:spcPct val="70000"/>
                </a:lnSpc>
                <a:spcBef>
                  <a:spcPct val="50000"/>
                </a:spcBef>
              </a:pPr>
              <a:r>
                <a:rPr lang="en-US" altLang="es-ES" sz="1000" b="1"/>
                <a:t>t</a:t>
              </a:r>
              <a:r>
                <a:rPr lang="es-ES" altLang="es-ES" sz="1000" b="1"/>
                <a:t>=</a:t>
              </a:r>
              <a:r>
                <a:rPr lang="en-US" altLang="es-ES" sz="1000" b="1"/>
                <a:t>t</a:t>
              </a:r>
              <a:r>
                <a:rPr lang="en-US" altLang="es-ES" sz="1000" b="1" baseline="-25000"/>
                <a:t>o</a:t>
              </a:r>
              <a:endParaRPr lang="en-US" altLang="es-ES" sz="1000" b="1"/>
            </a:p>
          </p:txBody>
        </p:sp>
        <p:sp>
          <p:nvSpPr>
            <p:cNvPr id="36" name="Text Box 50">
              <a:extLst>
                <a:ext uri="{FF2B5EF4-FFF2-40B4-BE49-F238E27FC236}">
                  <a16:creationId xmlns:a16="http://schemas.microsoft.com/office/drawing/2014/main" id="{FE2B7E64-431E-7F6E-7ED4-2BE003CAB0A2}"/>
                </a:ext>
              </a:extLst>
            </p:cNvPr>
            <p:cNvSpPr txBox="1">
              <a:spLocks noChangeArrowheads="1"/>
            </p:cNvSpPr>
            <p:nvPr/>
          </p:nvSpPr>
          <p:spPr bwMode="auto">
            <a:xfrm>
              <a:off x="4445" y="1157"/>
              <a:ext cx="328" cy="125"/>
            </a:xfrm>
            <a:prstGeom prst="rect">
              <a:avLst/>
            </a:prstGeom>
            <a:noFill/>
            <a:ln>
              <a:noFill/>
            </a:ln>
            <a:effectLst/>
            <a:extLst>
              <a:ext uri="{909E8E84-426E-40DD-AFC4-6F175D3DCCD1}">
                <a14:hiddenFill xmlns:a14="http://schemas.microsoft.com/office/drawing/2010/main">
                  <a:solidFill>
                    <a:srgbClr val="FFCC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1006475" eaLnBrk="0" hangingPunct="0">
                <a:defRPr sz="2000">
                  <a:solidFill>
                    <a:schemeClr val="tx1"/>
                  </a:solidFill>
                  <a:latin typeface="Arial" panose="020B0604020202020204" pitchFamily="34" charset="0"/>
                </a:defRPr>
              </a:lvl1pPr>
              <a:lvl2pPr marL="742950" indent="-285750" defTabSz="1006475" eaLnBrk="0" hangingPunct="0">
                <a:defRPr sz="2000">
                  <a:solidFill>
                    <a:schemeClr val="tx1"/>
                  </a:solidFill>
                  <a:latin typeface="Arial" panose="020B0604020202020204" pitchFamily="34" charset="0"/>
                </a:defRPr>
              </a:lvl2pPr>
              <a:lvl3pPr marL="1143000" indent="-228600" defTabSz="1006475" eaLnBrk="0" hangingPunct="0">
                <a:defRPr sz="2000">
                  <a:solidFill>
                    <a:schemeClr val="tx1"/>
                  </a:solidFill>
                  <a:latin typeface="Arial" panose="020B0604020202020204" pitchFamily="34" charset="0"/>
                </a:defRPr>
              </a:lvl3pPr>
              <a:lvl4pPr marL="1600200" indent="-228600" defTabSz="1006475" eaLnBrk="0" hangingPunct="0">
                <a:defRPr sz="2000">
                  <a:solidFill>
                    <a:schemeClr val="tx1"/>
                  </a:solidFill>
                  <a:latin typeface="Arial" panose="020B0604020202020204" pitchFamily="34" charset="0"/>
                </a:defRPr>
              </a:lvl4pPr>
              <a:lvl5pPr marL="2057400" indent="-228600" defTabSz="1006475" eaLnBrk="0" hangingPunct="0">
                <a:defRPr sz="2000">
                  <a:solidFill>
                    <a:schemeClr val="tx1"/>
                  </a:solidFill>
                  <a:latin typeface="Arial" panose="020B0604020202020204" pitchFamily="34" charset="0"/>
                </a:defRPr>
              </a:lvl5pPr>
              <a:lvl6pPr marL="2514600" indent="-228600" defTabSz="1006475" eaLnBrk="0" fontAlgn="base" hangingPunct="0">
                <a:spcBef>
                  <a:spcPct val="0"/>
                </a:spcBef>
                <a:spcAft>
                  <a:spcPct val="0"/>
                </a:spcAft>
                <a:defRPr sz="2000">
                  <a:solidFill>
                    <a:schemeClr val="tx1"/>
                  </a:solidFill>
                  <a:latin typeface="Arial" panose="020B0604020202020204" pitchFamily="34" charset="0"/>
                </a:defRPr>
              </a:lvl6pPr>
              <a:lvl7pPr marL="2971800" indent="-228600" defTabSz="1006475" eaLnBrk="0" fontAlgn="base" hangingPunct="0">
                <a:spcBef>
                  <a:spcPct val="0"/>
                </a:spcBef>
                <a:spcAft>
                  <a:spcPct val="0"/>
                </a:spcAft>
                <a:defRPr sz="2000">
                  <a:solidFill>
                    <a:schemeClr val="tx1"/>
                  </a:solidFill>
                  <a:latin typeface="Arial" panose="020B0604020202020204" pitchFamily="34" charset="0"/>
                </a:defRPr>
              </a:lvl7pPr>
              <a:lvl8pPr marL="3429000" indent="-228600" defTabSz="1006475" eaLnBrk="0" fontAlgn="base" hangingPunct="0">
                <a:spcBef>
                  <a:spcPct val="0"/>
                </a:spcBef>
                <a:spcAft>
                  <a:spcPct val="0"/>
                </a:spcAft>
                <a:defRPr sz="2000">
                  <a:solidFill>
                    <a:schemeClr val="tx1"/>
                  </a:solidFill>
                  <a:latin typeface="Arial" panose="020B0604020202020204" pitchFamily="34" charset="0"/>
                </a:defRPr>
              </a:lvl8pPr>
              <a:lvl9pPr marL="3886200" indent="-228600" defTabSz="1006475" eaLnBrk="0" fontAlgn="base" hangingPunct="0">
                <a:spcBef>
                  <a:spcPct val="0"/>
                </a:spcBef>
                <a:spcAft>
                  <a:spcPct val="0"/>
                </a:spcAft>
                <a:defRPr sz="2000">
                  <a:solidFill>
                    <a:schemeClr val="tx1"/>
                  </a:solidFill>
                  <a:latin typeface="Arial" panose="020B0604020202020204" pitchFamily="34" charset="0"/>
                </a:defRPr>
              </a:lvl9pPr>
            </a:lstStyle>
            <a:p>
              <a:pPr algn="ctr" eaLnBrk="1" hangingPunct="1">
                <a:lnSpc>
                  <a:spcPct val="70000"/>
                </a:lnSpc>
                <a:spcBef>
                  <a:spcPct val="50000"/>
                </a:spcBef>
              </a:pPr>
              <a:r>
                <a:rPr lang="en-US" altLang="es-ES" sz="1000" b="1"/>
                <a:t>t</a:t>
              </a:r>
              <a:r>
                <a:rPr lang="es-ES" altLang="es-ES" sz="1000" b="1"/>
                <a:t>=</a:t>
              </a:r>
              <a:r>
                <a:rPr lang="en-US" altLang="es-ES" sz="1000" b="1"/>
                <a:t>12</a:t>
              </a:r>
            </a:p>
          </p:txBody>
        </p:sp>
        <p:sp>
          <p:nvSpPr>
            <p:cNvPr id="37" name="Text Box 51">
              <a:extLst>
                <a:ext uri="{FF2B5EF4-FFF2-40B4-BE49-F238E27FC236}">
                  <a16:creationId xmlns:a16="http://schemas.microsoft.com/office/drawing/2014/main" id="{1A3798D8-48A4-2E64-39A3-F229C9535C80}"/>
                </a:ext>
              </a:extLst>
            </p:cNvPr>
            <p:cNvSpPr txBox="1">
              <a:spLocks noChangeArrowheads="1"/>
            </p:cNvSpPr>
            <p:nvPr/>
          </p:nvSpPr>
          <p:spPr bwMode="auto">
            <a:xfrm>
              <a:off x="5390" y="1146"/>
              <a:ext cx="328" cy="125"/>
            </a:xfrm>
            <a:prstGeom prst="rect">
              <a:avLst/>
            </a:prstGeom>
            <a:noFill/>
            <a:ln>
              <a:noFill/>
            </a:ln>
            <a:effectLst/>
            <a:extLst>
              <a:ext uri="{909E8E84-426E-40DD-AFC4-6F175D3DCCD1}">
                <a14:hiddenFill xmlns:a14="http://schemas.microsoft.com/office/drawing/2010/main">
                  <a:solidFill>
                    <a:srgbClr val="FFCC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1006475" eaLnBrk="0" hangingPunct="0">
                <a:defRPr sz="2000">
                  <a:solidFill>
                    <a:schemeClr val="tx1"/>
                  </a:solidFill>
                  <a:latin typeface="Arial" panose="020B0604020202020204" pitchFamily="34" charset="0"/>
                </a:defRPr>
              </a:lvl1pPr>
              <a:lvl2pPr marL="742950" indent="-285750" defTabSz="1006475" eaLnBrk="0" hangingPunct="0">
                <a:defRPr sz="2000">
                  <a:solidFill>
                    <a:schemeClr val="tx1"/>
                  </a:solidFill>
                  <a:latin typeface="Arial" panose="020B0604020202020204" pitchFamily="34" charset="0"/>
                </a:defRPr>
              </a:lvl2pPr>
              <a:lvl3pPr marL="1143000" indent="-228600" defTabSz="1006475" eaLnBrk="0" hangingPunct="0">
                <a:defRPr sz="2000">
                  <a:solidFill>
                    <a:schemeClr val="tx1"/>
                  </a:solidFill>
                  <a:latin typeface="Arial" panose="020B0604020202020204" pitchFamily="34" charset="0"/>
                </a:defRPr>
              </a:lvl3pPr>
              <a:lvl4pPr marL="1600200" indent="-228600" defTabSz="1006475" eaLnBrk="0" hangingPunct="0">
                <a:defRPr sz="2000">
                  <a:solidFill>
                    <a:schemeClr val="tx1"/>
                  </a:solidFill>
                  <a:latin typeface="Arial" panose="020B0604020202020204" pitchFamily="34" charset="0"/>
                </a:defRPr>
              </a:lvl4pPr>
              <a:lvl5pPr marL="2057400" indent="-228600" defTabSz="1006475" eaLnBrk="0" hangingPunct="0">
                <a:defRPr sz="2000">
                  <a:solidFill>
                    <a:schemeClr val="tx1"/>
                  </a:solidFill>
                  <a:latin typeface="Arial" panose="020B0604020202020204" pitchFamily="34" charset="0"/>
                </a:defRPr>
              </a:lvl5pPr>
              <a:lvl6pPr marL="2514600" indent="-228600" defTabSz="1006475" eaLnBrk="0" fontAlgn="base" hangingPunct="0">
                <a:spcBef>
                  <a:spcPct val="0"/>
                </a:spcBef>
                <a:spcAft>
                  <a:spcPct val="0"/>
                </a:spcAft>
                <a:defRPr sz="2000">
                  <a:solidFill>
                    <a:schemeClr val="tx1"/>
                  </a:solidFill>
                  <a:latin typeface="Arial" panose="020B0604020202020204" pitchFamily="34" charset="0"/>
                </a:defRPr>
              </a:lvl6pPr>
              <a:lvl7pPr marL="2971800" indent="-228600" defTabSz="1006475" eaLnBrk="0" fontAlgn="base" hangingPunct="0">
                <a:spcBef>
                  <a:spcPct val="0"/>
                </a:spcBef>
                <a:spcAft>
                  <a:spcPct val="0"/>
                </a:spcAft>
                <a:defRPr sz="2000">
                  <a:solidFill>
                    <a:schemeClr val="tx1"/>
                  </a:solidFill>
                  <a:latin typeface="Arial" panose="020B0604020202020204" pitchFamily="34" charset="0"/>
                </a:defRPr>
              </a:lvl7pPr>
              <a:lvl8pPr marL="3429000" indent="-228600" defTabSz="1006475" eaLnBrk="0" fontAlgn="base" hangingPunct="0">
                <a:spcBef>
                  <a:spcPct val="0"/>
                </a:spcBef>
                <a:spcAft>
                  <a:spcPct val="0"/>
                </a:spcAft>
                <a:defRPr sz="2000">
                  <a:solidFill>
                    <a:schemeClr val="tx1"/>
                  </a:solidFill>
                  <a:latin typeface="Arial" panose="020B0604020202020204" pitchFamily="34" charset="0"/>
                </a:defRPr>
              </a:lvl8pPr>
              <a:lvl9pPr marL="3886200" indent="-228600" defTabSz="1006475" eaLnBrk="0" fontAlgn="base" hangingPunct="0">
                <a:spcBef>
                  <a:spcPct val="0"/>
                </a:spcBef>
                <a:spcAft>
                  <a:spcPct val="0"/>
                </a:spcAft>
                <a:defRPr sz="2000">
                  <a:solidFill>
                    <a:schemeClr val="tx1"/>
                  </a:solidFill>
                  <a:latin typeface="Arial" panose="020B0604020202020204" pitchFamily="34" charset="0"/>
                </a:defRPr>
              </a:lvl9pPr>
            </a:lstStyle>
            <a:p>
              <a:pPr algn="ctr" eaLnBrk="1" hangingPunct="1">
                <a:lnSpc>
                  <a:spcPct val="70000"/>
                </a:lnSpc>
                <a:spcBef>
                  <a:spcPct val="50000"/>
                </a:spcBef>
              </a:pPr>
              <a:r>
                <a:rPr lang="en-US" altLang="es-ES" sz="1000" b="1"/>
                <a:t>t</a:t>
              </a:r>
              <a:r>
                <a:rPr lang="es-ES" altLang="es-ES" sz="1000" b="1"/>
                <a:t>=</a:t>
              </a:r>
              <a:r>
                <a:rPr lang="en-US" altLang="es-ES" sz="1000" b="1"/>
                <a:t>24</a:t>
              </a:r>
            </a:p>
          </p:txBody>
        </p:sp>
        <p:sp>
          <p:nvSpPr>
            <p:cNvPr id="38" name="Line 55">
              <a:extLst>
                <a:ext uri="{FF2B5EF4-FFF2-40B4-BE49-F238E27FC236}">
                  <a16:creationId xmlns:a16="http://schemas.microsoft.com/office/drawing/2014/main" id="{35356027-EFA8-053A-4237-FD7F8D76EA4A}"/>
                </a:ext>
              </a:extLst>
            </p:cNvPr>
            <p:cNvSpPr>
              <a:spLocks noChangeShapeType="1"/>
            </p:cNvSpPr>
            <p:nvPr/>
          </p:nvSpPr>
          <p:spPr bwMode="auto">
            <a:xfrm flipV="1">
              <a:off x="4609" y="1114"/>
              <a:ext cx="0" cy="57"/>
            </a:xfrm>
            <a:prstGeom prst="line">
              <a:avLst/>
            </a:prstGeom>
            <a:noFill/>
            <a:ln w="9525">
              <a:solidFill>
                <a:schemeClr val="tx1"/>
              </a:solidFill>
              <a:round/>
              <a:headEnd/>
              <a:tailEnd type="none"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ES"/>
            </a:p>
          </p:txBody>
        </p:sp>
        <p:sp>
          <p:nvSpPr>
            <p:cNvPr id="39" name="Line 56">
              <a:extLst>
                <a:ext uri="{FF2B5EF4-FFF2-40B4-BE49-F238E27FC236}">
                  <a16:creationId xmlns:a16="http://schemas.microsoft.com/office/drawing/2014/main" id="{641484DA-0953-6444-8C19-6530D5AEC427}"/>
                </a:ext>
              </a:extLst>
            </p:cNvPr>
            <p:cNvSpPr>
              <a:spLocks noChangeShapeType="1"/>
            </p:cNvSpPr>
            <p:nvPr/>
          </p:nvSpPr>
          <p:spPr bwMode="auto">
            <a:xfrm flipV="1">
              <a:off x="5555" y="1109"/>
              <a:ext cx="0" cy="57"/>
            </a:xfrm>
            <a:prstGeom prst="line">
              <a:avLst/>
            </a:prstGeom>
            <a:noFill/>
            <a:ln w="9525">
              <a:solidFill>
                <a:schemeClr val="tx1"/>
              </a:solidFill>
              <a:round/>
              <a:headEnd/>
              <a:tailEnd type="none"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ES"/>
            </a:p>
          </p:txBody>
        </p:sp>
      </p:grpSp>
      <p:sp>
        <p:nvSpPr>
          <p:cNvPr id="40" name="Text Box 72">
            <a:extLst>
              <a:ext uri="{FF2B5EF4-FFF2-40B4-BE49-F238E27FC236}">
                <a16:creationId xmlns:a16="http://schemas.microsoft.com/office/drawing/2014/main" id="{3ABFA88D-89A5-5201-1B95-DCA3FC28C4F4}"/>
              </a:ext>
            </a:extLst>
          </p:cNvPr>
          <p:cNvSpPr txBox="1">
            <a:spLocks noChangeArrowheads="1"/>
          </p:cNvSpPr>
          <p:nvPr/>
        </p:nvSpPr>
        <p:spPr bwMode="auto">
          <a:xfrm>
            <a:off x="1246440" y="1560587"/>
            <a:ext cx="3636359"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a:solidFill>
                  <a:srgbClr val="FFCC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defTabSz="1006475" eaLnBrk="0" hangingPunct="0">
              <a:defRPr sz="2000">
                <a:solidFill>
                  <a:schemeClr val="tx1"/>
                </a:solidFill>
                <a:latin typeface="Arial" panose="020B0604020202020204" pitchFamily="34" charset="0"/>
              </a:defRPr>
            </a:lvl1pPr>
            <a:lvl2pPr marL="742950" indent="-285750" defTabSz="1006475" eaLnBrk="0" hangingPunct="0">
              <a:defRPr sz="2000">
                <a:solidFill>
                  <a:schemeClr val="tx1"/>
                </a:solidFill>
                <a:latin typeface="Arial" panose="020B0604020202020204" pitchFamily="34" charset="0"/>
              </a:defRPr>
            </a:lvl2pPr>
            <a:lvl3pPr marL="1143000" indent="-228600" defTabSz="1006475" eaLnBrk="0" hangingPunct="0">
              <a:defRPr sz="2000">
                <a:solidFill>
                  <a:schemeClr val="tx1"/>
                </a:solidFill>
                <a:latin typeface="Arial" panose="020B0604020202020204" pitchFamily="34" charset="0"/>
              </a:defRPr>
            </a:lvl3pPr>
            <a:lvl4pPr marL="1600200" indent="-228600" defTabSz="1006475" eaLnBrk="0" hangingPunct="0">
              <a:defRPr sz="2000">
                <a:solidFill>
                  <a:schemeClr val="tx1"/>
                </a:solidFill>
                <a:latin typeface="Arial" panose="020B0604020202020204" pitchFamily="34" charset="0"/>
              </a:defRPr>
            </a:lvl4pPr>
            <a:lvl5pPr marL="2057400" indent="-228600" defTabSz="1006475" eaLnBrk="0" hangingPunct="0">
              <a:defRPr sz="2000">
                <a:solidFill>
                  <a:schemeClr val="tx1"/>
                </a:solidFill>
                <a:latin typeface="Arial" panose="020B0604020202020204" pitchFamily="34" charset="0"/>
              </a:defRPr>
            </a:lvl5pPr>
            <a:lvl6pPr marL="2514600" indent="-228600" defTabSz="1006475" eaLnBrk="0" fontAlgn="base" hangingPunct="0">
              <a:spcBef>
                <a:spcPct val="0"/>
              </a:spcBef>
              <a:spcAft>
                <a:spcPct val="0"/>
              </a:spcAft>
              <a:defRPr sz="2000">
                <a:solidFill>
                  <a:schemeClr val="tx1"/>
                </a:solidFill>
                <a:latin typeface="Arial" panose="020B0604020202020204" pitchFamily="34" charset="0"/>
              </a:defRPr>
            </a:lvl6pPr>
            <a:lvl7pPr marL="2971800" indent="-228600" defTabSz="1006475" eaLnBrk="0" fontAlgn="base" hangingPunct="0">
              <a:spcBef>
                <a:spcPct val="0"/>
              </a:spcBef>
              <a:spcAft>
                <a:spcPct val="0"/>
              </a:spcAft>
              <a:defRPr sz="2000">
                <a:solidFill>
                  <a:schemeClr val="tx1"/>
                </a:solidFill>
                <a:latin typeface="Arial" panose="020B0604020202020204" pitchFamily="34" charset="0"/>
              </a:defRPr>
            </a:lvl7pPr>
            <a:lvl8pPr marL="3429000" indent="-228600" defTabSz="1006475" eaLnBrk="0" fontAlgn="base" hangingPunct="0">
              <a:spcBef>
                <a:spcPct val="0"/>
              </a:spcBef>
              <a:spcAft>
                <a:spcPct val="0"/>
              </a:spcAft>
              <a:defRPr sz="2000">
                <a:solidFill>
                  <a:schemeClr val="tx1"/>
                </a:solidFill>
                <a:latin typeface="Arial" panose="020B0604020202020204" pitchFamily="34" charset="0"/>
              </a:defRPr>
            </a:lvl8pPr>
            <a:lvl9pPr marL="3886200" indent="-228600" defTabSz="1006475" eaLnBrk="0" fontAlgn="base" hangingPunct="0">
              <a:spcBef>
                <a:spcPct val="0"/>
              </a:spcBef>
              <a:spcAft>
                <a:spcPct val="0"/>
              </a:spcAft>
              <a:defRPr sz="2000">
                <a:solidFill>
                  <a:schemeClr val="tx1"/>
                </a:solidFill>
                <a:latin typeface="Arial" panose="020B0604020202020204" pitchFamily="34" charset="0"/>
              </a:defRPr>
            </a:lvl9pPr>
          </a:lstStyle>
          <a:p>
            <a:pPr eaLnBrk="1" hangingPunct="1"/>
            <a:r>
              <a:rPr lang="en-US" altLang="es-ES" sz="1200" dirty="0">
                <a:solidFill>
                  <a:srgbClr val="40528C"/>
                </a:solidFill>
                <a:latin typeface="Open Sans" panose="020B0606030504020204" pitchFamily="34" charset="0"/>
                <a:ea typeface="Open Sans" panose="020B0606030504020204" pitchFamily="34" charset="0"/>
                <a:cs typeface="Open Sans" panose="020B0606030504020204" pitchFamily="34" charset="0"/>
              </a:rPr>
              <a:t>Ethernet Powerlink: </a:t>
            </a:r>
          </a:p>
          <a:p>
            <a:pPr marL="171450" indent="-171450" eaLnBrk="1" hangingPunct="1">
              <a:buFont typeface="Arial" panose="020B0604020202020204" pitchFamily="34" charset="0"/>
              <a:buChar char="•"/>
            </a:pPr>
            <a:r>
              <a:rPr lang="en-US" altLang="es-ES" sz="1200" dirty="0">
                <a:solidFill>
                  <a:srgbClr val="40528C"/>
                </a:solidFill>
                <a:latin typeface="Open Sans" panose="020B0606030504020204" pitchFamily="34" charset="0"/>
                <a:ea typeface="Open Sans" panose="020B0606030504020204" pitchFamily="34" charset="0"/>
                <a:cs typeface="Open Sans" panose="020B0606030504020204" pitchFamily="34" charset="0"/>
              </a:rPr>
              <a:t>Deterministic: all nodes addressed each cycle</a:t>
            </a:r>
          </a:p>
          <a:p>
            <a:pPr marL="171450" indent="-171450" eaLnBrk="1" hangingPunct="1">
              <a:buFont typeface="Arial" panose="020B0604020202020204" pitchFamily="34" charset="0"/>
              <a:buChar char="•"/>
            </a:pPr>
            <a:r>
              <a:rPr lang="en-US" altLang="es-ES" sz="1200" dirty="0">
                <a:solidFill>
                  <a:srgbClr val="40528C"/>
                </a:solidFill>
                <a:latin typeface="Open Sans" panose="020B0606030504020204" pitchFamily="34" charset="0"/>
                <a:ea typeface="Open Sans" panose="020B0606030504020204" pitchFamily="34" charset="0"/>
                <a:cs typeface="Open Sans" panose="020B0606030504020204" pitchFamily="34" charset="0"/>
              </a:rPr>
              <a:t>Requires one EPL network master</a:t>
            </a:r>
          </a:p>
          <a:p>
            <a:pPr marL="171450" indent="-171450" eaLnBrk="1" hangingPunct="1">
              <a:buFont typeface="Arial" panose="020B0604020202020204" pitchFamily="34" charset="0"/>
              <a:buChar char="•"/>
            </a:pPr>
            <a:r>
              <a:rPr lang="en-US" altLang="es-ES" sz="1200" dirty="0">
                <a:solidFill>
                  <a:srgbClr val="40528C"/>
                </a:solidFill>
                <a:latin typeface="Open Sans" panose="020B0606030504020204" pitchFamily="34" charset="0"/>
                <a:ea typeface="Open Sans" panose="020B0606030504020204" pitchFamily="34" charset="0"/>
                <a:cs typeface="Open Sans" panose="020B0606030504020204" pitchFamily="34" charset="0"/>
              </a:rPr>
              <a:t>Uses standard network infrastructure (VLAN)</a:t>
            </a:r>
            <a:endParaRPr lang="es-ES" altLang="es-ES" sz="1200" dirty="0">
              <a:solidFill>
                <a:srgbClr val="40528C"/>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1" name="Line 22">
            <a:extLst>
              <a:ext uri="{FF2B5EF4-FFF2-40B4-BE49-F238E27FC236}">
                <a16:creationId xmlns:a16="http://schemas.microsoft.com/office/drawing/2014/main" id="{8EDA24F1-2F96-1604-661F-63E6123BFE01}"/>
              </a:ext>
            </a:extLst>
          </p:cNvPr>
          <p:cNvSpPr>
            <a:spLocks noChangeShapeType="1"/>
          </p:cNvSpPr>
          <p:nvPr/>
        </p:nvSpPr>
        <p:spPr bwMode="auto">
          <a:xfrm flipV="1">
            <a:off x="1171548" y="2869886"/>
            <a:ext cx="0" cy="479956"/>
          </a:xfrm>
          <a:prstGeom prst="line">
            <a:avLst/>
          </a:prstGeom>
          <a:noFill/>
          <a:ln w="38100">
            <a:solidFill>
              <a:srgbClr val="FFCC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ES"/>
          </a:p>
        </p:txBody>
      </p:sp>
      <p:sp>
        <p:nvSpPr>
          <p:cNvPr id="42" name="Line 23">
            <a:extLst>
              <a:ext uri="{FF2B5EF4-FFF2-40B4-BE49-F238E27FC236}">
                <a16:creationId xmlns:a16="http://schemas.microsoft.com/office/drawing/2014/main" id="{91493632-D2EB-8F73-0659-53AF3E9706F7}"/>
              </a:ext>
            </a:extLst>
          </p:cNvPr>
          <p:cNvSpPr>
            <a:spLocks noChangeShapeType="1"/>
          </p:cNvSpPr>
          <p:nvPr/>
        </p:nvSpPr>
        <p:spPr bwMode="auto">
          <a:xfrm flipV="1">
            <a:off x="2651587" y="2869886"/>
            <a:ext cx="0" cy="479956"/>
          </a:xfrm>
          <a:prstGeom prst="line">
            <a:avLst/>
          </a:prstGeom>
          <a:noFill/>
          <a:ln w="38100">
            <a:solidFill>
              <a:srgbClr val="FFCC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ES"/>
          </a:p>
        </p:txBody>
      </p:sp>
      <p:sp>
        <p:nvSpPr>
          <p:cNvPr id="43" name="Line 24">
            <a:extLst>
              <a:ext uri="{FF2B5EF4-FFF2-40B4-BE49-F238E27FC236}">
                <a16:creationId xmlns:a16="http://schemas.microsoft.com/office/drawing/2014/main" id="{6AAB0C34-0783-0FA0-0AF1-92364D946ED9}"/>
              </a:ext>
            </a:extLst>
          </p:cNvPr>
          <p:cNvSpPr>
            <a:spLocks noChangeShapeType="1"/>
          </p:cNvSpPr>
          <p:nvPr/>
        </p:nvSpPr>
        <p:spPr bwMode="auto">
          <a:xfrm flipV="1">
            <a:off x="1656943" y="2869886"/>
            <a:ext cx="0" cy="479956"/>
          </a:xfrm>
          <a:prstGeom prst="line">
            <a:avLst/>
          </a:prstGeom>
          <a:noFill/>
          <a:ln w="38100">
            <a:solidFill>
              <a:srgbClr val="FFCC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ES"/>
          </a:p>
        </p:txBody>
      </p:sp>
      <p:sp>
        <p:nvSpPr>
          <p:cNvPr id="44" name="Line 25">
            <a:extLst>
              <a:ext uri="{FF2B5EF4-FFF2-40B4-BE49-F238E27FC236}">
                <a16:creationId xmlns:a16="http://schemas.microsoft.com/office/drawing/2014/main" id="{3032C5C2-750B-1BA8-562D-EC8ADE08FBA1}"/>
              </a:ext>
            </a:extLst>
          </p:cNvPr>
          <p:cNvSpPr>
            <a:spLocks noChangeShapeType="1"/>
          </p:cNvSpPr>
          <p:nvPr/>
        </p:nvSpPr>
        <p:spPr bwMode="auto">
          <a:xfrm flipV="1">
            <a:off x="2134387" y="2869886"/>
            <a:ext cx="0" cy="479956"/>
          </a:xfrm>
          <a:prstGeom prst="line">
            <a:avLst/>
          </a:prstGeom>
          <a:noFill/>
          <a:ln w="38100">
            <a:solidFill>
              <a:srgbClr val="FFCC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ES"/>
          </a:p>
        </p:txBody>
      </p:sp>
      <p:sp>
        <p:nvSpPr>
          <p:cNvPr id="45" name="Line 26">
            <a:extLst>
              <a:ext uri="{FF2B5EF4-FFF2-40B4-BE49-F238E27FC236}">
                <a16:creationId xmlns:a16="http://schemas.microsoft.com/office/drawing/2014/main" id="{C08CEF48-BDB5-C5F9-329E-151D6E75861A}"/>
              </a:ext>
            </a:extLst>
          </p:cNvPr>
          <p:cNvSpPr>
            <a:spLocks noChangeShapeType="1"/>
          </p:cNvSpPr>
          <p:nvPr/>
        </p:nvSpPr>
        <p:spPr bwMode="auto">
          <a:xfrm flipV="1">
            <a:off x="3112198" y="2869886"/>
            <a:ext cx="0" cy="479956"/>
          </a:xfrm>
          <a:prstGeom prst="line">
            <a:avLst/>
          </a:prstGeom>
          <a:noFill/>
          <a:ln w="38100">
            <a:solidFill>
              <a:srgbClr val="FFCC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ES"/>
          </a:p>
        </p:txBody>
      </p:sp>
      <p:sp>
        <p:nvSpPr>
          <p:cNvPr id="46" name="Line 27">
            <a:extLst>
              <a:ext uri="{FF2B5EF4-FFF2-40B4-BE49-F238E27FC236}">
                <a16:creationId xmlns:a16="http://schemas.microsoft.com/office/drawing/2014/main" id="{138184AD-ABDE-AEC1-A247-347641542225}"/>
              </a:ext>
            </a:extLst>
          </p:cNvPr>
          <p:cNvSpPr>
            <a:spLocks noChangeShapeType="1"/>
          </p:cNvSpPr>
          <p:nvPr/>
        </p:nvSpPr>
        <p:spPr bwMode="auto">
          <a:xfrm flipV="1">
            <a:off x="3599123" y="2869886"/>
            <a:ext cx="0" cy="479956"/>
          </a:xfrm>
          <a:prstGeom prst="line">
            <a:avLst/>
          </a:prstGeom>
          <a:noFill/>
          <a:ln w="38100">
            <a:solidFill>
              <a:srgbClr val="FFCC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ES"/>
          </a:p>
        </p:txBody>
      </p:sp>
      <p:sp>
        <p:nvSpPr>
          <p:cNvPr id="47" name="Text Box 21">
            <a:extLst>
              <a:ext uri="{FF2B5EF4-FFF2-40B4-BE49-F238E27FC236}">
                <a16:creationId xmlns:a16="http://schemas.microsoft.com/office/drawing/2014/main" id="{F485D288-0810-7D1E-0854-238A9AE91A22}"/>
              </a:ext>
            </a:extLst>
          </p:cNvPr>
          <p:cNvSpPr txBox="1">
            <a:spLocks noChangeArrowheads="1"/>
          </p:cNvSpPr>
          <p:nvPr/>
        </p:nvSpPr>
        <p:spPr bwMode="auto">
          <a:xfrm>
            <a:off x="3806040" y="2432763"/>
            <a:ext cx="1370562" cy="487569"/>
          </a:xfrm>
          <a:prstGeom prst="rect">
            <a:avLst/>
          </a:prstGeom>
          <a:solidFill>
            <a:srgbClr val="FFCC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defTabSz="1006475" eaLnBrk="0" hangingPunct="0">
              <a:defRPr sz="2000">
                <a:solidFill>
                  <a:schemeClr val="tx1"/>
                </a:solidFill>
                <a:latin typeface="Arial" panose="020B0604020202020204" pitchFamily="34" charset="0"/>
              </a:defRPr>
            </a:lvl1pPr>
            <a:lvl2pPr marL="742950" indent="-285750" defTabSz="1006475" eaLnBrk="0" hangingPunct="0">
              <a:defRPr sz="2000">
                <a:solidFill>
                  <a:schemeClr val="tx1"/>
                </a:solidFill>
                <a:latin typeface="Arial" panose="020B0604020202020204" pitchFamily="34" charset="0"/>
              </a:defRPr>
            </a:lvl2pPr>
            <a:lvl3pPr marL="1143000" indent="-228600" defTabSz="1006475" eaLnBrk="0" hangingPunct="0">
              <a:defRPr sz="2000">
                <a:solidFill>
                  <a:schemeClr val="tx1"/>
                </a:solidFill>
                <a:latin typeface="Arial" panose="020B0604020202020204" pitchFamily="34" charset="0"/>
              </a:defRPr>
            </a:lvl3pPr>
            <a:lvl4pPr marL="1600200" indent="-228600" defTabSz="1006475" eaLnBrk="0" hangingPunct="0">
              <a:defRPr sz="2000">
                <a:solidFill>
                  <a:schemeClr val="tx1"/>
                </a:solidFill>
                <a:latin typeface="Arial" panose="020B0604020202020204" pitchFamily="34" charset="0"/>
              </a:defRPr>
            </a:lvl4pPr>
            <a:lvl5pPr marL="2057400" indent="-228600" defTabSz="1006475" eaLnBrk="0" hangingPunct="0">
              <a:defRPr sz="2000">
                <a:solidFill>
                  <a:schemeClr val="tx1"/>
                </a:solidFill>
                <a:latin typeface="Arial" panose="020B0604020202020204" pitchFamily="34" charset="0"/>
              </a:defRPr>
            </a:lvl5pPr>
            <a:lvl6pPr marL="2514600" indent="-228600" defTabSz="1006475" eaLnBrk="0" fontAlgn="base" hangingPunct="0">
              <a:spcBef>
                <a:spcPct val="0"/>
              </a:spcBef>
              <a:spcAft>
                <a:spcPct val="0"/>
              </a:spcAft>
              <a:defRPr sz="2000">
                <a:solidFill>
                  <a:schemeClr val="tx1"/>
                </a:solidFill>
                <a:latin typeface="Arial" panose="020B0604020202020204" pitchFamily="34" charset="0"/>
              </a:defRPr>
            </a:lvl6pPr>
            <a:lvl7pPr marL="2971800" indent="-228600" defTabSz="1006475" eaLnBrk="0" fontAlgn="base" hangingPunct="0">
              <a:spcBef>
                <a:spcPct val="0"/>
              </a:spcBef>
              <a:spcAft>
                <a:spcPct val="0"/>
              </a:spcAft>
              <a:defRPr sz="2000">
                <a:solidFill>
                  <a:schemeClr val="tx1"/>
                </a:solidFill>
                <a:latin typeface="Arial" panose="020B0604020202020204" pitchFamily="34" charset="0"/>
              </a:defRPr>
            </a:lvl7pPr>
            <a:lvl8pPr marL="3429000" indent="-228600" defTabSz="1006475" eaLnBrk="0" fontAlgn="base" hangingPunct="0">
              <a:spcBef>
                <a:spcPct val="0"/>
              </a:spcBef>
              <a:spcAft>
                <a:spcPct val="0"/>
              </a:spcAft>
              <a:defRPr sz="2000">
                <a:solidFill>
                  <a:schemeClr val="tx1"/>
                </a:solidFill>
                <a:latin typeface="Arial" panose="020B0604020202020204" pitchFamily="34" charset="0"/>
              </a:defRPr>
            </a:lvl8pPr>
            <a:lvl9pPr marL="3886200" indent="-228600" defTabSz="1006475" eaLnBrk="0" fontAlgn="base" hangingPunct="0">
              <a:spcBef>
                <a:spcPct val="0"/>
              </a:spcBef>
              <a:spcAft>
                <a:spcPct val="0"/>
              </a:spcAft>
              <a:defRPr sz="2000">
                <a:solidFill>
                  <a:schemeClr val="tx1"/>
                </a:solidFill>
                <a:latin typeface="Arial" panose="020B0604020202020204" pitchFamily="34" charset="0"/>
              </a:defRPr>
            </a:lvl9pPr>
          </a:lstStyle>
          <a:p>
            <a:pPr algn="ctr" eaLnBrk="1" hangingPunct="1">
              <a:lnSpc>
                <a:spcPct val="70000"/>
              </a:lnSpc>
              <a:spcBef>
                <a:spcPct val="50000"/>
              </a:spcBef>
            </a:pPr>
            <a:r>
              <a:rPr lang="en-US" altLang="es-ES" sz="1200" b="1" dirty="0">
                <a:solidFill>
                  <a:srgbClr val="40528C"/>
                </a:solidFill>
                <a:latin typeface="Open Sans" panose="020B0606030504020204" pitchFamily="34" charset="0"/>
                <a:ea typeface="Open Sans" panose="020B0606030504020204" pitchFamily="34" charset="0"/>
                <a:cs typeface="Open Sans" panose="020B0606030504020204" pitchFamily="34" charset="0"/>
              </a:rPr>
              <a:t>Ethernet Powerlink cycle time: 4 </a:t>
            </a:r>
            <a:r>
              <a:rPr lang="en-US" altLang="es-ES" sz="1200" b="1" dirty="0" err="1">
                <a:solidFill>
                  <a:srgbClr val="40528C"/>
                </a:solidFill>
                <a:latin typeface="Open Sans" panose="020B0606030504020204" pitchFamily="34" charset="0"/>
                <a:ea typeface="Open Sans" panose="020B0606030504020204" pitchFamily="34" charset="0"/>
                <a:cs typeface="Open Sans" panose="020B0606030504020204" pitchFamily="34" charset="0"/>
              </a:rPr>
              <a:t>ms</a:t>
            </a:r>
            <a:endParaRPr lang="en-US" altLang="es-ES" sz="1200" b="1" dirty="0">
              <a:solidFill>
                <a:srgbClr val="40528C"/>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8" name="Text Box 53">
            <a:extLst>
              <a:ext uri="{FF2B5EF4-FFF2-40B4-BE49-F238E27FC236}">
                <a16:creationId xmlns:a16="http://schemas.microsoft.com/office/drawing/2014/main" id="{38300E6C-2AA5-EF5B-AC53-F31B4A56F8C8}"/>
              </a:ext>
            </a:extLst>
          </p:cNvPr>
          <p:cNvSpPr txBox="1">
            <a:spLocks noChangeArrowheads="1"/>
          </p:cNvSpPr>
          <p:nvPr/>
        </p:nvSpPr>
        <p:spPr bwMode="auto">
          <a:xfrm>
            <a:off x="3799368" y="2881751"/>
            <a:ext cx="1377233" cy="336118"/>
          </a:xfrm>
          <a:prstGeom prst="rect">
            <a:avLst/>
          </a:prstGeom>
          <a:solidFill>
            <a:srgbClr val="92D05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defTabSz="1006475" eaLnBrk="0" hangingPunct="0">
              <a:defRPr sz="2000">
                <a:solidFill>
                  <a:schemeClr val="tx1"/>
                </a:solidFill>
                <a:latin typeface="Arial" panose="020B0604020202020204" pitchFamily="34" charset="0"/>
              </a:defRPr>
            </a:lvl1pPr>
            <a:lvl2pPr marL="742950" indent="-285750" defTabSz="1006475" eaLnBrk="0" hangingPunct="0">
              <a:defRPr sz="2000">
                <a:solidFill>
                  <a:schemeClr val="tx1"/>
                </a:solidFill>
                <a:latin typeface="Arial" panose="020B0604020202020204" pitchFamily="34" charset="0"/>
              </a:defRPr>
            </a:lvl2pPr>
            <a:lvl3pPr marL="1143000" indent="-228600" defTabSz="1006475" eaLnBrk="0" hangingPunct="0">
              <a:defRPr sz="2000">
                <a:solidFill>
                  <a:schemeClr val="tx1"/>
                </a:solidFill>
                <a:latin typeface="Arial" panose="020B0604020202020204" pitchFamily="34" charset="0"/>
              </a:defRPr>
            </a:lvl3pPr>
            <a:lvl4pPr marL="1600200" indent="-228600" defTabSz="1006475" eaLnBrk="0" hangingPunct="0">
              <a:defRPr sz="2000">
                <a:solidFill>
                  <a:schemeClr val="tx1"/>
                </a:solidFill>
                <a:latin typeface="Arial" panose="020B0604020202020204" pitchFamily="34" charset="0"/>
              </a:defRPr>
            </a:lvl4pPr>
            <a:lvl5pPr marL="2057400" indent="-228600" defTabSz="1006475" eaLnBrk="0" hangingPunct="0">
              <a:defRPr sz="2000">
                <a:solidFill>
                  <a:schemeClr val="tx1"/>
                </a:solidFill>
                <a:latin typeface="Arial" panose="020B0604020202020204" pitchFamily="34" charset="0"/>
              </a:defRPr>
            </a:lvl5pPr>
            <a:lvl6pPr marL="2514600" indent="-228600" defTabSz="1006475" eaLnBrk="0" fontAlgn="base" hangingPunct="0">
              <a:spcBef>
                <a:spcPct val="0"/>
              </a:spcBef>
              <a:spcAft>
                <a:spcPct val="0"/>
              </a:spcAft>
              <a:defRPr sz="2000">
                <a:solidFill>
                  <a:schemeClr val="tx1"/>
                </a:solidFill>
                <a:latin typeface="Arial" panose="020B0604020202020204" pitchFamily="34" charset="0"/>
              </a:defRPr>
            </a:lvl6pPr>
            <a:lvl7pPr marL="2971800" indent="-228600" defTabSz="1006475" eaLnBrk="0" fontAlgn="base" hangingPunct="0">
              <a:spcBef>
                <a:spcPct val="0"/>
              </a:spcBef>
              <a:spcAft>
                <a:spcPct val="0"/>
              </a:spcAft>
              <a:defRPr sz="2000">
                <a:solidFill>
                  <a:schemeClr val="tx1"/>
                </a:solidFill>
                <a:latin typeface="Arial" panose="020B0604020202020204" pitchFamily="34" charset="0"/>
              </a:defRPr>
            </a:lvl7pPr>
            <a:lvl8pPr marL="3429000" indent="-228600" defTabSz="1006475" eaLnBrk="0" fontAlgn="base" hangingPunct="0">
              <a:spcBef>
                <a:spcPct val="0"/>
              </a:spcBef>
              <a:spcAft>
                <a:spcPct val="0"/>
              </a:spcAft>
              <a:defRPr sz="2000">
                <a:solidFill>
                  <a:schemeClr val="tx1"/>
                </a:solidFill>
                <a:latin typeface="Arial" panose="020B0604020202020204" pitchFamily="34" charset="0"/>
              </a:defRPr>
            </a:lvl8pPr>
            <a:lvl9pPr marL="3886200" indent="-228600" defTabSz="1006475" eaLnBrk="0" fontAlgn="base" hangingPunct="0">
              <a:spcBef>
                <a:spcPct val="0"/>
              </a:spcBef>
              <a:spcAft>
                <a:spcPct val="0"/>
              </a:spcAft>
              <a:defRPr sz="2000">
                <a:solidFill>
                  <a:schemeClr val="tx1"/>
                </a:solidFill>
                <a:latin typeface="Arial" panose="020B0604020202020204" pitchFamily="34" charset="0"/>
              </a:defRPr>
            </a:lvl9pPr>
          </a:lstStyle>
          <a:p>
            <a:pPr algn="ctr" eaLnBrk="1" hangingPunct="1">
              <a:lnSpc>
                <a:spcPct val="70000"/>
              </a:lnSpc>
              <a:spcBef>
                <a:spcPct val="50000"/>
              </a:spcBef>
            </a:pPr>
            <a:r>
              <a:rPr lang="en-US" altLang="es-ES" sz="1100" b="1" dirty="0">
                <a:solidFill>
                  <a:srgbClr val="152F4E"/>
                </a:solidFill>
                <a:latin typeface="Open Sans" panose="020B0606030504020204" pitchFamily="34" charset="0"/>
                <a:ea typeface="Open Sans" panose="020B0606030504020204" pitchFamily="34" charset="0"/>
                <a:cs typeface="Open Sans" panose="020B0606030504020204" pitchFamily="34" charset="0"/>
              </a:rPr>
              <a:t>Cycle 1: 12 </a:t>
            </a:r>
            <a:r>
              <a:rPr lang="en-US" altLang="es-ES" sz="1100" b="1" dirty="0" err="1">
                <a:solidFill>
                  <a:srgbClr val="152F4E"/>
                </a:solidFill>
                <a:latin typeface="Open Sans" panose="020B0606030504020204" pitchFamily="34" charset="0"/>
                <a:ea typeface="Open Sans" panose="020B0606030504020204" pitchFamily="34" charset="0"/>
                <a:cs typeface="Open Sans" panose="020B0606030504020204" pitchFamily="34" charset="0"/>
              </a:rPr>
              <a:t>ms</a:t>
            </a:r>
            <a:r>
              <a:rPr lang="en-US" altLang="es-ES" sz="1100" b="1" dirty="0">
                <a:solidFill>
                  <a:srgbClr val="152F4E"/>
                </a:solidFill>
                <a:latin typeface="Open Sans" panose="020B0606030504020204" pitchFamily="34" charset="0"/>
                <a:ea typeface="Open Sans" panose="020B0606030504020204" pitchFamily="34" charset="0"/>
                <a:cs typeface="Open Sans" panose="020B0606030504020204" pitchFamily="34" charset="0"/>
              </a:rPr>
              <a:t> Main SW tasks</a:t>
            </a:r>
          </a:p>
        </p:txBody>
      </p:sp>
      <p:pic>
        <p:nvPicPr>
          <p:cNvPr id="21" name="Picture 20">
            <a:extLst>
              <a:ext uri="{FF2B5EF4-FFF2-40B4-BE49-F238E27FC236}">
                <a16:creationId xmlns:a16="http://schemas.microsoft.com/office/drawing/2014/main" id="{2D0DAE02-87F5-CE99-0349-B9E8E33025C8}"/>
              </a:ext>
            </a:extLst>
          </p:cNvPr>
          <p:cNvPicPr>
            <a:picLocks noChangeAspect="1"/>
          </p:cNvPicPr>
          <p:nvPr/>
        </p:nvPicPr>
        <p:blipFill>
          <a:blip r:embed="rId6"/>
          <a:stretch>
            <a:fillRect/>
          </a:stretch>
        </p:blipFill>
        <p:spPr bwMode="auto">
          <a:xfrm>
            <a:off x="7693011" y="370295"/>
            <a:ext cx="2656587" cy="1654201"/>
          </a:xfrm>
          <a:prstGeom prst="rect">
            <a:avLst/>
          </a:prstGeom>
        </p:spPr>
      </p:pic>
      <p:pic>
        <p:nvPicPr>
          <p:cNvPr id="23" name="Picture 22">
            <a:extLst>
              <a:ext uri="{FF2B5EF4-FFF2-40B4-BE49-F238E27FC236}">
                <a16:creationId xmlns:a16="http://schemas.microsoft.com/office/drawing/2014/main" id="{82B52FB5-7EC0-7680-344D-78F23769B9E3}"/>
              </a:ext>
            </a:extLst>
          </p:cNvPr>
          <p:cNvPicPr>
            <a:picLocks noChangeAspect="1"/>
          </p:cNvPicPr>
          <p:nvPr/>
        </p:nvPicPr>
        <p:blipFill>
          <a:blip r:embed="rId7"/>
          <a:stretch>
            <a:fillRect/>
          </a:stretch>
        </p:blipFill>
        <p:spPr bwMode="auto">
          <a:xfrm>
            <a:off x="7369528" y="850769"/>
            <a:ext cx="1790917" cy="1257850"/>
          </a:xfrm>
          <a:prstGeom prst="rect">
            <a:avLst/>
          </a:prstGeom>
        </p:spPr>
      </p:pic>
      <p:grpSp>
        <p:nvGrpSpPr>
          <p:cNvPr id="25" name="Group 3">
            <a:extLst>
              <a:ext uri="{FF2B5EF4-FFF2-40B4-BE49-F238E27FC236}">
                <a16:creationId xmlns:a16="http://schemas.microsoft.com/office/drawing/2014/main" id="{58C9C87F-B626-8D1B-05CC-351136D361E5}"/>
              </a:ext>
            </a:extLst>
          </p:cNvPr>
          <p:cNvGrpSpPr>
            <a:grpSpLocks/>
          </p:cNvGrpSpPr>
          <p:nvPr/>
        </p:nvGrpSpPr>
        <p:grpSpPr bwMode="auto">
          <a:xfrm>
            <a:off x="5389984" y="1166663"/>
            <a:ext cx="1584325" cy="320823"/>
            <a:chOff x="182" y="738"/>
            <a:chExt cx="998" cy="872"/>
          </a:xfrm>
          <a:solidFill>
            <a:srgbClr val="92D050"/>
          </a:solidFill>
        </p:grpSpPr>
        <p:sp>
          <p:nvSpPr>
            <p:cNvPr id="26" name="Rectangle 4">
              <a:extLst>
                <a:ext uri="{FF2B5EF4-FFF2-40B4-BE49-F238E27FC236}">
                  <a16:creationId xmlns:a16="http://schemas.microsoft.com/office/drawing/2014/main" id="{267D8939-580F-87F2-24BD-5EEE481ABFA5}"/>
                </a:ext>
              </a:extLst>
            </p:cNvPr>
            <p:cNvSpPr>
              <a:spLocks noChangeArrowheads="1"/>
            </p:cNvSpPr>
            <p:nvPr/>
          </p:nvSpPr>
          <p:spPr bwMode="auto">
            <a:xfrm>
              <a:off x="182" y="738"/>
              <a:ext cx="998" cy="726"/>
            </a:xfrm>
            <a:prstGeom prst="rect">
              <a:avLst/>
            </a:prstGeom>
            <a:grp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2000">
                  <a:solidFill>
                    <a:schemeClr val="tx1"/>
                  </a:solidFill>
                  <a:latin typeface="Arial" panose="020B0604020202020204" pitchFamily="34" charset="0"/>
                </a:defRPr>
              </a:lvl1pPr>
              <a:lvl2pPr marL="742950" indent="-285750" eaLnBrk="0" hangingPunct="0">
                <a:defRPr sz="2000">
                  <a:solidFill>
                    <a:schemeClr val="tx1"/>
                  </a:solidFill>
                  <a:latin typeface="Arial" panose="020B0604020202020204" pitchFamily="34" charset="0"/>
                </a:defRPr>
              </a:lvl2pPr>
              <a:lvl3pPr marL="1143000" indent="-228600" eaLnBrk="0" hangingPunct="0">
                <a:defRPr sz="2000">
                  <a:solidFill>
                    <a:schemeClr val="tx1"/>
                  </a:solidFill>
                  <a:latin typeface="Arial" panose="020B0604020202020204" pitchFamily="34" charset="0"/>
                </a:defRPr>
              </a:lvl3pPr>
              <a:lvl4pPr marL="1600200" indent="-228600" eaLnBrk="0" hangingPunct="0">
                <a:defRPr sz="2000">
                  <a:solidFill>
                    <a:schemeClr val="tx1"/>
                  </a:solidFill>
                  <a:latin typeface="Arial" panose="020B0604020202020204" pitchFamily="34" charset="0"/>
                </a:defRPr>
              </a:lvl4pPr>
              <a:lvl5pPr marL="2057400" indent="-228600" eaLnBrk="0" hangingPunct="0">
                <a:defRPr sz="2000">
                  <a:solidFill>
                    <a:schemeClr val="tx1"/>
                  </a:solidFill>
                  <a:latin typeface="Arial" panose="020B0604020202020204" pitchFamily="34" charset="0"/>
                </a:defRPr>
              </a:lvl5pPr>
              <a:lvl6pPr marL="2514600" indent="-228600" eaLnBrk="0" fontAlgn="base" hangingPunct="0">
                <a:spcBef>
                  <a:spcPct val="0"/>
                </a:spcBef>
                <a:spcAft>
                  <a:spcPct val="0"/>
                </a:spcAft>
                <a:defRPr sz="2000">
                  <a:solidFill>
                    <a:schemeClr val="tx1"/>
                  </a:solidFill>
                  <a:latin typeface="Arial" panose="020B0604020202020204" pitchFamily="34" charset="0"/>
                </a:defRPr>
              </a:lvl6pPr>
              <a:lvl7pPr marL="2971800" indent="-228600" eaLnBrk="0" fontAlgn="base" hangingPunct="0">
                <a:spcBef>
                  <a:spcPct val="0"/>
                </a:spcBef>
                <a:spcAft>
                  <a:spcPct val="0"/>
                </a:spcAft>
                <a:defRPr sz="2000">
                  <a:solidFill>
                    <a:schemeClr val="tx1"/>
                  </a:solidFill>
                  <a:latin typeface="Arial" panose="020B0604020202020204" pitchFamily="34" charset="0"/>
                </a:defRPr>
              </a:lvl7pPr>
              <a:lvl8pPr marL="3429000" indent="-228600" eaLnBrk="0" fontAlgn="base" hangingPunct="0">
                <a:spcBef>
                  <a:spcPct val="0"/>
                </a:spcBef>
                <a:spcAft>
                  <a:spcPct val="0"/>
                </a:spcAft>
                <a:defRPr sz="2000">
                  <a:solidFill>
                    <a:schemeClr val="tx1"/>
                  </a:solidFill>
                  <a:latin typeface="Arial" panose="020B0604020202020204" pitchFamily="34" charset="0"/>
                </a:defRPr>
              </a:lvl8pPr>
              <a:lvl9pPr marL="3886200" indent="-228600" eaLnBrk="0" fontAlgn="base" hangingPunct="0">
                <a:spcBef>
                  <a:spcPct val="0"/>
                </a:spcBef>
                <a:spcAft>
                  <a:spcPct val="0"/>
                </a:spcAft>
                <a:defRPr sz="2000">
                  <a:solidFill>
                    <a:schemeClr val="tx1"/>
                  </a:solidFill>
                  <a:latin typeface="Arial" panose="020B0604020202020204" pitchFamily="34" charset="0"/>
                </a:defRPr>
              </a:lvl9pPr>
            </a:lstStyle>
            <a:p>
              <a:pPr eaLnBrk="1" hangingPunct="1"/>
              <a:endParaRPr lang="en-US" altLang="es-ES"/>
            </a:p>
          </p:txBody>
        </p:sp>
        <p:sp>
          <p:nvSpPr>
            <p:cNvPr id="27" name="Text Box 5">
              <a:extLst>
                <a:ext uri="{FF2B5EF4-FFF2-40B4-BE49-F238E27FC236}">
                  <a16:creationId xmlns:a16="http://schemas.microsoft.com/office/drawing/2014/main" id="{FF7D582E-AF49-8D20-6313-715DC15FE82B}"/>
                </a:ext>
              </a:extLst>
            </p:cNvPr>
            <p:cNvSpPr txBox="1">
              <a:spLocks noChangeArrowheads="1"/>
            </p:cNvSpPr>
            <p:nvPr/>
          </p:nvSpPr>
          <p:spPr bwMode="auto">
            <a:xfrm>
              <a:off x="272" y="773"/>
              <a:ext cx="817" cy="837"/>
            </a:xfrm>
            <a:prstGeom prst="rect">
              <a:avLst/>
            </a:prstGeom>
            <a:grp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1006475" eaLnBrk="0" hangingPunct="0">
                <a:defRPr sz="2000">
                  <a:solidFill>
                    <a:schemeClr val="tx1"/>
                  </a:solidFill>
                  <a:latin typeface="Arial" panose="020B0604020202020204" pitchFamily="34" charset="0"/>
                </a:defRPr>
              </a:lvl1pPr>
              <a:lvl2pPr marL="742950" indent="-285750" defTabSz="1006475" eaLnBrk="0" hangingPunct="0">
                <a:defRPr sz="2000">
                  <a:solidFill>
                    <a:schemeClr val="tx1"/>
                  </a:solidFill>
                  <a:latin typeface="Arial" panose="020B0604020202020204" pitchFamily="34" charset="0"/>
                </a:defRPr>
              </a:lvl2pPr>
              <a:lvl3pPr marL="1143000" indent="-228600" defTabSz="1006475" eaLnBrk="0" hangingPunct="0">
                <a:defRPr sz="2000">
                  <a:solidFill>
                    <a:schemeClr val="tx1"/>
                  </a:solidFill>
                  <a:latin typeface="Arial" panose="020B0604020202020204" pitchFamily="34" charset="0"/>
                </a:defRPr>
              </a:lvl3pPr>
              <a:lvl4pPr marL="1600200" indent="-228600" defTabSz="1006475" eaLnBrk="0" hangingPunct="0">
                <a:defRPr sz="2000">
                  <a:solidFill>
                    <a:schemeClr val="tx1"/>
                  </a:solidFill>
                  <a:latin typeface="Arial" panose="020B0604020202020204" pitchFamily="34" charset="0"/>
                </a:defRPr>
              </a:lvl4pPr>
              <a:lvl5pPr marL="2057400" indent="-228600" defTabSz="1006475" eaLnBrk="0" hangingPunct="0">
                <a:defRPr sz="2000">
                  <a:solidFill>
                    <a:schemeClr val="tx1"/>
                  </a:solidFill>
                  <a:latin typeface="Arial" panose="020B0604020202020204" pitchFamily="34" charset="0"/>
                </a:defRPr>
              </a:lvl5pPr>
              <a:lvl6pPr marL="2514600" indent="-228600" defTabSz="1006475" eaLnBrk="0" fontAlgn="base" hangingPunct="0">
                <a:spcBef>
                  <a:spcPct val="0"/>
                </a:spcBef>
                <a:spcAft>
                  <a:spcPct val="0"/>
                </a:spcAft>
                <a:defRPr sz="2000">
                  <a:solidFill>
                    <a:schemeClr val="tx1"/>
                  </a:solidFill>
                  <a:latin typeface="Arial" panose="020B0604020202020204" pitchFamily="34" charset="0"/>
                </a:defRPr>
              </a:lvl6pPr>
              <a:lvl7pPr marL="2971800" indent="-228600" defTabSz="1006475" eaLnBrk="0" fontAlgn="base" hangingPunct="0">
                <a:spcBef>
                  <a:spcPct val="0"/>
                </a:spcBef>
                <a:spcAft>
                  <a:spcPct val="0"/>
                </a:spcAft>
                <a:defRPr sz="2000">
                  <a:solidFill>
                    <a:schemeClr val="tx1"/>
                  </a:solidFill>
                  <a:latin typeface="Arial" panose="020B0604020202020204" pitchFamily="34" charset="0"/>
                </a:defRPr>
              </a:lvl7pPr>
              <a:lvl8pPr marL="3429000" indent="-228600" defTabSz="1006475" eaLnBrk="0" fontAlgn="base" hangingPunct="0">
                <a:spcBef>
                  <a:spcPct val="0"/>
                </a:spcBef>
                <a:spcAft>
                  <a:spcPct val="0"/>
                </a:spcAft>
                <a:defRPr sz="2000">
                  <a:solidFill>
                    <a:schemeClr val="tx1"/>
                  </a:solidFill>
                  <a:latin typeface="Arial" panose="020B0604020202020204" pitchFamily="34" charset="0"/>
                </a:defRPr>
              </a:lvl8pPr>
              <a:lvl9pPr marL="3886200" indent="-228600" defTabSz="1006475" eaLnBrk="0" fontAlgn="base" hangingPunct="0">
                <a:spcBef>
                  <a:spcPct val="0"/>
                </a:spcBef>
                <a:spcAft>
                  <a:spcPct val="0"/>
                </a:spcAft>
                <a:defRPr sz="2000">
                  <a:solidFill>
                    <a:schemeClr val="tx1"/>
                  </a:solidFill>
                  <a:latin typeface="Arial" panose="020B0604020202020204" pitchFamily="34" charset="0"/>
                </a:defRPr>
              </a:lvl9pPr>
            </a:lstStyle>
            <a:p>
              <a:pPr algn="ctr" eaLnBrk="1" hangingPunct="1">
                <a:spcBef>
                  <a:spcPct val="50000"/>
                </a:spcBef>
              </a:pPr>
              <a:r>
                <a:rPr lang="en-US" altLang="es-ES" sz="1400" b="1" dirty="0" err="1"/>
                <a:t>AlbaPLC</a:t>
              </a:r>
              <a:r>
                <a:rPr lang="en-US" altLang="es-ES" sz="1400" b="1" dirty="0"/>
                <a:t> DS</a:t>
              </a:r>
            </a:p>
          </p:txBody>
        </p:sp>
      </p:grpSp>
      <p:grpSp>
        <p:nvGrpSpPr>
          <p:cNvPr id="28" name="Group 3">
            <a:extLst>
              <a:ext uri="{FF2B5EF4-FFF2-40B4-BE49-F238E27FC236}">
                <a16:creationId xmlns:a16="http://schemas.microsoft.com/office/drawing/2014/main" id="{6C22F10D-DA61-0A0A-3BD6-F4749DBAC1C7}"/>
              </a:ext>
            </a:extLst>
          </p:cNvPr>
          <p:cNvGrpSpPr>
            <a:grpSpLocks/>
          </p:cNvGrpSpPr>
          <p:nvPr/>
        </p:nvGrpSpPr>
        <p:grpSpPr bwMode="auto">
          <a:xfrm>
            <a:off x="5389985" y="1430378"/>
            <a:ext cx="1585656" cy="320823"/>
            <a:chOff x="182" y="738"/>
            <a:chExt cx="998" cy="872"/>
          </a:xfrm>
          <a:solidFill>
            <a:srgbClr val="7030A0"/>
          </a:solidFill>
        </p:grpSpPr>
        <p:sp>
          <p:nvSpPr>
            <p:cNvPr id="29" name="Rectangle 4">
              <a:extLst>
                <a:ext uri="{FF2B5EF4-FFF2-40B4-BE49-F238E27FC236}">
                  <a16:creationId xmlns:a16="http://schemas.microsoft.com/office/drawing/2014/main" id="{B5A1CA6D-5005-308A-EE01-EFB60681E69F}"/>
                </a:ext>
              </a:extLst>
            </p:cNvPr>
            <p:cNvSpPr>
              <a:spLocks noChangeArrowheads="1"/>
            </p:cNvSpPr>
            <p:nvPr/>
          </p:nvSpPr>
          <p:spPr bwMode="auto">
            <a:xfrm>
              <a:off x="182" y="738"/>
              <a:ext cx="998" cy="872"/>
            </a:xfrm>
            <a:prstGeom prst="rect">
              <a:avLst/>
            </a:prstGeom>
            <a:grp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2000">
                  <a:solidFill>
                    <a:schemeClr val="tx1"/>
                  </a:solidFill>
                  <a:latin typeface="Arial" panose="020B0604020202020204" pitchFamily="34" charset="0"/>
                </a:defRPr>
              </a:lvl1pPr>
              <a:lvl2pPr marL="742950" indent="-285750" eaLnBrk="0" hangingPunct="0">
                <a:defRPr sz="2000">
                  <a:solidFill>
                    <a:schemeClr val="tx1"/>
                  </a:solidFill>
                  <a:latin typeface="Arial" panose="020B0604020202020204" pitchFamily="34" charset="0"/>
                </a:defRPr>
              </a:lvl2pPr>
              <a:lvl3pPr marL="1143000" indent="-228600" eaLnBrk="0" hangingPunct="0">
                <a:defRPr sz="2000">
                  <a:solidFill>
                    <a:schemeClr val="tx1"/>
                  </a:solidFill>
                  <a:latin typeface="Arial" panose="020B0604020202020204" pitchFamily="34" charset="0"/>
                </a:defRPr>
              </a:lvl3pPr>
              <a:lvl4pPr marL="1600200" indent="-228600" eaLnBrk="0" hangingPunct="0">
                <a:defRPr sz="2000">
                  <a:solidFill>
                    <a:schemeClr val="tx1"/>
                  </a:solidFill>
                  <a:latin typeface="Arial" panose="020B0604020202020204" pitchFamily="34" charset="0"/>
                </a:defRPr>
              </a:lvl4pPr>
              <a:lvl5pPr marL="2057400" indent="-228600" eaLnBrk="0" hangingPunct="0">
                <a:defRPr sz="2000">
                  <a:solidFill>
                    <a:schemeClr val="tx1"/>
                  </a:solidFill>
                  <a:latin typeface="Arial" panose="020B0604020202020204" pitchFamily="34" charset="0"/>
                </a:defRPr>
              </a:lvl5pPr>
              <a:lvl6pPr marL="2514600" indent="-228600" eaLnBrk="0" fontAlgn="base" hangingPunct="0">
                <a:spcBef>
                  <a:spcPct val="0"/>
                </a:spcBef>
                <a:spcAft>
                  <a:spcPct val="0"/>
                </a:spcAft>
                <a:defRPr sz="2000">
                  <a:solidFill>
                    <a:schemeClr val="tx1"/>
                  </a:solidFill>
                  <a:latin typeface="Arial" panose="020B0604020202020204" pitchFamily="34" charset="0"/>
                </a:defRPr>
              </a:lvl6pPr>
              <a:lvl7pPr marL="2971800" indent="-228600" eaLnBrk="0" fontAlgn="base" hangingPunct="0">
                <a:spcBef>
                  <a:spcPct val="0"/>
                </a:spcBef>
                <a:spcAft>
                  <a:spcPct val="0"/>
                </a:spcAft>
                <a:defRPr sz="2000">
                  <a:solidFill>
                    <a:schemeClr val="tx1"/>
                  </a:solidFill>
                  <a:latin typeface="Arial" panose="020B0604020202020204" pitchFamily="34" charset="0"/>
                </a:defRPr>
              </a:lvl7pPr>
              <a:lvl8pPr marL="3429000" indent="-228600" eaLnBrk="0" fontAlgn="base" hangingPunct="0">
                <a:spcBef>
                  <a:spcPct val="0"/>
                </a:spcBef>
                <a:spcAft>
                  <a:spcPct val="0"/>
                </a:spcAft>
                <a:defRPr sz="2000">
                  <a:solidFill>
                    <a:schemeClr val="tx1"/>
                  </a:solidFill>
                  <a:latin typeface="Arial" panose="020B0604020202020204" pitchFamily="34" charset="0"/>
                </a:defRPr>
              </a:lvl8pPr>
              <a:lvl9pPr marL="3886200" indent="-228600" eaLnBrk="0" fontAlgn="base" hangingPunct="0">
                <a:spcBef>
                  <a:spcPct val="0"/>
                </a:spcBef>
                <a:spcAft>
                  <a:spcPct val="0"/>
                </a:spcAft>
                <a:defRPr sz="2000">
                  <a:solidFill>
                    <a:schemeClr val="tx1"/>
                  </a:solidFill>
                  <a:latin typeface="Arial" panose="020B0604020202020204" pitchFamily="34" charset="0"/>
                </a:defRPr>
              </a:lvl9pPr>
            </a:lstStyle>
            <a:p>
              <a:pPr eaLnBrk="1" hangingPunct="1"/>
              <a:endParaRPr lang="en-US" altLang="es-ES"/>
            </a:p>
          </p:txBody>
        </p:sp>
        <p:sp>
          <p:nvSpPr>
            <p:cNvPr id="49" name="Text Box 5">
              <a:extLst>
                <a:ext uri="{FF2B5EF4-FFF2-40B4-BE49-F238E27FC236}">
                  <a16:creationId xmlns:a16="http://schemas.microsoft.com/office/drawing/2014/main" id="{73480300-8D36-9FA0-5D9C-559A9D0A022E}"/>
                </a:ext>
              </a:extLst>
            </p:cNvPr>
            <p:cNvSpPr txBox="1">
              <a:spLocks noChangeArrowheads="1"/>
            </p:cNvSpPr>
            <p:nvPr/>
          </p:nvSpPr>
          <p:spPr bwMode="auto">
            <a:xfrm>
              <a:off x="272" y="773"/>
              <a:ext cx="817" cy="837"/>
            </a:xfrm>
            <a:prstGeom prst="rect">
              <a:avLst/>
            </a:prstGeom>
            <a:grp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1006475" eaLnBrk="0" hangingPunct="0">
                <a:defRPr sz="2000">
                  <a:solidFill>
                    <a:schemeClr val="tx1"/>
                  </a:solidFill>
                  <a:latin typeface="Arial" panose="020B0604020202020204" pitchFamily="34" charset="0"/>
                </a:defRPr>
              </a:lvl1pPr>
              <a:lvl2pPr marL="742950" indent="-285750" defTabSz="1006475" eaLnBrk="0" hangingPunct="0">
                <a:defRPr sz="2000">
                  <a:solidFill>
                    <a:schemeClr val="tx1"/>
                  </a:solidFill>
                  <a:latin typeface="Arial" panose="020B0604020202020204" pitchFamily="34" charset="0"/>
                </a:defRPr>
              </a:lvl2pPr>
              <a:lvl3pPr marL="1143000" indent="-228600" defTabSz="1006475" eaLnBrk="0" hangingPunct="0">
                <a:defRPr sz="2000">
                  <a:solidFill>
                    <a:schemeClr val="tx1"/>
                  </a:solidFill>
                  <a:latin typeface="Arial" panose="020B0604020202020204" pitchFamily="34" charset="0"/>
                </a:defRPr>
              </a:lvl3pPr>
              <a:lvl4pPr marL="1600200" indent="-228600" defTabSz="1006475" eaLnBrk="0" hangingPunct="0">
                <a:defRPr sz="2000">
                  <a:solidFill>
                    <a:schemeClr val="tx1"/>
                  </a:solidFill>
                  <a:latin typeface="Arial" panose="020B0604020202020204" pitchFamily="34" charset="0"/>
                </a:defRPr>
              </a:lvl4pPr>
              <a:lvl5pPr marL="2057400" indent="-228600" defTabSz="1006475" eaLnBrk="0" hangingPunct="0">
                <a:defRPr sz="2000">
                  <a:solidFill>
                    <a:schemeClr val="tx1"/>
                  </a:solidFill>
                  <a:latin typeface="Arial" panose="020B0604020202020204" pitchFamily="34" charset="0"/>
                </a:defRPr>
              </a:lvl5pPr>
              <a:lvl6pPr marL="2514600" indent="-228600" defTabSz="1006475" eaLnBrk="0" fontAlgn="base" hangingPunct="0">
                <a:spcBef>
                  <a:spcPct val="0"/>
                </a:spcBef>
                <a:spcAft>
                  <a:spcPct val="0"/>
                </a:spcAft>
                <a:defRPr sz="2000">
                  <a:solidFill>
                    <a:schemeClr val="tx1"/>
                  </a:solidFill>
                  <a:latin typeface="Arial" panose="020B0604020202020204" pitchFamily="34" charset="0"/>
                </a:defRPr>
              </a:lvl6pPr>
              <a:lvl7pPr marL="2971800" indent="-228600" defTabSz="1006475" eaLnBrk="0" fontAlgn="base" hangingPunct="0">
                <a:spcBef>
                  <a:spcPct val="0"/>
                </a:spcBef>
                <a:spcAft>
                  <a:spcPct val="0"/>
                </a:spcAft>
                <a:defRPr sz="2000">
                  <a:solidFill>
                    <a:schemeClr val="tx1"/>
                  </a:solidFill>
                  <a:latin typeface="Arial" panose="020B0604020202020204" pitchFamily="34" charset="0"/>
                </a:defRPr>
              </a:lvl7pPr>
              <a:lvl8pPr marL="3429000" indent="-228600" defTabSz="1006475" eaLnBrk="0" fontAlgn="base" hangingPunct="0">
                <a:spcBef>
                  <a:spcPct val="0"/>
                </a:spcBef>
                <a:spcAft>
                  <a:spcPct val="0"/>
                </a:spcAft>
                <a:defRPr sz="2000">
                  <a:solidFill>
                    <a:schemeClr val="tx1"/>
                  </a:solidFill>
                  <a:latin typeface="Arial" panose="020B0604020202020204" pitchFamily="34" charset="0"/>
                </a:defRPr>
              </a:lvl8pPr>
              <a:lvl9pPr marL="3886200" indent="-228600" defTabSz="1006475" eaLnBrk="0" fontAlgn="base" hangingPunct="0">
                <a:spcBef>
                  <a:spcPct val="0"/>
                </a:spcBef>
                <a:spcAft>
                  <a:spcPct val="0"/>
                </a:spcAft>
                <a:defRPr sz="2000">
                  <a:solidFill>
                    <a:schemeClr val="tx1"/>
                  </a:solidFill>
                  <a:latin typeface="Arial" panose="020B0604020202020204" pitchFamily="34" charset="0"/>
                </a:defRPr>
              </a:lvl9pPr>
            </a:lstStyle>
            <a:p>
              <a:pPr algn="ctr" eaLnBrk="1" hangingPunct="1">
                <a:spcBef>
                  <a:spcPct val="50000"/>
                </a:spcBef>
              </a:pPr>
              <a:r>
                <a:rPr lang="en-US" altLang="es-ES" sz="1400" b="1" dirty="0"/>
                <a:t>Modbus DS</a:t>
              </a:r>
            </a:p>
          </p:txBody>
        </p:sp>
      </p:grpSp>
      <p:pic>
        <p:nvPicPr>
          <p:cNvPr id="50" name="Imagen 45" descr="Tango_logo.png">
            <a:extLst>
              <a:ext uri="{FF2B5EF4-FFF2-40B4-BE49-F238E27FC236}">
                <a16:creationId xmlns:a16="http://schemas.microsoft.com/office/drawing/2014/main" id="{11DE9ECC-8458-E326-D329-03D5A2A597F9}"/>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267216" y="629168"/>
            <a:ext cx="1638716" cy="5236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2" name="Text Box 5">
            <a:extLst>
              <a:ext uri="{FF2B5EF4-FFF2-40B4-BE49-F238E27FC236}">
                <a16:creationId xmlns:a16="http://schemas.microsoft.com/office/drawing/2014/main" id="{4CC87C08-A508-1B9A-8EB7-172A5075091D}"/>
              </a:ext>
            </a:extLst>
          </p:cNvPr>
          <p:cNvSpPr txBox="1">
            <a:spLocks noChangeArrowheads="1"/>
          </p:cNvSpPr>
          <p:nvPr/>
        </p:nvSpPr>
        <p:spPr bwMode="auto">
          <a:xfrm>
            <a:off x="7618613" y="147278"/>
            <a:ext cx="1249828" cy="2585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342900" indent="-342900" defTabSz="1006475" eaLnBrk="0" hangingPunct="0">
              <a:defRPr sz="2000">
                <a:solidFill>
                  <a:schemeClr val="tx1"/>
                </a:solidFill>
                <a:latin typeface="Arial" panose="020B0604020202020204" pitchFamily="34" charset="0"/>
              </a:defRPr>
            </a:lvl1pPr>
            <a:lvl2pPr marL="742950" indent="-285750" defTabSz="1006475" eaLnBrk="0" hangingPunct="0">
              <a:defRPr sz="2000">
                <a:solidFill>
                  <a:schemeClr val="tx1"/>
                </a:solidFill>
                <a:latin typeface="Arial" panose="020B0604020202020204" pitchFamily="34" charset="0"/>
              </a:defRPr>
            </a:lvl2pPr>
            <a:lvl3pPr marL="1143000" indent="-228600" defTabSz="1006475" eaLnBrk="0" hangingPunct="0">
              <a:defRPr sz="2000">
                <a:solidFill>
                  <a:schemeClr val="tx1"/>
                </a:solidFill>
                <a:latin typeface="Arial" panose="020B0604020202020204" pitchFamily="34" charset="0"/>
              </a:defRPr>
            </a:lvl3pPr>
            <a:lvl4pPr marL="1600200" indent="-228600" defTabSz="1006475" eaLnBrk="0" hangingPunct="0">
              <a:defRPr sz="2000">
                <a:solidFill>
                  <a:schemeClr val="tx1"/>
                </a:solidFill>
                <a:latin typeface="Arial" panose="020B0604020202020204" pitchFamily="34" charset="0"/>
              </a:defRPr>
            </a:lvl4pPr>
            <a:lvl5pPr marL="2057400" indent="-228600" defTabSz="1006475" eaLnBrk="0" hangingPunct="0">
              <a:defRPr sz="2000">
                <a:solidFill>
                  <a:schemeClr val="tx1"/>
                </a:solidFill>
                <a:latin typeface="Arial" panose="020B0604020202020204" pitchFamily="34" charset="0"/>
              </a:defRPr>
            </a:lvl5pPr>
            <a:lvl6pPr marL="2514600" indent="-228600" defTabSz="1006475" eaLnBrk="0" fontAlgn="base" hangingPunct="0">
              <a:spcBef>
                <a:spcPct val="0"/>
              </a:spcBef>
              <a:spcAft>
                <a:spcPct val="0"/>
              </a:spcAft>
              <a:defRPr sz="2000">
                <a:solidFill>
                  <a:schemeClr val="tx1"/>
                </a:solidFill>
                <a:latin typeface="Arial" panose="020B0604020202020204" pitchFamily="34" charset="0"/>
              </a:defRPr>
            </a:lvl6pPr>
            <a:lvl7pPr marL="2971800" indent="-228600" defTabSz="1006475" eaLnBrk="0" fontAlgn="base" hangingPunct="0">
              <a:spcBef>
                <a:spcPct val="0"/>
              </a:spcBef>
              <a:spcAft>
                <a:spcPct val="0"/>
              </a:spcAft>
              <a:defRPr sz="2000">
                <a:solidFill>
                  <a:schemeClr val="tx1"/>
                </a:solidFill>
                <a:latin typeface="Arial" panose="020B0604020202020204" pitchFamily="34" charset="0"/>
              </a:defRPr>
            </a:lvl7pPr>
            <a:lvl8pPr marL="3429000" indent="-228600" defTabSz="1006475" eaLnBrk="0" fontAlgn="base" hangingPunct="0">
              <a:spcBef>
                <a:spcPct val="0"/>
              </a:spcBef>
              <a:spcAft>
                <a:spcPct val="0"/>
              </a:spcAft>
              <a:defRPr sz="2000">
                <a:solidFill>
                  <a:schemeClr val="tx1"/>
                </a:solidFill>
                <a:latin typeface="Arial" panose="020B0604020202020204" pitchFamily="34" charset="0"/>
              </a:defRPr>
            </a:lvl8pPr>
            <a:lvl9pPr marL="3886200" indent="-228600" defTabSz="1006475" eaLnBrk="0" fontAlgn="base" hangingPunct="0">
              <a:spcBef>
                <a:spcPct val="0"/>
              </a:spcBef>
              <a:spcAft>
                <a:spcPct val="0"/>
              </a:spcAft>
              <a:defRPr sz="2000">
                <a:solidFill>
                  <a:schemeClr val="tx1"/>
                </a:solidFill>
                <a:latin typeface="Arial" panose="020B0604020202020204" pitchFamily="34" charset="0"/>
              </a:defRPr>
            </a:lvl9pPr>
          </a:lstStyle>
          <a:p>
            <a:pPr eaLnBrk="1" hangingPunct="1">
              <a:lnSpc>
                <a:spcPct val="90000"/>
              </a:lnSpc>
              <a:spcBef>
                <a:spcPct val="50000"/>
              </a:spcBef>
            </a:pPr>
            <a:r>
              <a:rPr lang="en-US" altLang="es-ES" sz="1200" dirty="0" err="1">
                <a:solidFill>
                  <a:srgbClr val="152F4E"/>
                </a:solidFill>
                <a:latin typeface="Open Sans" panose="020B0606030504020204" pitchFamily="34" charset="0"/>
                <a:ea typeface="Open Sans" panose="020B0606030504020204" pitchFamily="34" charset="0"/>
                <a:cs typeface="Open Sans" panose="020B0606030504020204" pitchFamily="34" charset="0"/>
              </a:rPr>
              <a:t>ctepsmaster</a:t>
            </a:r>
            <a:endParaRPr lang="en-US" altLang="es-ES" sz="1200" dirty="0">
              <a:solidFill>
                <a:srgbClr val="152F4E"/>
              </a:solidFill>
              <a:latin typeface="Open Sans" panose="020B0606030504020204" pitchFamily="34" charset="0"/>
              <a:ea typeface="Open Sans" panose="020B0606030504020204" pitchFamily="34" charset="0"/>
              <a:cs typeface="Open Sans" panose="020B0606030504020204" pitchFamily="34" charset="0"/>
            </a:endParaRPr>
          </a:p>
        </p:txBody>
      </p:sp>
      <p:cxnSp>
        <p:nvCxnSpPr>
          <p:cNvPr id="53" name="Conector angular 51">
            <a:extLst>
              <a:ext uri="{FF2B5EF4-FFF2-40B4-BE49-F238E27FC236}">
                <a16:creationId xmlns:a16="http://schemas.microsoft.com/office/drawing/2014/main" id="{62EEAEC3-CC56-A95C-D859-98E44658E898}"/>
              </a:ext>
            </a:extLst>
          </p:cNvPr>
          <p:cNvCxnSpPr>
            <a:cxnSpLocks noChangeShapeType="1"/>
          </p:cNvCxnSpPr>
          <p:nvPr/>
        </p:nvCxnSpPr>
        <p:spPr bwMode="auto">
          <a:xfrm rot="5400000">
            <a:off x="4598344" y="2455408"/>
            <a:ext cx="2242322" cy="867611"/>
          </a:xfrm>
          <a:prstGeom prst="bentConnector3">
            <a:avLst>
              <a:gd name="adj1" fmla="val 50000"/>
            </a:avLst>
          </a:prstGeom>
          <a:noFill/>
          <a:ln w="38100">
            <a:solidFill>
              <a:srgbClr val="7030A0"/>
            </a:solidFill>
            <a:miter lim="800000"/>
            <a:headEnd type="arrow" w="sm" len="sm"/>
            <a:tailEnd type="arrow" w="sm" len="sm"/>
          </a:ln>
          <a:effectLst>
            <a:outerShdw blurRad="50800" dist="25400" dir="5400000" algn="tl" rotWithShape="0">
              <a:srgbClr val="808080">
                <a:alpha val="34999"/>
              </a:srgbClr>
            </a:outerShdw>
          </a:effectLst>
          <a:extLst>
            <a:ext uri="{909E8E84-426E-40DD-AFC4-6F175D3DCCD1}">
              <a14:hiddenFill xmlns:a14="http://schemas.microsoft.com/office/drawing/2010/main">
                <a:noFill/>
              </a14:hiddenFill>
            </a:ext>
          </a:extLst>
        </p:spPr>
      </p:cxnSp>
      <p:pic>
        <p:nvPicPr>
          <p:cNvPr id="60" name="Picture 59">
            <a:extLst>
              <a:ext uri="{FF2B5EF4-FFF2-40B4-BE49-F238E27FC236}">
                <a16:creationId xmlns:a16="http://schemas.microsoft.com/office/drawing/2014/main" id="{67883702-0F2B-E75A-0870-DF2615A9D18B}"/>
              </a:ext>
            </a:extLst>
          </p:cNvPr>
          <p:cNvPicPr>
            <a:picLocks noChangeAspect="1"/>
          </p:cNvPicPr>
          <p:nvPr/>
        </p:nvPicPr>
        <p:blipFill>
          <a:blip r:embed="rId8"/>
          <a:stretch>
            <a:fillRect/>
          </a:stretch>
        </p:blipFill>
        <p:spPr>
          <a:xfrm>
            <a:off x="9736159" y="2104219"/>
            <a:ext cx="2433015" cy="1750772"/>
          </a:xfrm>
          <a:prstGeom prst="rect">
            <a:avLst/>
          </a:prstGeom>
        </p:spPr>
      </p:pic>
      <p:cxnSp>
        <p:nvCxnSpPr>
          <p:cNvPr id="61" name="Conector angular 60">
            <a:extLst>
              <a:ext uri="{FF2B5EF4-FFF2-40B4-BE49-F238E27FC236}">
                <a16:creationId xmlns:a16="http://schemas.microsoft.com/office/drawing/2014/main" id="{EF986D91-606A-7963-A3F8-74DB311C1617}"/>
              </a:ext>
            </a:extLst>
          </p:cNvPr>
          <p:cNvCxnSpPr>
            <a:cxnSpLocks noChangeShapeType="1"/>
          </p:cNvCxnSpPr>
          <p:nvPr/>
        </p:nvCxnSpPr>
        <p:spPr bwMode="auto">
          <a:xfrm flipV="1">
            <a:off x="9284968" y="2920332"/>
            <a:ext cx="704417" cy="3156"/>
          </a:xfrm>
          <a:prstGeom prst="bentConnector3">
            <a:avLst>
              <a:gd name="adj1" fmla="val 50000"/>
            </a:avLst>
          </a:prstGeom>
          <a:noFill/>
          <a:ln w="28575">
            <a:solidFill>
              <a:srgbClr val="40528C"/>
            </a:solidFill>
            <a:prstDash val="dashDot"/>
            <a:miter lim="800000"/>
            <a:headEnd type="triangle" w="med" len="lg"/>
            <a:tailEnd type="triangle" w="med" len="lg"/>
          </a:ln>
          <a:effectLst>
            <a:outerShdw blurRad="50800" dist="25400" dir="5400000" rotWithShape="0">
              <a:srgbClr val="808080">
                <a:alpha val="34999"/>
              </a:srgbClr>
            </a:outerShdw>
          </a:effectLst>
          <a:extLst>
            <a:ext uri="{909E8E84-426E-40DD-AFC4-6F175D3DCCD1}">
              <a14:hiddenFill xmlns:a14="http://schemas.microsoft.com/office/drawing/2010/main">
                <a:noFill/>
              </a14:hiddenFill>
            </a:ext>
          </a:extLst>
        </p:spPr>
      </p:cxnSp>
      <p:cxnSp>
        <p:nvCxnSpPr>
          <p:cNvPr id="66" name="Conector angular 60">
            <a:extLst>
              <a:ext uri="{FF2B5EF4-FFF2-40B4-BE49-F238E27FC236}">
                <a16:creationId xmlns:a16="http://schemas.microsoft.com/office/drawing/2014/main" id="{E82BE733-9FF3-7507-5219-7F7DC7294308}"/>
              </a:ext>
            </a:extLst>
          </p:cNvPr>
          <p:cNvCxnSpPr>
            <a:cxnSpLocks noChangeShapeType="1"/>
          </p:cNvCxnSpPr>
          <p:nvPr/>
        </p:nvCxnSpPr>
        <p:spPr bwMode="auto">
          <a:xfrm flipV="1">
            <a:off x="6868577" y="1243656"/>
            <a:ext cx="704417" cy="3156"/>
          </a:xfrm>
          <a:prstGeom prst="bentConnector3">
            <a:avLst>
              <a:gd name="adj1" fmla="val 50000"/>
            </a:avLst>
          </a:prstGeom>
          <a:noFill/>
          <a:ln w="28575">
            <a:solidFill>
              <a:srgbClr val="40528C"/>
            </a:solidFill>
            <a:prstDash val="dashDot"/>
            <a:miter lim="800000"/>
            <a:headEnd type="triangle" w="med" len="lg"/>
            <a:tailEnd type="triangle" w="med" len="lg"/>
          </a:ln>
          <a:effectLst>
            <a:outerShdw blurRad="50800" dist="25400" dir="5400000" rotWithShape="0">
              <a:srgbClr val="808080">
                <a:alpha val="34999"/>
              </a:srgbClr>
            </a:outerShdw>
          </a:effectLst>
          <a:extLst>
            <a:ext uri="{909E8E84-426E-40DD-AFC4-6F175D3DCCD1}">
              <a14:hiddenFill xmlns:a14="http://schemas.microsoft.com/office/drawing/2010/main">
                <a:noFill/>
              </a14:hiddenFill>
            </a:ext>
          </a:extLst>
        </p:spPr>
      </p:cxnSp>
      <p:sp>
        <p:nvSpPr>
          <p:cNvPr id="71" name="Text Box 5">
            <a:extLst>
              <a:ext uri="{FF2B5EF4-FFF2-40B4-BE49-F238E27FC236}">
                <a16:creationId xmlns:a16="http://schemas.microsoft.com/office/drawing/2014/main" id="{59432199-448E-B2CD-3703-E9CA90642AC3}"/>
              </a:ext>
            </a:extLst>
          </p:cNvPr>
          <p:cNvSpPr txBox="1">
            <a:spLocks noChangeArrowheads="1"/>
          </p:cNvSpPr>
          <p:nvPr/>
        </p:nvSpPr>
        <p:spPr bwMode="auto">
          <a:xfrm>
            <a:off x="10791723" y="1895230"/>
            <a:ext cx="1249828" cy="2585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342900" indent="-342900" defTabSz="1006475" eaLnBrk="0" hangingPunct="0">
              <a:defRPr sz="2000">
                <a:solidFill>
                  <a:schemeClr val="tx1"/>
                </a:solidFill>
                <a:latin typeface="Arial" panose="020B0604020202020204" pitchFamily="34" charset="0"/>
              </a:defRPr>
            </a:lvl1pPr>
            <a:lvl2pPr marL="742950" indent="-285750" defTabSz="1006475" eaLnBrk="0" hangingPunct="0">
              <a:defRPr sz="2000">
                <a:solidFill>
                  <a:schemeClr val="tx1"/>
                </a:solidFill>
                <a:latin typeface="Arial" panose="020B0604020202020204" pitchFamily="34" charset="0"/>
              </a:defRPr>
            </a:lvl2pPr>
            <a:lvl3pPr marL="1143000" indent="-228600" defTabSz="1006475" eaLnBrk="0" hangingPunct="0">
              <a:defRPr sz="2000">
                <a:solidFill>
                  <a:schemeClr val="tx1"/>
                </a:solidFill>
                <a:latin typeface="Arial" panose="020B0604020202020204" pitchFamily="34" charset="0"/>
              </a:defRPr>
            </a:lvl3pPr>
            <a:lvl4pPr marL="1600200" indent="-228600" defTabSz="1006475" eaLnBrk="0" hangingPunct="0">
              <a:defRPr sz="2000">
                <a:solidFill>
                  <a:schemeClr val="tx1"/>
                </a:solidFill>
                <a:latin typeface="Arial" panose="020B0604020202020204" pitchFamily="34" charset="0"/>
              </a:defRPr>
            </a:lvl4pPr>
            <a:lvl5pPr marL="2057400" indent="-228600" defTabSz="1006475" eaLnBrk="0" hangingPunct="0">
              <a:defRPr sz="2000">
                <a:solidFill>
                  <a:schemeClr val="tx1"/>
                </a:solidFill>
                <a:latin typeface="Arial" panose="020B0604020202020204" pitchFamily="34" charset="0"/>
              </a:defRPr>
            </a:lvl5pPr>
            <a:lvl6pPr marL="2514600" indent="-228600" defTabSz="1006475" eaLnBrk="0" fontAlgn="base" hangingPunct="0">
              <a:spcBef>
                <a:spcPct val="0"/>
              </a:spcBef>
              <a:spcAft>
                <a:spcPct val="0"/>
              </a:spcAft>
              <a:defRPr sz="2000">
                <a:solidFill>
                  <a:schemeClr val="tx1"/>
                </a:solidFill>
                <a:latin typeface="Arial" panose="020B0604020202020204" pitchFamily="34" charset="0"/>
              </a:defRPr>
            </a:lvl6pPr>
            <a:lvl7pPr marL="2971800" indent="-228600" defTabSz="1006475" eaLnBrk="0" fontAlgn="base" hangingPunct="0">
              <a:spcBef>
                <a:spcPct val="0"/>
              </a:spcBef>
              <a:spcAft>
                <a:spcPct val="0"/>
              </a:spcAft>
              <a:defRPr sz="2000">
                <a:solidFill>
                  <a:schemeClr val="tx1"/>
                </a:solidFill>
                <a:latin typeface="Arial" panose="020B0604020202020204" pitchFamily="34" charset="0"/>
              </a:defRPr>
            </a:lvl7pPr>
            <a:lvl8pPr marL="3429000" indent="-228600" defTabSz="1006475" eaLnBrk="0" fontAlgn="base" hangingPunct="0">
              <a:spcBef>
                <a:spcPct val="0"/>
              </a:spcBef>
              <a:spcAft>
                <a:spcPct val="0"/>
              </a:spcAft>
              <a:defRPr sz="2000">
                <a:solidFill>
                  <a:schemeClr val="tx1"/>
                </a:solidFill>
                <a:latin typeface="Arial" panose="020B0604020202020204" pitchFamily="34" charset="0"/>
              </a:defRPr>
            </a:lvl8pPr>
            <a:lvl9pPr marL="3886200" indent="-228600" defTabSz="1006475" eaLnBrk="0" fontAlgn="base" hangingPunct="0">
              <a:spcBef>
                <a:spcPct val="0"/>
              </a:spcBef>
              <a:spcAft>
                <a:spcPct val="0"/>
              </a:spcAft>
              <a:defRPr sz="2000">
                <a:solidFill>
                  <a:schemeClr val="tx1"/>
                </a:solidFill>
                <a:latin typeface="Arial" panose="020B0604020202020204" pitchFamily="34" charset="0"/>
              </a:defRPr>
            </a:lvl9pPr>
          </a:lstStyle>
          <a:p>
            <a:pPr eaLnBrk="1" hangingPunct="1">
              <a:lnSpc>
                <a:spcPct val="90000"/>
              </a:lnSpc>
              <a:spcBef>
                <a:spcPct val="50000"/>
              </a:spcBef>
            </a:pPr>
            <a:r>
              <a:rPr lang="en-US" altLang="es-ES" sz="1200" dirty="0" err="1">
                <a:solidFill>
                  <a:srgbClr val="152F4E"/>
                </a:solidFill>
                <a:latin typeface="Open Sans" panose="020B0606030504020204" pitchFamily="34" charset="0"/>
                <a:ea typeface="Open Sans" panose="020B0606030504020204" pitchFamily="34" charset="0"/>
                <a:cs typeface="Open Sans" panose="020B0606030504020204" pitchFamily="34" charset="0"/>
              </a:rPr>
              <a:t>cteps</a:t>
            </a:r>
            <a:endParaRPr lang="en-US" altLang="es-ES" sz="1200" dirty="0">
              <a:solidFill>
                <a:srgbClr val="152F4E"/>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19624251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8"/>
                                        </p:tgtEl>
                                        <p:attrNameLst>
                                          <p:attrName>style.visibility</p:attrName>
                                        </p:attrNameLst>
                                      </p:cBhvr>
                                      <p:to>
                                        <p:strVal val="visible"/>
                                      </p:to>
                                    </p:set>
                                  </p:childTnLst>
                                </p:cTn>
                              </p:par>
                            </p:childTnLst>
                          </p:cTn>
                        </p:par>
                        <p:par>
                          <p:cTn id="23" fill="hold">
                            <p:stCondLst>
                              <p:cond delay="0"/>
                            </p:stCondLst>
                            <p:childTnLst>
                              <p:par>
                                <p:cTn id="24" presetID="20" presetClass="entr" presetSubtype="0" fill="hold" nodeType="afterEffect">
                                  <p:stCondLst>
                                    <p:cond delay="0"/>
                                  </p:stCondLst>
                                  <p:childTnLst>
                                    <p:set>
                                      <p:cBhvr>
                                        <p:cTn id="25" dur="1" fill="hold">
                                          <p:stCondLst>
                                            <p:cond delay="0"/>
                                          </p:stCondLst>
                                        </p:cTn>
                                        <p:tgtEl>
                                          <p:spTgt spid="61"/>
                                        </p:tgtEl>
                                        <p:attrNameLst>
                                          <p:attrName>style.visibility</p:attrName>
                                        </p:attrNameLst>
                                      </p:cBhvr>
                                      <p:to>
                                        <p:strVal val="visible"/>
                                      </p:to>
                                    </p:set>
                                    <p:animEffect transition="in" filter="wedge">
                                      <p:cBhvr>
                                        <p:cTn id="26" dur="2000"/>
                                        <p:tgtEl>
                                          <p:spTgt spid="61"/>
                                        </p:tgtEl>
                                      </p:cBhvr>
                                    </p:animEffect>
                                  </p:childTnLst>
                                </p:cTn>
                              </p:par>
                            </p:childTnLst>
                          </p:cTn>
                        </p:par>
                        <p:par>
                          <p:cTn id="27" fill="hold">
                            <p:stCondLst>
                              <p:cond delay="2000"/>
                            </p:stCondLst>
                            <p:childTnLst>
                              <p:par>
                                <p:cTn id="28" presetID="20" presetClass="entr" presetSubtype="0" fill="hold" nodeType="afterEffect">
                                  <p:stCondLst>
                                    <p:cond delay="0"/>
                                  </p:stCondLst>
                                  <p:childTnLst>
                                    <p:set>
                                      <p:cBhvr>
                                        <p:cTn id="29" dur="1" fill="hold">
                                          <p:stCondLst>
                                            <p:cond delay="0"/>
                                          </p:stCondLst>
                                        </p:cTn>
                                        <p:tgtEl>
                                          <p:spTgt spid="66"/>
                                        </p:tgtEl>
                                        <p:attrNameLst>
                                          <p:attrName>style.visibility</p:attrName>
                                        </p:attrNameLst>
                                      </p:cBhvr>
                                      <p:to>
                                        <p:strVal val="visible"/>
                                      </p:to>
                                    </p:set>
                                    <p:animEffect transition="in" filter="wedge">
                                      <p:cBhvr>
                                        <p:cTn id="30" dur="2000"/>
                                        <p:tgtEl>
                                          <p:spTgt spid="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Título 1">
            <a:extLst>
              <a:ext uri="{FF2B5EF4-FFF2-40B4-BE49-F238E27FC236}">
                <a16:creationId xmlns:a16="http://schemas.microsoft.com/office/drawing/2014/main" id="{7EAA4A63-CC9C-E057-6957-D0EE768E54F5}"/>
              </a:ext>
            </a:extLst>
          </p:cNvPr>
          <p:cNvSpPr>
            <a:spLocks noGrp="1"/>
          </p:cNvSpPr>
          <p:nvPr>
            <p:ph type="title"/>
          </p:nvPr>
        </p:nvSpPr>
        <p:spPr bwMode="auto">
          <a:xfrm>
            <a:off x="993740" y="774589"/>
            <a:ext cx="10204520" cy="580908"/>
          </a:xfrm>
        </p:spPr>
        <p:txBody>
          <a:bodyPr/>
          <a:lstStyle/>
          <a:p>
            <a:pPr>
              <a:defRPr/>
            </a:pPr>
            <a:r>
              <a:rPr lang="en-US" dirty="0"/>
              <a:t>PPS</a:t>
            </a:r>
            <a:endParaRPr dirty="0"/>
          </a:p>
        </p:txBody>
      </p:sp>
      <p:sp>
        <p:nvSpPr>
          <p:cNvPr id="40" name="Marcador de texto 5">
            <a:extLst>
              <a:ext uri="{FF2B5EF4-FFF2-40B4-BE49-F238E27FC236}">
                <a16:creationId xmlns:a16="http://schemas.microsoft.com/office/drawing/2014/main" id="{06E99796-86F4-7753-60D5-B4FCD9687FB7}"/>
              </a:ext>
            </a:extLst>
          </p:cNvPr>
          <p:cNvSpPr txBox="1">
            <a:spLocks/>
          </p:cNvSpPr>
          <p:nvPr/>
        </p:nvSpPr>
        <p:spPr bwMode="auto">
          <a:xfrm>
            <a:off x="993738" y="1143111"/>
            <a:ext cx="10204520" cy="390226"/>
          </a:xfrm>
          <a:prstGeom prst="rect">
            <a:avLst/>
          </a:prstGeom>
          <a:noFill/>
          <a:ln>
            <a:noFill/>
          </a:ln>
        </p:spPr>
        <p:txBody>
          <a:bodyPr spcFirstLastPara="1" wrap="square" lIns="91425" tIns="45700" rIns="91425" bIns="45700" anchor="t" anchorCtr="0">
            <a:normAutofit/>
          </a:bodyPr>
          <a:lstStyle>
            <a:defPPr marR="0" lvl="0" algn="l">
              <a:lnSpc>
                <a:spcPct val="100000"/>
              </a:lnSpc>
              <a:spcBef>
                <a:spcPts val="0"/>
              </a:spcBef>
              <a:spcAft>
                <a:spcPts val="0"/>
              </a:spcAft>
            </a:defPPr>
            <a:lvl1pPr marL="0" marR="0" lvl="0" indent="0" algn="l">
              <a:lnSpc>
                <a:spcPct val="100000"/>
              </a:lnSpc>
              <a:spcBef>
                <a:spcPts val="0"/>
              </a:spcBef>
              <a:spcAft>
                <a:spcPts val="0"/>
              </a:spcAft>
              <a:buClr>
                <a:srgbClr val="152F4E"/>
              </a:buClr>
              <a:buSzPts val="1600"/>
              <a:buFont typeface="Arial"/>
              <a:buNone/>
              <a:defRPr sz="1600" b="0" i="0" u="none" strike="noStrike" cap="none">
                <a:solidFill>
                  <a:srgbClr val="152F4E"/>
                </a:solidFill>
                <a:latin typeface="Outfit"/>
                <a:ea typeface="Outfit"/>
                <a:cs typeface="Outfit"/>
              </a:defRPr>
            </a:lvl1pPr>
            <a:lvl2pPr marL="914400" marR="0" lvl="1" indent="-228600" algn="l">
              <a:lnSpc>
                <a:spcPct val="90000"/>
              </a:lnSpc>
              <a:spcBef>
                <a:spcPts val="500"/>
              </a:spcBef>
              <a:spcAft>
                <a:spcPts val="0"/>
              </a:spcAft>
              <a:buClr>
                <a:schemeClr val="dk1"/>
              </a:buClr>
              <a:buSzPts val="1800"/>
              <a:buFont typeface="Arial"/>
              <a:buNone/>
              <a:defRPr sz="1400" b="0" i="0" u="none" strike="noStrike" cap="none">
                <a:solidFill>
                  <a:srgbClr val="000000"/>
                </a:solidFill>
                <a:latin typeface="Arial"/>
                <a:ea typeface="Arial"/>
                <a:cs typeface="Arial"/>
              </a:defRPr>
            </a:lvl2pPr>
            <a:lvl3pPr marL="1371600" marR="0" lvl="2" indent="-342900" algn="l">
              <a:lnSpc>
                <a:spcPct val="90000"/>
              </a:lnSpc>
              <a:spcBef>
                <a:spcPts val="500"/>
              </a:spcBef>
              <a:spcAft>
                <a:spcPts val="0"/>
              </a:spcAft>
              <a:buClr>
                <a:schemeClr val="dk1"/>
              </a:buClr>
              <a:buSzPts val="1800"/>
              <a:buFont typeface="Arial"/>
              <a:buChar char="•"/>
              <a:defRPr sz="1400" b="0" i="0" u="none" strike="noStrike" cap="none">
                <a:solidFill>
                  <a:srgbClr val="000000"/>
                </a:solidFill>
                <a:latin typeface="Arial"/>
                <a:ea typeface="Arial"/>
                <a:cs typeface="Arial"/>
              </a:defRPr>
            </a:lvl3pPr>
            <a:lvl4pPr marL="1828800" marR="0" lvl="3" indent="-342900" algn="l">
              <a:lnSpc>
                <a:spcPct val="90000"/>
              </a:lnSpc>
              <a:spcBef>
                <a:spcPts val="500"/>
              </a:spcBef>
              <a:spcAft>
                <a:spcPts val="0"/>
              </a:spcAft>
              <a:buClr>
                <a:schemeClr val="dk1"/>
              </a:buClr>
              <a:buSzPts val="1800"/>
              <a:buFont typeface="Arial"/>
              <a:buChar char="•"/>
              <a:defRPr sz="1400" b="0" i="0" u="none" strike="noStrike" cap="none">
                <a:solidFill>
                  <a:srgbClr val="000000"/>
                </a:solidFill>
                <a:latin typeface="Arial"/>
                <a:ea typeface="Arial"/>
                <a:cs typeface="Arial"/>
              </a:defRPr>
            </a:lvl4pPr>
            <a:lvl5pPr marL="2286000" marR="0" lvl="4" indent="-342900" algn="l">
              <a:lnSpc>
                <a:spcPct val="90000"/>
              </a:lnSpc>
              <a:spcBef>
                <a:spcPts val="500"/>
              </a:spcBef>
              <a:spcAft>
                <a:spcPts val="0"/>
              </a:spcAft>
              <a:buClr>
                <a:schemeClr val="dk1"/>
              </a:buClr>
              <a:buSzPts val="1800"/>
              <a:buFont typeface="Arial"/>
              <a:buChar char="•"/>
              <a:defRPr sz="1400" b="0" i="0" u="none" strike="noStrike" cap="none">
                <a:solidFill>
                  <a:srgbClr val="000000"/>
                </a:solidFill>
                <a:latin typeface="Arial"/>
                <a:ea typeface="Arial"/>
                <a:cs typeface="Arial"/>
              </a:defRPr>
            </a:lvl5pPr>
            <a:lvl6pPr marL="2743200" marR="0" lvl="5" indent="-342900" algn="l">
              <a:lnSpc>
                <a:spcPct val="90000"/>
              </a:lnSpc>
              <a:spcBef>
                <a:spcPts val="500"/>
              </a:spcBef>
              <a:spcAft>
                <a:spcPts val="0"/>
              </a:spcAft>
              <a:buClr>
                <a:schemeClr val="dk1"/>
              </a:buClr>
              <a:buSzPts val="1800"/>
              <a:buFont typeface="Arial"/>
              <a:buChar char="•"/>
              <a:defRPr sz="1400" b="0" i="0" u="none" strike="noStrike" cap="none">
                <a:solidFill>
                  <a:srgbClr val="000000"/>
                </a:solidFill>
                <a:latin typeface="Arial"/>
                <a:ea typeface="Arial"/>
                <a:cs typeface="Arial"/>
              </a:defRPr>
            </a:lvl6pPr>
            <a:lvl7pPr marL="3200400" marR="0" lvl="6" indent="-342900" algn="l">
              <a:lnSpc>
                <a:spcPct val="90000"/>
              </a:lnSpc>
              <a:spcBef>
                <a:spcPts val="500"/>
              </a:spcBef>
              <a:spcAft>
                <a:spcPts val="0"/>
              </a:spcAft>
              <a:buClr>
                <a:schemeClr val="dk1"/>
              </a:buClr>
              <a:buSzPts val="1800"/>
              <a:buFont typeface="Arial"/>
              <a:buChar char="•"/>
              <a:defRPr sz="1400" b="0" i="0" u="none" strike="noStrike" cap="none">
                <a:solidFill>
                  <a:srgbClr val="000000"/>
                </a:solidFill>
                <a:latin typeface="Arial"/>
                <a:ea typeface="Arial"/>
                <a:cs typeface="Arial"/>
              </a:defRPr>
            </a:lvl7pPr>
            <a:lvl8pPr marL="3657600" marR="0" lvl="7" indent="-342900" algn="l">
              <a:lnSpc>
                <a:spcPct val="90000"/>
              </a:lnSpc>
              <a:spcBef>
                <a:spcPts val="500"/>
              </a:spcBef>
              <a:spcAft>
                <a:spcPts val="0"/>
              </a:spcAft>
              <a:buClr>
                <a:schemeClr val="dk1"/>
              </a:buClr>
              <a:buSzPts val="1800"/>
              <a:buFont typeface="Arial"/>
              <a:buChar char="•"/>
              <a:defRPr sz="1400" b="0" i="0" u="none" strike="noStrike" cap="none">
                <a:solidFill>
                  <a:srgbClr val="000000"/>
                </a:solidFill>
                <a:latin typeface="Arial"/>
                <a:ea typeface="Arial"/>
                <a:cs typeface="Arial"/>
              </a:defRPr>
            </a:lvl8pPr>
            <a:lvl9pPr marL="4114800" marR="0" lvl="8" indent="-342900" algn="l">
              <a:lnSpc>
                <a:spcPct val="90000"/>
              </a:lnSpc>
              <a:spcBef>
                <a:spcPts val="500"/>
              </a:spcBef>
              <a:spcAft>
                <a:spcPts val="0"/>
              </a:spcAft>
              <a:buClr>
                <a:schemeClr val="dk1"/>
              </a:buClr>
              <a:buSzPts val="1800"/>
              <a:buFont typeface="Arial"/>
              <a:buChar char="•"/>
              <a:defRPr sz="1400" b="0" i="0" u="none" strike="noStrike" cap="none">
                <a:solidFill>
                  <a:srgbClr val="000000"/>
                </a:solidFill>
                <a:latin typeface="Arial"/>
                <a:ea typeface="Arial"/>
                <a:cs typeface="Arial"/>
              </a:defRPr>
            </a:lvl9pPr>
          </a:lstStyle>
          <a:p>
            <a:pPr>
              <a:defRPr/>
            </a:pPr>
            <a:r>
              <a:rPr lang="en-US" dirty="0"/>
              <a:t>Personal Protection System:</a:t>
            </a:r>
          </a:p>
        </p:txBody>
      </p:sp>
      <p:sp>
        <p:nvSpPr>
          <p:cNvPr id="54" name="Marcador de texto 2">
            <a:extLst>
              <a:ext uri="{FF2B5EF4-FFF2-40B4-BE49-F238E27FC236}">
                <a16:creationId xmlns:a16="http://schemas.microsoft.com/office/drawing/2014/main" id="{45AB7981-199D-2631-9547-6C90C20C94B1}"/>
              </a:ext>
            </a:extLst>
          </p:cNvPr>
          <p:cNvSpPr>
            <a:spLocks noGrp="1"/>
          </p:cNvSpPr>
          <p:nvPr>
            <p:ph type="body" idx="1"/>
          </p:nvPr>
        </p:nvSpPr>
        <p:spPr bwMode="auto">
          <a:xfrm>
            <a:off x="993738" y="1477679"/>
            <a:ext cx="10204520" cy="3002881"/>
          </a:xfrm>
        </p:spPr>
        <p:txBody>
          <a:bodyPr>
            <a:normAutofit/>
          </a:bodyPr>
          <a:lstStyle/>
          <a:p>
            <a:pPr>
              <a:lnSpc>
                <a:spcPct val="100000"/>
              </a:lnSpc>
            </a:pPr>
            <a:r>
              <a:rPr lang="en-US" altLang="es-ES" dirty="0"/>
              <a:t>PPS is in charge of ensuring personal protection</a:t>
            </a:r>
          </a:p>
          <a:p>
            <a:pPr>
              <a:lnSpc>
                <a:spcPct val="100000"/>
              </a:lnSpc>
            </a:pPr>
            <a:r>
              <a:rPr lang="en-US" sz="1200" dirty="0">
                <a:solidFill>
                  <a:srgbClr val="152F4E"/>
                </a:solidFill>
                <a:latin typeface="Open Sans"/>
                <a:ea typeface="Open Sans"/>
                <a:cs typeface="Open Sans"/>
              </a:rPr>
              <a:t>PLC based System that prevents people from conventional risk</a:t>
            </a:r>
            <a:endParaRPr lang="en-US" dirty="0"/>
          </a:p>
          <a:p>
            <a:pPr marL="171450" indent="-171450">
              <a:lnSpc>
                <a:spcPct val="100000"/>
              </a:lnSpc>
              <a:buFont typeface="Arial" panose="020B0604020202020204" pitchFamily="34" charset="0"/>
              <a:buChar char="•"/>
            </a:pPr>
            <a:r>
              <a:rPr lang="en-US" dirty="0"/>
              <a:t>Laboratories require solutions for personal safety related to the operation of end stations. </a:t>
            </a:r>
          </a:p>
          <a:p>
            <a:pPr marL="171450" indent="-171450">
              <a:lnSpc>
                <a:spcPct val="100000"/>
              </a:lnSpc>
              <a:buFont typeface="Arial" panose="020B0604020202020204" pitchFamily="34" charset="0"/>
              <a:buChar char="•"/>
            </a:pPr>
            <a:r>
              <a:rPr lang="en-US" dirty="0"/>
              <a:t>The most common solutions requested are to reduce </a:t>
            </a:r>
            <a:r>
              <a:rPr lang="es-ES" dirty="0" err="1"/>
              <a:t>risk</a:t>
            </a:r>
            <a:r>
              <a:rPr lang="es-ES" dirty="0"/>
              <a:t> </a:t>
            </a:r>
            <a:r>
              <a:rPr lang="es-ES" dirty="0" err="1"/>
              <a:t>of</a:t>
            </a:r>
            <a:r>
              <a:rPr lang="es-ES" dirty="0"/>
              <a:t> </a:t>
            </a:r>
            <a:r>
              <a:rPr lang="es-ES" dirty="0" err="1"/>
              <a:t>collision</a:t>
            </a:r>
            <a:r>
              <a:rPr lang="es-ES" dirty="0"/>
              <a:t>/</a:t>
            </a:r>
            <a:r>
              <a:rPr lang="es-ES" dirty="0" err="1"/>
              <a:t>entrapment</a:t>
            </a:r>
            <a:r>
              <a:rPr lang="es-ES" dirty="0"/>
              <a:t>, Laser </a:t>
            </a:r>
            <a:r>
              <a:rPr lang="es-ES" dirty="0" err="1"/>
              <a:t>hazards</a:t>
            </a:r>
            <a:r>
              <a:rPr lang="en-US" dirty="0"/>
              <a:t>, Chemical hazards, and Electrical hazards.</a:t>
            </a:r>
          </a:p>
          <a:p>
            <a:pPr marL="171450" indent="-171450">
              <a:lnSpc>
                <a:spcPct val="100000"/>
              </a:lnSpc>
              <a:buFont typeface="Arial" panose="020B0604020202020204" pitchFamily="34" charset="0"/>
              <a:buChar char="•"/>
            </a:pPr>
            <a:r>
              <a:rPr lang="en-US" dirty="0"/>
              <a:t>To implement these systems, it is possible to provide a specific solution (relay, emergency stop connected directly to the equipment).</a:t>
            </a:r>
          </a:p>
          <a:p>
            <a:pPr marL="171450" indent="-171450">
              <a:lnSpc>
                <a:spcPct val="100000"/>
              </a:lnSpc>
              <a:buFont typeface="Arial" panose="020B0604020202020204" pitchFamily="34" charset="0"/>
              <a:buChar char="•"/>
            </a:pPr>
            <a:r>
              <a:rPr lang="en-US" dirty="0"/>
              <a:t>But in some cases it will be part of the programming of a safety PLC, </a:t>
            </a:r>
          </a:p>
          <a:p>
            <a:pPr marL="171450" indent="-171450">
              <a:lnSpc>
                <a:spcPct val="100000"/>
              </a:lnSpc>
              <a:buFont typeface="Arial" panose="020B0604020202020204" pitchFamily="34" charset="0"/>
              <a:buChar char="•"/>
            </a:pPr>
            <a:r>
              <a:rPr lang="en-US" dirty="0"/>
              <a:t>At ALBA it is considered to use the EPS infrastructure and must include a safety CPU. </a:t>
            </a:r>
          </a:p>
          <a:p>
            <a:pPr marL="171450" indent="-171450">
              <a:lnSpc>
                <a:spcPct val="100000"/>
              </a:lnSpc>
              <a:buFont typeface="Arial" panose="020B0604020202020204" pitchFamily="34" charset="0"/>
              <a:buChar char="•"/>
            </a:pPr>
            <a:r>
              <a:rPr lang="en-US" dirty="0"/>
              <a:t>Examples already implemented at ALBA: </a:t>
            </a:r>
          </a:p>
          <a:p>
            <a:pPr marL="1085850" lvl="1" indent="-171450">
              <a:buFont typeface="Arial" panose="020B0604020202020204" pitchFamily="34" charset="0"/>
              <a:buChar char="•"/>
            </a:pPr>
            <a:r>
              <a:rPr lang="en-US" sz="1200" dirty="0">
                <a:solidFill>
                  <a:srgbClr val="152F4E"/>
                </a:solidFill>
                <a:latin typeface="Open Sans"/>
                <a:ea typeface="Open Sans"/>
                <a:cs typeface="Open Sans"/>
              </a:rPr>
              <a:t>XAIRA robot </a:t>
            </a:r>
          </a:p>
          <a:p>
            <a:pPr marL="1085850" lvl="1" indent="-171450">
              <a:buFont typeface="Arial" panose="020B0604020202020204" pitchFamily="34" charset="0"/>
              <a:buChar char="•"/>
            </a:pPr>
            <a:r>
              <a:rPr lang="en-US" sz="1200" dirty="0">
                <a:solidFill>
                  <a:srgbClr val="152F4E"/>
                </a:solidFill>
                <a:latin typeface="Open Sans"/>
                <a:ea typeface="Open Sans"/>
                <a:cs typeface="Open Sans"/>
              </a:rPr>
              <a:t>XALOC Robot </a:t>
            </a:r>
          </a:p>
          <a:p>
            <a:pPr marL="171450" indent="-171450">
              <a:lnSpc>
                <a:spcPct val="100000"/>
              </a:lnSpc>
              <a:buFont typeface="Arial" panose="020B0604020202020204" pitchFamily="34" charset="0"/>
              <a:buChar char="•"/>
            </a:pPr>
            <a:r>
              <a:rPr lang="en-US" dirty="0"/>
              <a:t>New protection requests</a:t>
            </a:r>
          </a:p>
          <a:p>
            <a:pPr marL="1085850" lvl="1" indent="-171450">
              <a:buFont typeface="Arial" panose="020B0604020202020204" pitchFamily="34" charset="0"/>
              <a:buChar char="•"/>
            </a:pPr>
            <a:r>
              <a:rPr lang="en-US" sz="1200" dirty="0">
                <a:solidFill>
                  <a:srgbClr val="152F4E"/>
                </a:solidFill>
                <a:latin typeface="Open Sans"/>
                <a:ea typeface="Open Sans"/>
                <a:cs typeface="Open Sans"/>
              </a:rPr>
              <a:t>Gas management</a:t>
            </a:r>
          </a:p>
          <a:p>
            <a:pPr marL="1085850" lvl="1" indent="-171450">
              <a:buFont typeface="Arial" panose="020B0604020202020204" pitchFamily="34" charset="0"/>
              <a:buChar char="•"/>
            </a:pPr>
            <a:r>
              <a:rPr lang="en-US" sz="1200" dirty="0">
                <a:solidFill>
                  <a:srgbClr val="152F4E"/>
                </a:solidFill>
                <a:latin typeface="Open Sans"/>
                <a:ea typeface="Open Sans"/>
                <a:cs typeface="Open Sans"/>
              </a:rPr>
              <a:t>Laser</a:t>
            </a:r>
          </a:p>
          <a:p>
            <a:pPr marL="1085850" lvl="1" indent="-171450">
              <a:buFont typeface="Arial" panose="020B0604020202020204" pitchFamily="34" charset="0"/>
              <a:buChar char="•"/>
            </a:pPr>
            <a:r>
              <a:rPr lang="en-US" sz="1200" dirty="0">
                <a:solidFill>
                  <a:srgbClr val="152F4E"/>
                </a:solidFill>
                <a:latin typeface="Open Sans"/>
                <a:ea typeface="Open Sans"/>
                <a:cs typeface="Open Sans"/>
              </a:rPr>
              <a:t>HVPS</a:t>
            </a:r>
          </a:p>
          <a:p>
            <a:pPr marL="1085850" lvl="1" indent="-171450">
              <a:buFont typeface="Arial" panose="020B0604020202020204" pitchFamily="34" charset="0"/>
              <a:buChar char="•"/>
            </a:pPr>
            <a:r>
              <a:rPr lang="en-US" sz="1200" dirty="0">
                <a:solidFill>
                  <a:srgbClr val="152F4E"/>
                </a:solidFill>
                <a:latin typeface="Open Sans"/>
                <a:ea typeface="Open Sans"/>
                <a:cs typeface="Open Sans"/>
              </a:rPr>
              <a:t>Gonio movement</a:t>
            </a:r>
          </a:p>
          <a:p>
            <a:pPr marL="0" indent="0">
              <a:lnSpc>
                <a:spcPct val="100000"/>
              </a:lnSpc>
              <a:buNone/>
            </a:pPr>
            <a:endParaRPr lang="en-US" dirty="0"/>
          </a:p>
        </p:txBody>
      </p:sp>
      <p:pic>
        <p:nvPicPr>
          <p:cNvPr id="3" name="Picture 2">
            <a:extLst>
              <a:ext uri="{FF2B5EF4-FFF2-40B4-BE49-F238E27FC236}">
                <a16:creationId xmlns:a16="http://schemas.microsoft.com/office/drawing/2014/main" id="{CF492588-A702-070F-1322-7728A0AFFC5F}"/>
              </a:ext>
            </a:extLst>
          </p:cNvPr>
          <p:cNvPicPr>
            <a:picLocks noChangeAspect="1"/>
          </p:cNvPicPr>
          <p:nvPr/>
        </p:nvPicPr>
        <p:blipFill>
          <a:blip r:embed="rId2"/>
          <a:stretch>
            <a:fillRect/>
          </a:stretch>
        </p:blipFill>
        <p:spPr>
          <a:xfrm>
            <a:off x="4849632" y="3455814"/>
            <a:ext cx="4250918" cy="3109731"/>
          </a:xfrm>
          <a:prstGeom prst="rect">
            <a:avLst/>
          </a:prstGeom>
        </p:spPr>
      </p:pic>
      <p:pic>
        <p:nvPicPr>
          <p:cNvPr id="16" name="Picture 15">
            <a:extLst>
              <a:ext uri="{FF2B5EF4-FFF2-40B4-BE49-F238E27FC236}">
                <a16:creationId xmlns:a16="http://schemas.microsoft.com/office/drawing/2014/main" id="{6352936D-A3E6-15D6-9B68-6B9DC5B2498A}"/>
              </a:ext>
            </a:extLst>
          </p:cNvPr>
          <p:cNvPicPr>
            <a:picLocks noChangeAspect="1"/>
          </p:cNvPicPr>
          <p:nvPr/>
        </p:nvPicPr>
        <p:blipFill>
          <a:blip r:embed="rId3"/>
          <a:stretch>
            <a:fillRect/>
          </a:stretch>
        </p:blipFill>
        <p:spPr>
          <a:xfrm>
            <a:off x="9487032" y="2810708"/>
            <a:ext cx="326454" cy="1210979"/>
          </a:xfrm>
          <a:prstGeom prst="rect">
            <a:avLst/>
          </a:prstGeom>
        </p:spPr>
      </p:pic>
      <p:pic>
        <p:nvPicPr>
          <p:cNvPr id="20" name="Picture 19">
            <a:extLst>
              <a:ext uri="{FF2B5EF4-FFF2-40B4-BE49-F238E27FC236}">
                <a16:creationId xmlns:a16="http://schemas.microsoft.com/office/drawing/2014/main" id="{C8F939C3-A5FC-AAD6-8DAD-D8533CCA76BC}"/>
              </a:ext>
            </a:extLst>
          </p:cNvPr>
          <p:cNvPicPr>
            <a:picLocks noChangeAspect="1"/>
          </p:cNvPicPr>
          <p:nvPr/>
        </p:nvPicPr>
        <p:blipFill>
          <a:blip r:embed="rId4"/>
          <a:stretch>
            <a:fillRect/>
          </a:stretch>
        </p:blipFill>
        <p:spPr>
          <a:xfrm>
            <a:off x="9735752" y="5551602"/>
            <a:ext cx="1536954" cy="1063617"/>
          </a:xfrm>
          <a:prstGeom prst="rect">
            <a:avLst/>
          </a:prstGeom>
        </p:spPr>
      </p:pic>
      <p:sp>
        <p:nvSpPr>
          <p:cNvPr id="22" name="TextBox 21">
            <a:extLst>
              <a:ext uri="{FF2B5EF4-FFF2-40B4-BE49-F238E27FC236}">
                <a16:creationId xmlns:a16="http://schemas.microsoft.com/office/drawing/2014/main" id="{7694AB56-1DA9-88B1-D52F-137CC8B58781}"/>
              </a:ext>
            </a:extLst>
          </p:cNvPr>
          <p:cNvSpPr txBox="1"/>
          <p:nvPr/>
        </p:nvSpPr>
        <p:spPr>
          <a:xfrm>
            <a:off x="4849632" y="3177455"/>
            <a:ext cx="4250918" cy="307777"/>
          </a:xfrm>
          <a:prstGeom prst="rect">
            <a:avLst/>
          </a:prstGeom>
          <a:noFill/>
        </p:spPr>
        <p:txBody>
          <a:bodyPr wrap="square">
            <a:spAutoFit/>
          </a:bodyPr>
          <a:lstStyle/>
          <a:p>
            <a:pPr marL="914400" lvl="1"/>
            <a:r>
              <a:rPr lang="en-US" sz="1400" dirty="0">
                <a:solidFill>
                  <a:srgbClr val="152F4E"/>
                </a:solidFill>
                <a:latin typeface="Open Sans"/>
                <a:ea typeface="Open Sans"/>
                <a:cs typeface="Open Sans"/>
              </a:rPr>
              <a:t>XAIRA Double cabinet protection </a:t>
            </a:r>
          </a:p>
        </p:txBody>
      </p:sp>
      <p:pic>
        <p:nvPicPr>
          <p:cNvPr id="24" name="Picture 23">
            <a:extLst>
              <a:ext uri="{FF2B5EF4-FFF2-40B4-BE49-F238E27FC236}">
                <a16:creationId xmlns:a16="http://schemas.microsoft.com/office/drawing/2014/main" id="{25B1ABAB-6E15-FBAD-1333-6221D5E70EF5}"/>
              </a:ext>
            </a:extLst>
          </p:cNvPr>
          <p:cNvPicPr>
            <a:picLocks noChangeAspect="1"/>
          </p:cNvPicPr>
          <p:nvPr/>
        </p:nvPicPr>
        <p:blipFill>
          <a:blip r:embed="rId5"/>
          <a:stretch>
            <a:fillRect/>
          </a:stretch>
        </p:blipFill>
        <p:spPr>
          <a:xfrm>
            <a:off x="9315028" y="4299097"/>
            <a:ext cx="1957678" cy="1036758"/>
          </a:xfrm>
          <a:prstGeom prst="rect">
            <a:avLst/>
          </a:prstGeom>
          <a:ln>
            <a:solidFill>
              <a:srgbClr val="00B050"/>
            </a:solidFill>
          </a:ln>
          <a:effectLst>
            <a:softEdge rad="0"/>
          </a:effectLst>
        </p:spPr>
      </p:pic>
      <p:sp>
        <p:nvSpPr>
          <p:cNvPr id="28" name="TextBox 27">
            <a:extLst>
              <a:ext uri="{FF2B5EF4-FFF2-40B4-BE49-F238E27FC236}">
                <a16:creationId xmlns:a16="http://schemas.microsoft.com/office/drawing/2014/main" id="{102CD7F8-B811-C2AA-B686-747203E21CC7}"/>
              </a:ext>
            </a:extLst>
          </p:cNvPr>
          <p:cNvSpPr txBox="1"/>
          <p:nvPr/>
        </p:nvSpPr>
        <p:spPr>
          <a:xfrm>
            <a:off x="8389102" y="4237434"/>
            <a:ext cx="2115127" cy="307777"/>
          </a:xfrm>
          <a:prstGeom prst="rect">
            <a:avLst/>
          </a:prstGeom>
          <a:noFill/>
        </p:spPr>
        <p:txBody>
          <a:bodyPr wrap="square">
            <a:spAutoFit/>
          </a:bodyPr>
          <a:lstStyle/>
          <a:p>
            <a:pPr marL="914400" lvl="1"/>
            <a:r>
              <a:rPr lang="en-US" sz="1400" dirty="0" err="1">
                <a:solidFill>
                  <a:srgbClr val="152F4E"/>
                </a:solidFill>
                <a:latin typeface="Open Sans"/>
                <a:ea typeface="Open Sans"/>
                <a:cs typeface="Open Sans"/>
              </a:rPr>
              <a:t>Irelec</a:t>
            </a:r>
            <a:r>
              <a:rPr lang="en-US" sz="1400" dirty="0">
                <a:solidFill>
                  <a:srgbClr val="152F4E"/>
                </a:solidFill>
                <a:latin typeface="Open Sans"/>
                <a:ea typeface="Open Sans"/>
                <a:cs typeface="Open Sans"/>
              </a:rPr>
              <a:t> PLC</a:t>
            </a:r>
          </a:p>
        </p:txBody>
      </p:sp>
      <p:cxnSp>
        <p:nvCxnSpPr>
          <p:cNvPr id="29" name="Straight Connector 28">
            <a:extLst>
              <a:ext uri="{FF2B5EF4-FFF2-40B4-BE49-F238E27FC236}">
                <a16:creationId xmlns:a16="http://schemas.microsoft.com/office/drawing/2014/main" id="{5A8FDE2F-1DD7-7872-1E54-7D0F6445F7F3}"/>
              </a:ext>
            </a:extLst>
          </p:cNvPr>
          <p:cNvCxnSpPr>
            <a:cxnSpLocks/>
          </p:cNvCxnSpPr>
          <p:nvPr/>
        </p:nvCxnSpPr>
        <p:spPr>
          <a:xfrm>
            <a:off x="10546805" y="3994308"/>
            <a:ext cx="1" cy="486252"/>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C7D8F339-0621-FF71-3AF8-D3A535E6807D}"/>
              </a:ext>
            </a:extLst>
          </p:cNvPr>
          <p:cNvCxnSpPr>
            <a:cxnSpLocks/>
          </p:cNvCxnSpPr>
          <p:nvPr/>
        </p:nvCxnSpPr>
        <p:spPr>
          <a:xfrm>
            <a:off x="10624289" y="5076037"/>
            <a:ext cx="0" cy="475565"/>
          </a:xfrm>
          <a:prstGeom prst="line">
            <a:avLst/>
          </a:prstGeom>
          <a:ln w="57150"/>
        </p:spPr>
        <p:style>
          <a:lnRef idx="1">
            <a:schemeClr val="accent1"/>
          </a:lnRef>
          <a:fillRef idx="0">
            <a:schemeClr val="accent1"/>
          </a:fillRef>
          <a:effectRef idx="0">
            <a:schemeClr val="accent1"/>
          </a:effectRef>
          <a:fontRef idx="minor">
            <a:schemeClr val="tx1"/>
          </a:fontRef>
        </p:style>
      </p:cxnSp>
      <p:pic>
        <p:nvPicPr>
          <p:cNvPr id="31" name="Picture 30">
            <a:extLst>
              <a:ext uri="{FF2B5EF4-FFF2-40B4-BE49-F238E27FC236}">
                <a16:creationId xmlns:a16="http://schemas.microsoft.com/office/drawing/2014/main" id="{09A3AAD9-F783-051A-622C-9E08A4558D65}"/>
              </a:ext>
            </a:extLst>
          </p:cNvPr>
          <p:cNvPicPr>
            <a:picLocks noChangeAspect="1"/>
          </p:cNvPicPr>
          <p:nvPr/>
        </p:nvPicPr>
        <p:blipFill>
          <a:blip r:embed="rId6"/>
          <a:stretch>
            <a:fillRect/>
          </a:stretch>
        </p:blipFill>
        <p:spPr>
          <a:xfrm>
            <a:off x="10449247" y="3212663"/>
            <a:ext cx="172887" cy="960120"/>
          </a:xfrm>
          <a:prstGeom prst="rect">
            <a:avLst/>
          </a:prstGeom>
        </p:spPr>
      </p:pic>
      <p:cxnSp>
        <p:nvCxnSpPr>
          <p:cNvPr id="34" name="Straight Connector 33">
            <a:extLst>
              <a:ext uri="{FF2B5EF4-FFF2-40B4-BE49-F238E27FC236}">
                <a16:creationId xmlns:a16="http://schemas.microsoft.com/office/drawing/2014/main" id="{19D8BF5C-7AFB-DB5A-60A4-E3F1A6B0D712}"/>
              </a:ext>
            </a:extLst>
          </p:cNvPr>
          <p:cNvCxnSpPr>
            <a:cxnSpLocks/>
            <a:endCxn id="16" idx="3"/>
          </p:cNvCxnSpPr>
          <p:nvPr/>
        </p:nvCxnSpPr>
        <p:spPr>
          <a:xfrm flipH="1">
            <a:off x="9813486" y="3416197"/>
            <a:ext cx="671837" cy="1"/>
          </a:xfrm>
          <a:prstGeom prst="line">
            <a:avLst/>
          </a:prstGeom>
          <a:ln w="57150"/>
        </p:spPr>
        <p:style>
          <a:lnRef idx="1">
            <a:schemeClr val="accent1"/>
          </a:lnRef>
          <a:fillRef idx="0">
            <a:schemeClr val="accent1"/>
          </a:fillRef>
          <a:effectRef idx="0">
            <a:schemeClr val="accent1"/>
          </a:effectRef>
          <a:fontRef idx="minor">
            <a:schemeClr val="tx1"/>
          </a:fontRef>
        </p:style>
      </p:cxnSp>
      <p:sp>
        <p:nvSpPr>
          <p:cNvPr id="37" name="Marcador de texto 5">
            <a:extLst>
              <a:ext uri="{FF2B5EF4-FFF2-40B4-BE49-F238E27FC236}">
                <a16:creationId xmlns:a16="http://schemas.microsoft.com/office/drawing/2014/main" id="{B4BF86A1-54EC-316D-D42B-846A5DB1BAAE}"/>
              </a:ext>
            </a:extLst>
          </p:cNvPr>
          <p:cNvSpPr txBox="1">
            <a:spLocks/>
          </p:cNvSpPr>
          <p:nvPr/>
        </p:nvSpPr>
        <p:spPr bwMode="auto">
          <a:xfrm>
            <a:off x="6825673" y="636780"/>
            <a:ext cx="4447034" cy="753498"/>
          </a:xfrm>
          <a:prstGeom prst="rect">
            <a:avLst/>
          </a:prstGeom>
          <a:noFill/>
          <a:ln w="28575">
            <a:solidFill>
              <a:srgbClr val="0070C0"/>
            </a:solidFill>
          </a:ln>
        </p:spPr>
        <p:txBody>
          <a:bodyPr spcFirstLastPara="1" wrap="square" lIns="91425" tIns="45700" rIns="91425" bIns="45700" anchor="t" anchorCtr="0">
            <a:normAutofit/>
          </a:bodyPr>
          <a:lstStyle>
            <a:defPPr marR="0" lvl="0" algn="l">
              <a:lnSpc>
                <a:spcPct val="100000"/>
              </a:lnSpc>
              <a:spcBef>
                <a:spcPts val="0"/>
              </a:spcBef>
              <a:spcAft>
                <a:spcPts val="0"/>
              </a:spcAft>
            </a:defPPr>
            <a:lvl1pPr marL="0" marR="0" lvl="0" indent="0" algn="l">
              <a:lnSpc>
                <a:spcPct val="100000"/>
              </a:lnSpc>
              <a:spcBef>
                <a:spcPts val="0"/>
              </a:spcBef>
              <a:spcAft>
                <a:spcPts val="0"/>
              </a:spcAft>
              <a:buClr>
                <a:srgbClr val="152F4E"/>
              </a:buClr>
              <a:buSzPts val="1600"/>
              <a:buFont typeface="Arial"/>
              <a:buNone/>
              <a:defRPr sz="1600" b="0" i="0" u="none" strike="noStrike" cap="none">
                <a:solidFill>
                  <a:srgbClr val="152F4E"/>
                </a:solidFill>
                <a:latin typeface="Outfit"/>
                <a:ea typeface="Outfit"/>
                <a:cs typeface="Outfit"/>
              </a:defRPr>
            </a:lvl1pPr>
            <a:lvl2pPr marL="914400" marR="0" lvl="1" indent="-228600" algn="l">
              <a:lnSpc>
                <a:spcPct val="90000"/>
              </a:lnSpc>
              <a:spcBef>
                <a:spcPts val="500"/>
              </a:spcBef>
              <a:spcAft>
                <a:spcPts val="0"/>
              </a:spcAft>
              <a:buClr>
                <a:schemeClr val="dk1"/>
              </a:buClr>
              <a:buSzPts val="1800"/>
              <a:buFont typeface="Arial"/>
              <a:buNone/>
              <a:defRPr sz="1400" b="0" i="0" u="none" strike="noStrike" cap="none">
                <a:solidFill>
                  <a:srgbClr val="000000"/>
                </a:solidFill>
                <a:latin typeface="Arial"/>
                <a:ea typeface="Arial"/>
                <a:cs typeface="Arial"/>
              </a:defRPr>
            </a:lvl2pPr>
            <a:lvl3pPr marL="1371600" marR="0" lvl="2" indent="-342900" algn="l">
              <a:lnSpc>
                <a:spcPct val="90000"/>
              </a:lnSpc>
              <a:spcBef>
                <a:spcPts val="500"/>
              </a:spcBef>
              <a:spcAft>
                <a:spcPts val="0"/>
              </a:spcAft>
              <a:buClr>
                <a:schemeClr val="dk1"/>
              </a:buClr>
              <a:buSzPts val="1800"/>
              <a:buFont typeface="Arial"/>
              <a:buChar char="•"/>
              <a:defRPr sz="1400" b="0" i="0" u="none" strike="noStrike" cap="none">
                <a:solidFill>
                  <a:srgbClr val="000000"/>
                </a:solidFill>
                <a:latin typeface="Arial"/>
                <a:ea typeface="Arial"/>
                <a:cs typeface="Arial"/>
              </a:defRPr>
            </a:lvl3pPr>
            <a:lvl4pPr marL="1828800" marR="0" lvl="3" indent="-342900" algn="l">
              <a:lnSpc>
                <a:spcPct val="90000"/>
              </a:lnSpc>
              <a:spcBef>
                <a:spcPts val="500"/>
              </a:spcBef>
              <a:spcAft>
                <a:spcPts val="0"/>
              </a:spcAft>
              <a:buClr>
                <a:schemeClr val="dk1"/>
              </a:buClr>
              <a:buSzPts val="1800"/>
              <a:buFont typeface="Arial"/>
              <a:buChar char="•"/>
              <a:defRPr sz="1400" b="0" i="0" u="none" strike="noStrike" cap="none">
                <a:solidFill>
                  <a:srgbClr val="000000"/>
                </a:solidFill>
                <a:latin typeface="Arial"/>
                <a:ea typeface="Arial"/>
                <a:cs typeface="Arial"/>
              </a:defRPr>
            </a:lvl4pPr>
            <a:lvl5pPr marL="2286000" marR="0" lvl="4" indent="-342900" algn="l">
              <a:lnSpc>
                <a:spcPct val="90000"/>
              </a:lnSpc>
              <a:spcBef>
                <a:spcPts val="500"/>
              </a:spcBef>
              <a:spcAft>
                <a:spcPts val="0"/>
              </a:spcAft>
              <a:buClr>
                <a:schemeClr val="dk1"/>
              </a:buClr>
              <a:buSzPts val="1800"/>
              <a:buFont typeface="Arial"/>
              <a:buChar char="•"/>
              <a:defRPr sz="1400" b="0" i="0" u="none" strike="noStrike" cap="none">
                <a:solidFill>
                  <a:srgbClr val="000000"/>
                </a:solidFill>
                <a:latin typeface="Arial"/>
                <a:ea typeface="Arial"/>
                <a:cs typeface="Arial"/>
              </a:defRPr>
            </a:lvl5pPr>
            <a:lvl6pPr marL="2743200" marR="0" lvl="5" indent="-342900" algn="l">
              <a:lnSpc>
                <a:spcPct val="90000"/>
              </a:lnSpc>
              <a:spcBef>
                <a:spcPts val="500"/>
              </a:spcBef>
              <a:spcAft>
                <a:spcPts val="0"/>
              </a:spcAft>
              <a:buClr>
                <a:schemeClr val="dk1"/>
              </a:buClr>
              <a:buSzPts val="1800"/>
              <a:buFont typeface="Arial"/>
              <a:buChar char="•"/>
              <a:defRPr sz="1400" b="0" i="0" u="none" strike="noStrike" cap="none">
                <a:solidFill>
                  <a:srgbClr val="000000"/>
                </a:solidFill>
                <a:latin typeface="Arial"/>
                <a:ea typeface="Arial"/>
                <a:cs typeface="Arial"/>
              </a:defRPr>
            </a:lvl6pPr>
            <a:lvl7pPr marL="3200400" marR="0" lvl="6" indent="-342900" algn="l">
              <a:lnSpc>
                <a:spcPct val="90000"/>
              </a:lnSpc>
              <a:spcBef>
                <a:spcPts val="500"/>
              </a:spcBef>
              <a:spcAft>
                <a:spcPts val="0"/>
              </a:spcAft>
              <a:buClr>
                <a:schemeClr val="dk1"/>
              </a:buClr>
              <a:buSzPts val="1800"/>
              <a:buFont typeface="Arial"/>
              <a:buChar char="•"/>
              <a:defRPr sz="1400" b="0" i="0" u="none" strike="noStrike" cap="none">
                <a:solidFill>
                  <a:srgbClr val="000000"/>
                </a:solidFill>
                <a:latin typeface="Arial"/>
                <a:ea typeface="Arial"/>
                <a:cs typeface="Arial"/>
              </a:defRPr>
            </a:lvl7pPr>
            <a:lvl8pPr marL="3657600" marR="0" lvl="7" indent="-342900" algn="l">
              <a:lnSpc>
                <a:spcPct val="90000"/>
              </a:lnSpc>
              <a:spcBef>
                <a:spcPts val="500"/>
              </a:spcBef>
              <a:spcAft>
                <a:spcPts val="0"/>
              </a:spcAft>
              <a:buClr>
                <a:schemeClr val="dk1"/>
              </a:buClr>
              <a:buSzPts val="1800"/>
              <a:buFont typeface="Arial"/>
              <a:buChar char="•"/>
              <a:defRPr sz="1400" b="0" i="0" u="none" strike="noStrike" cap="none">
                <a:solidFill>
                  <a:srgbClr val="000000"/>
                </a:solidFill>
                <a:latin typeface="Arial"/>
                <a:ea typeface="Arial"/>
                <a:cs typeface="Arial"/>
              </a:defRPr>
            </a:lvl8pPr>
            <a:lvl9pPr marL="4114800" marR="0" lvl="8" indent="-342900" algn="l">
              <a:lnSpc>
                <a:spcPct val="90000"/>
              </a:lnSpc>
              <a:spcBef>
                <a:spcPts val="500"/>
              </a:spcBef>
              <a:spcAft>
                <a:spcPts val="0"/>
              </a:spcAft>
              <a:buClr>
                <a:schemeClr val="dk1"/>
              </a:buClr>
              <a:buSzPts val="1800"/>
              <a:buFont typeface="Arial"/>
              <a:buChar char="•"/>
              <a:defRPr sz="1400" b="0" i="0" u="none" strike="noStrike" cap="none">
                <a:solidFill>
                  <a:srgbClr val="000000"/>
                </a:solidFill>
                <a:latin typeface="Arial"/>
                <a:ea typeface="Arial"/>
                <a:cs typeface="Arial"/>
              </a:defRPr>
            </a:lvl9pPr>
          </a:lstStyle>
          <a:p>
            <a:pPr>
              <a:defRPr/>
            </a:pPr>
            <a:r>
              <a:rPr lang="en-US" dirty="0">
                <a:solidFill>
                  <a:srgbClr val="00CC99"/>
                </a:solidFill>
                <a:hlinkClick r:id="rId7" action="ppaction://hlinksldjump"/>
              </a:rPr>
              <a:t>Any experience coexisting automation, equipment protection and personal protection?</a:t>
            </a:r>
            <a:endParaRPr lang="en-US" dirty="0">
              <a:solidFill>
                <a:srgbClr val="00CC99"/>
              </a:solidFill>
            </a:endParaRPr>
          </a:p>
        </p:txBody>
      </p:sp>
    </p:spTree>
    <p:extLst>
      <p:ext uri="{BB962C8B-B14F-4D97-AF65-F5344CB8AC3E}">
        <p14:creationId xmlns:p14="http://schemas.microsoft.com/office/powerpoint/2010/main" val="289878467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Título 1">
            <a:extLst>
              <a:ext uri="{FF2B5EF4-FFF2-40B4-BE49-F238E27FC236}">
                <a16:creationId xmlns:a16="http://schemas.microsoft.com/office/drawing/2014/main" id="{7EAA4A63-CC9C-E057-6957-D0EE768E54F5}"/>
              </a:ext>
            </a:extLst>
          </p:cNvPr>
          <p:cNvSpPr>
            <a:spLocks noGrp="1"/>
          </p:cNvSpPr>
          <p:nvPr>
            <p:ph type="title"/>
          </p:nvPr>
        </p:nvSpPr>
        <p:spPr bwMode="auto">
          <a:xfrm>
            <a:off x="993740" y="774589"/>
            <a:ext cx="10204520" cy="580908"/>
          </a:xfrm>
        </p:spPr>
        <p:txBody>
          <a:bodyPr/>
          <a:lstStyle/>
          <a:p>
            <a:pPr>
              <a:defRPr/>
            </a:pPr>
            <a:r>
              <a:rPr lang="en-US" dirty="0"/>
              <a:t>PLC Automation</a:t>
            </a:r>
            <a:br>
              <a:rPr lang="en-US" dirty="0"/>
            </a:br>
            <a:endParaRPr dirty="0"/>
          </a:p>
        </p:txBody>
      </p:sp>
      <p:sp>
        <p:nvSpPr>
          <p:cNvPr id="40" name="Marcador de texto 5">
            <a:extLst>
              <a:ext uri="{FF2B5EF4-FFF2-40B4-BE49-F238E27FC236}">
                <a16:creationId xmlns:a16="http://schemas.microsoft.com/office/drawing/2014/main" id="{06E99796-86F4-7753-60D5-B4FCD9687FB7}"/>
              </a:ext>
            </a:extLst>
          </p:cNvPr>
          <p:cNvSpPr txBox="1">
            <a:spLocks/>
          </p:cNvSpPr>
          <p:nvPr/>
        </p:nvSpPr>
        <p:spPr bwMode="auto">
          <a:xfrm>
            <a:off x="993738" y="1143111"/>
            <a:ext cx="10204520" cy="390226"/>
          </a:xfrm>
          <a:prstGeom prst="rect">
            <a:avLst/>
          </a:prstGeom>
          <a:noFill/>
          <a:ln>
            <a:noFill/>
          </a:ln>
        </p:spPr>
        <p:txBody>
          <a:bodyPr spcFirstLastPara="1" wrap="square" lIns="91425" tIns="45700" rIns="91425" bIns="45700" anchor="t" anchorCtr="0">
            <a:normAutofit/>
          </a:bodyPr>
          <a:lstStyle>
            <a:defPPr marR="0" lvl="0" algn="l">
              <a:lnSpc>
                <a:spcPct val="100000"/>
              </a:lnSpc>
              <a:spcBef>
                <a:spcPts val="0"/>
              </a:spcBef>
              <a:spcAft>
                <a:spcPts val="0"/>
              </a:spcAft>
            </a:defPPr>
            <a:lvl1pPr marL="0" marR="0" lvl="0" indent="0" algn="l">
              <a:lnSpc>
                <a:spcPct val="100000"/>
              </a:lnSpc>
              <a:spcBef>
                <a:spcPts val="0"/>
              </a:spcBef>
              <a:spcAft>
                <a:spcPts val="0"/>
              </a:spcAft>
              <a:buClr>
                <a:srgbClr val="152F4E"/>
              </a:buClr>
              <a:buSzPts val="1600"/>
              <a:buFont typeface="Arial"/>
              <a:buNone/>
              <a:defRPr sz="1600" b="0" i="0" u="none" strike="noStrike" cap="none">
                <a:solidFill>
                  <a:srgbClr val="152F4E"/>
                </a:solidFill>
                <a:latin typeface="Outfit"/>
                <a:ea typeface="Outfit"/>
                <a:cs typeface="Outfit"/>
              </a:defRPr>
            </a:lvl1pPr>
            <a:lvl2pPr marL="914400" marR="0" lvl="1" indent="-228600" algn="l">
              <a:lnSpc>
                <a:spcPct val="90000"/>
              </a:lnSpc>
              <a:spcBef>
                <a:spcPts val="500"/>
              </a:spcBef>
              <a:spcAft>
                <a:spcPts val="0"/>
              </a:spcAft>
              <a:buClr>
                <a:schemeClr val="dk1"/>
              </a:buClr>
              <a:buSzPts val="1800"/>
              <a:buFont typeface="Arial"/>
              <a:buNone/>
              <a:defRPr sz="1400" b="0" i="0" u="none" strike="noStrike" cap="none">
                <a:solidFill>
                  <a:srgbClr val="000000"/>
                </a:solidFill>
                <a:latin typeface="Arial"/>
                <a:ea typeface="Arial"/>
                <a:cs typeface="Arial"/>
              </a:defRPr>
            </a:lvl2pPr>
            <a:lvl3pPr marL="1371600" marR="0" lvl="2" indent="-342900" algn="l">
              <a:lnSpc>
                <a:spcPct val="90000"/>
              </a:lnSpc>
              <a:spcBef>
                <a:spcPts val="500"/>
              </a:spcBef>
              <a:spcAft>
                <a:spcPts val="0"/>
              </a:spcAft>
              <a:buClr>
                <a:schemeClr val="dk1"/>
              </a:buClr>
              <a:buSzPts val="1800"/>
              <a:buFont typeface="Arial"/>
              <a:buChar char="•"/>
              <a:defRPr sz="1400" b="0" i="0" u="none" strike="noStrike" cap="none">
                <a:solidFill>
                  <a:srgbClr val="000000"/>
                </a:solidFill>
                <a:latin typeface="Arial"/>
                <a:ea typeface="Arial"/>
                <a:cs typeface="Arial"/>
              </a:defRPr>
            </a:lvl3pPr>
            <a:lvl4pPr marL="1828800" marR="0" lvl="3" indent="-342900" algn="l">
              <a:lnSpc>
                <a:spcPct val="90000"/>
              </a:lnSpc>
              <a:spcBef>
                <a:spcPts val="500"/>
              </a:spcBef>
              <a:spcAft>
                <a:spcPts val="0"/>
              </a:spcAft>
              <a:buClr>
                <a:schemeClr val="dk1"/>
              </a:buClr>
              <a:buSzPts val="1800"/>
              <a:buFont typeface="Arial"/>
              <a:buChar char="•"/>
              <a:defRPr sz="1400" b="0" i="0" u="none" strike="noStrike" cap="none">
                <a:solidFill>
                  <a:srgbClr val="000000"/>
                </a:solidFill>
                <a:latin typeface="Arial"/>
                <a:ea typeface="Arial"/>
                <a:cs typeface="Arial"/>
              </a:defRPr>
            </a:lvl4pPr>
            <a:lvl5pPr marL="2286000" marR="0" lvl="4" indent="-342900" algn="l">
              <a:lnSpc>
                <a:spcPct val="90000"/>
              </a:lnSpc>
              <a:spcBef>
                <a:spcPts val="500"/>
              </a:spcBef>
              <a:spcAft>
                <a:spcPts val="0"/>
              </a:spcAft>
              <a:buClr>
                <a:schemeClr val="dk1"/>
              </a:buClr>
              <a:buSzPts val="1800"/>
              <a:buFont typeface="Arial"/>
              <a:buChar char="•"/>
              <a:defRPr sz="1400" b="0" i="0" u="none" strike="noStrike" cap="none">
                <a:solidFill>
                  <a:srgbClr val="000000"/>
                </a:solidFill>
                <a:latin typeface="Arial"/>
                <a:ea typeface="Arial"/>
                <a:cs typeface="Arial"/>
              </a:defRPr>
            </a:lvl5pPr>
            <a:lvl6pPr marL="2743200" marR="0" lvl="5" indent="-342900" algn="l">
              <a:lnSpc>
                <a:spcPct val="90000"/>
              </a:lnSpc>
              <a:spcBef>
                <a:spcPts val="500"/>
              </a:spcBef>
              <a:spcAft>
                <a:spcPts val="0"/>
              </a:spcAft>
              <a:buClr>
                <a:schemeClr val="dk1"/>
              </a:buClr>
              <a:buSzPts val="1800"/>
              <a:buFont typeface="Arial"/>
              <a:buChar char="•"/>
              <a:defRPr sz="1400" b="0" i="0" u="none" strike="noStrike" cap="none">
                <a:solidFill>
                  <a:srgbClr val="000000"/>
                </a:solidFill>
                <a:latin typeface="Arial"/>
                <a:ea typeface="Arial"/>
                <a:cs typeface="Arial"/>
              </a:defRPr>
            </a:lvl6pPr>
            <a:lvl7pPr marL="3200400" marR="0" lvl="6" indent="-342900" algn="l">
              <a:lnSpc>
                <a:spcPct val="90000"/>
              </a:lnSpc>
              <a:spcBef>
                <a:spcPts val="500"/>
              </a:spcBef>
              <a:spcAft>
                <a:spcPts val="0"/>
              </a:spcAft>
              <a:buClr>
                <a:schemeClr val="dk1"/>
              </a:buClr>
              <a:buSzPts val="1800"/>
              <a:buFont typeface="Arial"/>
              <a:buChar char="•"/>
              <a:defRPr sz="1400" b="0" i="0" u="none" strike="noStrike" cap="none">
                <a:solidFill>
                  <a:srgbClr val="000000"/>
                </a:solidFill>
                <a:latin typeface="Arial"/>
                <a:ea typeface="Arial"/>
                <a:cs typeface="Arial"/>
              </a:defRPr>
            </a:lvl7pPr>
            <a:lvl8pPr marL="3657600" marR="0" lvl="7" indent="-342900" algn="l">
              <a:lnSpc>
                <a:spcPct val="90000"/>
              </a:lnSpc>
              <a:spcBef>
                <a:spcPts val="500"/>
              </a:spcBef>
              <a:spcAft>
                <a:spcPts val="0"/>
              </a:spcAft>
              <a:buClr>
                <a:schemeClr val="dk1"/>
              </a:buClr>
              <a:buSzPts val="1800"/>
              <a:buFont typeface="Arial"/>
              <a:buChar char="•"/>
              <a:defRPr sz="1400" b="0" i="0" u="none" strike="noStrike" cap="none">
                <a:solidFill>
                  <a:srgbClr val="000000"/>
                </a:solidFill>
                <a:latin typeface="Arial"/>
                <a:ea typeface="Arial"/>
                <a:cs typeface="Arial"/>
              </a:defRPr>
            </a:lvl8pPr>
            <a:lvl9pPr marL="4114800" marR="0" lvl="8" indent="-342900" algn="l">
              <a:lnSpc>
                <a:spcPct val="90000"/>
              </a:lnSpc>
              <a:spcBef>
                <a:spcPts val="500"/>
              </a:spcBef>
              <a:spcAft>
                <a:spcPts val="0"/>
              </a:spcAft>
              <a:buClr>
                <a:schemeClr val="dk1"/>
              </a:buClr>
              <a:buSzPts val="1800"/>
              <a:buFont typeface="Arial"/>
              <a:buChar char="•"/>
              <a:defRPr sz="1400" b="0" i="0" u="none" strike="noStrike" cap="none">
                <a:solidFill>
                  <a:srgbClr val="000000"/>
                </a:solidFill>
                <a:latin typeface="Arial"/>
                <a:ea typeface="Arial"/>
                <a:cs typeface="Arial"/>
              </a:defRPr>
            </a:lvl9pPr>
          </a:lstStyle>
          <a:p>
            <a:pPr>
              <a:defRPr/>
            </a:pPr>
            <a:r>
              <a:rPr lang="en-US" dirty="0"/>
              <a:t>Control machines PLC based:</a:t>
            </a:r>
          </a:p>
        </p:txBody>
      </p:sp>
      <p:sp>
        <p:nvSpPr>
          <p:cNvPr id="54" name="Marcador de texto 2">
            <a:extLst>
              <a:ext uri="{FF2B5EF4-FFF2-40B4-BE49-F238E27FC236}">
                <a16:creationId xmlns:a16="http://schemas.microsoft.com/office/drawing/2014/main" id="{45AB7981-199D-2631-9547-6C90C20C94B1}"/>
              </a:ext>
            </a:extLst>
          </p:cNvPr>
          <p:cNvSpPr>
            <a:spLocks noGrp="1"/>
          </p:cNvSpPr>
          <p:nvPr>
            <p:ph type="body" idx="1"/>
          </p:nvPr>
        </p:nvSpPr>
        <p:spPr bwMode="auto">
          <a:xfrm>
            <a:off x="993738" y="1477679"/>
            <a:ext cx="10204520" cy="3436066"/>
          </a:xfrm>
        </p:spPr>
        <p:txBody>
          <a:bodyPr>
            <a:normAutofit/>
          </a:bodyPr>
          <a:lstStyle/>
          <a:p>
            <a:pPr marL="171450" indent="-171450">
              <a:lnSpc>
                <a:spcPct val="100000"/>
              </a:lnSpc>
              <a:buFont typeface="Arial" panose="020B0604020202020204" pitchFamily="34" charset="0"/>
              <a:buChar char="•"/>
            </a:pPr>
            <a:r>
              <a:rPr lang="en-US" altLang="es-ES" dirty="0"/>
              <a:t>End Station PLC include EPS &amp; PPS and also automation solutions</a:t>
            </a:r>
          </a:p>
          <a:p>
            <a:pPr marL="171450" indent="-171450">
              <a:lnSpc>
                <a:spcPct val="100000"/>
              </a:lnSpc>
              <a:buFont typeface="Arial" panose="020B0604020202020204" pitchFamily="34" charset="0"/>
              <a:buChar char="•"/>
            </a:pPr>
            <a:r>
              <a:rPr lang="en-US" altLang="es-ES" dirty="0" err="1"/>
              <a:t>Grafcet</a:t>
            </a:r>
            <a:r>
              <a:rPr lang="en-US" altLang="es-ES" dirty="0"/>
              <a:t>. Status machine</a:t>
            </a:r>
          </a:p>
          <a:p>
            <a:pPr marL="171450" indent="-171450">
              <a:lnSpc>
                <a:spcPct val="100000"/>
              </a:lnSpc>
              <a:buFont typeface="Arial" panose="020B0604020202020204" pitchFamily="34" charset="0"/>
              <a:buChar char="•"/>
            </a:pPr>
            <a:r>
              <a:rPr lang="es-ES" dirty="0"/>
              <a:t>Hierarchy</a:t>
            </a:r>
            <a:r>
              <a:rPr lang="en-US" altLang="es-ES" dirty="0"/>
              <a:t> architecture</a:t>
            </a:r>
          </a:p>
          <a:p>
            <a:pPr marL="1085850" lvl="1" indent="-171450">
              <a:buFont typeface="Arial" panose="020B0604020202020204" pitchFamily="34" charset="0"/>
              <a:buChar char="•"/>
            </a:pPr>
            <a:r>
              <a:rPr lang="en-US" sz="1200" dirty="0">
                <a:solidFill>
                  <a:srgbClr val="152F4E"/>
                </a:solidFill>
                <a:latin typeface="Open Sans"/>
                <a:ea typeface="Open Sans"/>
                <a:cs typeface="Open Sans"/>
              </a:rPr>
              <a:t>PPS</a:t>
            </a:r>
          </a:p>
          <a:p>
            <a:pPr marL="1085850" lvl="1" indent="-171450">
              <a:buFont typeface="Arial" panose="020B0604020202020204" pitchFamily="34" charset="0"/>
              <a:buChar char="•"/>
            </a:pPr>
            <a:r>
              <a:rPr lang="en-US" sz="1200" dirty="0">
                <a:solidFill>
                  <a:srgbClr val="152F4E"/>
                </a:solidFill>
                <a:latin typeface="Open Sans"/>
                <a:ea typeface="Open Sans"/>
                <a:cs typeface="Open Sans"/>
              </a:rPr>
              <a:t>EPS</a:t>
            </a:r>
          </a:p>
          <a:p>
            <a:pPr marL="1085850" lvl="1" indent="-171450">
              <a:buFont typeface="Arial" panose="020B0604020202020204" pitchFamily="34" charset="0"/>
              <a:buChar char="•"/>
            </a:pPr>
            <a:r>
              <a:rPr lang="en-US" sz="1200" dirty="0">
                <a:solidFill>
                  <a:srgbClr val="152F4E"/>
                </a:solidFill>
                <a:latin typeface="Open Sans"/>
                <a:ea typeface="Open Sans"/>
                <a:cs typeface="Open Sans"/>
              </a:rPr>
              <a:t>Automation</a:t>
            </a:r>
            <a:endParaRPr lang="en-US" dirty="0"/>
          </a:p>
          <a:p>
            <a:pPr>
              <a:lnSpc>
                <a:spcPct val="100000"/>
              </a:lnSpc>
            </a:pPr>
            <a:endParaRPr lang="en-US" dirty="0"/>
          </a:p>
          <a:p>
            <a:pPr>
              <a:lnSpc>
                <a:spcPct val="100000"/>
              </a:lnSpc>
            </a:pPr>
            <a:r>
              <a:rPr lang="en-US" dirty="0"/>
              <a:t>Examples already implemented at ALBA: </a:t>
            </a:r>
          </a:p>
          <a:p>
            <a:pPr marL="171450" indent="-171450">
              <a:lnSpc>
                <a:spcPct val="100000"/>
              </a:lnSpc>
              <a:buFont typeface="Arial" panose="020B0604020202020204" pitchFamily="34" charset="0"/>
              <a:buChar char="•"/>
            </a:pPr>
            <a:r>
              <a:rPr lang="en-US" dirty="0"/>
              <a:t>Gas mixture control for ionization cells</a:t>
            </a:r>
          </a:p>
          <a:p>
            <a:pPr marL="171450" indent="-171450">
              <a:lnSpc>
                <a:spcPct val="100000"/>
              </a:lnSpc>
              <a:buFont typeface="Arial" panose="020B0604020202020204" pitchFamily="34" charset="0"/>
              <a:buChar char="•"/>
            </a:pPr>
            <a:r>
              <a:rPr lang="en-US" dirty="0"/>
              <a:t>Helium recovery system</a:t>
            </a:r>
          </a:p>
        </p:txBody>
      </p:sp>
      <p:pic>
        <p:nvPicPr>
          <p:cNvPr id="6" name="Picture 5" descr="A screenshot of a computer&#10;&#10;Description automatically generated">
            <a:extLst>
              <a:ext uri="{FF2B5EF4-FFF2-40B4-BE49-F238E27FC236}">
                <a16:creationId xmlns:a16="http://schemas.microsoft.com/office/drawing/2014/main" id="{28C80943-0C11-E177-B74D-1E0DC568281E}"/>
              </a:ext>
            </a:extLst>
          </p:cNvPr>
          <p:cNvPicPr>
            <a:picLocks noChangeAspect="1"/>
          </p:cNvPicPr>
          <p:nvPr/>
        </p:nvPicPr>
        <p:blipFill>
          <a:blip r:embed="rId2"/>
          <a:stretch>
            <a:fillRect/>
          </a:stretch>
        </p:blipFill>
        <p:spPr>
          <a:xfrm>
            <a:off x="6288273" y="-1"/>
            <a:ext cx="5903728" cy="3354873"/>
          </a:xfrm>
          <a:prstGeom prst="rect">
            <a:avLst/>
          </a:prstGeom>
        </p:spPr>
      </p:pic>
      <p:pic>
        <p:nvPicPr>
          <p:cNvPr id="9" name="Picture 8" descr="A screenshot of a computer flowchart&#10;&#10;Description automatically generated">
            <a:extLst>
              <a:ext uri="{FF2B5EF4-FFF2-40B4-BE49-F238E27FC236}">
                <a16:creationId xmlns:a16="http://schemas.microsoft.com/office/drawing/2014/main" id="{7E6DBDAC-3D9C-5CE2-76DE-6FE893A9490F}"/>
              </a:ext>
            </a:extLst>
          </p:cNvPr>
          <p:cNvPicPr>
            <a:picLocks noChangeAspect="1"/>
          </p:cNvPicPr>
          <p:nvPr/>
        </p:nvPicPr>
        <p:blipFill>
          <a:blip r:embed="rId3"/>
          <a:stretch>
            <a:fillRect/>
          </a:stretch>
        </p:blipFill>
        <p:spPr>
          <a:xfrm>
            <a:off x="9278532" y="2752435"/>
            <a:ext cx="2913467" cy="4105565"/>
          </a:xfrm>
          <a:prstGeom prst="rect">
            <a:avLst/>
          </a:prstGeom>
        </p:spPr>
      </p:pic>
      <p:sp>
        <p:nvSpPr>
          <p:cNvPr id="13" name="Marcador de texto 5">
            <a:extLst>
              <a:ext uri="{FF2B5EF4-FFF2-40B4-BE49-F238E27FC236}">
                <a16:creationId xmlns:a16="http://schemas.microsoft.com/office/drawing/2014/main" id="{CB1A315C-E319-12C9-9E87-372EBC2EAEB6}"/>
              </a:ext>
            </a:extLst>
          </p:cNvPr>
          <p:cNvSpPr txBox="1">
            <a:spLocks/>
          </p:cNvSpPr>
          <p:nvPr/>
        </p:nvSpPr>
        <p:spPr bwMode="auto">
          <a:xfrm>
            <a:off x="905995" y="5380321"/>
            <a:ext cx="4223789" cy="753498"/>
          </a:xfrm>
          <a:prstGeom prst="rect">
            <a:avLst/>
          </a:prstGeom>
          <a:noFill/>
          <a:ln w="28575">
            <a:solidFill>
              <a:srgbClr val="0070C0"/>
            </a:solidFill>
          </a:ln>
        </p:spPr>
        <p:txBody>
          <a:bodyPr spcFirstLastPara="1" wrap="square" lIns="91425" tIns="45700" rIns="91425" bIns="45700" anchor="t" anchorCtr="0">
            <a:normAutofit lnSpcReduction="10000"/>
          </a:bodyPr>
          <a:lstStyle>
            <a:defPPr marR="0" lvl="0" algn="l">
              <a:lnSpc>
                <a:spcPct val="100000"/>
              </a:lnSpc>
              <a:spcBef>
                <a:spcPts val="0"/>
              </a:spcBef>
              <a:spcAft>
                <a:spcPts val="0"/>
              </a:spcAft>
            </a:defPPr>
            <a:lvl1pPr marL="0" marR="0" lvl="0" indent="0" algn="l">
              <a:lnSpc>
                <a:spcPct val="100000"/>
              </a:lnSpc>
              <a:spcBef>
                <a:spcPts val="0"/>
              </a:spcBef>
              <a:spcAft>
                <a:spcPts val="0"/>
              </a:spcAft>
              <a:buClr>
                <a:srgbClr val="152F4E"/>
              </a:buClr>
              <a:buSzPts val="1600"/>
              <a:buFont typeface="Arial"/>
              <a:buNone/>
              <a:defRPr sz="1600" b="0" i="0" u="none" strike="noStrike" cap="none">
                <a:solidFill>
                  <a:srgbClr val="152F4E"/>
                </a:solidFill>
                <a:latin typeface="Outfit"/>
                <a:ea typeface="Outfit"/>
                <a:cs typeface="Outfit"/>
              </a:defRPr>
            </a:lvl1pPr>
            <a:lvl2pPr marL="914400" marR="0" lvl="1" indent="-228600" algn="l">
              <a:lnSpc>
                <a:spcPct val="90000"/>
              </a:lnSpc>
              <a:spcBef>
                <a:spcPts val="500"/>
              </a:spcBef>
              <a:spcAft>
                <a:spcPts val="0"/>
              </a:spcAft>
              <a:buClr>
                <a:schemeClr val="dk1"/>
              </a:buClr>
              <a:buSzPts val="1800"/>
              <a:buFont typeface="Arial"/>
              <a:buNone/>
              <a:defRPr sz="1400" b="0" i="0" u="none" strike="noStrike" cap="none">
                <a:solidFill>
                  <a:srgbClr val="000000"/>
                </a:solidFill>
                <a:latin typeface="Arial"/>
                <a:ea typeface="Arial"/>
                <a:cs typeface="Arial"/>
              </a:defRPr>
            </a:lvl2pPr>
            <a:lvl3pPr marL="1371600" marR="0" lvl="2" indent="-342900" algn="l">
              <a:lnSpc>
                <a:spcPct val="90000"/>
              </a:lnSpc>
              <a:spcBef>
                <a:spcPts val="500"/>
              </a:spcBef>
              <a:spcAft>
                <a:spcPts val="0"/>
              </a:spcAft>
              <a:buClr>
                <a:schemeClr val="dk1"/>
              </a:buClr>
              <a:buSzPts val="1800"/>
              <a:buFont typeface="Arial"/>
              <a:buChar char="•"/>
              <a:defRPr sz="1400" b="0" i="0" u="none" strike="noStrike" cap="none">
                <a:solidFill>
                  <a:srgbClr val="000000"/>
                </a:solidFill>
                <a:latin typeface="Arial"/>
                <a:ea typeface="Arial"/>
                <a:cs typeface="Arial"/>
              </a:defRPr>
            </a:lvl3pPr>
            <a:lvl4pPr marL="1828800" marR="0" lvl="3" indent="-342900" algn="l">
              <a:lnSpc>
                <a:spcPct val="90000"/>
              </a:lnSpc>
              <a:spcBef>
                <a:spcPts val="500"/>
              </a:spcBef>
              <a:spcAft>
                <a:spcPts val="0"/>
              </a:spcAft>
              <a:buClr>
                <a:schemeClr val="dk1"/>
              </a:buClr>
              <a:buSzPts val="1800"/>
              <a:buFont typeface="Arial"/>
              <a:buChar char="•"/>
              <a:defRPr sz="1400" b="0" i="0" u="none" strike="noStrike" cap="none">
                <a:solidFill>
                  <a:srgbClr val="000000"/>
                </a:solidFill>
                <a:latin typeface="Arial"/>
                <a:ea typeface="Arial"/>
                <a:cs typeface="Arial"/>
              </a:defRPr>
            </a:lvl4pPr>
            <a:lvl5pPr marL="2286000" marR="0" lvl="4" indent="-342900" algn="l">
              <a:lnSpc>
                <a:spcPct val="90000"/>
              </a:lnSpc>
              <a:spcBef>
                <a:spcPts val="500"/>
              </a:spcBef>
              <a:spcAft>
                <a:spcPts val="0"/>
              </a:spcAft>
              <a:buClr>
                <a:schemeClr val="dk1"/>
              </a:buClr>
              <a:buSzPts val="1800"/>
              <a:buFont typeface="Arial"/>
              <a:buChar char="•"/>
              <a:defRPr sz="1400" b="0" i="0" u="none" strike="noStrike" cap="none">
                <a:solidFill>
                  <a:srgbClr val="000000"/>
                </a:solidFill>
                <a:latin typeface="Arial"/>
                <a:ea typeface="Arial"/>
                <a:cs typeface="Arial"/>
              </a:defRPr>
            </a:lvl5pPr>
            <a:lvl6pPr marL="2743200" marR="0" lvl="5" indent="-342900" algn="l">
              <a:lnSpc>
                <a:spcPct val="90000"/>
              </a:lnSpc>
              <a:spcBef>
                <a:spcPts val="500"/>
              </a:spcBef>
              <a:spcAft>
                <a:spcPts val="0"/>
              </a:spcAft>
              <a:buClr>
                <a:schemeClr val="dk1"/>
              </a:buClr>
              <a:buSzPts val="1800"/>
              <a:buFont typeface="Arial"/>
              <a:buChar char="•"/>
              <a:defRPr sz="1400" b="0" i="0" u="none" strike="noStrike" cap="none">
                <a:solidFill>
                  <a:srgbClr val="000000"/>
                </a:solidFill>
                <a:latin typeface="Arial"/>
                <a:ea typeface="Arial"/>
                <a:cs typeface="Arial"/>
              </a:defRPr>
            </a:lvl6pPr>
            <a:lvl7pPr marL="3200400" marR="0" lvl="6" indent="-342900" algn="l">
              <a:lnSpc>
                <a:spcPct val="90000"/>
              </a:lnSpc>
              <a:spcBef>
                <a:spcPts val="500"/>
              </a:spcBef>
              <a:spcAft>
                <a:spcPts val="0"/>
              </a:spcAft>
              <a:buClr>
                <a:schemeClr val="dk1"/>
              </a:buClr>
              <a:buSzPts val="1800"/>
              <a:buFont typeface="Arial"/>
              <a:buChar char="•"/>
              <a:defRPr sz="1400" b="0" i="0" u="none" strike="noStrike" cap="none">
                <a:solidFill>
                  <a:srgbClr val="000000"/>
                </a:solidFill>
                <a:latin typeface="Arial"/>
                <a:ea typeface="Arial"/>
                <a:cs typeface="Arial"/>
              </a:defRPr>
            </a:lvl7pPr>
            <a:lvl8pPr marL="3657600" marR="0" lvl="7" indent="-342900" algn="l">
              <a:lnSpc>
                <a:spcPct val="90000"/>
              </a:lnSpc>
              <a:spcBef>
                <a:spcPts val="500"/>
              </a:spcBef>
              <a:spcAft>
                <a:spcPts val="0"/>
              </a:spcAft>
              <a:buClr>
                <a:schemeClr val="dk1"/>
              </a:buClr>
              <a:buSzPts val="1800"/>
              <a:buFont typeface="Arial"/>
              <a:buChar char="•"/>
              <a:defRPr sz="1400" b="0" i="0" u="none" strike="noStrike" cap="none">
                <a:solidFill>
                  <a:srgbClr val="000000"/>
                </a:solidFill>
                <a:latin typeface="Arial"/>
                <a:ea typeface="Arial"/>
                <a:cs typeface="Arial"/>
              </a:defRPr>
            </a:lvl8pPr>
            <a:lvl9pPr marL="4114800" marR="0" lvl="8" indent="-342900" algn="l">
              <a:lnSpc>
                <a:spcPct val="90000"/>
              </a:lnSpc>
              <a:spcBef>
                <a:spcPts val="500"/>
              </a:spcBef>
              <a:spcAft>
                <a:spcPts val="0"/>
              </a:spcAft>
              <a:buClr>
                <a:schemeClr val="dk1"/>
              </a:buClr>
              <a:buSzPts val="1800"/>
              <a:buFont typeface="Arial"/>
              <a:buChar char="•"/>
              <a:defRPr sz="1400" b="0" i="0" u="none" strike="noStrike" cap="none">
                <a:solidFill>
                  <a:srgbClr val="000000"/>
                </a:solidFill>
                <a:latin typeface="Arial"/>
                <a:ea typeface="Arial"/>
                <a:cs typeface="Arial"/>
              </a:defRPr>
            </a:lvl9pPr>
          </a:lstStyle>
          <a:p>
            <a:r>
              <a:rPr lang="es-ES" dirty="0">
                <a:solidFill>
                  <a:srgbClr val="00CC99"/>
                </a:solidFill>
                <a:hlinkClick r:id="rId4" action="ppaction://hlinksldjump"/>
              </a:rPr>
              <a:t>Hierarchy </a:t>
            </a:r>
            <a:r>
              <a:rPr lang="es-ES" dirty="0" err="1">
                <a:solidFill>
                  <a:srgbClr val="00CC99"/>
                </a:solidFill>
                <a:hlinkClick r:id="rId4" action="ppaction://hlinksldjump"/>
              </a:rPr>
              <a:t>between</a:t>
            </a:r>
            <a:r>
              <a:rPr lang="es-ES" dirty="0">
                <a:solidFill>
                  <a:srgbClr val="00CC99"/>
                </a:solidFill>
                <a:hlinkClick r:id="rId4" action="ppaction://hlinksldjump"/>
              </a:rPr>
              <a:t> PPS, EPS and </a:t>
            </a:r>
            <a:r>
              <a:rPr lang="es-ES" dirty="0" err="1">
                <a:solidFill>
                  <a:srgbClr val="00CC99"/>
                </a:solidFill>
                <a:hlinkClick r:id="rId4" action="ppaction://hlinksldjump"/>
              </a:rPr>
              <a:t>Automation</a:t>
            </a:r>
            <a:r>
              <a:rPr lang="es-ES" dirty="0">
                <a:solidFill>
                  <a:srgbClr val="00CC99"/>
                </a:solidFill>
                <a:hlinkClick r:id="rId4" action="ppaction://hlinksldjump"/>
              </a:rPr>
              <a:t> ?</a:t>
            </a:r>
          </a:p>
          <a:p>
            <a:pPr marL="171450" indent="-171450">
              <a:buFont typeface="Arial" panose="020B0604020202020204" pitchFamily="34" charset="0"/>
              <a:buChar char="•"/>
            </a:pPr>
            <a:r>
              <a:rPr lang="es-ES" dirty="0">
                <a:solidFill>
                  <a:srgbClr val="00CC99"/>
                </a:solidFill>
                <a:hlinkClick r:id="rId4" action="ppaction://hlinksldjump"/>
              </a:rPr>
              <a:t>Share hardware (</a:t>
            </a:r>
            <a:r>
              <a:rPr lang="es-ES" dirty="0" err="1">
                <a:solidFill>
                  <a:srgbClr val="00CC99"/>
                </a:solidFill>
                <a:hlinkClick r:id="rId4" action="ppaction://hlinksldjump"/>
              </a:rPr>
              <a:t>CPUs</a:t>
            </a:r>
            <a:r>
              <a:rPr lang="es-ES" dirty="0">
                <a:solidFill>
                  <a:srgbClr val="00CC99"/>
                </a:solidFill>
                <a:hlinkClick r:id="rId4" action="ppaction://hlinksldjump"/>
              </a:rPr>
              <a:t>, </a:t>
            </a:r>
            <a:r>
              <a:rPr lang="es-ES" dirty="0" err="1">
                <a:solidFill>
                  <a:srgbClr val="00CC99"/>
                </a:solidFill>
                <a:hlinkClick r:id="rId4" action="ppaction://hlinksldjump"/>
              </a:rPr>
              <a:t>sensors</a:t>
            </a:r>
            <a:r>
              <a:rPr lang="es-ES" dirty="0">
                <a:solidFill>
                  <a:srgbClr val="00CC99"/>
                </a:solidFill>
                <a:hlinkClick r:id="rId4" action="ppaction://hlinksldjump"/>
              </a:rPr>
              <a:t> y </a:t>
            </a:r>
            <a:r>
              <a:rPr lang="es-ES" dirty="0" err="1">
                <a:solidFill>
                  <a:srgbClr val="00CC99"/>
                </a:solidFill>
                <a:hlinkClick r:id="rId4" action="ppaction://hlinksldjump"/>
              </a:rPr>
              <a:t>actuators</a:t>
            </a:r>
            <a:r>
              <a:rPr lang="es-ES" dirty="0">
                <a:solidFill>
                  <a:srgbClr val="00CC99"/>
                </a:solidFill>
                <a:hlinkClick r:id="rId4" action="ppaction://hlinksldjump"/>
              </a:rPr>
              <a:t>)</a:t>
            </a:r>
          </a:p>
          <a:p>
            <a:pPr marL="171450" indent="-171450">
              <a:buFont typeface="Arial" panose="020B0604020202020204" pitchFamily="34" charset="0"/>
              <a:buChar char="•"/>
            </a:pPr>
            <a:r>
              <a:rPr lang="es-ES" dirty="0">
                <a:solidFill>
                  <a:srgbClr val="00CC99"/>
                </a:solidFill>
                <a:hlinkClick r:id="rId4" action="ppaction://hlinksldjump"/>
              </a:rPr>
              <a:t>Software </a:t>
            </a:r>
            <a:r>
              <a:rPr lang="es-ES" dirty="0" err="1">
                <a:solidFill>
                  <a:srgbClr val="00CC99"/>
                </a:solidFill>
                <a:hlinkClick r:id="rId4" action="ppaction://hlinksldjump"/>
              </a:rPr>
              <a:t>discrimination</a:t>
            </a:r>
            <a:r>
              <a:rPr lang="es-ES" dirty="0">
                <a:solidFill>
                  <a:srgbClr val="00CC99"/>
                </a:solidFill>
                <a:hlinkClick r:id="rId4" action="ppaction://hlinksldjump"/>
              </a:rPr>
              <a:t> (</a:t>
            </a:r>
            <a:r>
              <a:rPr lang="es-ES" dirty="0" err="1">
                <a:solidFill>
                  <a:srgbClr val="00CC99"/>
                </a:solidFill>
                <a:hlinkClick r:id="rId4" action="ppaction://hlinksldjump"/>
              </a:rPr>
              <a:t>Diagnostics</a:t>
            </a:r>
            <a:r>
              <a:rPr lang="es-ES" dirty="0">
                <a:solidFill>
                  <a:srgbClr val="00CC99"/>
                </a:solidFill>
                <a:hlinkClick r:id="rId4" action="ppaction://hlinksldjump"/>
              </a:rPr>
              <a:t>)</a:t>
            </a:r>
            <a:endParaRPr lang="es-ES" dirty="0">
              <a:solidFill>
                <a:srgbClr val="00CC99"/>
              </a:solidFill>
            </a:endParaRPr>
          </a:p>
          <a:p>
            <a:pPr>
              <a:defRPr/>
            </a:pPr>
            <a:endParaRPr lang="en-US" dirty="0">
              <a:solidFill>
                <a:srgbClr val="00CC99"/>
              </a:solidFill>
            </a:endParaRPr>
          </a:p>
        </p:txBody>
      </p:sp>
      <p:pic>
        <p:nvPicPr>
          <p:cNvPr id="3" name="Picture 2">
            <a:extLst>
              <a:ext uri="{FF2B5EF4-FFF2-40B4-BE49-F238E27FC236}">
                <a16:creationId xmlns:a16="http://schemas.microsoft.com/office/drawing/2014/main" id="{76E7A2D7-B5C8-E91B-4DC7-4FB87A7D07D7}"/>
              </a:ext>
            </a:extLst>
          </p:cNvPr>
          <p:cNvPicPr>
            <a:picLocks noChangeAspect="1"/>
          </p:cNvPicPr>
          <p:nvPr/>
        </p:nvPicPr>
        <p:blipFill>
          <a:blip r:embed="rId5"/>
          <a:stretch>
            <a:fillRect/>
          </a:stretch>
        </p:blipFill>
        <p:spPr>
          <a:xfrm>
            <a:off x="5365630" y="3539487"/>
            <a:ext cx="3742762" cy="2145947"/>
          </a:xfrm>
          <a:prstGeom prst="rect">
            <a:avLst/>
          </a:prstGeom>
        </p:spPr>
      </p:pic>
    </p:spTree>
    <p:extLst>
      <p:ext uri="{BB962C8B-B14F-4D97-AF65-F5344CB8AC3E}">
        <p14:creationId xmlns:p14="http://schemas.microsoft.com/office/powerpoint/2010/main" val="326403294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pic>
        <p:nvPicPr>
          <p:cNvPr id="12" name="Picture 11">
            <a:extLst>
              <a:ext uri="{FF2B5EF4-FFF2-40B4-BE49-F238E27FC236}">
                <a16:creationId xmlns:a16="http://schemas.microsoft.com/office/drawing/2014/main" id="{22CA3701-D491-5628-2336-96351F912A45}"/>
              </a:ext>
            </a:extLst>
          </p:cNvPr>
          <p:cNvPicPr>
            <a:picLocks noChangeAspect="1"/>
          </p:cNvPicPr>
          <p:nvPr/>
        </p:nvPicPr>
        <p:blipFill>
          <a:blip r:embed="rId3"/>
          <a:stretch>
            <a:fillRect/>
          </a:stretch>
        </p:blipFill>
        <p:spPr>
          <a:xfrm>
            <a:off x="9578712" y="259691"/>
            <a:ext cx="1269680" cy="1521446"/>
          </a:xfrm>
          <a:prstGeom prst="rect">
            <a:avLst/>
          </a:prstGeom>
        </p:spPr>
      </p:pic>
      <p:grpSp>
        <p:nvGrpSpPr>
          <p:cNvPr id="7" name="Group 3">
            <a:extLst>
              <a:ext uri="{FF2B5EF4-FFF2-40B4-BE49-F238E27FC236}">
                <a16:creationId xmlns:a16="http://schemas.microsoft.com/office/drawing/2014/main" id="{EB28DEC4-E2A9-C0E7-3578-14DA2E3E7081}"/>
              </a:ext>
            </a:extLst>
          </p:cNvPr>
          <p:cNvGrpSpPr>
            <a:grpSpLocks/>
          </p:cNvGrpSpPr>
          <p:nvPr/>
        </p:nvGrpSpPr>
        <p:grpSpPr bwMode="auto">
          <a:xfrm>
            <a:off x="6552186" y="2339022"/>
            <a:ext cx="1584325" cy="320823"/>
            <a:chOff x="182" y="738"/>
            <a:chExt cx="998" cy="872"/>
          </a:xfrm>
          <a:solidFill>
            <a:srgbClr val="92D050"/>
          </a:solidFill>
        </p:grpSpPr>
        <p:sp>
          <p:nvSpPr>
            <p:cNvPr id="8" name="Rectangle 4">
              <a:extLst>
                <a:ext uri="{FF2B5EF4-FFF2-40B4-BE49-F238E27FC236}">
                  <a16:creationId xmlns:a16="http://schemas.microsoft.com/office/drawing/2014/main" id="{FE64CDED-C170-6340-582C-F835E03820F1}"/>
                </a:ext>
              </a:extLst>
            </p:cNvPr>
            <p:cNvSpPr>
              <a:spLocks noChangeArrowheads="1"/>
            </p:cNvSpPr>
            <p:nvPr/>
          </p:nvSpPr>
          <p:spPr bwMode="auto">
            <a:xfrm>
              <a:off x="182" y="738"/>
              <a:ext cx="998" cy="726"/>
            </a:xfrm>
            <a:prstGeom prst="rect">
              <a:avLst/>
            </a:prstGeom>
            <a:grp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2000">
                  <a:solidFill>
                    <a:schemeClr val="tx1"/>
                  </a:solidFill>
                  <a:latin typeface="Arial" panose="020B0604020202020204" pitchFamily="34" charset="0"/>
                </a:defRPr>
              </a:lvl1pPr>
              <a:lvl2pPr marL="742950" indent="-285750" eaLnBrk="0" hangingPunct="0">
                <a:defRPr sz="2000">
                  <a:solidFill>
                    <a:schemeClr val="tx1"/>
                  </a:solidFill>
                  <a:latin typeface="Arial" panose="020B0604020202020204" pitchFamily="34" charset="0"/>
                </a:defRPr>
              </a:lvl2pPr>
              <a:lvl3pPr marL="1143000" indent="-228600" eaLnBrk="0" hangingPunct="0">
                <a:defRPr sz="2000">
                  <a:solidFill>
                    <a:schemeClr val="tx1"/>
                  </a:solidFill>
                  <a:latin typeface="Arial" panose="020B0604020202020204" pitchFamily="34" charset="0"/>
                </a:defRPr>
              </a:lvl3pPr>
              <a:lvl4pPr marL="1600200" indent="-228600" eaLnBrk="0" hangingPunct="0">
                <a:defRPr sz="2000">
                  <a:solidFill>
                    <a:schemeClr val="tx1"/>
                  </a:solidFill>
                  <a:latin typeface="Arial" panose="020B0604020202020204" pitchFamily="34" charset="0"/>
                </a:defRPr>
              </a:lvl4pPr>
              <a:lvl5pPr marL="2057400" indent="-228600" eaLnBrk="0" hangingPunct="0">
                <a:defRPr sz="2000">
                  <a:solidFill>
                    <a:schemeClr val="tx1"/>
                  </a:solidFill>
                  <a:latin typeface="Arial" panose="020B0604020202020204" pitchFamily="34" charset="0"/>
                </a:defRPr>
              </a:lvl5pPr>
              <a:lvl6pPr marL="2514600" indent="-228600" eaLnBrk="0" fontAlgn="base" hangingPunct="0">
                <a:spcBef>
                  <a:spcPct val="0"/>
                </a:spcBef>
                <a:spcAft>
                  <a:spcPct val="0"/>
                </a:spcAft>
                <a:defRPr sz="2000">
                  <a:solidFill>
                    <a:schemeClr val="tx1"/>
                  </a:solidFill>
                  <a:latin typeface="Arial" panose="020B0604020202020204" pitchFamily="34" charset="0"/>
                </a:defRPr>
              </a:lvl6pPr>
              <a:lvl7pPr marL="2971800" indent="-228600" eaLnBrk="0" fontAlgn="base" hangingPunct="0">
                <a:spcBef>
                  <a:spcPct val="0"/>
                </a:spcBef>
                <a:spcAft>
                  <a:spcPct val="0"/>
                </a:spcAft>
                <a:defRPr sz="2000">
                  <a:solidFill>
                    <a:schemeClr val="tx1"/>
                  </a:solidFill>
                  <a:latin typeface="Arial" panose="020B0604020202020204" pitchFamily="34" charset="0"/>
                </a:defRPr>
              </a:lvl7pPr>
              <a:lvl8pPr marL="3429000" indent="-228600" eaLnBrk="0" fontAlgn="base" hangingPunct="0">
                <a:spcBef>
                  <a:spcPct val="0"/>
                </a:spcBef>
                <a:spcAft>
                  <a:spcPct val="0"/>
                </a:spcAft>
                <a:defRPr sz="2000">
                  <a:solidFill>
                    <a:schemeClr val="tx1"/>
                  </a:solidFill>
                  <a:latin typeface="Arial" panose="020B0604020202020204" pitchFamily="34" charset="0"/>
                </a:defRPr>
              </a:lvl8pPr>
              <a:lvl9pPr marL="3886200" indent="-228600" eaLnBrk="0" fontAlgn="base" hangingPunct="0">
                <a:spcBef>
                  <a:spcPct val="0"/>
                </a:spcBef>
                <a:spcAft>
                  <a:spcPct val="0"/>
                </a:spcAft>
                <a:defRPr sz="2000">
                  <a:solidFill>
                    <a:schemeClr val="tx1"/>
                  </a:solidFill>
                  <a:latin typeface="Arial" panose="020B0604020202020204" pitchFamily="34" charset="0"/>
                </a:defRPr>
              </a:lvl9pPr>
            </a:lstStyle>
            <a:p>
              <a:pPr eaLnBrk="1" hangingPunct="1"/>
              <a:endParaRPr lang="en-US" altLang="es-ES"/>
            </a:p>
          </p:txBody>
        </p:sp>
        <p:sp>
          <p:nvSpPr>
            <p:cNvPr id="9" name="Text Box 5">
              <a:extLst>
                <a:ext uri="{FF2B5EF4-FFF2-40B4-BE49-F238E27FC236}">
                  <a16:creationId xmlns:a16="http://schemas.microsoft.com/office/drawing/2014/main" id="{E0F549AA-CCB5-2ADD-3E80-CA884E439D1C}"/>
                </a:ext>
              </a:extLst>
            </p:cNvPr>
            <p:cNvSpPr txBox="1">
              <a:spLocks noChangeArrowheads="1"/>
            </p:cNvSpPr>
            <p:nvPr/>
          </p:nvSpPr>
          <p:spPr bwMode="auto">
            <a:xfrm>
              <a:off x="272" y="773"/>
              <a:ext cx="817" cy="837"/>
            </a:xfrm>
            <a:prstGeom prst="rect">
              <a:avLst/>
            </a:prstGeom>
            <a:grp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1006475" eaLnBrk="0" hangingPunct="0">
                <a:defRPr sz="2000">
                  <a:solidFill>
                    <a:schemeClr val="tx1"/>
                  </a:solidFill>
                  <a:latin typeface="Arial" panose="020B0604020202020204" pitchFamily="34" charset="0"/>
                </a:defRPr>
              </a:lvl1pPr>
              <a:lvl2pPr marL="742950" indent="-285750" defTabSz="1006475" eaLnBrk="0" hangingPunct="0">
                <a:defRPr sz="2000">
                  <a:solidFill>
                    <a:schemeClr val="tx1"/>
                  </a:solidFill>
                  <a:latin typeface="Arial" panose="020B0604020202020204" pitchFamily="34" charset="0"/>
                </a:defRPr>
              </a:lvl2pPr>
              <a:lvl3pPr marL="1143000" indent="-228600" defTabSz="1006475" eaLnBrk="0" hangingPunct="0">
                <a:defRPr sz="2000">
                  <a:solidFill>
                    <a:schemeClr val="tx1"/>
                  </a:solidFill>
                  <a:latin typeface="Arial" panose="020B0604020202020204" pitchFamily="34" charset="0"/>
                </a:defRPr>
              </a:lvl3pPr>
              <a:lvl4pPr marL="1600200" indent="-228600" defTabSz="1006475" eaLnBrk="0" hangingPunct="0">
                <a:defRPr sz="2000">
                  <a:solidFill>
                    <a:schemeClr val="tx1"/>
                  </a:solidFill>
                  <a:latin typeface="Arial" panose="020B0604020202020204" pitchFamily="34" charset="0"/>
                </a:defRPr>
              </a:lvl4pPr>
              <a:lvl5pPr marL="2057400" indent="-228600" defTabSz="1006475" eaLnBrk="0" hangingPunct="0">
                <a:defRPr sz="2000">
                  <a:solidFill>
                    <a:schemeClr val="tx1"/>
                  </a:solidFill>
                  <a:latin typeface="Arial" panose="020B0604020202020204" pitchFamily="34" charset="0"/>
                </a:defRPr>
              </a:lvl5pPr>
              <a:lvl6pPr marL="2514600" indent="-228600" defTabSz="1006475" eaLnBrk="0" fontAlgn="base" hangingPunct="0">
                <a:spcBef>
                  <a:spcPct val="0"/>
                </a:spcBef>
                <a:spcAft>
                  <a:spcPct val="0"/>
                </a:spcAft>
                <a:defRPr sz="2000">
                  <a:solidFill>
                    <a:schemeClr val="tx1"/>
                  </a:solidFill>
                  <a:latin typeface="Arial" panose="020B0604020202020204" pitchFamily="34" charset="0"/>
                </a:defRPr>
              </a:lvl6pPr>
              <a:lvl7pPr marL="2971800" indent="-228600" defTabSz="1006475" eaLnBrk="0" fontAlgn="base" hangingPunct="0">
                <a:spcBef>
                  <a:spcPct val="0"/>
                </a:spcBef>
                <a:spcAft>
                  <a:spcPct val="0"/>
                </a:spcAft>
                <a:defRPr sz="2000">
                  <a:solidFill>
                    <a:schemeClr val="tx1"/>
                  </a:solidFill>
                  <a:latin typeface="Arial" panose="020B0604020202020204" pitchFamily="34" charset="0"/>
                </a:defRPr>
              </a:lvl7pPr>
              <a:lvl8pPr marL="3429000" indent="-228600" defTabSz="1006475" eaLnBrk="0" fontAlgn="base" hangingPunct="0">
                <a:spcBef>
                  <a:spcPct val="0"/>
                </a:spcBef>
                <a:spcAft>
                  <a:spcPct val="0"/>
                </a:spcAft>
                <a:defRPr sz="2000">
                  <a:solidFill>
                    <a:schemeClr val="tx1"/>
                  </a:solidFill>
                  <a:latin typeface="Arial" panose="020B0604020202020204" pitchFamily="34" charset="0"/>
                </a:defRPr>
              </a:lvl8pPr>
              <a:lvl9pPr marL="3886200" indent="-228600" defTabSz="1006475" eaLnBrk="0" fontAlgn="base" hangingPunct="0">
                <a:spcBef>
                  <a:spcPct val="0"/>
                </a:spcBef>
                <a:spcAft>
                  <a:spcPct val="0"/>
                </a:spcAft>
                <a:defRPr sz="2000">
                  <a:solidFill>
                    <a:schemeClr val="tx1"/>
                  </a:solidFill>
                  <a:latin typeface="Arial" panose="020B0604020202020204" pitchFamily="34" charset="0"/>
                </a:defRPr>
              </a:lvl9pPr>
            </a:lstStyle>
            <a:p>
              <a:pPr algn="ctr" eaLnBrk="1" hangingPunct="1">
                <a:spcBef>
                  <a:spcPct val="50000"/>
                </a:spcBef>
              </a:pPr>
              <a:r>
                <a:rPr lang="en-US" altLang="es-ES" sz="1400" b="1" dirty="0" err="1"/>
                <a:t>AlbaPLC</a:t>
              </a:r>
              <a:r>
                <a:rPr lang="en-US" altLang="es-ES" sz="1400" b="1" dirty="0"/>
                <a:t> DS</a:t>
              </a:r>
            </a:p>
          </p:txBody>
        </p:sp>
      </p:grpSp>
      <p:pic>
        <p:nvPicPr>
          <p:cNvPr id="11" name="Picture 10">
            <a:extLst>
              <a:ext uri="{FF2B5EF4-FFF2-40B4-BE49-F238E27FC236}">
                <a16:creationId xmlns:a16="http://schemas.microsoft.com/office/drawing/2014/main" id="{09F1CEA9-5C2D-427A-8E04-B29267D24265}"/>
              </a:ext>
            </a:extLst>
          </p:cNvPr>
          <p:cNvPicPr>
            <a:picLocks noChangeAspect="1"/>
          </p:cNvPicPr>
          <p:nvPr/>
        </p:nvPicPr>
        <p:blipFill>
          <a:blip r:embed="rId4"/>
          <a:stretch>
            <a:fillRect/>
          </a:stretch>
        </p:blipFill>
        <p:spPr>
          <a:xfrm>
            <a:off x="1015202" y="3500841"/>
            <a:ext cx="2887878" cy="1600040"/>
          </a:xfrm>
          <a:prstGeom prst="rect">
            <a:avLst/>
          </a:prstGeom>
        </p:spPr>
      </p:pic>
      <p:grpSp>
        <p:nvGrpSpPr>
          <p:cNvPr id="24" name="Group 39">
            <a:extLst>
              <a:ext uri="{FF2B5EF4-FFF2-40B4-BE49-F238E27FC236}">
                <a16:creationId xmlns:a16="http://schemas.microsoft.com/office/drawing/2014/main" id="{3EA6698C-B23D-C5A5-9961-36B732C96A1B}"/>
              </a:ext>
            </a:extLst>
          </p:cNvPr>
          <p:cNvGrpSpPr>
            <a:grpSpLocks/>
          </p:cNvGrpSpPr>
          <p:nvPr/>
        </p:nvGrpSpPr>
        <p:grpSpPr bwMode="auto">
          <a:xfrm>
            <a:off x="2169098" y="5038168"/>
            <a:ext cx="1296987" cy="860425"/>
            <a:chOff x="2041" y="3284"/>
            <a:chExt cx="817" cy="542"/>
          </a:xfrm>
        </p:grpSpPr>
        <p:sp>
          <p:nvSpPr>
            <p:cNvPr id="25" name="Text Box 40">
              <a:extLst>
                <a:ext uri="{FF2B5EF4-FFF2-40B4-BE49-F238E27FC236}">
                  <a16:creationId xmlns:a16="http://schemas.microsoft.com/office/drawing/2014/main" id="{77AC56B2-DB40-E672-7C49-9FE096BD2F99}"/>
                </a:ext>
              </a:extLst>
            </p:cNvPr>
            <p:cNvSpPr txBox="1">
              <a:spLocks noChangeArrowheads="1"/>
            </p:cNvSpPr>
            <p:nvPr/>
          </p:nvSpPr>
          <p:spPr bwMode="auto">
            <a:xfrm>
              <a:off x="2041" y="3496"/>
              <a:ext cx="817" cy="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1006475" eaLnBrk="0" hangingPunct="0">
                <a:defRPr sz="2000">
                  <a:solidFill>
                    <a:schemeClr val="tx1"/>
                  </a:solidFill>
                  <a:latin typeface="Arial" panose="020B0604020202020204" pitchFamily="34" charset="0"/>
                </a:defRPr>
              </a:lvl1pPr>
              <a:lvl2pPr marL="742950" indent="-285750" defTabSz="1006475" eaLnBrk="0" hangingPunct="0">
                <a:defRPr sz="2000">
                  <a:solidFill>
                    <a:schemeClr val="tx1"/>
                  </a:solidFill>
                  <a:latin typeface="Arial" panose="020B0604020202020204" pitchFamily="34" charset="0"/>
                </a:defRPr>
              </a:lvl2pPr>
              <a:lvl3pPr marL="1143000" indent="-228600" defTabSz="1006475" eaLnBrk="0" hangingPunct="0">
                <a:defRPr sz="2000">
                  <a:solidFill>
                    <a:schemeClr val="tx1"/>
                  </a:solidFill>
                  <a:latin typeface="Arial" panose="020B0604020202020204" pitchFamily="34" charset="0"/>
                </a:defRPr>
              </a:lvl3pPr>
              <a:lvl4pPr marL="1600200" indent="-228600" defTabSz="1006475" eaLnBrk="0" hangingPunct="0">
                <a:defRPr sz="2000">
                  <a:solidFill>
                    <a:schemeClr val="tx1"/>
                  </a:solidFill>
                  <a:latin typeface="Arial" panose="020B0604020202020204" pitchFamily="34" charset="0"/>
                </a:defRPr>
              </a:lvl4pPr>
              <a:lvl5pPr marL="2057400" indent="-228600" defTabSz="1006475" eaLnBrk="0" hangingPunct="0">
                <a:defRPr sz="2000">
                  <a:solidFill>
                    <a:schemeClr val="tx1"/>
                  </a:solidFill>
                  <a:latin typeface="Arial" panose="020B0604020202020204" pitchFamily="34" charset="0"/>
                </a:defRPr>
              </a:lvl5pPr>
              <a:lvl6pPr marL="2514600" indent="-228600" defTabSz="1006475" eaLnBrk="0" fontAlgn="base" hangingPunct="0">
                <a:spcBef>
                  <a:spcPct val="0"/>
                </a:spcBef>
                <a:spcAft>
                  <a:spcPct val="0"/>
                </a:spcAft>
                <a:defRPr sz="2000">
                  <a:solidFill>
                    <a:schemeClr val="tx1"/>
                  </a:solidFill>
                  <a:latin typeface="Arial" panose="020B0604020202020204" pitchFamily="34" charset="0"/>
                </a:defRPr>
              </a:lvl6pPr>
              <a:lvl7pPr marL="2971800" indent="-228600" defTabSz="1006475" eaLnBrk="0" fontAlgn="base" hangingPunct="0">
                <a:spcBef>
                  <a:spcPct val="0"/>
                </a:spcBef>
                <a:spcAft>
                  <a:spcPct val="0"/>
                </a:spcAft>
                <a:defRPr sz="2000">
                  <a:solidFill>
                    <a:schemeClr val="tx1"/>
                  </a:solidFill>
                  <a:latin typeface="Arial" panose="020B0604020202020204" pitchFamily="34" charset="0"/>
                </a:defRPr>
              </a:lvl7pPr>
              <a:lvl8pPr marL="3429000" indent="-228600" defTabSz="1006475" eaLnBrk="0" fontAlgn="base" hangingPunct="0">
                <a:spcBef>
                  <a:spcPct val="0"/>
                </a:spcBef>
                <a:spcAft>
                  <a:spcPct val="0"/>
                </a:spcAft>
                <a:defRPr sz="2000">
                  <a:solidFill>
                    <a:schemeClr val="tx1"/>
                  </a:solidFill>
                  <a:latin typeface="Arial" panose="020B0604020202020204" pitchFamily="34" charset="0"/>
                </a:defRPr>
              </a:lvl8pPr>
              <a:lvl9pPr marL="3886200" indent="-228600" defTabSz="1006475" eaLnBrk="0" fontAlgn="base" hangingPunct="0">
                <a:spcBef>
                  <a:spcPct val="0"/>
                </a:spcBef>
                <a:spcAft>
                  <a:spcPct val="0"/>
                </a:spcAft>
                <a:defRPr sz="2000">
                  <a:solidFill>
                    <a:schemeClr val="tx1"/>
                  </a:solidFill>
                  <a:latin typeface="Arial" panose="020B0604020202020204" pitchFamily="34" charset="0"/>
                </a:defRPr>
              </a:lvl9pPr>
            </a:lstStyle>
            <a:p>
              <a:pPr algn="ctr" eaLnBrk="1" hangingPunct="1">
                <a:spcBef>
                  <a:spcPct val="50000"/>
                </a:spcBef>
              </a:pPr>
              <a:r>
                <a:rPr lang="en-US" altLang="es-ES" sz="1200" dirty="0">
                  <a:solidFill>
                    <a:srgbClr val="152F4E"/>
                  </a:solidFill>
                  <a:latin typeface="Open Sans" panose="020B0606030504020204" pitchFamily="34" charset="0"/>
                  <a:ea typeface="Open Sans" panose="020B0606030504020204" pitchFamily="34" charset="0"/>
                  <a:cs typeface="Open Sans" panose="020B0606030504020204" pitchFamily="34" charset="0"/>
                </a:rPr>
                <a:t>Programmer</a:t>
              </a:r>
              <a:r>
                <a:rPr lang="en-US" altLang="es-ES" sz="1600" dirty="0">
                  <a:solidFill>
                    <a:srgbClr val="152F4E"/>
                  </a:solidFill>
                  <a:latin typeface="Outfit"/>
                </a:rPr>
                <a:t> </a:t>
              </a:r>
              <a:r>
                <a:rPr lang="en-US" altLang="es-ES" sz="1200" dirty="0">
                  <a:solidFill>
                    <a:srgbClr val="152F4E"/>
                  </a:solidFill>
                  <a:latin typeface="Open Sans" panose="020B0606030504020204" pitchFamily="34" charset="0"/>
                  <a:ea typeface="Open Sans" panose="020B0606030504020204" pitchFamily="34" charset="0"/>
                  <a:cs typeface="Open Sans" panose="020B0606030504020204" pitchFamily="34" charset="0"/>
                </a:rPr>
                <a:t>Inputs</a:t>
              </a:r>
            </a:p>
          </p:txBody>
        </p:sp>
        <p:sp>
          <p:nvSpPr>
            <p:cNvPr id="26" name="Line 41">
              <a:extLst>
                <a:ext uri="{FF2B5EF4-FFF2-40B4-BE49-F238E27FC236}">
                  <a16:creationId xmlns:a16="http://schemas.microsoft.com/office/drawing/2014/main" id="{84BEDA16-7945-7E5B-280A-C93A736904A5}"/>
                </a:ext>
              </a:extLst>
            </p:cNvPr>
            <p:cNvSpPr>
              <a:spLocks noChangeShapeType="1"/>
            </p:cNvSpPr>
            <p:nvPr/>
          </p:nvSpPr>
          <p:spPr bwMode="auto">
            <a:xfrm flipH="1">
              <a:off x="2443" y="3284"/>
              <a:ext cx="2" cy="221"/>
            </a:xfrm>
            <a:prstGeom prst="line">
              <a:avLst/>
            </a:prstGeom>
            <a:noFill/>
            <a:ln w="63500">
              <a:solidFill>
                <a:srgbClr val="FFC000"/>
              </a:solidFill>
              <a:prstDash val="sysDot"/>
              <a:round/>
              <a:headEnd type="triangle" w="sm" len="lg"/>
              <a:tailEnd type="none" w="sm"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ES"/>
            </a:p>
          </p:txBody>
        </p:sp>
      </p:grpSp>
      <p:sp>
        <p:nvSpPr>
          <p:cNvPr id="27" name="Line 42">
            <a:extLst>
              <a:ext uri="{FF2B5EF4-FFF2-40B4-BE49-F238E27FC236}">
                <a16:creationId xmlns:a16="http://schemas.microsoft.com/office/drawing/2014/main" id="{808FCFC5-BB6B-A958-958E-4FFE6A8ACF1A}"/>
              </a:ext>
            </a:extLst>
          </p:cNvPr>
          <p:cNvSpPr>
            <a:spLocks noChangeShapeType="1"/>
          </p:cNvSpPr>
          <p:nvPr/>
        </p:nvSpPr>
        <p:spPr bwMode="auto">
          <a:xfrm flipH="1" flipV="1">
            <a:off x="3096635" y="5707369"/>
            <a:ext cx="976836" cy="0"/>
          </a:xfrm>
          <a:prstGeom prst="line">
            <a:avLst/>
          </a:prstGeom>
          <a:noFill/>
          <a:ln w="63500">
            <a:solidFill>
              <a:srgbClr val="FFC000"/>
            </a:solidFill>
            <a:prstDash val="sysDot"/>
            <a:round/>
            <a:headEnd type="triangle" w="sm" len="lg"/>
            <a:tailEnd type="none" w="sm"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ES"/>
          </a:p>
        </p:txBody>
      </p:sp>
      <p:grpSp>
        <p:nvGrpSpPr>
          <p:cNvPr id="37" name="Group 3">
            <a:extLst>
              <a:ext uri="{FF2B5EF4-FFF2-40B4-BE49-F238E27FC236}">
                <a16:creationId xmlns:a16="http://schemas.microsoft.com/office/drawing/2014/main" id="{330133BB-2BC5-2173-6632-B339CFC5E68E}"/>
              </a:ext>
            </a:extLst>
          </p:cNvPr>
          <p:cNvGrpSpPr>
            <a:grpSpLocks/>
          </p:cNvGrpSpPr>
          <p:nvPr/>
        </p:nvGrpSpPr>
        <p:grpSpPr bwMode="auto">
          <a:xfrm>
            <a:off x="1226198" y="1683215"/>
            <a:ext cx="1584325" cy="1245991"/>
            <a:chOff x="182" y="738"/>
            <a:chExt cx="998" cy="730"/>
          </a:xfrm>
        </p:grpSpPr>
        <p:sp>
          <p:nvSpPr>
            <p:cNvPr id="38" name="Rectangle 4">
              <a:extLst>
                <a:ext uri="{FF2B5EF4-FFF2-40B4-BE49-F238E27FC236}">
                  <a16:creationId xmlns:a16="http://schemas.microsoft.com/office/drawing/2014/main" id="{AF35686A-A132-399F-E946-63A0683B1F83}"/>
                </a:ext>
              </a:extLst>
            </p:cNvPr>
            <p:cNvSpPr>
              <a:spLocks noChangeArrowheads="1"/>
            </p:cNvSpPr>
            <p:nvPr/>
          </p:nvSpPr>
          <p:spPr bwMode="auto">
            <a:xfrm>
              <a:off x="182" y="738"/>
              <a:ext cx="998" cy="726"/>
            </a:xfrm>
            <a:prstGeom prst="rect">
              <a:avLst/>
            </a:prstGeom>
            <a:solidFill>
              <a:srgbClr val="99CCFF"/>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2000">
                  <a:solidFill>
                    <a:schemeClr val="tx1"/>
                  </a:solidFill>
                  <a:latin typeface="Arial" panose="020B0604020202020204" pitchFamily="34" charset="0"/>
                </a:defRPr>
              </a:lvl1pPr>
              <a:lvl2pPr marL="742950" indent="-285750" eaLnBrk="0" hangingPunct="0">
                <a:defRPr sz="2000">
                  <a:solidFill>
                    <a:schemeClr val="tx1"/>
                  </a:solidFill>
                  <a:latin typeface="Arial" panose="020B0604020202020204" pitchFamily="34" charset="0"/>
                </a:defRPr>
              </a:lvl2pPr>
              <a:lvl3pPr marL="1143000" indent="-228600" eaLnBrk="0" hangingPunct="0">
                <a:defRPr sz="2000">
                  <a:solidFill>
                    <a:schemeClr val="tx1"/>
                  </a:solidFill>
                  <a:latin typeface="Arial" panose="020B0604020202020204" pitchFamily="34" charset="0"/>
                </a:defRPr>
              </a:lvl3pPr>
              <a:lvl4pPr marL="1600200" indent="-228600" eaLnBrk="0" hangingPunct="0">
                <a:defRPr sz="2000">
                  <a:solidFill>
                    <a:schemeClr val="tx1"/>
                  </a:solidFill>
                  <a:latin typeface="Arial" panose="020B0604020202020204" pitchFamily="34" charset="0"/>
                </a:defRPr>
              </a:lvl4pPr>
              <a:lvl5pPr marL="2057400" indent="-228600" eaLnBrk="0" hangingPunct="0">
                <a:defRPr sz="2000">
                  <a:solidFill>
                    <a:schemeClr val="tx1"/>
                  </a:solidFill>
                  <a:latin typeface="Arial" panose="020B0604020202020204" pitchFamily="34" charset="0"/>
                </a:defRPr>
              </a:lvl5pPr>
              <a:lvl6pPr marL="2514600" indent="-228600" eaLnBrk="0" fontAlgn="base" hangingPunct="0">
                <a:spcBef>
                  <a:spcPct val="0"/>
                </a:spcBef>
                <a:spcAft>
                  <a:spcPct val="0"/>
                </a:spcAft>
                <a:defRPr sz="2000">
                  <a:solidFill>
                    <a:schemeClr val="tx1"/>
                  </a:solidFill>
                  <a:latin typeface="Arial" panose="020B0604020202020204" pitchFamily="34" charset="0"/>
                </a:defRPr>
              </a:lvl6pPr>
              <a:lvl7pPr marL="2971800" indent="-228600" eaLnBrk="0" fontAlgn="base" hangingPunct="0">
                <a:spcBef>
                  <a:spcPct val="0"/>
                </a:spcBef>
                <a:spcAft>
                  <a:spcPct val="0"/>
                </a:spcAft>
                <a:defRPr sz="2000">
                  <a:solidFill>
                    <a:schemeClr val="tx1"/>
                  </a:solidFill>
                  <a:latin typeface="Arial" panose="020B0604020202020204" pitchFamily="34" charset="0"/>
                </a:defRPr>
              </a:lvl7pPr>
              <a:lvl8pPr marL="3429000" indent="-228600" eaLnBrk="0" fontAlgn="base" hangingPunct="0">
                <a:spcBef>
                  <a:spcPct val="0"/>
                </a:spcBef>
                <a:spcAft>
                  <a:spcPct val="0"/>
                </a:spcAft>
                <a:defRPr sz="2000">
                  <a:solidFill>
                    <a:schemeClr val="tx1"/>
                  </a:solidFill>
                  <a:latin typeface="Arial" panose="020B0604020202020204" pitchFamily="34" charset="0"/>
                </a:defRPr>
              </a:lvl8pPr>
              <a:lvl9pPr marL="3886200" indent="-228600" eaLnBrk="0" fontAlgn="base" hangingPunct="0">
                <a:spcBef>
                  <a:spcPct val="0"/>
                </a:spcBef>
                <a:spcAft>
                  <a:spcPct val="0"/>
                </a:spcAft>
                <a:defRPr sz="2000">
                  <a:solidFill>
                    <a:schemeClr val="tx1"/>
                  </a:solidFill>
                  <a:latin typeface="Arial" panose="020B0604020202020204" pitchFamily="34" charset="0"/>
                </a:defRPr>
              </a:lvl9pPr>
            </a:lstStyle>
            <a:p>
              <a:pPr eaLnBrk="1" hangingPunct="1"/>
              <a:endParaRPr lang="en-US" altLang="es-ES"/>
            </a:p>
          </p:txBody>
        </p:sp>
        <p:sp>
          <p:nvSpPr>
            <p:cNvPr id="39" name="Text Box 5">
              <a:extLst>
                <a:ext uri="{FF2B5EF4-FFF2-40B4-BE49-F238E27FC236}">
                  <a16:creationId xmlns:a16="http://schemas.microsoft.com/office/drawing/2014/main" id="{4F000A29-ED88-8BD6-0398-573A406FE01B}"/>
                </a:ext>
              </a:extLst>
            </p:cNvPr>
            <p:cNvSpPr txBox="1">
              <a:spLocks noChangeArrowheads="1"/>
            </p:cNvSpPr>
            <p:nvPr/>
          </p:nvSpPr>
          <p:spPr bwMode="auto">
            <a:xfrm>
              <a:off x="218" y="741"/>
              <a:ext cx="944" cy="2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defTabSz="1006475" eaLnBrk="0" hangingPunct="0">
                <a:defRPr sz="2000">
                  <a:solidFill>
                    <a:schemeClr val="tx1"/>
                  </a:solidFill>
                  <a:latin typeface="Arial" panose="020B0604020202020204" pitchFamily="34" charset="0"/>
                </a:defRPr>
              </a:lvl1pPr>
              <a:lvl2pPr marL="742950" indent="-285750" defTabSz="1006475" eaLnBrk="0" hangingPunct="0">
                <a:defRPr sz="2000">
                  <a:solidFill>
                    <a:schemeClr val="tx1"/>
                  </a:solidFill>
                  <a:latin typeface="Arial" panose="020B0604020202020204" pitchFamily="34" charset="0"/>
                </a:defRPr>
              </a:lvl2pPr>
              <a:lvl3pPr marL="1143000" indent="-228600" defTabSz="1006475" eaLnBrk="0" hangingPunct="0">
                <a:defRPr sz="2000">
                  <a:solidFill>
                    <a:schemeClr val="tx1"/>
                  </a:solidFill>
                  <a:latin typeface="Arial" panose="020B0604020202020204" pitchFamily="34" charset="0"/>
                </a:defRPr>
              </a:lvl3pPr>
              <a:lvl4pPr marL="1600200" indent="-228600" defTabSz="1006475" eaLnBrk="0" hangingPunct="0">
                <a:defRPr sz="2000">
                  <a:solidFill>
                    <a:schemeClr val="tx1"/>
                  </a:solidFill>
                  <a:latin typeface="Arial" panose="020B0604020202020204" pitchFamily="34" charset="0"/>
                </a:defRPr>
              </a:lvl4pPr>
              <a:lvl5pPr marL="2057400" indent="-228600" defTabSz="1006475" eaLnBrk="0" hangingPunct="0">
                <a:defRPr sz="2000">
                  <a:solidFill>
                    <a:schemeClr val="tx1"/>
                  </a:solidFill>
                  <a:latin typeface="Arial" panose="020B0604020202020204" pitchFamily="34" charset="0"/>
                </a:defRPr>
              </a:lvl5pPr>
              <a:lvl6pPr marL="2514600" indent="-228600" defTabSz="1006475" eaLnBrk="0" fontAlgn="base" hangingPunct="0">
                <a:spcBef>
                  <a:spcPct val="0"/>
                </a:spcBef>
                <a:spcAft>
                  <a:spcPct val="0"/>
                </a:spcAft>
                <a:defRPr sz="2000">
                  <a:solidFill>
                    <a:schemeClr val="tx1"/>
                  </a:solidFill>
                  <a:latin typeface="Arial" panose="020B0604020202020204" pitchFamily="34" charset="0"/>
                </a:defRPr>
              </a:lvl6pPr>
              <a:lvl7pPr marL="2971800" indent="-228600" defTabSz="1006475" eaLnBrk="0" fontAlgn="base" hangingPunct="0">
                <a:spcBef>
                  <a:spcPct val="0"/>
                </a:spcBef>
                <a:spcAft>
                  <a:spcPct val="0"/>
                </a:spcAft>
                <a:defRPr sz="2000">
                  <a:solidFill>
                    <a:schemeClr val="tx1"/>
                  </a:solidFill>
                  <a:latin typeface="Arial" panose="020B0604020202020204" pitchFamily="34" charset="0"/>
                </a:defRPr>
              </a:lvl7pPr>
              <a:lvl8pPr marL="3429000" indent="-228600" defTabSz="1006475" eaLnBrk="0" fontAlgn="base" hangingPunct="0">
                <a:spcBef>
                  <a:spcPct val="0"/>
                </a:spcBef>
                <a:spcAft>
                  <a:spcPct val="0"/>
                </a:spcAft>
                <a:defRPr sz="2000">
                  <a:solidFill>
                    <a:schemeClr val="tx1"/>
                  </a:solidFill>
                  <a:latin typeface="Arial" panose="020B0604020202020204" pitchFamily="34" charset="0"/>
                </a:defRPr>
              </a:lvl8pPr>
              <a:lvl9pPr marL="3886200" indent="-228600" defTabSz="1006475" eaLnBrk="0" fontAlgn="base" hangingPunct="0">
                <a:spcBef>
                  <a:spcPct val="0"/>
                </a:spcBef>
                <a:spcAft>
                  <a:spcPct val="0"/>
                </a:spcAft>
                <a:defRPr sz="2000">
                  <a:solidFill>
                    <a:schemeClr val="tx1"/>
                  </a:solidFill>
                  <a:latin typeface="Arial" panose="020B0604020202020204" pitchFamily="34" charset="0"/>
                </a:defRPr>
              </a:lvl9pPr>
            </a:lstStyle>
            <a:p>
              <a:pPr algn="ctr" eaLnBrk="1" hangingPunct="1">
                <a:spcBef>
                  <a:spcPct val="50000"/>
                </a:spcBef>
              </a:pPr>
              <a:r>
                <a:rPr lang="en-US" altLang="es-ES" sz="1400" b="1" dirty="0"/>
                <a:t>USERS REQUIREMENT</a:t>
              </a:r>
            </a:p>
          </p:txBody>
        </p:sp>
        <p:sp>
          <p:nvSpPr>
            <p:cNvPr id="40" name="Text Box 6">
              <a:extLst>
                <a:ext uri="{FF2B5EF4-FFF2-40B4-BE49-F238E27FC236}">
                  <a16:creationId xmlns:a16="http://schemas.microsoft.com/office/drawing/2014/main" id="{4E34E7DA-D331-4BD4-B790-34989B022470}"/>
                </a:ext>
              </a:extLst>
            </p:cNvPr>
            <p:cNvSpPr txBox="1">
              <a:spLocks noChangeArrowheads="1"/>
            </p:cNvSpPr>
            <p:nvPr/>
          </p:nvSpPr>
          <p:spPr bwMode="auto">
            <a:xfrm>
              <a:off x="206" y="1020"/>
              <a:ext cx="953" cy="4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1006475" eaLnBrk="0" hangingPunct="0">
                <a:defRPr sz="2000">
                  <a:solidFill>
                    <a:schemeClr val="tx1"/>
                  </a:solidFill>
                  <a:latin typeface="Arial" panose="020B0604020202020204" pitchFamily="34" charset="0"/>
                </a:defRPr>
              </a:lvl1pPr>
              <a:lvl2pPr marL="742950" indent="-285750" defTabSz="1006475" eaLnBrk="0" hangingPunct="0">
                <a:defRPr sz="2000">
                  <a:solidFill>
                    <a:schemeClr val="tx1"/>
                  </a:solidFill>
                  <a:latin typeface="Arial" panose="020B0604020202020204" pitchFamily="34" charset="0"/>
                </a:defRPr>
              </a:lvl2pPr>
              <a:lvl3pPr marL="1143000" indent="-228600" defTabSz="1006475" eaLnBrk="0" hangingPunct="0">
                <a:defRPr sz="2000">
                  <a:solidFill>
                    <a:schemeClr val="tx1"/>
                  </a:solidFill>
                  <a:latin typeface="Arial" panose="020B0604020202020204" pitchFamily="34" charset="0"/>
                </a:defRPr>
              </a:lvl3pPr>
              <a:lvl4pPr marL="1600200" indent="-228600" defTabSz="1006475" eaLnBrk="0" hangingPunct="0">
                <a:defRPr sz="2000">
                  <a:solidFill>
                    <a:schemeClr val="tx1"/>
                  </a:solidFill>
                  <a:latin typeface="Arial" panose="020B0604020202020204" pitchFamily="34" charset="0"/>
                </a:defRPr>
              </a:lvl4pPr>
              <a:lvl5pPr marL="2057400" indent="-228600" defTabSz="1006475" eaLnBrk="0" hangingPunct="0">
                <a:defRPr sz="2000">
                  <a:solidFill>
                    <a:schemeClr val="tx1"/>
                  </a:solidFill>
                  <a:latin typeface="Arial" panose="020B0604020202020204" pitchFamily="34" charset="0"/>
                </a:defRPr>
              </a:lvl5pPr>
              <a:lvl6pPr marL="2514600" indent="-228600" defTabSz="1006475" eaLnBrk="0" fontAlgn="base" hangingPunct="0">
                <a:spcBef>
                  <a:spcPct val="0"/>
                </a:spcBef>
                <a:spcAft>
                  <a:spcPct val="0"/>
                </a:spcAft>
                <a:defRPr sz="2000">
                  <a:solidFill>
                    <a:schemeClr val="tx1"/>
                  </a:solidFill>
                  <a:latin typeface="Arial" panose="020B0604020202020204" pitchFamily="34" charset="0"/>
                </a:defRPr>
              </a:lvl6pPr>
              <a:lvl7pPr marL="2971800" indent="-228600" defTabSz="1006475" eaLnBrk="0" fontAlgn="base" hangingPunct="0">
                <a:spcBef>
                  <a:spcPct val="0"/>
                </a:spcBef>
                <a:spcAft>
                  <a:spcPct val="0"/>
                </a:spcAft>
                <a:defRPr sz="2000">
                  <a:solidFill>
                    <a:schemeClr val="tx1"/>
                  </a:solidFill>
                  <a:latin typeface="Arial" panose="020B0604020202020204" pitchFamily="34" charset="0"/>
                </a:defRPr>
              </a:lvl7pPr>
              <a:lvl8pPr marL="3429000" indent="-228600" defTabSz="1006475" eaLnBrk="0" fontAlgn="base" hangingPunct="0">
                <a:spcBef>
                  <a:spcPct val="0"/>
                </a:spcBef>
                <a:spcAft>
                  <a:spcPct val="0"/>
                </a:spcAft>
                <a:defRPr sz="2000">
                  <a:solidFill>
                    <a:schemeClr val="tx1"/>
                  </a:solidFill>
                  <a:latin typeface="Arial" panose="020B0604020202020204" pitchFamily="34" charset="0"/>
                </a:defRPr>
              </a:lvl8pPr>
              <a:lvl9pPr marL="3886200" indent="-228600" defTabSz="1006475" eaLnBrk="0" fontAlgn="base" hangingPunct="0">
                <a:spcBef>
                  <a:spcPct val="0"/>
                </a:spcBef>
                <a:spcAft>
                  <a:spcPct val="0"/>
                </a:spcAft>
                <a:defRPr sz="2000">
                  <a:solidFill>
                    <a:schemeClr val="tx1"/>
                  </a:solidFill>
                  <a:latin typeface="Arial" panose="020B0604020202020204" pitchFamily="34" charset="0"/>
                </a:defRPr>
              </a:lvl9pPr>
            </a:lstStyle>
            <a:p>
              <a:pPr eaLnBrk="1" hangingPunct="1">
                <a:lnSpc>
                  <a:spcPct val="70000"/>
                </a:lnSpc>
                <a:spcBef>
                  <a:spcPct val="50000"/>
                </a:spcBef>
                <a:buFontTx/>
                <a:buChar char="-"/>
              </a:pPr>
              <a:r>
                <a:rPr lang="en-US" altLang="es-ES" sz="1300" dirty="0"/>
                <a:t> What they want</a:t>
              </a:r>
            </a:p>
            <a:p>
              <a:pPr eaLnBrk="1" hangingPunct="1">
                <a:lnSpc>
                  <a:spcPct val="70000"/>
                </a:lnSpc>
                <a:spcBef>
                  <a:spcPct val="50000"/>
                </a:spcBef>
                <a:buFontTx/>
                <a:buChar char="-"/>
              </a:pPr>
              <a:r>
                <a:rPr lang="en-US" altLang="es-ES" sz="1300" dirty="0"/>
                <a:t> What they have</a:t>
              </a:r>
            </a:p>
            <a:p>
              <a:pPr eaLnBrk="1" hangingPunct="1">
                <a:lnSpc>
                  <a:spcPct val="70000"/>
                </a:lnSpc>
                <a:spcBef>
                  <a:spcPct val="50000"/>
                </a:spcBef>
                <a:buFontTx/>
                <a:buChar char="-"/>
              </a:pPr>
              <a:r>
                <a:rPr lang="en-US" altLang="es-ES" sz="1300" dirty="0"/>
                <a:t> What they need</a:t>
              </a:r>
            </a:p>
          </p:txBody>
        </p:sp>
      </p:grpSp>
      <p:grpSp>
        <p:nvGrpSpPr>
          <p:cNvPr id="41" name="Group 3">
            <a:extLst>
              <a:ext uri="{FF2B5EF4-FFF2-40B4-BE49-F238E27FC236}">
                <a16:creationId xmlns:a16="http://schemas.microsoft.com/office/drawing/2014/main" id="{51147BD6-7423-47C6-CD68-CF0F5B6AB87A}"/>
              </a:ext>
            </a:extLst>
          </p:cNvPr>
          <p:cNvGrpSpPr>
            <a:grpSpLocks/>
          </p:cNvGrpSpPr>
          <p:nvPr/>
        </p:nvGrpSpPr>
        <p:grpSpPr bwMode="auto">
          <a:xfrm>
            <a:off x="6553517" y="2602737"/>
            <a:ext cx="1584325" cy="320823"/>
            <a:chOff x="182" y="738"/>
            <a:chExt cx="998" cy="872"/>
          </a:xfrm>
          <a:solidFill>
            <a:srgbClr val="7030A0"/>
          </a:solidFill>
        </p:grpSpPr>
        <p:sp>
          <p:nvSpPr>
            <p:cNvPr id="42" name="Rectangle 4">
              <a:extLst>
                <a:ext uri="{FF2B5EF4-FFF2-40B4-BE49-F238E27FC236}">
                  <a16:creationId xmlns:a16="http://schemas.microsoft.com/office/drawing/2014/main" id="{BA8DCB64-DD95-87C4-7D49-ACDF4FB7E3C8}"/>
                </a:ext>
              </a:extLst>
            </p:cNvPr>
            <p:cNvSpPr>
              <a:spLocks noChangeArrowheads="1"/>
            </p:cNvSpPr>
            <p:nvPr/>
          </p:nvSpPr>
          <p:spPr bwMode="auto">
            <a:xfrm>
              <a:off x="182" y="738"/>
              <a:ext cx="998" cy="872"/>
            </a:xfrm>
            <a:prstGeom prst="rect">
              <a:avLst/>
            </a:prstGeom>
            <a:grp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2000">
                  <a:solidFill>
                    <a:schemeClr val="tx1"/>
                  </a:solidFill>
                  <a:latin typeface="Arial" panose="020B0604020202020204" pitchFamily="34" charset="0"/>
                </a:defRPr>
              </a:lvl1pPr>
              <a:lvl2pPr marL="742950" indent="-285750" eaLnBrk="0" hangingPunct="0">
                <a:defRPr sz="2000">
                  <a:solidFill>
                    <a:schemeClr val="tx1"/>
                  </a:solidFill>
                  <a:latin typeface="Arial" panose="020B0604020202020204" pitchFamily="34" charset="0"/>
                </a:defRPr>
              </a:lvl2pPr>
              <a:lvl3pPr marL="1143000" indent="-228600" eaLnBrk="0" hangingPunct="0">
                <a:defRPr sz="2000">
                  <a:solidFill>
                    <a:schemeClr val="tx1"/>
                  </a:solidFill>
                  <a:latin typeface="Arial" panose="020B0604020202020204" pitchFamily="34" charset="0"/>
                </a:defRPr>
              </a:lvl3pPr>
              <a:lvl4pPr marL="1600200" indent="-228600" eaLnBrk="0" hangingPunct="0">
                <a:defRPr sz="2000">
                  <a:solidFill>
                    <a:schemeClr val="tx1"/>
                  </a:solidFill>
                  <a:latin typeface="Arial" panose="020B0604020202020204" pitchFamily="34" charset="0"/>
                </a:defRPr>
              </a:lvl4pPr>
              <a:lvl5pPr marL="2057400" indent="-228600" eaLnBrk="0" hangingPunct="0">
                <a:defRPr sz="2000">
                  <a:solidFill>
                    <a:schemeClr val="tx1"/>
                  </a:solidFill>
                  <a:latin typeface="Arial" panose="020B0604020202020204" pitchFamily="34" charset="0"/>
                </a:defRPr>
              </a:lvl5pPr>
              <a:lvl6pPr marL="2514600" indent="-228600" eaLnBrk="0" fontAlgn="base" hangingPunct="0">
                <a:spcBef>
                  <a:spcPct val="0"/>
                </a:spcBef>
                <a:spcAft>
                  <a:spcPct val="0"/>
                </a:spcAft>
                <a:defRPr sz="2000">
                  <a:solidFill>
                    <a:schemeClr val="tx1"/>
                  </a:solidFill>
                  <a:latin typeface="Arial" panose="020B0604020202020204" pitchFamily="34" charset="0"/>
                </a:defRPr>
              </a:lvl6pPr>
              <a:lvl7pPr marL="2971800" indent="-228600" eaLnBrk="0" fontAlgn="base" hangingPunct="0">
                <a:spcBef>
                  <a:spcPct val="0"/>
                </a:spcBef>
                <a:spcAft>
                  <a:spcPct val="0"/>
                </a:spcAft>
                <a:defRPr sz="2000">
                  <a:solidFill>
                    <a:schemeClr val="tx1"/>
                  </a:solidFill>
                  <a:latin typeface="Arial" panose="020B0604020202020204" pitchFamily="34" charset="0"/>
                </a:defRPr>
              </a:lvl7pPr>
              <a:lvl8pPr marL="3429000" indent="-228600" eaLnBrk="0" fontAlgn="base" hangingPunct="0">
                <a:spcBef>
                  <a:spcPct val="0"/>
                </a:spcBef>
                <a:spcAft>
                  <a:spcPct val="0"/>
                </a:spcAft>
                <a:defRPr sz="2000">
                  <a:solidFill>
                    <a:schemeClr val="tx1"/>
                  </a:solidFill>
                  <a:latin typeface="Arial" panose="020B0604020202020204" pitchFamily="34" charset="0"/>
                </a:defRPr>
              </a:lvl8pPr>
              <a:lvl9pPr marL="3886200" indent="-228600" eaLnBrk="0" fontAlgn="base" hangingPunct="0">
                <a:spcBef>
                  <a:spcPct val="0"/>
                </a:spcBef>
                <a:spcAft>
                  <a:spcPct val="0"/>
                </a:spcAft>
                <a:defRPr sz="2000">
                  <a:solidFill>
                    <a:schemeClr val="tx1"/>
                  </a:solidFill>
                  <a:latin typeface="Arial" panose="020B0604020202020204" pitchFamily="34" charset="0"/>
                </a:defRPr>
              </a:lvl9pPr>
            </a:lstStyle>
            <a:p>
              <a:pPr eaLnBrk="1" hangingPunct="1"/>
              <a:endParaRPr lang="en-US" altLang="es-ES"/>
            </a:p>
          </p:txBody>
        </p:sp>
        <p:sp>
          <p:nvSpPr>
            <p:cNvPr id="43" name="Text Box 5">
              <a:extLst>
                <a:ext uri="{FF2B5EF4-FFF2-40B4-BE49-F238E27FC236}">
                  <a16:creationId xmlns:a16="http://schemas.microsoft.com/office/drawing/2014/main" id="{76441C99-7C98-D2E7-189C-0504C9108998}"/>
                </a:ext>
              </a:extLst>
            </p:cNvPr>
            <p:cNvSpPr txBox="1">
              <a:spLocks noChangeArrowheads="1"/>
            </p:cNvSpPr>
            <p:nvPr/>
          </p:nvSpPr>
          <p:spPr bwMode="auto">
            <a:xfrm>
              <a:off x="272" y="773"/>
              <a:ext cx="817" cy="837"/>
            </a:xfrm>
            <a:prstGeom prst="rect">
              <a:avLst/>
            </a:prstGeom>
            <a:grp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1006475" eaLnBrk="0" hangingPunct="0">
                <a:defRPr sz="2000">
                  <a:solidFill>
                    <a:schemeClr val="tx1"/>
                  </a:solidFill>
                  <a:latin typeface="Arial" panose="020B0604020202020204" pitchFamily="34" charset="0"/>
                </a:defRPr>
              </a:lvl1pPr>
              <a:lvl2pPr marL="742950" indent="-285750" defTabSz="1006475" eaLnBrk="0" hangingPunct="0">
                <a:defRPr sz="2000">
                  <a:solidFill>
                    <a:schemeClr val="tx1"/>
                  </a:solidFill>
                  <a:latin typeface="Arial" panose="020B0604020202020204" pitchFamily="34" charset="0"/>
                </a:defRPr>
              </a:lvl2pPr>
              <a:lvl3pPr marL="1143000" indent="-228600" defTabSz="1006475" eaLnBrk="0" hangingPunct="0">
                <a:defRPr sz="2000">
                  <a:solidFill>
                    <a:schemeClr val="tx1"/>
                  </a:solidFill>
                  <a:latin typeface="Arial" panose="020B0604020202020204" pitchFamily="34" charset="0"/>
                </a:defRPr>
              </a:lvl3pPr>
              <a:lvl4pPr marL="1600200" indent="-228600" defTabSz="1006475" eaLnBrk="0" hangingPunct="0">
                <a:defRPr sz="2000">
                  <a:solidFill>
                    <a:schemeClr val="tx1"/>
                  </a:solidFill>
                  <a:latin typeface="Arial" panose="020B0604020202020204" pitchFamily="34" charset="0"/>
                </a:defRPr>
              </a:lvl4pPr>
              <a:lvl5pPr marL="2057400" indent="-228600" defTabSz="1006475" eaLnBrk="0" hangingPunct="0">
                <a:defRPr sz="2000">
                  <a:solidFill>
                    <a:schemeClr val="tx1"/>
                  </a:solidFill>
                  <a:latin typeface="Arial" panose="020B0604020202020204" pitchFamily="34" charset="0"/>
                </a:defRPr>
              </a:lvl5pPr>
              <a:lvl6pPr marL="2514600" indent="-228600" defTabSz="1006475" eaLnBrk="0" fontAlgn="base" hangingPunct="0">
                <a:spcBef>
                  <a:spcPct val="0"/>
                </a:spcBef>
                <a:spcAft>
                  <a:spcPct val="0"/>
                </a:spcAft>
                <a:defRPr sz="2000">
                  <a:solidFill>
                    <a:schemeClr val="tx1"/>
                  </a:solidFill>
                  <a:latin typeface="Arial" panose="020B0604020202020204" pitchFamily="34" charset="0"/>
                </a:defRPr>
              </a:lvl6pPr>
              <a:lvl7pPr marL="2971800" indent="-228600" defTabSz="1006475" eaLnBrk="0" fontAlgn="base" hangingPunct="0">
                <a:spcBef>
                  <a:spcPct val="0"/>
                </a:spcBef>
                <a:spcAft>
                  <a:spcPct val="0"/>
                </a:spcAft>
                <a:defRPr sz="2000">
                  <a:solidFill>
                    <a:schemeClr val="tx1"/>
                  </a:solidFill>
                  <a:latin typeface="Arial" panose="020B0604020202020204" pitchFamily="34" charset="0"/>
                </a:defRPr>
              </a:lvl7pPr>
              <a:lvl8pPr marL="3429000" indent="-228600" defTabSz="1006475" eaLnBrk="0" fontAlgn="base" hangingPunct="0">
                <a:spcBef>
                  <a:spcPct val="0"/>
                </a:spcBef>
                <a:spcAft>
                  <a:spcPct val="0"/>
                </a:spcAft>
                <a:defRPr sz="2000">
                  <a:solidFill>
                    <a:schemeClr val="tx1"/>
                  </a:solidFill>
                  <a:latin typeface="Arial" panose="020B0604020202020204" pitchFamily="34" charset="0"/>
                </a:defRPr>
              </a:lvl8pPr>
              <a:lvl9pPr marL="3886200" indent="-228600" defTabSz="1006475" eaLnBrk="0" fontAlgn="base" hangingPunct="0">
                <a:spcBef>
                  <a:spcPct val="0"/>
                </a:spcBef>
                <a:spcAft>
                  <a:spcPct val="0"/>
                </a:spcAft>
                <a:defRPr sz="2000">
                  <a:solidFill>
                    <a:schemeClr val="tx1"/>
                  </a:solidFill>
                  <a:latin typeface="Arial" panose="020B0604020202020204" pitchFamily="34" charset="0"/>
                </a:defRPr>
              </a:lvl9pPr>
            </a:lstStyle>
            <a:p>
              <a:pPr algn="ctr" eaLnBrk="1" hangingPunct="1">
                <a:spcBef>
                  <a:spcPct val="50000"/>
                </a:spcBef>
              </a:pPr>
              <a:r>
                <a:rPr lang="en-US" altLang="es-ES" sz="1400" b="1" dirty="0"/>
                <a:t>Modbus DS</a:t>
              </a:r>
            </a:p>
          </p:txBody>
        </p:sp>
      </p:grpSp>
      <p:sp>
        <p:nvSpPr>
          <p:cNvPr id="44" name="Line 49">
            <a:extLst>
              <a:ext uri="{FF2B5EF4-FFF2-40B4-BE49-F238E27FC236}">
                <a16:creationId xmlns:a16="http://schemas.microsoft.com/office/drawing/2014/main" id="{D012CE75-91F3-EB42-BED9-D5212685DDD2}"/>
              </a:ext>
            </a:extLst>
          </p:cNvPr>
          <p:cNvSpPr>
            <a:spLocks noChangeShapeType="1"/>
          </p:cNvSpPr>
          <p:nvPr/>
        </p:nvSpPr>
        <p:spPr bwMode="auto">
          <a:xfrm flipH="1" flipV="1">
            <a:off x="2003714" y="2937339"/>
            <a:ext cx="0" cy="644464"/>
          </a:xfrm>
          <a:prstGeom prst="line">
            <a:avLst/>
          </a:prstGeom>
          <a:noFill/>
          <a:ln w="76200">
            <a:solidFill>
              <a:srgbClr val="00B0F0"/>
            </a:solidFill>
            <a:round/>
            <a:headEnd type="triangl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ES"/>
          </a:p>
        </p:txBody>
      </p:sp>
      <p:pic>
        <p:nvPicPr>
          <p:cNvPr id="45" name="Picture 44">
            <a:extLst>
              <a:ext uri="{FF2B5EF4-FFF2-40B4-BE49-F238E27FC236}">
                <a16:creationId xmlns:a16="http://schemas.microsoft.com/office/drawing/2014/main" id="{89AA17B6-076D-976D-7C79-78728419794A}"/>
              </a:ext>
            </a:extLst>
          </p:cNvPr>
          <p:cNvPicPr>
            <a:picLocks noChangeAspect="1"/>
          </p:cNvPicPr>
          <p:nvPr/>
        </p:nvPicPr>
        <p:blipFill>
          <a:blip r:embed="rId5"/>
          <a:stretch>
            <a:fillRect/>
          </a:stretch>
        </p:blipFill>
        <p:spPr>
          <a:xfrm>
            <a:off x="3570566" y="979720"/>
            <a:ext cx="2549892" cy="1515502"/>
          </a:xfrm>
          <a:prstGeom prst="rect">
            <a:avLst/>
          </a:prstGeom>
        </p:spPr>
      </p:pic>
      <p:pic>
        <p:nvPicPr>
          <p:cNvPr id="52" name="Picture 51">
            <a:extLst>
              <a:ext uri="{FF2B5EF4-FFF2-40B4-BE49-F238E27FC236}">
                <a16:creationId xmlns:a16="http://schemas.microsoft.com/office/drawing/2014/main" id="{8972F56A-2B18-DD52-78ED-A16ADA080B50}"/>
              </a:ext>
            </a:extLst>
          </p:cNvPr>
          <p:cNvPicPr>
            <a:picLocks noChangeAspect="1"/>
          </p:cNvPicPr>
          <p:nvPr/>
        </p:nvPicPr>
        <p:blipFill>
          <a:blip r:embed="rId6"/>
          <a:stretch>
            <a:fillRect/>
          </a:stretch>
        </p:blipFill>
        <p:spPr>
          <a:xfrm>
            <a:off x="4073471" y="4905838"/>
            <a:ext cx="2724652" cy="1632795"/>
          </a:xfrm>
          <a:prstGeom prst="rect">
            <a:avLst/>
          </a:prstGeom>
        </p:spPr>
      </p:pic>
      <p:sp>
        <p:nvSpPr>
          <p:cNvPr id="10" name="Text Box 5">
            <a:extLst>
              <a:ext uri="{FF2B5EF4-FFF2-40B4-BE49-F238E27FC236}">
                <a16:creationId xmlns:a16="http://schemas.microsoft.com/office/drawing/2014/main" id="{24E07F84-1AC1-401E-AF0A-5930A1C19D7A}"/>
              </a:ext>
            </a:extLst>
          </p:cNvPr>
          <p:cNvSpPr txBox="1">
            <a:spLocks noChangeArrowheads="1"/>
          </p:cNvSpPr>
          <p:nvPr/>
        </p:nvSpPr>
        <p:spPr bwMode="auto">
          <a:xfrm>
            <a:off x="4964380" y="6256964"/>
            <a:ext cx="1587806" cy="2585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342900" indent="-342900" defTabSz="1006475" eaLnBrk="0" hangingPunct="0">
              <a:defRPr sz="2000">
                <a:solidFill>
                  <a:schemeClr val="tx1"/>
                </a:solidFill>
                <a:latin typeface="Arial" panose="020B0604020202020204" pitchFamily="34" charset="0"/>
              </a:defRPr>
            </a:lvl1pPr>
            <a:lvl2pPr marL="742950" indent="-285750" defTabSz="1006475" eaLnBrk="0" hangingPunct="0">
              <a:defRPr sz="2000">
                <a:solidFill>
                  <a:schemeClr val="tx1"/>
                </a:solidFill>
                <a:latin typeface="Arial" panose="020B0604020202020204" pitchFamily="34" charset="0"/>
              </a:defRPr>
            </a:lvl2pPr>
            <a:lvl3pPr marL="1143000" indent="-228600" defTabSz="1006475" eaLnBrk="0" hangingPunct="0">
              <a:defRPr sz="2000">
                <a:solidFill>
                  <a:schemeClr val="tx1"/>
                </a:solidFill>
                <a:latin typeface="Arial" panose="020B0604020202020204" pitchFamily="34" charset="0"/>
              </a:defRPr>
            </a:lvl3pPr>
            <a:lvl4pPr marL="1600200" indent="-228600" defTabSz="1006475" eaLnBrk="0" hangingPunct="0">
              <a:defRPr sz="2000">
                <a:solidFill>
                  <a:schemeClr val="tx1"/>
                </a:solidFill>
                <a:latin typeface="Arial" panose="020B0604020202020204" pitchFamily="34" charset="0"/>
              </a:defRPr>
            </a:lvl4pPr>
            <a:lvl5pPr marL="2057400" indent="-228600" defTabSz="1006475" eaLnBrk="0" hangingPunct="0">
              <a:defRPr sz="2000">
                <a:solidFill>
                  <a:schemeClr val="tx1"/>
                </a:solidFill>
                <a:latin typeface="Arial" panose="020B0604020202020204" pitchFamily="34" charset="0"/>
              </a:defRPr>
            </a:lvl5pPr>
            <a:lvl6pPr marL="2514600" indent="-228600" defTabSz="1006475" eaLnBrk="0" fontAlgn="base" hangingPunct="0">
              <a:spcBef>
                <a:spcPct val="0"/>
              </a:spcBef>
              <a:spcAft>
                <a:spcPct val="0"/>
              </a:spcAft>
              <a:defRPr sz="2000">
                <a:solidFill>
                  <a:schemeClr val="tx1"/>
                </a:solidFill>
                <a:latin typeface="Arial" panose="020B0604020202020204" pitchFamily="34" charset="0"/>
              </a:defRPr>
            </a:lvl6pPr>
            <a:lvl7pPr marL="2971800" indent="-228600" defTabSz="1006475" eaLnBrk="0" fontAlgn="base" hangingPunct="0">
              <a:spcBef>
                <a:spcPct val="0"/>
              </a:spcBef>
              <a:spcAft>
                <a:spcPct val="0"/>
              </a:spcAft>
              <a:defRPr sz="2000">
                <a:solidFill>
                  <a:schemeClr val="tx1"/>
                </a:solidFill>
                <a:latin typeface="Arial" panose="020B0604020202020204" pitchFamily="34" charset="0"/>
              </a:defRPr>
            </a:lvl7pPr>
            <a:lvl8pPr marL="3429000" indent="-228600" defTabSz="1006475" eaLnBrk="0" fontAlgn="base" hangingPunct="0">
              <a:spcBef>
                <a:spcPct val="0"/>
              </a:spcBef>
              <a:spcAft>
                <a:spcPct val="0"/>
              </a:spcAft>
              <a:defRPr sz="2000">
                <a:solidFill>
                  <a:schemeClr val="tx1"/>
                </a:solidFill>
                <a:latin typeface="Arial" panose="020B0604020202020204" pitchFamily="34" charset="0"/>
              </a:defRPr>
            </a:lvl8pPr>
            <a:lvl9pPr marL="3886200" indent="-228600" defTabSz="1006475" eaLnBrk="0" fontAlgn="base" hangingPunct="0">
              <a:spcBef>
                <a:spcPct val="0"/>
              </a:spcBef>
              <a:spcAft>
                <a:spcPct val="0"/>
              </a:spcAft>
              <a:defRPr sz="2000">
                <a:solidFill>
                  <a:schemeClr val="tx1"/>
                </a:solidFill>
                <a:latin typeface="Arial" panose="020B0604020202020204" pitchFamily="34" charset="0"/>
              </a:defRPr>
            </a:lvl9pPr>
          </a:lstStyle>
          <a:p>
            <a:pPr eaLnBrk="1" hangingPunct="1">
              <a:lnSpc>
                <a:spcPct val="90000"/>
              </a:lnSpc>
              <a:spcBef>
                <a:spcPct val="50000"/>
              </a:spcBef>
            </a:pPr>
            <a:r>
              <a:rPr lang="en-US" altLang="es-ES" sz="1200" dirty="0">
                <a:solidFill>
                  <a:srgbClr val="152F4E"/>
                </a:solidFill>
                <a:latin typeface="Open Sans" panose="020B0606030504020204" pitchFamily="34" charset="0"/>
                <a:ea typeface="Open Sans" panose="020B0606030504020204" pitchFamily="34" charset="0"/>
                <a:cs typeface="Open Sans" panose="020B0606030504020204" pitchFamily="34" charset="0"/>
              </a:rPr>
              <a:t>Automation Studio</a:t>
            </a:r>
          </a:p>
        </p:txBody>
      </p:sp>
      <p:sp>
        <p:nvSpPr>
          <p:cNvPr id="29" name="Line 24">
            <a:extLst>
              <a:ext uri="{FF2B5EF4-FFF2-40B4-BE49-F238E27FC236}">
                <a16:creationId xmlns:a16="http://schemas.microsoft.com/office/drawing/2014/main" id="{7D56F363-B2F0-8D7F-FD71-65396796DEA5}"/>
              </a:ext>
            </a:extLst>
          </p:cNvPr>
          <p:cNvSpPr>
            <a:spLocks noChangeShapeType="1"/>
          </p:cNvSpPr>
          <p:nvPr/>
        </p:nvSpPr>
        <p:spPr bwMode="auto">
          <a:xfrm>
            <a:off x="7354759" y="3819306"/>
            <a:ext cx="2751138" cy="0"/>
          </a:xfrm>
          <a:prstGeom prst="line">
            <a:avLst/>
          </a:prstGeom>
          <a:noFill/>
          <a:ln w="50800">
            <a:solidFill>
              <a:schemeClr val="accent2">
                <a:lumMod val="75000"/>
              </a:schemeClr>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s-ES" dirty="0">
              <a:latin typeface="Arial" charset="0"/>
              <a:ea typeface="ＭＳ Ｐゴシック" charset="0"/>
            </a:endParaRPr>
          </a:p>
        </p:txBody>
      </p:sp>
      <p:pic>
        <p:nvPicPr>
          <p:cNvPr id="31" name="Picture 30">
            <a:extLst>
              <a:ext uri="{FF2B5EF4-FFF2-40B4-BE49-F238E27FC236}">
                <a16:creationId xmlns:a16="http://schemas.microsoft.com/office/drawing/2014/main" id="{6EAFD9F7-3CBD-81EC-3BF2-B590F1CDBC18}"/>
              </a:ext>
            </a:extLst>
          </p:cNvPr>
          <p:cNvPicPr>
            <a:picLocks noChangeAspect="1"/>
          </p:cNvPicPr>
          <p:nvPr/>
        </p:nvPicPr>
        <p:blipFill>
          <a:blip r:embed="rId7"/>
          <a:stretch>
            <a:fillRect/>
          </a:stretch>
        </p:blipFill>
        <p:spPr bwMode="auto">
          <a:xfrm>
            <a:off x="6724128" y="3351435"/>
            <a:ext cx="1348848" cy="935743"/>
          </a:xfrm>
          <a:prstGeom prst="rect">
            <a:avLst/>
          </a:prstGeom>
        </p:spPr>
      </p:pic>
      <p:grpSp>
        <p:nvGrpSpPr>
          <p:cNvPr id="32" name="Agrupar 20">
            <a:extLst>
              <a:ext uri="{FF2B5EF4-FFF2-40B4-BE49-F238E27FC236}">
                <a16:creationId xmlns:a16="http://schemas.microsoft.com/office/drawing/2014/main" id="{4434600B-0552-52FA-D960-77F3FBFC5736}"/>
              </a:ext>
            </a:extLst>
          </p:cNvPr>
          <p:cNvGrpSpPr>
            <a:grpSpLocks/>
          </p:cNvGrpSpPr>
          <p:nvPr/>
        </p:nvGrpSpPr>
        <p:grpSpPr bwMode="auto">
          <a:xfrm>
            <a:off x="8036969" y="3351436"/>
            <a:ext cx="720080" cy="935752"/>
            <a:chOff x="3347864" y="3717032"/>
            <a:chExt cx="720080" cy="936104"/>
          </a:xfrm>
        </p:grpSpPr>
        <p:pic>
          <p:nvPicPr>
            <p:cNvPr id="46" name="Imagen 16" descr="IO_card.png">
              <a:extLst>
                <a:ext uri="{FF2B5EF4-FFF2-40B4-BE49-F238E27FC236}">
                  <a16:creationId xmlns:a16="http://schemas.microsoft.com/office/drawing/2014/main" id="{0AAF9D7D-6101-2FE3-DFCB-996B27D16464}"/>
                </a:ext>
              </a:extLst>
            </p:cNvPr>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3347864" y="3717032"/>
              <a:ext cx="288032" cy="9361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4" name="Imagen 17" descr="IO_card.png">
              <a:extLst>
                <a:ext uri="{FF2B5EF4-FFF2-40B4-BE49-F238E27FC236}">
                  <a16:creationId xmlns:a16="http://schemas.microsoft.com/office/drawing/2014/main" id="{7835480D-5A99-ED93-CF7E-DC2F6EB13B76}"/>
                </a:ext>
              </a:extLst>
            </p:cNvPr>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3491880" y="3717032"/>
              <a:ext cx="288032" cy="9361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7" name="Imagen 18" descr="IO_card.png">
              <a:extLst>
                <a:ext uri="{FF2B5EF4-FFF2-40B4-BE49-F238E27FC236}">
                  <a16:creationId xmlns:a16="http://schemas.microsoft.com/office/drawing/2014/main" id="{FA95663A-E23B-8F6C-D968-E45682A921F5}"/>
                </a:ext>
              </a:extLst>
            </p:cNvPr>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3635896" y="3717032"/>
              <a:ext cx="288032" cy="9361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8" name="Imagen 19" descr="IO_card.png">
              <a:extLst>
                <a:ext uri="{FF2B5EF4-FFF2-40B4-BE49-F238E27FC236}">
                  <a16:creationId xmlns:a16="http://schemas.microsoft.com/office/drawing/2014/main" id="{322CB039-2A49-D79F-6EA8-72C7E7FD7DE1}"/>
                </a:ext>
              </a:extLst>
            </p:cNvPr>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3779912" y="3717032"/>
              <a:ext cx="288032" cy="9361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59" name="Agrupar 20">
            <a:extLst>
              <a:ext uri="{FF2B5EF4-FFF2-40B4-BE49-F238E27FC236}">
                <a16:creationId xmlns:a16="http://schemas.microsoft.com/office/drawing/2014/main" id="{59ACBF6E-2BF7-2730-2654-886C31552C7F}"/>
              </a:ext>
            </a:extLst>
          </p:cNvPr>
          <p:cNvGrpSpPr>
            <a:grpSpLocks/>
          </p:cNvGrpSpPr>
          <p:nvPr/>
        </p:nvGrpSpPr>
        <p:grpSpPr bwMode="auto">
          <a:xfrm>
            <a:off x="9385817" y="3372539"/>
            <a:ext cx="720080" cy="935752"/>
            <a:chOff x="3347864" y="3717032"/>
            <a:chExt cx="720080" cy="936104"/>
          </a:xfrm>
        </p:grpSpPr>
        <p:pic>
          <p:nvPicPr>
            <p:cNvPr id="60" name="Imagen 16" descr="IO_card.png">
              <a:extLst>
                <a:ext uri="{FF2B5EF4-FFF2-40B4-BE49-F238E27FC236}">
                  <a16:creationId xmlns:a16="http://schemas.microsoft.com/office/drawing/2014/main" id="{C8BAE4AF-7D53-4386-4C97-B271BDE11524}"/>
                </a:ext>
              </a:extLst>
            </p:cNvPr>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3347864" y="3717032"/>
              <a:ext cx="288032" cy="9361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 name="Imagen 17" descr="IO_card.png">
              <a:extLst>
                <a:ext uri="{FF2B5EF4-FFF2-40B4-BE49-F238E27FC236}">
                  <a16:creationId xmlns:a16="http://schemas.microsoft.com/office/drawing/2014/main" id="{3054F30E-4BDD-F227-9521-5DCDAD9D95AE}"/>
                </a:ext>
              </a:extLst>
            </p:cNvPr>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3491880" y="3717032"/>
              <a:ext cx="288032" cy="9361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2" name="Imagen 18" descr="IO_card.png">
              <a:extLst>
                <a:ext uri="{FF2B5EF4-FFF2-40B4-BE49-F238E27FC236}">
                  <a16:creationId xmlns:a16="http://schemas.microsoft.com/office/drawing/2014/main" id="{1D211F0A-1B85-504F-ACE8-23C725C45339}"/>
                </a:ext>
              </a:extLst>
            </p:cNvPr>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3635896" y="3717032"/>
              <a:ext cx="288032" cy="9361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3" name="Imagen 19" descr="IO_card.png">
              <a:extLst>
                <a:ext uri="{FF2B5EF4-FFF2-40B4-BE49-F238E27FC236}">
                  <a16:creationId xmlns:a16="http://schemas.microsoft.com/office/drawing/2014/main" id="{7B08BB25-21A8-444E-D487-93CA299AEB73}"/>
                </a:ext>
              </a:extLst>
            </p:cNvPr>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3779912" y="3717032"/>
              <a:ext cx="288032" cy="9361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64" name="Text Box 44">
            <a:extLst>
              <a:ext uri="{FF2B5EF4-FFF2-40B4-BE49-F238E27FC236}">
                <a16:creationId xmlns:a16="http://schemas.microsoft.com/office/drawing/2014/main" id="{98EC6E41-AC1C-0E19-91C6-0187641C333F}"/>
              </a:ext>
            </a:extLst>
          </p:cNvPr>
          <p:cNvSpPr txBox="1">
            <a:spLocks noChangeArrowheads="1"/>
          </p:cNvSpPr>
          <p:nvPr/>
        </p:nvSpPr>
        <p:spPr bwMode="auto">
          <a:xfrm>
            <a:off x="8838947" y="3575536"/>
            <a:ext cx="530225" cy="492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defTabSz="1006475" eaLnBrk="0" hangingPunct="0">
              <a:defRPr sz="2000">
                <a:solidFill>
                  <a:schemeClr val="tx1"/>
                </a:solidFill>
                <a:latin typeface="Arial" charset="0"/>
                <a:ea typeface="ＭＳ Ｐゴシック" charset="0"/>
              </a:defRPr>
            </a:lvl1pPr>
            <a:lvl2pPr marL="742950" indent="-285750" defTabSz="1006475" eaLnBrk="0" hangingPunct="0">
              <a:defRPr sz="2000">
                <a:solidFill>
                  <a:schemeClr val="tx1"/>
                </a:solidFill>
                <a:latin typeface="Arial" charset="0"/>
                <a:ea typeface="ＭＳ Ｐゴシック" charset="0"/>
              </a:defRPr>
            </a:lvl2pPr>
            <a:lvl3pPr marL="1143000" indent="-228600" defTabSz="1006475" eaLnBrk="0" hangingPunct="0">
              <a:defRPr sz="2000">
                <a:solidFill>
                  <a:schemeClr val="tx1"/>
                </a:solidFill>
                <a:latin typeface="Arial" charset="0"/>
                <a:ea typeface="ＭＳ Ｐゴシック" charset="0"/>
              </a:defRPr>
            </a:lvl3pPr>
            <a:lvl4pPr marL="1600200" indent="-228600" defTabSz="1006475" eaLnBrk="0" hangingPunct="0">
              <a:defRPr sz="2000">
                <a:solidFill>
                  <a:schemeClr val="tx1"/>
                </a:solidFill>
                <a:latin typeface="Arial" charset="0"/>
                <a:ea typeface="ＭＳ Ｐゴシック" charset="0"/>
              </a:defRPr>
            </a:lvl4pPr>
            <a:lvl5pPr marL="2057400" indent="-228600" defTabSz="1006475" eaLnBrk="0" hangingPunct="0">
              <a:defRPr sz="2000">
                <a:solidFill>
                  <a:schemeClr val="tx1"/>
                </a:solidFill>
                <a:latin typeface="Arial" charset="0"/>
                <a:ea typeface="ＭＳ Ｐゴシック" charset="0"/>
              </a:defRPr>
            </a:lvl5pPr>
            <a:lvl6pPr marL="2514600" indent="-228600" defTabSz="1006475" eaLnBrk="0" fontAlgn="base" hangingPunct="0">
              <a:spcBef>
                <a:spcPct val="0"/>
              </a:spcBef>
              <a:spcAft>
                <a:spcPct val="0"/>
              </a:spcAft>
              <a:defRPr sz="2000">
                <a:solidFill>
                  <a:schemeClr val="tx1"/>
                </a:solidFill>
                <a:latin typeface="Arial" charset="0"/>
                <a:ea typeface="ＭＳ Ｐゴシック" charset="0"/>
              </a:defRPr>
            </a:lvl6pPr>
            <a:lvl7pPr marL="2971800" indent="-228600" defTabSz="1006475" eaLnBrk="0" fontAlgn="base" hangingPunct="0">
              <a:spcBef>
                <a:spcPct val="0"/>
              </a:spcBef>
              <a:spcAft>
                <a:spcPct val="0"/>
              </a:spcAft>
              <a:defRPr sz="2000">
                <a:solidFill>
                  <a:schemeClr val="tx1"/>
                </a:solidFill>
                <a:latin typeface="Arial" charset="0"/>
                <a:ea typeface="ＭＳ Ｐゴシック" charset="0"/>
              </a:defRPr>
            </a:lvl7pPr>
            <a:lvl8pPr marL="3429000" indent="-228600" defTabSz="1006475" eaLnBrk="0" fontAlgn="base" hangingPunct="0">
              <a:spcBef>
                <a:spcPct val="0"/>
              </a:spcBef>
              <a:spcAft>
                <a:spcPct val="0"/>
              </a:spcAft>
              <a:defRPr sz="2000">
                <a:solidFill>
                  <a:schemeClr val="tx1"/>
                </a:solidFill>
                <a:latin typeface="Arial" charset="0"/>
                <a:ea typeface="ＭＳ Ｐゴシック" charset="0"/>
              </a:defRPr>
            </a:lvl8pPr>
            <a:lvl9pPr marL="3886200" indent="-228600" defTabSz="1006475" eaLnBrk="0" fontAlgn="base" hangingPunct="0">
              <a:spcBef>
                <a:spcPct val="0"/>
              </a:spcBef>
              <a:spcAft>
                <a:spcPct val="0"/>
              </a:spcAft>
              <a:defRPr sz="2000">
                <a:solidFill>
                  <a:schemeClr val="tx1"/>
                </a:solidFill>
                <a:latin typeface="Arial" charset="0"/>
                <a:ea typeface="ＭＳ Ｐゴシック" charset="0"/>
              </a:defRPr>
            </a:lvl9pPr>
          </a:lstStyle>
          <a:p>
            <a:pPr eaLnBrk="1" hangingPunct="1">
              <a:spcBef>
                <a:spcPct val="50000"/>
              </a:spcBef>
              <a:defRPr/>
            </a:pPr>
            <a:r>
              <a:rPr lang="es-ES" sz="1200" b="1" dirty="0">
                <a:solidFill>
                  <a:schemeClr val="accent2">
                    <a:lumMod val="75000"/>
                  </a:schemeClr>
                </a:solidFill>
                <a:latin typeface="Open Sans" panose="020B0606030504020204" pitchFamily="34" charset="0"/>
                <a:ea typeface="Open Sans" panose="020B0606030504020204" pitchFamily="34" charset="0"/>
                <a:cs typeface="Open Sans" panose="020B0606030504020204" pitchFamily="34" charset="0"/>
              </a:rPr>
              <a:t>X2X</a:t>
            </a:r>
            <a:r>
              <a:rPr lang="es-ES" sz="1300" b="1" dirty="0">
                <a:solidFill>
                  <a:srgbClr val="FF6600"/>
                </a:solidFill>
              </a:rPr>
              <a:t> </a:t>
            </a:r>
            <a:r>
              <a:rPr lang="es-ES" sz="1200" b="1" dirty="0">
                <a:solidFill>
                  <a:schemeClr val="accent2">
                    <a:lumMod val="75000"/>
                  </a:schemeClr>
                </a:solidFill>
                <a:latin typeface="Open Sans" panose="020B0606030504020204" pitchFamily="34" charset="0"/>
                <a:ea typeface="Open Sans" panose="020B0606030504020204" pitchFamily="34" charset="0"/>
                <a:cs typeface="Open Sans" panose="020B0606030504020204" pitchFamily="34" charset="0"/>
              </a:rPr>
              <a:t>Link</a:t>
            </a:r>
            <a:r>
              <a:rPr lang="es-ES" sz="1300" b="1" dirty="0">
                <a:solidFill>
                  <a:srgbClr val="FF6600"/>
                </a:solidFill>
              </a:rPr>
              <a:t> </a:t>
            </a:r>
          </a:p>
        </p:txBody>
      </p:sp>
      <p:sp>
        <p:nvSpPr>
          <p:cNvPr id="65" name="Line 43">
            <a:extLst>
              <a:ext uri="{FF2B5EF4-FFF2-40B4-BE49-F238E27FC236}">
                <a16:creationId xmlns:a16="http://schemas.microsoft.com/office/drawing/2014/main" id="{AC476F83-C029-FF3F-74AA-4116FA15DC0F}"/>
              </a:ext>
            </a:extLst>
          </p:cNvPr>
          <p:cNvSpPr>
            <a:spLocks noChangeShapeType="1"/>
          </p:cNvSpPr>
          <p:nvPr/>
        </p:nvSpPr>
        <p:spPr bwMode="auto">
          <a:xfrm>
            <a:off x="10095954" y="3821309"/>
            <a:ext cx="303212" cy="0"/>
          </a:xfrm>
          <a:prstGeom prst="line">
            <a:avLst/>
          </a:prstGeom>
          <a:noFill/>
          <a:ln w="50800" cap="rnd">
            <a:solidFill>
              <a:schemeClr val="accent2">
                <a:lumMod val="75000"/>
              </a:schemeClr>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s-ES">
              <a:latin typeface="Arial" charset="0"/>
              <a:ea typeface="ＭＳ Ｐゴシック" charset="0"/>
            </a:endParaRPr>
          </a:p>
        </p:txBody>
      </p:sp>
      <p:pic>
        <p:nvPicPr>
          <p:cNvPr id="67" name="Picture 66">
            <a:extLst>
              <a:ext uri="{FF2B5EF4-FFF2-40B4-BE49-F238E27FC236}">
                <a16:creationId xmlns:a16="http://schemas.microsoft.com/office/drawing/2014/main" id="{4DCF498E-3274-7955-76F9-F56C4A3C717C}"/>
              </a:ext>
            </a:extLst>
          </p:cNvPr>
          <p:cNvPicPr>
            <a:picLocks noChangeAspect="1"/>
          </p:cNvPicPr>
          <p:nvPr/>
        </p:nvPicPr>
        <p:blipFill>
          <a:blip r:embed="rId9"/>
          <a:stretch>
            <a:fillRect/>
          </a:stretch>
        </p:blipFill>
        <p:spPr>
          <a:xfrm>
            <a:off x="8686499" y="982404"/>
            <a:ext cx="1756434" cy="1218354"/>
          </a:xfrm>
          <a:prstGeom prst="rect">
            <a:avLst/>
          </a:prstGeom>
        </p:spPr>
      </p:pic>
      <p:pic>
        <p:nvPicPr>
          <p:cNvPr id="68" name="Imagen 45" descr="Tango_logo.png">
            <a:extLst>
              <a:ext uri="{FF2B5EF4-FFF2-40B4-BE49-F238E27FC236}">
                <a16:creationId xmlns:a16="http://schemas.microsoft.com/office/drawing/2014/main" id="{0BABAFB0-000A-BD7D-22BA-8E33975BDF2B}"/>
              </a:ext>
            </a:extLst>
          </p:cNvPr>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6513670" y="1826265"/>
            <a:ext cx="1638716" cy="5236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72" name="Conector angular 60">
            <a:extLst>
              <a:ext uri="{FF2B5EF4-FFF2-40B4-BE49-F238E27FC236}">
                <a16:creationId xmlns:a16="http://schemas.microsoft.com/office/drawing/2014/main" id="{14DBBCD2-D328-B348-66D1-DC54740BA6FB}"/>
              </a:ext>
            </a:extLst>
          </p:cNvPr>
          <p:cNvCxnSpPr>
            <a:cxnSpLocks noChangeShapeType="1"/>
          </p:cNvCxnSpPr>
          <p:nvPr/>
        </p:nvCxnSpPr>
        <p:spPr bwMode="auto">
          <a:xfrm flipV="1">
            <a:off x="8133593" y="1841901"/>
            <a:ext cx="596735" cy="571921"/>
          </a:xfrm>
          <a:prstGeom prst="bentConnector3">
            <a:avLst>
              <a:gd name="adj1" fmla="val 50000"/>
            </a:avLst>
          </a:prstGeom>
          <a:noFill/>
          <a:ln w="28575">
            <a:solidFill>
              <a:srgbClr val="40528C"/>
            </a:solidFill>
            <a:prstDash val="dashDot"/>
            <a:miter lim="800000"/>
            <a:headEnd type="triangle" w="med" len="lg"/>
            <a:tailEnd type="triangle" w="med" len="lg"/>
          </a:ln>
          <a:effectLst>
            <a:outerShdw blurRad="50800" dist="25400" dir="5400000" rotWithShape="0">
              <a:srgbClr val="808080">
                <a:alpha val="34999"/>
              </a:srgbClr>
            </a:outerShdw>
          </a:effectLst>
          <a:extLst>
            <a:ext uri="{909E8E84-426E-40DD-AFC4-6F175D3DCCD1}">
              <a14:hiddenFill xmlns:a14="http://schemas.microsoft.com/office/drawing/2010/main">
                <a:noFill/>
              </a14:hiddenFill>
            </a:ext>
          </a:extLst>
        </p:spPr>
      </p:cxnSp>
      <p:grpSp>
        <p:nvGrpSpPr>
          <p:cNvPr id="79" name="Agrupar 49">
            <a:extLst>
              <a:ext uri="{FF2B5EF4-FFF2-40B4-BE49-F238E27FC236}">
                <a16:creationId xmlns:a16="http://schemas.microsoft.com/office/drawing/2014/main" id="{DE6EF805-B46D-48A3-972C-CD63EEC9DFAF}"/>
              </a:ext>
            </a:extLst>
          </p:cNvPr>
          <p:cNvGrpSpPr>
            <a:grpSpLocks/>
          </p:cNvGrpSpPr>
          <p:nvPr/>
        </p:nvGrpSpPr>
        <p:grpSpPr bwMode="auto">
          <a:xfrm>
            <a:off x="7214014" y="2910684"/>
            <a:ext cx="1185480" cy="1195200"/>
            <a:chOff x="1547662" y="4005063"/>
            <a:chExt cx="1296907" cy="1938847"/>
          </a:xfrm>
        </p:grpSpPr>
        <p:sp>
          <p:nvSpPr>
            <p:cNvPr id="80" name="Text Box 93">
              <a:extLst>
                <a:ext uri="{FF2B5EF4-FFF2-40B4-BE49-F238E27FC236}">
                  <a16:creationId xmlns:a16="http://schemas.microsoft.com/office/drawing/2014/main" id="{F1E0EC9C-6D69-DD51-70EB-A851E8A6F6A4}"/>
                </a:ext>
              </a:extLst>
            </p:cNvPr>
            <p:cNvSpPr txBox="1">
              <a:spLocks noChangeArrowheads="1"/>
            </p:cNvSpPr>
            <p:nvPr/>
          </p:nvSpPr>
          <p:spPr bwMode="auto">
            <a:xfrm>
              <a:off x="1619097" y="4048303"/>
              <a:ext cx="1225472" cy="6770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b">
              <a:spAutoFit/>
            </a:bodyPr>
            <a:lstStyle>
              <a:lvl1pPr defTabSz="1006475" eaLnBrk="0" hangingPunct="0">
                <a:defRPr sz="2000">
                  <a:solidFill>
                    <a:schemeClr val="tx1"/>
                  </a:solidFill>
                  <a:latin typeface="Arial" charset="0"/>
                  <a:ea typeface="ＭＳ Ｐゴシック" charset="0"/>
                </a:defRPr>
              </a:lvl1pPr>
              <a:lvl2pPr marL="742950" indent="-285750" defTabSz="1006475" eaLnBrk="0" hangingPunct="0">
                <a:defRPr sz="2000">
                  <a:solidFill>
                    <a:schemeClr val="tx1"/>
                  </a:solidFill>
                  <a:latin typeface="Arial" charset="0"/>
                  <a:ea typeface="ＭＳ Ｐゴシック" charset="0"/>
                </a:defRPr>
              </a:lvl2pPr>
              <a:lvl3pPr marL="1143000" indent="-228600" defTabSz="1006475" eaLnBrk="0" hangingPunct="0">
                <a:defRPr sz="2000">
                  <a:solidFill>
                    <a:schemeClr val="tx1"/>
                  </a:solidFill>
                  <a:latin typeface="Arial" charset="0"/>
                  <a:ea typeface="ＭＳ Ｐゴシック" charset="0"/>
                </a:defRPr>
              </a:lvl3pPr>
              <a:lvl4pPr marL="1600200" indent="-228600" defTabSz="1006475" eaLnBrk="0" hangingPunct="0">
                <a:defRPr sz="2000">
                  <a:solidFill>
                    <a:schemeClr val="tx1"/>
                  </a:solidFill>
                  <a:latin typeface="Arial" charset="0"/>
                  <a:ea typeface="ＭＳ Ｐゴシック" charset="0"/>
                </a:defRPr>
              </a:lvl4pPr>
              <a:lvl5pPr marL="2057400" indent="-228600" defTabSz="1006475" eaLnBrk="0" hangingPunct="0">
                <a:defRPr sz="2000">
                  <a:solidFill>
                    <a:schemeClr val="tx1"/>
                  </a:solidFill>
                  <a:latin typeface="Arial" charset="0"/>
                  <a:ea typeface="ＭＳ Ｐゴシック" charset="0"/>
                </a:defRPr>
              </a:lvl5pPr>
              <a:lvl6pPr marL="2514600" indent="-228600" defTabSz="1006475" eaLnBrk="0" fontAlgn="base" hangingPunct="0">
                <a:spcBef>
                  <a:spcPct val="0"/>
                </a:spcBef>
                <a:spcAft>
                  <a:spcPct val="0"/>
                </a:spcAft>
                <a:defRPr sz="2000">
                  <a:solidFill>
                    <a:schemeClr val="tx1"/>
                  </a:solidFill>
                  <a:latin typeface="Arial" charset="0"/>
                  <a:ea typeface="ＭＳ Ｐゴシック" charset="0"/>
                </a:defRPr>
              </a:lvl6pPr>
              <a:lvl7pPr marL="2971800" indent="-228600" defTabSz="1006475" eaLnBrk="0" fontAlgn="base" hangingPunct="0">
                <a:spcBef>
                  <a:spcPct val="0"/>
                </a:spcBef>
                <a:spcAft>
                  <a:spcPct val="0"/>
                </a:spcAft>
                <a:defRPr sz="2000">
                  <a:solidFill>
                    <a:schemeClr val="tx1"/>
                  </a:solidFill>
                  <a:latin typeface="Arial" charset="0"/>
                  <a:ea typeface="ＭＳ Ｐゴシック" charset="0"/>
                </a:defRPr>
              </a:lvl7pPr>
              <a:lvl8pPr marL="3429000" indent="-228600" defTabSz="1006475" eaLnBrk="0" fontAlgn="base" hangingPunct="0">
                <a:spcBef>
                  <a:spcPct val="0"/>
                </a:spcBef>
                <a:spcAft>
                  <a:spcPct val="0"/>
                </a:spcAft>
                <a:defRPr sz="2000">
                  <a:solidFill>
                    <a:schemeClr val="tx1"/>
                  </a:solidFill>
                  <a:latin typeface="Arial" charset="0"/>
                  <a:ea typeface="ＭＳ Ｐゴシック" charset="0"/>
                </a:defRPr>
              </a:lvl8pPr>
              <a:lvl9pPr marL="3886200" indent="-228600" defTabSz="1006475" eaLnBrk="0" fontAlgn="base" hangingPunct="0">
                <a:spcBef>
                  <a:spcPct val="0"/>
                </a:spcBef>
                <a:spcAft>
                  <a:spcPct val="0"/>
                </a:spcAft>
                <a:defRPr sz="2000">
                  <a:solidFill>
                    <a:schemeClr val="tx1"/>
                  </a:solidFill>
                  <a:latin typeface="Arial" charset="0"/>
                  <a:ea typeface="ＭＳ Ｐゴシック" charset="0"/>
                </a:defRPr>
              </a:lvl9pPr>
            </a:lstStyle>
            <a:p>
              <a:pPr eaLnBrk="1" hangingPunct="1">
                <a:lnSpc>
                  <a:spcPct val="60000"/>
                </a:lnSpc>
                <a:spcBef>
                  <a:spcPct val="50000"/>
                </a:spcBef>
                <a:defRPr/>
              </a:pPr>
              <a:r>
                <a:rPr lang="es-ES" sz="1200" dirty="0">
                  <a:solidFill>
                    <a:srgbClr val="152F4E"/>
                  </a:solidFill>
                  <a:latin typeface="Open Sans" panose="020B0606030504020204" pitchFamily="34" charset="0"/>
                  <a:ea typeface="Open Sans" panose="020B0606030504020204" pitchFamily="34" charset="0"/>
                  <a:cs typeface="Open Sans" panose="020B0606030504020204" pitchFamily="34" charset="0"/>
                </a:rPr>
                <a:t>Ethernet</a:t>
              </a:r>
            </a:p>
            <a:p>
              <a:pPr eaLnBrk="1" hangingPunct="1">
                <a:lnSpc>
                  <a:spcPct val="60000"/>
                </a:lnSpc>
                <a:spcBef>
                  <a:spcPct val="50000"/>
                </a:spcBef>
                <a:defRPr/>
              </a:pPr>
              <a:r>
                <a:rPr lang="es-ES" sz="1200" dirty="0" err="1">
                  <a:solidFill>
                    <a:srgbClr val="152F4E"/>
                  </a:solidFill>
                  <a:latin typeface="Open Sans" panose="020B0606030504020204" pitchFamily="34" charset="0"/>
                  <a:ea typeface="Open Sans" panose="020B0606030504020204" pitchFamily="34" charset="0"/>
                  <a:cs typeface="Open Sans" panose="020B0606030504020204" pitchFamily="34" charset="0"/>
                </a:rPr>
                <a:t>Modbus</a:t>
              </a:r>
              <a:r>
                <a:rPr lang="es-ES" sz="1200" b="1" dirty="0">
                  <a:solidFill>
                    <a:srgbClr val="40528C"/>
                  </a:solidFill>
                  <a:latin typeface="Helvetica"/>
                  <a:cs typeface="Helvetica"/>
                </a:rPr>
                <a:t> </a:t>
              </a:r>
              <a:r>
                <a:rPr lang="es-ES" sz="1200" dirty="0">
                  <a:solidFill>
                    <a:srgbClr val="152F4E"/>
                  </a:solidFill>
                  <a:latin typeface="Open Sans" panose="020B0606030504020204" pitchFamily="34" charset="0"/>
                  <a:ea typeface="Open Sans" panose="020B0606030504020204" pitchFamily="34" charset="0"/>
                  <a:cs typeface="Open Sans" panose="020B0606030504020204" pitchFamily="34" charset="0"/>
                </a:rPr>
                <a:t>TCP</a:t>
              </a:r>
            </a:p>
          </p:txBody>
        </p:sp>
        <p:cxnSp>
          <p:nvCxnSpPr>
            <p:cNvPr id="81" name="Conector angular 51">
              <a:extLst>
                <a:ext uri="{FF2B5EF4-FFF2-40B4-BE49-F238E27FC236}">
                  <a16:creationId xmlns:a16="http://schemas.microsoft.com/office/drawing/2014/main" id="{F47B3A39-0E13-2549-3EE6-21EB15342B3C}"/>
                </a:ext>
              </a:extLst>
            </p:cNvPr>
            <p:cNvCxnSpPr>
              <a:cxnSpLocks noChangeShapeType="1"/>
            </p:cNvCxnSpPr>
            <p:nvPr/>
          </p:nvCxnSpPr>
          <p:spPr bwMode="auto">
            <a:xfrm rot="5400000">
              <a:off x="578239" y="4974486"/>
              <a:ext cx="1938847" cy="1"/>
            </a:xfrm>
            <a:prstGeom prst="bentConnector3">
              <a:avLst>
                <a:gd name="adj1" fmla="val 50000"/>
              </a:avLst>
            </a:prstGeom>
            <a:noFill/>
            <a:ln w="38100">
              <a:solidFill>
                <a:srgbClr val="7030A0"/>
              </a:solidFill>
              <a:miter lim="800000"/>
              <a:headEnd type="arrow" w="sm" len="sm"/>
              <a:tailEnd type="arrow" w="sm" len="sm"/>
            </a:ln>
            <a:effectLst>
              <a:outerShdw blurRad="50800" dist="25400" dir="5400000" algn="tl" rotWithShape="0">
                <a:srgbClr val="808080">
                  <a:alpha val="34999"/>
                </a:srgbClr>
              </a:outerShdw>
            </a:effectLst>
            <a:extLst>
              <a:ext uri="{909E8E84-426E-40DD-AFC4-6F175D3DCCD1}">
                <a14:hiddenFill xmlns:a14="http://schemas.microsoft.com/office/drawing/2010/main">
                  <a:noFill/>
                </a14:hiddenFill>
              </a:ext>
            </a:extLst>
          </p:spPr>
        </p:cxnSp>
      </p:grpSp>
      <p:grpSp>
        <p:nvGrpSpPr>
          <p:cNvPr id="86" name="Group 15">
            <a:extLst>
              <a:ext uri="{FF2B5EF4-FFF2-40B4-BE49-F238E27FC236}">
                <a16:creationId xmlns:a16="http://schemas.microsoft.com/office/drawing/2014/main" id="{E4F33F4D-0CF9-A691-1B11-D8F777F7B2CB}"/>
              </a:ext>
            </a:extLst>
          </p:cNvPr>
          <p:cNvGrpSpPr>
            <a:grpSpLocks/>
          </p:cNvGrpSpPr>
          <p:nvPr/>
        </p:nvGrpSpPr>
        <p:grpSpPr bwMode="auto">
          <a:xfrm>
            <a:off x="3537670" y="4013241"/>
            <a:ext cx="2535605" cy="1597025"/>
            <a:chOff x="2268" y="1827"/>
            <a:chExt cx="1587" cy="1006"/>
          </a:xfrm>
        </p:grpSpPr>
        <p:sp>
          <p:nvSpPr>
            <p:cNvPr id="87" name="Rectangle 16">
              <a:extLst>
                <a:ext uri="{FF2B5EF4-FFF2-40B4-BE49-F238E27FC236}">
                  <a16:creationId xmlns:a16="http://schemas.microsoft.com/office/drawing/2014/main" id="{F70D9C67-9558-9AD5-2A0C-1EB2982DD27D}"/>
                </a:ext>
              </a:extLst>
            </p:cNvPr>
            <p:cNvSpPr>
              <a:spLocks noChangeArrowheads="1"/>
            </p:cNvSpPr>
            <p:nvPr/>
          </p:nvSpPr>
          <p:spPr bwMode="auto">
            <a:xfrm>
              <a:off x="2302" y="1827"/>
              <a:ext cx="1508" cy="998"/>
            </a:xfrm>
            <a:prstGeom prst="rect">
              <a:avLst/>
            </a:prstGeom>
            <a:solidFill>
              <a:schemeClr val="bg1"/>
            </a:solidFill>
            <a:ln w="9525">
              <a:solidFill>
                <a:schemeClr val="accent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2000">
                  <a:solidFill>
                    <a:schemeClr val="tx1"/>
                  </a:solidFill>
                  <a:latin typeface="Arial" panose="020B0604020202020204" pitchFamily="34" charset="0"/>
                </a:defRPr>
              </a:lvl1pPr>
              <a:lvl2pPr marL="742950" indent="-285750" eaLnBrk="0" hangingPunct="0">
                <a:defRPr sz="2000">
                  <a:solidFill>
                    <a:schemeClr val="tx1"/>
                  </a:solidFill>
                  <a:latin typeface="Arial" panose="020B0604020202020204" pitchFamily="34" charset="0"/>
                </a:defRPr>
              </a:lvl2pPr>
              <a:lvl3pPr marL="1143000" indent="-228600" eaLnBrk="0" hangingPunct="0">
                <a:defRPr sz="2000">
                  <a:solidFill>
                    <a:schemeClr val="tx1"/>
                  </a:solidFill>
                  <a:latin typeface="Arial" panose="020B0604020202020204" pitchFamily="34" charset="0"/>
                </a:defRPr>
              </a:lvl3pPr>
              <a:lvl4pPr marL="1600200" indent="-228600" eaLnBrk="0" hangingPunct="0">
                <a:defRPr sz="2000">
                  <a:solidFill>
                    <a:schemeClr val="tx1"/>
                  </a:solidFill>
                  <a:latin typeface="Arial" panose="020B0604020202020204" pitchFamily="34" charset="0"/>
                </a:defRPr>
              </a:lvl4pPr>
              <a:lvl5pPr marL="2057400" indent="-228600" eaLnBrk="0" hangingPunct="0">
                <a:defRPr sz="2000">
                  <a:solidFill>
                    <a:schemeClr val="tx1"/>
                  </a:solidFill>
                  <a:latin typeface="Arial" panose="020B0604020202020204" pitchFamily="34" charset="0"/>
                </a:defRPr>
              </a:lvl5pPr>
              <a:lvl6pPr marL="2514600" indent="-228600" eaLnBrk="0" fontAlgn="base" hangingPunct="0">
                <a:spcBef>
                  <a:spcPct val="0"/>
                </a:spcBef>
                <a:spcAft>
                  <a:spcPct val="0"/>
                </a:spcAft>
                <a:defRPr sz="2000">
                  <a:solidFill>
                    <a:schemeClr val="tx1"/>
                  </a:solidFill>
                  <a:latin typeface="Arial" panose="020B0604020202020204" pitchFamily="34" charset="0"/>
                </a:defRPr>
              </a:lvl6pPr>
              <a:lvl7pPr marL="2971800" indent="-228600" eaLnBrk="0" fontAlgn="base" hangingPunct="0">
                <a:spcBef>
                  <a:spcPct val="0"/>
                </a:spcBef>
                <a:spcAft>
                  <a:spcPct val="0"/>
                </a:spcAft>
                <a:defRPr sz="2000">
                  <a:solidFill>
                    <a:schemeClr val="tx1"/>
                  </a:solidFill>
                  <a:latin typeface="Arial" panose="020B0604020202020204" pitchFamily="34" charset="0"/>
                </a:defRPr>
              </a:lvl7pPr>
              <a:lvl8pPr marL="3429000" indent="-228600" eaLnBrk="0" fontAlgn="base" hangingPunct="0">
                <a:spcBef>
                  <a:spcPct val="0"/>
                </a:spcBef>
                <a:spcAft>
                  <a:spcPct val="0"/>
                </a:spcAft>
                <a:defRPr sz="2000">
                  <a:solidFill>
                    <a:schemeClr val="tx1"/>
                  </a:solidFill>
                  <a:latin typeface="Arial" panose="020B0604020202020204" pitchFamily="34" charset="0"/>
                </a:defRPr>
              </a:lvl8pPr>
              <a:lvl9pPr marL="3886200" indent="-228600" eaLnBrk="0" fontAlgn="base" hangingPunct="0">
                <a:spcBef>
                  <a:spcPct val="0"/>
                </a:spcBef>
                <a:spcAft>
                  <a:spcPct val="0"/>
                </a:spcAft>
                <a:defRPr sz="2000">
                  <a:solidFill>
                    <a:schemeClr val="tx1"/>
                  </a:solidFill>
                  <a:latin typeface="Arial" panose="020B0604020202020204" pitchFamily="34" charset="0"/>
                </a:defRPr>
              </a:lvl9pPr>
            </a:lstStyle>
            <a:p>
              <a:pPr eaLnBrk="1" hangingPunct="1"/>
              <a:endParaRPr lang="en-US" altLang="es-ES"/>
            </a:p>
          </p:txBody>
        </p:sp>
        <p:sp>
          <p:nvSpPr>
            <p:cNvPr id="88" name="Text Box 17">
              <a:extLst>
                <a:ext uri="{FF2B5EF4-FFF2-40B4-BE49-F238E27FC236}">
                  <a16:creationId xmlns:a16="http://schemas.microsoft.com/office/drawing/2014/main" id="{357CB26A-27FD-89BC-EBAE-849B600A0C68}"/>
                </a:ext>
              </a:extLst>
            </p:cNvPr>
            <p:cNvSpPr txBox="1">
              <a:spLocks noChangeArrowheads="1"/>
            </p:cNvSpPr>
            <p:nvPr/>
          </p:nvSpPr>
          <p:spPr bwMode="auto">
            <a:xfrm>
              <a:off x="2268" y="2112"/>
              <a:ext cx="1587" cy="7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1006475" eaLnBrk="0" hangingPunct="0">
                <a:defRPr sz="2000">
                  <a:solidFill>
                    <a:schemeClr val="tx1"/>
                  </a:solidFill>
                  <a:latin typeface="Arial" panose="020B0604020202020204" pitchFamily="34" charset="0"/>
                </a:defRPr>
              </a:lvl1pPr>
              <a:lvl2pPr marL="742950" indent="-285750" defTabSz="1006475" eaLnBrk="0" hangingPunct="0">
                <a:defRPr sz="2000">
                  <a:solidFill>
                    <a:schemeClr val="tx1"/>
                  </a:solidFill>
                  <a:latin typeface="Arial" panose="020B0604020202020204" pitchFamily="34" charset="0"/>
                </a:defRPr>
              </a:lvl2pPr>
              <a:lvl3pPr marL="1143000" indent="-228600" defTabSz="1006475" eaLnBrk="0" hangingPunct="0">
                <a:defRPr sz="2000">
                  <a:solidFill>
                    <a:schemeClr val="tx1"/>
                  </a:solidFill>
                  <a:latin typeface="Arial" panose="020B0604020202020204" pitchFamily="34" charset="0"/>
                </a:defRPr>
              </a:lvl3pPr>
              <a:lvl4pPr marL="1600200" indent="-228600" defTabSz="1006475" eaLnBrk="0" hangingPunct="0">
                <a:defRPr sz="2000">
                  <a:solidFill>
                    <a:schemeClr val="tx1"/>
                  </a:solidFill>
                  <a:latin typeface="Arial" panose="020B0604020202020204" pitchFamily="34" charset="0"/>
                </a:defRPr>
              </a:lvl4pPr>
              <a:lvl5pPr marL="2057400" indent="-228600" defTabSz="1006475" eaLnBrk="0" hangingPunct="0">
                <a:defRPr sz="2000">
                  <a:solidFill>
                    <a:schemeClr val="tx1"/>
                  </a:solidFill>
                  <a:latin typeface="Arial" panose="020B0604020202020204" pitchFamily="34" charset="0"/>
                </a:defRPr>
              </a:lvl5pPr>
              <a:lvl6pPr marL="2514600" indent="-228600" defTabSz="1006475" eaLnBrk="0" fontAlgn="base" hangingPunct="0">
                <a:spcBef>
                  <a:spcPct val="0"/>
                </a:spcBef>
                <a:spcAft>
                  <a:spcPct val="0"/>
                </a:spcAft>
                <a:defRPr sz="2000">
                  <a:solidFill>
                    <a:schemeClr val="tx1"/>
                  </a:solidFill>
                  <a:latin typeface="Arial" panose="020B0604020202020204" pitchFamily="34" charset="0"/>
                </a:defRPr>
              </a:lvl6pPr>
              <a:lvl7pPr marL="2971800" indent="-228600" defTabSz="1006475" eaLnBrk="0" fontAlgn="base" hangingPunct="0">
                <a:spcBef>
                  <a:spcPct val="0"/>
                </a:spcBef>
                <a:spcAft>
                  <a:spcPct val="0"/>
                </a:spcAft>
                <a:defRPr sz="2000">
                  <a:solidFill>
                    <a:schemeClr val="tx1"/>
                  </a:solidFill>
                  <a:latin typeface="Arial" panose="020B0604020202020204" pitchFamily="34" charset="0"/>
                </a:defRPr>
              </a:lvl7pPr>
              <a:lvl8pPr marL="3429000" indent="-228600" defTabSz="1006475" eaLnBrk="0" fontAlgn="base" hangingPunct="0">
                <a:spcBef>
                  <a:spcPct val="0"/>
                </a:spcBef>
                <a:spcAft>
                  <a:spcPct val="0"/>
                </a:spcAft>
                <a:defRPr sz="2000">
                  <a:solidFill>
                    <a:schemeClr val="tx1"/>
                  </a:solidFill>
                  <a:latin typeface="Arial" panose="020B0604020202020204" pitchFamily="34" charset="0"/>
                </a:defRPr>
              </a:lvl8pPr>
              <a:lvl9pPr marL="3886200" indent="-228600" defTabSz="1006475" eaLnBrk="0" fontAlgn="base" hangingPunct="0">
                <a:spcBef>
                  <a:spcPct val="0"/>
                </a:spcBef>
                <a:spcAft>
                  <a:spcPct val="0"/>
                </a:spcAft>
                <a:defRPr sz="2000">
                  <a:solidFill>
                    <a:schemeClr val="tx1"/>
                  </a:solidFill>
                  <a:latin typeface="Arial" panose="020B0604020202020204" pitchFamily="34" charset="0"/>
                </a:defRPr>
              </a:lvl9pPr>
            </a:lstStyle>
            <a:p>
              <a:pPr eaLnBrk="1" hangingPunct="1">
                <a:spcBef>
                  <a:spcPct val="50000"/>
                </a:spcBef>
              </a:pPr>
              <a:r>
                <a:rPr lang="en-US" altLang="es-ES" sz="1000" b="1" dirty="0">
                  <a:solidFill>
                    <a:srgbClr val="40528C"/>
                  </a:solidFill>
                </a:rPr>
                <a:t>                    APJ file</a:t>
              </a:r>
            </a:p>
            <a:p>
              <a:pPr eaLnBrk="1" hangingPunct="1">
                <a:spcBef>
                  <a:spcPct val="50000"/>
                </a:spcBef>
              </a:pPr>
              <a:r>
                <a:rPr lang="en-US" altLang="es-ES" sz="1000" dirty="0">
                  <a:solidFill>
                    <a:srgbClr val="152F4E"/>
                  </a:solidFill>
                  <a:latin typeface="Open Sans" panose="020B0606030504020204" pitchFamily="34" charset="0"/>
                  <a:ea typeface="Open Sans" panose="020B0606030504020204" pitchFamily="34" charset="0"/>
                  <a:cs typeface="Open Sans" panose="020B0606030504020204" pitchFamily="34" charset="0"/>
                </a:rPr>
                <a:t>PLC Common INIT file:</a:t>
              </a:r>
              <a:br>
                <a:rPr lang="en-US" altLang="es-ES" sz="1000" dirty="0">
                  <a:solidFill>
                    <a:srgbClr val="152F4E"/>
                  </a:solidFill>
                  <a:latin typeface="Open Sans" panose="020B0606030504020204" pitchFamily="34" charset="0"/>
                  <a:ea typeface="Open Sans" panose="020B0606030504020204" pitchFamily="34" charset="0"/>
                  <a:cs typeface="Open Sans" panose="020B0606030504020204" pitchFamily="34" charset="0"/>
                </a:rPr>
              </a:br>
              <a:r>
                <a:rPr lang="en-US" altLang="es-ES" sz="1000" dirty="0">
                  <a:solidFill>
                    <a:srgbClr val="152F4E"/>
                  </a:solidFill>
                  <a:latin typeface="Open Sans" panose="020B0606030504020204" pitchFamily="34" charset="0"/>
                  <a:ea typeface="Open Sans" panose="020B0606030504020204" pitchFamily="34" charset="0"/>
                  <a:cs typeface="Open Sans" panose="020B0606030504020204" pitchFamily="34" charset="0"/>
                </a:rPr>
                <a:t>- Coms. Libraries (Modbus, EPL)</a:t>
              </a:r>
            </a:p>
            <a:p>
              <a:pPr eaLnBrk="1" hangingPunct="1">
                <a:lnSpc>
                  <a:spcPct val="60000"/>
                </a:lnSpc>
                <a:spcBef>
                  <a:spcPct val="50000"/>
                </a:spcBef>
                <a:buFontTx/>
                <a:buChar char="-"/>
              </a:pPr>
              <a:r>
                <a:rPr lang="en-US" altLang="es-ES" sz="1000" dirty="0">
                  <a:solidFill>
                    <a:srgbClr val="152F4E"/>
                  </a:solidFill>
                  <a:latin typeface="Open Sans" panose="020B0606030504020204" pitchFamily="34" charset="0"/>
                  <a:ea typeface="Open Sans" panose="020B0606030504020204" pitchFamily="34" charset="0"/>
                  <a:cs typeface="Open Sans" panose="020B0606030504020204" pitchFamily="34" charset="0"/>
                </a:rPr>
                <a:t> Data structures (EPS_LIB)</a:t>
              </a:r>
            </a:p>
            <a:p>
              <a:pPr eaLnBrk="1" hangingPunct="1">
                <a:lnSpc>
                  <a:spcPct val="60000"/>
                </a:lnSpc>
                <a:spcBef>
                  <a:spcPct val="50000"/>
                </a:spcBef>
                <a:buFontTx/>
                <a:buChar char="-"/>
              </a:pPr>
              <a:r>
                <a:rPr lang="en-US" altLang="es-ES" sz="1000" dirty="0">
                  <a:solidFill>
                    <a:srgbClr val="152F4E"/>
                  </a:solidFill>
                  <a:latin typeface="Open Sans" panose="020B0606030504020204" pitchFamily="34" charset="0"/>
                  <a:ea typeface="Open Sans" panose="020B0606030504020204" pitchFamily="34" charset="0"/>
                  <a:cs typeface="Open Sans" panose="020B0606030504020204" pitchFamily="34" charset="0"/>
                </a:rPr>
                <a:t> Common variables</a:t>
              </a:r>
            </a:p>
            <a:p>
              <a:pPr eaLnBrk="1" hangingPunct="1">
                <a:lnSpc>
                  <a:spcPct val="60000"/>
                </a:lnSpc>
                <a:spcBef>
                  <a:spcPct val="50000"/>
                </a:spcBef>
                <a:buFontTx/>
                <a:buChar char="-"/>
              </a:pPr>
              <a:r>
                <a:rPr lang="en-US" altLang="es-ES" sz="1000" dirty="0">
                  <a:solidFill>
                    <a:srgbClr val="152F4E"/>
                  </a:solidFill>
                  <a:latin typeface="Open Sans" panose="020B0606030504020204" pitchFamily="34" charset="0"/>
                  <a:ea typeface="Open Sans" panose="020B0606030504020204" pitchFamily="34" charset="0"/>
                  <a:cs typeface="Open Sans" panose="020B0606030504020204" pitchFamily="34" charset="0"/>
                </a:rPr>
                <a:t> Main SW task (Protection logic)</a:t>
              </a:r>
            </a:p>
          </p:txBody>
        </p:sp>
        <p:sp>
          <p:nvSpPr>
            <p:cNvPr id="89" name="AutoShape 18">
              <a:extLst>
                <a:ext uri="{FF2B5EF4-FFF2-40B4-BE49-F238E27FC236}">
                  <a16:creationId xmlns:a16="http://schemas.microsoft.com/office/drawing/2014/main" id="{BFD2BDA1-49DB-4F88-1A96-869B87BFAF8D}"/>
                </a:ext>
              </a:extLst>
            </p:cNvPr>
            <p:cNvSpPr>
              <a:spLocks noChangeArrowheads="1"/>
            </p:cNvSpPr>
            <p:nvPr/>
          </p:nvSpPr>
          <p:spPr bwMode="auto">
            <a:xfrm>
              <a:off x="2358" y="1892"/>
              <a:ext cx="453" cy="272"/>
            </a:xfrm>
            <a:prstGeom prst="flowChartDocument">
              <a:avLst/>
            </a:prstGeom>
            <a:solidFill>
              <a:srgbClr val="FF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2000">
                  <a:solidFill>
                    <a:schemeClr val="tx1"/>
                  </a:solidFill>
                  <a:latin typeface="Arial" panose="020B0604020202020204" pitchFamily="34" charset="0"/>
                </a:defRPr>
              </a:lvl1pPr>
              <a:lvl2pPr marL="742950" indent="-285750" eaLnBrk="0" hangingPunct="0">
                <a:defRPr sz="2000">
                  <a:solidFill>
                    <a:schemeClr val="tx1"/>
                  </a:solidFill>
                  <a:latin typeface="Arial" panose="020B0604020202020204" pitchFamily="34" charset="0"/>
                </a:defRPr>
              </a:lvl2pPr>
              <a:lvl3pPr marL="1143000" indent="-228600" eaLnBrk="0" hangingPunct="0">
                <a:defRPr sz="2000">
                  <a:solidFill>
                    <a:schemeClr val="tx1"/>
                  </a:solidFill>
                  <a:latin typeface="Arial" panose="020B0604020202020204" pitchFamily="34" charset="0"/>
                </a:defRPr>
              </a:lvl3pPr>
              <a:lvl4pPr marL="1600200" indent="-228600" eaLnBrk="0" hangingPunct="0">
                <a:defRPr sz="2000">
                  <a:solidFill>
                    <a:schemeClr val="tx1"/>
                  </a:solidFill>
                  <a:latin typeface="Arial" panose="020B0604020202020204" pitchFamily="34" charset="0"/>
                </a:defRPr>
              </a:lvl4pPr>
              <a:lvl5pPr marL="2057400" indent="-228600" eaLnBrk="0" hangingPunct="0">
                <a:defRPr sz="2000">
                  <a:solidFill>
                    <a:schemeClr val="tx1"/>
                  </a:solidFill>
                  <a:latin typeface="Arial" panose="020B0604020202020204" pitchFamily="34" charset="0"/>
                </a:defRPr>
              </a:lvl5pPr>
              <a:lvl6pPr marL="2514600" indent="-228600" eaLnBrk="0" fontAlgn="base" hangingPunct="0">
                <a:spcBef>
                  <a:spcPct val="0"/>
                </a:spcBef>
                <a:spcAft>
                  <a:spcPct val="0"/>
                </a:spcAft>
                <a:defRPr sz="2000">
                  <a:solidFill>
                    <a:schemeClr val="tx1"/>
                  </a:solidFill>
                  <a:latin typeface="Arial" panose="020B0604020202020204" pitchFamily="34" charset="0"/>
                </a:defRPr>
              </a:lvl6pPr>
              <a:lvl7pPr marL="2971800" indent="-228600" eaLnBrk="0" fontAlgn="base" hangingPunct="0">
                <a:spcBef>
                  <a:spcPct val="0"/>
                </a:spcBef>
                <a:spcAft>
                  <a:spcPct val="0"/>
                </a:spcAft>
                <a:defRPr sz="2000">
                  <a:solidFill>
                    <a:schemeClr val="tx1"/>
                  </a:solidFill>
                  <a:latin typeface="Arial" panose="020B0604020202020204" pitchFamily="34" charset="0"/>
                </a:defRPr>
              </a:lvl7pPr>
              <a:lvl8pPr marL="3429000" indent="-228600" eaLnBrk="0" fontAlgn="base" hangingPunct="0">
                <a:spcBef>
                  <a:spcPct val="0"/>
                </a:spcBef>
                <a:spcAft>
                  <a:spcPct val="0"/>
                </a:spcAft>
                <a:defRPr sz="2000">
                  <a:solidFill>
                    <a:schemeClr val="tx1"/>
                  </a:solidFill>
                  <a:latin typeface="Arial" panose="020B0604020202020204" pitchFamily="34" charset="0"/>
                </a:defRPr>
              </a:lvl8pPr>
              <a:lvl9pPr marL="3886200" indent="-228600" eaLnBrk="0" fontAlgn="base" hangingPunct="0">
                <a:spcBef>
                  <a:spcPct val="0"/>
                </a:spcBef>
                <a:spcAft>
                  <a:spcPct val="0"/>
                </a:spcAft>
                <a:defRPr sz="2000">
                  <a:solidFill>
                    <a:schemeClr val="tx1"/>
                  </a:solidFill>
                  <a:latin typeface="Arial" panose="020B0604020202020204" pitchFamily="34" charset="0"/>
                </a:defRPr>
              </a:lvl9pPr>
            </a:lstStyle>
            <a:p>
              <a:pPr eaLnBrk="1" hangingPunct="1"/>
              <a:endParaRPr lang="en-US" altLang="es-ES"/>
            </a:p>
          </p:txBody>
        </p:sp>
        <p:sp>
          <p:nvSpPr>
            <p:cNvPr id="90" name="Text Box 19">
              <a:extLst>
                <a:ext uri="{FF2B5EF4-FFF2-40B4-BE49-F238E27FC236}">
                  <a16:creationId xmlns:a16="http://schemas.microsoft.com/office/drawing/2014/main" id="{B8DD786E-5D3F-5FCA-F52B-F1F328A181C9}"/>
                </a:ext>
              </a:extLst>
            </p:cNvPr>
            <p:cNvSpPr txBox="1">
              <a:spLocks noChangeArrowheads="1"/>
            </p:cNvSpPr>
            <p:nvPr/>
          </p:nvSpPr>
          <p:spPr bwMode="auto">
            <a:xfrm>
              <a:off x="2439" y="1946"/>
              <a:ext cx="408" cy="1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1006475" eaLnBrk="0" hangingPunct="0">
                <a:defRPr sz="2000">
                  <a:solidFill>
                    <a:schemeClr val="tx1"/>
                  </a:solidFill>
                  <a:latin typeface="Arial" panose="020B0604020202020204" pitchFamily="34" charset="0"/>
                </a:defRPr>
              </a:lvl1pPr>
              <a:lvl2pPr marL="742950" indent="-285750" defTabSz="1006475" eaLnBrk="0" hangingPunct="0">
                <a:defRPr sz="2000">
                  <a:solidFill>
                    <a:schemeClr val="tx1"/>
                  </a:solidFill>
                  <a:latin typeface="Arial" panose="020B0604020202020204" pitchFamily="34" charset="0"/>
                </a:defRPr>
              </a:lvl2pPr>
              <a:lvl3pPr marL="1143000" indent="-228600" defTabSz="1006475" eaLnBrk="0" hangingPunct="0">
                <a:defRPr sz="2000">
                  <a:solidFill>
                    <a:schemeClr val="tx1"/>
                  </a:solidFill>
                  <a:latin typeface="Arial" panose="020B0604020202020204" pitchFamily="34" charset="0"/>
                </a:defRPr>
              </a:lvl3pPr>
              <a:lvl4pPr marL="1600200" indent="-228600" defTabSz="1006475" eaLnBrk="0" hangingPunct="0">
                <a:defRPr sz="2000">
                  <a:solidFill>
                    <a:schemeClr val="tx1"/>
                  </a:solidFill>
                  <a:latin typeface="Arial" panose="020B0604020202020204" pitchFamily="34" charset="0"/>
                </a:defRPr>
              </a:lvl4pPr>
              <a:lvl5pPr marL="2057400" indent="-228600" defTabSz="1006475" eaLnBrk="0" hangingPunct="0">
                <a:defRPr sz="2000">
                  <a:solidFill>
                    <a:schemeClr val="tx1"/>
                  </a:solidFill>
                  <a:latin typeface="Arial" panose="020B0604020202020204" pitchFamily="34" charset="0"/>
                </a:defRPr>
              </a:lvl5pPr>
              <a:lvl6pPr marL="2514600" indent="-228600" defTabSz="1006475" eaLnBrk="0" fontAlgn="base" hangingPunct="0">
                <a:spcBef>
                  <a:spcPct val="0"/>
                </a:spcBef>
                <a:spcAft>
                  <a:spcPct val="0"/>
                </a:spcAft>
                <a:defRPr sz="2000">
                  <a:solidFill>
                    <a:schemeClr val="tx1"/>
                  </a:solidFill>
                  <a:latin typeface="Arial" panose="020B0604020202020204" pitchFamily="34" charset="0"/>
                </a:defRPr>
              </a:lvl6pPr>
              <a:lvl7pPr marL="2971800" indent="-228600" defTabSz="1006475" eaLnBrk="0" fontAlgn="base" hangingPunct="0">
                <a:spcBef>
                  <a:spcPct val="0"/>
                </a:spcBef>
                <a:spcAft>
                  <a:spcPct val="0"/>
                </a:spcAft>
                <a:defRPr sz="2000">
                  <a:solidFill>
                    <a:schemeClr val="tx1"/>
                  </a:solidFill>
                  <a:latin typeface="Arial" panose="020B0604020202020204" pitchFamily="34" charset="0"/>
                </a:defRPr>
              </a:lvl7pPr>
              <a:lvl8pPr marL="3429000" indent="-228600" defTabSz="1006475" eaLnBrk="0" fontAlgn="base" hangingPunct="0">
                <a:spcBef>
                  <a:spcPct val="0"/>
                </a:spcBef>
                <a:spcAft>
                  <a:spcPct val="0"/>
                </a:spcAft>
                <a:defRPr sz="2000">
                  <a:solidFill>
                    <a:schemeClr val="tx1"/>
                  </a:solidFill>
                  <a:latin typeface="Arial" panose="020B0604020202020204" pitchFamily="34" charset="0"/>
                </a:defRPr>
              </a:lvl8pPr>
              <a:lvl9pPr marL="3886200" indent="-228600" defTabSz="1006475" eaLnBrk="0" fontAlgn="base" hangingPunct="0">
                <a:spcBef>
                  <a:spcPct val="0"/>
                </a:spcBef>
                <a:spcAft>
                  <a:spcPct val="0"/>
                </a:spcAft>
                <a:defRPr sz="2000">
                  <a:solidFill>
                    <a:schemeClr val="tx1"/>
                  </a:solidFill>
                  <a:latin typeface="Arial" panose="020B0604020202020204" pitchFamily="34" charset="0"/>
                </a:defRPr>
              </a:lvl9pPr>
            </a:lstStyle>
            <a:p>
              <a:pPr eaLnBrk="1" hangingPunct="1">
                <a:spcBef>
                  <a:spcPct val="50000"/>
                </a:spcBef>
              </a:pPr>
              <a:r>
                <a:rPr lang="en-US" altLang="es-ES" sz="900" dirty="0"/>
                <a:t>APJ</a:t>
              </a:r>
            </a:p>
          </p:txBody>
        </p:sp>
      </p:grpSp>
      <p:sp>
        <p:nvSpPr>
          <p:cNvPr id="93" name="Título 1"/>
          <p:cNvSpPr>
            <a:spLocks noGrp="1"/>
          </p:cNvSpPr>
          <p:nvPr>
            <p:ph type="title"/>
          </p:nvPr>
        </p:nvSpPr>
        <p:spPr bwMode="auto">
          <a:xfrm>
            <a:off x="993740" y="774589"/>
            <a:ext cx="10204520" cy="580908"/>
          </a:xfrm>
        </p:spPr>
        <p:txBody>
          <a:bodyPr/>
          <a:lstStyle/>
          <a:p>
            <a:pPr>
              <a:defRPr/>
            </a:pPr>
            <a:r>
              <a:rPr lang="en-US" dirty="0"/>
              <a:t>Workflow</a:t>
            </a:r>
            <a:br>
              <a:rPr lang="en-US" dirty="0"/>
            </a:br>
            <a:endParaRPr dirty="0"/>
          </a:p>
        </p:txBody>
      </p:sp>
      <p:sp>
        <p:nvSpPr>
          <p:cNvPr id="98" name="Line 42">
            <a:extLst>
              <a:ext uri="{FF2B5EF4-FFF2-40B4-BE49-F238E27FC236}">
                <a16:creationId xmlns:a16="http://schemas.microsoft.com/office/drawing/2014/main" id="{BC12BE53-E3F2-0CEA-EA67-AF938836EFA7}"/>
              </a:ext>
            </a:extLst>
          </p:cNvPr>
          <p:cNvSpPr>
            <a:spLocks noChangeShapeType="1"/>
          </p:cNvSpPr>
          <p:nvPr/>
        </p:nvSpPr>
        <p:spPr bwMode="auto">
          <a:xfrm flipH="1" flipV="1">
            <a:off x="6199716" y="2504747"/>
            <a:ext cx="2" cy="745150"/>
          </a:xfrm>
          <a:prstGeom prst="line">
            <a:avLst/>
          </a:prstGeom>
          <a:noFill/>
          <a:ln w="63500">
            <a:solidFill>
              <a:srgbClr val="00B0F0"/>
            </a:solidFill>
            <a:prstDash val="solid"/>
            <a:round/>
            <a:headEnd type="none" w="sm" len="lg"/>
            <a:tailEnd type="none" w="sm"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ES"/>
          </a:p>
        </p:txBody>
      </p:sp>
      <p:sp>
        <p:nvSpPr>
          <p:cNvPr id="100" name="Line 42">
            <a:extLst>
              <a:ext uri="{FF2B5EF4-FFF2-40B4-BE49-F238E27FC236}">
                <a16:creationId xmlns:a16="http://schemas.microsoft.com/office/drawing/2014/main" id="{4998FCB8-ED0C-C637-BBB9-680B1DD8CE3A}"/>
              </a:ext>
            </a:extLst>
          </p:cNvPr>
          <p:cNvSpPr>
            <a:spLocks noChangeShapeType="1"/>
          </p:cNvSpPr>
          <p:nvPr/>
        </p:nvSpPr>
        <p:spPr bwMode="auto">
          <a:xfrm flipH="1" flipV="1">
            <a:off x="6175622" y="2524968"/>
            <a:ext cx="432000" cy="0"/>
          </a:xfrm>
          <a:prstGeom prst="line">
            <a:avLst/>
          </a:prstGeom>
          <a:noFill/>
          <a:ln w="63500">
            <a:solidFill>
              <a:srgbClr val="00B0F0"/>
            </a:solidFill>
            <a:prstDash val="solid"/>
            <a:round/>
            <a:headEnd type="triangle" w="sm" len="lg"/>
            <a:tailEnd type="none" w="sm"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ES"/>
          </a:p>
        </p:txBody>
      </p:sp>
      <p:sp>
        <p:nvSpPr>
          <p:cNvPr id="101" name="Line 42">
            <a:extLst>
              <a:ext uri="{FF2B5EF4-FFF2-40B4-BE49-F238E27FC236}">
                <a16:creationId xmlns:a16="http://schemas.microsoft.com/office/drawing/2014/main" id="{12532841-A382-AFEB-79DF-D994CA2AB0A0}"/>
              </a:ext>
            </a:extLst>
          </p:cNvPr>
          <p:cNvSpPr>
            <a:spLocks noChangeShapeType="1"/>
          </p:cNvSpPr>
          <p:nvPr/>
        </p:nvSpPr>
        <p:spPr bwMode="auto">
          <a:xfrm flipH="1" flipV="1">
            <a:off x="5912386" y="3259257"/>
            <a:ext cx="324274" cy="0"/>
          </a:xfrm>
          <a:prstGeom prst="line">
            <a:avLst/>
          </a:prstGeom>
          <a:noFill/>
          <a:ln w="63500">
            <a:solidFill>
              <a:srgbClr val="00B0F0"/>
            </a:solidFill>
            <a:prstDash val="solid"/>
            <a:round/>
            <a:headEnd type="none" w="sm" len="lg"/>
            <a:tailEnd type="none" w="sm"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ES"/>
          </a:p>
        </p:txBody>
      </p:sp>
      <p:pic>
        <p:nvPicPr>
          <p:cNvPr id="104" name="Picture 103" descr="A screenshot of a computer&#10;&#10;Description automatically generated">
            <a:extLst>
              <a:ext uri="{FF2B5EF4-FFF2-40B4-BE49-F238E27FC236}">
                <a16:creationId xmlns:a16="http://schemas.microsoft.com/office/drawing/2014/main" id="{E1933269-A44A-F2D6-5B82-5C88350FC247}"/>
              </a:ext>
            </a:extLst>
          </p:cNvPr>
          <p:cNvPicPr>
            <a:picLocks noChangeAspect="1"/>
          </p:cNvPicPr>
          <p:nvPr/>
        </p:nvPicPr>
        <p:blipFill>
          <a:blip r:embed="rId11"/>
          <a:stretch>
            <a:fillRect/>
          </a:stretch>
        </p:blipFill>
        <p:spPr bwMode="auto">
          <a:xfrm>
            <a:off x="9149499" y="1633067"/>
            <a:ext cx="2287710" cy="1652636"/>
          </a:xfrm>
          <a:prstGeom prst="rect">
            <a:avLst/>
          </a:prstGeom>
        </p:spPr>
      </p:pic>
      <p:sp>
        <p:nvSpPr>
          <p:cNvPr id="105" name="Text Box 5">
            <a:extLst>
              <a:ext uri="{FF2B5EF4-FFF2-40B4-BE49-F238E27FC236}">
                <a16:creationId xmlns:a16="http://schemas.microsoft.com/office/drawing/2014/main" id="{62478987-AF5A-0C8E-8879-9237A1545ABC}"/>
              </a:ext>
            </a:extLst>
          </p:cNvPr>
          <p:cNvSpPr txBox="1">
            <a:spLocks noChangeArrowheads="1"/>
          </p:cNvSpPr>
          <p:nvPr/>
        </p:nvSpPr>
        <p:spPr bwMode="auto">
          <a:xfrm>
            <a:off x="8635984" y="751399"/>
            <a:ext cx="1587806" cy="2585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342900" indent="-342900" defTabSz="1006475" eaLnBrk="0" hangingPunct="0">
              <a:defRPr sz="2000">
                <a:solidFill>
                  <a:schemeClr val="tx1"/>
                </a:solidFill>
                <a:latin typeface="Arial" panose="020B0604020202020204" pitchFamily="34" charset="0"/>
              </a:defRPr>
            </a:lvl1pPr>
            <a:lvl2pPr marL="742950" indent="-285750" defTabSz="1006475" eaLnBrk="0" hangingPunct="0">
              <a:defRPr sz="2000">
                <a:solidFill>
                  <a:schemeClr val="tx1"/>
                </a:solidFill>
                <a:latin typeface="Arial" panose="020B0604020202020204" pitchFamily="34" charset="0"/>
              </a:defRPr>
            </a:lvl2pPr>
            <a:lvl3pPr marL="1143000" indent="-228600" defTabSz="1006475" eaLnBrk="0" hangingPunct="0">
              <a:defRPr sz="2000">
                <a:solidFill>
                  <a:schemeClr val="tx1"/>
                </a:solidFill>
                <a:latin typeface="Arial" panose="020B0604020202020204" pitchFamily="34" charset="0"/>
              </a:defRPr>
            </a:lvl3pPr>
            <a:lvl4pPr marL="1600200" indent="-228600" defTabSz="1006475" eaLnBrk="0" hangingPunct="0">
              <a:defRPr sz="2000">
                <a:solidFill>
                  <a:schemeClr val="tx1"/>
                </a:solidFill>
                <a:latin typeface="Arial" panose="020B0604020202020204" pitchFamily="34" charset="0"/>
              </a:defRPr>
            </a:lvl4pPr>
            <a:lvl5pPr marL="2057400" indent="-228600" defTabSz="1006475" eaLnBrk="0" hangingPunct="0">
              <a:defRPr sz="2000">
                <a:solidFill>
                  <a:schemeClr val="tx1"/>
                </a:solidFill>
                <a:latin typeface="Arial" panose="020B0604020202020204" pitchFamily="34" charset="0"/>
              </a:defRPr>
            </a:lvl5pPr>
            <a:lvl6pPr marL="2514600" indent="-228600" defTabSz="1006475" eaLnBrk="0" fontAlgn="base" hangingPunct="0">
              <a:spcBef>
                <a:spcPct val="0"/>
              </a:spcBef>
              <a:spcAft>
                <a:spcPct val="0"/>
              </a:spcAft>
              <a:defRPr sz="2000">
                <a:solidFill>
                  <a:schemeClr val="tx1"/>
                </a:solidFill>
                <a:latin typeface="Arial" panose="020B0604020202020204" pitchFamily="34" charset="0"/>
              </a:defRPr>
            </a:lvl6pPr>
            <a:lvl7pPr marL="2971800" indent="-228600" defTabSz="1006475" eaLnBrk="0" fontAlgn="base" hangingPunct="0">
              <a:spcBef>
                <a:spcPct val="0"/>
              </a:spcBef>
              <a:spcAft>
                <a:spcPct val="0"/>
              </a:spcAft>
              <a:defRPr sz="2000">
                <a:solidFill>
                  <a:schemeClr val="tx1"/>
                </a:solidFill>
                <a:latin typeface="Arial" panose="020B0604020202020204" pitchFamily="34" charset="0"/>
              </a:defRPr>
            </a:lvl7pPr>
            <a:lvl8pPr marL="3429000" indent="-228600" defTabSz="1006475" eaLnBrk="0" fontAlgn="base" hangingPunct="0">
              <a:spcBef>
                <a:spcPct val="0"/>
              </a:spcBef>
              <a:spcAft>
                <a:spcPct val="0"/>
              </a:spcAft>
              <a:defRPr sz="2000">
                <a:solidFill>
                  <a:schemeClr val="tx1"/>
                </a:solidFill>
                <a:latin typeface="Arial" panose="020B0604020202020204" pitchFamily="34" charset="0"/>
              </a:defRPr>
            </a:lvl8pPr>
            <a:lvl9pPr marL="3886200" indent="-228600" defTabSz="1006475" eaLnBrk="0" fontAlgn="base" hangingPunct="0">
              <a:spcBef>
                <a:spcPct val="0"/>
              </a:spcBef>
              <a:spcAft>
                <a:spcPct val="0"/>
              </a:spcAft>
              <a:defRPr sz="2000">
                <a:solidFill>
                  <a:schemeClr val="tx1"/>
                </a:solidFill>
                <a:latin typeface="Arial" panose="020B0604020202020204" pitchFamily="34" charset="0"/>
              </a:defRPr>
            </a:lvl9pPr>
          </a:lstStyle>
          <a:p>
            <a:pPr eaLnBrk="1" hangingPunct="1">
              <a:lnSpc>
                <a:spcPct val="90000"/>
              </a:lnSpc>
              <a:spcBef>
                <a:spcPct val="50000"/>
              </a:spcBef>
            </a:pPr>
            <a:r>
              <a:rPr lang="en-US" altLang="es-ES" sz="1200" dirty="0" err="1">
                <a:solidFill>
                  <a:srgbClr val="152F4E"/>
                </a:solidFill>
                <a:latin typeface="Open Sans" panose="020B0606030504020204" pitchFamily="34" charset="0"/>
                <a:ea typeface="Open Sans" panose="020B0606030504020204" pitchFamily="34" charset="0"/>
                <a:cs typeface="Open Sans" panose="020B0606030504020204" pitchFamily="34" charset="0"/>
              </a:rPr>
              <a:t>ctarchiving</a:t>
            </a:r>
            <a:endParaRPr lang="en-US" altLang="es-ES" sz="1200" dirty="0">
              <a:solidFill>
                <a:srgbClr val="152F4E"/>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06" name="Text Box 5">
            <a:extLst>
              <a:ext uri="{FF2B5EF4-FFF2-40B4-BE49-F238E27FC236}">
                <a16:creationId xmlns:a16="http://schemas.microsoft.com/office/drawing/2014/main" id="{C5B9BA3B-5ADE-E4B5-9BE6-D3B61E0339EC}"/>
              </a:ext>
            </a:extLst>
          </p:cNvPr>
          <p:cNvSpPr txBox="1">
            <a:spLocks noChangeArrowheads="1"/>
          </p:cNvSpPr>
          <p:nvPr/>
        </p:nvSpPr>
        <p:spPr bwMode="auto">
          <a:xfrm>
            <a:off x="10830074" y="1371001"/>
            <a:ext cx="771649" cy="2585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342900" indent="-342900" defTabSz="1006475" eaLnBrk="0" hangingPunct="0">
              <a:defRPr sz="2000">
                <a:solidFill>
                  <a:schemeClr val="tx1"/>
                </a:solidFill>
                <a:latin typeface="Arial" panose="020B0604020202020204" pitchFamily="34" charset="0"/>
              </a:defRPr>
            </a:lvl1pPr>
            <a:lvl2pPr marL="742950" indent="-285750" defTabSz="1006475" eaLnBrk="0" hangingPunct="0">
              <a:defRPr sz="2000">
                <a:solidFill>
                  <a:schemeClr val="tx1"/>
                </a:solidFill>
                <a:latin typeface="Arial" panose="020B0604020202020204" pitchFamily="34" charset="0"/>
              </a:defRPr>
            </a:lvl2pPr>
            <a:lvl3pPr marL="1143000" indent="-228600" defTabSz="1006475" eaLnBrk="0" hangingPunct="0">
              <a:defRPr sz="2000">
                <a:solidFill>
                  <a:schemeClr val="tx1"/>
                </a:solidFill>
                <a:latin typeface="Arial" panose="020B0604020202020204" pitchFamily="34" charset="0"/>
              </a:defRPr>
            </a:lvl3pPr>
            <a:lvl4pPr marL="1600200" indent="-228600" defTabSz="1006475" eaLnBrk="0" hangingPunct="0">
              <a:defRPr sz="2000">
                <a:solidFill>
                  <a:schemeClr val="tx1"/>
                </a:solidFill>
                <a:latin typeface="Arial" panose="020B0604020202020204" pitchFamily="34" charset="0"/>
              </a:defRPr>
            </a:lvl4pPr>
            <a:lvl5pPr marL="2057400" indent="-228600" defTabSz="1006475" eaLnBrk="0" hangingPunct="0">
              <a:defRPr sz="2000">
                <a:solidFill>
                  <a:schemeClr val="tx1"/>
                </a:solidFill>
                <a:latin typeface="Arial" panose="020B0604020202020204" pitchFamily="34" charset="0"/>
              </a:defRPr>
            </a:lvl5pPr>
            <a:lvl6pPr marL="2514600" indent="-228600" defTabSz="1006475" eaLnBrk="0" fontAlgn="base" hangingPunct="0">
              <a:spcBef>
                <a:spcPct val="0"/>
              </a:spcBef>
              <a:spcAft>
                <a:spcPct val="0"/>
              </a:spcAft>
              <a:defRPr sz="2000">
                <a:solidFill>
                  <a:schemeClr val="tx1"/>
                </a:solidFill>
                <a:latin typeface="Arial" panose="020B0604020202020204" pitchFamily="34" charset="0"/>
              </a:defRPr>
            </a:lvl6pPr>
            <a:lvl7pPr marL="2971800" indent="-228600" defTabSz="1006475" eaLnBrk="0" fontAlgn="base" hangingPunct="0">
              <a:spcBef>
                <a:spcPct val="0"/>
              </a:spcBef>
              <a:spcAft>
                <a:spcPct val="0"/>
              </a:spcAft>
              <a:defRPr sz="2000">
                <a:solidFill>
                  <a:schemeClr val="tx1"/>
                </a:solidFill>
                <a:latin typeface="Arial" panose="020B0604020202020204" pitchFamily="34" charset="0"/>
              </a:defRPr>
            </a:lvl7pPr>
            <a:lvl8pPr marL="3429000" indent="-228600" defTabSz="1006475" eaLnBrk="0" fontAlgn="base" hangingPunct="0">
              <a:spcBef>
                <a:spcPct val="0"/>
              </a:spcBef>
              <a:spcAft>
                <a:spcPct val="0"/>
              </a:spcAft>
              <a:defRPr sz="2000">
                <a:solidFill>
                  <a:schemeClr val="tx1"/>
                </a:solidFill>
                <a:latin typeface="Arial" panose="020B0604020202020204" pitchFamily="34" charset="0"/>
              </a:defRPr>
            </a:lvl8pPr>
            <a:lvl9pPr marL="3886200" indent="-228600" defTabSz="1006475" eaLnBrk="0" fontAlgn="base" hangingPunct="0">
              <a:spcBef>
                <a:spcPct val="0"/>
              </a:spcBef>
              <a:spcAft>
                <a:spcPct val="0"/>
              </a:spcAft>
              <a:defRPr sz="2000">
                <a:solidFill>
                  <a:schemeClr val="tx1"/>
                </a:solidFill>
                <a:latin typeface="Arial" panose="020B0604020202020204" pitchFamily="34" charset="0"/>
              </a:defRPr>
            </a:lvl9pPr>
          </a:lstStyle>
          <a:p>
            <a:pPr eaLnBrk="1" hangingPunct="1">
              <a:lnSpc>
                <a:spcPct val="90000"/>
              </a:lnSpc>
              <a:spcBef>
                <a:spcPct val="50000"/>
              </a:spcBef>
            </a:pPr>
            <a:r>
              <a:rPr lang="en-US" altLang="es-ES" sz="1200" dirty="0" err="1">
                <a:solidFill>
                  <a:srgbClr val="152F4E"/>
                </a:solidFill>
                <a:latin typeface="Open Sans" panose="020B0606030504020204" pitchFamily="34" charset="0"/>
                <a:ea typeface="Open Sans" panose="020B0606030504020204" pitchFamily="34" charset="0"/>
                <a:cs typeface="Open Sans" panose="020B0606030504020204" pitchFamily="34" charset="0"/>
              </a:rPr>
              <a:t>cteps</a:t>
            </a:r>
            <a:endParaRPr lang="en-US" altLang="es-ES" sz="1200" dirty="0">
              <a:solidFill>
                <a:srgbClr val="152F4E"/>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07" name="Line 42">
            <a:extLst>
              <a:ext uri="{FF2B5EF4-FFF2-40B4-BE49-F238E27FC236}">
                <a16:creationId xmlns:a16="http://schemas.microsoft.com/office/drawing/2014/main" id="{1D7D7357-177E-BC31-E7BE-D29471CD4D19}"/>
              </a:ext>
            </a:extLst>
          </p:cNvPr>
          <p:cNvSpPr>
            <a:spLocks noChangeShapeType="1"/>
          </p:cNvSpPr>
          <p:nvPr/>
        </p:nvSpPr>
        <p:spPr bwMode="auto">
          <a:xfrm flipH="1" flipV="1">
            <a:off x="7626729" y="4236559"/>
            <a:ext cx="2" cy="745150"/>
          </a:xfrm>
          <a:prstGeom prst="line">
            <a:avLst/>
          </a:prstGeom>
          <a:noFill/>
          <a:ln w="63500">
            <a:solidFill>
              <a:srgbClr val="00B0F0"/>
            </a:solidFill>
            <a:prstDash val="solid"/>
            <a:round/>
            <a:headEnd type="none" w="sm" len="lg"/>
            <a:tailEnd type="triangle" w="sm"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ES"/>
          </a:p>
        </p:txBody>
      </p:sp>
      <p:sp>
        <p:nvSpPr>
          <p:cNvPr id="108" name="Line 42">
            <a:extLst>
              <a:ext uri="{FF2B5EF4-FFF2-40B4-BE49-F238E27FC236}">
                <a16:creationId xmlns:a16="http://schemas.microsoft.com/office/drawing/2014/main" id="{138B4BEA-2C97-C88D-DF23-77029E33557E}"/>
              </a:ext>
            </a:extLst>
          </p:cNvPr>
          <p:cNvSpPr>
            <a:spLocks noChangeShapeType="1"/>
          </p:cNvSpPr>
          <p:nvPr/>
        </p:nvSpPr>
        <p:spPr bwMode="auto">
          <a:xfrm flipH="1">
            <a:off x="6236660" y="4963369"/>
            <a:ext cx="1421799" cy="5694"/>
          </a:xfrm>
          <a:prstGeom prst="line">
            <a:avLst/>
          </a:prstGeom>
          <a:noFill/>
          <a:ln w="63500">
            <a:solidFill>
              <a:srgbClr val="00B0F0"/>
            </a:solidFill>
            <a:prstDash val="solid"/>
            <a:round/>
            <a:headEnd type="none" w="sm" len="lg"/>
            <a:tailEnd type="none" w="sm"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ES"/>
          </a:p>
        </p:txBody>
      </p:sp>
      <p:grpSp>
        <p:nvGrpSpPr>
          <p:cNvPr id="109" name="Group 44">
            <a:extLst>
              <a:ext uri="{FF2B5EF4-FFF2-40B4-BE49-F238E27FC236}">
                <a16:creationId xmlns:a16="http://schemas.microsoft.com/office/drawing/2014/main" id="{B7FC2D4C-CE03-35C1-6067-10A059EF9246}"/>
              </a:ext>
            </a:extLst>
          </p:cNvPr>
          <p:cNvGrpSpPr>
            <a:grpSpLocks/>
          </p:cNvGrpSpPr>
          <p:nvPr/>
        </p:nvGrpSpPr>
        <p:grpSpPr bwMode="auto">
          <a:xfrm>
            <a:off x="3545319" y="1607014"/>
            <a:ext cx="2520950" cy="2376488"/>
            <a:chOff x="2268" y="2870"/>
            <a:chExt cx="1588" cy="1497"/>
          </a:xfrm>
        </p:grpSpPr>
        <p:sp>
          <p:nvSpPr>
            <p:cNvPr id="110" name="Rectangle 45">
              <a:extLst>
                <a:ext uri="{FF2B5EF4-FFF2-40B4-BE49-F238E27FC236}">
                  <a16:creationId xmlns:a16="http://schemas.microsoft.com/office/drawing/2014/main" id="{2B605858-36AB-6BBB-86B3-3CDF81A81C9A}"/>
                </a:ext>
              </a:extLst>
            </p:cNvPr>
            <p:cNvSpPr>
              <a:spLocks noChangeArrowheads="1"/>
            </p:cNvSpPr>
            <p:nvPr/>
          </p:nvSpPr>
          <p:spPr bwMode="auto">
            <a:xfrm>
              <a:off x="2302" y="2870"/>
              <a:ext cx="1508" cy="1497"/>
            </a:xfrm>
            <a:prstGeom prst="rect">
              <a:avLst/>
            </a:prstGeom>
            <a:solidFill>
              <a:schemeClr val="bg1"/>
            </a:solidFill>
            <a:ln w="9525">
              <a:solidFill>
                <a:schemeClr val="accent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2000">
                  <a:solidFill>
                    <a:schemeClr val="tx1"/>
                  </a:solidFill>
                  <a:latin typeface="Arial" panose="020B0604020202020204" pitchFamily="34" charset="0"/>
                </a:defRPr>
              </a:lvl1pPr>
              <a:lvl2pPr marL="742950" indent="-285750" eaLnBrk="0" hangingPunct="0">
                <a:defRPr sz="2000">
                  <a:solidFill>
                    <a:schemeClr val="tx1"/>
                  </a:solidFill>
                  <a:latin typeface="Arial" panose="020B0604020202020204" pitchFamily="34" charset="0"/>
                </a:defRPr>
              </a:lvl2pPr>
              <a:lvl3pPr marL="1143000" indent="-228600" eaLnBrk="0" hangingPunct="0">
                <a:defRPr sz="2000">
                  <a:solidFill>
                    <a:schemeClr val="tx1"/>
                  </a:solidFill>
                  <a:latin typeface="Arial" panose="020B0604020202020204" pitchFamily="34" charset="0"/>
                </a:defRPr>
              </a:lvl3pPr>
              <a:lvl4pPr marL="1600200" indent="-228600" eaLnBrk="0" hangingPunct="0">
                <a:defRPr sz="2000">
                  <a:solidFill>
                    <a:schemeClr val="tx1"/>
                  </a:solidFill>
                  <a:latin typeface="Arial" panose="020B0604020202020204" pitchFamily="34" charset="0"/>
                </a:defRPr>
              </a:lvl4pPr>
              <a:lvl5pPr marL="2057400" indent="-228600" eaLnBrk="0" hangingPunct="0">
                <a:defRPr sz="2000">
                  <a:solidFill>
                    <a:schemeClr val="tx1"/>
                  </a:solidFill>
                  <a:latin typeface="Arial" panose="020B0604020202020204" pitchFamily="34" charset="0"/>
                </a:defRPr>
              </a:lvl5pPr>
              <a:lvl6pPr marL="2514600" indent="-228600" eaLnBrk="0" fontAlgn="base" hangingPunct="0">
                <a:spcBef>
                  <a:spcPct val="0"/>
                </a:spcBef>
                <a:spcAft>
                  <a:spcPct val="0"/>
                </a:spcAft>
                <a:defRPr sz="2000">
                  <a:solidFill>
                    <a:schemeClr val="tx1"/>
                  </a:solidFill>
                  <a:latin typeface="Arial" panose="020B0604020202020204" pitchFamily="34" charset="0"/>
                </a:defRPr>
              </a:lvl6pPr>
              <a:lvl7pPr marL="2971800" indent="-228600" eaLnBrk="0" fontAlgn="base" hangingPunct="0">
                <a:spcBef>
                  <a:spcPct val="0"/>
                </a:spcBef>
                <a:spcAft>
                  <a:spcPct val="0"/>
                </a:spcAft>
                <a:defRPr sz="2000">
                  <a:solidFill>
                    <a:schemeClr val="tx1"/>
                  </a:solidFill>
                  <a:latin typeface="Arial" panose="020B0604020202020204" pitchFamily="34" charset="0"/>
                </a:defRPr>
              </a:lvl7pPr>
              <a:lvl8pPr marL="3429000" indent="-228600" eaLnBrk="0" fontAlgn="base" hangingPunct="0">
                <a:spcBef>
                  <a:spcPct val="0"/>
                </a:spcBef>
                <a:spcAft>
                  <a:spcPct val="0"/>
                </a:spcAft>
                <a:defRPr sz="2000">
                  <a:solidFill>
                    <a:schemeClr val="tx1"/>
                  </a:solidFill>
                  <a:latin typeface="Arial" panose="020B0604020202020204" pitchFamily="34" charset="0"/>
                </a:defRPr>
              </a:lvl8pPr>
              <a:lvl9pPr marL="3886200" indent="-228600" eaLnBrk="0" fontAlgn="base" hangingPunct="0">
                <a:spcBef>
                  <a:spcPct val="0"/>
                </a:spcBef>
                <a:spcAft>
                  <a:spcPct val="0"/>
                </a:spcAft>
                <a:defRPr sz="2000">
                  <a:solidFill>
                    <a:schemeClr val="tx1"/>
                  </a:solidFill>
                  <a:latin typeface="Arial" panose="020B0604020202020204" pitchFamily="34" charset="0"/>
                </a:defRPr>
              </a:lvl9pPr>
            </a:lstStyle>
            <a:p>
              <a:pPr eaLnBrk="1" hangingPunct="1"/>
              <a:endParaRPr lang="en-US" altLang="es-ES"/>
            </a:p>
          </p:txBody>
        </p:sp>
        <p:sp>
          <p:nvSpPr>
            <p:cNvPr id="111" name="Text Box 46">
              <a:extLst>
                <a:ext uri="{FF2B5EF4-FFF2-40B4-BE49-F238E27FC236}">
                  <a16:creationId xmlns:a16="http://schemas.microsoft.com/office/drawing/2014/main" id="{19E9B445-79FF-FDEC-3384-3B2441AE7B4C}"/>
                </a:ext>
              </a:extLst>
            </p:cNvPr>
            <p:cNvSpPr txBox="1">
              <a:spLocks noChangeArrowheads="1"/>
            </p:cNvSpPr>
            <p:nvPr/>
          </p:nvSpPr>
          <p:spPr bwMode="auto">
            <a:xfrm>
              <a:off x="2268" y="3176"/>
              <a:ext cx="1588" cy="11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1006475" eaLnBrk="0" hangingPunct="0">
                <a:defRPr sz="2000">
                  <a:solidFill>
                    <a:schemeClr val="tx1"/>
                  </a:solidFill>
                  <a:latin typeface="Arial" panose="020B0604020202020204" pitchFamily="34" charset="0"/>
                </a:defRPr>
              </a:lvl1pPr>
              <a:lvl2pPr marL="742950" indent="-285750" defTabSz="1006475" eaLnBrk="0" hangingPunct="0">
                <a:defRPr sz="2000">
                  <a:solidFill>
                    <a:schemeClr val="tx1"/>
                  </a:solidFill>
                  <a:latin typeface="Arial" panose="020B0604020202020204" pitchFamily="34" charset="0"/>
                </a:defRPr>
              </a:lvl2pPr>
              <a:lvl3pPr marL="1143000" indent="-228600" defTabSz="1006475" eaLnBrk="0" hangingPunct="0">
                <a:defRPr sz="2000">
                  <a:solidFill>
                    <a:schemeClr val="tx1"/>
                  </a:solidFill>
                  <a:latin typeface="Arial" panose="020B0604020202020204" pitchFamily="34" charset="0"/>
                </a:defRPr>
              </a:lvl3pPr>
              <a:lvl4pPr marL="1600200" indent="-228600" defTabSz="1006475" eaLnBrk="0" hangingPunct="0">
                <a:defRPr sz="2000">
                  <a:solidFill>
                    <a:schemeClr val="tx1"/>
                  </a:solidFill>
                  <a:latin typeface="Arial" panose="020B0604020202020204" pitchFamily="34" charset="0"/>
                </a:defRPr>
              </a:lvl4pPr>
              <a:lvl5pPr marL="2057400" indent="-228600" defTabSz="1006475" eaLnBrk="0" hangingPunct="0">
                <a:defRPr sz="2000">
                  <a:solidFill>
                    <a:schemeClr val="tx1"/>
                  </a:solidFill>
                  <a:latin typeface="Arial" panose="020B0604020202020204" pitchFamily="34" charset="0"/>
                </a:defRPr>
              </a:lvl5pPr>
              <a:lvl6pPr marL="2514600" indent="-228600" defTabSz="1006475" eaLnBrk="0" fontAlgn="base" hangingPunct="0">
                <a:spcBef>
                  <a:spcPct val="0"/>
                </a:spcBef>
                <a:spcAft>
                  <a:spcPct val="0"/>
                </a:spcAft>
                <a:defRPr sz="2000">
                  <a:solidFill>
                    <a:schemeClr val="tx1"/>
                  </a:solidFill>
                  <a:latin typeface="Arial" panose="020B0604020202020204" pitchFamily="34" charset="0"/>
                </a:defRPr>
              </a:lvl6pPr>
              <a:lvl7pPr marL="2971800" indent="-228600" defTabSz="1006475" eaLnBrk="0" fontAlgn="base" hangingPunct="0">
                <a:spcBef>
                  <a:spcPct val="0"/>
                </a:spcBef>
                <a:spcAft>
                  <a:spcPct val="0"/>
                </a:spcAft>
                <a:defRPr sz="2000">
                  <a:solidFill>
                    <a:schemeClr val="tx1"/>
                  </a:solidFill>
                  <a:latin typeface="Arial" panose="020B0604020202020204" pitchFamily="34" charset="0"/>
                </a:defRPr>
              </a:lvl7pPr>
              <a:lvl8pPr marL="3429000" indent="-228600" defTabSz="1006475" eaLnBrk="0" fontAlgn="base" hangingPunct="0">
                <a:spcBef>
                  <a:spcPct val="0"/>
                </a:spcBef>
                <a:spcAft>
                  <a:spcPct val="0"/>
                </a:spcAft>
                <a:defRPr sz="2000">
                  <a:solidFill>
                    <a:schemeClr val="tx1"/>
                  </a:solidFill>
                  <a:latin typeface="Arial" panose="020B0604020202020204" pitchFamily="34" charset="0"/>
                </a:defRPr>
              </a:lvl8pPr>
              <a:lvl9pPr marL="3886200" indent="-228600" defTabSz="1006475" eaLnBrk="0" fontAlgn="base" hangingPunct="0">
                <a:spcBef>
                  <a:spcPct val="0"/>
                </a:spcBef>
                <a:spcAft>
                  <a:spcPct val="0"/>
                </a:spcAft>
                <a:defRPr sz="2000">
                  <a:solidFill>
                    <a:schemeClr val="tx1"/>
                  </a:solidFill>
                  <a:latin typeface="Arial" panose="020B0604020202020204" pitchFamily="34" charset="0"/>
                </a:defRPr>
              </a:lvl9pPr>
            </a:lstStyle>
            <a:p>
              <a:pPr eaLnBrk="1" hangingPunct="1">
                <a:lnSpc>
                  <a:spcPct val="80000"/>
                </a:lnSpc>
                <a:spcBef>
                  <a:spcPct val="50000"/>
                </a:spcBef>
              </a:pPr>
              <a:r>
                <a:rPr lang="en-US" altLang="es-ES" sz="1000" b="1" dirty="0">
                  <a:solidFill>
                    <a:srgbClr val="40528C"/>
                  </a:solidFill>
                </a:rPr>
                <a:t>                      text files</a:t>
              </a:r>
            </a:p>
            <a:p>
              <a:pPr eaLnBrk="1" hangingPunct="1">
                <a:lnSpc>
                  <a:spcPct val="80000"/>
                </a:lnSpc>
                <a:spcBef>
                  <a:spcPct val="50000"/>
                </a:spcBef>
                <a:buFontTx/>
                <a:buChar char="-"/>
              </a:pPr>
              <a:r>
                <a:rPr lang="en-US" altLang="es-ES" sz="1000" dirty="0">
                  <a:solidFill>
                    <a:srgbClr val="40528C"/>
                  </a:solidFill>
                </a:rPr>
                <a:t> </a:t>
              </a:r>
              <a:r>
                <a:rPr lang="en-US" altLang="es-ES" sz="1000" dirty="0">
                  <a:solidFill>
                    <a:srgbClr val="152F4E"/>
                  </a:solidFill>
                  <a:latin typeface="Open Sans" panose="020B0606030504020204" pitchFamily="34" charset="0"/>
                  <a:ea typeface="Open Sans" panose="020B0606030504020204" pitchFamily="34" charset="0"/>
                  <a:cs typeface="Open Sans" panose="020B0606030504020204" pitchFamily="34" charset="0"/>
                </a:rPr>
                <a:t>PLC documentation: I/F with devices, I/O channels assignation, etc.</a:t>
              </a:r>
            </a:p>
            <a:p>
              <a:pPr eaLnBrk="1" hangingPunct="1">
                <a:lnSpc>
                  <a:spcPct val="80000"/>
                </a:lnSpc>
                <a:spcBef>
                  <a:spcPct val="50000"/>
                </a:spcBef>
                <a:buFontTx/>
                <a:buChar char="-"/>
              </a:pPr>
              <a:r>
                <a:rPr lang="en-US" altLang="es-ES" sz="1000" dirty="0">
                  <a:solidFill>
                    <a:srgbClr val="152F4E"/>
                  </a:solidFill>
                  <a:latin typeface="Open Sans" panose="020B0606030504020204" pitchFamily="34" charset="0"/>
                  <a:ea typeface="Open Sans" panose="020B0606030504020204" pitchFamily="34" charset="0"/>
                  <a:cs typeface="Open Sans" panose="020B0606030504020204" pitchFamily="34" charset="0"/>
                </a:rPr>
                <a:t> PLC code generation:</a:t>
              </a:r>
            </a:p>
            <a:p>
              <a:pPr marL="171450" indent="-171450" eaLnBrk="1" hangingPunct="1">
                <a:lnSpc>
                  <a:spcPct val="80000"/>
                </a:lnSpc>
                <a:spcBef>
                  <a:spcPct val="50000"/>
                </a:spcBef>
                <a:buFont typeface="Arial" panose="020B0604020202020204" pitchFamily="34" charset="0"/>
                <a:buChar char="•"/>
              </a:pPr>
              <a:r>
                <a:rPr lang="en-US" altLang="es-ES" sz="1000" dirty="0">
                  <a:solidFill>
                    <a:srgbClr val="152F4E"/>
                  </a:solidFill>
                  <a:latin typeface="Open Sans" panose="020B0606030504020204" pitchFamily="34" charset="0"/>
                  <a:ea typeface="Open Sans" panose="020B0606030504020204" pitchFamily="34" charset="0"/>
                  <a:cs typeface="Open Sans" panose="020B0606030504020204" pitchFamily="34" charset="0"/>
                </a:rPr>
                <a:t>PLC variables declaration (naming convention)</a:t>
              </a:r>
            </a:p>
            <a:p>
              <a:pPr marL="171450" indent="-171450" eaLnBrk="1" hangingPunct="1">
                <a:lnSpc>
                  <a:spcPct val="80000"/>
                </a:lnSpc>
                <a:spcBef>
                  <a:spcPct val="50000"/>
                </a:spcBef>
                <a:buFont typeface="Arial" panose="020B0604020202020204" pitchFamily="34" charset="0"/>
                <a:buChar char="•"/>
              </a:pPr>
              <a:r>
                <a:rPr lang="en-US" altLang="es-ES" sz="1000" dirty="0">
                  <a:solidFill>
                    <a:srgbClr val="152F4E"/>
                  </a:solidFill>
                  <a:latin typeface="Open Sans" panose="020B0606030504020204" pitchFamily="34" charset="0"/>
                  <a:ea typeface="Open Sans" panose="020B0606030504020204" pitchFamily="34" charset="0"/>
                  <a:cs typeface="Open Sans" panose="020B0606030504020204" pitchFamily="34" charset="0"/>
                </a:rPr>
                <a:t>PLC Modbus mapping and variables allocation.</a:t>
              </a:r>
            </a:p>
            <a:p>
              <a:pPr marL="171450" indent="-171450" eaLnBrk="1" hangingPunct="1">
                <a:lnSpc>
                  <a:spcPct val="80000"/>
                </a:lnSpc>
                <a:spcBef>
                  <a:spcPct val="50000"/>
                </a:spcBef>
                <a:buFont typeface="Arial" panose="020B0604020202020204" pitchFamily="34" charset="0"/>
                <a:buChar char="•"/>
              </a:pPr>
              <a:r>
                <a:rPr lang="en-US" altLang="es-ES" sz="1000" dirty="0">
                  <a:solidFill>
                    <a:srgbClr val="152F4E"/>
                  </a:solidFill>
                  <a:latin typeface="Open Sans" panose="020B0606030504020204" pitchFamily="34" charset="0"/>
                  <a:ea typeface="Open Sans" panose="020B0606030504020204" pitchFamily="34" charset="0"/>
                  <a:cs typeface="Open Sans" panose="020B0606030504020204" pitchFamily="34" charset="0"/>
                </a:rPr>
                <a:t>PLC standard services: disable and force variables, alarm/warning thresholds checking, etc.</a:t>
              </a:r>
            </a:p>
          </p:txBody>
        </p:sp>
        <p:sp>
          <p:nvSpPr>
            <p:cNvPr id="112" name="AutoShape 47">
              <a:extLst>
                <a:ext uri="{FF2B5EF4-FFF2-40B4-BE49-F238E27FC236}">
                  <a16:creationId xmlns:a16="http://schemas.microsoft.com/office/drawing/2014/main" id="{34D09410-8169-60F8-5B2A-09724A4D1F27}"/>
                </a:ext>
              </a:extLst>
            </p:cNvPr>
            <p:cNvSpPr>
              <a:spLocks noChangeArrowheads="1"/>
            </p:cNvSpPr>
            <p:nvPr/>
          </p:nvSpPr>
          <p:spPr bwMode="auto">
            <a:xfrm>
              <a:off x="2358" y="2918"/>
              <a:ext cx="499" cy="317"/>
            </a:xfrm>
            <a:prstGeom prst="flowChartMultidocument">
              <a:avLst/>
            </a:prstGeom>
            <a:solidFill>
              <a:srgbClr val="3366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defTabSz="1006475" eaLnBrk="0" hangingPunct="0">
                <a:defRPr sz="2000">
                  <a:solidFill>
                    <a:schemeClr val="tx1"/>
                  </a:solidFill>
                  <a:latin typeface="Arial" panose="020B0604020202020204" pitchFamily="34" charset="0"/>
                </a:defRPr>
              </a:lvl1pPr>
              <a:lvl2pPr marL="742950" indent="-285750" defTabSz="1006475" eaLnBrk="0" hangingPunct="0">
                <a:defRPr sz="2000">
                  <a:solidFill>
                    <a:schemeClr val="tx1"/>
                  </a:solidFill>
                  <a:latin typeface="Arial" panose="020B0604020202020204" pitchFamily="34" charset="0"/>
                </a:defRPr>
              </a:lvl2pPr>
              <a:lvl3pPr marL="1143000" indent="-228600" defTabSz="1006475" eaLnBrk="0" hangingPunct="0">
                <a:defRPr sz="2000">
                  <a:solidFill>
                    <a:schemeClr val="tx1"/>
                  </a:solidFill>
                  <a:latin typeface="Arial" panose="020B0604020202020204" pitchFamily="34" charset="0"/>
                </a:defRPr>
              </a:lvl3pPr>
              <a:lvl4pPr marL="1600200" indent="-228600" defTabSz="1006475" eaLnBrk="0" hangingPunct="0">
                <a:defRPr sz="2000">
                  <a:solidFill>
                    <a:schemeClr val="tx1"/>
                  </a:solidFill>
                  <a:latin typeface="Arial" panose="020B0604020202020204" pitchFamily="34" charset="0"/>
                </a:defRPr>
              </a:lvl4pPr>
              <a:lvl5pPr marL="2057400" indent="-228600" defTabSz="1006475" eaLnBrk="0" hangingPunct="0">
                <a:defRPr sz="2000">
                  <a:solidFill>
                    <a:schemeClr val="tx1"/>
                  </a:solidFill>
                  <a:latin typeface="Arial" panose="020B0604020202020204" pitchFamily="34" charset="0"/>
                </a:defRPr>
              </a:lvl5pPr>
              <a:lvl6pPr marL="2514600" indent="-228600" defTabSz="1006475" eaLnBrk="0" fontAlgn="base" hangingPunct="0">
                <a:spcBef>
                  <a:spcPct val="0"/>
                </a:spcBef>
                <a:spcAft>
                  <a:spcPct val="0"/>
                </a:spcAft>
                <a:defRPr sz="2000">
                  <a:solidFill>
                    <a:schemeClr val="tx1"/>
                  </a:solidFill>
                  <a:latin typeface="Arial" panose="020B0604020202020204" pitchFamily="34" charset="0"/>
                </a:defRPr>
              </a:lvl6pPr>
              <a:lvl7pPr marL="2971800" indent="-228600" defTabSz="1006475" eaLnBrk="0" fontAlgn="base" hangingPunct="0">
                <a:spcBef>
                  <a:spcPct val="0"/>
                </a:spcBef>
                <a:spcAft>
                  <a:spcPct val="0"/>
                </a:spcAft>
                <a:defRPr sz="2000">
                  <a:solidFill>
                    <a:schemeClr val="tx1"/>
                  </a:solidFill>
                  <a:latin typeface="Arial" panose="020B0604020202020204" pitchFamily="34" charset="0"/>
                </a:defRPr>
              </a:lvl7pPr>
              <a:lvl8pPr marL="3429000" indent="-228600" defTabSz="1006475" eaLnBrk="0" fontAlgn="base" hangingPunct="0">
                <a:spcBef>
                  <a:spcPct val="0"/>
                </a:spcBef>
                <a:spcAft>
                  <a:spcPct val="0"/>
                </a:spcAft>
                <a:defRPr sz="2000">
                  <a:solidFill>
                    <a:schemeClr val="tx1"/>
                  </a:solidFill>
                  <a:latin typeface="Arial" panose="020B0604020202020204" pitchFamily="34" charset="0"/>
                </a:defRPr>
              </a:lvl8pPr>
              <a:lvl9pPr marL="3886200" indent="-228600" defTabSz="1006475" eaLnBrk="0" fontAlgn="base" hangingPunct="0">
                <a:spcBef>
                  <a:spcPct val="0"/>
                </a:spcBef>
                <a:spcAft>
                  <a:spcPct val="0"/>
                </a:spcAft>
                <a:defRPr sz="2000">
                  <a:solidFill>
                    <a:schemeClr val="tx1"/>
                  </a:solidFill>
                  <a:latin typeface="Arial" panose="020B0604020202020204" pitchFamily="34" charset="0"/>
                </a:defRPr>
              </a:lvl9pPr>
            </a:lstStyle>
            <a:p>
              <a:pPr eaLnBrk="1" hangingPunct="1"/>
              <a:endParaRPr lang="en-US" altLang="es-ES"/>
            </a:p>
          </p:txBody>
        </p:sp>
        <p:sp>
          <p:nvSpPr>
            <p:cNvPr id="113" name="Text Box 48">
              <a:extLst>
                <a:ext uri="{FF2B5EF4-FFF2-40B4-BE49-F238E27FC236}">
                  <a16:creationId xmlns:a16="http://schemas.microsoft.com/office/drawing/2014/main" id="{A04D1A5E-CF4E-60CB-7CFA-5C6599125856}"/>
                </a:ext>
              </a:extLst>
            </p:cNvPr>
            <p:cNvSpPr txBox="1">
              <a:spLocks noChangeArrowheads="1"/>
            </p:cNvSpPr>
            <p:nvPr/>
          </p:nvSpPr>
          <p:spPr bwMode="auto">
            <a:xfrm>
              <a:off x="2379" y="3006"/>
              <a:ext cx="408" cy="1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1006475" eaLnBrk="0" hangingPunct="0">
                <a:defRPr sz="2000">
                  <a:solidFill>
                    <a:schemeClr val="tx1"/>
                  </a:solidFill>
                  <a:latin typeface="Arial" panose="020B0604020202020204" pitchFamily="34" charset="0"/>
                </a:defRPr>
              </a:lvl1pPr>
              <a:lvl2pPr marL="742950" indent="-285750" defTabSz="1006475" eaLnBrk="0" hangingPunct="0">
                <a:defRPr sz="2000">
                  <a:solidFill>
                    <a:schemeClr val="tx1"/>
                  </a:solidFill>
                  <a:latin typeface="Arial" panose="020B0604020202020204" pitchFamily="34" charset="0"/>
                </a:defRPr>
              </a:lvl2pPr>
              <a:lvl3pPr marL="1143000" indent="-228600" defTabSz="1006475" eaLnBrk="0" hangingPunct="0">
                <a:defRPr sz="2000">
                  <a:solidFill>
                    <a:schemeClr val="tx1"/>
                  </a:solidFill>
                  <a:latin typeface="Arial" panose="020B0604020202020204" pitchFamily="34" charset="0"/>
                </a:defRPr>
              </a:lvl3pPr>
              <a:lvl4pPr marL="1600200" indent="-228600" defTabSz="1006475" eaLnBrk="0" hangingPunct="0">
                <a:defRPr sz="2000">
                  <a:solidFill>
                    <a:schemeClr val="tx1"/>
                  </a:solidFill>
                  <a:latin typeface="Arial" panose="020B0604020202020204" pitchFamily="34" charset="0"/>
                </a:defRPr>
              </a:lvl4pPr>
              <a:lvl5pPr marL="2057400" indent="-228600" defTabSz="1006475" eaLnBrk="0" hangingPunct="0">
                <a:defRPr sz="2000">
                  <a:solidFill>
                    <a:schemeClr val="tx1"/>
                  </a:solidFill>
                  <a:latin typeface="Arial" panose="020B0604020202020204" pitchFamily="34" charset="0"/>
                </a:defRPr>
              </a:lvl5pPr>
              <a:lvl6pPr marL="2514600" indent="-228600" defTabSz="1006475" eaLnBrk="0" fontAlgn="base" hangingPunct="0">
                <a:spcBef>
                  <a:spcPct val="0"/>
                </a:spcBef>
                <a:spcAft>
                  <a:spcPct val="0"/>
                </a:spcAft>
                <a:defRPr sz="2000">
                  <a:solidFill>
                    <a:schemeClr val="tx1"/>
                  </a:solidFill>
                  <a:latin typeface="Arial" panose="020B0604020202020204" pitchFamily="34" charset="0"/>
                </a:defRPr>
              </a:lvl6pPr>
              <a:lvl7pPr marL="2971800" indent="-228600" defTabSz="1006475" eaLnBrk="0" fontAlgn="base" hangingPunct="0">
                <a:spcBef>
                  <a:spcPct val="0"/>
                </a:spcBef>
                <a:spcAft>
                  <a:spcPct val="0"/>
                </a:spcAft>
                <a:defRPr sz="2000">
                  <a:solidFill>
                    <a:schemeClr val="tx1"/>
                  </a:solidFill>
                  <a:latin typeface="Arial" panose="020B0604020202020204" pitchFamily="34" charset="0"/>
                </a:defRPr>
              </a:lvl7pPr>
              <a:lvl8pPr marL="3429000" indent="-228600" defTabSz="1006475" eaLnBrk="0" fontAlgn="base" hangingPunct="0">
                <a:spcBef>
                  <a:spcPct val="0"/>
                </a:spcBef>
                <a:spcAft>
                  <a:spcPct val="0"/>
                </a:spcAft>
                <a:defRPr sz="2000">
                  <a:solidFill>
                    <a:schemeClr val="tx1"/>
                  </a:solidFill>
                  <a:latin typeface="Arial" panose="020B0604020202020204" pitchFamily="34" charset="0"/>
                </a:defRPr>
              </a:lvl8pPr>
              <a:lvl9pPr marL="3886200" indent="-228600" defTabSz="1006475" eaLnBrk="0" fontAlgn="base" hangingPunct="0">
                <a:spcBef>
                  <a:spcPct val="0"/>
                </a:spcBef>
                <a:spcAft>
                  <a:spcPct val="0"/>
                </a:spcAft>
                <a:defRPr sz="2000">
                  <a:solidFill>
                    <a:schemeClr val="tx1"/>
                  </a:solidFill>
                  <a:latin typeface="Arial" panose="020B0604020202020204" pitchFamily="34" charset="0"/>
                </a:defRPr>
              </a:lvl9pPr>
            </a:lstStyle>
            <a:p>
              <a:pPr eaLnBrk="1" hangingPunct="1">
                <a:spcBef>
                  <a:spcPct val="50000"/>
                </a:spcBef>
              </a:pPr>
              <a:r>
                <a:rPr lang="en-US" altLang="es-ES" sz="900" dirty="0"/>
                <a:t>Text files</a:t>
              </a:r>
            </a:p>
          </p:txBody>
        </p:sp>
      </p:grpSp>
      <p:sp>
        <p:nvSpPr>
          <p:cNvPr id="114" name="Text Box 5">
            <a:extLst>
              <a:ext uri="{FF2B5EF4-FFF2-40B4-BE49-F238E27FC236}">
                <a16:creationId xmlns:a16="http://schemas.microsoft.com/office/drawing/2014/main" id="{328E42CD-5C52-4A42-F7D1-A637D61FB443}"/>
              </a:ext>
            </a:extLst>
          </p:cNvPr>
          <p:cNvSpPr txBox="1">
            <a:spLocks noChangeArrowheads="1"/>
          </p:cNvSpPr>
          <p:nvPr/>
        </p:nvSpPr>
        <p:spPr bwMode="auto">
          <a:xfrm>
            <a:off x="3530932" y="751846"/>
            <a:ext cx="1837704" cy="2585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342900" indent="-342900" defTabSz="1006475" eaLnBrk="0" hangingPunct="0">
              <a:defRPr sz="2000">
                <a:solidFill>
                  <a:schemeClr val="tx1"/>
                </a:solidFill>
                <a:latin typeface="Arial" panose="020B0604020202020204" pitchFamily="34" charset="0"/>
              </a:defRPr>
            </a:lvl1pPr>
            <a:lvl2pPr marL="742950" indent="-285750" defTabSz="1006475" eaLnBrk="0" hangingPunct="0">
              <a:defRPr sz="2000">
                <a:solidFill>
                  <a:schemeClr val="tx1"/>
                </a:solidFill>
                <a:latin typeface="Arial" panose="020B0604020202020204" pitchFamily="34" charset="0"/>
              </a:defRPr>
            </a:lvl2pPr>
            <a:lvl3pPr marL="1143000" indent="-228600" defTabSz="1006475" eaLnBrk="0" hangingPunct="0">
              <a:defRPr sz="2000">
                <a:solidFill>
                  <a:schemeClr val="tx1"/>
                </a:solidFill>
                <a:latin typeface="Arial" panose="020B0604020202020204" pitchFamily="34" charset="0"/>
              </a:defRPr>
            </a:lvl3pPr>
            <a:lvl4pPr marL="1600200" indent="-228600" defTabSz="1006475" eaLnBrk="0" hangingPunct="0">
              <a:defRPr sz="2000">
                <a:solidFill>
                  <a:schemeClr val="tx1"/>
                </a:solidFill>
                <a:latin typeface="Arial" panose="020B0604020202020204" pitchFamily="34" charset="0"/>
              </a:defRPr>
            </a:lvl4pPr>
            <a:lvl5pPr marL="2057400" indent="-228600" defTabSz="1006475" eaLnBrk="0" hangingPunct="0">
              <a:defRPr sz="2000">
                <a:solidFill>
                  <a:schemeClr val="tx1"/>
                </a:solidFill>
                <a:latin typeface="Arial" panose="020B0604020202020204" pitchFamily="34" charset="0"/>
              </a:defRPr>
            </a:lvl5pPr>
            <a:lvl6pPr marL="2514600" indent="-228600" defTabSz="1006475" eaLnBrk="0" fontAlgn="base" hangingPunct="0">
              <a:spcBef>
                <a:spcPct val="0"/>
              </a:spcBef>
              <a:spcAft>
                <a:spcPct val="0"/>
              </a:spcAft>
              <a:defRPr sz="2000">
                <a:solidFill>
                  <a:schemeClr val="tx1"/>
                </a:solidFill>
                <a:latin typeface="Arial" panose="020B0604020202020204" pitchFamily="34" charset="0"/>
              </a:defRPr>
            </a:lvl6pPr>
            <a:lvl7pPr marL="2971800" indent="-228600" defTabSz="1006475" eaLnBrk="0" fontAlgn="base" hangingPunct="0">
              <a:spcBef>
                <a:spcPct val="0"/>
              </a:spcBef>
              <a:spcAft>
                <a:spcPct val="0"/>
              </a:spcAft>
              <a:defRPr sz="2000">
                <a:solidFill>
                  <a:schemeClr val="tx1"/>
                </a:solidFill>
                <a:latin typeface="Arial" panose="020B0604020202020204" pitchFamily="34" charset="0"/>
              </a:defRPr>
            </a:lvl7pPr>
            <a:lvl8pPr marL="3429000" indent="-228600" defTabSz="1006475" eaLnBrk="0" fontAlgn="base" hangingPunct="0">
              <a:spcBef>
                <a:spcPct val="0"/>
              </a:spcBef>
              <a:spcAft>
                <a:spcPct val="0"/>
              </a:spcAft>
              <a:defRPr sz="2000">
                <a:solidFill>
                  <a:schemeClr val="tx1"/>
                </a:solidFill>
                <a:latin typeface="Arial" panose="020B0604020202020204" pitchFamily="34" charset="0"/>
              </a:defRPr>
            </a:lvl8pPr>
            <a:lvl9pPr marL="3886200" indent="-228600" defTabSz="1006475" eaLnBrk="0" fontAlgn="base" hangingPunct="0">
              <a:spcBef>
                <a:spcPct val="0"/>
              </a:spcBef>
              <a:spcAft>
                <a:spcPct val="0"/>
              </a:spcAft>
              <a:defRPr sz="2000">
                <a:solidFill>
                  <a:schemeClr val="tx1"/>
                </a:solidFill>
                <a:latin typeface="Arial" panose="020B0604020202020204" pitchFamily="34" charset="0"/>
              </a:defRPr>
            </a:lvl9pPr>
          </a:lstStyle>
          <a:p>
            <a:pPr eaLnBrk="1" hangingPunct="1">
              <a:lnSpc>
                <a:spcPct val="90000"/>
              </a:lnSpc>
              <a:spcBef>
                <a:spcPct val="50000"/>
              </a:spcBef>
            </a:pPr>
            <a:r>
              <a:rPr lang="en-US" altLang="es-ES" sz="1200" dirty="0" err="1">
                <a:solidFill>
                  <a:srgbClr val="152F4E"/>
                </a:solidFill>
                <a:latin typeface="Open Sans" panose="020B0606030504020204" pitchFamily="34" charset="0"/>
                <a:ea typeface="Open Sans" panose="020B0606030504020204" pitchFamily="34" charset="0"/>
                <a:cs typeface="Open Sans" panose="020B0606030504020204" pitchFamily="34" charset="0"/>
              </a:rPr>
              <a:t>cteps_autogeneration</a:t>
            </a:r>
            <a:endParaRPr lang="en-US" altLang="es-ES" sz="1200" dirty="0">
              <a:solidFill>
                <a:srgbClr val="152F4E"/>
              </a:solidFill>
              <a:latin typeface="Open Sans" panose="020B0606030504020204" pitchFamily="34" charset="0"/>
              <a:ea typeface="Open Sans" panose="020B0606030504020204" pitchFamily="34" charset="0"/>
              <a:cs typeface="Open Sans" panose="020B0606030504020204" pitchFamily="34" charset="0"/>
            </a:endParaRPr>
          </a:p>
        </p:txBody>
      </p:sp>
      <p:grpSp>
        <p:nvGrpSpPr>
          <p:cNvPr id="115" name="Agrupar 49">
            <a:extLst>
              <a:ext uri="{FF2B5EF4-FFF2-40B4-BE49-F238E27FC236}">
                <a16:creationId xmlns:a16="http://schemas.microsoft.com/office/drawing/2014/main" id="{60E3D917-E56D-8B82-2A52-E1C42FF1DFA4}"/>
              </a:ext>
            </a:extLst>
          </p:cNvPr>
          <p:cNvGrpSpPr>
            <a:grpSpLocks/>
          </p:cNvGrpSpPr>
          <p:nvPr/>
        </p:nvGrpSpPr>
        <p:grpSpPr bwMode="auto">
          <a:xfrm>
            <a:off x="6066674" y="4200062"/>
            <a:ext cx="1120182" cy="473416"/>
            <a:chOff x="1619097" y="4005089"/>
            <a:chExt cx="1225472" cy="767973"/>
          </a:xfrm>
        </p:grpSpPr>
        <p:sp>
          <p:nvSpPr>
            <p:cNvPr id="116" name="Text Box 93">
              <a:extLst>
                <a:ext uri="{FF2B5EF4-FFF2-40B4-BE49-F238E27FC236}">
                  <a16:creationId xmlns:a16="http://schemas.microsoft.com/office/drawing/2014/main" id="{5E2325ED-8232-17EE-0C79-172965E7C0B0}"/>
                </a:ext>
              </a:extLst>
            </p:cNvPr>
            <p:cNvSpPr txBox="1">
              <a:spLocks noChangeArrowheads="1"/>
            </p:cNvSpPr>
            <p:nvPr/>
          </p:nvSpPr>
          <p:spPr bwMode="auto">
            <a:xfrm>
              <a:off x="1619097" y="4048303"/>
              <a:ext cx="1225472" cy="6770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b">
              <a:spAutoFit/>
            </a:bodyPr>
            <a:lstStyle>
              <a:lvl1pPr defTabSz="1006475" eaLnBrk="0" hangingPunct="0">
                <a:defRPr sz="2000">
                  <a:solidFill>
                    <a:schemeClr val="tx1"/>
                  </a:solidFill>
                  <a:latin typeface="Arial" charset="0"/>
                  <a:ea typeface="ＭＳ Ｐゴシック" charset="0"/>
                </a:defRPr>
              </a:lvl1pPr>
              <a:lvl2pPr marL="742950" indent="-285750" defTabSz="1006475" eaLnBrk="0" hangingPunct="0">
                <a:defRPr sz="2000">
                  <a:solidFill>
                    <a:schemeClr val="tx1"/>
                  </a:solidFill>
                  <a:latin typeface="Arial" charset="0"/>
                  <a:ea typeface="ＭＳ Ｐゴシック" charset="0"/>
                </a:defRPr>
              </a:lvl2pPr>
              <a:lvl3pPr marL="1143000" indent="-228600" defTabSz="1006475" eaLnBrk="0" hangingPunct="0">
                <a:defRPr sz="2000">
                  <a:solidFill>
                    <a:schemeClr val="tx1"/>
                  </a:solidFill>
                  <a:latin typeface="Arial" charset="0"/>
                  <a:ea typeface="ＭＳ Ｐゴシック" charset="0"/>
                </a:defRPr>
              </a:lvl3pPr>
              <a:lvl4pPr marL="1600200" indent="-228600" defTabSz="1006475" eaLnBrk="0" hangingPunct="0">
                <a:defRPr sz="2000">
                  <a:solidFill>
                    <a:schemeClr val="tx1"/>
                  </a:solidFill>
                  <a:latin typeface="Arial" charset="0"/>
                  <a:ea typeface="ＭＳ Ｐゴシック" charset="0"/>
                </a:defRPr>
              </a:lvl4pPr>
              <a:lvl5pPr marL="2057400" indent="-228600" defTabSz="1006475" eaLnBrk="0" hangingPunct="0">
                <a:defRPr sz="2000">
                  <a:solidFill>
                    <a:schemeClr val="tx1"/>
                  </a:solidFill>
                  <a:latin typeface="Arial" charset="0"/>
                  <a:ea typeface="ＭＳ Ｐゴシック" charset="0"/>
                </a:defRPr>
              </a:lvl5pPr>
              <a:lvl6pPr marL="2514600" indent="-228600" defTabSz="1006475" eaLnBrk="0" fontAlgn="base" hangingPunct="0">
                <a:spcBef>
                  <a:spcPct val="0"/>
                </a:spcBef>
                <a:spcAft>
                  <a:spcPct val="0"/>
                </a:spcAft>
                <a:defRPr sz="2000">
                  <a:solidFill>
                    <a:schemeClr val="tx1"/>
                  </a:solidFill>
                  <a:latin typeface="Arial" charset="0"/>
                  <a:ea typeface="ＭＳ Ｐゴシック" charset="0"/>
                </a:defRPr>
              </a:lvl6pPr>
              <a:lvl7pPr marL="2971800" indent="-228600" defTabSz="1006475" eaLnBrk="0" fontAlgn="base" hangingPunct="0">
                <a:spcBef>
                  <a:spcPct val="0"/>
                </a:spcBef>
                <a:spcAft>
                  <a:spcPct val="0"/>
                </a:spcAft>
                <a:defRPr sz="2000">
                  <a:solidFill>
                    <a:schemeClr val="tx1"/>
                  </a:solidFill>
                  <a:latin typeface="Arial" charset="0"/>
                  <a:ea typeface="ＭＳ Ｐゴシック" charset="0"/>
                </a:defRPr>
              </a:lvl7pPr>
              <a:lvl8pPr marL="3429000" indent="-228600" defTabSz="1006475" eaLnBrk="0" fontAlgn="base" hangingPunct="0">
                <a:spcBef>
                  <a:spcPct val="0"/>
                </a:spcBef>
                <a:spcAft>
                  <a:spcPct val="0"/>
                </a:spcAft>
                <a:defRPr sz="2000">
                  <a:solidFill>
                    <a:schemeClr val="tx1"/>
                  </a:solidFill>
                  <a:latin typeface="Arial" charset="0"/>
                  <a:ea typeface="ＭＳ Ｐゴシック" charset="0"/>
                </a:defRPr>
              </a:lvl8pPr>
              <a:lvl9pPr marL="3886200" indent="-228600" defTabSz="1006475" eaLnBrk="0" fontAlgn="base" hangingPunct="0">
                <a:spcBef>
                  <a:spcPct val="0"/>
                </a:spcBef>
                <a:spcAft>
                  <a:spcPct val="0"/>
                </a:spcAft>
                <a:defRPr sz="2000">
                  <a:solidFill>
                    <a:schemeClr val="tx1"/>
                  </a:solidFill>
                  <a:latin typeface="Arial" charset="0"/>
                  <a:ea typeface="ＭＳ Ｐゴシック" charset="0"/>
                </a:defRPr>
              </a:lvl9pPr>
            </a:lstStyle>
            <a:p>
              <a:pPr eaLnBrk="1" hangingPunct="1">
                <a:lnSpc>
                  <a:spcPct val="60000"/>
                </a:lnSpc>
                <a:spcBef>
                  <a:spcPct val="50000"/>
                </a:spcBef>
                <a:defRPr/>
              </a:pPr>
              <a:r>
                <a:rPr lang="es-ES" sz="1200" dirty="0">
                  <a:solidFill>
                    <a:srgbClr val="152F4E"/>
                  </a:solidFill>
                  <a:latin typeface="Open Sans" panose="020B0606030504020204" pitchFamily="34" charset="0"/>
                  <a:ea typeface="Open Sans" panose="020B0606030504020204" pitchFamily="34" charset="0"/>
                  <a:cs typeface="Open Sans" panose="020B0606030504020204" pitchFamily="34" charset="0"/>
                </a:rPr>
                <a:t>Ethernet</a:t>
              </a:r>
            </a:p>
            <a:p>
              <a:pPr eaLnBrk="1" hangingPunct="1">
                <a:lnSpc>
                  <a:spcPct val="60000"/>
                </a:lnSpc>
                <a:spcBef>
                  <a:spcPct val="50000"/>
                </a:spcBef>
                <a:defRPr/>
              </a:pPr>
              <a:r>
                <a:rPr lang="es-ES" sz="1200" dirty="0" err="1">
                  <a:solidFill>
                    <a:srgbClr val="152F4E"/>
                  </a:solidFill>
                  <a:latin typeface="Open Sans" panose="020B0606030504020204" pitchFamily="34" charset="0"/>
                  <a:ea typeface="Open Sans" panose="020B0606030504020204" pitchFamily="34" charset="0"/>
                  <a:cs typeface="Open Sans" panose="020B0606030504020204" pitchFamily="34" charset="0"/>
                </a:rPr>
                <a:t>Powerlink</a:t>
              </a:r>
              <a:endParaRPr lang="es-ES" sz="1200" dirty="0">
                <a:solidFill>
                  <a:srgbClr val="152F4E"/>
                </a:solidFill>
                <a:latin typeface="Open Sans" panose="020B0606030504020204" pitchFamily="34" charset="0"/>
                <a:ea typeface="Open Sans" panose="020B0606030504020204" pitchFamily="34" charset="0"/>
                <a:cs typeface="Open Sans" panose="020B0606030504020204" pitchFamily="34" charset="0"/>
              </a:endParaRPr>
            </a:p>
          </p:txBody>
        </p:sp>
        <p:cxnSp>
          <p:nvCxnSpPr>
            <p:cNvPr id="117" name="Conector angular 51">
              <a:extLst>
                <a:ext uri="{FF2B5EF4-FFF2-40B4-BE49-F238E27FC236}">
                  <a16:creationId xmlns:a16="http://schemas.microsoft.com/office/drawing/2014/main" id="{3C79DD22-AE2B-AF3A-F922-8BF08AAAAA12}"/>
                </a:ext>
              </a:extLst>
            </p:cNvPr>
            <p:cNvCxnSpPr>
              <a:cxnSpLocks noChangeShapeType="1"/>
            </p:cNvCxnSpPr>
            <p:nvPr/>
          </p:nvCxnSpPr>
          <p:spPr bwMode="auto">
            <a:xfrm rot="5400000">
              <a:off x="2265068" y="4389075"/>
              <a:ext cx="767973" cy="1"/>
            </a:xfrm>
            <a:prstGeom prst="bentConnector3">
              <a:avLst>
                <a:gd name="adj1" fmla="val 50000"/>
              </a:avLst>
            </a:prstGeom>
            <a:noFill/>
            <a:ln w="38100">
              <a:solidFill>
                <a:srgbClr val="48DB3A"/>
              </a:solidFill>
              <a:miter lim="800000"/>
              <a:headEnd type="arrow" w="sm" len="sm"/>
              <a:tailEnd type="arrow" w="sm" len="sm"/>
            </a:ln>
            <a:effectLst>
              <a:outerShdw blurRad="50800" dist="25400" dir="5400000" algn="tl" rotWithShape="0">
                <a:srgbClr val="808080">
                  <a:alpha val="34999"/>
                </a:srgbClr>
              </a:outerShdw>
            </a:effectLst>
            <a:extLst>
              <a:ext uri="{909E8E84-426E-40DD-AFC4-6F175D3DCCD1}">
                <a14:hiddenFill xmlns:a14="http://schemas.microsoft.com/office/drawing/2010/main">
                  <a:noFill/>
                </a14:hiddenFill>
              </a:ext>
            </a:extLst>
          </p:spPr>
        </p:cxnSp>
      </p:grpSp>
      <p:cxnSp>
        <p:nvCxnSpPr>
          <p:cNvPr id="118" name="Conector angular 51">
            <a:extLst>
              <a:ext uri="{FF2B5EF4-FFF2-40B4-BE49-F238E27FC236}">
                <a16:creationId xmlns:a16="http://schemas.microsoft.com/office/drawing/2014/main" id="{E98131A1-04CD-33FD-5662-24DFE022AD05}"/>
              </a:ext>
            </a:extLst>
          </p:cNvPr>
          <p:cNvCxnSpPr>
            <a:cxnSpLocks noChangeShapeType="1"/>
          </p:cNvCxnSpPr>
          <p:nvPr/>
        </p:nvCxnSpPr>
        <p:spPr bwMode="auto">
          <a:xfrm rot="10800000" flipV="1">
            <a:off x="6664826" y="4653295"/>
            <a:ext cx="720000" cy="3321"/>
          </a:xfrm>
          <a:prstGeom prst="bentConnector3">
            <a:avLst>
              <a:gd name="adj1" fmla="val 50000"/>
            </a:avLst>
          </a:prstGeom>
          <a:noFill/>
          <a:ln w="38100">
            <a:solidFill>
              <a:srgbClr val="48DB3A"/>
            </a:solidFill>
            <a:miter lim="800000"/>
            <a:headEnd type="arrow" w="sm" len="sm"/>
            <a:tailEnd type="arrow" w="sm" len="sm"/>
          </a:ln>
          <a:effectLst>
            <a:outerShdw blurRad="50800" dist="25400" dir="5400000" algn="tl" rotWithShape="0">
              <a:srgbClr val="808080">
                <a:alpha val="34999"/>
              </a:srgbClr>
            </a:outerShdw>
          </a:effectLst>
          <a:extLst>
            <a:ext uri="{909E8E84-426E-40DD-AFC4-6F175D3DCCD1}">
              <a14:hiddenFill xmlns:a14="http://schemas.microsoft.com/office/drawing/2010/main">
                <a:noFill/>
              </a14:hiddenFill>
            </a:ext>
          </a:extLst>
        </p:spPr>
      </p:cxnSp>
      <p:cxnSp>
        <p:nvCxnSpPr>
          <p:cNvPr id="125" name="Conector angular 60">
            <a:extLst>
              <a:ext uri="{FF2B5EF4-FFF2-40B4-BE49-F238E27FC236}">
                <a16:creationId xmlns:a16="http://schemas.microsoft.com/office/drawing/2014/main" id="{C8675C1B-410B-CAAB-1FB8-4A0C98A780DC}"/>
              </a:ext>
            </a:extLst>
          </p:cNvPr>
          <p:cNvCxnSpPr>
            <a:cxnSpLocks noChangeShapeType="1"/>
          </p:cNvCxnSpPr>
          <p:nvPr/>
        </p:nvCxnSpPr>
        <p:spPr bwMode="auto">
          <a:xfrm>
            <a:off x="8133593" y="2524968"/>
            <a:ext cx="1127675" cy="3852"/>
          </a:xfrm>
          <a:prstGeom prst="bentConnector3">
            <a:avLst>
              <a:gd name="adj1" fmla="val 50000"/>
            </a:avLst>
          </a:prstGeom>
          <a:noFill/>
          <a:ln w="28575">
            <a:solidFill>
              <a:srgbClr val="40528C"/>
            </a:solidFill>
            <a:prstDash val="dashDot"/>
            <a:miter lim="800000"/>
            <a:headEnd type="triangle" w="med" len="lg"/>
            <a:tailEnd type="triangle" w="med" len="lg"/>
          </a:ln>
          <a:effectLst>
            <a:outerShdw blurRad="50800" dist="25400" dir="5400000" rotWithShape="0">
              <a:srgbClr val="808080">
                <a:alpha val="34999"/>
              </a:srgbClr>
            </a:outerShdw>
          </a:effectLst>
          <a:extLst>
            <a:ext uri="{909E8E84-426E-40DD-AFC4-6F175D3DCCD1}">
              <a14:hiddenFill xmlns:a14="http://schemas.microsoft.com/office/drawing/2010/main">
                <a:noFill/>
              </a14:hiddenFill>
            </a:ext>
          </a:extLst>
        </p:spPr>
      </p:cxnSp>
      <p:pic>
        <p:nvPicPr>
          <p:cNvPr id="126" name="Picture 80" descr="vacuum">
            <a:extLst>
              <a:ext uri="{FF2B5EF4-FFF2-40B4-BE49-F238E27FC236}">
                <a16:creationId xmlns:a16="http://schemas.microsoft.com/office/drawing/2014/main" id="{4060D809-F215-185E-E405-194BF97A48AE}"/>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l="12758" t="7481" r="64624" b="78491"/>
          <a:stretch>
            <a:fillRect/>
          </a:stretch>
        </p:blipFill>
        <p:spPr bwMode="auto">
          <a:xfrm>
            <a:off x="7086924" y="5038060"/>
            <a:ext cx="1008063" cy="841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7" name="Picture 79" descr="vacuum">
            <a:extLst>
              <a:ext uri="{FF2B5EF4-FFF2-40B4-BE49-F238E27FC236}">
                <a16:creationId xmlns:a16="http://schemas.microsoft.com/office/drawing/2014/main" id="{62259E7C-13AF-13BB-52AC-5F0B7DCCF7BF}"/>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l="60008" t="80206" r="11414" b="8199"/>
          <a:stretch>
            <a:fillRect/>
          </a:stretch>
        </p:blipFill>
        <p:spPr bwMode="auto">
          <a:xfrm>
            <a:off x="7540371" y="5288461"/>
            <a:ext cx="1258888" cy="687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8" name="Picture 134" descr="R081_121_Gruppenbild_klein_1">
            <a:extLst>
              <a:ext uri="{FF2B5EF4-FFF2-40B4-BE49-F238E27FC236}">
                <a16:creationId xmlns:a16="http://schemas.microsoft.com/office/drawing/2014/main" id="{B2DB57EF-7899-FB8E-B26B-375B9D7A3C01}"/>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10009231" y="4787044"/>
            <a:ext cx="1368425" cy="1111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 name="Picture 129">
            <a:extLst>
              <a:ext uri="{FF2B5EF4-FFF2-40B4-BE49-F238E27FC236}">
                <a16:creationId xmlns:a16="http://schemas.microsoft.com/office/drawing/2014/main" id="{A894BE10-AF98-C9F9-CB0A-EEFBBFE86916}"/>
              </a:ext>
            </a:extLst>
          </p:cNvPr>
          <p:cNvPicPr>
            <a:picLocks noChangeAspect="1"/>
          </p:cNvPicPr>
          <p:nvPr/>
        </p:nvPicPr>
        <p:blipFill>
          <a:blip r:embed="rId14"/>
          <a:stretch>
            <a:fillRect/>
          </a:stretch>
        </p:blipFill>
        <p:spPr>
          <a:xfrm>
            <a:off x="9010203" y="4498841"/>
            <a:ext cx="613641" cy="576406"/>
          </a:xfrm>
          <a:prstGeom prst="rect">
            <a:avLst/>
          </a:prstGeom>
        </p:spPr>
      </p:pic>
      <p:pic>
        <p:nvPicPr>
          <p:cNvPr id="132" name="Picture 131">
            <a:extLst>
              <a:ext uri="{FF2B5EF4-FFF2-40B4-BE49-F238E27FC236}">
                <a16:creationId xmlns:a16="http://schemas.microsoft.com/office/drawing/2014/main" id="{13C1C52A-7C60-DF48-210E-AE5FDF2AF6D9}"/>
              </a:ext>
            </a:extLst>
          </p:cNvPr>
          <p:cNvPicPr>
            <a:picLocks noChangeAspect="1"/>
          </p:cNvPicPr>
          <p:nvPr/>
        </p:nvPicPr>
        <p:blipFill>
          <a:blip r:embed="rId15"/>
          <a:stretch>
            <a:fillRect/>
          </a:stretch>
        </p:blipFill>
        <p:spPr>
          <a:xfrm rot="10800000">
            <a:off x="9105878" y="5075247"/>
            <a:ext cx="681023" cy="445518"/>
          </a:xfrm>
          <a:prstGeom prst="rect">
            <a:avLst/>
          </a:prstGeom>
        </p:spPr>
      </p:pic>
      <p:sp>
        <p:nvSpPr>
          <p:cNvPr id="133" name="Line 41">
            <a:extLst>
              <a:ext uri="{FF2B5EF4-FFF2-40B4-BE49-F238E27FC236}">
                <a16:creationId xmlns:a16="http://schemas.microsoft.com/office/drawing/2014/main" id="{F0C26A37-CA06-4CDC-63E0-EAD53C810F94}"/>
              </a:ext>
            </a:extLst>
          </p:cNvPr>
          <p:cNvSpPr>
            <a:spLocks noChangeShapeType="1"/>
          </p:cNvSpPr>
          <p:nvPr/>
        </p:nvSpPr>
        <p:spPr bwMode="auto">
          <a:xfrm>
            <a:off x="8878332" y="2910914"/>
            <a:ext cx="6447" cy="3532216"/>
          </a:xfrm>
          <a:prstGeom prst="line">
            <a:avLst/>
          </a:prstGeom>
          <a:noFill/>
          <a:ln w="63500">
            <a:solidFill>
              <a:schemeClr val="bg1">
                <a:lumMod val="65000"/>
              </a:schemeClr>
            </a:solidFill>
            <a:prstDash val="sysDot"/>
            <a:round/>
            <a:headEnd type="none" w="sm" len="lg"/>
            <a:tailEnd type="none" w="sm"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ES"/>
          </a:p>
        </p:txBody>
      </p:sp>
      <p:sp>
        <p:nvSpPr>
          <p:cNvPr id="134" name="Line 42">
            <a:extLst>
              <a:ext uri="{FF2B5EF4-FFF2-40B4-BE49-F238E27FC236}">
                <a16:creationId xmlns:a16="http://schemas.microsoft.com/office/drawing/2014/main" id="{1C40DF6B-5F0B-D605-AF26-2E847AD5F940}"/>
              </a:ext>
            </a:extLst>
          </p:cNvPr>
          <p:cNvSpPr>
            <a:spLocks noChangeShapeType="1"/>
          </p:cNvSpPr>
          <p:nvPr/>
        </p:nvSpPr>
        <p:spPr bwMode="auto">
          <a:xfrm flipH="1" flipV="1">
            <a:off x="7869539" y="4345008"/>
            <a:ext cx="2952000" cy="0"/>
          </a:xfrm>
          <a:prstGeom prst="line">
            <a:avLst/>
          </a:prstGeom>
          <a:noFill/>
          <a:ln w="63500">
            <a:solidFill>
              <a:schemeClr val="bg1">
                <a:lumMod val="75000"/>
              </a:schemeClr>
            </a:solidFill>
            <a:prstDash val="sysDot"/>
            <a:round/>
            <a:headEnd type="none" w="sm" len="lg"/>
            <a:tailEnd type="none" w="sm"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ES"/>
          </a:p>
        </p:txBody>
      </p:sp>
      <p:sp>
        <p:nvSpPr>
          <p:cNvPr id="135" name="Text Box 5">
            <a:extLst>
              <a:ext uri="{FF2B5EF4-FFF2-40B4-BE49-F238E27FC236}">
                <a16:creationId xmlns:a16="http://schemas.microsoft.com/office/drawing/2014/main" id="{4A8BFCBD-9E1B-8E91-01EB-33EC27ECE062}"/>
              </a:ext>
            </a:extLst>
          </p:cNvPr>
          <p:cNvSpPr txBox="1">
            <a:spLocks noChangeArrowheads="1"/>
          </p:cNvSpPr>
          <p:nvPr/>
        </p:nvSpPr>
        <p:spPr bwMode="auto">
          <a:xfrm>
            <a:off x="7380439" y="5990602"/>
            <a:ext cx="1587806" cy="2585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342900" indent="-342900" defTabSz="1006475" eaLnBrk="0" hangingPunct="0">
              <a:defRPr sz="2000">
                <a:solidFill>
                  <a:schemeClr val="tx1"/>
                </a:solidFill>
                <a:latin typeface="Arial" panose="020B0604020202020204" pitchFamily="34" charset="0"/>
              </a:defRPr>
            </a:lvl1pPr>
            <a:lvl2pPr marL="742950" indent="-285750" defTabSz="1006475" eaLnBrk="0" hangingPunct="0">
              <a:defRPr sz="2000">
                <a:solidFill>
                  <a:schemeClr val="tx1"/>
                </a:solidFill>
                <a:latin typeface="Arial" panose="020B0604020202020204" pitchFamily="34" charset="0"/>
              </a:defRPr>
            </a:lvl2pPr>
            <a:lvl3pPr marL="1143000" indent="-228600" defTabSz="1006475" eaLnBrk="0" hangingPunct="0">
              <a:defRPr sz="2000">
                <a:solidFill>
                  <a:schemeClr val="tx1"/>
                </a:solidFill>
                <a:latin typeface="Arial" panose="020B0604020202020204" pitchFamily="34" charset="0"/>
              </a:defRPr>
            </a:lvl3pPr>
            <a:lvl4pPr marL="1600200" indent="-228600" defTabSz="1006475" eaLnBrk="0" hangingPunct="0">
              <a:defRPr sz="2000">
                <a:solidFill>
                  <a:schemeClr val="tx1"/>
                </a:solidFill>
                <a:latin typeface="Arial" panose="020B0604020202020204" pitchFamily="34" charset="0"/>
              </a:defRPr>
            </a:lvl4pPr>
            <a:lvl5pPr marL="2057400" indent="-228600" defTabSz="1006475" eaLnBrk="0" hangingPunct="0">
              <a:defRPr sz="2000">
                <a:solidFill>
                  <a:schemeClr val="tx1"/>
                </a:solidFill>
                <a:latin typeface="Arial" panose="020B0604020202020204" pitchFamily="34" charset="0"/>
              </a:defRPr>
            </a:lvl5pPr>
            <a:lvl6pPr marL="2514600" indent="-228600" defTabSz="1006475" eaLnBrk="0" fontAlgn="base" hangingPunct="0">
              <a:spcBef>
                <a:spcPct val="0"/>
              </a:spcBef>
              <a:spcAft>
                <a:spcPct val="0"/>
              </a:spcAft>
              <a:defRPr sz="2000">
                <a:solidFill>
                  <a:schemeClr val="tx1"/>
                </a:solidFill>
                <a:latin typeface="Arial" panose="020B0604020202020204" pitchFamily="34" charset="0"/>
              </a:defRPr>
            </a:lvl6pPr>
            <a:lvl7pPr marL="2971800" indent="-228600" defTabSz="1006475" eaLnBrk="0" fontAlgn="base" hangingPunct="0">
              <a:spcBef>
                <a:spcPct val="0"/>
              </a:spcBef>
              <a:spcAft>
                <a:spcPct val="0"/>
              </a:spcAft>
              <a:defRPr sz="2000">
                <a:solidFill>
                  <a:schemeClr val="tx1"/>
                </a:solidFill>
                <a:latin typeface="Arial" panose="020B0604020202020204" pitchFamily="34" charset="0"/>
              </a:defRPr>
            </a:lvl7pPr>
            <a:lvl8pPr marL="3429000" indent="-228600" defTabSz="1006475" eaLnBrk="0" fontAlgn="base" hangingPunct="0">
              <a:spcBef>
                <a:spcPct val="0"/>
              </a:spcBef>
              <a:spcAft>
                <a:spcPct val="0"/>
              </a:spcAft>
              <a:defRPr sz="2000">
                <a:solidFill>
                  <a:schemeClr val="tx1"/>
                </a:solidFill>
                <a:latin typeface="Arial" panose="020B0604020202020204" pitchFamily="34" charset="0"/>
              </a:defRPr>
            </a:lvl8pPr>
            <a:lvl9pPr marL="3886200" indent="-228600" defTabSz="1006475" eaLnBrk="0" fontAlgn="base" hangingPunct="0">
              <a:spcBef>
                <a:spcPct val="0"/>
              </a:spcBef>
              <a:spcAft>
                <a:spcPct val="0"/>
              </a:spcAft>
              <a:defRPr sz="2000">
                <a:solidFill>
                  <a:schemeClr val="tx1"/>
                </a:solidFill>
                <a:latin typeface="Arial" panose="020B0604020202020204" pitchFamily="34" charset="0"/>
              </a:defRPr>
            </a:lvl9pPr>
          </a:lstStyle>
          <a:p>
            <a:pPr eaLnBrk="1" hangingPunct="1">
              <a:lnSpc>
                <a:spcPct val="90000"/>
              </a:lnSpc>
              <a:spcBef>
                <a:spcPct val="50000"/>
              </a:spcBef>
            </a:pPr>
            <a:r>
              <a:rPr lang="en-US" altLang="es-ES" sz="1200" dirty="0">
                <a:solidFill>
                  <a:srgbClr val="152F4E"/>
                </a:solidFill>
                <a:latin typeface="Open Sans" panose="020B0606030504020204" pitchFamily="34" charset="0"/>
                <a:ea typeface="Open Sans" panose="020B0606030504020204" pitchFamily="34" charset="0"/>
                <a:cs typeface="Open Sans" panose="020B0606030504020204" pitchFamily="34" charset="0"/>
              </a:rPr>
              <a:t>Service Area</a:t>
            </a:r>
          </a:p>
        </p:txBody>
      </p:sp>
      <p:sp>
        <p:nvSpPr>
          <p:cNvPr id="136" name="Text Box 5">
            <a:extLst>
              <a:ext uri="{FF2B5EF4-FFF2-40B4-BE49-F238E27FC236}">
                <a16:creationId xmlns:a16="http://schemas.microsoft.com/office/drawing/2014/main" id="{0BDD8B86-D5D6-62FC-C471-0B978174D6DD}"/>
              </a:ext>
            </a:extLst>
          </p:cNvPr>
          <p:cNvSpPr txBox="1">
            <a:spLocks noChangeArrowheads="1"/>
          </p:cNvSpPr>
          <p:nvPr/>
        </p:nvSpPr>
        <p:spPr bwMode="auto">
          <a:xfrm>
            <a:off x="9649116" y="5984845"/>
            <a:ext cx="1755137" cy="2585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342900" indent="-342900" defTabSz="1006475" eaLnBrk="0" hangingPunct="0">
              <a:defRPr sz="2000">
                <a:solidFill>
                  <a:schemeClr val="tx1"/>
                </a:solidFill>
                <a:latin typeface="Arial" panose="020B0604020202020204" pitchFamily="34" charset="0"/>
              </a:defRPr>
            </a:lvl1pPr>
            <a:lvl2pPr marL="742950" indent="-285750" defTabSz="1006475" eaLnBrk="0" hangingPunct="0">
              <a:defRPr sz="2000">
                <a:solidFill>
                  <a:schemeClr val="tx1"/>
                </a:solidFill>
                <a:latin typeface="Arial" panose="020B0604020202020204" pitchFamily="34" charset="0"/>
              </a:defRPr>
            </a:lvl2pPr>
            <a:lvl3pPr marL="1143000" indent="-228600" defTabSz="1006475" eaLnBrk="0" hangingPunct="0">
              <a:defRPr sz="2000">
                <a:solidFill>
                  <a:schemeClr val="tx1"/>
                </a:solidFill>
                <a:latin typeface="Arial" panose="020B0604020202020204" pitchFamily="34" charset="0"/>
              </a:defRPr>
            </a:lvl3pPr>
            <a:lvl4pPr marL="1600200" indent="-228600" defTabSz="1006475" eaLnBrk="0" hangingPunct="0">
              <a:defRPr sz="2000">
                <a:solidFill>
                  <a:schemeClr val="tx1"/>
                </a:solidFill>
                <a:latin typeface="Arial" panose="020B0604020202020204" pitchFamily="34" charset="0"/>
              </a:defRPr>
            </a:lvl4pPr>
            <a:lvl5pPr marL="2057400" indent="-228600" defTabSz="1006475" eaLnBrk="0" hangingPunct="0">
              <a:defRPr sz="2000">
                <a:solidFill>
                  <a:schemeClr val="tx1"/>
                </a:solidFill>
                <a:latin typeface="Arial" panose="020B0604020202020204" pitchFamily="34" charset="0"/>
              </a:defRPr>
            </a:lvl5pPr>
            <a:lvl6pPr marL="2514600" indent="-228600" defTabSz="1006475" eaLnBrk="0" fontAlgn="base" hangingPunct="0">
              <a:spcBef>
                <a:spcPct val="0"/>
              </a:spcBef>
              <a:spcAft>
                <a:spcPct val="0"/>
              </a:spcAft>
              <a:defRPr sz="2000">
                <a:solidFill>
                  <a:schemeClr val="tx1"/>
                </a:solidFill>
                <a:latin typeface="Arial" panose="020B0604020202020204" pitchFamily="34" charset="0"/>
              </a:defRPr>
            </a:lvl6pPr>
            <a:lvl7pPr marL="2971800" indent="-228600" defTabSz="1006475" eaLnBrk="0" fontAlgn="base" hangingPunct="0">
              <a:spcBef>
                <a:spcPct val="0"/>
              </a:spcBef>
              <a:spcAft>
                <a:spcPct val="0"/>
              </a:spcAft>
              <a:defRPr sz="2000">
                <a:solidFill>
                  <a:schemeClr val="tx1"/>
                </a:solidFill>
                <a:latin typeface="Arial" panose="020B0604020202020204" pitchFamily="34" charset="0"/>
              </a:defRPr>
            </a:lvl7pPr>
            <a:lvl8pPr marL="3429000" indent="-228600" defTabSz="1006475" eaLnBrk="0" fontAlgn="base" hangingPunct="0">
              <a:spcBef>
                <a:spcPct val="0"/>
              </a:spcBef>
              <a:spcAft>
                <a:spcPct val="0"/>
              </a:spcAft>
              <a:defRPr sz="2000">
                <a:solidFill>
                  <a:schemeClr val="tx1"/>
                </a:solidFill>
                <a:latin typeface="Arial" panose="020B0604020202020204" pitchFamily="34" charset="0"/>
              </a:defRPr>
            </a:lvl8pPr>
            <a:lvl9pPr marL="3886200" indent="-228600" defTabSz="1006475" eaLnBrk="0" fontAlgn="base" hangingPunct="0">
              <a:spcBef>
                <a:spcPct val="0"/>
              </a:spcBef>
              <a:spcAft>
                <a:spcPct val="0"/>
              </a:spcAft>
              <a:defRPr sz="2000">
                <a:solidFill>
                  <a:schemeClr val="tx1"/>
                </a:solidFill>
                <a:latin typeface="Arial" panose="020B0604020202020204" pitchFamily="34" charset="0"/>
              </a:defRPr>
            </a:lvl9pPr>
          </a:lstStyle>
          <a:p>
            <a:pPr eaLnBrk="1" hangingPunct="1">
              <a:lnSpc>
                <a:spcPct val="90000"/>
              </a:lnSpc>
              <a:spcBef>
                <a:spcPct val="50000"/>
              </a:spcBef>
            </a:pPr>
            <a:r>
              <a:rPr lang="en-US" altLang="es-ES" sz="1200" dirty="0">
                <a:solidFill>
                  <a:srgbClr val="152F4E"/>
                </a:solidFill>
                <a:latin typeface="Open Sans" panose="020B0606030504020204" pitchFamily="34" charset="0"/>
                <a:ea typeface="Open Sans" panose="020B0606030504020204" pitchFamily="34" charset="0"/>
                <a:cs typeface="Open Sans" panose="020B0606030504020204" pitchFamily="34" charset="0"/>
              </a:rPr>
              <a:t>Tunnel/Bunker/Hutch</a:t>
            </a:r>
          </a:p>
        </p:txBody>
      </p:sp>
      <p:sp>
        <p:nvSpPr>
          <p:cNvPr id="137" name="Text Box 5">
            <a:extLst>
              <a:ext uri="{FF2B5EF4-FFF2-40B4-BE49-F238E27FC236}">
                <a16:creationId xmlns:a16="http://schemas.microsoft.com/office/drawing/2014/main" id="{E16998EF-B266-136A-337D-326EAEF8EFF2}"/>
              </a:ext>
            </a:extLst>
          </p:cNvPr>
          <p:cNvSpPr txBox="1">
            <a:spLocks noChangeArrowheads="1"/>
          </p:cNvSpPr>
          <p:nvPr/>
        </p:nvSpPr>
        <p:spPr bwMode="auto">
          <a:xfrm>
            <a:off x="10018993" y="4072310"/>
            <a:ext cx="1587806" cy="2585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342900" indent="-342900" defTabSz="1006475" eaLnBrk="0" hangingPunct="0">
              <a:defRPr sz="2000">
                <a:solidFill>
                  <a:schemeClr val="tx1"/>
                </a:solidFill>
                <a:latin typeface="Arial" panose="020B0604020202020204" pitchFamily="34" charset="0"/>
              </a:defRPr>
            </a:lvl1pPr>
            <a:lvl2pPr marL="742950" indent="-285750" defTabSz="1006475" eaLnBrk="0" hangingPunct="0">
              <a:defRPr sz="2000">
                <a:solidFill>
                  <a:schemeClr val="tx1"/>
                </a:solidFill>
                <a:latin typeface="Arial" panose="020B0604020202020204" pitchFamily="34" charset="0"/>
              </a:defRPr>
            </a:lvl2pPr>
            <a:lvl3pPr marL="1143000" indent="-228600" defTabSz="1006475" eaLnBrk="0" hangingPunct="0">
              <a:defRPr sz="2000">
                <a:solidFill>
                  <a:schemeClr val="tx1"/>
                </a:solidFill>
                <a:latin typeface="Arial" panose="020B0604020202020204" pitchFamily="34" charset="0"/>
              </a:defRPr>
            </a:lvl3pPr>
            <a:lvl4pPr marL="1600200" indent="-228600" defTabSz="1006475" eaLnBrk="0" hangingPunct="0">
              <a:defRPr sz="2000">
                <a:solidFill>
                  <a:schemeClr val="tx1"/>
                </a:solidFill>
                <a:latin typeface="Arial" panose="020B0604020202020204" pitchFamily="34" charset="0"/>
              </a:defRPr>
            </a:lvl4pPr>
            <a:lvl5pPr marL="2057400" indent="-228600" defTabSz="1006475" eaLnBrk="0" hangingPunct="0">
              <a:defRPr sz="2000">
                <a:solidFill>
                  <a:schemeClr val="tx1"/>
                </a:solidFill>
                <a:latin typeface="Arial" panose="020B0604020202020204" pitchFamily="34" charset="0"/>
              </a:defRPr>
            </a:lvl5pPr>
            <a:lvl6pPr marL="2514600" indent="-228600" defTabSz="1006475" eaLnBrk="0" fontAlgn="base" hangingPunct="0">
              <a:spcBef>
                <a:spcPct val="0"/>
              </a:spcBef>
              <a:spcAft>
                <a:spcPct val="0"/>
              </a:spcAft>
              <a:defRPr sz="2000">
                <a:solidFill>
                  <a:schemeClr val="tx1"/>
                </a:solidFill>
                <a:latin typeface="Arial" panose="020B0604020202020204" pitchFamily="34" charset="0"/>
              </a:defRPr>
            </a:lvl6pPr>
            <a:lvl7pPr marL="2971800" indent="-228600" defTabSz="1006475" eaLnBrk="0" fontAlgn="base" hangingPunct="0">
              <a:spcBef>
                <a:spcPct val="0"/>
              </a:spcBef>
              <a:spcAft>
                <a:spcPct val="0"/>
              </a:spcAft>
              <a:defRPr sz="2000">
                <a:solidFill>
                  <a:schemeClr val="tx1"/>
                </a:solidFill>
                <a:latin typeface="Arial" panose="020B0604020202020204" pitchFamily="34" charset="0"/>
              </a:defRPr>
            </a:lvl7pPr>
            <a:lvl8pPr marL="3429000" indent="-228600" defTabSz="1006475" eaLnBrk="0" fontAlgn="base" hangingPunct="0">
              <a:spcBef>
                <a:spcPct val="0"/>
              </a:spcBef>
              <a:spcAft>
                <a:spcPct val="0"/>
              </a:spcAft>
              <a:defRPr sz="2000">
                <a:solidFill>
                  <a:schemeClr val="tx1"/>
                </a:solidFill>
                <a:latin typeface="Arial" panose="020B0604020202020204" pitchFamily="34" charset="0"/>
              </a:defRPr>
            </a:lvl8pPr>
            <a:lvl9pPr marL="3886200" indent="-228600" defTabSz="1006475" eaLnBrk="0" fontAlgn="base" hangingPunct="0">
              <a:spcBef>
                <a:spcPct val="0"/>
              </a:spcBef>
              <a:spcAft>
                <a:spcPct val="0"/>
              </a:spcAft>
              <a:defRPr sz="2000">
                <a:solidFill>
                  <a:schemeClr val="tx1"/>
                </a:solidFill>
                <a:latin typeface="Arial" panose="020B0604020202020204" pitchFamily="34" charset="0"/>
              </a:defRPr>
            </a:lvl9pPr>
          </a:lstStyle>
          <a:p>
            <a:pPr eaLnBrk="1" hangingPunct="1">
              <a:lnSpc>
                <a:spcPct val="90000"/>
              </a:lnSpc>
              <a:spcBef>
                <a:spcPct val="50000"/>
              </a:spcBef>
            </a:pPr>
            <a:r>
              <a:rPr lang="en-US" altLang="es-ES" sz="1200" dirty="0">
                <a:solidFill>
                  <a:srgbClr val="152F4E"/>
                </a:solidFill>
                <a:latin typeface="Open Sans" panose="020B0606030504020204" pitchFamily="34" charset="0"/>
                <a:ea typeface="Open Sans" panose="020B0606030504020204" pitchFamily="34" charset="0"/>
                <a:cs typeface="Open Sans" panose="020B0606030504020204" pitchFamily="34" charset="0"/>
              </a:rPr>
              <a:t>Control devices</a:t>
            </a:r>
          </a:p>
        </p:txBody>
      </p:sp>
      <p:sp>
        <p:nvSpPr>
          <p:cNvPr id="138" name="Text Box 5">
            <a:extLst>
              <a:ext uri="{FF2B5EF4-FFF2-40B4-BE49-F238E27FC236}">
                <a16:creationId xmlns:a16="http://schemas.microsoft.com/office/drawing/2014/main" id="{AF494142-35A5-908A-7C14-CF7F226F1E09}"/>
              </a:ext>
            </a:extLst>
          </p:cNvPr>
          <p:cNvSpPr txBox="1">
            <a:spLocks noChangeArrowheads="1"/>
          </p:cNvSpPr>
          <p:nvPr/>
        </p:nvSpPr>
        <p:spPr bwMode="auto">
          <a:xfrm>
            <a:off x="10013917" y="4387190"/>
            <a:ext cx="1587806" cy="2585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342900" indent="-342900" defTabSz="1006475" eaLnBrk="0" hangingPunct="0">
              <a:defRPr sz="2000">
                <a:solidFill>
                  <a:schemeClr val="tx1"/>
                </a:solidFill>
                <a:latin typeface="Arial" panose="020B0604020202020204" pitchFamily="34" charset="0"/>
              </a:defRPr>
            </a:lvl1pPr>
            <a:lvl2pPr marL="742950" indent="-285750" defTabSz="1006475" eaLnBrk="0" hangingPunct="0">
              <a:defRPr sz="2000">
                <a:solidFill>
                  <a:schemeClr val="tx1"/>
                </a:solidFill>
                <a:latin typeface="Arial" panose="020B0604020202020204" pitchFamily="34" charset="0"/>
              </a:defRPr>
            </a:lvl2pPr>
            <a:lvl3pPr marL="1143000" indent="-228600" defTabSz="1006475" eaLnBrk="0" hangingPunct="0">
              <a:defRPr sz="2000">
                <a:solidFill>
                  <a:schemeClr val="tx1"/>
                </a:solidFill>
                <a:latin typeface="Arial" panose="020B0604020202020204" pitchFamily="34" charset="0"/>
              </a:defRPr>
            </a:lvl3pPr>
            <a:lvl4pPr marL="1600200" indent="-228600" defTabSz="1006475" eaLnBrk="0" hangingPunct="0">
              <a:defRPr sz="2000">
                <a:solidFill>
                  <a:schemeClr val="tx1"/>
                </a:solidFill>
                <a:latin typeface="Arial" panose="020B0604020202020204" pitchFamily="34" charset="0"/>
              </a:defRPr>
            </a:lvl4pPr>
            <a:lvl5pPr marL="2057400" indent="-228600" defTabSz="1006475" eaLnBrk="0" hangingPunct="0">
              <a:defRPr sz="2000">
                <a:solidFill>
                  <a:schemeClr val="tx1"/>
                </a:solidFill>
                <a:latin typeface="Arial" panose="020B0604020202020204" pitchFamily="34" charset="0"/>
              </a:defRPr>
            </a:lvl5pPr>
            <a:lvl6pPr marL="2514600" indent="-228600" defTabSz="1006475" eaLnBrk="0" fontAlgn="base" hangingPunct="0">
              <a:spcBef>
                <a:spcPct val="0"/>
              </a:spcBef>
              <a:spcAft>
                <a:spcPct val="0"/>
              </a:spcAft>
              <a:defRPr sz="2000">
                <a:solidFill>
                  <a:schemeClr val="tx1"/>
                </a:solidFill>
                <a:latin typeface="Arial" panose="020B0604020202020204" pitchFamily="34" charset="0"/>
              </a:defRPr>
            </a:lvl6pPr>
            <a:lvl7pPr marL="2971800" indent="-228600" defTabSz="1006475" eaLnBrk="0" fontAlgn="base" hangingPunct="0">
              <a:spcBef>
                <a:spcPct val="0"/>
              </a:spcBef>
              <a:spcAft>
                <a:spcPct val="0"/>
              </a:spcAft>
              <a:defRPr sz="2000">
                <a:solidFill>
                  <a:schemeClr val="tx1"/>
                </a:solidFill>
                <a:latin typeface="Arial" panose="020B0604020202020204" pitchFamily="34" charset="0"/>
              </a:defRPr>
            </a:lvl7pPr>
            <a:lvl8pPr marL="3429000" indent="-228600" defTabSz="1006475" eaLnBrk="0" fontAlgn="base" hangingPunct="0">
              <a:spcBef>
                <a:spcPct val="0"/>
              </a:spcBef>
              <a:spcAft>
                <a:spcPct val="0"/>
              </a:spcAft>
              <a:defRPr sz="2000">
                <a:solidFill>
                  <a:schemeClr val="tx1"/>
                </a:solidFill>
                <a:latin typeface="Arial" panose="020B0604020202020204" pitchFamily="34" charset="0"/>
              </a:defRPr>
            </a:lvl8pPr>
            <a:lvl9pPr marL="3886200" indent="-228600" defTabSz="1006475" eaLnBrk="0" fontAlgn="base" hangingPunct="0">
              <a:spcBef>
                <a:spcPct val="0"/>
              </a:spcBef>
              <a:spcAft>
                <a:spcPct val="0"/>
              </a:spcAft>
              <a:defRPr sz="2000">
                <a:solidFill>
                  <a:schemeClr val="tx1"/>
                </a:solidFill>
                <a:latin typeface="Arial" panose="020B0604020202020204" pitchFamily="34" charset="0"/>
              </a:defRPr>
            </a:lvl9pPr>
          </a:lstStyle>
          <a:p>
            <a:pPr eaLnBrk="1" hangingPunct="1">
              <a:lnSpc>
                <a:spcPct val="90000"/>
              </a:lnSpc>
              <a:spcBef>
                <a:spcPct val="50000"/>
              </a:spcBef>
            </a:pPr>
            <a:r>
              <a:rPr lang="en-US" altLang="es-ES" sz="1200" dirty="0">
                <a:solidFill>
                  <a:srgbClr val="152F4E"/>
                </a:solidFill>
                <a:latin typeface="Open Sans" panose="020B0606030504020204" pitchFamily="34" charset="0"/>
                <a:ea typeface="Open Sans" panose="020B0606030504020204" pitchFamily="34" charset="0"/>
                <a:cs typeface="Open Sans" panose="020B0606030504020204" pitchFamily="34" charset="0"/>
              </a:rPr>
              <a:t>Field devices</a:t>
            </a:r>
          </a:p>
        </p:txBody>
      </p:sp>
      <p:cxnSp>
        <p:nvCxnSpPr>
          <p:cNvPr id="142" name="Conector angular 51">
            <a:extLst>
              <a:ext uri="{FF2B5EF4-FFF2-40B4-BE49-F238E27FC236}">
                <a16:creationId xmlns:a16="http://schemas.microsoft.com/office/drawing/2014/main" id="{813C405B-C735-F55C-511C-79B4787AF224}"/>
              </a:ext>
            </a:extLst>
          </p:cNvPr>
          <p:cNvCxnSpPr>
            <a:cxnSpLocks noChangeShapeType="1"/>
          </p:cNvCxnSpPr>
          <p:nvPr/>
        </p:nvCxnSpPr>
        <p:spPr bwMode="auto">
          <a:xfrm rot="5400000">
            <a:off x="7684869" y="4459667"/>
            <a:ext cx="838750" cy="377360"/>
          </a:xfrm>
          <a:prstGeom prst="bentConnector3">
            <a:avLst>
              <a:gd name="adj1" fmla="val 50000"/>
            </a:avLst>
          </a:prstGeom>
          <a:noFill/>
          <a:ln w="38100">
            <a:solidFill>
              <a:srgbClr val="002060"/>
            </a:solidFill>
            <a:miter lim="800000"/>
            <a:headEnd type="none" w="sm" len="sm"/>
            <a:tailEnd type="none" w="sm" len="sm"/>
          </a:ln>
          <a:effectLst>
            <a:outerShdw blurRad="50800" dist="25400" dir="5400000" algn="tl" rotWithShape="0">
              <a:srgbClr val="808080">
                <a:alpha val="34999"/>
              </a:srgbClr>
            </a:outerShdw>
          </a:effectLst>
          <a:extLst>
            <a:ext uri="{909E8E84-426E-40DD-AFC4-6F175D3DCCD1}">
              <a14:hiddenFill xmlns:a14="http://schemas.microsoft.com/office/drawing/2010/main">
                <a:noFill/>
              </a14:hiddenFill>
            </a:ext>
          </a:extLst>
        </p:spPr>
      </p:cxnSp>
      <p:cxnSp>
        <p:nvCxnSpPr>
          <p:cNvPr id="144" name="Conector angular 51">
            <a:extLst>
              <a:ext uri="{FF2B5EF4-FFF2-40B4-BE49-F238E27FC236}">
                <a16:creationId xmlns:a16="http://schemas.microsoft.com/office/drawing/2014/main" id="{C7B6B934-E3E7-9680-BE99-AE38DBDD1591}"/>
              </a:ext>
            </a:extLst>
          </p:cNvPr>
          <p:cNvCxnSpPr>
            <a:cxnSpLocks noChangeShapeType="1"/>
          </p:cNvCxnSpPr>
          <p:nvPr/>
        </p:nvCxnSpPr>
        <p:spPr bwMode="auto">
          <a:xfrm rot="5400000">
            <a:off x="7777633" y="4669076"/>
            <a:ext cx="1100971" cy="235937"/>
          </a:xfrm>
          <a:prstGeom prst="bentConnector3">
            <a:avLst>
              <a:gd name="adj1" fmla="val 50000"/>
            </a:avLst>
          </a:prstGeom>
          <a:noFill/>
          <a:ln w="38100">
            <a:solidFill>
              <a:srgbClr val="002060"/>
            </a:solidFill>
            <a:miter lim="800000"/>
            <a:headEnd type="none" w="sm" len="sm"/>
            <a:tailEnd type="none" w="sm" len="sm"/>
          </a:ln>
          <a:effectLst>
            <a:outerShdw blurRad="50800" dist="25400" dir="5400000" algn="tl" rotWithShape="0">
              <a:srgbClr val="808080">
                <a:alpha val="34999"/>
              </a:srgbClr>
            </a:outerShdw>
          </a:effectLst>
          <a:extLst>
            <a:ext uri="{909E8E84-426E-40DD-AFC4-6F175D3DCCD1}">
              <a14:hiddenFill xmlns:a14="http://schemas.microsoft.com/office/drawing/2010/main">
                <a:noFill/>
              </a14:hiddenFill>
            </a:ext>
          </a:extLst>
        </p:spPr>
      </p:cxnSp>
      <p:cxnSp>
        <p:nvCxnSpPr>
          <p:cNvPr id="148" name="Conector angular 51">
            <a:extLst>
              <a:ext uri="{FF2B5EF4-FFF2-40B4-BE49-F238E27FC236}">
                <a16:creationId xmlns:a16="http://schemas.microsoft.com/office/drawing/2014/main" id="{5549B942-3F70-5455-F63C-5BC737A86D88}"/>
              </a:ext>
            </a:extLst>
          </p:cNvPr>
          <p:cNvCxnSpPr>
            <a:cxnSpLocks noChangeShapeType="1"/>
          </p:cNvCxnSpPr>
          <p:nvPr/>
        </p:nvCxnSpPr>
        <p:spPr bwMode="auto">
          <a:xfrm rot="5400000">
            <a:off x="9437121" y="4432737"/>
            <a:ext cx="421645" cy="999"/>
          </a:xfrm>
          <a:prstGeom prst="bentConnector3">
            <a:avLst>
              <a:gd name="adj1" fmla="val 50000"/>
            </a:avLst>
          </a:prstGeom>
          <a:noFill/>
          <a:ln w="38100">
            <a:solidFill>
              <a:srgbClr val="002060"/>
            </a:solidFill>
            <a:miter lim="800000"/>
            <a:headEnd type="none" w="sm" len="sm"/>
            <a:tailEnd type="none" w="sm" len="sm"/>
          </a:ln>
          <a:effectLst>
            <a:outerShdw blurRad="50800" dist="25400" dir="5400000" algn="tl" rotWithShape="0">
              <a:srgbClr val="808080">
                <a:alpha val="34999"/>
              </a:srgbClr>
            </a:outerShdw>
          </a:effectLst>
          <a:extLst>
            <a:ext uri="{909E8E84-426E-40DD-AFC4-6F175D3DCCD1}">
              <a14:hiddenFill xmlns:a14="http://schemas.microsoft.com/office/drawing/2010/main">
                <a:noFill/>
              </a14:hiddenFill>
            </a:ext>
          </a:extLst>
        </p:spPr>
      </p:cxnSp>
      <p:cxnSp>
        <p:nvCxnSpPr>
          <p:cNvPr id="152" name="Conector angular 51">
            <a:extLst>
              <a:ext uri="{FF2B5EF4-FFF2-40B4-BE49-F238E27FC236}">
                <a16:creationId xmlns:a16="http://schemas.microsoft.com/office/drawing/2014/main" id="{315D8D72-A11A-0B62-4D49-AB72549C4EDD}"/>
              </a:ext>
            </a:extLst>
          </p:cNvPr>
          <p:cNvCxnSpPr>
            <a:cxnSpLocks noChangeShapeType="1"/>
          </p:cNvCxnSpPr>
          <p:nvPr/>
        </p:nvCxnSpPr>
        <p:spPr bwMode="auto">
          <a:xfrm rot="16200000" flipH="1">
            <a:off x="9261500" y="4769430"/>
            <a:ext cx="1038094" cy="19058"/>
          </a:xfrm>
          <a:prstGeom prst="bentConnector4">
            <a:avLst>
              <a:gd name="adj1" fmla="val 39271"/>
              <a:gd name="adj2" fmla="val 42"/>
            </a:avLst>
          </a:prstGeom>
          <a:noFill/>
          <a:ln w="38100">
            <a:solidFill>
              <a:srgbClr val="002060"/>
            </a:solidFill>
            <a:miter lim="800000"/>
            <a:headEnd type="none" w="sm" len="sm"/>
            <a:tailEnd type="none" w="sm" len="sm"/>
          </a:ln>
          <a:effectLst>
            <a:outerShdw blurRad="50800" dist="25400" dir="5400000" algn="tl" rotWithShape="0">
              <a:srgbClr val="808080">
                <a:alpha val="34999"/>
              </a:srgbClr>
            </a:outerShdw>
          </a:effectLst>
          <a:extLst>
            <a:ext uri="{909E8E84-426E-40DD-AFC4-6F175D3DCCD1}">
              <a14:hiddenFill xmlns:a14="http://schemas.microsoft.com/office/drawing/2010/main">
                <a:noFill/>
              </a14:hiddenFill>
            </a:ext>
          </a:extLst>
        </p:spPr>
      </p:cxnSp>
      <p:cxnSp>
        <p:nvCxnSpPr>
          <p:cNvPr id="156" name="Conector angular 51">
            <a:extLst>
              <a:ext uri="{FF2B5EF4-FFF2-40B4-BE49-F238E27FC236}">
                <a16:creationId xmlns:a16="http://schemas.microsoft.com/office/drawing/2014/main" id="{6814B35B-0273-1BAA-64B5-EBA3DDD37C48}"/>
              </a:ext>
            </a:extLst>
          </p:cNvPr>
          <p:cNvCxnSpPr>
            <a:cxnSpLocks noChangeShapeType="1"/>
          </p:cNvCxnSpPr>
          <p:nvPr/>
        </p:nvCxnSpPr>
        <p:spPr bwMode="auto">
          <a:xfrm rot="16200000" flipH="1">
            <a:off x="9403350" y="4727552"/>
            <a:ext cx="1110664" cy="119570"/>
          </a:xfrm>
          <a:prstGeom prst="bentConnector2">
            <a:avLst/>
          </a:prstGeom>
          <a:noFill/>
          <a:ln w="38100">
            <a:solidFill>
              <a:srgbClr val="002060"/>
            </a:solidFill>
            <a:miter lim="800000"/>
            <a:headEnd type="none" w="sm" len="sm"/>
            <a:tailEnd type="none" w="sm" len="sm"/>
          </a:ln>
          <a:effectLst>
            <a:outerShdw blurRad="50800" dist="25400" dir="5400000" algn="tl" rotWithShape="0">
              <a:srgbClr val="808080">
                <a:alpha val="34999"/>
              </a:srgbClr>
            </a:outerShdw>
          </a:effectLst>
          <a:extLst>
            <a:ext uri="{909E8E84-426E-40DD-AFC4-6F175D3DCCD1}">
              <a14:hiddenFill xmlns:a14="http://schemas.microsoft.com/office/drawing/2010/main">
                <a:noFill/>
              </a14:hiddenFill>
            </a:ext>
          </a:extLst>
        </p:spPr>
      </p:cxnSp>
      <p:sp>
        <p:nvSpPr>
          <p:cNvPr id="162" name="Line 42">
            <a:extLst>
              <a:ext uri="{FF2B5EF4-FFF2-40B4-BE49-F238E27FC236}">
                <a16:creationId xmlns:a16="http://schemas.microsoft.com/office/drawing/2014/main" id="{B4FCEC3C-7BEE-5387-701D-3F38A87AE8F5}"/>
              </a:ext>
            </a:extLst>
          </p:cNvPr>
          <p:cNvSpPr>
            <a:spLocks noChangeShapeType="1"/>
          </p:cNvSpPr>
          <p:nvPr/>
        </p:nvSpPr>
        <p:spPr bwMode="auto">
          <a:xfrm flipH="1" flipV="1">
            <a:off x="3167098" y="1410175"/>
            <a:ext cx="15317" cy="2149252"/>
          </a:xfrm>
          <a:prstGeom prst="line">
            <a:avLst/>
          </a:prstGeom>
          <a:noFill/>
          <a:ln w="63500">
            <a:solidFill>
              <a:srgbClr val="00B0F0"/>
            </a:solidFill>
            <a:prstDash val="solid"/>
            <a:round/>
            <a:headEnd type="none" w="sm" len="lg"/>
            <a:tailEnd type="none" w="sm"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ES"/>
          </a:p>
        </p:txBody>
      </p:sp>
      <p:sp>
        <p:nvSpPr>
          <p:cNvPr id="163" name="Line 42">
            <a:extLst>
              <a:ext uri="{FF2B5EF4-FFF2-40B4-BE49-F238E27FC236}">
                <a16:creationId xmlns:a16="http://schemas.microsoft.com/office/drawing/2014/main" id="{E1429446-3D8D-5BB9-5D73-D53E9AC3422C}"/>
              </a:ext>
            </a:extLst>
          </p:cNvPr>
          <p:cNvSpPr>
            <a:spLocks noChangeShapeType="1"/>
          </p:cNvSpPr>
          <p:nvPr/>
        </p:nvSpPr>
        <p:spPr bwMode="auto">
          <a:xfrm flipH="1">
            <a:off x="3153126" y="1419700"/>
            <a:ext cx="473327" cy="869"/>
          </a:xfrm>
          <a:prstGeom prst="line">
            <a:avLst/>
          </a:prstGeom>
          <a:noFill/>
          <a:ln w="63500">
            <a:solidFill>
              <a:srgbClr val="00B0F0"/>
            </a:solidFill>
            <a:prstDash val="solid"/>
            <a:round/>
            <a:headEnd type="triangle" w="sm" len="lg"/>
            <a:tailEnd type="none" w="sm"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ES"/>
          </a:p>
        </p:txBody>
      </p:sp>
      <p:sp>
        <p:nvSpPr>
          <p:cNvPr id="165" name="Text Box 40">
            <a:extLst>
              <a:ext uri="{FF2B5EF4-FFF2-40B4-BE49-F238E27FC236}">
                <a16:creationId xmlns:a16="http://schemas.microsoft.com/office/drawing/2014/main" id="{2E6B5917-CCC7-866D-F1D3-D74918D05A39}"/>
              </a:ext>
            </a:extLst>
          </p:cNvPr>
          <p:cNvSpPr txBox="1">
            <a:spLocks noChangeArrowheads="1"/>
          </p:cNvSpPr>
          <p:nvPr/>
        </p:nvSpPr>
        <p:spPr bwMode="auto">
          <a:xfrm>
            <a:off x="7659625" y="6355993"/>
            <a:ext cx="2609377" cy="276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1006475" eaLnBrk="0" hangingPunct="0">
              <a:defRPr sz="2000">
                <a:solidFill>
                  <a:schemeClr val="tx1"/>
                </a:solidFill>
                <a:latin typeface="Arial" panose="020B0604020202020204" pitchFamily="34" charset="0"/>
              </a:defRPr>
            </a:lvl1pPr>
            <a:lvl2pPr marL="742950" indent="-285750" defTabSz="1006475" eaLnBrk="0" hangingPunct="0">
              <a:defRPr sz="2000">
                <a:solidFill>
                  <a:schemeClr val="tx1"/>
                </a:solidFill>
                <a:latin typeface="Arial" panose="020B0604020202020204" pitchFamily="34" charset="0"/>
              </a:defRPr>
            </a:lvl2pPr>
            <a:lvl3pPr marL="1143000" indent="-228600" defTabSz="1006475" eaLnBrk="0" hangingPunct="0">
              <a:defRPr sz="2000">
                <a:solidFill>
                  <a:schemeClr val="tx1"/>
                </a:solidFill>
                <a:latin typeface="Arial" panose="020B0604020202020204" pitchFamily="34" charset="0"/>
              </a:defRPr>
            </a:lvl3pPr>
            <a:lvl4pPr marL="1600200" indent="-228600" defTabSz="1006475" eaLnBrk="0" hangingPunct="0">
              <a:defRPr sz="2000">
                <a:solidFill>
                  <a:schemeClr val="tx1"/>
                </a:solidFill>
                <a:latin typeface="Arial" panose="020B0604020202020204" pitchFamily="34" charset="0"/>
              </a:defRPr>
            </a:lvl4pPr>
            <a:lvl5pPr marL="2057400" indent="-228600" defTabSz="1006475" eaLnBrk="0" hangingPunct="0">
              <a:defRPr sz="2000">
                <a:solidFill>
                  <a:schemeClr val="tx1"/>
                </a:solidFill>
                <a:latin typeface="Arial" panose="020B0604020202020204" pitchFamily="34" charset="0"/>
              </a:defRPr>
            </a:lvl5pPr>
            <a:lvl6pPr marL="2514600" indent="-228600" defTabSz="1006475" eaLnBrk="0" fontAlgn="base" hangingPunct="0">
              <a:spcBef>
                <a:spcPct val="0"/>
              </a:spcBef>
              <a:spcAft>
                <a:spcPct val="0"/>
              </a:spcAft>
              <a:defRPr sz="2000">
                <a:solidFill>
                  <a:schemeClr val="tx1"/>
                </a:solidFill>
                <a:latin typeface="Arial" panose="020B0604020202020204" pitchFamily="34" charset="0"/>
              </a:defRPr>
            </a:lvl6pPr>
            <a:lvl7pPr marL="2971800" indent="-228600" defTabSz="1006475" eaLnBrk="0" fontAlgn="base" hangingPunct="0">
              <a:spcBef>
                <a:spcPct val="0"/>
              </a:spcBef>
              <a:spcAft>
                <a:spcPct val="0"/>
              </a:spcAft>
              <a:defRPr sz="2000">
                <a:solidFill>
                  <a:schemeClr val="tx1"/>
                </a:solidFill>
                <a:latin typeface="Arial" panose="020B0604020202020204" pitchFamily="34" charset="0"/>
              </a:defRPr>
            </a:lvl7pPr>
            <a:lvl8pPr marL="3429000" indent="-228600" defTabSz="1006475" eaLnBrk="0" fontAlgn="base" hangingPunct="0">
              <a:spcBef>
                <a:spcPct val="0"/>
              </a:spcBef>
              <a:spcAft>
                <a:spcPct val="0"/>
              </a:spcAft>
              <a:defRPr sz="2000">
                <a:solidFill>
                  <a:schemeClr val="tx1"/>
                </a:solidFill>
                <a:latin typeface="Arial" panose="020B0604020202020204" pitchFamily="34" charset="0"/>
              </a:defRPr>
            </a:lvl8pPr>
            <a:lvl9pPr marL="3886200" indent="-228600" defTabSz="1006475" eaLnBrk="0" fontAlgn="base" hangingPunct="0">
              <a:spcBef>
                <a:spcPct val="0"/>
              </a:spcBef>
              <a:spcAft>
                <a:spcPct val="0"/>
              </a:spcAft>
              <a:defRPr sz="2000">
                <a:solidFill>
                  <a:schemeClr val="tx1"/>
                </a:solidFill>
                <a:latin typeface="Arial" panose="020B0604020202020204" pitchFamily="34" charset="0"/>
              </a:defRPr>
            </a:lvl9pPr>
          </a:lstStyle>
          <a:p>
            <a:pPr algn="ctr" eaLnBrk="1" hangingPunct="1">
              <a:spcBef>
                <a:spcPct val="50000"/>
              </a:spcBef>
            </a:pPr>
            <a:r>
              <a:rPr lang="en-US" altLang="es-ES" sz="1200" dirty="0">
                <a:solidFill>
                  <a:srgbClr val="152F4E"/>
                </a:solidFill>
                <a:latin typeface="Open Sans" panose="020B0606030504020204" pitchFamily="34" charset="0"/>
                <a:ea typeface="Open Sans" panose="020B0606030504020204" pitchFamily="34" charset="0"/>
                <a:cs typeface="Open Sans" panose="020B0606030504020204" pitchFamily="34" charset="0"/>
              </a:rPr>
              <a:t>Commissioning </a:t>
            </a:r>
          </a:p>
        </p:txBody>
      </p:sp>
      <p:sp>
        <p:nvSpPr>
          <p:cNvPr id="167" name="Line 41">
            <a:extLst>
              <a:ext uri="{FF2B5EF4-FFF2-40B4-BE49-F238E27FC236}">
                <a16:creationId xmlns:a16="http://schemas.microsoft.com/office/drawing/2014/main" id="{A14B3FD4-E69D-D093-D08B-C0148ED1C907}"/>
              </a:ext>
            </a:extLst>
          </p:cNvPr>
          <p:cNvSpPr>
            <a:spLocks noChangeShapeType="1"/>
          </p:cNvSpPr>
          <p:nvPr/>
        </p:nvSpPr>
        <p:spPr bwMode="auto">
          <a:xfrm>
            <a:off x="8560233" y="5972481"/>
            <a:ext cx="6448" cy="440873"/>
          </a:xfrm>
          <a:prstGeom prst="line">
            <a:avLst/>
          </a:prstGeom>
          <a:noFill/>
          <a:ln w="63500">
            <a:solidFill>
              <a:srgbClr val="FFC000"/>
            </a:solidFill>
            <a:prstDash val="sysDot"/>
            <a:round/>
            <a:headEnd type="triangle" w="sm" len="lg"/>
            <a:tailEnd type="none" w="sm"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ES"/>
          </a:p>
        </p:txBody>
      </p:sp>
      <p:sp>
        <p:nvSpPr>
          <p:cNvPr id="168" name="Line 41">
            <a:extLst>
              <a:ext uri="{FF2B5EF4-FFF2-40B4-BE49-F238E27FC236}">
                <a16:creationId xmlns:a16="http://schemas.microsoft.com/office/drawing/2014/main" id="{624704A8-1F1D-96EF-144A-34E7A384BC5B}"/>
              </a:ext>
            </a:extLst>
          </p:cNvPr>
          <p:cNvSpPr>
            <a:spLocks noChangeShapeType="1"/>
          </p:cNvSpPr>
          <p:nvPr/>
        </p:nvSpPr>
        <p:spPr bwMode="auto">
          <a:xfrm flipH="1">
            <a:off x="9195259" y="5829363"/>
            <a:ext cx="14287" cy="598488"/>
          </a:xfrm>
          <a:prstGeom prst="line">
            <a:avLst/>
          </a:prstGeom>
          <a:noFill/>
          <a:ln w="63500">
            <a:solidFill>
              <a:srgbClr val="FFC000"/>
            </a:solidFill>
            <a:prstDash val="sysDot"/>
            <a:round/>
            <a:headEnd type="triangle" w="sm" len="lg"/>
            <a:tailEnd type="none" w="sm"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ES"/>
          </a:p>
        </p:txBody>
      </p:sp>
      <p:sp>
        <p:nvSpPr>
          <p:cNvPr id="169" name="Line 42">
            <a:extLst>
              <a:ext uri="{FF2B5EF4-FFF2-40B4-BE49-F238E27FC236}">
                <a16:creationId xmlns:a16="http://schemas.microsoft.com/office/drawing/2014/main" id="{7FF52677-4C8D-1027-5B6D-CF756114426A}"/>
              </a:ext>
            </a:extLst>
          </p:cNvPr>
          <p:cNvSpPr>
            <a:spLocks noChangeShapeType="1"/>
          </p:cNvSpPr>
          <p:nvPr/>
        </p:nvSpPr>
        <p:spPr bwMode="auto">
          <a:xfrm flipH="1" flipV="1">
            <a:off x="2142835" y="6508934"/>
            <a:ext cx="6227419" cy="5694"/>
          </a:xfrm>
          <a:prstGeom prst="line">
            <a:avLst/>
          </a:prstGeom>
          <a:noFill/>
          <a:ln w="63500">
            <a:solidFill>
              <a:srgbClr val="00B0F0"/>
            </a:solidFill>
            <a:prstDash val="solid"/>
            <a:round/>
            <a:headEnd type="none" w="sm" len="lg"/>
            <a:tailEnd type="none" w="sm"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ES"/>
          </a:p>
        </p:txBody>
      </p:sp>
      <p:sp>
        <p:nvSpPr>
          <p:cNvPr id="170" name="Line 42">
            <a:extLst>
              <a:ext uri="{FF2B5EF4-FFF2-40B4-BE49-F238E27FC236}">
                <a16:creationId xmlns:a16="http://schemas.microsoft.com/office/drawing/2014/main" id="{BB82289D-EE1A-3754-F7FE-F015CA672E6D}"/>
              </a:ext>
            </a:extLst>
          </p:cNvPr>
          <p:cNvSpPr>
            <a:spLocks noChangeShapeType="1"/>
          </p:cNvSpPr>
          <p:nvPr/>
        </p:nvSpPr>
        <p:spPr bwMode="auto">
          <a:xfrm flipH="1" flipV="1">
            <a:off x="2139660" y="5074549"/>
            <a:ext cx="3177" cy="1464083"/>
          </a:xfrm>
          <a:prstGeom prst="line">
            <a:avLst/>
          </a:prstGeom>
          <a:noFill/>
          <a:ln w="63500">
            <a:solidFill>
              <a:srgbClr val="00B0F0"/>
            </a:solidFill>
            <a:prstDash val="solid"/>
            <a:round/>
            <a:headEnd type="none" w="sm" len="lg"/>
            <a:tailEnd type="triangle" w="sm"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ES"/>
          </a:p>
        </p:txBody>
      </p:sp>
      <p:pic>
        <p:nvPicPr>
          <p:cNvPr id="2" name="Picture 1">
            <a:extLst>
              <a:ext uri="{FF2B5EF4-FFF2-40B4-BE49-F238E27FC236}">
                <a16:creationId xmlns:a16="http://schemas.microsoft.com/office/drawing/2014/main" id="{496B4712-AD19-CC37-3E1B-C7BA1921C451}"/>
              </a:ext>
            </a:extLst>
          </p:cNvPr>
          <p:cNvPicPr>
            <a:picLocks noChangeAspect="1" noChangeArrowheads="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2128967" y="2989532"/>
            <a:ext cx="427160" cy="37812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 name="Picture 2">
            <a:extLst>
              <a:ext uri="{FF2B5EF4-FFF2-40B4-BE49-F238E27FC236}">
                <a16:creationId xmlns:a16="http://schemas.microsoft.com/office/drawing/2014/main" id="{ED0360D6-B1A0-394B-231C-85375CCA2CE6}"/>
              </a:ext>
            </a:extLst>
          </p:cNvPr>
          <p:cNvPicPr>
            <a:picLocks noChangeAspect="1" noChangeArrowheads="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2583267" y="5862376"/>
            <a:ext cx="427160" cy="37812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 name="Picture 3">
            <a:extLst>
              <a:ext uri="{FF2B5EF4-FFF2-40B4-BE49-F238E27FC236}">
                <a16:creationId xmlns:a16="http://schemas.microsoft.com/office/drawing/2014/main" id="{6215674C-4169-F9EE-F4E8-B6E460E43CE1}"/>
              </a:ext>
            </a:extLst>
          </p:cNvPr>
          <p:cNvPicPr>
            <a:picLocks noChangeAspect="1" noChangeArrowheads="1"/>
          </p:cNvPicPr>
          <p:nvPr/>
        </p:nvPicPr>
        <p:blipFill>
          <a:blip r:embed="rId16" cstate="print">
            <a:extLst>
              <a:ext uri="{28A0092B-C50C-407E-A947-70E740481C1C}">
                <a14:useLocalDpi xmlns:a14="http://schemas.microsoft.com/office/drawing/2010/main" val="0"/>
              </a:ext>
            </a:extLst>
          </a:blip>
          <a:srcRect/>
          <a:stretch>
            <a:fillRect/>
          </a:stretch>
        </p:blipFill>
        <p:spPr bwMode="auto">
          <a:xfrm flipH="1">
            <a:off x="9291363" y="6051438"/>
            <a:ext cx="452550" cy="38387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 name="Picture 4">
            <a:extLst>
              <a:ext uri="{FF2B5EF4-FFF2-40B4-BE49-F238E27FC236}">
                <a16:creationId xmlns:a16="http://schemas.microsoft.com/office/drawing/2014/main" id="{525F2105-C1C1-4A3B-A024-98E14B949BEE}"/>
              </a:ext>
            </a:extLst>
          </p:cNvPr>
          <p:cNvPicPr>
            <a:picLocks noChangeAspect="1" noChangeArrowheads="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7465132" y="1567578"/>
            <a:ext cx="427160" cy="37812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3" name="Text Box 5">
            <a:extLst>
              <a:ext uri="{FF2B5EF4-FFF2-40B4-BE49-F238E27FC236}">
                <a16:creationId xmlns:a16="http://schemas.microsoft.com/office/drawing/2014/main" id="{BE8F8F8E-A406-F10A-FC87-7220EE3AFBF8}"/>
              </a:ext>
            </a:extLst>
          </p:cNvPr>
          <p:cNvSpPr txBox="1">
            <a:spLocks noChangeArrowheads="1"/>
          </p:cNvSpPr>
          <p:nvPr/>
        </p:nvSpPr>
        <p:spPr bwMode="auto">
          <a:xfrm>
            <a:off x="10807820" y="313642"/>
            <a:ext cx="1587806" cy="2585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342900" indent="-342900" defTabSz="1006475" eaLnBrk="0" hangingPunct="0">
              <a:defRPr sz="2000">
                <a:solidFill>
                  <a:schemeClr val="tx1"/>
                </a:solidFill>
                <a:latin typeface="Arial" panose="020B0604020202020204" pitchFamily="34" charset="0"/>
              </a:defRPr>
            </a:lvl1pPr>
            <a:lvl2pPr marL="742950" indent="-285750" defTabSz="1006475" eaLnBrk="0" hangingPunct="0">
              <a:defRPr sz="2000">
                <a:solidFill>
                  <a:schemeClr val="tx1"/>
                </a:solidFill>
                <a:latin typeface="Arial" panose="020B0604020202020204" pitchFamily="34" charset="0"/>
              </a:defRPr>
            </a:lvl2pPr>
            <a:lvl3pPr marL="1143000" indent="-228600" defTabSz="1006475" eaLnBrk="0" hangingPunct="0">
              <a:defRPr sz="2000">
                <a:solidFill>
                  <a:schemeClr val="tx1"/>
                </a:solidFill>
                <a:latin typeface="Arial" panose="020B0604020202020204" pitchFamily="34" charset="0"/>
              </a:defRPr>
            </a:lvl3pPr>
            <a:lvl4pPr marL="1600200" indent="-228600" defTabSz="1006475" eaLnBrk="0" hangingPunct="0">
              <a:defRPr sz="2000">
                <a:solidFill>
                  <a:schemeClr val="tx1"/>
                </a:solidFill>
                <a:latin typeface="Arial" panose="020B0604020202020204" pitchFamily="34" charset="0"/>
              </a:defRPr>
            </a:lvl4pPr>
            <a:lvl5pPr marL="2057400" indent="-228600" defTabSz="1006475" eaLnBrk="0" hangingPunct="0">
              <a:defRPr sz="2000">
                <a:solidFill>
                  <a:schemeClr val="tx1"/>
                </a:solidFill>
                <a:latin typeface="Arial" panose="020B0604020202020204" pitchFamily="34" charset="0"/>
              </a:defRPr>
            </a:lvl5pPr>
            <a:lvl6pPr marL="2514600" indent="-228600" defTabSz="1006475" eaLnBrk="0" fontAlgn="base" hangingPunct="0">
              <a:spcBef>
                <a:spcPct val="0"/>
              </a:spcBef>
              <a:spcAft>
                <a:spcPct val="0"/>
              </a:spcAft>
              <a:defRPr sz="2000">
                <a:solidFill>
                  <a:schemeClr val="tx1"/>
                </a:solidFill>
                <a:latin typeface="Arial" panose="020B0604020202020204" pitchFamily="34" charset="0"/>
              </a:defRPr>
            </a:lvl6pPr>
            <a:lvl7pPr marL="2971800" indent="-228600" defTabSz="1006475" eaLnBrk="0" fontAlgn="base" hangingPunct="0">
              <a:spcBef>
                <a:spcPct val="0"/>
              </a:spcBef>
              <a:spcAft>
                <a:spcPct val="0"/>
              </a:spcAft>
              <a:defRPr sz="2000">
                <a:solidFill>
                  <a:schemeClr val="tx1"/>
                </a:solidFill>
                <a:latin typeface="Arial" panose="020B0604020202020204" pitchFamily="34" charset="0"/>
              </a:defRPr>
            </a:lvl7pPr>
            <a:lvl8pPr marL="3429000" indent="-228600" defTabSz="1006475" eaLnBrk="0" fontAlgn="base" hangingPunct="0">
              <a:spcBef>
                <a:spcPct val="0"/>
              </a:spcBef>
              <a:spcAft>
                <a:spcPct val="0"/>
              </a:spcAft>
              <a:defRPr sz="2000">
                <a:solidFill>
                  <a:schemeClr val="tx1"/>
                </a:solidFill>
                <a:latin typeface="Arial" panose="020B0604020202020204" pitchFamily="34" charset="0"/>
              </a:defRPr>
            </a:lvl8pPr>
            <a:lvl9pPr marL="3886200" indent="-228600" defTabSz="1006475" eaLnBrk="0" fontAlgn="base" hangingPunct="0">
              <a:spcBef>
                <a:spcPct val="0"/>
              </a:spcBef>
              <a:spcAft>
                <a:spcPct val="0"/>
              </a:spcAft>
              <a:defRPr sz="2000">
                <a:solidFill>
                  <a:schemeClr val="tx1"/>
                </a:solidFill>
                <a:latin typeface="Arial" panose="020B0604020202020204" pitchFamily="34" charset="0"/>
              </a:defRPr>
            </a:lvl9pPr>
          </a:lstStyle>
          <a:p>
            <a:pPr eaLnBrk="1" hangingPunct="1">
              <a:lnSpc>
                <a:spcPct val="90000"/>
              </a:lnSpc>
              <a:spcBef>
                <a:spcPct val="50000"/>
              </a:spcBef>
            </a:pPr>
            <a:r>
              <a:rPr lang="en-US" altLang="es-ES" sz="1200" dirty="0">
                <a:solidFill>
                  <a:srgbClr val="152F4E"/>
                </a:solidFill>
                <a:latin typeface="Open Sans" panose="020B0606030504020204" pitchFamily="34" charset="0"/>
                <a:ea typeface="Open Sans" panose="020B0606030504020204" pitchFamily="34" charset="0"/>
                <a:cs typeface="Open Sans" panose="020B0606030504020204" pitchFamily="34" charset="0"/>
              </a:rPr>
              <a:t>panic</a:t>
            </a:r>
          </a:p>
        </p:txBody>
      </p:sp>
    </p:spTree>
    <p:extLst>
      <p:ext uri="{BB962C8B-B14F-4D97-AF65-F5344CB8AC3E}">
        <p14:creationId xmlns:p14="http://schemas.microsoft.com/office/powerpoint/2010/main" val="21422237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2" presetClass="entr" presetSubtype="4" fill="hold" nodeType="clickEffect">
                                  <p:stCondLst>
                                    <p:cond delay="0"/>
                                  </p:stCondLst>
                                  <p:childTnLst>
                                    <p:set>
                                      <p:cBhvr>
                                        <p:cTn id="10" dur="1" fill="hold">
                                          <p:stCondLst>
                                            <p:cond delay="0"/>
                                          </p:stCondLst>
                                        </p:cTn>
                                        <p:tgtEl>
                                          <p:spTgt spid="24"/>
                                        </p:tgtEl>
                                        <p:attrNameLst>
                                          <p:attrName>style.visibility</p:attrName>
                                        </p:attrNameLst>
                                      </p:cBhvr>
                                      <p:to>
                                        <p:strVal val="visible"/>
                                      </p:to>
                                    </p:set>
                                    <p:animEffect transition="in" filter="wipe(down)">
                                      <p:cBhvr>
                                        <p:cTn id="11" dur="500"/>
                                        <p:tgtEl>
                                          <p:spTgt spid="24"/>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8" fill="hold" nodeType="clickEffect">
                                  <p:stCondLst>
                                    <p:cond delay="0"/>
                                  </p:stCondLst>
                                  <p:childTnLst>
                                    <p:set>
                                      <p:cBhvr>
                                        <p:cTn id="15" dur="1" fill="hold">
                                          <p:stCondLst>
                                            <p:cond delay="0"/>
                                          </p:stCondLst>
                                        </p:cTn>
                                        <p:tgtEl>
                                          <p:spTgt spid="27"/>
                                        </p:tgtEl>
                                        <p:attrNameLst>
                                          <p:attrName>style.visibility</p:attrName>
                                        </p:attrNameLst>
                                      </p:cBhvr>
                                      <p:to>
                                        <p:strVal val="visible"/>
                                      </p:to>
                                    </p:set>
                                    <p:animEffect transition="in" filter="wipe(left)">
                                      <p:cBhvr>
                                        <p:cTn id="16" dur="500"/>
                                        <p:tgtEl>
                                          <p:spTgt spid="27"/>
                                        </p:tgtEl>
                                      </p:cBhvr>
                                    </p:animEffec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7"/>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41"/>
                                        </p:tgtEl>
                                        <p:attrNameLst>
                                          <p:attrName>style.visibility</p:attrName>
                                        </p:attrNameLst>
                                      </p:cBhvr>
                                      <p:to>
                                        <p:strVal val="visible"/>
                                      </p:to>
                                    </p:set>
                                  </p:childTnLst>
                                </p:cTn>
                              </p:par>
                            </p:childTnLst>
                          </p:cTn>
                        </p:par>
                        <p:par>
                          <p:cTn id="25" fill="hold">
                            <p:stCondLst>
                              <p:cond delay="0"/>
                            </p:stCondLst>
                            <p:childTnLst>
                              <p:par>
                                <p:cTn id="26" presetID="20" presetClass="entr" presetSubtype="0" fill="hold" nodeType="afterEffect">
                                  <p:stCondLst>
                                    <p:cond delay="0"/>
                                  </p:stCondLst>
                                  <p:childTnLst>
                                    <p:set>
                                      <p:cBhvr>
                                        <p:cTn id="27" dur="1" fill="hold">
                                          <p:stCondLst>
                                            <p:cond delay="0"/>
                                          </p:stCondLst>
                                        </p:cTn>
                                        <p:tgtEl>
                                          <p:spTgt spid="72"/>
                                        </p:tgtEl>
                                        <p:attrNameLst>
                                          <p:attrName>style.visibility</p:attrName>
                                        </p:attrNameLst>
                                      </p:cBhvr>
                                      <p:to>
                                        <p:strVal val="visible"/>
                                      </p:to>
                                    </p:set>
                                    <p:animEffect transition="in" filter="wedge">
                                      <p:cBhvr>
                                        <p:cTn id="28" dur="2000"/>
                                        <p:tgtEl>
                                          <p:spTgt spid="72"/>
                                        </p:tgtEl>
                                      </p:cBhvr>
                                    </p:animEffect>
                                  </p:childTnLst>
                                </p:cTn>
                              </p:par>
                            </p:childTnLst>
                          </p:cTn>
                        </p:par>
                        <p:par>
                          <p:cTn id="29" fill="hold">
                            <p:stCondLst>
                              <p:cond delay="2000"/>
                            </p:stCondLst>
                            <p:childTnLst>
                              <p:par>
                                <p:cTn id="30" presetID="12" presetClass="entr" presetSubtype="4" fill="hold" nodeType="afterEffect">
                                  <p:stCondLst>
                                    <p:cond delay="0"/>
                                  </p:stCondLst>
                                  <p:childTnLst>
                                    <p:set>
                                      <p:cBhvr>
                                        <p:cTn id="31" dur="1" fill="hold">
                                          <p:stCondLst>
                                            <p:cond delay="0"/>
                                          </p:stCondLst>
                                        </p:cTn>
                                        <p:tgtEl>
                                          <p:spTgt spid="79"/>
                                        </p:tgtEl>
                                        <p:attrNameLst>
                                          <p:attrName>style.visibility</p:attrName>
                                        </p:attrNameLst>
                                      </p:cBhvr>
                                      <p:to>
                                        <p:strVal val="visible"/>
                                      </p:to>
                                    </p:set>
                                    <p:anim calcmode="lin" valueType="num">
                                      <p:cBhvr additive="base">
                                        <p:cTn id="32" dur="500"/>
                                        <p:tgtEl>
                                          <p:spTgt spid="79"/>
                                        </p:tgtEl>
                                        <p:attrNameLst>
                                          <p:attrName>ppt_y</p:attrName>
                                        </p:attrNameLst>
                                      </p:cBhvr>
                                      <p:tavLst>
                                        <p:tav tm="0">
                                          <p:val>
                                            <p:strVal val="#ppt_y+#ppt_h*1.125000"/>
                                          </p:val>
                                        </p:tav>
                                        <p:tav tm="100000">
                                          <p:val>
                                            <p:strVal val="#ppt_y"/>
                                          </p:val>
                                        </p:tav>
                                      </p:tavLst>
                                    </p:anim>
                                    <p:animEffect transition="in" filter="wipe(up)">
                                      <p:cBhvr>
                                        <p:cTn id="33" dur="500"/>
                                        <p:tgtEl>
                                          <p:spTgt spid="79"/>
                                        </p:tgtEl>
                                      </p:cBhvr>
                                    </p:animEffect>
                                  </p:childTnLst>
                                </p:cTn>
                              </p:par>
                            </p:childTnLst>
                          </p:cTn>
                        </p:par>
                      </p:childTnLst>
                    </p:cTn>
                  </p:par>
                  <p:par>
                    <p:cTn id="34" fill="hold">
                      <p:stCondLst>
                        <p:cond delay="indefinite"/>
                      </p:stCondLst>
                      <p:childTnLst>
                        <p:par>
                          <p:cTn id="35" fill="hold">
                            <p:stCondLst>
                              <p:cond delay="0"/>
                            </p:stCondLst>
                            <p:childTnLst>
                              <p:par>
                                <p:cTn id="36" presetID="22" presetClass="entr" presetSubtype="8" fill="hold" nodeType="clickEffect">
                                  <p:stCondLst>
                                    <p:cond delay="0"/>
                                  </p:stCondLst>
                                  <p:childTnLst>
                                    <p:set>
                                      <p:cBhvr>
                                        <p:cTn id="37" dur="1" fill="hold">
                                          <p:stCondLst>
                                            <p:cond delay="0"/>
                                          </p:stCondLst>
                                        </p:cTn>
                                        <p:tgtEl>
                                          <p:spTgt spid="98"/>
                                        </p:tgtEl>
                                        <p:attrNameLst>
                                          <p:attrName>style.visibility</p:attrName>
                                        </p:attrNameLst>
                                      </p:cBhvr>
                                      <p:to>
                                        <p:strVal val="visible"/>
                                      </p:to>
                                    </p:set>
                                    <p:animEffect transition="in" filter="wipe(left)">
                                      <p:cBhvr>
                                        <p:cTn id="38" dur="500"/>
                                        <p:tgtEl>
                                          <p:spTgt spid="98"/>
                                        </p:tgtEl>
                                      </p:cBhvr>
                                    </p:animEffect>
                                  </p:childTnLst>
                                </p:cTn>
                              </p:par>
                            </p:childTnLst>
                          </p:cTn>
                        </p:par>
                      </p:childTnLst>
                    </p:cTn>
                  </p:par>
                  <p:par>
                    <p:cTn id="39" fill="hold">
                      <p:stCondLst>
                        <p:cond delay="indefinite"/>
                      </p:stCondLst>
                      <p:childTnLst>
                        <p:par>
                          <p:cTn id="40" fill="hold">
                            <p:stCondLst>
                              <p:cond delay="0"/>
                            </p:stCondLst>
                            <p:childTnLst>
                              <p:par>
                                <p:cTn id="41" presetID="22" presetClass="entr" presetSubtype="8" fill="hold" nodeType="clickEffect">
                                  <p:stCondLst>
                                    <p:cond delay="0"/>
                                  </p:stCondLst>
                                  <p:childTnLst>
                                    <p:set>
                                      <p:cBhvr>
                                        <p:cTn id="42" dur="1" fill="hold">
                                          <p:stCondLst>
                                            <p:cond delay="0"/>
                                          </p:stCondLst>
                                        </p:cTn>
                                        <p:tgtEl>
                                          <p:spTgt spid="100"/>
                                        </p:tgtEl>
                                        <p:attrNameLst>
                                          <p:attrName>style.visibility</p:attrName>
                                        </p:attrNameLst>
                                      </p:cBhvr>
                                      <p:to>
                                        <p:strVal val="visible"/>
                                      </p:to>
                                    </p:set>
                                    <p:animEffect transition="in" filter="wipe(left)">
                                      <p:cBhvr>
                                        <p:cTn id="43" dur="500"/>
                                        <p:tgtEl>
                                          <p:spTgt spid="100"/>
                                        </p:tgtEl>
                                      </p:cBhvr>
                                    </p:animEffect>
                                  </p:childTnLst>
                                </p:cTn>
                              </p:par>
                            </p:childTnLst>
                          </p:cTn>
                        </p:par>
                      </p:childTnLst>
                    </p:cTn>
                  </p:par>
                  <p:par>
                    <p:cTn id="44" fill="hold">
                      <p:stCondLst>
                        <p:cond delay="indefinite"/>
                      </p:stCondLst>
                      <p:childTnLst>
                        <p:par>
                          <p:cTn id="45" fill="hold">
                            <p:stCondLst>
                              <p:cond delay="0"/>
                            </p:stCondLst>
                            <p:childTnLst>
                              <p:par>
                                <p:cTn id="46" presetID="22" presetClass="entr" presetSubtype="8" fill="hold" nodeType="clickEffect">
                                  <p:stCondLst>
                                    <p:cond delay="0"/>
                                  </p:stCondLst>
                                  <p:childTnLst>
                                    <p:set>
                                      <p:cBhvr>
                                        <p:cTn id="47" dur="1" fill="hold">
                                          <p:stCondLst>
                                            <p:cond delay="0"/>
                                          </p:stCondLst>
                                        </p:cTn>
                                        <p:tgtEl>
                                          <p:spTgt spid="101"/>
                                        </p:tgtEl>
                                        <p:attrNameLst>
                                          <p:attrName>style.visibility</p:attrName>
                                        </p:attrNameLst>
                                      </p:cBhvr>
                                      <p:to>
                                        <p:strVal val="visible"/>
                                      </p:to>
                                    </p:set>
                                    <p:animEffect transition="in" filter="wipe(left)">
                                      <p:cBhvr>
                                        <p:cTn id="48" dur="500"/>
                                        <p:tgtEl>
                                          <p:spTgt spid="101"/>
                                        </p:tgtEl>
                                      </p:cBhvr>
                                    </p:animEffect>
                                  </p:childTnLst>
                                </p:cTn>
                              </p:par>
                            </p:childTnLst>
                          </p:cTn>
                        </p:par>
                      </p:childTnLst>
                    </p:cTn>
                  </p:par>
                  <p:par>
                    <p:cTn id="49" fill="hold">
                      <p:stCondLst>
                        <p:cond delay="indefinite"/>
                      </p:stCondLst>
                      <p:childTnLst>
                        <p:par>
                          <p:cTn id="50" fill="hold">
                            <p:stCondLst>
                              <p:cond delay="0"/>
                            </p:stCondLst>
                            <p:childTnLst>
                              <p:par>
                                <p:cTn id="51" presetID="22" presetClass="entr" presetSubtype="8" fill="hold" nodeType="clickEffect">
                                  <p:stCondLst>
                                    <p:cond delay="0"/>
                                  </p:stCondLst>
                                  <p:childTnLst>
                                    <p:set>
                                      <p:cBhvr>
                                        <p:cTn id="52" dur="1" fill="hold">
                                          <p:stCondLst>
                                            <p:cond delay="0"/>
                                          </p:stCondLst>
                                        </p:cTn>
                                        <p:tgtEl>
                                          <p:spTgt spid="107"/>
                                        </p:tgtEl>
                                        <p:attrNameLst>
                                          <p:attrName>style.visibility</p:attrName>
                                        </p:attrNameLst>
                                      </p:cBhvr>
                                      <p:to>
                                        <p:strVal val="visible"/>
                                      </p:to>
                                    </p:set>
                                    <p:animEffect transition="in" filter="wipe(left)">
                                      <p:cBhvr>
                                        <p:cTn id="53" dur="500"/>
                                        <p:tgtEl>
                                          <p:spTgt spid="107"/>
                                        </p:tgtEl>
                                      </p:cBhvr>
                                    </p:animEffect>
                                  </p:childTnLst>
                                </p:cTn>
                              </p:par>
                            </p:childTnLst>
                          </p:cTn>
                        </p:par>
                      </p:childTnLst>
                    </p:cTn>
                  </p:par>
                  <p:par>
                    <p:cTn id="54" fill="hold">
                      <p:stCondLst>
                        <p:cond delay="indefinite"/>
                      </p:stCondLst>
                      <p:childTnLst>
                        <p:par>
                          <p:cTn id="55" fill="hold">
                            <p:stCondLst>
                              <p:cond delay="0"/>
                            </p:stCondLst>
                            <p:childTnLst>
                              <p:par>
                                <p:cTn id="56" presetID="22" presetClass="entr" presetSubtype="8" fill="hold" nodeType="clickEffect">
                                  <p:stCondLst>
                                    <p:cond delay="0"/>
                                  </p:stCondLst>
                                  <p:childTnLst>
                                    <p:set>
                                      <p:cBhvr>
                                        <p:cTn id="57" dur="1" fill="hold">
                                          <p:stCondLst>
                                            <p:cond delay="0"/>
                                          </p:stCondLst>
                                        </p:cTn>
                                        <p:tgtEl>
                                          <p:spTgt spid="108"/>
                                        </p:tgtEl>
                                        <p:attrNameLst>
                                          <p:attrName>style.visibility</p:attrName>
                                        </p:attrNameLst>
                                      </p:cBhvr>
                                      <p:to>
                                        <p:strVal val="visible"/>
                                      </p:to>
                                    </p:set>
                                    <p:animEffect transition="in" filter="wipe(left)">
                                      <p:cBhvr>
                                        <p:cTn id="58" dur="500"/>
                                        <p:tgtEl>
                                          <p:spTgt spid="108"/>
                                        </p:tgtEl>
                                      </p:cBhvr>
                                    </p:animEffect>
                                  </p:childTnLst>
                                </p:cTn>
                              </p:par>
                            </p:childTnLst>
                          </p:cTn>
                        </p:par>
                        <p:par>
                          <p:cTn id="59" fill="hold">
                            <p:stCondLst>
                              <p:cond delay="500"/>
                            </p:stCondLst>
                            <p:childTnLst>
                              <p:par>
                                <p:cTn id="60" presetID="12" presetClass="entr" presetSubtype="4" fill="hold" nodeType="afterEffect">
                                  <p:stCondLst>
                                    <p:cond delay="0"/>
                                  </p:stCondLst>
                                  <p:childTnLst>
                                    <p:set>
                                      <p:cBhvr>
                                        <p:cTn id="61" dur="1" fill="hold">
                                          <p:stCondLst>
                                            <p:cond delay="0"/>
                                          </p:stCondLst>
                                        </p:cTn>
                                        <p:tgtEl>
                                          <p:spTgt spid="115"/>
                                        </p:tgtEl>
                                        <p:attrNameLst>
                                          <p:attrName>style.visibility</p:attrName>
                                        </p:attrNameLst>
                                      </p:cBhvr>
                                      <p:to>
                                        <p:strVal val="visible"/>
                                      </p:to>
                                    </p:set>
                                    <p:anim calcmode="lin" valueType="num">
                                      <p:cBhvr additive="base">
                                        <p:cTn id="62" dur="500"/>
                                        <p:tgtEl>
                                          <p:spTgt spid="115"/>
                                        </p:tgtEl>
                                        <p:attrNameLst>
                                          <p:attrName>ppt_y</p:attrName>
                                        </p:attrNameLst>
                                      </p:cBhvr>
                                      <p:tavLst>
                                        <p:tav tm="0">
                                          <p:val>
                                            <p:strVal val="#ppt_y+#ppt_h*1.125000"/>
                                          </p:val>
                                        </p:tav>
                                        <p:tav tm="100000">
                                          <p:val>
                                            <p:strVal val="#ppt_y"/>
                                          </p:val>
                                        </p:tav>
                                      </p:tavLst>
                                    </p:anim>
                                    <p:animEffect transition="in" filter="wipe(up)">
                                      <p:cBhvr>
                                        <p:cTn id="63" dur="500"/>
                                        <p:tgtEl>
                                          <p:spTgt spid="115"/>
                                        </p:tgtEl>
                                      </p:cBhvr>
                                    </p:animEffect>
                                  </p:childTnLst>
                                </p:cTn>
                              </p:par>
                            </p:childTnLst>
                          </p:cTn>
                        </p:par>
                        <p:par>
                          <p:cTn id="64" fill="hold">
                            <p:stCondLst>
                              <p:cond delay="1000"/>
                            </p:stCondLst>
                            <p:childTnLst>
                              <p:par>
                                <p:cTn id="65" presetID="20" presetClass="entr" presetSubtype="0" fill="hold" nodeType="afterEffect">
                                  <p:stCondLst>
                                    <p:cond delay="0"/>
                                  </p:stCondLst>
                                  <p:childTnLst>
                                    <p:set>
                                      <p:cBhvr>
                                        <p:cTn id="66" dur="1" fill="hold">
                                          <p:stCondLst>
                                            <p:cond delay="0"/>
                                          </p:stCondLst>
                                        </p:cTn>
                                        <p:tgtEl>
                                          <p:spTgt spid="125"/>
                                        </p:tgtEl>
                                        <p:attrNameLst>
                                          <p:attrName>style.visibility</p:attrName>
                                        </p:attrNameLst>
                                      </p:cBhvr>
                                      <p:to>
                                        <p:strVal val="visible"/>
                                      </p:to>
                                    </p:set>
                                    <p:animEffect transition="in" filter="wedge">
                                      <p:cBhvr>
                                        <p:cTn id="67" dur="2000"/>
                                        <p:tgtEl>
                                          <p:spTgt spid="125"/>
                                        </p:tgtEl>
                                      </p:cBhvr>
                                    </p:animEffect>
                                  </p:childTnLst>
                                </p:cTn>
                              </p:par>
                            </p:childTnLst>
                          </p:cTn>
                        </p:par>
                      </p:childTnLst>
                    </p:cTn>
                  </p:par>
                  <p:par>
                    <p:cTn id="68" fill="hold">
                      <p:stCondLst>
                        <p:cond delay="indefinite"/>
                      </p:stCondLst>
                      <p:childTnLst>
                        <p:par>
                          <p:cTn id="69" fill="hold">
                            <p:stCondLst>
                              <p:cond delay="0"/>
                            </p:stCondLst>
                            <p:childTnLst>
                              <p:par>
                                <p:cTn id="70" presetID="22" presetClass="entr" presetSubtype="8" fill="hold" nodeType="clickEffect">
                                  <p:stCondLst>
                                    <p:cond delay="0"/>
                                  </p:stCondLst>
                                  <p:childTnLst>
                                    <p:set>
                                      <p:cBhvr>
                                        <p:cTn id="71" dur="1" fill="hold">
                                          <p:stCondLst>
                                            <p:cond delay="0"/>
                                          </p:stCondLst>
                                        </p:cTn>
                                        <p:tgtEl>
                                          <p:spTgt spid="134"/>
                                        </p:tgtEl>
                                        <p:attrNameLst>
                                          <p:attrName>style.visibility</p:attrName>
                                        </p:attrNameLst>
                                      </p:cBhvr>
                                      <p:to>
                                        <p:strVal val="visible"/>
                                      </p:to>
                                    </p:set>
                                    <p:animEffect transition="in" filter="wipe(left)">
                                      <p:cBhvr>
                                        <p:cTn id="72" dur="500"/>
                                        <p:tgtEl>
                                          <p:spTgt spid="134"/>
                                        </p:tgtEl>
                                      </p:cBhvr>
                                    </p:animEffect>
                                  </p:childTnLst>
                                </p:cTn>
                              </p:par>
                            </p:childTnLst>
                          </p:cTn>
                        </p:par>
                      </p:childTnLst>
                    </p:cTn>
                  </p:par>
                  <p:par>
                    <p:cTn id="73" fill="hold">
                      <p:stCondLst>
                        <p:cond delay="indefinite"/>
                      </p:stCondLst>
                      <p:childTnLst>
                        <p:par>
                          <p:cTn id="74" fill="hold">
                            <p:stCondLst>
                              <p:cond delay="0"/>
                            </p:stCondLst>
                            <p:childTnLst>
                              <p:par>
                                <p:cTn id="75" presetID="22" presetClass="entr" presetSubtype="8" fill="hold" nodeType="clickEffect">
                                  <p:stCondLst>
                                    <p:cond delay="0"/>
                                  </p:stCondLst>
                                  <p:childTnLst>
                                    <p:set>
                                      <p:cBhvr>
                                        <p:cTn id="76" dur="1" fill="hold">
                                          <p:stCondLst>
                                            <p:cond delay="0"/>
                                          </p:stCondLst>
                                        </p:cTn>
                                        <p:tgtEl>
                                          <p:spTgt spid="162"/>
                                        </p:tgtEl>
                                        <p:attrNameLst>
                                          <p:attrName>style.visibility</p:attrName>
                                        </p:attrNameLst>
                                      </p:cBhvr>
                                      <p:to>
                                        <p:strVal val="visible"/>
                                      </p:to>
                                    </p:set>
                                    <p:animEffect transition="in" filter="wipe(left)">
                                      <p:cBhvr>
                                        <p:cTn id="77" dur="500"/>
                                        <p:tgtEl>
                                          <p:spTgt spid="162"/>
                                        </p:tgtEl>
                                      </p:cBhvr>
                                    </p:animEffect>
                                  </p:childTnLst>
                                </p:cTn>
                              </p:par>
                            </p:childTnLst>
                          </p:cTn>
                        </p:par>
                      </p:childTnLst>
                    </p:cTn>
                  </p:par>
                  <p:par>
                    <p:cTn id="78" fill="hold">
                      <p:stCondLst>
                        <p:cond delay="indefinite"/>
                      </p:stCondLst>
                      <p:childTnLst>
                        <p:par>
                          <p:cTn id="79" fill="hold">
                            <p:stCondLst>
                              <p:cond delay="0"/>
                            </p:stCondLst>
                            <p:childTnLst>
                              <p:par>
                                <p:cTn id="80" presetID="22" presetClass="entr" presetSubtype="8" fill="hold" nodeType="clickEffect">
                                  <p:stCondLst>
                                    <p:cond delay="0"/>
                                  </p:stCondLst>
                                  <p:childTnLst>
                                    <p:set>
                                      <p:cBhvr>
                                        <p:cTn id="81" dur="1" fill="hold">
                                          <p:stCondLst>
                                            <p:cond delay="0"/>
                                          </p:stCondLst>
                                        </p:cTn>
                                        <p:tgtEl>
                                          <p:spTgt spid="163"/>
                                        </p:tgtEl>
                                        <p:attrNameLst>
                                          <p:attrName>style.visibility</p:attrName>
                                        </p:attrNameLst>
                                      </p:cBhvr>
                                      <p:to>
                                        <p:strVal val="visible"/>
                                      </p:to>
                                    </p:set>
                                    <p:animEffect transition="in" filter="wipe(left)">
                                      <p:cBhvr>
                                        <p:cTn id="82" dur="500"/>
                                        <p:tgtEl>
                                          <p:spTgt spid="163"/>
                                        </p:tgtEl>
                                      </p:cBhvr>
                                    </p:animEffect>
                                  </p:childTnLst>
                                </p:cTn>
                              </p:par>
                            </p:childTnLst>
                          </p:cTn>
                        </p:par>
                      </p:childTnLst>
                    </p:cTn>
                  </p:par>
                  <p:par>
                    <p:cTn id="83" fill="hold">
                      <p:stCondLst>
                        <p:cond delay="indefinite"/>
                      </p:stCondLst>
                      <p:childTnLst>
                        <p:par>
                          <p:cTn id="84" fill="hold">
                            <p:stCondLst>
                              <p:cond delay="0"/>
                            </p:stCondLst>
                            <p:childTnLst>
                              <p:par>
                                <p:cTn id="85" presetID="22" presetClass="entr" presetSubtype="8" fill="hold" nodeType="clickEffect">
                                  <p:stCondLst>
                                    <p:cond delay="0"/>
                                  </p:stCondLst>
                                  <p:childTnLst>
                                    <p:set>
                                      <p:cBhvr>
                                        <p:cTn id="86" dur="1" fill="hold">
                                          <p:stCondLst>
                                            <p:cond delay="0"/>
                                          </p:stCondLst>
                                        </p:cTn>
                                        <p:tgtEl>
                                          <p:spTgt spid="169"/>
                                        </p:tgtEl>
                                        <p:attrNameLst>
                                          <p:attrName>style.visibility</p:attrName>
                                        </p:attrNameLst>
                                      </p:cBhvr>
                                      <p:to>
                                        <p:strVal val="visible"/>
                                      </p:to>
                                    </p:set>
                                    <p:animEffect transition="in" filter="wipe(left)">
                                      <p:cBhvr>
                                        <p:cTn id="87" dur="500"/>
                                        <p:tgtEl>
                                          <p:spTgt spid="169"/>
                                        </p:tgtEl>
                                      </p:cBhvr>
                                    </p:animEffect>
                                  </p:childTnLst>
                                </p:cTn>
                              </p:par>
                            </p:childTnLst>
                          </p:cTn>
                        </p:par>
                      </p:childTnLst>
                    </p:cTn>
                  </p:par>
                  <p:par>
                    <p:cTn id="88" fill="hold">
                      <p:stCondLst>
                        <p:cond delay="indefinite"/>
                      </p:stCondLst>
                      <p:childTnLst>
                        <p:par>
                          <p:cTn id="89" fill="hold">
                            <p:stCondLst>
                              <p:cond delay="0"/>
                            </p:stCondLst>
                            <p:childTnLst>
                              <p:par>
                                <p:cTn id="90" presetID="22" presetClass="entr" presetSubtype="8" fill="hold" nodeType="clickEffect">
                                  <p:stCondLst>
                                    <p:cond delay="0"/>
                                  </p:stCondLst>
                                  <p:childTnLst>
                                    <p:set>
                                      <p:cBhvr>
                                        <p:cTn id="91" dur="1" fill="hold">
                                          <p:stCondLst>
                                            <p:cond delay="0"/>
                                          </p:stCondLst>
                                        </p:cTn>
                                        <p:tgtEl>
                                          <p:spTgt spid="170"/>
                                        </p:tgtEl>
                                        <p:attrNameLst>
                                          <p:attrName>style.visibility</p:attrName>
                                        </p:attrNameLst>
                                      </p:cBhvr>
                                      <p:to>
                                        <p:strVal val="visible"/>
                                      </p:to>
                                    </p:set>
                                    <p:animEffect transition="in" filter="wipe(left)">
                                      <p:cBhvr>
                                        <p:cTn id="92" dur="500"/>
                                        <p:tgtEl>
                                          <p:spTgt spid="1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 name="Título 1"/>
          <p:cNvSpPr>
            <a:spLocks noGrp="1"/>
          </p:cNvSpPr>
          <p:nvPr>
            <p:ph type="title"/>
          </p:nvPr>
        </p:nvSpPr>
        <p:spPr bwMode="auto"/>
        <p:txBody>
          <a:bodyPr/>
          <a:lstStyle/>
          <a:p>
            <a:pPr>
              <a:defRPr/>
            </a:pPr>
            <a:r>
              <a:rPr lang="en-US" dirty="0"/>
              <a:t>Open discussion</a:t>
            </a:r>
            <a:endParaRPr dirty="0"/>
          </a:p>
        </p:txBody>
      </p:sp>
      <p:sp>
        <p:nvSpPr>
          <p:cNvPr id="3" name="Marcador de texto 2"/>
          <p:cNvSpPr>
            <a:spLocks noGrp="1"/>
          </p:cNvSpPr>
          <p:nvPr>
            <p:ph type="body" idx="1"/>
          </p:nvPr>
        </p:nvSpPr>
        <p:spPr bwMode="auto">
          <a:xfrm>
            <a:off x="993737" y="1622249"/>
            <a:ext cx="11059717" cy="4824733"/>
          </a:xfrm>
        </p:spPr>
        <p:txBody>
          <a:bodyPr>
            <a:normAutofit fontScale="77500" lnSpcReduction="20000"/>
          </a:bodyPr>
          <a:lstStyle/>
          <a:p>
            <a:pPr marL="742950" indent="-742950">
              <a:buFont typeface="+mj-lt"/>
              <a:buAutoNum type="arabicPeriod"/>
              <a:defRPr/>
            </a:pPr>
            <a:r>
              <a:rPr lang="en-US" sz="3100" dirty="0">
                <a:solidFill>
                  <a:srgbClr val="00CC99"/>
                </a:solidFill>
                <a:latin typeface="Outfit"/>
                <a:hlinkClick r:id="rId3" action="ppaction://hlinksldjump"/>
              </a:rPr>
              <a:t>Are any of the methodologies applied rigorously?</a:t>
            </a:r>
            <a:endParaRPr lang="en-US" sz="3100" dirty="0">
              <a:solidFill>
                <a:srgbClr val="00CC99"/>
              </a:solidFill>
              <a:latin typeface="Outfit"/>
            </a:endParaRPr>
          </a:p>
          <a:p>
            <a:pPr marL="742950" indent="-742950">
              <a:buFont typeface="+mj-lt"/>
              <a:buAutoNum type="arabicPeriod"/>
              <a:defRPr/>
            </a:pPr>
            <a:r>
              <a:rPr lang="en-US" sz="3100" dirty="0">
                <a:solidFill>
                  <a:srgbClr val="00CC99"/>
                </a:solidFill>
                <a:latin typeface="Outfit"/>
                <a:hlinkClick r:id="rId4" action="ppaction://hlinksldjump"/>
              </a:rPr>
              <a:t>Does anyone have a large installation in progress? </a:t>
            </a:r>
            <a:endParaRPr lang="en-US" sz="3100" dirty="0">
              <a:solidFill>
                <a:srgbClr val="00CC99"/>
              </a:solidFill>
              <a:latin typeface="Outfit"/>
            </a:endParaRPr>
          </a:p>
          <a:p>
            <a:pPr marL="742950" indent="-742950">
              <a:buFont typeface="+mj-lt"/>
              <a:buAutoNum type="arabicPeriod"/>
              <a:defRPr/>
            </a:pPr>
            <a:r>
              <a:rPr lang="en-US" sz="3100" dirty="0">
                <a:solidFill>
                  <a:srgbClr val="00CC99"/>
                </a:solidFill>
                <a:latin typeface="Outfit"/>
                <a:hlinkClick r:id="rId5" action="ppaction://hlinksldjump"/>
              </a:rPr>
              <a:t>What is your experience with obsolescence? How to manage the coexistence of different equipment that don't easily communicate with each other?</a:t>
            </a:r>
            <a:endParaRPr lang="en-US" sz="3100" dirty="0">
              <a:solidFill>
                <a:srgbClr val="00CC99"/>
              </a:solidFill>
              <a:latin typeface="Outfit"/>
            </a:endParaRPr>
          </a:p>
          <a:p>
            <a:pPr marL="742950" indent="-742950">
              <a:buFont typeface="+mj-lt"/>
              <a:buAutoNum type="arabicPeriod"/>
              <a:defRPr/>
            </a:pPr>
            <a:r>
              <a:rPr lang="en-US" sz="3100" dirty="0">
                <a:solidFill>
                  <a:srgbClr val="00CC99"/>
                </a:solidFill>
                <a:latin typeface="Outfit"/>
                <a:hlinkClick r:id="rId6" action="ppaction://hlinksldjump"/>
              </a:rPr>
              <a:t>Any experience coexisting automation equipment protection and personal protection?</a:t>
            </a:r>
            <a:endParaRPr lang="en-US" sz="3100" dirty="0">
              <a:solidFill>
                <a:srgbClr val="00CC99"/>
              </a:solidFill>
              <a:latin typeface="Outfit"/>
            </a:endParaRPr>
          </a:p>
          <a:p>
            <a:pPr marL="742950" indent="-742950">
              <a:buFont typeface="+mj-lt"/>
              <a:buAutoNum type="arabicPeriod"/>
              <a:defRPr/>
            </a:pPr>
            <a:r>
              <a:rPr lang="es-ES" sz="3100" dirty="0">
                <a:solidFill>
                  <a:srgbClr val="00CC99"/>
                </a:solidFill>
                <a:latin typeface="Outfit"/>
                <a:hlinkClick r:id="rId7" action="ppaction://hlinksldjump"/>
              </a:rPr>
              <a:t>Hierarchy </a:t>
            </a:r>
            <a:r>
              <a:rPr lang="es-ES" sz="3100" dirty="0" err="1">
                <a:solidFill>
                  <a:srgbClr val="00CC99"/>
                </a:solidFill>
                <a:latin typeface="Outfit"/>
                <a:hlinkClick r:id="rId7" action="ppaction://hlinksldjump"/>
              </a:rPr>
              <a:t>between</a:t>
            </a:r>
            <a:r>
              <a:rPr lang="es-ES" sz="3100" dirty="0">
                <a:solidFill>
                  <a:srgbClr val="00CC99"/>
                </a:solidFill>
                <a:latin typeface="Outfit"/>
                <a:hlinkClick r:id="rId7" action="ppaction://hlinksldjump"/>
              </a:rPr>
              <a:t> PPS, EPS and </a:t>
            </a:r>
            <a:r>
              <a:rPr lang="es-ES" sz="3100" dirty="0" err="1">
                <a:solidFill>
                  <a:srgbClr val="00CC99"/>
                </a:solidFill>
                <a:latin typeface="Outfit"/>
                <a:hlinkClick r:id="rId7" action="ppaction://hlinksldjump"/>
              </a:rPr>
              <a:t>Automation</a:t>
            </a:r>
            <a:r>
              <a:rPr lang="es-ES" sz="3100" dirty="0">
                <a:solidFill>
                  <a:srgbClr val="00CC99"/>
                </a:solidFill>
                <a:latin typeface="Outfit"/>
                <a:hlinkClick r:id="rId7" action="ppaction://hlinksldjump"/>
              </a:rPr>
              <a:t> ?</a:t>
            </a:r>
          </a:p>
          <a:p>
            <a:pPr marL="1085850" lvl="1" indent="-171450">
              <a:buFont typeface="Arial" panose="020B0604020202020204" pitchFamily="34" charset="0"/>
              <a:buChar char="•"/>
            </a:pPr>
            <a:r>
              <a:rPr lang="es-ES" sz="3100" dirty="0">
                <a:solidFill>
                  <a:srgbClr val="00CC99"/>
                </a:solidFill>
                <a:latin typeface="Outfit"/>
                <a:ea typeface="Open Sans"/>
                <a:cs typeface="Open Sans"/>
                <a:hlinkClick r:id="rId7" action="ppaction://hlinksldjump"/>
              </a:rPr>
              <a:t>Share hardware (</a:t>
            </a:r>
            <a:r>
              <a:rPr lang="es-ES" sz="3100" dirty="0" err="1">
                <a:solidFill>
                  <a:srgbClr val="00CC99"/>
                </a:solidFill>
                <a:latin typeface="Outfit"/>
                <a:ea typeface="Open Sans"/>
                <a:cs typeface="Open Sans"/>
                <a:hlinkClick r:id="rId7" action="ppaction://hlinksldjump"/>
              </a:rPr>
              <a:t>CPUs</a:t>
            </a:r>
            <a:r>
              <a:rPr lang="es-ES" sz="3100" dirty="0">
                <a:solidFill>
                  <a:srgbClr val="00CC99"/>
                </a:solidFill>
                <a:latin typeface="Outfit"/>
                <a:ea typeface="Open Sans"/>
                <a:cs typeface="Open Sans"/>
                <a:hlinkClick r:id="rId7" action="ppaction://hlinksldjump"/>
              </a:rPr>
              <a:t>, </a:t>
            </a:r>
            <a:r>
              <a:rPr lang="es-ES" sz="3100" dirty="0" err="1">
                <a:solidFill>
                  <a:srgbClr val="00CC99"/>
                </a:solidFill>
                <a:latin typeface="Outfit"/>
                <a:ea typeface="Open Sans"/>
                <a:cs typeface="Open Sans"/>
                <a:hlinkClick r:id="rId7" action="ppaction://hlinksldjump"/>
              </a:rPr>
              <a:t>sensors</a:t>
            </a:r>
            <a:r>
              <a:rPr lang="es-ES" sz="3100" dirty="0">
                <a:solidFill>
                  <a:srgbClr val="00CC99"/>
                </a:solidFill>
                <a:latin typeface="Outfit"/>
                <a:ea typeface="Open Sans"/>
                <a:cs typeface="Open Sans"/>
                <a:hlinkClick r:id="rId7" action="ppaction://hlinksldjump"/>
              </a:rPr>
              <a:t> y </a:t>
            </a:r>
            <a:r>
              <a:rPr lang="es-ES" sz="3100" dirty="0" err="1">
                <a:solidFill>
                  <a:srgbClr val="00CC99"/>
                </a:solidFill>
                <a:latin typeface="Outfit"/>
                <a:ea typeface="Open Sans"/>
                <a:cs typeface="Open Sans"/>
                <a:hlinkClick r:id="rId7" action="ppaction://hlinksldjump"/>
              </a:rPr>
              <a:t>actuators</a:t>
            </a:r>
            <a:r>
              <a:rPr lang="es-ES" sz="3100" dirty="0">
                <a:solidFill>
                  <a:srgbClr val="00CC99"/>
                </a:solidFill>
                <a:latin typeface="Outfit"/>
                <a:ea typeface="Open Sans"/>
                <a:cs typeface="Open Sans"/>
                <a:hlinkClick r:id="rId7" action="ppaction://hlinksldjump"/>
              </a:rPr>
              <a:t>)</a:t>
            </a:r>
          </a:p>
          <a:p>
            <a:pPr marL="1085850" lvl="1" indent="-171450">
              <a:buFont typeface="Arial" panose="020B0604020202020204" pitchFamily="34" charset="0"/>
              <a:buChar char="•"/>
            </a:pPr>
            <a:r>
              <a:rPr lang="es-ES" sz="3100" dirty="0">
                <a:solidFill>
                  <a:srgbClr val="00CC99"/>
                </a:solidFill>
                <a:latin typeface="Outfit"/>
                <a:ea typeface="Open Sans"/>
                <a:cs typeface="Open Sans"/>
                <a:hlinkClick r:id="rId7" action="ppaction://hlinksldjump"/>
              </a:rPr>
              <a:t>Software </a:t>
            </a:r>
            <a:r>
              <a:rPr lang="es-ES" sz="3100" dirty="0" err="1">
                <a:solidFill>
                  <a:srgbClr val="00CC99"/>
                </a:solidFill>
                <a:latin typeface="Outfit"/>
                <a:ea typeface="Open Sans"/>
                <a:cs typeface="Open Sans"/>
                <a:hlinkClick r:id="rId7" action="ppaction://hlinksldjump"/>
              </a:rPr>
              <a:t>discrimination</a:t>
            </a:r>
            <a:r>
              <a:rPr lang="es-ES" sz="3100" dirty="0">
                <a:solidFill>
                  <a:srgbClr val="00CC99"/>
                </a:solidFill>
                <a:latin typeface="Outfit"/>
                <a:ea typeface="Open Sans"/>
                <a:cs typeface="Open Sans"/>
                <a:hlinkClick r:id="rId7" action="ppaction://hlinksldjump"/>
              </a:rPr>
              <a:t> (</a:t>
            </a:r>
            <a:r>
              <a:rPr lang="es-ES" sz="3100" dirty="0" err="1">
                <a:solidFill>
                  <a:srgbClr val="00CC99"/>
                </a:solidFill>
                <a:latin typeface="Outfit"/>
                <a:ea typeface="Open Sans"/>
                <a:cs typeface="Open Sans"/>
                <a:hlinkClick r:id="rId7" action="ppaction://hlinksldjump"/>
              </a:rPr>
              <a:t>Diagnostics</a:t>
            </a:r>
            <a:r>
              <a:rPr lang="es-ES" sz="3100" dirty="0">
                <a:solidFill>
                  <a:srgbClr val="00CC99"/>
                </a:solidFill>
                <a:latin typeface="Outfit"/>
                <a:ea typeface="Open Sans"/>
                <a:cs typeface="Open Sans"/>
                <a:hlinkClick r:id="rId7" action="ppaction://hlinksldjump"/>
              </a:rPr>
              <a:t>)</a:t>
            </a:r>
            <a:endParaRPr lang="es-ES" sz="4200" dirty="0">
              <a:solidFill>
                <a:srgbClr val="00CC99"/>
              </a:solidFill>
              <a:latin typeface="Outfit"/>
            </a:endParaRPr>
          </a:p>
          <a:p>
            <a:endParaRPr lang="es-ES" sz="4000" dirty="0">
              <a:solidFill>
                <a:srgbClr val="00CC99"/>
              </a:solidFill>
              <a:latin typeface="Outfit"/>
            </a:endParaRPr>
          </a:p>
          <a:p>
            <a:endParaRPr lang="en-US" sz="4000" dirty="0">
              <a:solidFill>
                <a:srgbClr val="00CC99"/>
              </a:solidFill>
            </a:endParaRPr>
          </a:p>
          <a:p>
            <a:endParaRPr lang="es-ES" sz="3600" dirty="0">
              <a:solidFill>
                <a:srgbClr val="00CC99"/>
              </a:solidFill>
            </a:endParaRPr>
          </a:p>
          <a:p>
            <a:endParaRPr lang="es-ES" sz="3600" dirty="0">
              <a:solidFill>
                <a:srgbClr val="00CC99"/>
              </a:solidFill>
            </a:endParaRPr>
          </a:p>
          <a:p>
            <a:pPr marL="171450" indent="-171450">
              <a:buFont typeface="Arial" panose="020B0604020202020204" pitchFamily="34" charset="0"/>
              <a:buChar char="•"/>
            </a:pPr>
            <a:endParaRPr lang="es-ES" sz="3600" dirty="0">
              <a:solidFill>
                <a:srgbClr val="00CC99"/>
              </a:solidFill>
            </a:endParaRPr>
          </a:p>
          <a:p>
            <a:pPr>
              <a:defRPr/>
            </a:pPr>
            <a:endParaRPr lang="en-US" sz="3200" dirty="0">
              <a:solidFill>
                <a:srgbClr val="00CC99"/>
              </a:solidFill>
            </a:endParaRPr>
          </a:p>
          <a:p>
            <a:pPr>
              <a:defRPr/>
            </a:pPr>
            <a:endParaRPr lang="en-US" sz="2800" dirty="0">
              <a:solidFill>
                <a:srgbClr val="00CC99"/>
              </a:solidFill>
            </a:endParaRPr>
          </a:p>
          <a:p>
            <a:pPr>
              <a:defRPr/>
            </a:pPr>
            <a:endParaRPr lang="en-US" sz="2800" dirty="0">
              <a:solidFill>
                <a:srgbClr val="00CC99"/>
              </a:solidFill>
            </a:endParaRPr>
          </a:p>
          <a:p>
            <a:pPr>
              <a:defRPr/>
            </a:pPr>
            <a:endParaRPr lang="en-US" sz="2400" dirty="0">
              <a:solidFill>
                <a:srgbClr val="00CC99"/>
              </a:solidFill>
            </a:endParaRPr>
          </a:p>
          <a:p>
            <a:pPr>
              <a:defRPr/>
            </a:pPr>
            <a:endParaRPr lang="en-US" sz="2000" dirty="0">
              <a:solidFill>
                <a:srgbClr val="00CC99"/>
              </a:solidFill>
            </a:endParaRPr>
          </a:p>
        </p:txBody>
      </p:sp>
      <p:sp>
        <p:nvSpPr>
          <p:cNvPr id="6" name="Marcador de texto 5"/>
          <p:cNvSpPr>
            <a:spLocks noGrp="1"/>
          </p:cNvSpPr>
          <p:nvPr>
            <p:ph type="body" idx="2"/>
          </p:nvPr>
        </p:nvSpPr>
        <p:spPr bwMode="auto">
          <a:xfrm>
            <a:off x="993738" y="1238531"/>
            <a:ext cx="10204520" cy="753498"/>
          </a:xfrm>
        </p:spPr>
        <p:txBody>
          <a:bodyPr/>
          <a:lstStyle/>
          <a:p>
            <a:pPr>
              <a:defRPr/>
            </a:pPr>
            <a:r>
              <a:rPr lang="en-US" dirty="0"/>
              <a:t>Experiences, problems and opportunities</a:t>
            </a:r>
          </a:p>
        </p:txBody>
      </p:sp>
    </p:spTree>
    <p:extLst>
      <p:ext uri="{BB962C8B-B14F-4D97-AF65-F5344CB8AC3E}">
        <p14:creationId xmlns:p14="http://schemas.microsoft.com/office/powerpoint/2010/main" val="179521131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 name="Título 1"/>
          <p:cNvSpPr>
            <a:spLocks noGrp="1"/>
          </p:cNvSpPr>
          <p:nvPr>
            <p:ph type="title"/>
          </p:nvPr>
        </p:nvSpPr>
        <p:spPr bwMode="auto"/>
        <p:txBody>
          <a:bodyPr/>
          <a:lstStyle/>
          <a:p>
            <a:pPr>
              <a:defRPr/>
            </a:pPr>
            <a:r>
              <a:rPr lang="en-US" dirty="0"/>
              <a:t>ALBA Controls and PLC Automation</a:t>
            </a:r>
            <a:endParaRPr dirty="0"/>
          </a:p>
        </p:txBody>
      </p:sp>
      <p:sp>
        <p:nvSpPr>
          <p:cNvPr id="3" name="Marcador de texto 2"/>
          <p:cNvSpPr>
            <a:spLocks noGrp="1"/>
          </p:cNvSpPr>
          <p:nvPr>
            <p:ph type="body" idx="1"/>
          </p:nvPr>
        </p:nvSpPr>
        <p:spPr bwMode="auto">
          <a:xfrm>
            <a:off x="993738" y="1447143"/>
            <a:ext cx="10204520" cy="4786680"/>
          </a:xfrm>
        </p:spPr>
        <p:txBody>
          <a:bodyPr>
            <a:normAutofit/>
          </a:bodyPr>
          <a:lstStyle/>
          <a:p>
            <a:pPr>
              <a:lnSpc>
                <a:spcPct val="100000"/>
              </a:lnSpc>
            </a:pPr>
            <a:r>
              <a:rPr lang="en-US" b="1" dirty="0"/>
              <a:t>Controls (PLC tools development at ALBA)</a:t>
            </a:r>
          </a:p>
          <a:p>
            <a:pPr>
              <a:lnSpc>
                <a:spcPct val="100000"/>
              </a:lnSpc>
            </a:pPr>
            <a:endParaRPr lang="en-US" altLang="es-ES" dirty="0"/>
          </a:p>
          <a:p>
            <a:pPr marL="0" indent="0">
              <a:lnSpc>
                <a:spcPct val="100000"/>
              </a:lnSpc>
              <a:buNone/>
            </a:pPr>
            <a:endParaRPr lang="en-US" dirty="0"/>
          </a:p>
          <a:p>
            <a:pPr marL="0" indent="0">
              <a:lnSpc>
                <a:spcPct val="100000"/>
              </a:lnSpc>
              <a:buNone/>
            </a:pPr>
            <a:endParaRPr lang="en-US" dirty="0"/>
          </a:p>
          <a:p>
            <a:pPr marL="0" indent="0">
              <a:lnSpc>
                <a:spcPct val="100000"/>
              </a:lnSpc>
              <a:buNone/>
            </a:pPr>
            <a:endParaRPr lang="en-US" dirty="0"/>
          </a:p>
          <a:p>
            <a:pPr marL="0" indent="0">
              <a:lnSpc>
                <a:spcPct val="100000"/>
              </a:lnSpc>
              <a:buNone/>
            </a:pPr>
            <a:endParaRPr lang="en-US" dirty="0"/>
          </a:p>
          <a:p>
            <a:pPr marL="0" indent="0">
              <a:lnSpc>
                <a:spcPct val="100000"/>
              </a:lnSpc>
              <a:buNone/>
            </a:pPr>
            <a:endParaRPr lang="en-US" dirty="0"/>
          </a:p>
          <a:p>
            <a:pPr marL="0" indent="0">
              <a:lnSpc>
                <a:spcPct val="100000"/>
              </a:lnSpc>
              <a:buNone/>
            </a:pPr>
            <a:endParaRPr lang="en-US" dirty="0"/>
          </a:p>
          <a:p>
            <a:pPr marL="0" indent="0">
              <a:lnSpc>
                <a:spcPct val="100000"/>
              </a:lnSpc>
              <a:buNone/>
            </a:pPr>
            <a:endParaRPr lang="en-US" dirty="0"/>
          </a:p>
          <a:p>
            <a:pPr marL="0" indent="0">
              <a:lnSpc>
                <a:spcPct val="100000"/>
              </a:lnSpc>
              <a:buNone/>
            </a:pPr>
            <a:endParaRPr lang="en-US" dirty="0"/>
          </a:p>
          <a:p>
            <a:pPr marL="0" indent="0">
              <a:lnSpc>
                <a:spcPct val="100000"/>
              </a:lnSpc>
              <a:buNone/>
            </a:pPr>
            <a:endParaRPr lang="en-US" dirty="0"/>
          </a:p>
          <a:p>
            <a:pPr marL="0" indent="0">
              <a:lnSpc>
                <a:spcPct val="100000"/>
              </a:lnSpc>
              <a:buNone/>
            </a:pPr>
            <a:endParaRPr lang="en-US" dirty="0"/>
          </a:p>
          <a:p>
            <a:pPr marL="0" indent="0">
              <a:lnSpc>
                <a:spcPct val="100000"/>
              </a:lnSpc>
              <a:buNone/>
            </a:pPr>
            <a:endParaRPr lang="en-US" dirty="0"/>
          </a:p>
          <a:p>
            <a:pPr>
              <a:lnSpc>
                <a:spcPct val="100000"/>
              </a:lnSpc>
            </a:pPr>
            <a:r>
              <a:rPr lang="en-US" b="1" dirty="0"/>
              <a:t>PLC Automation Team is part of Controls Section in Computing division</a:t>
            </a:r>
          </a:p>
          <a:p>
            <a:pPr>
              <a:lnSpc>
                <a:spcPct val="100000"/>
              </a:lnSpc>
            </a:pPr>
            <a:endParaRPr lang="en-US" dirty="0"/>
          </a:p>
          <a:p>
            <a:pPr>
              <a:lnSpc>
                <a:spcPct val="100000"/>
              </a:lnSpc>
            </a:pPr>
            <a:endParaRPr lang="en-US" dirty="0"/>
          </a:p>
          <a:p>
            <a:pPr marL="0" indent="0">
              <a:lnSpc>
                <a:spcPct val="100000"/>
              </a:lnSpc>
              <a:buNone/>
            </a:pPr>
            <a:endParaRPr lang="en-US" dirty="0"/>
          </a:p>
        </p:txBody>
      </p:sp>
      <p:pic>
        <p:nvPicPr>
          <p:cNvPr id="13" name="Picture 12">
            <a:extLst>
              <a:ext uri="{FF2B5EF4-FFF2-40B4-BE49-F238E27FC236}">
                <a16:creationId xmlns:a16="http://schemas.microsoft.com/office/drawing/2014/main" id="{FDD1BD07-9835-3D95-053D-FE1DE4AA838C}"/>
              </a:ext>
            </a:extLst>
          </p:cNvPr>
          <p:cNvPicPr>
            <a:picLocks noChangeAspect="1"/>
          </p:cNvPicPr>
          <p:nvPr/>
        </p:nvPicPr>
        <p:blipFill>
          <a:blip r:embed="rId3"/>
          <a:stretch>
            <a:fillRect/>
          </a:stretch>
        </p:blipFill>
        <p:spPr>
          <a:xfrm>
            <a:off x="4469642" y="4169180"/>
            <a:ext cx="1095260" cy="1411200"/>
          </a:xfrm>
          <a:prstGeom prst="rect">
            <a:avLst/>
          </a:prstGeom>
        </p:spPr>
      </p:pic>
      <p:pic>
        <p:nvPicPr>
          <p:cNvPr id="14" name="Picture 13">
            <a:extLst>
              <a:ext uri="{FF2B5EF4-FFF2-40B4-BE49-F238E27FC236}">
                <a16:creationId xmlns:a16="http://schemas.microsoft.com/office/drawing/2014/main" id="{454EEA6B-F721-482C-67B4-0C2F7ED27DFC}"/>
              </a:ext>
            </a:extLst>
          </p:cNvPr>
          <p:cNvPicPr>
            <a:picLocks noChangeAspect="1"/>
          </p:cNvPicPr>
          <p:nvPr/>
        </p:nvPicPr>
        <p:blipFill>
          <a:blip r:embed="rId4"/>
          <a:stretch>
            <a:fillRect/>
          </a:stretch>
        </p:blipFill>
        <p:spPr>
          <a:xfrm>
            <a:off x="6246625" y="4154929"/>
            <a:ext cx="1162973" cy="1411200"/>
          </a:xfrm>
          <a:prstGeom prst="rect">
            <a:avLst/>
          </a:prstGeom>
        </p:spPr>
      </p:pic>
      <p:pic>
        <p:nvPicPr>
          <p:cNvPr id="15" name="Picture 14">
            <a:extLst>
              <a:ext uri="{FF2B5EF4-FFF2-40B4-BE49-F238E27FC236}">
                <a16:creationId xmlns:a16="http://schemas.microsoft.com/office/drawing/2014/main" id="{C412FF86-8BB3-2C34-3114-DAAA8330414B}"/>
              </a:ext>
            </a:extLst>
          </p:cNvPr>
          <p:cNvPicPr>
            <a:picLocks noChangeAspect="1"/>
          </p:cNvPicPr>
          <p:nvPr/>
        </p:nvPicPr>
        <p:blipFill>
          <a:blip r:embed="rId5"/>
          <a:stretch>
            <a:fillRect/>
          </a:stretch>
        </p:blipFill>
        <p:spPr>
          <a:xfrm>
            <a:off x="8051978" y="4154929"/>
            <a:ext cx="1204827" cy="1411200"/>
          </a:xfrm>
          <a:prstGeom prst="rect">
            <a:avLst/>
          </a:prstGeom>
        </p:spPr>
      </p:pic>
      <p:pic>
        <p:nvPicPr>
          <p:cNvPr id="5" name="Picture 4" descr="A person in a red shirt&#10;&#10;Description automatically generated">
            <a:extLst>
              <a:ext uri="{FF2B5EF4-FFF2-40B4-BE49-F238E27FC236}">
                <a16:creationId xmlns:a16="http://schemas.microsoft.com/office/drawing/2014/main" id="{F807D69C-57AD-9504-6B8B-170C45265526}"/>
              </a:ext>
            </a:extLst>
          </p:cNvPr>
          <p:cNvPicPr>
            <a:picLocks noChangeAspect="1"/>
          </p:cNvPicPr>
          <p:nvPr/>
        </p:nvPicPr>
        <p:blipFill>
          <a:blip r:embed="rId6"/>
          <a:stretch>
            <a:fillRect/>
          </a:stretch>
        </p:blipFill>
        <p:spPr>
          <a:xfrm>
            <a:off x="7933314" y="1691016"/>
            <a:ext cx="1218280" cy="1411200"/>
          </a:xfrm>
          <a:prstGeom prst="rect">
            <a:avLst/>
          </a:prstGeom>
        </p:spPr>
      </p:pic>
      <p:pic>
        <p:nvPicPr>
          <p:cNvPr id="9" name="Picture 8">
            <a:extLst>
              <a:ext uri="{FF2B5EF4-FFF2-40B4-BE49-F238E27FC236}">
                <a16:creationId xmlns:a16="http://schemas.microsoft.com/office/drawing/2014/main" id="{D25913BD-762C-16AF-DB14-47418317738F}"/>
              </a:ext>
            </a:extLst>
          </p:cNvPr>
          <p:cNvPicPr>
            <a:picLocks noChangeAspect="1"/>
          </p:cNvPicPr>
          <p:nvPr/>
        </p:nvPicPr>
        <p:blipFill>
          <a:blip r:embed="rId7"/>
          <a:stretch>
            <a:fillRect/>
          </a:stretch>
        </p:blipFill>
        <p:spPr>
          <a:xfrm>
            <a:off x="6094165" y="1697404"/>
            <a:ext cx="1251870" cy="1411200"/>
          </a:xfrm>
          <a:prstGeom prst="rect">
            <a:avLst/>
          </a:prstGeom>
        </p:spPr>
      </p:pic>
      <p:pic>
        <p:nvPicPr>
          <p:cNvPr id="11" name="Picture 10" descr="A person with long hair and goatee&#10;&#10;Description automatically generated">
            <a:extLst>
              <a:ext uri="{FF2B5EF4-FFF2-40B4-BE49-F238E27FC236}">
                <a16:creationId xmlns:a16="http://schemas.microsoft.com/office/drawing/2014/main" id="{2C6A772E-EDCD-82EE-EED0-034FF74A2AC1}"/>
              </a:ext>
            </a:extLst>
          </p:cNvPr>
          <p:cNvPicPr>
            <a:picLocks noChangeAspect="1"/>
          </p:cNvPicPr>
          <p:nvPr/>
        </p:nvPicPr>
        <p:blipFill>
          <a:blip r:embed="rId8"/>
          <a:stretch>
            <a:fillRect/>
          </a:stretch>
        </p:blipFill>
        <p:spPr>
          <a:xfrm>
            <a:off x="4380976" y="1708202"/>
            <a:ext cx="1130893" cy="1411200"/>
          </a:xfrm>
          <a:prstGeom prst="rect">
            <a:avLst/>
          </a:prstGeom>
        </p:spPr>
      </p:pic>
      <p:sp>
        <p:nvSpPr>
          <p:cNvPr id="22" name="Text Box 14">
            <a:extLst>
              <a:ext uri="{FF2B5EF4-FFF2-40B4-BE49-F238E27FC236}">
                <a16:creationId xmlns:a16="http://schemas.microsoft.com/office/drawing/2014/main" id="{563840F7-9F88-CB9D-7758-1B1DF6FD2FB5}"/>
              </a:ext>
            </a:extLst>
          </p:cNvPr>
          <p:cNvSpPr txBox="1">
            <a:spLocks noChangeArrowheads="1"/>
          </p:cNvSpPr>
          <p:nvPr/>
        </p:nvSpPr>
        <p:spPr bwMode="auto">
          <a:xfrm>
            <a:off x="2245044" y="3085455"/>
            <a:ext cx="1873126" cy="7755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1006475" eaLnBrk="0" hangingPunct="0">
              <a:spcBef>
                <a:spcPct val="20000"/>
              </a:spcBef>
              <a:buChar char="•"/>
              <a:defRPr sz="3500">
                <a:solidFill>
                  <a:schemeClr val="tx1"/>
                </a:solidFill>
                <a:latin typeface="Arial" panose="020B0604020202020204" pitchFamily="34" charset="0"/>
                <a:cs typeface="Arial" panose="020B0604020202020204" pitchFamily="34" charset="0"/>
              </a:defRPr>
            </a:lvl1pPr>
            <a:lvl2pPr marL="742950" indent="-285750" defTabSz="1006475" eaLnBrk="0" hangingPunct="0">
              <a:spcBef>
                <a:spcPct val="20000"/>
              </a:spcBef>
              <a:buChar char="–"/>
              <a:defRPr sz="3100">
                <a:solidFill>
                  <a:schemeClr val="tx1"/>
                </a:solidFill>
                <a:latin typeface="Arial" panose="020B0604020202020204" pitchFamily="34" charset="0"/>
                <a:cs typeface="Arial" panose="020B0604020202020204" pitchFamily="34" charset="0"/>
              </a:defRPr>
            </a:lvl2pPr>
            <a:lvl3pPr marL="1143000" indent="-228600" defTabSz="1006475" eaLnBrk="0" hangingPunct="0">
              <a:spcBef>
                <a:spcPct val="20000"/>
              </a:spcBef>
              <a:buChar char="•"/>
              <a:defRPr sz="2600">
                <a:solidFill>
                  <a:schemeClr val="tx1"/>
                </a:solidFill>
                <a:latin typeface="Arial" panose="020B0604020202020204" pitchFamily="34" charset="0"/>
                <a:cs typeface="Arial" panose="020B0604020202020204" pitchFamily="34" charset="0"/>
              </a:defRPr>
            </a:lvl3pPr>
            <a:lvl4pPr marL="1600200" indent="-228600" defTabSz="1006475" eaLnBrk="0" hangingPunct="0">
              <a:spcBef>
                <a:spcPct val="20000"/>
              </a:spcBef>
              <a:buChar char="–"/>
              <a:defRPr sz="2200">
                <a:solidFill>
                  <a:schemeClr val="tx1"/>
                </a:solidFill>
                <a:latin typeface="Arial" panose="020B0604020202020204" pitchFamily="34" charset="0"/>
                <a:cs typeface="Arial" panose="020B0604020202020204" pitchFamily="34" charset="0"/>
              </a:defRPr>
            </a:lvl4pPr>
            <a:lvl5pPr marL="2057400" indent="-228600" defTabSz="1006475" eaLnBrk="0" hangingPunct="0">
              <a:spcBef>
                <a:spcPct val="20000"/>
              </a:spcBef>
              <a:buChar char="»"/>
              <a:defRPr sz="2200">
                <a:solidFill>
                  <a:schemeClr val="tx1"/>
                </a:solidFill>
                <a:latin typeface="Arial" panose="020B0604020202020204" pitchFamily="34" charset="0"/>
                <a:cs typeface="Arial" panose="020B0604020202020204" pitchFamily="34" charset="0"/>
              </a:defRPr>
            </a:lvl5pPr>
            <a:lvl6pPr marL="2514600" indent="-228600" defTabSz="1006475" eaLnBrk="0" fontAlgn="base" hangingPunct="0">
              <a:spcBef>
                <a:spcPct val="20000"/>
              </a:spcBef>
              <a:spcAft>
                <a:spcPct val="0"/>
              </a:spcAft>
              <a:buChar char="»"/>
              <a:defRPr sz="2200">
                <a:solidFill>
                  <a:schemeClr val="tx1"/>
                </a:solidFill>
                <a:latin typeface="Arial" panose="020B0604020202020204" pitchFamily="34" charset="0"/>
                <a:cs typeface="Arial" panose="020B0604020202020204" pitchFamily="34" charset="0"/>
              </a:defRPr>
            </a:lvl6pPr>
            <a:lvl7pPr marL="2971800" indent="-228600" defTabSz="1006475" eaLnBrk="0" fontAlgn="base" hangingPunct="0">
              <a:spcBef>
                <a:spcPct val="20000"/>
              </a:spcBef>
              <a:spcAft>
                <a:spcPct val="0"/>
              </a:spcAft>
              <a:buChar char="»"/>
              <a:defRPr sz="2200">
                <a:solidFill>
                  <a:schemeClr val="tx1"/>
                </a:solidFill>
                <a:latin typeface="Arial" panose="020B0604020202020204" pitchFamily="34" charset="0"/>
                <a:cs typeface="Arial" panose="020B0604020202020204" pitchFamily="34" charset="0"/>
              </a:defRPr>
            </a:lvl7pPr>
            <a:lvl8pPr marL="3429000" indent="-228600" defTabSz="1006475" eaLnBrk="0" fontAlgn="base" hangingPunct="0">
              <a:spcBef>
                <a:spcPct val="20000"/>
              </a:spcBef>
              <a:spcAft>
                <a:spcPct val="0"/>
              </a:spcAft>
              <a:buChar char="»"/>
              <a:defRPr sz="2200">
                <a:solidFill>
                  <a:schemeClr val="tx1"/>
                </a:solidFill>
                <a:latin typeface="Arial" panose="020B0604020202020204" pitchFamily="34" charset="0"/>
                <a:cs typeface="Arial" panose="020B0604020202020204" pitchFamily="34" charset="0"/>
              </a:defRPr>
            </a:lvl8pPr>
            <a:lvl9pPr marL="3886200" indent="-228600" defTabSz="1006475" eaLnBrk="0" fontAlgn="base" hangingPunct="0">
              <a:spcBef>
                <a:spcPct val="20000"/>
              </a:spcBef>
              <a:spcAft>
                <a:spcPct val="0"/>
              </a:spcAft>
              <a:buChar char="»"/>
              <a:defRPr sz="2200">
                <a:solidFill>
                  <a:schemeClr val="tx1"/>
                </a:solidFill>
                <a:latin typeface="Arial" panose="020B0604020202020204" pitchFamily="34" charset="0"/>
                <a:cs typeface="Arial" panose="020B0604020202020204" pitchFamily="34" charset="0"/>
              </a:defRPr>
            </a:lvl9pPr>
          </a:lstStyle>
          <a:p>
            <a:pPr algn="ctr" eaLnBrk="1" hangingPunct="1">
              <a:lnSpc>
                <a:spcPct val="90000"/>
              </a:lnSpc>
              <a:spcBef>
                <a:spcPct val="50000"/>
              </a:spcBef>
              <a:buFontTx/>
              <a:buNone/>
            </a:pPr>
            <a:r>
              <a:rPr lang="es-ES" sz="1200" dirty="0" err="1">
                <a:solidFill>
                  <a:srgbClr val="152F4E"/>
                </a:solidFill>
                <a:latin typeface="Open Sans"/>
                <a:ea typeface="Open Sans"/>
                <a:cs typeface="Open Sans"/>
              </a:rPr>
              <a:t>Zbigniew</a:t>
            </a:r>
            <a:r>
              <a:rPr lang="en-US" altLang="en-US" sz="1200" dirty="0">
                <a:solidFill>
                  <a:srgbClr val="152F4E"/>
                </a:solidFill>
                <a:latin typeface="Open Sans"/>
                <a:ea typeface="Open Sans"/>
                <a:cs typeface="Open Sans"/>
              </a:rPr>
              <a:t> </a:t>
            </a:r>
            <a:r>
              <a:rPr lang="es-ES" sz="1200" dirty="0" err="1">
                <a:solidFill>
                  <a:srgbClr val="152F4E"/>
                </a:solidFill>
                <a:latin typeface="Open Sans"/>
                <a:ea typeface="Open Sans"/>
                <a:cs typeface="Open Sans"/>
              </a:rPr>
              <a:t>Reszela</a:t>
            </a:r>
            <a:endParaRPr lang="en-US" altLang="en-US" sz="1200" dirty="0">
              <a:solidFill>
                <a:srgbClr val="152F4E"/>
              </a:solidFill>
              <a:latin typeface="Open Sans"/>
              <a:ea typeface="Open Sans"/>
              <a:cs typeface="Open Sans"/>
            </a:endParaRPr>
          </a:p>
          <a:p>
            <a:pPr algn="ctr" eaLnBrk="1" hangingPunct="1">
              <a:lnSpc>
                <a:spcPct val="90000"/>
              </a:lnSpc>
              <a:spcBef>
                <a:spcPct val="50000"/>
              </a:spcBef>
              <a:buFontTx/>
              <a:buNone/>
            </a:pPr>
            <a:r>
              <a:rPr lang="en-US" altLang="en-US" sz="1200" dirty="0">
                <a:solidFill>
                  <a:srgbClr val="152F4E"/>
                </a:solidFill>
                <a:latin typeface="Open Sans"/>
                <a:ea typeface="Open Sans"/>
                <a:cs typeface="Open Sans"/>
              </a:rPr>
              <a:t>Controls Section Head</a:t>
            </a:r>
          </a:p>
          <a:p>
            <a:pPr algn="ctr" eaLnBrk="1" hangingPunct="1">
              <a:lnSpc>
                <a:spcPct val="90000"/>
              </a:lnSpc>
              <a:spcBef>
                <a:spcPct val="50000"/>
              </a:spcBef>
              <a:buNone/>
            </a:pPr>
            <a:r>
              <a:rPr lang="en-US" altLang="en-US" sz="1200" dirty="0">
                <a:solidFill>
                  <a:srgbClr val="152F4E"/>
                </a:solidFill>
                <a:latin typeface="Open Sans"/>
                <a:ea typeface="Open Sans"/>
                <a:cs typeface="Open Sans"/>
              </a:rPr>
              <a:t>zreszela@cells.es</a:t>
            </a:r>
          </a:p>
        </p:txBody>
      </p:sp>
      <p:sp>
        <p:nvSpPr>
          <p:cNvPr id="23" name="Text Box 14">
            <a:extLst>
              <a:ext uri="{FF2B5EF4-FFF2-40B4-BE49-F238E27FC236}">
                <a16:creationId xmlns:a16="http://schemas.microsoft.com/office/drawing/2014/main" id="{0862F3B7-8B98-C18E-B6DA-676B13AFEA57}"/>
              </a:ext>
            </a:extLst>
          </p:cNvPr>
          <p:cNvSpPr txBox="1">
            <a:spLocks noChangeArrowheads="1"/>
          </p:cNvSpPr>
          <p:nvPr/>
        </p:nvSpPr>
        <p:spPr bwMode="auto">
          <a:xfrm>
            <a:off x="3934255" y="3082741"/>
            <a:ext cx="2015049" cy="7755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1006475" eaLnBrk="0" hangingPunct="0">
              <a:spcBef>
                <a:spcPct val="20000"/>
              </a:spcBef>
              <a:buChar char="•"/>
              <a:defRPr sz="3500">
                <a:solidFill>
                  <a:schemeClr val="tx1"/>
                </a:solidFill>
                <a:latin typeface="Arial" panose="020B0604020202020204" pitchFamily="34" charset="0"/>
                <a:cs typeface="Arial" panose="020B0604020202020204" pitchFamily="34" charset="0"/>
              </a:defRPr>
            </a:lvl1pPr>
            <a:lvl2pPr marL="742950" indent="-285750" defTabSz="1006475" eaLnBrk="0" hangingPunct="0">
              <a:spcBef>
                <a:spcPct val="20000"/>
              </a:spcBef>
              <a:buChar char="–"/>
              <a:defRPr sz="3100">
                <a:solidFill>
                  <a:schemeClr val="tx1"/>
                </a:solidFill>
                <a:latin typeface="Arial" panose="020B0604020202020204" pitchFamily="34" charset="0"/>
                <a:cs typeface="Arial" panose="020B0604020202020204" pitchFamily="34" charset="0"/>
              </a:defRPr>
            </a:lvl2pPr>
            <a:lvl3pPr marL="1143000" indent="-228600" defTabSz="1006475" eaLnBrk="0" hangingPunct="0">
              <a:spcBef>
                <a:spcPct val="20000"/>
              </a:spcBef>
              <a:buChar char="•"/>
              <a:defRPr sz="2600">
                <a:solidFill>
                  <a:schemeClr val="tx1"/>
                </a:solidFill>
                <a:latin typeface="Arial" panose="020B0604020202020204" pitchFamily="34" charset="0"/>
                <a:cs typeface="Arial" panose="020B0604020202020204" pitchFamily="34" charset="0"/>
              </a:defRPr>
            </a:lvl3pPr>
            <a:lvl4pPr marL="1600200" indent="-228600" defTabSz="1006475" eaLnBrk="0" hangingPunct="0">
              <a:spcBef>
                <a:spcPct val="20000"/>
              </a:spcBef>
              <a:buChar char="–"/>
              <a:defRPr sz="2200">
                <a:solidFill>
                  <a:schemeClr val="tx1"/>
                </a:solidFill>
                <a:latin typeface="Arial" panose="020B0604020202020204" pitchFamily="34" charset="0"/>
                <a:cs typeface="Arial" panose="020B0604020202020204" pitchFamily="34" charset="0"/>
              </a:defRPr>
            </a:lvl4pPr>
            <a:lvl5pPr marL="2057400" indent="-228600" defTabSz="1006475" eaLnBrk="0" hangingPunct="0">
              <a:spcBef>
                <a:spcPct val="20000"/>
              </a:spcBef>
              <a:buChar char="»"/>
              <a:defRPr sz="2200">
                <a:solidFill>
                  <a:schemeClr val="tx1"/>
                </a:solidFill>
                <a:latin typeface="Arial" panose="020B0604020202020204" pitchFamily="34" charset="0"/>
                <a:cs typeface="Arial" panose="020B0604020202020204" pitchFamily="34" charset="0"/>
              </a:defRPr>
            </a:lvl5pPr>
            <a:lvl6pPr marL="2514600" indent="-228600" defTabSz="1006475" eaLnBrk="0" fontAlgn="base" hangingPunct="0">
              <a:spcBef>
                <a:spcPct val="20000"/>
              </a:spcBef>
              <a:spcAft>
                <a:spcPct val="0"/>
              </a:spcAft>
              <a:buChar char="»"/>
              <a:defRPr sz="2200">
                <a:solidFill>
                  <a:schemeClr val="tx1"/>
                </a:solidFill>
                <a:latin typeface="Arial" panose="020B0604020202020204" pitchFamily="34" charset="0"/>
                <a:cs typeface="Arial" panose="020B0604020202020204" pitchFamily="34" charset="0"/>
              </a:defRPr>
            </a:lvl6pPr>
            <a:lvl7pPr marL="2971800" indent="-228600" defTabSz="1006475" eaLnBrk="0" fontAlgn="base" hangingPunct="0">
              <a:spcBef>
                <a:spcPct val="20000"/>
              </a:spcBef>
              <a:spcAft>
                <a:spcPct val="0"/>
              </a:spcAft>
              <a:buChar char="»"/>
              <a:defRPr sz="2200">
                <a:solidFill>
                  <a:schemeClr val="tx1"/>
                </a:solidFill>
                <a:latin typeface="Arial" panose="020B0604020202020204" pitchFamily="34" charset="0"/>
                <a:cs typeface="Arial" panose="020B0604020202020204" pitchFamily="34" charset="0"/>
              </a:defRPr>
            </a:lvl7pPr>
            <a:lvl8pPr marL="3429000" indent="-228600" defTabSz="1006475" eaLnBrk="0" fontAlgn="base" hangingPunct="0">
              <a:spcBef>
                <a:spcPct val="20000"/>
              </a:spcBef>
              <a:spcAft>
                <a:spcPct val="0"/>
              </a:spcAft>
              <a:buChar char="»"/>
              <a:defRPr sz="2200">
                <a:solidFill>
                  <a:schemeClr val="tx1"/>
                </a:solidFill>
                <a:latin typeface="Arial" panose="020B0604020202020204" pitchFamily="34" charset="0"/>
                <a:cs typeface="Arial" panose="020B0604020202020204" pitchFamily="34" charset="0"/>
              </a:defRPr>
            </a:lvl8pPr>
            <a:lvl9pPr marL="3886200" indent="-228600" defTabSz="1006475" eaLnBrk="0" fontAlgn="base" hangingPunct="0">
              <a:spcBef>
                <a:spcPct val="20000"/>
              </a:spcBef>
              <a:spcAft>
                <a:spcPct val="0"/>
              </a:spcAft>
              <a:buChar char="»"/>
              <a:defRPr sz="2200">
                <a:solidFill>
                  <a:schemeClr val="tx1"/>
                </a:solidFill>
                <a:latin typeface="Arial" panose="020B0604020202020204" pitchFamily="34" charset="0"/>
                <a:cs typeface="Arial" panose="020B0604020202020204" pitchFamily="34" charset="0"/>
              </a:defRPr>
            </a:lvl9pPr>
          </a:lstStyle>
          <a:p>
            <a:pPr algn="ctr" eaLnBrk="1" hangingPunct="1">
              <a:lnSpc>
                <a:spcPct val="90000"/>
              </a:lnSpc>
              <a:spcBef>
                <a:spcPct val="50000"/>
              </a:spcBef>
              <a:buFontTx/>
              <a:buNone/>
            </a:pPr>
            <a:r>
              <a:rPr lang="en-US" altLang="en-US" sz="1200" dirty="0" err="1">
                <a:solidFill>
                  <a:srgbClr val="152F4E"/>
                </a:solidFill>
                <a:latin typeface="Open Sans"/>
                <a:ea typeface="Open Sans"/>
                <a:cs typeface="Open Sans"/>
              </a:rPr>
              <a:t>Sergi</a:t>
            </a:r>
            <a:r>
              <a:rPr lang="en-US" altLang="en-US" sz="1200" dirty="0">
                <a:solidFill>
                  <a:srgbClr val="152F4E"/>
                </a:solidFill>
                <a:latin typeface="Open Sans"/>
                <a:ea typeface="Open Sans"/>
                <a:cs typeface="Open Sans"/>
              </a:rPr>
              <a:t> Rubio</a:t>
            </a:r>
          </a:p>
          <a:p>
            <a:pPr algn="ctr" eaLnBrk="1" hangingPunct="1">
              <a:lnSpc>
                <a:spcPct val="90000"/>
              </a:lnSpc>
              <a:spcBef>
                <a:spcPct val="50000"/>
              </a:spcBef>
              <a:buFontTx/>
              <a:buNone/>
            </a:pPr>
            <a:r>
              <a:rPr lang="en-US" altLang="en-US" sz="1200" dirty="0">
                <a:solidFill>
                  <a:srgbClr val="152F4E"/>
                </a:solidFill>
                <a:latin typeface="Open Sans"/>
                <a:ea typeface="Open Sans"/>
                <a:cs typeface="Open Sans"/>
              </a:rPr>
              <a:t>Controls, SW developer</a:t>
            </a:r>
          </a:p>
          <a:p>
            <a:pPr algn="ctr" eaLnBrk="1" hangingPunct="1">
              <a:lnSpc>
                <a:spcPct val="90000"/>
              </a:lnSpc>
              <a:spcBef>
                <a:spcPct val="50000"/>
              </a:spcBef>
              <a:buNone/>
            </a:pPr>
            <a:r>
              <a:rPr lang="en-US" altLang="en-US" sz="1200" dirty="0">
                <a:solidFill>
                  <a:srgbClr val="152F4E"/>
                </a:solidFill>
                <a:latin typeface="Open Sans"/>
                <a:ea typeface="Open Sans"/>
                <a:cs typeface="Open Sans"/>
              </a:rPr>
              <a:t>srubio@cells.es</a:t>
            </a:r>
          </a:p>
        </p:txBody>
      </p:sp>
      <p:sp>
        <p:nvSpPr>
          <p:cNvPr id="24" name="Text Box 14">
            <a:extLst>
              <a:ext uri="{FF2B5EF4-FFF2-40B4-BE49-F238E27FC236}">
                <a16:creationId xmlns:a16="http://schemas.microsoft.com/office/drawing/2014/main" id="{EE844B94-087D-4E46-128A-37E37F7AA317}"/>
              </a:ext>
            </a:extLst>
          </p:cNvPr>
          <p:cNvSpPr txBox="1">
            <a:spLocks noChangeArrowheads="1"/>
          </p:cNvSpPr>
          <p:nvPr/>
        </p:nvSpPr>
        <p:spPr bwMode="auto">
          <a:xfrm>
            <a:off x="5748482" y="3076116"/>
            <a:ext cx="2015049" cy="7755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1006475" eaLnBrk="0" hangingPunct="0">
              <a:spcBef>
                <a:spcPct val="20000"/>
              </a:spcBef>
              <a:buChar char="•"/>
              <a:defRPr sz="3500">
                <a:solidFill>
                  <a:schemeClr val="tx1"/>
                </a:solidFill>
                <a:latin typeface="Arial" panose="020B0604020202020204" pitchFamily="34" charset="0"/>
                <a:cs typeface="Arial" panose="020B0604020202020204" pitchFamily="34" charset="0"/>
              </a:defRPr>
            </a:lvl1pPr>
            <a:lvl2pPr marL="742950" indent="-285750" defTabSz="1006475" eaLnBrk="0" hangingPunct="0">
              <a:spcBef>
                <a:spcPct val="20000"/>
              </a:spcBef>
              <a:buChar char="–"/>
              <a:defRPr sz="3100">
                <a:solidFill>
                  <a:schemeClr val="tx1"/>
                </a:solidFill>
                <a:latin typeface="Arial" panose="020B0604020202020204" pitchFamily="34" charset="0"/>
                <a:cs typeface="Arial" panose="020B0604020202020204" pitchFamily="34" charset="0"/>
              </a:defRPr>
            </a:lvl2pPr>
            <a:lvl3pPr marL="1143000" indent="-228600" defTabSz="1006475" eaLnBrk="0" hangingPunct="0">
              <a:spcBef>
                <a:spcPct val="20000"/>
              </a:spcBef>
              <a:buChar char="•"/>
              <a:defRPr sz="2600">
                <a:solidFill>
                  <a:schemeClr val="tx1"/>
                </a:solidFill>
                <a:latin typeface="Arial" panose="020B0604020202020204" pitchFamily="34" charset="0"/>
                <a:cs typeface="Arial" panose="020B0604020202020204" pitchFamily="34" charset="0"/>
              </a:defRPr>
            </a:lvl3pPr>
            <a:lvl4pPr marL="1600200" indent="-228600" defTabSz="1006475" eaLnBrk="0" hangingPunct="0">
              <a:spcBef>
                <a:spcPct val="20000"/>
              </a:spcBef>
              <a:buChar char="–"/>
              <a:defRPr sz="2200">
                <a:solidFill>
                  <a:schemeClr val="tx1"/>
                </a:solidFill>
                <a:latin typeface="Arial" panose="020B0604020202020204" pitchFamily="34" charset="0"/>
                <a:cs typeface="Arial" panose="020B0604020202020204" pitchFamily="34" charset="0"/>
              </a:defRPr>
            </a:lvl4pPr>
            <a:lvl5pPr marL="2057400" indent="-228600" defTabSz="1006475" eaLnBrk="0" hangingPunct="0">
              <a:spcBef>
                <a:spcPct val="20000"/>
              </a:spcBef>
              <a:buChar char="»"/>
              <a:defRPr sz="2200">
                <a:solidFill>
                  <a:schemeClr val="tx1"/>
                </a:solidFill>
                <a:latin typeface="Arial" panose="020B0604020202020204" pitchFamily="34" charset="0"/>
                <a:cs typeface="Arial" panose="020B0604020202020204" pitchFamily="34" charset="0"/>
              </a:defRPr>
            </a:lvl5pPr>
            <a:lvl6pPr marL="2514600" indent="-228600" defTabSz="1006475" eaLnBrk="0" fontAlgn="base" hangingPunct="0">
              <a:spcBef>
                <a:spcPct val="20000"/>
              </a:spcBef>
              <a:spcAft>
                <a:spcPct val="0"/>
              </a:spcAft>
              <a:buChar char="»"/>
              <a:defRPr sz="2200">
                <a:solidFill>
                  <a:schemeClr val="tx1"/>
                </a:solidFill>
                <a:latin typeface="Arial" panose="020B0604020202020204" pitchFamily="34" charset="0"/>
                <a:cs typeface="Arial" panose="020B0604020202020204" pitchFamily="34" charset="0"/>
              </a:defRPr>
            </a:lvl6pPr>
            <a:lvl7pPr marL="2971800" indent="-228600" defTabSz="1006475" eaLnBrk="0" fontAlgn="base" hangingPunct="0">
              <a:spcBef>
                <a:spcPct val="20000"/>
              </a:spcBef>
              <a:spcAft>
                <a:spcPct val="0"/>
              </a:spcAft>
              <a:buChar char="»"/>
              <a:defRPr sz="2200">
                <a:solidFill>
                  <a:schemeClr val="tx1"/>
                </a:solidFill>
                <a:latin typeface="Arial" panose="020B0604020202020204" pitchFamily="34" charset="0"/>
                <a:cs typeface="Arial" panose="020B0604020202020204" pitchFamily="34" charset="0"/>
              </a:defRPr>
            </a:lvl7pPr>
            <a:lvl8pPr marL="3429000" indent="-228600" defTabSz="1006475" eaLnBrk="0" fontAlgn="base" hangingPunct="0">
              <a:spcBef>
                <a:spcPct val="20000"/>
              </a:spcBef>
              <a:spcAft>
                <a:spcPct val="0"/>
              </a:spcAft>
              <a:buChar char="»"/>
              <a:defRPr sz="2200">
                <a:solidFill>
                  <a:schemeClr val="tx1"/>
                </a:solidFill>
                <a:latin typeface="Arial" panose="020B0604020202020204" pitchFamily="34" charset="0"/>
                <a:cs typeface="Arial" panose="020B0604020202020204" pitchFamily="34" charset="0"/>
              </a:defRPr>
            </a:lvl8pPr>
            <a:lvl9pPr marL="3886200" indent="-228600" defTabSz="1006475" eaLnBrk="0" fontAlgn="base" hangingPunct="0">
              <a:spcBef>
                <a:spcPct val="20000"/>
              </a:spcBef>
              <a:spcAft>
                <a:spcPct val="0"/>
              </a:spcAft>
              <a:buChar char="»"/>
              <a:defRPr sz="2200">
                <a:solidFill>
                  <a:schemeClr val="tx1"/>
                </a:solidFill>
                <a:latin typeface="Arial" panose="020B0604020202020204" pitchFamily="34" charset="0"/>
                <a:cs typeface="Arial" panose="020B0604020202020204" pitchFamily="34" charset="0"/>
              </a:defRPr>
            </a:lvl9pPr>
          </a:lstStyle>
          <a:p>
            <a:pPr algn="ctr" eaLnBrk="1" hangingPunct="1">
              <a:lnSpc>
                <a:spcPct val="90000"/>
              </a:lnSpc>
              <a:spcBef>
                <a:spcPct val="50000"/>
              </a:spcBef>
              <a:buNone/>
            </a:pPr>
            <a:r>
              <a:rPr lang="es-ES" sz="1200" dirty="0">
                <a:solidFill>
                  <a:srgbClr val="152F4E"/>
                </a:solidFill>
                <a:latin typeface="Open Sans"/>
                <a:ea typeface="Open Sans"/>
                <a:cs typeface="Open Sans"/>
              </a:rPr>
              <a:t>Emilio José Morales</a:t>
            </a:r>
          </a:p>
          <a:p>
            <a:pPr algn="ctr" eaLnBrk="1" hangingPunct="1">
              <a:lnSpc>
                <a:spcPct val="90000"/>
              </a:lnSpc>
              <a:spcBef>
                <a:spcPct val="50000"/>
              </a:spcBef>
              <a:buFontTx/>
              <a:buNone/>
            </a:pPr>
            <a:r>
              <a:rPr lang="en-US" altLang="en-US" sz="1200" dirty="0">
                <a:solidFill>
                  <a:srgbClr val="152F4E"/>
                </a:solidFill>
                <a:latin typeface="Open Sans"/>
                <a:ea typeface="Open Sans"/>
                <a:cs typeface="Open Sans"/>
              </a:rPr>
              <a:t>Controls, SW developer</a:t>
            </a:r>
          </a:p>
          <a:p>
            <a:pPr algn="ctr" eaLnBrk="1" hangingPunct="1">
              <a:lnSpc>
                <a:spcPct val="90000"/>
              </a:lnSpc>
              <a:spcBef>
                <a:spcPct val="50000"/>
              </a:spcBef>
              <a:buNone/>
            </a:pPr>
            <a:r>
              <a:rPr lang="en-US" altLang="en-US" sz="1200" dirty="0">
                <a:solidFill>
                  <a:srgbClr val="152F4E"/>
                </a:solidFill>
                <a:latin typeface="Open Sans"/>
                <a:ea typeface="Open Sans"/>
                <a:cs typeface="Open Sans"/>
              </a:rPr>
              <a:t>emorales@cells.es</a:t>
            </a:r>
          </a:p>
        </p:txBody>
      </p:sp>
      <p:sp>
        <p:nvSpPr>
          <p:cNvPr id="25" name="Text Box 14">
            <a:extLst>
              <a:ext uri="{FF2B5EF4-FFF2-40B4-BE49-F238E27FC236}">
                <a16:creationId xmlns:a16="http://schemas.microsoft.com/office/drawing/2014/main" id="{AC07412C-813C-0D49-79D2-CDF34C47846E}"/>
              </a:ext>
            </a:extLst>
          </p:cNvPr>
          <p:cNvSpPr txBox="1">
            <a:spLocks noChangeArrowheads="1"/>
          </p:cNvSpPr>
          <p:nvPr/>
        </p:nvSpPr>
        <p:spPr bwMode="auto">
          <a:xfrm>
            <a:off x="7553423" y="3076115"/>
            <a:ext cx="2015049" cy="7755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1006475" eaLnBrk="0" hangingPunct="0">
              <a:spcBef>
                <a:spcPct val="20000"/>
              </a:spcBef>
              <a:buChar char="•"/>
              <a:defRPr sz="3500">
                <a:solidFill>
                  <a:schemeClr val="tx1"/>
                </a:solidFill>
                <a:latin typeface="Arial" panose="020B0604020202020204" pitchFamily="34" charset="0"/>
                <a:cs typeface="Arial" panose="020B0604020202020204" pitchFamily="34" charset="0"/>
              </a:defRPr>
            </a:lvl1pPr>
            <a:lvl2pPr marL="742950" indent="-285750" defTabSz="1006475" eaLnBrk="0" hangingPunct="0">
              <a:spcBef>
                <a:spcPct val="20000"/>
              </a:spcBef>
              <a:buChar char="–"/>
              <a:defRPr sz="3100">
                <a:solidFill>
                  <a:schemeClr val="tx1"/>
                </a:solidFill>
                <a:latin typeface="Arial" panose="020B0604020202020204" pitchFamily="34" charset="0"/>
                <a:cs typeface="Arial" panose="020B0604020202020204" pitchFamily="34" charset="0"/>
              </a:defRPr>
            </a:lvl2pPr>
            <a:lvl3pPr marL="1143000" indent="-228600" defTabSz="1006475" eaLnBrk="0" hangingPunct="0">
              <a:spcBef>
                <a:spcPct val="20000"/>
              </a:spcBef>
              <a:buChar char="•"/>
              <a:defRPr sz="2600">
                <a:solidFill>
                  <a:schemeClr val="tx1"/>
                </a:solidFill>
                <a:latin typeface="Arial" panose="020B0604020202020204" pitchFamily="34" charset="0"/>
                <a:cs typeface="Arial" panose="020B0604020202020204" pitchFamily="34" charset="0"/>
              </a:defRPr>
            </a:lvl3pPr>
            <a:lvl4pPr marL="1600200" indent="-228600" defTabSz="1006475" eaLnBrk="0" hangingPunct="0">
              <a:spcBef>
                <a:spcPct val="20000"/>
              </a:spcBef>
              <a:buChar char="–"/>
              <a:defRPr sz="2200">
                <a:solidFill>
                  <a:schemeClr val="tx1"/>
                </a:solidFill>
                <a:latin typeface="Arial" panose="020B0604020202020204" pitchFamily="34" charset="0"/>
                <a:cs typeface="Arial" panose="020B0604020202020204" pitchFamily="34" charset="0"/>
              </a:defRPr>
            </a:lvl4pPr>
            <a:lvl5pPr marL="2057400" indent="-228600" defTabSz="1006475" eaLnBrk="0" hangingPunct="0">
              <a:spcBef>
                <a:spcPct val="20000"/>
              </a:spcBef>
              <a:buChar char="»"/>
              <a:defRPr sz="2200">
                <a:solidFill>
                  <a:schemeClr val="tx1"/>
                </a:solidFill>
                <a:latin typeface="Arial" panose="020B0604020202020204" pitchFamily="34" charset="0"/>
                <a:cs typeface="Arial" panose="020B0604020202020204" pitchFamily="34" charset="0"/>
              </a:defRPr>
            </a:lvl5pPr>
            <a:lvl6pPr marL="2514600" indent="-228600" defTabSz="1006475" eaLnBrk="0" fontAlgn="base" hangingPunct="0">
              <a:spcBef>
                <a:spcPct val="20000"/>
              </a:spcBef>
              <a:spcAft>
                <a:spcPct val="0"/>
              </a:spcAft>
              <a:buChar char="»"/>
              <a:defRPr sz="2200">
                <a:solidFill>
                  <a:schemeClr val="tx1"/>
                </a:solidFill>
                <a:latin typeface="Arial" panose="020B0604020202020204" pitchFamily="34" charset="0"/>
                <a:cs typeface="Arial" panose="020B0604020202020204" pitchFamily="34" charset="0"/>
              </a:defRPr>
            </a:lvl6pPr>
            <a:lvl7pPr marL="2971800" indent="-228600" defTabSz="1006475" eaLnBrk="0" fontAlgn="base" hangingPunct="0">
              <a:spcBef>
                <a:spcPct val="20000"/>
              </a:spcBef>
              <a:spcAft>
                <a:spcPct val="0"/>
              </a:spcAft>
              <a:buChar char="»"/>
              <a:defRPr sz="2200">
                <a:solidFill>
                  <a:schemeClr val="tx1"/>
                </a:solidFill>
                <a:latin typeface="Arial" panose="020B0604020202020204" pitchFamily="34" charset="0"/>
                <a:cs typeface="Arial" panose="020B0604020202020204" pitchFamily="34" charset="0"/>
              </a:defRPr>
            </a:lvl7pPr>
            <a:lvl8pPr marL="3429000" indent="-228600" defTabSz="1006475" eaLnBrk="0" fontAlgn="base" hangingPunct="0">
              <a:spcBef>
                <a:spcPct val="20000"/>
              </a:spcBef>
              <a:spcAft>
                <a:spcPct val="0"/>
              </a:spcAft>
              <a:buChar char="»"/>
              <a:defRPr sz="2200">
                <a:solidFill>
                  <a:schemeClr val="tx1"/>
                </a:solidFill>
                <a:latin typeface="Arial" panose="020B0604020202020204" pitchFamily="34" charset="0"/>
                <a:cs typeface="Arial" panose="020B0604020202020204" pitchFamily="34" charset="0"/>
              </a:defRPr>
            </a:lvl8pPr>
            <a:lvl9pPr marL="3886200" indent="-228600" defTabSz="1006475" eaLnBrk="0" fontAlgn="base" hangingPunct="0">
              <a:spcBef>
                <a:spcPct val="20000"/>
              </a:spcBef>
              <a:spcAft>
                <a:spcPct val="0"/>
              </a:spcAft>
              <a:buChar char="»"/>
              <a:defRPr sz="2200">
                <a:solidFill>
                  <a:schemeClr val="tx1"/>
                </a:solidFill>
                <a:latin typeface="Arial" panose="020B0604020202020204" pitchFamily="34" charset="0"/>
                <a:cs typeface="Arial" panose="020B0604020202020204" pitchFamily="34" charset="0"/>
              </a:defRPr>
            </a:lvl9pPr>
          </a:lstStyle>
          <a:p>
            <a:pPr algn="ctr" eaLnBrk="1" hangingPunct="1">
              <a:lnSpc>
                <a:spcPct val="90000"/>
              </a:lnSpc>
              <a:spcBef>
                <a:spcPct val="50000"/>
              </a:spcBef>
              <a:buNone/>
            </a:pPr>
            <a:r>
              <a:rPr lang="es-ES" sz="1200" dirty="0" err="1">
                <a:solidFill>
                  <a:srgbClr val="152F4E"/>
                </a:solidFill>
                <a:latin typeface="Open Sans"/>
                <a:ea typeface="Open Sans"/>
                <a:cs typeface="Open Sans"/>
              </a:rPr>
              <a:t>Jose</a:t>
            </a:r>
            <a:r>
              <a:rPr lang="es-ES" sz="1200" dirty="0">
                <a:solidFill>
                  <a:srgbClr val="152F4E"/>
                </a:solidFill>
                <a:latin typeface="Open Sans"/>
                <a:ea typeface="Open Sans"/>
                <a:cs typeface="Open Sans"/>
              </a:rPr>
              <a:t> Ramos</a:t>
            </a:r>
          </a:p>
          <a:p>
            <a:pPr algn="ctr" eaLnBrk="1" hangingPunct="1">
              <a:lnSpc>
                <a:spcPct val="90000"/>
              </a:lnSpc>
              <a:spcBef>
                <a:spcPct val="50000"/>
              </a:spcBef>
              <a:buFontTx/>
              <a:buNone/>
            </a:pPr>
            <a:r>
              <a:rPr lang="en-US" altLang="en-US" sz="1200" dirty="0">
                <a:solidFill>
                  <a:srgbClr val="152F4E"/>
                </a:solidFill>
                <a:latin typeface="Open Sans"/>
                <a:ea typeface="Open Sans"/>
                <a:cs typeface="Open Sans"/>
              </a:rPr>
              <a:t>Controls, SW developer</a:t>
            </a:r>
          </a:p>
          <a:p>
            <a:pPr algn="ctr" eaLnBrk="1" hangingPunct="1">
              <a:lnSpc>
                <a:spcPct val="90000"/>
              </a:lnSpc>
              <a:spcBef>
                <a:spcPct val="50000"/>
              </a:spcBef>
              <a:buNone/>
            </a:pPr>
            <a:r>
              <a:rPr lang="en-US" altLang="en-US" sz="1200" dirty="0">
                <a:solidFill>
                  <a:srgbClr val="152F4E"/>
                </a:solidFill>
                <a:latin typeface="Open Sans"/>
                <a:ea typeface="Open Sans"/>
                <a:cs typeface="Open Sans"/>
              </a:rPr>
              <a:t>jramos@cells.es</a:t>
            </a:r>
          </a:p>
        </p:txBody>
      </p:sp>
      <p:sp>
        <p:nvSpPr>
          <p:cNvPr id="28" name="Text Box 14">
            <a:extLst>
              <a:ext uri="{FF2B5EF4-FFF2-40B4-BE49-F238E27FC236}">
                <a16:creationId xmlns:a16="http://schemas.microsoft.com/office/drawing/2014/main" id="{A3BA1197-CC69-1575-8F10-3906CD4B5222}"/>
              </a:ext>
            </a:extLst>
          </p:cNvPr>
          <p:cNvSpPr txBox="1">
            <a:spLocks noChangeArrowheads="1"/>
          </p:cNvSpPr>
          <p:nvPr/>
        </p:nvSpPr>
        <p:spPr bwMode="auto">
          <a:xfrm>
            <a:off x="2047586" y="5563005"/>
            <a:ext cx="2047335" cy="7755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defTabSz="1006475" eaLnBrk="0" hangingPunct="0">
              <a:spcBef>
                <a:spcPct val="20000"/>
              </a:spcBef>
              <a:buChar char="•"/>
              <a:defRPr sz="3500">
                <a:solidFill>
                  <a:schemeClr val="tx1"/>
                </a:solidFill>
                <a:latin typeface="Arial" panose="020B0604020202020204" pitchFamily="34" charset="0"/>
                <a:cs typeface="Arial" panose="020B0604020202020204" pitchFamily="34" charset="0"/>
              </a:defRPr>
            </a:lvl1pPr>
            <a:lvl2pPr marL="742950" indent="-285750" defTabSz="1006475" eaLnBrk="0" hangingPunct="0">
              <a:spcBef>
                <a:spcPct val="20000"/>
              </a:spcBef>
              <a:buChar char="–"/>
              <a:defRPr sz="3100">
                <a:solidFill>
                  <a:schemeClr val="tx1"/>
                </a:solidFill>
                <a:latin typeface="Arial" panose="020B0604020202020204" pitchFamily="34" charset="0"/>
                <a:cs typeface="Arial" panose="020B0604020202020204" pitchFamily="34" charset="0"/>
              </a:defRPr>
            </a:lvl2pPr>
            <a:lvl3pPr marL="1143000" indent="-228600" defTabSz="1006475" eaLnBrk="0" hangingPunct="0">
              <a:spcBef>
                <a:spcPct val="20000"/>
              </a:spcBef>
              <a:buChar char="•"/>
              <a:defRPr sz="2600">
                <a:solidFill>
                  <a:schemeClr val="tx1"/>
                </a:solidFill>
                <a:latin typeface="Arial" panose="020B0604020202020204" pitchFamily="34" charset="0"/>
                <a:cs typeface="Arial" panose="020B0604020202020204" pitchFamily="34" charset="0"/>
              </a:defRPr>
            </a:lvl3pPr>
            <a:lvl4pPr marL="1600200" indent="-228600" defTabSz="1006475" eaLnBrk="0" hangingPunct="0">
              <a:spcBef>
                <a:spcPct val="20000"/>
              </a:spcBef>
              <a:buChar char="–"/>
              <a:defRPr sz="2200">
                <a:solidFill>
                  <a:schemeClr val="tx1"/>
                </a:solidFill>
                <a:latin typeface="Arial" panose="020B0604020202020204" pitchFamily="34" charset="0"/>
                <a:cs typeface="Arial" panose="020B0604020202020204" pitchFamily="34" charset="0"/>
              </a:defRPr>
            </a:lvl4pPr>
            <a:lvl5pPr marL="2057400" indent="-228600" defTabSz="1006475" eaLnBrk="0" hangingPunct="0">
              <a:spcBef>
                <a:spcPct val="20000"/>
              </a:spcBef>
              <a:buChar char="»"/>
              <a:defRPr sz="2200">
                <a:solidFill>
                  <a:schemeClr val="tx1"/>
                </a:solidFill>
                <a:latin typeface="Arial" panose="020B0604020202020204" pitchFamily="34" charset="0"/>
                <a:cs typeface="Arial" panose="020B0604020202020204" pitchFamily="34" charset="0"/>
              </a:defRPr>
            </a:lvl5pPr>
            <a:lvl6pPr marL="2514600" indent="-228600" defTabSz="1006475" eaLnBrk="0" fontAlgn="base" hangingPunct="0">
              <a:spcBef>
                <a:spcPct val="20000"/>
              </a:spcBef>
              <a:spcAft>
                <a:spcPct val="0"/>
              </a:spcAft>
              <a:buChar char="»"/>
              <a:defRPr sz="2200">
                <a:solidFill>
                  <a:schemeClr val="tx1"/>
                </a:solidFill>
                <a:latin typeface="Arial" panose="020B0604020202020204" pitchFamily="34" charset="0"/>
                <a:cs typeface="Arial" panose="020B0604020202020204" pitchFamily="34" charset="0"/>
              </a:defRPr>
            </a:lvl6pPr>
            <a:lvl7pPr marL="2971800" indent="-228600" defTabSz="1006475" eaLnBrk="0" fontAlgn="base" hangingPunct="0">
              <a:spcBef>
                <a:spcPct val="20000"/>
              </a:spcBef>
              <a:spcAft>
                <a:spcPct val="0"/>
              </a:spcAft>
              <a:buChar char="»"/>
              <a:defRPr sz="2200">
                <a:solidFill>
                  <a:schemeClr val="tx1"/>
                </a:solidFill>
                <a:latin typeface="Arial" panose="020B0604020202020204" pitchFamily="34" charset="0"/>
                <a:cs typeface="Arial" panose="020B0604020202020204" pitchFamily="34" charset="0"/>
              </a:defRPr>
            </a:lvl7pPr>
            <a:lvl8pPr marL="3429000" indent="-228600" defTabSz="1006475" eaLnBrk="0" fontAlgn="base" hangingPunct="0">
              <a:spcBef>
                <a:spcPct val="20000"/>
              </a:spcBef>
              <a:spcAft>
                <a:spcPct val="0"/>
              </a:spcAft>
              <a:buChar char="»"/>
              <a:defRPr sz="2200">
                <a:solidFill>
                  <a:schemeClr val="tx1"/>
                </a:solidFill>
                <a:latin typeface="Arial" panose="020B0604020202020204" pitchFamily="34" charset="0"/>
                <a:cs typeface="Arial" panose="020B0604020202020204" pitchFamily="34" charset="0"/>
              </a:defRPr>
            </a:lvl8pPr>
            <a:lvl9pPr marL="3886200" indent="-228600" defTabSz="1006475" eaLnBrk="0" fontAlgn="base" hangingPunct="0">
              <a:spcBef>
                <a:spcPct val="20000"/>
              </a:spcBef>
              <a:spcAft>
                <a:spcPct val="0"/>
              </a:spcAft>
              <a:buChar char="»"/>
              <a:defRPr sz="2200">
                <a:solidFill>
                  <a:schemeClr val="tx1"/>
                </a:solidFill>
                <a:latin typeface="Arial" panose="020B0604020202020204" pitchFamily="34" charset="0"/>
                <a:cs typeface="Arial" panose="020B0604020202020204" pitchFamily="34" charset="0"/>
              </a:defRPr>
            </a:lvl9pPr>
          </a:lstStyle>
          <a:p>
            <a:pPr algn="ctr" eaLnBrk="1" hangingPunct="1">
              <a:lnSpc>
                <a:spcPct val="90000"/>
              </a:lnSpc>
              <a:spcBef>
                <a:spcPct val="50000"/>
              </a:spcBef>
              <a:buFontTx/>
              <a:buNone/>
            </a:pPr>
            <a:r>
              <a:rPr lang="es-ES" altLang="en-US" sz="1200" dirty="0">
                <a:solidFill>
                  <a:srgbClr val="152F4E"/>
                </a:solidFill>
                <a:latin typeface="Open Sans"/>
                <a:ea typeface="Open Sans"/>
                <a:cs typeface="Open Sans"/>
              </a:rPr>
              <a:t>Jorge Villanueva</a:t>
            </a:r>
            <a:endParaRPr lang="es-ES_tradnl" altLang="en-US" sz="1200" dirty="0">
              <a:solidFill>
                <a:srgbClr val="152F4E"/>
              </a:solidFill>
              <a:latin typeface="Open Sans"/>
              <a:ea typeface="Open Sans"/>
              <a:cs typeface="Open Sans"/>
            </a:endParaRPr>
          </a:p>
          <a:p>
            <a:pPr algn="ctr" eaLnBrk="1" hangingPunct="1">
              <a:lnSpc>
                <a:spcPct val="90000"/>
              </a:lnSpc>
              <a:spcBef>
                <a:spcPct val="50000"/>
              </a:spcBef>
              <a:buFontTx/>
              <a:buNone/>
            </a:pPr>
            <a:r>
              <a:rPr lang="en-US" altLang="en-US" sz="1200" dirty="0">
                <a:solidFill>
                  <a:srgbClr val="152F4E"/>
                </a:solidFill>
                <a:latin typeface="Open Sans"/>
                <a:ea typeface="Open Sans"/>
                <a:cs typeface="Open Sans"/>
              </a:rPr>
              <a:t>Controls, PLC SW &amp; HW</a:t>
            </a:r>
          </a:p>
          <a:p>
            <a:pPr algn="ctr" eaLnBrk="1" hangingPunct="1">
              <a:lnSpc>
                <a:spcPct val="90000"/>
              </a:lnSpc>
              <a:spcBef>
                <a:spcPct val="50000"/>
              </a:spcBef>
              <a:buFontTx/>
              <a:buNone/>
            </a:pPr>
            <a:r>
              <a:rPr lang="en-US" altLang="en-US" sz="1200" dirty="0">
                <a:solidFill>
                  <a:srgbClr val="152F4E"/>
                </a:solidFill>
                <a:latin typeface="Open Sans"/>
                <a:ea typeface="Open Sans"/>
                <a:cs typeface="Open Sans"/>
              </a:rPr>
              <a:t>jvillanueva@cells.es</a:t>
            </a:r>
          </a:p>
        </p:txBody>
      </p:sp>
      <p:sp>
        <p:nvSpPr>
          <p:cNvPr id="31" name="Text Box 14">
            <a:extLst>
              <a:ext uri="{FF2B5EF4-FFF2-40B4-BE49-F238E27FC236}">
                <a16:creationId xmlns:a16="http://schemas.microsoft.com/office/drawing/2014/main" id="{802476E8-0601-737D-184F-BA8A07D8DC02}"/>
              </a:ext>
            </a:extLst>
          </p:cNvPr>
          <p:cNvSpPr txBox="1">
            <a:spLocks noChangeArrowheads="1"/>
          </p:cNvSpPr>
          <p:nvPr/>
        </p:nvSpPr>
        <p:spPr bwMode="auto">
          <a:xfrm>
            <a:off x="3941327" y="5564331"/>
            <a:ext cx="2047335" cy="7755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defTabSz="1006475" eaLnBrk="0" hangingPunct="0">
              <a:spcBef>
                <a:spcPct val="20000"/>
              </a:spcBef>
              <a:buChar char="•"/>
              <a:defRPr sz="3500">
                <a:solidFill>
                  <a:schemeClr val="tx1"/>
                </a:solidFill>
                <a:latin typeface="Arial" panose="020B0604020202020204" pitchFamily="34" charset="0"/>
                <a:cs typeface="Arial" panose="020B0604020202020204" pitchFamily="34" charset="0"/>
              </a:defRPr>
            </a:lvl1pPr>
            <a:lvl2pPr marL="742950" indent="-285750" defTabSz="1006475" eaLnBrk="0" hangingPunct="0">
              <a:spcBef>
                <a:spcPct val="20000"/>
              </a:spcBef>
              <a:buChar char="–"/>
              <a:defRPr sz="3100">
                <a:solidFill>
                  <a:schemeClr val="tx1"/>
                </a:solidFill>
                <a:latin typeface="Arial" panose="020B0604020202020204" pitchFamily="34" charset="0"/>
                <a:cs typeface="Arial" panose="020B0604020202020204" pitchFamily="34" charset="0"/>
              </a:defRPr>
            </a:lvl2pPr>
            <a:lvl3pPr marL="1143000" indent="-228600" defTabSz="1006475" eaLnBrk="0" hangingPunct="0">
              <a:spcBef>
                <a:spcPct val="20000"/>
              </a:spcBef>
              <a:buChar char="•"/>
              <a:defRPr sz="2600">
                <a:solidFill>
                  <a:schemeClr val="tx1"/>
                </a:solidFill>
                <a:latin typeface="Arial" panose="020B0604020202020204" pitchFamily="34" charset="0"/>
                <a:cs typeface="Arial" panose="020B0604020202020204" pitchFamily="34" charset="0"/>
              </a:defRPr>
            </a:lvl3pPr>
            <a:lvl4pPr marL="1600200" indent="-228600" defTabSz="1006475" eaLnBrk="0" hangingPunct="0">
              <a:spcBef>
                <a:spcPct val="20000"/>
              </a:spcBef>
              <a:buChar char="–"/>
              <a:defRPr sz="2200">
                <a:solidFill>
                  <a:schemeClr val="tx1"/>
                </a:solidFill>
                <a:latin typeface="Arial" panose="020B0604020202020204" pitchFamily="34" charset="0"/>
                <a:cs typeface="Arial" panose="020B0604020202020204" pitchFamily="34" charset="0"/>
              </a:defRPr>
            </a:lvl4pPr>
            <a:lvl5pPr marL="2057400" indent="-228600" defTabSz="1006475" eaLnBrk="0" hangingPunct="0">
              <a:spcBef>
                <a:spcPct val="20000"/>
              </a:spcBef>
              <a:buChar char="»"/>
              <a:defRPr sz="2200">
                <a:solidFill>
                  <a:schemeClr val="tx1"/>
                </a:solidFill>
                <a:latin typeface="Arial" panose="020B0604020202020204" pitchFamily="34" charset="0"/>
                <a:cs typeface="Arial" panose="020B0604020202020204" pitchFamily="34" charset="0"/>
              </a:defRPr>
            </a:lvl5pPr>
            <a:lvl6pPr marL="2514600" indent="-228600" defTabSz="1006475" eaLnBrk="0" fontAlgn="base" hangingPunct="0">
              <a:spcBef>
                <a:spcPct val="20000"/>
              </a:spcBef>
              <a:spcAft>
                <a:spcPct val="0"/>
              </a:spcAft>
              <a:buChar char="»"/>
              <a:defRPr sz="2200">
                <a:solidFill>
                  <a:schemeClr val="tx1"/>
                </a:solidFill>
                <a:latin typeface="Arial" panose="020B0604020202020204" pitchFamily="34" charset="0"/>
                <a:cs typeface="Arial" panose="020B0604020202020204" pitchFamily="34" charset="0"/>
              </a:defRPr>
            </a:lvl6pPr>
            <a:lvl7pPr marL="2971800" indent="-228600" defTabSz="1006475" eaLnBrk="0" fontAlgn="base" hangingPunct="0">
              <a:spcBef>
                <a:spcPct val="20000"/>
              </a:spcBef>
              <a:spcAft>
                <a:spcPct val="0"/>
              </a:spcAft>
              <a:buChar char="»"/>
              <a:defRPr sz="2200">
                <a:solidFill>
                  <a:schemeClr val="tx1"/>
                </a:solidFill>
                <a:latin typeface="Arial" panose="020B0604020202020204" pitchFamily="34" charset="0"/>
                <a:cs typeface="Arial" panose="020B0604020202020204" pitchFamily="34" charset="0"/>
              </a:defRPr>
            </a:lvl7pPr>
            <a:lvl8pPr marL="3429000" indent="-228600" defTabSz="1006475" eaLnBrk="0" fontAlgn="base" hangingPunct="0">
              <a:spcBef>
                <a:spcPct val="20000"/>
              </a:spcBef>
              <a:spcAft>
                <a:spcPct val="0"/>
              </a:spcAft>
              <a:buChar char="»"/>
              <a:defRPr sz="2200">
                <a:solidFill>
                  <a:schemeClr val="tx1"/>
                </a:solidFill>
                <a:latin typeface="Arial" panose="020B0604020202020204" pitchFamily="34" charset="0"/>
                <a:cs typeface="Arial" panose="020B0604020202020204" pitchFamily="34" charset="0"/>
              </a:defRPr>
            </a:lvl8pPr>
            <a:lvl9pPr marL="3886200" indent="-228600" defTabSz="1006475" eaLnBrk="0" fontAlgn="base" hangingPunct="0">
              <a:spcBef>
                <a:spcPct val="20000"/>
              </a:spcBef>
              <a:spcAft>
                <a:spcPct val="0"/>
              </a:spcAft>
              <a:buChar char="»"/>
              <a:defRPr sz="2200">
                <a:solidFill>
                  <a:schemeClr val="tx1"/>
                </a:solidFill>
                <a:latin typeface="Arial" panose="020B0604020202020204" pitchFamily="34" charset="0"/>
                <a:cs typeface="Arial" panose="020B0604020202020204" pitchFamily="34" charset="0"/>
              </a:defRPr>
            </a:lvl9pPr>
          </a:lstStyle>
          <a:p>
            <a:pPr algn="ctr" eaLnBrk="1" hangingPunct="1">
              <a:lnSpc>
                <a:spcPct val="90000"/>
              </a:lnSpc>
              <a:spcBef>
                <a:spcPct val="50000"/>
              </a:spcBef>
              <a:buFontTx/>
              <a:buNone/>
            </a:pPr>
            <a:r>
              <a:rPr lang="es-ES" altLang="en-US" sz="1200" dirty="0">
                <a:solidFill>
                  <a:srgbClr val="152F4E"/>
                </a:solidFill>
                <a:latin typeface="Open Sans"/>
                <a:ea typeface="Open Sans"/>
                <a:cs typeface="Open Sans"/>
              </a:rPr>
              <a:t>Nil Serra</a:t>
            </a:r>
            <a:endParaRPr lang="es-ES_tradnl" altLang="en-US" sz="1200" dirty="0">
              <a:solidFill>
                <a:srgbClr val="152F4E"/>
              </a:solidFill>
              <a:latin typeface="Open Sans"/>
              <a:ea typeface="Open Sans"/>
              <a:cs typeface="Open Sans"/>
            </a:endParaRPr>
          </a:p>
          <a:p>
            <a:pPr algn="ctr" eaLnBrk="1" hangingPunct="1">
              <a:lnSpc>
                <a:spcPct val="90000"/>
              </a:lnSpc>
              <a:spcBef>
                <a:spcPct val="50000"/>
              </a:spcBef>
              <a:buFontTx/>
              <a:buNone/>
            </a:pPr>
            <a:r>
              <a:rPr lang="en-US" altLang="en-US" sz="1200" dirty="0">
                <a:solidFill>
                  <a:srgbClr val="152F4E"/>
                </a:solidFill>
                <a:latin typeface="Open Sans"/>
                <a:ea typeface="Open Sans"/>
                <a:cs typeface="Open Sans"/>
              </a:rPr>
              <a:t>Controls, PLC SW &amp; HW</a:t>
            </a:r>
          </a:p>
          <a:p>
            <a:pPr algn="ctr" eaLnBrk="1" hangingPunct="1">
              <a:lnSpc>
                <a:spcPct val="90000"/>
              </a:lnSpc>
              <a:spcBef>
                <a:spcPct val="50000"/>
              </a:spcBef>
              <a:buFontTx/>
              <a:buNone/>
            </a:pPr>
            <a:r>
              <a:rPr lang="en-US" altLang="en-US" sz="1200" dirty="0">
                <a:solidFill>
                  <a:srgbClr val="152F4E"/>
                </a:solidFill>
                <a:latin typeface="Open Sans"/>
                <a:ea typeface="Open Sans"/>
                <a:cs typeface="Open Sans"/>
              </a:rPr>
              <a:t>nserra@cells.es</a:t>
            </a:r>
          </a:p>
        </p:txBody>
      </p:sp>
      <p:sp>
        <p:nvSpPr>
          <p:cNvPr id="32" name="Text Box 14">
            <a:extLst>
              <a:ext uri="{FF2B5EF4-FFF2-40B4-BE49-F238E27FC236}">
                <a16:creationId xmlns:a16="http://schemas.microsoft.com/office/drawing/2014/main" id="{E31F32A3-C3C7-2E29-18B7-C121CD914B38}"/>
              </a:ext>
            </a:extLst>
          </p:cNvPr>
          <p:cNvSpPr txBox="1">
            <a:spLocks noChangeArrowheads="1"/>
          </p:cNvSpPr>
          <p:nvPr/>
        </p:nvSpPr>
        <p:spPr bwMode="auto">
          <a:xfrm>
            <a:off x="5786023" y="5564330"/>
            <a:ext cx="2047335" cy="7755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defTabSz="1006475" eaLnBrk="0" hangingPunct="0">
              <a:spcBef>
                <a:spcPct val="20000"/>
              </a:spcBef>
              <a:buChar char="•"/>
              <a:defRPr sz="3500">
                <a:solidFill>
                  <a:schemeClr val="tx1"/>
                </a:solidFill>
                <a:latin typeface="Arial" panose="020B0604020202020204" pitchFamily="34" charset="0"/>
                <a:cs typeface="Arial" panose="020B0604020202020204" pitchFamily="34" charset="0"/>
              </a:defRPr>
            </a:lvl1pPr>
            <a:lvl2pPr marL="742950" indent="-285750" defTabSz="1006475" eaLnBrk="0" hangingPunct="0">
              <a:spcBef>
                <a:spcPct val="20000"/>
              </a:spcBef>
              <a:buChar char="–"/>
              <a:defRPr sz="3100">
                <a:solidFill>
                  <a:schemeClr val="tx1"/>
                </a:solidFill>
                <a:latin typeface="Arial" panose="020B0604020202020204" pitchFamily="34" charset="0"/>
                <a:cs typeface="Arial" panose="020B0604020202020204" pitchFamily="34" charset="0"/>
              </a:defRPr>
            </a:lvl2pPr>
            <a:lvl3pPr marL="1143000" indent="-228600" defTabSz="1006475" eaLnBrk="0" hangingPunct="0">
              <a:spcBef>
                <a:spcPct val="20000"/>
              </a:spcBef>
              <a:buChar char="•"/>
              <a:defRPr sz="2600">
                <a:solidFill>
                  <a:schemeClr val="tx1"/>
                </a:solidFill>
                <a:latin typeface="Arial" panose="020B0604020202020204" pitchFamily="34" charset="0"/>
                <a:cs typeface="Arial" panose="020B0604020202020204" pitchFamily="34" charset="0"/>
              </a:defRPr>
            </a:lvl3pPr>
            <a:lvl4pPr marL="1600200" indent="-228600" defTabSz="1006475" eaLnBrk="0" hangingPunct="0">
              <a:spcBef>
                <a:spcPct val="20000"/>
              </a:spcBef>
              <a:buChar char="–"/>
              <a:defRPr sz="2200">
                <a:solidFill>
                  <a:schemeClr val="tx1"/>
                </a:solidFill>
                <a:latin typeface="Arial" panose="020B0604020202020204" pitchFamily="34" charset="0"/>
                <a:cs typeface="Arial" panose="020B0604020202020204" pitchFamily="34" charset="0"/>
              </a:defRPr>
            </a:lvl4pPr>
            <a:lvl5pPr marL="2057400" indent="-228600" defTabSz="1006475" eaLnBrk="0" hangingPunct="0">
              <a:spcBef>
                <a:spcPct val="20000"/>
              </a:spcBef>
              <a:buChar char="»"/>
              <a:defRPr sz="2200">
                <a:solidFill>
                  <a:schemeClr val="tx1"/>
                </a:solidFill>
                <a:latin typeface="Arial" panose="020B0604020202020204" pitchFamily="34" charset="0"/>
                <a:cs typeface="Arial" panose="020B0604020202020204" pitchFamily="34" charset="0"/>
              </a:defRPr>
            </a:lvl5pPr>
            <a:lvl6pPr marL="2514600" indent="-228600" defTabSz="1006475" eaLnBrk="0" fontAlgn="base" hangingPunct="0">
              <a:spcBef>
                <a:spcPct val="20000"/>
              </a:spcBef>
              <a:spcAft>
                <a:spcPct val="0"/>
              </a:spcAft>
              <a:buChar char="»"/>
              <a:defRPr sz="2200">
                <a:solidFill>
                  <a:schemeClr val="tx1"/>
                </a:solidFill>
                <a:latin typeface="Arial" panose="020B0604020202020204" pitchFamily="34" charset="0"/>
                <a:cs typeface="Arial" panose="020B0604020202020204" pitchFamily="34" charset="0"/>
              </a:defRPr>
            </a:lvl6pPr>
            <a:lvl7pPr marL="2971800" indent="-228600" defTabSz="1006475" eaLnBrk="0" fontAlgn="base" hangingPunct="0">
              <a:spcBef>
                <a:spcPct val="20000"/>
              </a:spcBef>
              <a:spcAft>
                <a:spcPct val="0"/>
              </a:spcAft>
              <a:buChar char="»"/>
              <a:defRPr sz="2200">
                <a:solidFill>
                  <a:schemeClr val="tx1"/>
                </a:solidFill>
                <a:latin typeface="Arial" panose="020B0604020202020204" pitchFamily="34" charset="0"/>
                <a:cs typeface="Arial" panose="020B0604020202020204" pitchFamily="34" charset="0"/>
              </a:defRPr>
            </a:lvl7pPr>
            <a:lvl8pPr marL="3429000" indent="-228600" defTabSz="1006475" eaLnBrk="0" fontAlgn="base" hangingPunct="0">
              <a:spcBef>
                <a:spcPct val="20000"/>
              </a:spcBef>
              <a:spcAft>
                <a:spcPct val="0"/>
              </a:spcAft>
              <a:buChar char="»"/>
              <a:defRPr sz="2200">
                <a:solidFill>
                  <a:schemeClr val="tx1"/>
                </a:solidFill>
                <a:latin typeface="Arial" panose="020B0604020202020204" pitchFamily="34" charset="0"/>
                <a:cs typeface="Arial" panose="020B0604020202020204" pitchFamily="34" charset="0"/>
              </a:defRPr>
            </a:lvl8pPr>
            <a:lvl9pPr marL="3886200" indent="-228600" defTabSz="1006475" eaLnBrk="0" fontAlgn="base" hangingPunct="0">
              <a:spcBef>
                <a:spcPct val="20000"/>
              </a:spcBef>
              <a:spcAft>
                <a:spcPct val="0"/>
              </a:spcAft>
              <a:buChar char="»"/>
              <a:defRPr sz="2200">
                <a:solidFill>
                  <a:schemeClr val="tx1"/>
                </a:solidFill>
                <a:latin typeface="Arial" panose="020B0604020202020204" pitchFamily="34" charset="0"/>
                <a:cs typeface="Arial" panose="020B0604020202020204" pitchFamily="34" charset="0"/>
              </a:defRPr>
            </a:lvl9pPr>
          </a:lstStyle>
          <a:p>
            <a:pPr algn="ctr" eaLnBrk="1" hangingPunct="1">
              <a:lnSpc>
                <a:spcPct val="90000"/>
              </a:lnSpc>
              <a:spcBef>
                <a:spcPct val="50000"/>
              </a:spcBef>
              <a:buFontTx/>
              <a:buNone/>
            </a:pPr>
            <a:r>
              <a:rPr lang="es-ES" sz="1200" dirty="0">
                <a:solidFill>
                  <a:srgbClr val="152F4E"/>
                </a:solidFill>
                <a:latin typeface="Open Sans"/>
                <a:ea typeface="Open Sans"/>
                <a:cs typeface="Open Sans"/>
              </a:rPr>
              <a:t>Xavier</a:t>
            </a:r>
            <a:r>
              <a:rPr lang="es-ES" altLang="en-US" sz="1200" dirty="0">
                <a:solidFill>
                  <a:srgbClr val="152F4E"/>
                </a:solidFill>
                <a:latin typeface="Open Sans"/>
                <a:ea typeface="Open Sans"/>
                <a:cs typeface="Open Sans"/>
              </a:rPr>
              <a:t> </a:t>
            </a:r>
            <a:r>
              <a:rPr lang="es-ES" sz="1200" dirty="0">
                <a:solidFill>
                  <a:srgbClr val="152F4E"/>
                </a:solidFill>
                <a:latin typeface="Open Sans"/>
                <a:ea typeface="Open Sans"/>
                <a:cs typeface="Open Sans"/>
              </a:rPr>
              <a:t>Mercadal </a:t>
            </a:r>
            <a:endParaRPr lang="es-ES_tradnl" altLang="en-US" sz="1200" dirty="0">
              <a:solidFill>
                <a:srgbClr val="152F4E"/>
              </a:solidFill>
              <a:latin typeface="Open Sans"/>
              <a:ea typeface="Open Sans"/>
              <a:cs typeface="Open Sans"/>
            </a:endParaRPr>
          </a:p>
          <a:p>
            <a:pPr algn="ctr" eaLnBrk="1" hangingPunct="1">
              <a:lnSpc>
                <a:spcPct val="90000"/>
              </a:lnSpc>
              <a:spcBef>
                <a:spcPct val="50000"/>
              </a:spcBef>
              <a:buFontTx/>
              <a:buNone/>
            </a:pPr>
            <a:r>
              <a:rPr lang="en-US" altLang="en-US" sz="1200" dirty="0">
                <a:solidFill>
                  <a:srgbClr val="152F4E"/>
                </a:solidFill>
                <a:latin typeface="Open Sans"/>
                <a:ea typeface="Open Sans"/>
                <a:cs typeface="Open Sans"/>
              </a:rPr>
              <a:t>Controls, PLC SW &amp; HW</a:t>
            </a:r>
          </a:p>
          <a:p>
            <a:pPr algn="ctr" eaLnBrk="1" hangingPunct="1">
              <a:lnSpc>
                <a:spcPct val="90000"/>
              </a:lnSpc>
              <a:spcBef>
                <a:spcPct val="50000"/>
              </a:spcBef>
              <a:buFontTx/>
              <a:buNone/>
            </a:pPr>
            <a:r>
              <a:rPr lang="en-US" altLang="en-US" sz="1200" dirty="0">
                <a:solidFill>
                  <a:srgbClr val="152F4E"/>
                </a:solidFill>
                <a:latin typeface="Open Sans"/>
                <a:ea typeface="Open Sans"/>
                <a:cs typeface="Open Sans"/>
              </a:rPr>
              <a:t>xmercadal@cells.es</a:t>
            </a:r>
          </a:p>
        </p:txBody>
      </p:sp>
      <p:sp>
        <p:nvSpPr>
          <p:cNvPr id="33" name="Text Box 14">
            <a:extLst>
              <a:ext uri="{FF2B5EF4-FFF2-40B4-BE49-F238E27FC236}">
                <a16:creationId xmlns:a16="http://schemas.microsoft.com/office/drawing/2014/main" id="{615C6720-5E83-1241-1486-C980DFB15096}"/>
              </a:ext>
            </a:extLst>
          </p:cNvPr>
          <p:cNvSpPr txBox="1">
            <a:spLocks noChangeArrowheads="1"/>
          </p:cNvSpPr>
          <p:nvPr/>
        </p:nvSpPr>
        <p:spPr bwMode="auto">
          <a:xfrm>
            <a:off x="7630725" y="5564331"/>
            <a:ext cx="2047335" cy="7755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defTabSz="1006475" eaLnBrk="0" hangingPunct="0">
              <a:spcBef>
                <a:spcPct val="20000"/>
              </a:spcBef>
              <a:buChar char="•"/>
              <a:defRPr sz="3500">
                <a:solidFill>
                  <a:schemeClr val="tx1"/>
                </a:solidFill>
                <a:latin typeface="Arial" panose="020B0604020202020204" pitchFamily="34" charset="0"/>
                <a:cs typeface="Arial" panose="020B0604020202020204" pitchFamily="34" charset="0"/>
              </a:defRPr>
            </a:lvl1pPr>
            <a:lvl2pPr marL="742950" indent="-285750" defTabSz="1006475" eaLnBrk="0" hangingPunct="0">
              <a:spcBef>
                <a:spcPct val="20000"/>
              </a:spcBef>
              <a:buChar char="–"/>
              <a:defRPr sz="3100">
                <a:solidFill>
                  <a:schemeClr val="tx1"/>
                </a:solidFill>
                <a:latin typeface="Arial" panose="020B0604020202020204" pitchFamily="34" charset="0"/>
                <a:cs typeface="Arial" panose="020B0604020202020204" pitchFamily="34" charset="0"/>
              </a:defRPr>
            </a:lvl2pPr>
            <a:lvl3pPr marL="1143000" indent="-228600" defTabSz="1006475" eaLnBrk="0" hangingPunct="0">
              <a:spcBef>
                <a:spcPct val="20000"/>
              </a:spcBef>
              <a:buChar char="•"/>
              <a:defRPr sz="2600">
                <a:solidFill>
                  <a:schemeClr val="tx1"/>
                </a:solidFill>
                <a:latin typeface="Arial" panose="020B0604020202020204" pitchFamily="34" charset="0"/>
                <a:cs typeface="Arial" panose="020B0604020202020204" pitchFamily="34" charset="0"/>
              </a:defRPr>
            </a:lvl3pPr>
            <a:lvl4pPr marL="1600200" indent="-228600" defTabSz="1006475" eaLnBrk="0" hangingPunct="0">
              <a:spcBef>
                <a:spcPct val="20000"/>
              </a:spcBef>
              <a:buChar char="–"/>
              <a:defRPr sz="2200">
                <a:solidFill>
                  <a:schemeClr val="tx1"/>
                </a:solidFill>
                <a:latin typeface="Arial" panose="020B0604020202020204" pitchFamily="34" charset="0"/>
                <a:cs typeface="Arial" panose="020B0604020202020204" pitchFamily="34" charset="0"/>
              </a:defRPr>
            </a:lvl4pPr>
            <a:lvl5pPr marL="2057400" indent="-228600" defTabSz="1006475" eaLnBrk="0" hangingPunct="0">
              <a:spcBef>
                <a:spcPct val="20000"/>
              </a:spcBef>
              <a:buChar char="»"/>
              <a:defRPr sz="2200">
                <a:solidFill>
                  <a:schemeClr val="tx1"/>
                </a:solidFill>
                <a:latin typeface="Arial" panose="020B0604020202020204" pitchFamily="34" charset="0"/>
                <a:cs typeface="Arial" panose="020B0604020202020204" pitchFamily="34" charset="0"/>
              </a:defRPr>
            </a:lvl5pPr>
            <a:lvl6pPr marL="2514600" indent="-228600" defTabSz="1006475" eaLnBrk="0" fontAlgn="base" hangingPunct="0">
              <a:spcBef>
                <a:spcPct val="20000"/>
              </a:spcBef>
              <a:spcAft>
                <a:spcPct val="0"/>
              </a:spcAft>
              <a:buChar char="»"/>
              <a:defRPr sz="2200">
                <a:solidFill>
                  <a:schemeClr val="tx1"/>
                </a:solidFill>
                <a:latin typeface="Arial" panose="020B0604020202020204" pitchFamily="34" charset="0"/>
                <a:cs typeface="Arial" panose="020B0604020202020204" pitchFamily="34" charset="0"/>
              </a:defRPr>
            </a:lvl6pPr>
            <a:lvl7pPr marL="2971800" indent="-228600" defTabSz="1006475" eaLnBrk="0" fontAlgn="base" hangingPunct="0">
              <a:spcBef>
                <a:spcPct val="20000"/>
              </a:spcBef>
              <a:spcAft>
                <a:spcPct val="0"/>
              </a:spcAft>
              <a:buChar char="»"/>
              <a:defRPr sz="2200">
                <a:solidFill>
                  <a:schemeClr val="tx1"/>
                </a:solidFill>
                <a:latin typeface="Arial" panose="020B0604020202020204" pitchFamily="34" charset="0"/>
                <a:cs typeface="Arial" panose="020B0604020202020204" pitchFamily="34" charset="0"/>
              </a:defRPr>
            </a:lvl7pPr>
            <a:lvl8pPr marL="3429000" indent="-228600" defTabSz="1006475" eaLnBrk="0" fontAlgn="base" hangingPunct="0">
              <a:spcBef>
                <a:spcPct val="20000"/>
              </a:spcBef>
              <a:spcAft>
                <a:spcPct val="0"/>
              </a:spcAft>
              <a:buChar char="»"/>
              <a:defRPr sz="2200">
                <a:solidFill>
                  <a:schemeClr val="tx1"/>
                </a:solidFill>
                <a:latin typeface="Arial" panose="020B0604020202020204" pitchFamily="34" charset="0"/>
                <a:cs typeface="Arial" panose="020B0604020202020204" pitchFamily="34" charset="0"/>
              </a:defRPr>
            </a:lvl8pPr>
            <a:lvl9pPr marL="3886200" indent="-228600" defTabSz="1006475" eaLnBrk="0" fontAlgn="base" hangingPunct="0">
              <a:spcBef>
                <a:spcPct val="20000"/>
              </a:spcBef>
              <a:spcAft>
                <a:spcPct val="0"/>
              </a:spcAft>
              <a:buChar char="»"/>
              <a:defRPr sz="2200">
                <a:solidFill>
                  <a:schemeClr val="tx1"/>
                </a:solidFill>
                <a:latin typeface="Arial" panose="020B0604020202020204" pitchFamily="34" charset="0"/>
                <a:cs typeface="Arial" panose="020B0604020202020204" pitchFamily="34" charset="0"/>
              </a:defRPr>
            </a:lvl9pPr>
          </a:lstStyle>
          <a:p>
            <a:pPr algn="ctr" eaLnBrk="1" hangingPunct="1">
              <a:lnSpc>
                <a:spcPct val="90000"/>
              </a:lnSpc>
              <a:spcBef>
                <a:spcPct val="50000"/>
              </a:spcBef>
              <a:buFontTx/>
              <a:buNone/>
            </a:pPr>
            <a:r>
              <a:rPr lang="es-ES" altLang="en-US" sz="1200" dirty="0">
                <a:solidFill>
                  <a:srgbClr val="152F4E"/>
                </a:solidFill>
                <a:latin typeface="Open Sans"/>
                <a:ea typeface="Open Sans"/>
                <a:cs typeface="Open Sans"/>
              </a:rPr>
              <a:t>Alberto Rubio</a:t>
            </a:r>
            <a:endParaRPr lang="es-ES_tradnl" altLang="en-US" sz="1200" dirty="0">
              <a:solidFill>
                <a:srgbClr val="152F4E"/>
              </a:solidFill>
              <a:latin typeface="Open Sans"/>
              <a:ea typeface="Open Sans"/>
              <a:cs typeface="Open Sans"/>
            </a:endParaRPr>
          </a:p>
          <a:p>
            <a:pPr algn="ctr" eaLnBrk="1" hangingPunct="1">
              <a:lnSpc>
                <a:spcPct val="90000"/>
              </a:lnSpc>
              <a:spcBef>
                <a:spcPct val="50000"/>
              </a:spcBef>
              <a:buFontTx/>
              <a:buNone/>
            </a:pPr>
            <a:r>
              <a:rPr lang="en-US" altLang="en-US" sz="1200" dirty="0">
                <a:solidFill>
                  <a:srgbClr val="152F4E"/>
                </a:solidFill>
                <a:latin typeface="Open Sans"/>
                <a:ea typeface="Open Sans"/>
                <a:cs typeface="Open Sans"/>
              </a:rPr>
              <a:t>Controls, PLC SW &amp; HW</a:t>
            </a:r>
          </a:p>
          <a:p>
            <a:pPr algn="ctr" eaLnBrk="1" hangingPunct="1">
              <a:lnSpc>
                <a:spcPct val="90000"/>
              </a:lnSpc>
              <a:spcBef>
                <a:spcPct val="50000"/>
              </a:spcBef>
              <a:buFontTx/>
              <a:buNone/>
            </a:pPr>
            <a:r>
              <a:rPr lang="en-US" altLang="en-US" sz="1200" dirty="0">
                <a:solidFill>
                  <a:srgbClr val="152F4E"/>
                </a:solidFill>
                <a:latin typeface="Open Sans"/>
                <a:ea typeface="Open Sans"/>
                <a:cs typeface="Open Sans"/>
              </a:rPr>
              <a:t>arubio@cells.es</a:t>
            </a:r>
          </a:p>
        </p:txBody>
      </p:sp>
      <p:pic>
        <p:nvPicPr>
          <p:cNvPr id="34" name="Picture 16" descr="C:\Users\arubio\Desktop\jvillanueva.jpg">
            <a:extLst>
              <a:ext uri="{FF2B5EF4-FFF2-40B4-BE49-F238E27FC236}">
                <a16:creationId xmlns:a16="http://schemas.microsoft.com/office/drawing/2014/main" id="{2DC01C79-1B85-11C8-CD2E-77794016871F}"/>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514937" y="4183090"/>
            <a:ext cx="1105200" cy="13833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6" name="Picture 35">
            <a:extLst>
              <a:ext uri="{FF2B5EF4-FFF2-40B4-BE49-F238E27FC236}">
                <a16:creationId xmlns:a16="http://schemas.microsoft.com/office/drawing/2014/main" id="{D5AE63C6-7A52-20AF-2992-4A430153EC4C}"/>
              </a:ext>
            </a:extLst>
          </p:cNvPr>
          <p:cNvPicPr>
            <a:picLocks noChangeAspect="1"/>
          </p:cNvPicPr>
          <p:nvPr/>
        </p:nvPicPr>
        <p:blipFill>
          <a:blip r:embed="rId10"/>
          <a:stretch>
            <a:fillRect/>
          </a:stretch>
        </p:blipFill>
        <p:spPr>
          <a:xfrm>
            <a:off x="2623528" y="1708202"/>
            <a:ext cx="1164686" cy="1374539"/>
          </a:xfrm>
          <a:prstGeom prst="rect">
            <a:avLst/>
          </a:prstGeom>
        </p:spPr>
      </p:pic>
    </p:spTree>
    <p:extLst>
      <p:ext uri="{BB962C8B-B14F-4D97-AF65-F5344CB8AC3E}">
        <p14:creationId xmlns:p14="http://schemas.microsoft.com/office/powerpoint/2010/main" val="95414610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El Sincrotrón Alba, en Cerdanyola del Vallès | Ajuntament de Cerdanyola del Vallès">
            <a:extLst>
              <a:ext uri="{FF2B5EF4-FFF2-40B4-BE49-F238E27FC236}">
                <a16:creationId xmlns:a16="http://schemas.microsoft.com/office/drawing/2014/main" id="{F6845305-1C36-CD01-10A2-9C40986FA94A}"/>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24035" t="-2912" r="1651" b="2912"/>
          <a:stretch/>
        </p:blipFill>
        <p:spPr bwMode="auto">
          <a:xfrm>
            <a:off x="0" y="-219075"/>
            <a:ext cx="12192000" cy="7078076"/>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7">
            <a:extLst>
              <a:ext uri="{FF2B5EF4-FFF2-40B4-BE49-F238E27FC236}">
                <a16:creationId xmlns:a16="http://schemas.microsoft.com/office/drawing/2014/main" id="{FD2F922F-F6CB-2AC5-F8C2-8479681C4BB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9635" y="54505"/>
            <a:ext cx="759719" cy="342900"/>
          </a:xfrm>
          <a:prstGeom prst="rect">
            <a:avLst/>
          </a:prstGeom>
        </p:spPr>
      </p:pic>
      <p:sp>
        <p:nvSpPr>
          <p:cNvPr id="9" name="Título 1">
            <a:extLst>
              <a:ext uri="{FF2B5EF4-FFF2-40B4-BE49-F238E27FC236}">
                <a16:creationId xmlns:a16="http://schemas.microsoft.com/office/drawing/2014/main" id="{1AF4E511-95B2-912C-13F2-9D8C21CE1245}"/>
              </a:ext>
            </a:extLst>
          </p:cNvPr>
          <p:cNvSpPr>
            <a:spLocks noGrp="1"/>
          </p:cNvSpPr>
          <p:nvPr>
            <p:ph type="title"/>
          </p:nvPr>
        </p:nvSpPr>
        <p:spPr bwMode="auto">
          <a:xfrm>
            <a:off x="993740" y="774589"/>
            <a:ext cx="10204520" cy="580908"/>
          </a:xfrm>
        </p:spPr>
        <p:txBody>
          <a:bodyPr/>
          <a:lstStyle/>
          <a:p>
            <a:pPr>
              <a:defRPr/>
            </a:pPr>
            <a:r>
              <a:rPr lang="en-US" dirty="0"/>
              <a:t>Thanks for your attention!!</a:t>
            </a:r>
            <a:br>
              <a:rPr lang="en-US" dirty="0"/>
            </a:br>
            <a:endParaRPr dirty="0"/>
          </a:p>
        </p:txBody>
      </p:sp>
      <p:sp>
        <p:nvSpPr>
          <p:cNvPr id="2" name="Título 1">
            <a:extLst>
              <a:ext uri="{FF2B5EF4-FFF2-40B4-BE49-F238E27FC236}">
                <a16:creationId xmlns:a16="http://schemas.microsoft.com/office/drawing/2014/main" id="{26AAC300-71D1-3B38-4845-F98E93733978}"/>
              </a:ext>
            </a:extLst>
          </p:cNvPr>
          <p:cNvSpPr txBox="1">
            <a:spLocks/>
          </p:cNvSpPr>
          <p:nvPr/>
        </p:nvSpPr>
        <p:spPr bwMode="auto">
          <a:xfrm>
            <a:off x="5241304" y="1841389"/>
            <a:ext cx="2667785" cy="580908"/>
          </a:xfrm>
          <a:prstGeom prst="rect">
            <a:avLst/>
          </a:prstGeom>
          <a:noFill/>
          <a:ln>
            <a:noFill/>
          </a:ln>
        </p:spPr>
        <p:txBody>
          <a:bodyPr spcFirstLastPara="1" wrap="square" lIns="91425" tIns="45700" rIns="91425" bIns="45700" anchor="t" anchorCtr="0">
            <a:noAutofit/>
          </a:bodyPr>
          <a:lstStyle>
            <a:defPPr marR="0" lvl="0" algn="l">
              <a:lnSpc>
                <a:spcPct val="100000"/>
              </a:lnSpc>
              <a:spcBef>
                <a:spcPts val="0"/>
              </a:spcBef>
              <a:spcAft>
                <a:spcPts val="0"/>
              </a:spcAft>
            </a:defPPr>
            <a:lvl1pPr marR="0" lvl="0" algn="l">
              <a:lnSpc>
                <a:spcPct val="80000"/>
              </a:lnSpc>
              <a:spcBef>
                <a:spcPts val="0"/>
              </a:spcBef>
              <a:spcAft>
                <a:spcPts val="0"/>
              </a:spcAft>
              <a:buClr>
                <a:srgbClr val="F2F2F2"/>
              </a:buClr>
              <a:buSzPts val="4400"/>
              <a:buFont typeface="Arial"/>
              <a:buNone/>
              <a:defRPr sz="3600" b="1" i="0" u="none" strike="noStrike" cap="none">
                <a:solidFill>
                  <a:srgbClr val="152F4E"/>
                </a:solidFill>
                <a:latin typeface="Outfit"/>
                <a:ea typeface="Outfit"/>
                <a:cs typeface="Outfit"/>
              </a:defRPr>
            </a:lvl1pPr>
            <a:lvl2pPr marR="0" lvl="1"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defRPr>
            </a:lvl2pPr>
            <a:lvl3pPr marR="0" lvl="2"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defRPr>
            </a:lvl3pPr>
            <a:lvl4pPr marR="0" lvl="3"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defRPr>
            </a:lvl4pPr>
            <a:lvl5pPr marR="0" lvl="4"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defRPr>
            </a:lvl5pPr>
            <a:lvl6pPr marR="0" lvl="5"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defRPr>
            </a:lvl6pPr>
            <a:lvl7pPr marR="0" lvl="6"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defRPr>
            </a:lvl7pPr>
            <a:lvl8pPr marR="0" lvl="7"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defRPr>
            </a:lvl8pPr>
            <a:lvl9pPr marR="0" lvl="8"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defRPr>
            </a:lvl9pPr>
          </a:lstStyle>
          <a:p>
            <a:pPr>
              <a:defRPr/>
            </a:pPr>
            <a:r>
              <a:rPr lang="es-ES" dirty="0" err="1"/>
              <a:t>Questions</a:t>
            </a:r>
            <a:r>
              <a:rPr lang="es-ES" dirty="0"/>
              <a:t>?</a:t>
            </a:r>
            <a:br>
              <a:rPr lang="en-US" dirty="0"/>
            </a:br>
            <a:endParaRPr lang="en-US" dirty="0"/>
          </a:p>
        </p:txBody>
      </p:sp>
    </p:spTree>
    <p:extLst>
      <p:ext uri="{BB962C8B-B14F-4D97-AF65-F5344CB8AC3E}">
        <p14:creationId xmlns:p14="http://schemas.microsoft.com/office/powerpoint/2010/main" val="1588506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 name="Título 1"/>
          <p:cNvSpPr>
            <a:spLocks noGrp="1"/>
          </p:cNvSpPr>
          <p:nvPr>
            <p:ph type="title"/>
          </p:nvPr>
        </p:nvSpPr>
        <p:spPr bwMode="auto">
          <a:xfrm>
            <a:off x="993740" y="774589"/>
            <a:ext cx="10423197" cy="2153806"/>
          </a:xfrm>
        </p:spPr>
        <p:txBody>
          <a:bodyPr/>
          <a:lstStyle/>
          <a:p>
            <a:pPr>
              <a:defRPr/>
            </a:pPr>
            <a:r>
              <a:rPr lang="en-US" dirty="0"/>
              <a:t>Summary of contents</a:t>
            </a:r>
            <a:endParaRPr dirty="0"/>
          </a:p>
        </p:txBody>
      </p:sp>
      <p:sp>
        <p:nvSpPr>
          <p:cNvPr id="4" name="Marcador de texto 5">
            <a:extLst>
              <a:ext uri="{FF2B5EF4-FFF2-40B4-BE49-F238E27FC236}">
                <a16:creationId xmlns:a16="http://schemas.microsoft.com/office/drawing/2014/main" id="{4BBB27B0-56ED-8087-2C7D-746F75449419}"/>
              </a:ext>
            </a:extLst>
          </p:cNvPr>
          <p:cNvSpPr txBox="1">
            <a:spLocks/>
          </p:cNvSpPr>
          <p:nvPr/>
        </p:nvSpPr>
        <p:spPr bwMode="auto">
          <a:xfrm>
            <a:off x="993737" y="2081368"/>
            <a:ext cx="10204520" cy="2389031"/>
          </a:xfrm>
          <a:prstGeom prst="rect">
            <a:avLst/>
          </a:prstGeom>
        </p:spPr>
        <p:txBody>
          <a:bodyPr/>
          <a:lstStyle>
            <a:defPPr marR="0" lvl="0" algn="l">
              <a:lnSpc>
                <a:spcPct val="100000"/>
              </a:lnSpc>
              <a:spcBef>
                <a:spcPts val="0"/>
              </a:spcBef>
              <a:spcAft>
                <a:spcPts val="0"/>
              </a:spcAft>
            </a:defPPr>
            <a:lvl1pPr marR="0" lvl="0"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1pPr>
            <a:lvl2pPr marR="0" lvl="1"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2pPr>
            <a:lvl3pPr marR="0" lvl="2"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3pPr>
            <a:lvl4pPr marR="0" lvl="3"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4pPr>
            <a:lvl5pPr marR="0" lvl="4"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5pPr>
            <a:lvl6pPr marR="0" lvl="5"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6pPr>
            <a:lvl7pPr marR="0" lvl="6"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7pPr>
            <a:lvl8pPr marR="0" lvl="7"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8pPr>
            <a:lvl9pPr marR="0" lvl="8"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9pPr>
          </a:lstStyle>
          <a:p>
            <a:pPr marL="514350" indent="-285750">
              <a:buFont typeface="Arial" panose="020B0604020202020204" pitchFamily="34" charset="0"/>
              <a:buChar char="•"/>
              <a:defRPr/>
            </a:pPr>
            <a:r>
              <a:rPr lang="en-US" sz="1600" dirty="0">
                <a:solidFill>
                  <a:srgbClr val="152F4E"/>
                </a:solidFill>
                <a:latin typeface="Open Sans"/>
                <a:ea typeface="Open Sans"/>
                <a:cs typeface="Open Sans"/>
              </a:rPr>
              <a:t>ALBA</a:t>
            </a:r>
          </a:p>
          <a:p>
            <a:pPr marL="514350" indent="-285750">
              <a:buFont typeface="Arial" panose="020B0604020202020204" pitchFamily="34" charset="0"/>
              <a:buChar char="•"/>
              <a:defRPr/>
            </a:pPr>
            <a:r>
              <a:rPr lang="en-US" sz="1600" dirty="0">
                <a:solidFill>
                  <a:srgbClr val="152F4E"/>
                </a:solidFill>
                <a:latin typeface="Open Sans"/>
                <a:ea typeface="Open Sans"/>
                <a:cs typeface="Open Sans"/>
              </a:rPr>
              <a:t>ALBA II</a:t>
            </a:r>
          </a:p>
          <a:p>
            <a:pPr marL="514350" indent="-285750">
              <a:buFont typeface="Arial" panose="020B0604020202020204" pitchFamily="34" charset="0"/>
              <a:buChar char="•"/>
              <a:defRPr/>
            </a:pPr>
            <a:r>
              <a:rPr lang="en-US" sz="1600" dirty="0">
                <a:solidFill>
                  <a:srgbClr val="152F4E"/>
                </a:solidFill>
                <a:latin typeface="Open Sans"/>
                <a:ea typeface="Open Sans"/>
                <a:cs typeface="Open Sans"/>
              </a:rPr>
              <a:t>PLC Based Introduction</a:t>
            </a:r>
          </a:p>
          <a:p>
            <a:pPr marL="514350" indent="-285750">
              <a:buFont typeface="Arial" panose="020B0604020202020204" pitchFamily="34" charset="0"/>
              <a:buChar char="•"/>
              <a:defRPr/>
            </a:pPr>
            <a:r>
              <a:rPr lang="en-US" sz="1600" dirty="0">
                <a:solidFill>
                  <a:srgbClr val="152F4E"/>
                </a:solidFill>
                <a:latin typeface="Open Sans"/>
                <a:ea typeface="Open Sans"/>
                <a:cs typeface="Open Sans"/>
              </a:rPr>
              <a:t>Personnel Safety System (PSS)</a:t>
            </a:r>
          </a:p>
          <a:p>
            <a:pPr marL="514350" indent="-285750">
              <a:buFont typeface="Arial" panose="020B0604020202020204" pitchFamily="34" charset="0"/>
              <a:buChar char="•"/>
              <a:defRPr/>
            </a:pPr>
            <a:r>
              <a:rPr lang="en-US" sz="1600" dirty="0">
                <a:solidFill>
                  <a:srgbClr val="152F4E"/>
                </a:solidFill>
                <a:latin typeface="Open Sans"/>
                <a:ea typeface="Open Sans"/>
                <a:cs typeface="Open Sans"/>
              </a:rPr>
              <a:t>Personnel Protection System (PPS)</a:t>
            </a:r>
          </a:p>
          <a:p>
            <a:pPr marL="514350" indent="-285750">
              <a:buFont typeface="Arial" panose="020B0604020202020204" pitchFamily="34" charset="0"/>
              <a:buChar char="•"/>
              <a:defRPr/>
            </a:pPr>
            <a:r>
              <a:rPr lang="en-US" sz="1600" dirty="0">
                <a:solidFill>
                  <a:srgbClr val="152F4E"/>
                </a:solidFill>
                <a:latin typeface="Open Sans"/>
                <a:ea typeface="Open Sans"/>
                <a:cs typeface="Open Sans"/>
              </a:rPr>
              <a:t>Equipment Protection System (EPS)</a:t>
            </a:r>
          </a:p>
          <a:p>
            <a:pPr marL="514350" indent="-285750">
              <a:buFont typeface="Arial" panose="020B0604020202020204" pitchFamily="34" charset="0"/>
              <a:buChar char="•"/>
              <a:defRPr/>
            </a:pPr>
            <a:r>
              <a:rPr lang="en-US" sz="1600" dirty="0">
                <a:solidFill>
                  <a:srgbClr val="152F4E"/>
                </a:solidFill>
                <a:latin typeface="Open Sans"/>
                <a:ea typeface="Open Sans"/>
                <a:cs typeface="Open Sans"/>
              </a:rPr>
              <a:t>PLC Automation</a:t>
            </a:r>
            <a:endParaRPr lang="en-US" dirty="0"/>
          </a:p>
          <a:p>
            <a:pPr>
              <a:defRPr/>
            </a:pP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pic>
        <p:nvPicPr>
          <p:cNvPr id="5" name="Picture 4">
            <a:extLst>
              <a:ext uri="{FF2B5EF4-FFF2-40B4-BE49-F238E27FC236}">
                <a16:creationId xmlns:a16="http://schemas.microsoft.com/office/drawing/2014/main" id="{E55106BF-11B1-4DA6-BF19-38214E91C30E}"/>
              </a:ext>
            </a:extLst>
          </p:cNvPr>
          <p:cNvPicPr>
            <a:picLocks noChangeAspect="1"/>
          </p:cNvPicPr>
          <p:nvPr/>
        </p:nvPicPr>
        <p:blipFill>
          <a:blip r:embed="rId3"/>
          <a:stretch>
            <a:fillRect/>
          </a:stretch>
        </p:blipFill>
        <p:spPr>
          <a:xfrm>
            <a:off x="5130395" y="118871"/>
            <a:ext cx="6838882" cy="3948304"/>
          </a:xfrm>
          <a:prstGeom prst="rect">
            <a:avLst/>
          </a:prstGeom>
        </p:spPr>
      </p:pic>
      <p:sp>
        <p:nvSpPr>
          <p:cNvPr id="2" name="Título 1"/>
          <p:cNvSpPr>
            <a:spLocks noGrp="1"/>
          </p:cNvSpPr>
          <p:nvPr>
            <p:ph type="title"/>
          </p:nvPr>
        </p:nvSpPr>
        <p:spPr bwMode="auto"/>
        <p:txBody>
          <a:bodyPr/>
          <a:lstStyle/>
          <a:p>
            <a:pPr>
              <a:defRPr/>
            </a:pPr>
            <a:r>
              <a:rPr lang="en-US" dirty="0"/>
              <a:t>ALBA</a:t>
            </a:r>
            <a:endParaRPr dirty="0"/>
          </a:p>
        </p:txBody>
      </p:sp>
      <p:sp>
        <p:nvSpPr>
          <p:cNvPr id="3" name="Marcador de texto 2"/>
          <p:cNvSpPr>
            <a:spLocks noGrp="1"/>
          </p:cNvSpPr>
          <p:nvPr>
            <p:ph type="body" idx="1"/>
          </p:nvPr>
        </p:nvSpPr>
        <p:spPr bwMode="auto">
          <a:xfrm>
            <a:off x="331104" y="2537047"/>
            <a:ext cx="5461926" cy="1469949"/>
          </a:xfrm>
        </p:spPr>
        <p:txBody>
          <a:bodyPr>
            <a:normAutofit/>
          </a:bodyPr>
          <a:lstStyle/>
          <a:p>
            <a:pPr marL="400050" indent="-171450">
              <a:buFont typeface="Arial" panose="020B0604020202020204" pitchFamily="34" charset="0"/>
              <a:buChar char="•"/>
              <a:defRPr/>
            </a:pPr>
            <a:r>
              <a:rPr lang="en-US" dirty="0"/>
              <a:t>Complex of electron accelerators to produce synchrotron light</a:t>
            </a:r>
          </a:p>
          <a:p>
            <a:pPr marL="400050" indent="-171450">
              <a:buFont typeface="Arial" panose="020B0604020202020204" pitchFamily="34" charset="0"/>
              <a:buChar char="•"/>
              <a:defRPr/>
            </a:pPr>
            <a:r>
              <a:rPr lang="en-US" dirty="0"/>
              <a:t>3 GeV (LINAC + BOOSTER + STORAGE RING)</a:t>
            </a:r>
          </a:p>
          <a:p>
            <a:pPr marL="400050" indent="-171450">
              <a:buFont typeface="Arial" panose="020B0604020202020204" pitchFamily="34" charset="0"/>
              <a:buChar char="•"/>
              <a:defRPr/>
            </a:pPr>
            <a:r>
              <a:rPr lang="en-US" dirty="0"/>
              <a:t>13 operational beamlines comprising soft and hard X-rays</a:t>
            </a:r>
          </a:p>
          <a:p>
            <a:pPr marL="400050" indent="-171450">
              <a:buFont typeface="Arial" panose="020B0604020202020204" pitchFamily="34" charset="0"/>
              <a:buChar char="•"/>
              <a:defRPr/>
            </a:pPr>
            <a:r>
              <a:rPr lang="en-US" dirty="0"/>
              <a:t>Devoted mainly to biosciences, condensed matter (magnetic and electronic properties, nanoscience) and materials science</a:t>
            </a:r>
          </a:p>
          <a:p>
            <a:pPr marL="228600">
              <a:defRPr/>
            </a:pPr>
            <a:endParaRPr lang="en-US" dirty="0"/>
          </a:p>
          <a:p>
            <a:pPr marL="457200" indent="-228600">
              <a:buFont typeface="+mj-lt"/>
              <a:buAutoNum type="arabicPeriod"/>
              <a:defRPr/>
            </a:pPr>
            <a:endParaRPr dirty="0"/>
          </a:p>
        </p:txBody>
      </p:sp>
      <p:sp>
        <p:nvSpPr>
          <p:cNvPr id="6" name="Marcador de texto 5"/>
          <p:cNvSpPr>
            <a:spLocks noGrp="1"/>
          </p:cNvSpPr>
          <p:nvPr>
            <p:ph type="body" idx="2"/>
          </p:nvPr>
        </p:nvSpPr>
        <p:spPr bwMode="auto">
          <a:xfrm>
            <a:off x="993738" y="1238531"/>
            <a:ext cx="10204520" cy="753498"/>
          </a:xfrm>
        </p:spPr>
        <p:txBody>
          <a:bodyPr/>
          <a:lstStyle/>
          <a:p>
            <a:pPr>
              <a:defRPr/>
            </a:pPr>
            <a:r>
              <a:rPr lang="en-US" dirty="0"/>
              <a:t>3</a:t>
            </a:r>
            <a:r>
              <a:rPr lang="en-US" baseline="30000" dirty="0"/>
              <a:t>rd</a:t>
            </a:r>
            <a:r>
              <a:rPr lang="en-US" dirty="0"/>
              <a:t> generation Synchrotron Light</a:t>
            </a:r>
          </a:p>
          <a:p>
            <a:pPr>
              <a:defRPr/>
            </a:pPr>
            <a:endParaRPr lang="en-US" dirty="0"/>
          </a:p>
        </p:txBody>
      </p:sp>
      <p:sp>
        <p:nvSpPr>
          <p:cNvPr id="8" name="TextBox 7">
            <a:extLst>
              <a:ext uri="{FF2B5EF4-FFF2-40B4-BE49-F238E27FC236}">
                <a16:creationId xmlns:a16="http://schemas.microsoft.com/office/drawing/2014/main" id="{9D751BD6-9C54-7A43-B2E4-374FD866631C}"/>
              </a:ext>
            </a:extLst>
          </p:cNvPr>
          <p:cNvSpPr txBox="1"/>
          <p:nvPr/>
        </p:nvSpPr>
        <p:spPr>
          <a:xfrm>
            <a:off x="331104" y="3932065"/>
            <a:ext cx="11529792" cy="1806713"/>
          </a:xfrm>
          <a:prstGeom prst="rect">
            <a:avLst/>
          </a:prstGeom>
          <a:noFill/>
        </p:spPr>
        <p:txBody>
          <a:bodyPr wrap="square">
            <a:spAutoFit/>
          </a:bodyPr>
          <a:lstStyle/>
          <a:p>
            <a:pPr marL="400050" indent="-171450">
              <a:lnSpc>
                <a:spcPct val="150000"/>
              </a:lnSpc>
              <a:buFont typeface="Arial" panose="020B0604020202020204" pitchFamily="34" charset="0"/>
              <a:buChar char="•"/>
              <a:defRPr/>
            </a:pPr>
            <a:r>
              <a:rPr lang="en-US" sz="1200" dirty="0">
                <a:solidFill>
                  <a:srgbClr val="152F4E"/>
                </a:solidFill>
                <a:latin typeface="Open Sans"/>
                <a:ea typeface="Open Sans"/>
                <a:cs typeface="Open Sans"/>
              </a:rPr>
              <a:t>The</a:t>
            </a:r>
            <a:r>
              <a:rPr lang="en-US" dirty="0"/>
              <a:t> </a:t>
            </a:r>
            <a:r>
              <a:rPr lang="en-US" dirty="0">
                <a:hlinkClick r:id="rId4"/>
              </a:rPr>
              <a:t>14th ALBA beamline, 3Sbar</a:t>
            </a:r>
            <a:r>
              <a:rPr lang="en-US" dirty="0"/>
              <a:t> </a:t>
            </a:r>
            <a:r>
              <a:rPr lang="en-US" sz="1200" dirty="0">
                <a:solidFill>
                  <a:srgbClr val="152F4E"/>
                </a:solidFill>
                <a:latin typeface="Open Sans"/>
                <a:ea typeface="Open Sans"/>
                <a:cs typeface="Open Sans"/>
              </a:rPr>
              <a:t>awarded with Next Generation EU funds, is the first beamline fully optimized for ALBA II</a:t>
            </a:r>
          </a:p>
          <a:p>
            <a:pPr marL="400050" indent="-171450">
              <a:lnSpc>
                <a:spcPct val="150000"/>
              </a:lnSpc>
              <a:buFont typeface="Arial" panose="020B0604020202020204" pitchFamily="34" charset="0"/>
              <a:buChar char="•"/>
              <a:defRPr/>
            </a:pPr>
            <a:r>
              <a:rPr lang="en-US" sz="1200" dirty="0">
                <a:solidFill>
                  <a:srgbClr val="152F4E"/>
                </a:solidFill>
                <a:latin typeface="Open Sans"/>
                <a:ea typeface="Open Sans"/>
                <a:cs typeface="Open Sans"/>
              </a:rPr>
              <a:t>More than 6.000 hours of beam time per year</a:t>
            </a:r>
          </a:p>
          <a:p>
            <a:pPr marL="400050" indent="-171450">
              <a:lnSpc>
                <a:spcPct val="150000"/>
              </a:lnSpc>
              <a:buFont typeface="Arial" panose="020B0604020202020204" pitchFamily="34" charset="0"/>
              <a:buChar char="•"/>
              <a:defRPr/>
            </a:pPr>
            <a:r>
              <a:rPr lang="en-US" sz="1200" dirty="0">
                <a:solidFill>
                  <a:srgbClr val="152F4E"/>
                </a:solidFill>
                <a:latin typeface="Open Sans"/>
                <a:ea typeface="Open Sans"/>
                <a:cs typeface="Open Sans"/>
              </a:rPr>
              <a:t>Available for the academic and the industrial sector</a:t>
            </a:r>
          </a:p>
          <a:p>
            <a:pPr marL="400050" indent="-171450">
              <a:lnSpc>
                <a:spcPct val="150000"/>
              </a:lnSpc>
              <a:buFont typeface="Arial" panose="020B0604020202020204" pitchFamily="34" charset="0"/>
              <a:buChar char="•"/>
              <a:defRPr/>
            </a:pPr>
            <a:r>
              <a:rPr lang="en-US" sz="1200" dirty="0">
                <a:solidFill>
                  <a:srgbClr val="152F4E"/>
                </a:solidFill>
                <a:latin typeface="Open Sans"/>
                <a:ea typeface="Open Sans"/>
                <a:cs typeface="Open Sans"/>
              </a:rPr>
              <a:t>Serving more than 2.000 researchers every year.</a:t>
            </a:r>
          </a:p>
          <a:p>
            <a:pPr marL="400050" indent="-171450">
              <a:lnSpc>
                <a:spcPct val="150000"/>
              </a:lnSpc>
              <a:buFont typeface="Arial" panose="020B0604020202020204" pitchFamily="34" charset="0"/>
              <a:buChar char="•"/>
              <a:defRPr/>
            </a:pPr>
            <a:r>
              <a:rPr lang="en-US" sz="1200" dirty="0">
                <a:solidFill>
                  <a:srgbClr val="152F4E"/>
                </a:solidFill>
                <a:latin typeface="Open Sans"/>
                <a:ea typeface="Open Sans"/>
                <a:cs typeface="Open Sans"/>
              </a:rPr>
              <a:t>Managed by the Consortium for the Construction, Equipping and Exploitation of the Synchrotron Light Source (CELLS), it is funded in equal parts by the Spanish and the Catalonian Administration, in particular by the </a:t>
            </a:r>
            <a:r>
              <a:rPr lang="en-US" dirty="0">
                <a:hlinkClick r:id="rId5"/>
              </a:rPr>
              <a:t>Ministry of Science and Innovation </a:t>
            </a:r>
            <a:r>
              <a:rPr lang="en-US" sz="1200" dirty="0">
                <a:solidFill>
                  <a:srgbClr val="152F4E"/>
                </a:solidFill>
                <a:latin typeface="Open Sans"/>
                <a:ea typeface="Open Sans"/>
                <a:cs typeface="Open Sans"/>
              </a:rPr>
              <a:t>and the </a:t>
            </a:r>
            <a:r>
              <a:rPr lang="en-US" dirty="0">
                <a:hlinkClick r:id="rId6"/>
              </a:rPr>
              <a:t>Secretary of Universities and Research</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 name="Título 1"/>
          <p:cNvSpPr>
            <a:spLocks noGrp="1"/>
          </p:cNvSpPr>
          <p:nvPr>
            <p:ph type="title"/>
          </p:nvPr>
        </p:nvSpPr>
        <p:spPr bwMode="auto"/>
        <p:txBody>
          <a:bodyPr/>
          <a:lstStyle/>
          <a:p>
            <a:pPr>
              <a:defRPr/>
            </a:pPr>
            <a:r>
              <a:rPr lang="en-US" dirty="0"/>
              <a:t>ALBA II</a:t>
            </a:r>
            <a:endParaRPr dirty="0"/>
          </a:p>
        </p:txBody>
      </p:sp>
      <p:sp>
        <p:nvSpPr>
          <p:cNvPr id="6" name="Marcador de texto 5"/>
          <p:cNvSpPr>
            <a:spLocks noGrp="1"/>
          </p:cNvSpPr>
          <p:nvPr>
            <p:ph type="body" idx="2"/>
          </p:nvPr>
        </p:nvSpPr>
        <p:spPr bwMode="auto">
          <a:xfrm>
            <a:off x="993738" y="1238531"/>
            <a:ext cx="10204520" cy="753498"/>
          </a:xfrm>
        </p:spPr>
        <p:txBody>
          <a:bodyPr/>
          <a:lstStyle/>
          <a:p>
            <a:pPr>
              <a:defRPr/>
            </a:pPr>
            <a:r>
              <a:rPr lang="en-US" dirty="0"/>
              <a:t>Transforming ALBA in a 4th generation light source.</a:t>
            </a:r>
          </a:p>
        </p:txBody>
      </p:sp>
      <p:pic>
        <p:nvPicPr>
          <p:cNvPr id="11" name="Picture 10">
            <a:extLst>
              <a:ext uri="{FF2B5EF4-FFF2-40B4-BE49-F238E27FC236}">
                <a16:creationId xmlns:a16="http://schemas.microsoft.com/office/drawing/2014/main" id="{484154BC-38B5-1C7E-D7B5-D2C97188FFEF}"/>
              </a:ext>
            </a:extLst>
          </p:cNvPr>
          <p:cNvPicPr>
            <a:picLocks noChangeAspect="1"/>
          </p:cNvPicPr>
          <p:nvPr/>
        </p:nvPicPr>
        <p:blipFill>
          <a:blip r:embed="rId3"/>
          <a:stretch>
            <a:fillRect/>
          </a:stretch>
        </p:blipFill>
        <p:spPr bwMode="auto">
          <a:xfrm>
            <a:off x="6096000" y="0"/>
            <a:ext cx="6096000" cy="4402029"/>
          </a:xfrm>
          <a:prstGeom prst="rect">
            <a:avLst/>
          </a:prstGeom>
        </p:spPr>
      </p:pic>
      <p:grpSp>
        <p:nvGrpSpPr>
          <p:cNvPr id="12" name="Group 11">
            <a:extLst>
              <a:ext uri="{FF2B5EF4-FFF2-40B4-BE49-F238E27FC236}">
                <a16:creationId xmlns:a16="http://schemas.microsoft.com/office/drawing/2014/main" id="{49343E87-C2EF-66D7-0214-0BC0A59E5994}"/>
              </a:ext>
            </a:extLst>
          </p:cNvPr>
          <p:cNvGrpSpPr>
            <a:grpSpLocks noChangeAspect="1"/>
          </p:cNvGrpSpPr>
          <p:nvPr/>
        </p:nvGrpSpPr>
        <p:grpSpPr>
          <a:xfrm>
            <a:off x="7216546" y="4537756"/>
            <a:ext cx="4870679" cy="2254673"/>
            <a:chOff x="367748" y="3620468"/>
            <a:chExt cx="6698974" cy="3101005"/>
          </a:xfrm>
        </p:grpSpPr>
        <p:pic>
          <p:nvPicPr>
            <p:cNvPr id="13" name="Picture 12">
              <a:extLst>
                <a:ext uri="{FF2B5EF4-FFF2-40B4-BE49-F238E27FC236}">
                  <a16:creationId xmlns:a16="http://schemas.microsoft.com/office/drawing/2014/main" id="{63BE67ED-2C8E-A0A8-64CA-49A8BC726870}"/>
                </a:ext>
              </a:extLst>
            </p:cNvPr>
            <p:cNvPicPr>
              <a:picLocks noChangeAspect="1"/>
            </p:cNvPicPr>
            <p:nvPr/>
          </p:nvPicPr>
          <p:blipFill rotWithShape="1">
            <a:blip r:embed="rId4"/>
            <a:srcRect l="3341" t="17545" r="5147" b="10340"/>
            <a:stretch/>
          </p:blipFill>
          <p:spPr>
            <a:xfrm>
              <a:off x="367748" y="3620468"/>
              <a:ext cx="6698974" cy="3101005"/>
            </a:xfrm>
            <a:prstGeom prst="rect">
              <a:avLst/>
            </a:prstGeom>
            <a:ln>
              <a:noFill/>
            </a:ln>
          </p:spPr>
        </p:pic>
        <p:sp>
          <p:nvSpPr>
            <p:cNvPr id="14" name="TextBox 13">
              <a:extLst>
                <a:ext uri="{FF2B5EF4-FFF2-40B4-BE49-F238E27FC236}">
                  <a16:creationId xmlns:a16="http://schemas.microsoft.com/office/drawing/2014/main" id="{5550CD51-DBB7-EBCD-0DD4-6473EFB257A2}"/>
                </a:ext>
              </a:extLst>
            </p:cNvPr>
            <p:cNvSpPr txBox="1"/>
            <p:nvPr/>
          </p:nvSpPr>
          <p:spPr>
            <a:xfrm rot="20728251">
              <a:off x="3015082" y="4267869"/>
              <a:ext cx="642013" cy="349228"/>
            </a:xfrm>
            <a:prstGeom prst="rect">
              <a:avLst/>
            </a:prstGeom>
            <a:noFill/>
          </p:spPr>
          <p:txBody>
            <a:bodyPr wrap="none" rtlCol="0">
              <a:spAutoFit/>
            </a:bodyPr>
            <a:lstStyle/>
            <a:p>
              <a:pPr defTabSz="685784"/>
              <a:r>
                <a:rPr lang="en-US" sz="1050" b="1" dirty="0">
                  <a:solidFill>
                    <a:prstClr val="white"/>
                  </a:solidFill>
                  <a:latin typeface="Calibri" panose="020F0502020204030204"/>
                </a:rPr>
                <a:t>CODI</a:t>
              </a:r>
            </a:p>
          </p:txBody>
        </p:sp>
        <p:sp>
          <p:nvSpPr>
            <p:cNvPr id="15" name="TextBox 14">
              <a:extLst>
                <a:ext uri="{FF2B5EF4-FFF2-40B4-BE49-F238E27FC236}">
                  <a16:creationId xmlns:a16="http://schemas.microsoft.com/office/drawing/2014/main" id="{494DA442-78B3-59AC-349D-C588741281BF}"/>
                </a:ext>
              </a:extLst>
            </p:cNvPr>
            <p:cNvSpPr txBox="1"/>
            <p:nvPr/>
          </p:nvSpPr>
          <p:spPr>
            <a:xfrm rot="21229886">
              <a:off x="3885124" y="4487285"/>
              <a:ext cx="789731" cy="349228"/>
            </a:xfrm>
            <a:prstGeom prst="rect">
              <a:avLst/>
            </a:prstGeom>
            <a:noFill/>
          </p:spPr>
          <p:txBody>
            <a:bodyPr wrap="none" rtlCol="0">
              <a:spAutoFit/>
            </a:bodyPr>
            <a:lstStyle/>
            <a:p>
              <a:pPr defTabSz="685784"/>
              <a:r>
                <a:rPr lang="en-US" sz="1050" b="1" dirty="0">
                  <a:solidFill>
                    <a:prstClr val="white"/>
                  </a:solidFill>
                  <a:latin typeface="Calibri" panose="020F0502020204030204"/>
                </a:rPr>
                <a:t>CORUS</a:t>
              </a:r>
            </a:p>
          </p:txBody>
        </p:sp>
        <p:sp>
          <p:nvSpPr>
            <p:cNvPr id="16" name="TextBox 15">
              <a:extLst>
                <a:ext uri="{FF2B5EF4-FFF2-40B4-BE49-F238E27FC236}">
                  <a16:creationId xmlns:a16="http://schemas.microsoft.com/office/drawing/2014/main" id="{CB60641C-2701-6A4B-2BD9-6B3D41534D0D}"/>
                </a:ext>
              </a:extLst>
            </p:cNvPr>
            <p:cNvSpPr txBox="1"/>
            <p:nvPr/>
          </p:nvSpPr>
          <p:spPr>
            <a:xfrm>
              <a:off x="6074066" y="4661898"/>
              <a:ext cx="902171" cy="349228"/>
            </a:xfrm>
            <a:prstGeom prst="rect">
              <a:avLst/>
            </a:prstGeom>
            <a:solidFill>
              <a:srgbClr val="FFFFFF">
                <a:alpha val="58824"/>
              </a:srgbClr>
            </a:solidFill>
          </p:spPr>
          <p:txBody>
            <a:bodyPr wrap="none" rtlCol="0">
              <a:spAutoFit/>
            </a:bodyPr>
            <a:lstStyle/>
            <a:p>
              <a:pPr defTabSz="685784"/>
              <a:r>
                <a:rPr lang="en-US" sz="1050" b="1" dirty="0">
                  <a:solidFill>
                    <a:schemeClr val="tx1">
                      <a:lumMod val="50000"/>
                      <a:lumOff val="50000"/>
                    </a:schemeClr>
                  </a:solidFill>
                  <a:latin typeface="Calibri" panose="020F0502020204030204"/>
                </a:rPr>
                <a:t>InnoFAB</a:t>
              </a:r>
            </a:p>
          </p:txBody>
        </p:sp>
        <p:sp>
          <p:nvSpPr>
            <p:cNvPr id="17" name="TextBox 16">
              <a:extLst>
                <a:ext uri="{FF2B5EF4-FFF2-40B4-BE49-F238E27FC236}">
                  <a16:creationId xmlns:a16="http://schemas.microsoft.com/office/drawing/2014/main" id="{3C6FBB93-C473-EE33-78ED-9B6CE78DA305}"/>
                </a:ext>
              </a:extLst>
            </p:cNvPr>
            <p:cNvSpPr txBox="1"/>
            <p:nvPr/>
          </p:nvSpPr>
          <p:spPr>
            <a:xfrm>
              <a:off x="5478690" y="3879228"/>
              <a:ext cx="1090303" cy="571463"/>
            </a:xfrm>
            <a:prstGeom prst="rect">
              <a:avLst/>
            </a:prstGeom>
            <a:noFill/>
          </p:spPr>
          <p:txBody>
            <a:bodyPr wrap="square" rtlCol="0">
              <a:spAutoFit/>
            </a:bodyPr>
            <a:lstStyle/>
            <a:p>
              <a:pPr defTabSz="685784"/>
              <a:r>
                <a:rPr lang="en-US" sz="1050" b="1" dirty="0">
                  <a:solidFill>
                    <a:srgbClr val="4472C4">
                      <a:lumMod val="75000"/>
                    </a:srgbClr>
                  </a:solidFill>
                  <a:latin typeface="Calibri" panose="020F0502020204030204"/>
                </a:rPr>
                <a:t>REACH OneHealth</a:t>
              </a:r>
            </a:p>
          </p:txBody>
        </p:sp>
      </p:grpSp>
      <p:sp>
        <p:nvSpPr>
          <p:cNvPr id="20" name="Marcador de texto 2"/>
          <p:cNvSpPr txBox="1">
            <a:spLocks/>
          </p:cNvSpPr>
          <p:nvPr/>
        </p:nvSpPr>
        <p:spPr bwMode="auto">
          <a:xfrm>
            <a:off x="993738" y="1622249"/>
            <a:ext cx="5597562" cy="4283251"/>
          </a:xfrm>
          <a:prstGeom prst="rect">
            <a:avLst/>
          </a:prstGeom>
          <a:noFill/>
          <a:ln>
            <a:noFill/>
          </a:ln>
        </p:spPr>
        <p:txBody>
          <a:bodyPr spcFirstLastPara="1" wrap="square" lIns="91425" tIns="45700" rIns="91425" bIns="45700" anchor="t" anchorCtr="0">
            <a:normAutofit/>
          </a:bodyPr>
          <a:lstStyle>
            <a:defPPr marR="0" lvl="0" algn="l">
              <a:lnSpc>
                <a:spcPct val="100000"/>
              </a:lnSpc>
              <a:spcBef>
                <a:spcPts val="0"/>
              </a:spcBef>
              <a:spcAft>
                <a:spcPts val="0"/>
              </a:spcAft>
            </a:defPPr>
            <a:lvl1pPr marL="0" marR="0" lvl="0" indent="0" algn="l">
              <a:lnSpc>
                <a:spcPct val="150000"/>
              </a:lnSpc>
              <a:spcBef>
                <a:spcPts val="0"/>
              </a:spcBef>
              <a:spcAft>
                <a:spcPts val="0"/>
              </a:spcAft>
              <a:buClr>
                <a:srgbClr val="152F4E"/>
              </a:buClr>
              <a:buSzPts val="1400"/>
              <a:buFont typeface="Arial"/>
              <a:buNone/>
              <a:defRPr sz="1200" b="0" i="0" u="none" strike="noStrike" cap="none">
                <a:solidFill>
                  <a:srgbClr val="152F4E"/>
                </a:solidFill>
                <a:latin typeface="Open Sans"/>
                <a:ea typeface="Open Sans"/>
                <a:cs typeface="Open Sans"/>
              </a:defRPr>
            </a:lvl1pPr>
            <a:lvl2pPr marL="914400" marR="0" lvl="1" indent="-228600" algn="l">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defRPr>
            </a:lvl2pPr>
            <a:lvl3pPr marL="1371600" marR="0" lvl="2" indent="-228600" algn="l">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defRPr>
            </a:lvl3pPr>
            <a:lvl4pPr marL="1828800" marR="0" lvl="3" indent="-228600" algn="l">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defRPr>
            </a:lvl4pPr>
            <a:lvl5pPr marL="2286000" marR="0" lvl="4" indent="-228600" algn="l">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defRPr>
            </a:lvl5pPr>
            <a:lvl6pPr marL="2743200" marR="0" lvl="5" indent="-228600" algn="l">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defRPr>
            </a:lvl6pPr>
            <a:lvl7pPr marL="3200400" marR="0" lvl="6" indent="-228600" algn="l">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defRPr>
            </a:lvl7pPr>
            <a:lvl8pPr marL="3657600" marR="0" lvl="7" indent="-228600" algn="l">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defRPr>
            </a:lvl8pPr>
            <a:lvl9pPr marL="4114800" marR="0" lvl="8" indent="-228600" algn="l">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defRPr>
            </a:lvl9pPr>
          </a:lstStyle>
          <a:p>
            <a:r>
              <a:rPr lang="en-US" dirty="0"/>
              <a:t>ALBA II will bring a substantial increase in:</a:t>
            </a:r>
          </a:p>
          <a:p>
            <a:pPr marL="171450" indent="-171450">
              <a:buFont typeface="Arial" panose="020B0604020202020204" pitchFamily="34" charset="0"/>
              <a:buChar char="•"/>
            </a:pPr>
            <a:r>
              <a:rPr lang="en-US" b="1" dirty="0"/>
              <a:t>Brilliance</a:t>
            </a:r>
            <a:endParaRPr lang="en-US" dirty="0"/>
          </a:p>
          <a:p>
            <a:pPr marL="171450" indent="-171450">
              <a:buFont typeface="Arial" panose="020B0604020202020204" pitchFamily="34" charset="0"/>
              <a:buChar char="•"/>
            </a:pPr>
            <a:r>
              <a:rPr lang="en-US" b="1" dirty="0"/>
              <a:t>Resolution</a:t>
            </a:r>
            <a:endParaRPr lang="en-US" dirty="0"/>
          </a:p>
          <a:p>
            <a:pPr marL="171450" indent="-171450">
              <a:buFont typeface="Arial" panose="020B0604020202020204" pitchFamily="34" charset="0"/>
              <a:buChar char="•"/>
            </a:pPr>
            <a:r>
              <a:rPr lang="en-US" b="1" dirty="0"/>
              <a:t>Coherence</a:t>
            </a:r>
            <a:endParaRPr lang="en-US" dirty="0"/>
          </a:p>
          <a:p>
            <a:pPr marL="171450" indent="-171450">
              <a:buFont typeface="Arial" panose="020B0604020202020204" pitchFamily="34" charset="0"/>
              <a:buChar char="•"/>
            </a:pPr>
            <a:r>
              <a:rPr lang="en-US" b="1" dirty="0"/>
              <a:t>Data analysis</a:t>
            </a:r>
            <a:endParaRPr lang="en-US" dirty="0"/>
          </a:p>
          <a:p>
            <a:pPr>
              <a:defRPr/>
            </a:pPr>
            <a:r>
              <a:rPr lang="en-US" dirty="0"/>
              <a:t>ALBA II will provide a wide range of </a:t>
            </a:r>
            <a:r>
              <a:rPr lang="en-US" b="1" dirty="0"/>
              <a:t>new analytical tools, innovative methodologies and improved data management and analysis</a:t>
            </a:r>
            <a:r>
              <a:rPr lang="en-US" dirty="0"/>
              <a:t>. </a:t>
            </a:r>
          </a:p>
          <a:p>
            <a:pPr>
              <a:defRPr/>
            </a:pPr>
            <a:r>
              <a:rPr lang="en-US" dirty="0"/>
              <a:t>It is a very </a:t>
            </a:r>
            <a:r>
              <a:rPr lang="en-US" b="1" dirty="0"/>
              <a:t>cost-efficient project</a:t>
            </a:r>
            <a:r>
              <a:rPr lang="en-US" dirty="0"/>
              <a:t> as it maintains the existing infrastructure, the injection system and the beamlines.  </a:t>
            </a:r>
          </a:p>
          <a:p>
            <a:pPr>
              <a:defRPr/>
            </a:pPr>
            <a:r>
              <a:rPr lang="en-US" dirty="0"/>
              <a:t>New Beamlines</a:t>
            </a:r>
          </a:p>
          <a:p>
            <a:pPr rtl="0" eaLnBrk="0" fontAlgn="base" hangingPunct="0">
              <a:spcBef>
                <a:spcPct val="0"/>
              </a:spcBef>
              <a:spcAft>
                <a:spcPct val="0"/>
              </a:spcAft>
              <a:buClrTx/>
              <a:buSzTx/>
              <a:buFontTx/>
              <a:buChar char="•"/>
            </a:pPr>
            <a:r>
              <a:rPr lang="en-US" altLang="es-ES" b="1" dirty="0">
                <a:solidFill>
                  <a:schemeClr val="tx1"/>
                </a:solidFill>
                <a:latin typeface="Arial" panose="020B0604020202020204" pitchFamily="34" charset="0"/>
                <a:hlinkClick r:id="rId5"/>
              </a:rPr>
              <a:t>CORUS </a:t>
            </a:r>
            <a:r>
              <a:rPr lang="en-US" altLang="es-ES" dirty="0">
                <a:solidFill>
                  <a:schemeClr val="tx1"/>
                </a:solidFill>
                <a:latin typeface="Arial" panose="020B0604020202020204" pitchFamily="34" charset="0"/>
                <a:hlinkClick r:id="rId5"/>
              </a:rPr>
              <a:t>(</a:t>
            </a:r>
            <a:r>
              <a:rPr lang="en-US" altLang="es-ES" dirty="0" err="1">
                <a:solidFill>
                  <a:schemeClr val="tx1"/>
                </a:solidFill>
                <a:latin typeface="Arial" panose="020B0604020202020204" pitchFamily="34" charset="0"/>
                <a:hlinkClick r:id="rId5"/>
              </a:rPr>
              <a:t>Cryo</a:t>
            </a:r>
            <a:r>
              <a:rPr lang="en-US" altLang="es-ES" dirty="0">
                <a:solidFill>
                  <a:schemeClr val="tx1"/>
                </a:solidFill>
                <a:latin typeface="Arial" panose="020B0604020202020204" pitchFamily="34" charset="0"/>
                <a:hlinkClick r:id="rId5"/>
              </a:rPr>
              <a:t> nano-scanning X-ray Fluorescence and Spectroscopy beamline)</a:t>
            </a:r>
            <a:endParaRPr lang="en-US" altLang="es-ES" dirty="0">
              <a:solidFill>
                <a:schemeClr val="tx1"/>
              </a:solidFill>
              <a:latin typeface="Arial" panose="020B0604020202020204" pitchFamily="34" charset="0"/>
            </a:endParaRPr>
          </a:p>
          <a:p>
            <a:pPr rtl="0" eaLnBrk="0" fontAlgn="base" hangingPunct="0">
              <a:spcBef>
                <a:spcPct val="0"/>
              </a:spcBef>
              <a:spcAft>
                <a:spcPct val="0"/>
              </a:spcAft>
              <a:buClrTx/>
              <a:buSzTx/>
              <a:buFontTx/>
              <a:buChar char="•"/>
            </a:pPr>
            <a:r>
              <a:rPr lang="en-US" altLang="es-ES" b="1" dirty="0">
                <a:solidFill>
                  <a:schemeClr val="tx1"/>
                </a:solidFill>
                <a:latin typeface="Arial" panose="020B0604020202020204" pitchFamily="34" charset="0"/>
                <a:hlinkClick r:id="rId6"/>
              </a:rPr>
              <a:t>CODI </a:t>
            </a:r>
            <a:r>
              <a:rPr lang="en-US" altLang="es-ES" dirty="0">
                <a:solidFill>
                  <a:schemeClr val="tx1"/>
                </a:solidFill>
                <a:latin typeface="Arial" panose="020B0604020202020204" pitchFamily="34" charset="0"/>
                <a:hlinkClick r:id="rId6"/>
              </a:rPr>
              <a:t>(Coherent Diffraction Imaging beamline)</a:t>
            </a:r>
            <a:endParaRPr lang="en-US" altLang="es-ES" dirty="0">
              <a:solidFill>
                <a:schemeClr val="tx1"/>
              </a:solidFill>
              <a:latin typeface="Arial" panose="020B0604020202020204" pitchFamily="34" charset="0"/>
            </a:endParaRPr>
          </a:p>
          <a:p>
            <a:pPr rtl="0" eaLnBrk="0" fontAlgn="base" hangingPunct="0">
              <a:spcBef>
                <a:spcPct val="0"/>
              </a:spcBef>
              <a:spcAft>
                <a:spcPct val="0"/>
              </a:spcAft>
              <a:buClrTx/>
              <a:buSzTx/>
              <a:buFontTx/>
              <a:buChar char="•"/>
            </a:pPr>
            <a:r>
              <a:rPr lang="en-US" altLang="es-ES" b="1" dirty="0">
                <a:solidFill>
                  <a:schemeClr val="tx1"/>
                </a:solidFill>
                <a:latin typeface="Arial" panose="020B0604020202020204" pitchFamily="34" charset="0"/>
                <a:hlinkClick r:id="rId7"/>
              </a:rPr>
              <a:t>CALIMA </a:t>
            </a:r>
            <a:r>
              <a:rPr lang="en-US" altLang="es-ES" dirty="0">
                <a:solidFill>
                  <a:schemeClr val="tx1"/>
                </a:solidFill>
                <a:latin typeface="Arial" panose="020B0604020202020204" pitchFamily="34" charset="0"/>
                <a:hlinkClick r:id="rId7"/>
              </a:rPr>
              <a:t>(</a:t>
            </a:r>
            <a:r>
              <a:rPr lang="en-US" altLang="es-ES" dirty="0" err="1">
                <a:solidFill>
                  <a:schemeClr val="tx1"/>
                </a:solidFill>
                <a:latin typeface="Arial" panose="020B0604020202020204" pitchFamily="34" charset="0"/>
                <a:hlinkClick r:id="rId7"/>
              </a:rPr>
              <a:t>BioSAXS</a:t>
            </a:r>
            <a:r>
              <a:rPr lang="en-US" altLang="es-ES" dirty="0">
                <a:solidFill>
                  <a:schemeClr val="tx1"/>
                </a:solidFill>
                <a:latin typeface="Arial" panose="020B0604020202020204" pitchFamily="34" charset="0"/>
                <a:hlinkClick r:id="rId7"/>
              </a:rPr>
              <a:t> beamline)</a:t>
            </a:r>
            <a:endParaRPr lang="en-US" altLang="es-ES" dirty="0">
              <a:solidFill>
                <a:schemeClr val="tx1"/>
              </a:solidFill>
              <a:latin typeface="Arial" panose="020B0604020202020204" pitchFamily="34" charset="0"/>
            </a:endParaRPr>
          </a:p>
          <a:p>
            <a:pPr rtl="0" eaLnBrk="0" fontAlgn="base" hangingPunct="0">
              <a:spcBef>
                <a:spcPct val="0"/>
              </a:spcBef>
              <a:spcAft>
                <a:spcPct val="0"/>
              </a:spcAft>
              <a:buClrTx/>
              <a:buSzTx/>
              <a:buFontTx/>
              <a:buChar char="•"/>
            </a:pPr>
            <a:r>
              <a:rPr lang="en-US" altLang="es-ES" b="1" dirty="0">
                <a:solidFill>
                  <a:schemeClr val="tx1"/>
                </a:solidFill>
                <a:latin typeface="Arial" panose="020B0604020202020204" pitchFamily="34" charset="0"/>
                <a:hlinkClick r:id="rId8"/>
              </a:rPr>
              <a:t>MSPD-2 (Materials Science and Powder Diffraction)</a:t>
            </a:r>
            <a:r>
              <a:rPr lang="en-US" altLang="es-ES" dirty="0">
                <a:solidFill>
                  <a:schemeClr val="tx1"/>
                </a:solidFill>
                <a:latin typeface="Arial" panose="020B0604020202020204" pitchFamily="34" charset="0"/>
              </a:rPr>
              <a:t>, </a:t>
            </a:r>
          </a:p>
          <a:p>
            <a:pPr>
              <a:defRPr/>
            </a:pPr>
            <a:r>
              <a:rPr lang="en-US" dirty="0"/>
              <a:t> </a:t>
            </a:r>
          </a:p>
          <a:p>
            <a:pPr>
              <a:defRPr/>
            </a:pPr>
            <a:endParaRPr lang="en-US" dirty="0"/>
          </a:p>
          <a:p>
            <a:endParaRPr lang="en-US" b="1" dirty="0">
              <a:latin typeface="Arial" panose="020B0604020202020204" pitchFamily="34" charset="0"/>
              <a:cs typeface="Arial" panose="020B0604020202020204" pitchFamily="34" charset="0"/>
            </a:endParaRPr>
          </a:p>
          <a:p>
            <a:pPr marL="228600">
              <a:defRPr/>
            </a:pPr>
            <a:endParaRPr lang="en-US" b="1" dirty="0">
              <a:latin typeface="Arial" panose="020B0604020202020204" pitchFamily="34" charset="0"/>
              <a:cs typeface="Arial" panose="020B0604020202020204" pitchFamily="34" charset="0"/>
            </a:endParaRPr>
          </a:p>
          <a:p>
            <a:pPr marL="228600">
              <a:defRPr/>
            </a:pPr>
            <a:endParaRPr lang="en-US" dirty="0"/>
          </a:p>
          <a:p>
            <a:pPr marL="457200" indent="-228600">
              <a:buFont typeface="+mj-lt"/>
              <a:buAutoNum type="arabicPeriod"/>
              <a:defRPr/>
            </a:pPr>
            <a:endParaRPr lang="en-US" dirty="0"/>
          </a:p>
        </p:txBody>
      </p:sp>
    </p:spTree>
    <p:extLst>
      <p:ext uri="{BB962C8B-B14F-4D97-AF65-F5344CB8AC3E}">
        <p14:creationId xmlns:p14="http://schemas.microsoft.com/office/powerpoint/2010/main" val="15810384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 name="Título 1"/>
          <p:cNvSpPr>
            <a:spLocks noGrp="1"/>
          </p:cNvSpPr>
          <p:nvPr>
            <p:ph type="title"/>
          </p:nvPr>
        </p:nvSpPr>
        <p:spPr bwMode="auto"/>
        <p:txBody>
          <a:bodyPr/>
          <a:lstStyle/>
          <a:p>
            <a:pPr>
              <a:defRPr/>
            </a:pPr>
            <a:r>
              <a:rPr lang="en-US" sz="3600" dirty="0">
                <a:solidFill>
                  <a:srgbClr val="152F4E"/>
                </a:solidFill>
                <a:latin typeface="Open Sans"/>
                <a:ea typeface="Open Sans"/>
                <a:cs typeface="Open Sans"/>
              </a:rPr>
              <a:t>PLC Based </a:t>
            </a:r>
            <a:r>
              <a:rPr lang="en-US" dirty="0"/>
              <a:t>Introduction</a:t>
            </a:r>
            <a:endParaRPr dirty="0"/>
          </a:p>
        </p:txBody>
      </p:sp>
      <p:sp>
        <p:nvSpPr>
          <p:cNvPr id="3" name="Marcador de texto 2"/>
          <p:cNvSpPr>
            <a:spLocks noGrp="1"/>
          </p:cNvSpPr>
          <p:nvPr>
            <p:ph type="body" idx="1"/>
          </p:nvPr>
        </p:nvSpPr>
        <p:spPr bwMode="auto">
          <a:xfrm>
            <a:off x="993738" y="1622249"/>
            <a:ext cx="10204520" cy="3347499"/>
          </a:xfrm>
        </p:spPr>
        <p:txBody>
          <a:bodyPr>
            <a:normAutofit/>
          </a:bodyPr>
          <a:lstStyle/>
          <a:p>
            <a:pPr>
              <a:defRPr/>
            </a:pPr>
            <a:r>
              <a:rPr lang="en-US" dirty="0"/>
              <a:t>Controls PLC:</a:t>
            </a:r>
          </a:p>
          <a:p>
            <a:pPr marL="457200" indent="-228600">
              <a:buFont typeface="+mj-lt"/>
              <a:buAutoNum type="arabicPeriod"/>
              <a:defRPr/>
            </a:pPr>
            <a:r>
              <a:rPr lang="en-US" dirty="0"/>
              <a:t>EPS (Equipment Protection System)</a:t>
            </a:r>
          </a:p>
          <a:p>
            <a:pPr marL="457200" indent="-228600">
              <a:buFont typeface="+mj-lt"/>
              <a:buAutoNum type="arabicPeriod"/>
              <a:defRPr/>
            </a:pPr>
            <a:r>
              <a:rPr lang="en-US" dirty="0"/>
              <a:t>PSS (Personnel Safety System - radiological risk)</a:t>
            </a:r>
          </a:p>
          <a:p>
            <a:pPr marL="457200" indent="-228600">
              <a:buFont typeface="+mj-lt"/>
              <a:buAutoNum type="arabicPeriod"/>
              <a:defRPr/>
            </a:pPr>
            <a:r>
              <a:rPr lang="en-US" dirty="0"/>
              <a:t>PPS (Personal Protection System - conventional risk)</a:t>
            </a:r>
          </a:p>
          <a:p>
            <a:pPr marL="457200" indent="-228600">
              <a:buFont typeface="+mj-lt"/>
              <a:buAutoNum type="arabicPeriod"/>
              <a:defRPr/>
            </a:pPr>
            <a:r>
              <a:rPr lang="en-US" dirty="0"/>
              <a:t>PLC Automation</a:t>
            </a:r>
          </a:p>
          <a:p>
            <a:endParaRPr lang="en-US" b="1" dirty="0">
              <a:latin typeface="Arial" panose="020B0604020202020204" pitchFamily="34" charset="0"/>
              <a:cs typeface="Arial" panose="020B0604020202020204" pitchFamily="34" charset="0"/>
            </a:endParaRPr>
          </a:p>
          <a:p>
            <a:r>
              <a:rPr lang="en-US" dirty="0"/>
              <a:t>PSS is completely independent and its implementation have been outsourced using PILZ Safety PLC.</a:t>
            </a:r>
          </a:p>
          <a:p>
            <a:r>
              <a:rPr lang="en-US" dirty="0"/>
              <a:t>EPS, PPS and PLC Automation are Assembled in-house using B&amp;R PLCs.</a:t>
            </a:r>
          </a:p>
          <a:p>
            <a:r>
              <a:rPr lang="en-US" dirty="0"/>
              <a:t>EPS is part of the MPS (Machine protection System) and share hardware and infrastructure with PPS and PLC Automation.</a:t>
            </a:r>
          </a:p>
          <a:p>
            <a:pPr marL="457200" indent="-228600">
              <a:buFont typeface="+mj-lt"/>
              <a:buAutoNum type="arabicPeriod"/>
              <a:defRPr/>
            </a:pPr>
            <a:endParaRPr dirty="0"/>
          </a:p>
        </p:txBody>
      </p:sp>
      <p:sp>
        <p:nvSpPr>
          <p:cNvPr id="6" name="Marcador de texto 5"/>
          <p:cNvSpPr>
            <a:spLocks noGrp="1"/>
          </p:cNvSpPr>
          <p:nvPr>
            <p:ph type="body" idx="2"/>
          </p:nvPr>
        </p:nvSpPr>
        <p:spPr bwMode="auto">
          <a:xfrm>
            <a:off x="993738" y="1238531"/>
            <a:ext cx="10204520" cy="753498"/>
          </a:xfrm>
        </p:spPr>
        <p:txBody>
          <a:bodyPr/>
          <a:lstStyle/>
          <a:p>
            <a:pPr>
              <a:defRPr/>
            </a:pPr>
            <a:r>
              <a:rPr lang="en-US" dirty="0"/>
              <a:t>PLCs are used in whole facility for many different applications.</a:t>
            </a:r>
          </a:p>
          <a:p>
            <a:pPr>
              <a:defRPr/>
            </a:pPr>
            <a:endParaRPr lang="en-US" dirty="0"/>
          </a:p>
        </p:txBody>
      </p:sp>
      <p:pic>
        <p:nvPicPr>
          <p:cNvPr id="21" name="Picture 20">
            <a:extLst>
              <a:ext uri="{FF2B5EF4-FFF2-40B4-BE49-F238E27FC236}">
                <a16:creationId xmlns:a16="http://schemas.microsoft.com/office/drawing/2014/main" id="{0C60E9AA-2B54-B759-74B6-55D46F905910}"/>
              </a:ext>
            </a:extLst>
          </p:cNvPr>
          <p:cNvPicPr>
            <a:picLocks noChangeAspect="1"/>
          </p:cNvPicPr>
          <p:nvPr/>
        </p:nvPicPr>
        <p:blipFill>
          <a:blip r:embed="rId3"/>
          <a:stretch>
            <a:fillRect/>
          </a:stretch>
        </p:blipFill>
        <p:spPr>
          <a:xfrm>
            <a:off x="6581280" y="1126898"/>
            <a:ext cx="5267956" cy="1870478"/>
          </a:xfrm>
          <a:prstGeom prst="rect">
            <a:avLst/>
          </a:prstGeom>
        </p:spPr>
      </p:pic>
      <p:pic>
        <p:nvPicPr>
          <p:cNvPr id="23" name="Picture 22" descr="A yellow electronic device with many wires&#10;&#10;Description automatically generated">
            <a:extLst>
              <a:ext uri="{FF2B5EF4-FFF2-40B4-BE49-F238E27FC236}">
                <a16:creationId xmlns:a16="http://schemas.microsoft.com/office/drawing/2014/main" id="{FCD6ED9E-7836-2FDD-2C41-B33D4A07B747}"/>
              </a:ext>
            </a:extLst>
          </p:cNvPr>
          <p:cNvPicPr>
            <a:picLocks noChangeAspect="1"/>
          </p:cNvPicPr>
          <p:nvPr/>
        </p:nvPicPr>
        <p:blipFill>
          <a:blip r:embed="rId4"/>
          <a:stretch>
            <a:fillRect/>
          </a:stretch>
        </p:blipFill>
        <p:spPr>
          <a:xfrm>
            <a:off x="1061049" y="4189856"/>
            <a:ext cx="5087536" cy="1783562"/>
          </a:xfrm>
          <a:prstGeom prst="rect">
            <a:avLst/>
          </a:prstGeom>
        </p:spPr>
      </p:pic>
      <p:pic>
        <p:nvPicPr>
          <p:cNvPr id="5" name="Picture 4">
            <a:extLst>
              <a:ext uri="{FF2B5EF4-FFF2-40B4-BE49-F238E27FC236}">
                <a16:creationId xmlns:a16="http://schemas.microsoft.com/office/drawing/2014/main" id="{5FBCB543-2E1D-0C0B-D75C-6DB8D685B378}"/>
              </a:ext>
            </a:extLst>
          </p:cNvPr>
          <p:cNvPicPr>
            <a:picLocks noChangeAspect="1"/>
          </p:cNvPicPr>
          <p:nvPr/>
        </p:nvPicPr>
        <p:blipFill>
          <a:blip r:embed="rId5"/>
          <a:stretch>
            <a:fillRect/>
          </a:stretch>
        </p:blipFill>
        <p:spPr>
          <a:xfrm>
            <a:off x="6308581" y="4196265"/>
            <a:ext cx="3922352" cy="1767318"/>
          </a:xfrm>
          <a:prstGeom prst="rect">
            <a:avLst/>
          </a:prstGeom>
        </p:spPr>
      </p:pic>
      <p:pic>
        <p:nvPicPr>
          <p:cNvPr id="8" name="Picture 7">
            <a:extLst>
              <a:ext uri="{FF2B5EF4-FFF2-40B4-BE49-F238E27FC236}">
                <a16:creationId xmlns:a16="http://schemas.microsoft.com/office/drawing/2014/main" id="{90917972-413F-A679-FAA6-8A629936314A}"/>
              </a:ext>
            </a:extLst>
          </p:cNvPr>
          <p:cNvPicPr>
            <a:picLocks noChangeAspect="1"/>
          </p:cNvPicPr>
          <p:nvPr/>
        </p:nvPicPr>
        <p:blipFill>
          <a:blip r:embed="rId6"/>
          <a:stretch>
            <a:fillRect/>
          </a:stretch>
        </p:blipFill>
        <p:spPr>
          <a:xfrm>
            <a:off x="10390929" y="4170642"/>
            <a:ext cx="1467611" cy="1779691"/>
          </a:xfrm>
          <a:prstGeom prst="rect">
            <a:avLst/>
          </a:prstGeom>
        </p:spPr>
      </p:pic>
      <p:cxnSp>
        <p:nvCxnSpPr>
          <p:cNvPr id="18" name="Connector: Elbow 17">
            <a:extLst>
              <a:ext uri="{FF2B5EF4-FFF2-40B4-BE49-F238E27FC236}">
                <a16:creationId xmlns:a16="http://schemas.microsoft.com/office/drawing/2014/main" id="{157F3B00-8032-7FC5-9EA6-4E022408AEFF}"/>
              </a:ext>
            </a:extLst>
          </p:cNvPr>
          <p:cNvCxnSpPr>
            <a:cxnSpLocks/>
          </p:cNvCxnSpPr>
          <p:nvPr/>
        </p:nvCxnSpPr>
        <p:spPr>
          <a:xfrm flipV="1">
            <a:off x="10344149" y="5823859"/>
            <a:ext cx="903551" cy="301453"/>
          </a:xfrm>
          <a:prstGeom prst="bentConnector3">
            <a:avLst>
              <a:gd name="adj1" fmla="val 100600"/>
            </a:avLst>
          </a:prstGeom>
          <a:ln w="38100">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20" name="Connector: Elbow 19">
            <a:extLst>
              <a:ext uri="{FF2B5EF4-FFF2-40B4-BE49-F238E27FC236}">
                <a16:creationId xmlns:a16="http://schemas.microsoft.com/office/drawing/2014/main" id="{AEFC86AB-8944-7082-01E6-9F7614680C50}"/>
              </a:ext>
            </a:extLst>
          </p:cNvPr>
          <p:cNvCxnSpPr>
            <a:cxnSpLocks/>
          </p:cNvCxnSpPr>
          <p:nvPr/>
        </p:nvCxnSpPr>
        <p:spPr>
          <a:xfrm rot="10800000">
            <a:off x="7458467" y="5874358"/>
            <a:ext cx="1280292" cy="265297"/>
          </a:xfrm>
          <a:prstGeom prst="bentConnector3">
            <a:avLst>
              <a:gd name="adj1" fmla="val 99976"/>
            </a:avLst>
          </a:prstGeom>
          <a:ln w="38100">
            <a:solidFill>
              <a:srgbClr val="00B050"/>
            </a:solidFill>
            <a:tailEnd type="triangle"/>
          </a:ln>
        </p:spPr>
        <p:style>
          <a:lnRef idx="1">
            <a:schemeClr val="accent1"/>
          </a:lnRef>
          <a:fillRef idx="0">
            <a:schemeClr val="accent1"/>
          </a:fillRef>
          <a:effectRef idx="0">
            <a:schemeClr val="accent1"/>
          </a:effectRef>
          <a:fontRef idx="minor">
            <a:schemeClr val="tx1"/>
          </a:fontRef>
        </p:style>
      </p:cxnSp>
      <p:sp>
        <p:nvSpPr>
          <p:cNvPr id="26" name="TextBox 25">
            <a:extLst>
              <a:ext uri="{FF2B5EF4-FFF2-40B4-BE49-F238E27FC236}">
                <a16:creationId xmlns:a16="http://schemas.microsoft.com/office/drawing/2014/main" id="{44D9E6E0-002F-1A1A-6742-76DD258B017E}"/>
              </a:ext>
            </a:extLst>
          </p:cNvPr>
          <p:cNvSpPr txBox="1"/>
          <p:nvPr/>
        </p:nvSpPr>
        <p:spPr bwMode="auto">
          <a:xfrm>
            <a:off x="8475234" y="5982670"/>
            <a:ext cx="2078651" cy="307777"/>
          </a:xfrm>
          <a:prstGeom prst="rect">
            <a:avLst/>
          </a:prstGeom>
          <a:noFill/>
        </p:spPr>
        <p:txBody>
          <a:bodyPr wrap="square">
            <a:spAutoFit/>
          </a:bodyPr>
          <a:lstStyle/>
          <a:p>
            <a:pPr marL="228600">
              <a:defRPr/>
            </a:pPr>
            <a:r>
              <a:rPr lang="en-US" dirty="0"/>
              <a:t>Ethernet Powerlink</a:t>
            </a:r>
          </a:p>
        </p:txBody>
      </p:sp>
      <p:sp>
        <p:nvSpPr>
          <p:cNvPr id="32" name="TextBox 31">
            <a:extLst>
              <a:ext uri="{FF2B5EF4-FFF2-40B4-BE49-F238E27FC236}">
                <a16:creationId xmlns:a16="http://schemas.microsoft.com/office/drawing/2014/main" id="{EC6F6547-EE9D-2906-CB77-51C2099587C9}"/>
              </a:ext>
            </a:extLst>
          </p:cNvPr>
          <p:cNvSpPr txBox="1"/>
          <p:nvPr/>
        </p:nvSpPr>
        <p:spPr>
          <a:xfrm>
            <a:off x="6519899" y="2949512"/>
            <a:ext cx="1281076" cy="307777"/>
          </a:xfrm>
          <a:prstGeom prst="rect">
            <a:avLst/>
          </a:prstGeom>
          <a:noFill/>
        </p:spPr>
        <p:txBody>
          <a:bodyPr wrap="square">
            <a:spAutoFit/>
          </a:bodyPr>
          <a:lstStyle/>
          <a:p>
            <a:r>
              <a:rPr lang="en-US" dirty="0"/>
              <a:t>EPS PLC</a:t>
            </a:r>
            <a:endParaRPr lang="es-ES" dirty="0"/>
          </a:p>
        </p:txBody>
      </p:sp>
      <p:sp>
        <p:nvSpPr>
          <p:cNvPr id="35" name="TextBox 34">
            <a:extLst>
              <a:ext uri="{FF2B5EF4-FFF2-40B4-BE49-F238E27FC236}">
                <a16:creationId xmlns:a16="http://schemas.microsoft.com/office/drawing/2014/main" id="{9F357999-32C1-6A42-81AD-2C366F6C2CEE}"/>
              </a:ext>
            </a:extLst>
          </p:cNvPr>
          <p:cNvSpPr txBox="1"/>
          <p:nvPr/>
        </p:nvSpPr>
        <p:spPr bwMode="auto">
          <a:xfrm>
            <a:off x="1061049" y="5982670"/>
            <a:ext cx="1281076" cy="307777"/>
          </a:xfrm>
          <a:prstGeom prst="rect">
            <a:avLst/>
          </a:prstGeom>
          <a:noFill/>
        </p:spPr>
        <p:txBody>
          <a:bodyPr wrap="square">
            <a:spAutoFit/>
          </a:bodyPr>
          <a:lstStyle/>
          <a:p>
            <a:r>
              <a:rPr lang="en-US" dirty="0"/>
              <a:t>PSS PLC</a:t>
            </a:r>
            <a:endParaRPr lang="es-ES" dirty="0"/>
          </a:p>
        </p:txBody>
      </p:sp>
      <p:sp>
        <p:nvSpPr>
          <p:cNvPr id="36" name="TextBox 35">
            <a:extLst>
              <a:ext uri="{FF2B5EF4-FFF2-40B4-BE49-F238E27FC236}">
                <a16:creationId xmlns:a16="http://schemas.microsoft.com/office/drawing/2014/main" id="{0B4FDF38-E09E-6769-D8BA-51A3E4F1BA46}"/>
              </a:ext>
            </a:extLst>
          </p:cNvPr>
          <p:cNvSpPr txBox="1"/>
          <p:nvPr/>
        </p:nvSpPr>
        <p:spPr bwMode="auto">
          <a:xfrm>
            <a:off x="6242986" y="6005257"/>
            <a:ext cx="1281076" cy="307777"/>
          </a:xfrm>
          <a:prstGeom prst="rect">
            <a:avLst/>
          </a:prstGeom>
          <a:noFill/>
        </p:spPr>
        <p:txBody>
          <a:bodyPr wrap="square">
            <a:spAutoFit/>
          </a:bodyPr>
          <a:lstStyle/>
          <a:p>
            <a:r>
              <a:rPr lang="en-US" dirty="0"/>
              <a:t>PPS PLC</a:t>
            </a:r>
            <a:endParaRPr lang="es-ES" dirty="0"/>
          </a:p>
        </p:txBody>
      </p:sp>
    </p:spTree>
    <p:extLst>
      <p:ext uri="{BB962C8B-B14F-4D97-AF65-F5344CB8AC3E}">
        <p14:creationId xmlns:p14="http://schemas.microsoft.com/office/powerpoint/2010/main" val="260212124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 name="Título 1"/>
          <p:cNvSpPr>
            <a:spLocks noGrp="1"/>
          </p:cNvSpPr>
          <p:nvPr>
            <p:ph type="title"/>
          </p:nvPr>
        </p:nvSpPr>
        <p:spPr bwMode="auto"/>
        <p:txBody>
          <a:bodyPr/>
          <a:lstStyle/>
          <a:p>
            <a:pPr>
              <a:defRPr/>
            </a:pPr>
            <a:r>
              <a:rPr lang="en-US" sz="3600" dirty="0">
                <a:solidFill>
                  <a:srgbClr val="152F4E"/>
                </a:solidFill>
                <a:latin typeface="Open Sans"/>
                <a:ea typeface="Open Sans"/>
                <a:cs typeface="Open Sans"/>
              </a:rPr>
              <a:t>PLC Based </a:t>
            </a:r>
            <a:r>
              <a:rPr lang="en-US" dirty="0"/>
              <a:t>Introduction</a:t>
            </a:r>
            <a:endParaRPr dirty="0"/>
          </a:p>
        </p:txBody>
      </p:sp>
      <p:sp>
        <p:nvSpPr>
          <p:cNvPr id="3" name="Marcador de texto 2"/>
          <p:cNvSpPr>
            <a:spLocks noGrp="1"/>
          </p:cNvSpPr>
          <p:nvPr>
            <p:ph type="body" idx="1"/>
          </p:nvPr>
        </p:nvSpPr>
        <p:spPr bwMode="auto">
          <a:xfrm>
            <a:off x="993738" y="1622249"/>
            <a:ext cx="10204520" cy="4595671"/>
          </a:xfrm>
        </p:spPr>
        <p:txBody>
          <a:bodyPr>
            <a:normAutofit lnSpcReduction="10000"/>
          </a:bodyPr>
          <a:lstStyle/>
          <a:p>
            <a:pPr>
              <a:defRPr/>
            </a:pPr>
            <a:r>
              <a:rPr lang="es-ES" dirty="0" err="1"/>
              <a:t>Specification</a:t>
            </a:r>
            <a:endParaRPr lang="es-ES" dirty="0">
              <a:latin typeface="Arial" panose="020B0604020202020204" pitchFamily="34" charset="0"/>
              <a:cs typeface="Arial" panose="020B0604020202020204" pitchFamily="34" charset="0"/>
            </a:endParaRPr>
          </a:p>
          <a:p>
            <a:pPr marL="171450" indent="-171450">
              <a:buFont typeface="Arial" panose="020B0604020202020204" pitchFamily="34" charset="0"/>
              <a:buChar char="•"/>
              <a:defRPr/>
            </a:pPr>
            <a:r>
              <a:rPr lang="en-US" dirty="0"/>
              <a:t>Design is verifiable and that the risks have been identified, characterized, and mitigated where appropriate.</a:t>
            </a:r>
            <a:endParaRPr lang="es-ES" dirty="0">
              <a:latin typeface="Arial" panose="020B0604020202020204" pitchFamily="34" charset="0"/>
              <a:cs typeface="Arial" panose="020B0604020202020204" pitchFamily="34" charset="0"/>
            </a:endParaRPr>
          </a:p>
          <a:p>
            <a:pPr>
              <a:defRPr/>
            </a:pPr>
            <a:r>
              <a:rPr lang="es-ES" dirty="0" err="1">
                <a:latin typeface="Arial" panose="020B0604020202020204" pitchFamily="34" charset="0"/>
                <a:cs typeface="Arial" panose="020B0604020202020204" pitchFamily="34" charset="0"/>
              </a:rPr>
              <a:t>Design</a:t>
            </a:r>
            <a:endParaRPr lang="es-ES" dirty="0">
              <a:latin typeface="Arial" panose="020B0604020202020204" pitchFamily="34" charset="0"/>
              <a:cs typeface="Arial" panose="020B0604020202020204" pitchFamily="34" charset="0"/>
            </a:endParaRPr>
          </a:p>
          <a:p>
            <a:pPr marL="171450" indent="-171450">
              <a:buFont typeface="Arial" panose="020B0604020202020204" pitchFamily="34" charset="0"/>
              <a:buChar char="•"/>
              <a:defRPr/>
            </a:pPr>
            <a:r>
              <a:rPr lang="en-US" dirty="0"/>
              <a:t>Ensure that the "build-to" baseline contains detailed hardware and software specifications that can meet functional and performance requirements</a:t>
            </a:r>
          </a:p>
          <a:p>
            <a:pPr>
              <a:defRPr/>
            </a:pPr>
            <a:r>
              <a:rPr lang="es-ES" dirty="0" err="1">
                <a:latin typeface="Arial" panose="020B0604020202020204" pitchFamily="34" charset="0"/>
                <a:cs typeface="Arial" panose="020B0604020202020204" pitchFamily="34" charset="0"/>
              </a:rPr>
              <a:t>Commissioning</a:t>
            </a:r>
            <a:endParaRPr lang="es-ES" dirty="0">
              <a:latin typeface="Arial" panose="020B0604020202020204" pitchFamily="34" charset="0"/>
              <a:cs typeface="Arial" panose="020B0604020202020204" pitchFamily="34" charset="0"/>
            </a:endParaRPr>
          </a:p>
          <a:p>
            <a:pPr marL="171450" indent="-171450">
              <a:buFont typeface="Arial" panose="020B0604020202020204" pitchFamily="34" charset="0"/>
              <a:buChar char="•"/>
              <a:defRPr/>
            </a:pPr>
            <a:r>
              <a:rPr lang="en-US" dirty="0"/>
              <a:t>Ensures that the test article (hardware/software), test facility, support personnel, and test procedures are ready for testing</a:t>
            </a:r>
            <a:endParaRPr lang="es-ES" dirty="0">
              <a:latin typeface="Arial" panose="020B0604020202020204" pitchFamily="34" charset="0"/>
              <a:cs typeface="Arial" panose="020B0604020202020204" pitchFamily="34" charset="0"/>
            </a:endParaRPr>
          </a:p>
          <a:p>
            <a:pPr>
              <a:defRPr/>
            </a:pPr>
            <a:r>
              <a:rPr lang="es-ES" dirty="0" err="1">
                <a:latin typeface="Arial" panose="020B0604020202020204" pitchFamily="34" charset="0"/>
                <a:cs typeface="Arial" panose="020B0604020202020204" pitchFamily="34" charset="0"/>
              </a:rPr>
              <a:t>Verification</a:t>
            </a:r>
            <a:endParaRPr lang="es-ES" dirty="0">
              <a:latin typeface="Arial" panose="020B0604020202020204" pitchFamily="34" charset="0"/>
              <a:cs typeface="Arial" panose="020B0604020202020204" pitchFamily="34" charset="0"/>
            </a:endParaRPr>
          </a:p>
          <a:p>
            <a:pPr marL="171450" indent="-171450">
              <a:buFont typeface="Arial" panose="020B0604020202020204" pitchFamily="34" charset="0"/>
              <a:buChar char="•"/>
              <a:defRPr/>
            </a:pPr>
            <a:r>
              <a:rPr lang="en-US" dirty="0"/>
              <a:t>Establish that the system is ready to transition into an operational mode</a:t>
            </a:r>
          </a:p>
          <a:p>
            <a:pPr>
              <a:defRPr/>
            </a:pPr>
            <a:endParaRPr lang="en-US" dirty="0"/>
          </a:p>
          <a:p>
            <a:pPr>
              <a:defRPr/>
            </a:pPr>
            <a:r>
              <a:rPr lang="es-ES" dirty="0" err="1"/>
              <a:t>Main</a:t>
            </a:r>
            <a:r>
              <a:rPr lang="es-ES" dirty="0"/>
              <a:t> </a:t>
            </a:r>
            <a:r>
              <a:rPr lang="es-ES" dirty="0" err="1"/>
              <a:t>challenges</a:t>
            </a:r>
            <a:endParaRPr lang="es-ES" dirty="0"/>
          </a:p>
          <a:p>
            <a:pPr marL="228600">
              <a:defRPr/>
            </a:pPr>
            <a:r>
              <a:rPr lang="en-US" dirty="0"/>
              <a:t>Heterogenous background: needs common language</a:t>
            </a:r>
          </a:p>
          <a:p>
            <a:pPr marL="228600">
              <a:defRPr/>
            </a:pPr>
            <a:r>
              <a:rPr lang="en-US" dirty="0"/>
              <a:t>Standardization is difficult (</a:t>
            </a:r>
            <a:r>
              <a:rPr lang="en-US" dirty="0" err="1"/>
              <a:t>ccdb</a:t>
            </a:r>
            <a:r>
              <a:rPr lang="en-US" dirty="0"/>
              <a:t>)</a:t>
            </a:r>
            <a:endParaRPr lang="es-ES" dirty="0"/>
          </a:p>
          <a:p>
            <a:pPr marL="228600">
              <a:defRPr/>
            </a:pPr>
            <a:r>
              <a:rPr lang="en-US" dirty="0"/>
              <a:t>Automatic code generation, in-house tools are needed (</a:t>
            </a:r>
            <a:r>
              <a:rPr lang="en-US" dirty="0" err="1"/>
              <a:t>Autogeneration</a:t>
            </a:r>
            <a:r>
              <a:rPr lang="en-US" dirty="0"/>
              <a:t> tool)</a:t>
            </a:r>
          </a:p>
          <a:p>
            <a:pPr marL="228600">
              <a:defRPr/>
            </a:pPr>
            <a:r>
              <a:rPr lang="en-US" dirty="0"/>
              <a:t>Logic definition change management. Version control is difficult (expert user logic coding)</a:t>
            </a:r>
          </a:p>
          <a:p>
            <a:pPr marL="228600">
              <a:defRPr/>
            </a:pPr>
            <a:r>
              <a:rPr lang="en-US" dirty="0" err="1"/>
              <a:t>Sistematic</a:t>
            </a:r>
            <a:r>
              <a:rPr lang="en-US" dirty="0"/>
              <a:t> test is difficult</a:t>
            </a:r>
          </a:p>
          <a:p>
            <a:pPr marL="228600">
              <a:defRPr/>
            </a:pPr>
            <a:r>
              <a:rPr lang="en-US" dirty="0"/>
              <a:t>Verification must have clear procedure and involve many experts</a:t>
            </a:r>
            <a:endParaRPr lang="es-ES" dirty="0"/>
          </a:p>
          <a:p>
            <a:pPr marL="228600">
              <a:defRPr/>
            </a:pPr>
            <a:endParaRPr dirty="0"/>
          </a:p>
        </p:txBody>
      </p:sp>
      <p:sp>
        <p:nvSpPr>
          <p:cNvPr id="6" name="Marcador de texto 5"/>
          <p:cNvSpPr>
            <a:spLocks noGrp="1"/>
          </p:cNvSpPr>
          <p:nvPr>
            <p:ph type="body" idx="2"/>
          </p:nvPr>
        </p:nvSpPr>
        <p:spPr bwMode="auto">
          <a:xfrm>
            <a:off x="993738" y="1238531"/>
            <a:ext cx="10204520" cy="753498"/>
          </a:xfrm>
        </p:spPr>
        <p:txBody>
          <a:bodyPr/>
          <a:lstStyle/>
          <a:p>
            <a:pPr>
              <a:defRPr/>
            </a:pPr>
            <a:r>
              <a:rPr lang="en-US" dirty="0"/>
              <a:t>PLC Development and implementation phases</a:t>
            </a:r>
          </a:p>
        </p:txBody>
      </p:sp>
      <p:pic>
        <p:nvPicPr>
          <p:cNvPr id="5" name="Picture 4" descr="A diagram of a v-shaped diagram&#10;&#10;Description automatically generated">
            <a:extLst>
              <a:ext uri="{FF2B5EF4-FFF2-40B4-BE49-F238E27FC236}">
                <a16:creationId xmlns:a16="http://schemas.microsoft.com/office/drawing/2014/main" id="{9806AA80-C810-1347-B928-4142924648E6}"/>
              </a:ext>
            </a:extLst>
          </p:cNvPr>
          <p:cNvPicPr>
            <a:picLocks noChangeAspect="1"/>
          </p:cNvPicPr>
          <p:nvPr/>
        </p:nvPicPr>
        <p:blipFill>
          <a:blip r:embed="rId3"/>
          <a:stretch>
            <a:fillRect/>
          </a:stretch>
        </p:blipFill>
        <p:spPr>
          <a:xfrm>
            <a:off x="7793736" y="3920084"/>
            <a:ext cx="4398264" cy="2932176"/>
          </a:xfrm>
          <a:prstGeom prst="rect">
            <a:avLst/>
          </a:prstGeom>
        </p:spPr>
      </p:pic>
      <p:sp>
        <p:nvSpPr>
          <p:cNvPr id="9" name="Marcador de texto 5">
            <a:extLst>
              <a:ext uri="{FF2B5EF4-FFF2-40B4-BE49-F238E27FC236}">
                <a16:creationId xmlns:a16="http://schemas.microsoft.com/office/drawing/2014/main" id="{309E5DA5-0CDB-967A-3247-9C4564F0C0BD}"/>
              </a:ext>
            </a:extLst>
          </p:cNvPr>
          <p:cNvSpPr txBox="1">
            <a:spLocks/>
          </p:cNvSpPr>
          <p:nvPr/>
        </p:nvSpPr>
        <p:spPr bwMode="auto">
          <a:xfrm>
            <a:off x="6825673" y="646016"/>
            <a:ext cx="4485456" cy="753498"/>
          </a:xfrm>
          <a:prstGeom prst="rect">
            <a:avLst/>
          </a:prstGeom>
          <a:noFill/>
          <a:ln w="28575">
            <a:solidFill>
              <a:srgbClr val="0070C0"/>
            </a:solidFill>
          </a:ln>
        </p:spPr>
        <p:txBody>
          <a:bodyPr spcFirstLastPara="1" wrap="square" lIns="91425" tIns="45700" rIns="91425" bIns="45700" anchor="t" anchorCtr="0">
            <a:normAutofit/>
          </a:bodyPr>
          <a:lstStyle>
            <a:defPPr marR="0" lvl="0" algn="l">
              <a:lnSpc>
                <a:spcPct val="100000"/>
              </a:lnSpc>
              <a:spcBef>
                <a:spcPts val="0"/>
              </a:spcBef>
              <a:spcAft>
                <a:spcPts val="0"/>
              </a:spcAft>
            </a:defPPr>
            <a:lvl1pPr marL="0" marR="0" lvl="0" indent="0" algn="l">
              <a:lnSpc>
                <a:spcPct val="100000"/>
              </a:lnSpc>
              <a:spcBef>
                <a:spcPts val="0"/>
              </a:spcBef>
              <a:spcAft>
                <a:spcPts val="0"/>
              </a:spcAft>
              <a:buClr>
                <a:srgbClr val="152F4E"/>
              </a:buClr>
              <a:buSzPts val="1600"/>
              <a:buFont typeface="Arial"/>
              <a:buNone/>
              <a:defRPr sz="1600" b="0" i="0" u="none" strike="noStrike" cap="none">
                <a:solidFill>
                  <a:srgbClr val="152F4E"/>
                </a:solidFill>
                <a:latin typeface="Outfit"/>
                <a:ea typeface="Outfit"/>
                <a:cs typeface="Outfit"/>
              </a:defRPr>
            </a:lvl1pPr>
            <a:lvl2pPr marL="914400" marR="0" lvl="1" indent="-228600" algn="l">
              <a:lnSpc>
                <a:spcPct val="90000"/>
              </a:lnSpc>
              <a:spcBef>
                <a:spcPts val="500"/>
              </a:spcBef>
              <a:spcAft>
                <a:spcPts val="0"/>
              </a:spcAft>
              <a:buClr>
                <a:schemeClr val="dk1"/>
              </a:buClr>
              <a:buSzPts val="1800"/>
              <a:buFont typeface="Arial"/>
              <a:buNone/>
              <a:defRPr sz="1400" b="0" i="0" u="none" strike="noStrike" cap="none">
                <a:solidFill>
                  <a:srgbClr val="000000"/>
                </a:solidFill>
                <a:latin typeface="Arial"/>
                <a:ea typeface="Arial"/>
                <a:cs typeface="Arial"/>
              </a:defRPr>
            </a:lvl2pPr>
            <a:lvl3pPr marL="1371600" marR="0" lvl="2" indent="-342900" algn="l">
              <a:lnSpc>
                <a:spcPct val="90000"/>
              </a:lnSpc>
              <a:spcBef>
                <a:spcPts val="500"/>
              </a:spcBef>
              <a:spcAft>
                <a:spcPts val="0"/>
              </a:spcAft>
              <a:buClr>
                <a:schemeClr val="dk1"/>
              </a:buClr>
              <a:buSzPts val="1800"/>
              <a:buFont typeface="Arial"/>
              <a:buChar char="•"/>
              <a:defRPr sz="1400" b="0" i="0" u="none" strike="noStrike" cap="none">
                <a:solidFill>
                  <a:srgbClr val="000000"/>
                </a:solidFill>
                <a:latin typeface="Arial"/>
                <a:ea typeface="Arial"/>
                <a:cs typeface="Arial"/>
              </a:defRPr>
            </a:lvl3pPr>
            <a:lvl4pPr marL="1828800" marR="0" lvl="3" indent="-342900" algn="l">
              <a:lnSpc>
                <a:spcPct val="90000"/>
              </a:lnSpc>
              <a:spcBef>
                <a:spcPts val="500"/>
              </a:spcBef>
              <a:spcAft>
                <a:spcPts val="0"/>
              </a:spcAft>
              <a:buClr>
                <a:schemeClr val="dk1"/>
              </a:buClr>
              <a:buSzPts val="1800"/>
              <a:buFont typeface="Arial"/>
              <a:buChar char="•"/>
              <a:defRPr sz="1400" b="0" i="0" u="none" strike="noStrike" cap="none">
                <a:solidFill>
                  <a:srgbClr val="000000"/>
                </a:solidFill>
                <a:latin typeface="Arial"/>
                <a:ea typeface="Arial"/>
                <a:cs typeface="Arial"/>
              </a:defRPr>
            </a:lvl4pPr>
            <a:lvl5pPr marL="2286000" marR="0" lvl="4" indent="-342900" algn="l">
              <a:lnSpc>
                <a:spcPct val="90000"/>
              </a:lnSpc>
              <a:spcBef>
                <a:spcPts val="500"/>
              </a:spcBef>
              <a:spcAft>
                <a:spcPts val="0"/>
              </a:spcAft>
              <a:buClr>
                <a:schemeClr val="dk1"/>
              </a:buClr>
              <a:buSzPts val="1800"/>
              <a:buFont typeface="Arial"/>
              <a:buChar char="•"/>
              <a:defRPr sz="1400" b="0" i="0" u="none" strike="noStrike" cap="none">
                <a:solidFill>
                  <a:srgbClr val="000000"/>
                </a:solidFill>
                <a:latin typeface="Arial"/>
                <a:ea typeface="Arial"/>
                <a:cs typeface="Arial"/>
              </a:defRPr>
            </a:lvl5pPr>
            <a:lvl6pPr marL="2743200" marR="0" lvl="5" indent="-342900" algn="l">
              <a:lnSpc>
                <a:spcPct val="90000"/>
              </a:lnSpc>
              <a:spcBef>
                <a:spcPts val="500"/>
              </a:spcBef>
              <a:spcAft>
                <a:spcPts val="0"/>
              </a:spcAft>
              <a:buClr>
                <a:schemeClr val="dk1"/>
              </a:buClr>
              <a:buSzPts val="1800"/>
              <a:buFont typeface="Arial"/>
              <a:buChar char="•"/>
              <a:defRPr sz="1400" b="0" i="0" u="none" strike="noStrike" cap="none">
                <a:solidFill>
                  <a:srgbClr val="000000"/>
                </a:solidFill>
                <a:latin typeface="Arial"/>
                <a:ea typeface="Arial"/>
                <a:cs typeface="Arial"/>
              </a:defRPr>
            </a:lvl6pPr>
            <a:lvl7pPr marL="3200400" marR="0" lvl="6" indent="-342900" algn="l">
              <a:lnSpc>
                <a:spcPct val="90000"/>
              </a:lnSpc>
              <a:spcBef>
                <a:spcPts val="500"/>
              </a:spcBef>
              <a:spcAft>
                <a:spcPts val="0"/>
              </a:spcAft>
              <a:buClr>
                <a:schemeClr val="dk1"/>
              </a:buClr>
              <a:buSzPts val="1800"/>
              <a:buFont typeface="Arial"/>
              <a:buChar char="•"/>
              <a:defRPr sz="1400" b="0" i="0" u="none" strike="noStrike" cap="none">
                <a:solidFill>
                  <a:srgbClr val="000000"/>
                </a:solidFill>
                <a:latin typeface="Arial"/>
                <a:ea typeface="Arial"/>
                <a:cs typeface="Arial"/>
              </a:defRPr>
            </a:lvl7pPr>
            <a:lvl8pPr marL="3657600" marR="0" lvl="7" indent="-342900" algn="l">
              <a:lnSpc>
                <a:spcPct val="90000"/>
              </a:lnSpc>
              <a:spcBef>
                <a:spcPts val="500"/>
              </a:spcBef>
              <a:spcAft>
                <a:spcPts val="0"/>
              </a:spcAft>
              <a:buClr>
                <a:schemeClr val="dk1"/>
              </a:buClr>
              <a:buSzPts val="1800"/>
              <a:buFont typeface="Arial"/>
              <a:buChar char="•"/>
              <a:defRPr sz="1400" b="0" i="0" u="none" strike="noStrike" cap="none">
                <a:solidFill>
                  <a:srgbClr val="000000"/>
                </a:solidFill>
                <a:latin typeface="Arial"/>
                <a:ea typeface="Arial"/>
                <a:cs typeface="Arial"/>
              </a:defRPr>
            </a:lvl8pPr>
            <a:lvl9pPr marL="4114800" marR="0" lvl="8" indent="-342900" algn="l">
              <a:lnSpc>
                <a:spcPct val="90000"/>
              </a:lnSpc>
              <a:spcBef>
                <a:spcPts val="500"/>
              </a:spcBef>
              <a:spcAft>
                <a:spcPts val="0"/>
              </a:spcAft>
              <a:buClr>
                <a:schemeClr val="dk1"/>
              </a:buClr>
              <a:buSzPts val="1800"/>
              <a:buFont typeface="Arial"/>
              <a:buChar char="•"/>
              <a:defRPr sz="1400" b="0" i="0" u="none" strike="noStrike" cap="none">
                <a:solidFill>
                  <a:srgbClr val="000000"/>
                </a:solidFill>
                <a:latin typeface="Arial"/>
                <a:ea typeface="Arial"/>
                <a:cs typeface="Arial"/>
              </a:defRPr>
            </a:lvl9pPr>
          </a:lstStyle>
          <a:p>
            <a:pPr>
              <a:defRPr/>
            </a:pPr>
            <a:r>
              <a:rPr lang="en-US" dirty="0">
                <a:solidFill>
                  <a:srgbClr val="00CC99"/>
                </a:solidFill>
                <a:hlinkClick r:id="rId4" action="ppaction://hlinksldjump"/>
              </a:rPr>
              <a:t>Are any of the methodologies applied rigorously?</a:t>
            </a:r>
            <a:endParaRPr lang="en-US" dirty="0">
              <a:solidFill>
                <a:srgbClr val="00CC99"/>
              </a:solidFill>
            </a:endParaRPr>
          </a:p>
        </p:txBody>
      </p:sp>
    </p:spTree>
    <p:extLst>
      <p:ext uri="{BB962C8B-B14F-4D97-AF65-F5344CB8AC3E}">
        <p14:creationId xmlns:p14="http://schemas.microsoft.com/office/powerpoint/2010/main" val="104452609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pic>
        <p:nvPicPr>
          <p:cNvPr id="55" name="Picture 54">
            <a:extLst>
              <a:ext uri="{FF2B5EF4-FFF2-40B4-BE49-F238E27FC236}">
                <a16:creationId xmlns:a16="http://schemas.microsoft.com/office/drawing/2014/main" id="{A92B79ED-CEC2-0BD5-BC08-1AD0219370E6}"/>
              </a:ext>
            </a:extLst>
          </p:cNvPr>
          <p:cNvPicPr>
            <a:picLocks noChangeAspect="1"/>
          </p:cNvPicPr>
          <p:nvPr/>
        </p:nvPicPr>
        <p:blipFill>
          <a:blip r:embed="rId3"/>
          <a:stretch>
            <a:fillRect/>
          </a:stretch>
        </p:blipFill>
        <p:spPr>
          <a:xfrm>
            <a:off x="2097442" y="2751371"/>
            <a:ext cx="7997111" cy="3095883"/>
          </a:xfrm>
          <a:prstGeom prst="rect">
            <a:avLst/>
          </a:prstGeom>
        </p:spPr>
      </p:pic>
      <p:sp>
        <p:nvSpPr>
          <p:cNvPr id="2" name="Título 1"/>
          <p:cNvSpPr>
            <a:spLocks noGrp="1"/>
          </p:cNvSpPr>
          <p:nvPr>
            <p:ph type="title"/>
          </p:nvPr>
        </p:nvSpPr>
        <p:spPr bwMode="auto"/>
        <p:txBody>
          <a:bodyPr/>
          <a:lstStyle/>
          <a:p>
            <a:pPr>
              <a:defRPr/>
            </a:pPr>
            <a:r>
              <a:rPr lang="en-US" sz="3600" dirty="0">
                <a:solidFill>
                  <a:srgbClr val="152F4E"/>
                </a:solidFill>
                <a:latin typeface="Open Sans"/>
                <a:ea typeface="Open Sans"/>
                <a:cs typeface="Open Sans"/>
              </a:rPr>
              <a:t>PLC Based </a:t>
            </a:r>
            <a:r>
              <a:rPr lang="en-US" dirty="0"/>
              <a:t>Introduction</a:t>
            </a:r>
            <a:endParaRPr dirty="0"/>
          </a:p>
        </p:txBody>
      </p:sp>
      <p:sp>
        <p:nvSpPr>
          <p:cNvPr id="6" name="Marcador de texto 5"/>
          <p:cNvSpPr>
            <a:spLocks noGrp="1"/>
          </p:cNvSpPr>
          <p:nvPr>
            <p:ph type="body" idx="2"/>
          </p:nvPr>
        </p:nvSpPr>
        <p:spPr bwMode="auto">
          <a:xfrm>
            <a:off x="993738" y="1238531"/>
            <a:ext cx="10204520" cy="753498"/>
          </a:xfrm>
        </p:spPr>
        <p:txBody>
          <a:bodyPr/>
          <a:lstStyle/>
          <a:p>
            <a:pPr>
              <a:defRPr/>
            </a:pPr>
            <a:r>
              <a:rPr lang="en-US" dirty="0"/>
              <a:t>PLCs are used in whole facility for many different applications.</a:t>
            </a:r>
          </a:p>
          <a:p>
            <a:pPr>
              <a:defRPr/>
            </a:pPr>
            <a:endParaRPr lang="en-US" dirty="0"/>
          </a:p>
        </p:txBody>
      </p:sp>
      <p:sp>
        <p:nvSpPr>
          <p:cNvPr id="45" name="TextBox 44">
            <a:extLst>
              <a:ext uri="{FF2B5EF4-FFF2-40B4-BE49-F238E27FC236}">
                <a16:creationId xmlns:a16="http://schemas.microsoft.com/office/drawing/2014/main" id="{97957C3E-B93C-1279-8172-8CAFED029A4B}"/>
              </a:ext>
            </a:extLst>
          </p:cNvPr>
          <p:cNvSpPr txBox="1"/>
          <p:nvPr/>
        </p:nvSpPr>
        <p:spPr bwMode="auto">
          <a:xfrm>
            <a:off x="1841246" y="2558754"/>
            <a:ext cx="1242314" cy="307777"/>
          </a:xfrm>
          <a:prstGeom prst="rect">
            <a:avLst/>
          </a:prstGeom>
          <a:noFill/>
        </p:spPr>
        <p:txBody>
          <a:bodyPr wrap="square">
            <a:spAutoFit/>
          </a:bodyPr>
          <a:lstStyle/>
          <a:p>
            <a:r>
              <a:rPr lang="en-US" dirty="0"/>
              <a:t>Concept</a:t>
            </a:r>
            <a:endParaRPr lang="es-ES" dirty="0"/>
          </a:p>
        </p:txBody>
      </p:sp>
      <p:sp>
        <p:nvSpPr>
          <p:cNvPr id="46" name="TextBox 45">
            <a:extLst>
              <a:ext uri="{FF2B5EF4-FFF2-40B4-BE49-F238E27FC236}">
                <a16:creationId xmlns:a16="http://schemas.microsoft.com/office/drawing/2014/main" id="{C94A8224-D4E7-81B0-AECC-C145829C3D42}"/>
              </a:ext>
            </a:extLst>
          </p:cNvPr>
          <p:cNvSpPr txBox="1"/>
          <p:nvPr/>
        </p:nvSpPr>
        <p:spPr bwMode="auto">
          <a:xfrm>
            <a:off x="1710750" y="3977259"/>
            <a:ext cx="1341120" cy="307777"/>
          </a:xfrm>
          <a:prstGeom prst="rect">
            <a:avLst/>
          </a:prstGeom>
          <a:noFill/>
        </p:spPr>
        <p:txBody>
          <a:bodyPr wrap="square">
            <a:spAutoFit/>
          </a:bodyPr>
          <a:lstStyle/>
          <a:p>
            <a:r>
              <a:rPr lang="en-US" dirty="0"/>
              <a:t>Development</a:t>
            </a:r>
            <a:endParaRPr lang="es-ES" dirty="0"/>
          </a:p>
        </p:txBody>
      </p:sp>
      <p:sp>
        <p:nvSpPr>
          <p:cNvPr id="47" name="TextBox 46">
            <a:extLst>
              <a:ext uri="{FF2B5EF4-FFF2-40B4-BE49-F238E27FC236}">
                <a16:creationId xmlns:a16="http://schemas.microsoft.com/office/drawing/2014/main" id="{9B92A473-D38E-7475-E08E-31636AFB0E01}"/>
              </a:ext>
            </a:extLst>
          </p:cNvPr>
          <p:cNvSpPr txBox="1"/>
          <p:nvPr/>
        </p:nvSpPr>
        <p:spPr bwMode="auto">
          <a:xfrm>
            <a:off x="3844639" y="3991535"/>
            <a:ext cx="1044194" cy="307777"/>
          </a:xfrm>
          <a:prstGeom prst="rect">
            <a:avLst/>
          </a:prstGeom>
          <a:noFill/>
        </p:spPr>
        <p:txBody>
          <a:bodyPr wrap="square">
            <a:spAutoFit/>
          </a:bodyPr>
          <a:lstStyle/>
          <a:p>
            <a:r>
              <a:rPr lang="en-US" dirty="0"/>
              <a:t>Production</a:t>
            </a:r>
            <a:endParaRPr lang="es-ES" dirty="0"/>
          </a:p>
        </p:txBody>
      </p:sp>
      <p:sp>
        <p:nvSpPr>
          <p:cNvPr id="48" name="TextBox 47">
            <a:extLst>
              <a:ext uri="{FF2B5EF4-FFF2-40B4-BE49-F238E27FC236}">
                <a16:creationId xmlns:a16="http://schemas.microsoft.com/office/drawing/2014/main" id="{3388EB0D-5CCF-8395-8181-4CC60E08BB05}"/>
              </a:ext>
            </a:extLst>
          </p:cNvPr>
          <p:cNvSpPr txBox="1"/>
          <p:nvPr/>
        </p:nvSpPr>
        <p:spPr bwMode="auto">
          <a:xfrm>
            <a:off x="4204018" y="2558224"/>
            <a:ext cx="2849880" cy="307777"/>
          </a:xfrm>
          <a:prstGeom prst="rect">
            <a:avLst/>
          </a:prstGeom>
          <a:noFill/>
        </p:spPr>
        <p:txBody>
          <a:bodyPr wrap="square">
            <a:spAutoFit/>
          </a:bodyPr>
          <a:lstStyle/>
          <a:p>
            <a:r>
              <a:rPr lang="en-US" dirty="0"/>
              <a:t>Use, Operation and Maintenance</a:t>
            </a:r>
            <a:endParaRPr lang="es-ES" dirty="0"/>
          </a:p>
        </p:txBody>
      </p:sp>
      <p:sp>
        <p:nvSpPr>
          <p:cNvPr id="49" name="TextBox 48">
            <a:extLst>
              <a:ext uri="{FF2B5EF4-FFF2-40B4-BE49-F238E27FC236}">
                <a16:creationId xmlns:a16="http://schemas.microsoft.com/office/drawing/2014/main" id="{B235998E-313C-EA66-DF35-AAF058E0F1D5}"/>
              </a:ext>
            </a:extLst>
          </p:cNvPr>
          <p:cNvSpPr txBox="1"/>
          <p:nvPr/>
        </p:nvSpPr>
        <p:spPr bwMode="auto">
          <a:xfrm>
            <a:off x="8550736" y="4836831"/>
            <a:ext cx="1044194" cy="307777"/>
          </a:xfrm>
          <a:prstGeom prst="rect">
            <a:avLst/>
          </a:prstGeom>
          <a:noFill/>
        </p:spPr>
        <p:txBody>
          <a:bodyPr wrap="square">
            <a:spAutoFit/>
          </a:bodyPr>
          <a:lstStyle/>
          <a:p>
            <a:r>
              <a:rPr lang="en-US" dirty="0"/>
              <a:t>Renewal</a:t>
            </a:r>
            <a:endParaRPr lang="es-ES" dirty="0"/>
          </a:p>
        </p:txBody>
      </p:sp>
      <p:pic>
        <p:nvPicPr>
          <p:cNvPr id="53" name="Picture 52">
            <a:extLst>
              <a:ext uri="{FF2B5EF4-FFF2-40B4-BE49-F238E27FC236}">
                <a16:creationId xmlns:a16="http://schemas.microsoft.com/office/drawing/2014/main" id="{0278E2A1-90A4-8E03-4221-CBC20F7D2981}"/>
              </a:ext>
            </a:extLst>
          </p:cNvPr>
          <p:cNvPicPr>
            <a:picLocks noChangeAspect="1"/>
          </p:cNvPicPr>
          <p:nvPr/>
        </p:nvPicPr>
        <p:blipFill>
          <a:blip r:embed="rId4"/>
          <a:stretch>
            <a:fillRect/>
          </a:stretch>
        </p:blipFill>
        <p:spPr>
          <a:xfrm>
            <a:off x="5736952" y="1808932"/>
            <a:ext cx="1550130" cy="794939"/>
          </a:xfrm>
          <a:prstGeom prst="rect">
            <a:avLst/>
          </a:prstGeom>
        </p:spPr>
      </p:pic>
      <p:cxnSp>
        <p:nvCxnSpPr>
          <p:cNvPr id="57" name="Straight Arrow Connector 56">
            <a:extLst>
              <a:ext uri="{FF2B5EF4-FFF2-40B4-BE49-F238E27FC236}">
                <a16:creationId xmlns:a16="http://schemas.microsoft.com/office/drawing/2014/main" id="{1E4DC58C-5DC4-D2FA-8848-16F137EA24A8}"/>
              </a:ext>
            </a:extLst>
          </p:cNvPr>
          <p:cNvCxnSpPr>
            <a:cxnSpLocks/>
          </p:cNvCxnSpPr>
          <p:nvPr/>
        </p:nvCxnSpPr>
        <p:spPr>
          <a:xfrm>
            <a:off x="7298612" y="1808932"/>
            <a:ext cx="0" cy="1057069"/>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cxnSp>
        <p:nvCxnSpPr>
          <p:cNvPr id="60" name="Straight Arrow Connector 59">
            <a:extLst>
              <a:ext uri="{FF2B5EF4-FFF2-40B4-BE49-F238E27FC236}">
                <a16:creationId xmlns:a16="http://schemas.microsoft.com/office/drawing/2014/main" id="{8FF2A127-BEDF-B748-4361-5BBA23525F89}"/>
              </a:ext>
            </a:extLst>
          </p:cNvPr>
          <p:cNvCxnSpPr>
            <a:cxnSpLocks/>
          </p:cNvCxnSpPr>
          <p:nvPr/>
        </p:nvCxnSpPr>
        <p:spPr bwMode="auto">
          <a:xfrm>
            <a:off x="8176897" y="1808932"/>
            <a:ext cx="0" cy="1046562"/>
          </a:xfrm>
          <a:prstGeom prst="straightConnector1">
            <a:avLst/>
          </a:prstGeom>
          <a:ln w="57150">
            <a:solidFill>
              <a:srgbClr val="00CC99"/>
            </a:solidFill>
            <a:tailEnd type="triangle"/>
          </a:ln>
        </p:spPr>
        <p:style>
          <a:lnRef idx="1">
            <a:schemeClr val="accent1"/>
          </a:lnRef>
          <a:fillRef idx="0">
            <a:schemeClr val="accent1"/>
          </a:fillRef>
          <a:effectRef idx="0">
            <a:schemeClr val="accent1"/>
          </a:effectRef>
          <a:fontRef idx="minor">
            <a:schemeClr val="tx1"/>
          </a:fontRef>
        </p:style>
      </p:cxnSp>
      <p:pic>
        <p:nvPicPr>
          <p:cNvPr id="62" name="Picture 61">
            <a:extLst>
              <a:ext uri="{FF2B5EF4-FFF2-40B4-BE49-F238E27FC236}">
                <a16:creationId xmlns:a16="http://schemas.microsoft.com/office/drawing/2014/main" id="{424F9FE3-D99B-F339-8390-539B109CE443}"/>
              </a:ext>
            </a:extLst>
          </p:cNvPr>
          <p:cNvPicPr>
            <a:picLocks noChangeAspect="1"/>
          </p:cNvPicPr>
          <p:nvPr/>
        </p:nvPicPr>
        <p:blipFill>
          <a:blip r:embed="rId5"/>
          <a:stretch>
            <a:fillRect/>
          </a:stretch>
        </p:blipFill>
        <p:spPr>
          <a:xfrm>
            <a:off x="8208218" y="1808932"/>
            <a:ext cx="1673320" cy="795804"/>
          </a:xfrm>
          <a:prstGeom prst="rect">
            <a:avLst/>
          </a:prstGeom>
        </p:spPr>
      </p:pic>
      <p:sp>
        <p:nvSpPr>
          <p:cNvPr id="63" name="Marcador de texto 5">
            <a:extLst>
              <a:ext uri="{FF2B5EF4-FFF2-40B4-BE49-F238E27FC236}">
                <a16:creationId xmlns:a16="http://schemas.microsoft.com/office/drawing/2014/main" id="{F03C7270-B0EE-2E78-7C51-2AA126E7B431}"/>
              </a:ext>
            </a:extLst>
          </p:cNvPr>
          <p:cNvSpPr txBox="1">
            <a:spLocks/>
          </p:cNvSpPr>
          <p:nvPr/>
        </p:nvSpPr>
        <p:spPr bwMode="auto">
          <a:xfrm>
            <a:off x="6825673" y="636780"/>
            <a:ext cx="4372586" cy="753498"/>
          </a:xfrm>
          <a:prstGeom prst="rect">
            <a:avLst/>
          </a:prstGeom>
          <a:noFill/>
          <a:ln w="28575">
            <a:solidFill>
              <a:srgbClr val="0070C0"/>
            </a:solidFill>
          </a:ln>
        </p:spPr>
        <p:txBody>
          <a:bodyPr spcFirstLastPara="1" wrap="square" lIns="91425" tIns="45700" rIns="91425" bIns="45700" anchor="t" anchorCtr="0">
            <a:normAutofit/>
          </a:bodyPr>
          <a:lstStyle>
            <a:defPPr marR="0" lvl="0" algn="l">
              <a:lnSpc>
                <a:spcPct val="100000"/>
              </a:lnSpc>
              <a:spcBef>
                <a:spcPts val="0"/>
              </a:spcBef>
              <a:spcAft>
                <a:spcPts val="0"/>
              </a:spcAft>
            </a:defPPr>
            <a:lvl1pPr marL="0" marR="0" lvl="0" indent="0" algn="l">
              <a:lnSpc>
                <a:spcPct val="100000"/>
              </a:lnSpc>
              <a:spcBef>
                <a:spcPts val="0"/>
              </a:spcBef>
              <a:spcAft>
                <a:spcPts val="0"/>
              </a:spcAft>
              <a:buClr>
                <a:srgbClr val="152F4E"/>
              </a:buClr>
              <a:buSzPts val="1600"/>
              <a:buFont typeface="Arial"/>
              <a:buNone/>
              <a:defRPr sz="1600" b="0" i="0" u="none" strike="noStrike" cap="none">
                <a:solidFill>
                  <a:srgbClr val="152F4E"/>
                </a:solidFill>
                <a:latin typeface="Outfit"/>
                <a:ea typeface="Outfit"/>
                <a:cs typeface="Outfit"/>
              </a:defRPr>
            </a:lvl1pPr>
            <a:lvl2pPr marL="914400" marR="0" lvl="1" indent="-228600" algn="l">
              <a:lnSpc>
                <a:spcPct val="90000"/>
              </a:lnSpc>
              <a:spcBef>
                <a:spcPts val="500"/>
              </a:spcBef>
              <a:spcAft>
                <a:spcPts val="0"/>
              </a:spcAft>
              <a:buClr>
                <a:schemeClr val="dk1"/>
              </a:buClr>
              <a:buSzPts val="1800"/>
              <a:buFont typeface="Arial"/>
              <a:buNone/>
              <a:defRPr sz="1400" b="0" i="0" u="none" strike="noStrike" cap="none">
                <a:solidFill>
                  <a:srgbClr val="000000"/>
                </a:solidFill>
                <a:latin typeface="Arial"/>
                <a:ea typeface="Arial"/>
                <a:cs typeface="Arial"/>
              </a:defRPr>
            </a:lvl2pPr>
            <a:lvl3pPr marL="1371600" marR="0" lvl="2" indent="-342900" algn="l">
              <a:lnSpc>
                <a:spcPct val="90000"/>
              </a:lnSpc>
              <a:spcBef>
                <a:spcPts val="500"/>
              </a:spcBef>
              <a:spcAft>
                <a:spcPts val="0"/>
              </a:spcAft>
              <a:buClr>
                <a:schemeClr val="dk1"/>
              </a:buClr>
              <a:buSzPts val="1800"/>
              <a:buFont typeface="Arial"/>
              <a:buChar char="•"/>
              <a:defRPr sz="1400" b="0" i="0" u="none" strike="noStrike" cap="none">
                <a:solidFill>
                  <a:srgbClr val="000000"/>
                </a:solidFill>
                <a:latin typeface="Arial"/>
                <a:ea typeface="Arial"/>
                <a:cs typeface="Arial"/>
              </a:defRPr>
            </a:lvl3pPr>
            <a:lvl4pPr marL="1828800" marR="0" lvl="3" indent="-342900" algn="l">
              <a:lnSpc>
                <a:spcPct val="90000"/>
              </a:lnSpc>
              <a:spcBef>
                <a:spcPts val="500"/>
              </a:spcBef>
              <a:spcAft>
                <a:spcPts val="0"/>
              </a:spcAft>
              <a:buClr>
                <a:schemeClr val="dk1"/>
              </a:buClr>
              <a:buSzPts val="1800"/>
              <a:buFont typeface="Arial"/>
              <a:buChar char="•"/>
              <a:defRPr sz="1400" b="0" i="0" u="none" strike="noStrike" cap="none">
                <a:solidFill>
                  <a:srgbClr val="000000"/>
                </a:solidFill>
                <a:latin typeface="Arial"/>
                <a:ea typeface="Arial"/>
                <a:cs typeface="Arial"/>
              </a:defRPr>
            </a:lvl4pPr>
            <a:lvl5pPr marL="2286000" marR="0" lvl="4" indent="-342900" algn="l">
              <a:lnSpc>
                <a:spcPct val="90000"/>
              </a:lnSpc>
              <a:spcBef>
                <a:spcPts val="500"/>
              </a:spcBef>
              <a:spcAft>
                <a:spcPts val="0"/>
              </a:spcAft>
              <a:buClr>
                <a:schemeClr val="dk1"/>
              </a:buClr>
              <a:buSzPts val="1800"/>
              <a:buFont typeface="Arial"/>
              <a:buChar char="•"/>
              <a:defRPr sz="1400" b="0" i="0" u="none" strike="noStrike" cap="none">
                <a:solidFill>
                  <a:srgbClr val="000000"/>
                </a:solidFill>
                <a:latin typeface="Arial"/>
                <a:ea typeface="Arial"/>
                <a:cs typeface="Arial"/>
              </a:defRPr>
            </a:lvl5pPr>
            <a:lvl6pPr marL="2743200" marR="0" lvl="5" indent="-342900" algn="l">
              <a:lnSpc>
                <a:spcPct val="90000"/>
              </a:lnSpc>
              <a:spcBef>
                <a:spcPts val="500"/>
              </a:spcBef>
              <a:spcAft>
                <a:spcPts val="0"/>
              </a:spcAft>
              <a:buClr>
                <a:schemeClr val="dk1"/>
              </a:buClr>
              <a:buSzPts val="1800"/>
              <a:buFont typeface="Arial"/>
              <a:buChar char="•"/>
              <a:defRPr sz="1400" b="0" i="0" u="none" strike="noStrike" cap="none">
                <a:solidFill>
                  <a:srgbClr val="000000"/>
                </a:solidFill>
                <a:latin typeface="Arial"/>
                <a:ea typeface="Arial"/>
                <a:cs typeface="Arial"/>
              </a:defRPr>
            </a:lvl6pPr>
            <a:lvl7pPr marL="3200400" marR="0" lvl="6" indent="-342900" algn="l">
              <a:lnSpc>
                <a:spcPct val="90000"/>
              </a:lnSpc>
              <a:spcBef>
                <a:spcPts val="500"/>
              </a:spcBef>
              <a:spcAft>
                <a:spcPts val="0"/>
              </a:spcAft>
              <a:buClr>
                <a:schemeClr val="dk1"/>
              </a:buClr>
              <a:buSzPts val="1800"/>
              <a:buFont typeface="Arial"/>
              <a:buChar char="•"/>
              <a:defRPr sz="1400" b="0" i="0" u="none" strike="noStrike" cap="none">
                <a:solidFill>
                  <a:srgbClr val="000000"/>
                </a:solidFill>
                <a:latin typeface="Arial"/>
                <a:ea typeface="Arial"/>
                <a:cs typeface="Arial"/>
              </a:defRPr>
            </a:lvl7pPr>
            <a:lvl8pPr marL="3657600" marR="0" lvl="7" indent="-342900" algn="l">
              <a:lnSpc>
                <a:spcPct val="90000"/>
              </a:lnSpc>
              <a:spcBef>
                <a:spcPts val="500"/>
              </a:spcBef>
              <a:spcAft>
                <a:spcPts val="0"/>
              </a:spcAft>
              <a:buClr>
                <a:schemeClr val="dk1"/>
              </a:buClr>
              <a:buSzPts val="1800"/>
              <a:buFont typeface="Arial"/>
              <a:buChar char="•"/>
              <a:defRPr sz="1400" b="0" i="0" u="none" strike="noStrike" cap="none">
                <a:solidFill>
                  <a:srgbClr val="000000"/>
                </a:solidFill>
                <a:latin typeface="Arial"/>
                <a:ea typeface="Arial"/>
                <a:cs typeface="Arial"/>
              </a:defRPr>
            </a:lvl8pPr>
            <a:lvl9pPr marL="4114800" marR="0" lvl="8" indent="-342900" algn="l">
              <a:lnSpc>
                <a:spcPct val="90000"/>
              </a:lnSpc>
              <a:spcBef>
                <a:spcPts val="500"/>
              </a:spcBef>
              <a:spcAft>
                <a:spcPts val="0"/>
              </a:spcAft>
              <a:buClr>
                <a:schemeClr val="dk1"/>
              </a:buClr>
              <a:buSzPts val="1800"/>
              <a:buFont typeface="Arial"/>
              <a:buChar char="•"/>
              <a:defRPr sz="1400" b="0" i="0" u="none" strike="noStrike" cap="none">
                <a:solidFill>
                  <a:srgbClr val="000000"/>
                </a:solidFill>
                <a:latin typeface="Arial"/>
                <a:ea typeface="Arial"/>
                <a:cs typeface="Arial"/>
              </a:defRPr>
            </a:lvl9pPr>
          </a:lstStyle>
          <a:p>
            <a:pPr>
              <a:defRPr/>
            </a:pPr>
            <a:r>
              <a:rPr lang="en-US" dirty="0">
                <a:solidFill>
                  <a:srgbClr val="00CC99"/>
                </a:solidFill>
                <a:hlinkClick r:id="rId6" action="ppaction://hlinksldjump"/>
              </a:rPr>
              <a:t>Does anyone have a large installation in progress?</a:t>
            </a:r>
            <a:endParaRPr lang="en-US" dirty="0">
              <a:solidFill>
                <a:srgbClr val="00CC99"/>
              </a:solidFill>
            </a:endParaRPr>
          </a:p>
        </p:txBody>
      </p:sp>
    </p:spTree>
    <p:extLst>
      <p:ext uri="{BB962C8B-B14F-4D97-AF65-F5344CB8AC3E}">
        <p14:creationId xmlns:p14="http://schemas.microsoft.com/office/powerpoint/2010/main" val="199280603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Título 1">
            <a:extLst>
              <a:ext uri="{FF2B5EF4-FFF2-40B4-BE49-F238E27FC236}">
                <a16:creationId xmlns:a16="http://schemas.microsoft.com/office/drawing/2014/main" id="{7EAA4A63-CC9C-E057-6957-D0EE768E54F5}"/>
              </a:ext>
            </a:extLst>
          </p:cNvPr>
          <p:cNvSpPr>
            <a:spLocks noGrp="1"/>
          </p:cNvSpPr>
          <p:nvPr>
            <p:ph type="title"/>
          </p:nvPr>
        </p:nvSpPr>
        <p:spPr bwMode="auto">
          <a:xfrm>
            <a:off x="993740" y="774589"/>
            <a:ext cx="10204520" cy="580908"/>
          </a:xfrm>
        </p:spPr>
        <p:txBody>
          <a:bodyPr/>
          <a:lstStyle/>
          <a:p>
            <a:pPr>
              <a:defRPr/>
            </a:pPr>
            <a:r>
              <a:rPr lang="en-US" dirty="0"/>
              <a:t>PSS</a:t>
            </a:r>
            <a:endParaRPr dirty="0"/>
          </a:p>
        </p:txBody>
      </p:sp>
      <p:sp>
        <p:nvSpPr>
          <p:cNvPr id="40" name="Marcador de texto 5">
            <a:extLst>
              <a:ext uri="{FF2B5EF4-FFF2-40B4-BE49-F238E27FC236}">
                <a16:creationId xmlns:a16="http://schemas.microsoft.com/office/drawing/2014/main" id="{06E99796-86F4-7753-60D5-B4FCD9687FB7}"/>
              </a:ext>
            </a:extLst>
          </p:cNvPr>
          <p:cNvSpPr txBox="1">
            <a:spLocks/>
          </p:cNvSpPr>
          <p:nvPr/>
        </p:nvSpPr>
        <p:spPr bwMode="auto">
          <a:xfrm>
            <a:off x="993738" y="1143111"/>
            <a:ext cx="10204520" cy="390226"/>
          </a:xfrm>
          <a:prstGeom prst="rect">
            <a:avLst/>
          </a:prstGeom>
          <a:noFill/>
          <a:ln>
            <a:noFill/>
          </a:ln>
        </p:spPr>
        <p:txBody>
          <a:bodyPr spcFirstLastPara="1" wrap="square" lIns="91425" tIns="45700" rIns="91425" bIns="45700" anchor="t" anchorCtr="0">
            <a:normAutofit/>
          </a:bodyPr>
          <a:lstStyle>
            <a:defPPr marR="0" lvl="0" algn="l">
              <a:lnSpc>
                <a:spcPct val="100000"/>
              </a:lnSpc>
              <a:spcBef>
                <a:spcPts val="0"/>
              </a:spcBef>
              <a:spcAft>
                <a:spcPts val="0"/>
              </a:spcAft>
            </a:defPPr>
            <a:lvl1pPr marL="0" marR="0" lvl="0" indent="0" algn="l">
              <a:lnSpc>
                <a:spcPct val="100000"/>
              </a:lnSpc>
              <a:spcBef>
                <a:spcPts val="0"/>
              </a:spcBef>
              <a:spcAft>
                <a:spcPts val="0"/>
              </a:spcAft>
              <a:buClr>
                <a:srgbClr val="152F4E"/>
              </a:buClr>
              <a:buSzPts val="1600"/>
              <a:buFont typeface="Arial"/>
              <a:buNone/>
              <a:defRPr sz="1600" b="0" i="0" u="none" strike="noStrike" cap="none">
                <a:solidFill>
                  <a:srgbClr val="152F4E"/>
                </a:solidFill>
                <a:latin typeface="Outfit"/>
                <a:ea typeface="Outfit"/>
                <a:cs typeface="Outfit"/>
              </a:defRPr>
            </a:lvl1pPr>
            <a:lvl2pPr marL="914400" marR="0" lvl="1" indent="-228600" algn="l">
              <a:lnSpc>
                <a:spcPct val="90000"/>
              </a:lnSpc>
              <a:spcBef>
                <a:spcPts val="500"/>
              </a:spcBef>
              <a:spcAft>
                <a:spcPts val="0"/>
              </a:spcAft>
              <a:buClr>
                <a:schemeClr val="dk1"/>
              </a:buClr>
              <a:buSzPts val="1800"/>
              <a:buFont typeface="Arial"/>
              <a:buNone/>
              <a:defRPr sz="1400" b="0" i="0" u="none" strike="noStrike" cap="none">
                <a:solidFill>
                  <a:srgbClr val="000000"/>
                </a:solidFill>
                <a:latin typeface="Arial"/>
                <a:ea typeface="Arial"/>
                <a:cs typeface="Arial"/>
              </a:defRPr>
            </a:lvl2pPr>
            <a:lvl3pPr marL="1371600" marR="0" lvl="2" indent="-342900" algn="l">
              <a:lnSpc>
                <a:spcPct val="90000"/>
              </a:lnSpc>
              <a:spcBef>
                <a:spcPts val="500"/>
              </a:spcBef>
              <a:spcAft>
                <a:spcPts val="0"/>
              </a:spcAft>
              <a:buClr>
                <a:schemeClr val="dk1"/>
              </a:buClr>
              <a:buSzPts val="1800"/>
              <a:buFont typeface="Arial"/>
              <a:buChar char="•"/>
              <a:defRPr sz="1400" b="0" i="0" u="none" strike="noStrike" cap="none">
                <a:solidFill>
                  <a:srgbClr val="000000"/>
                </a:solidFill>
                <a:latin typeface="Arial"/>
                <a:ea typeface="Arial"/>
                <a:cs typeface="Arial"/>
              </a:defRPr>
            </a:lvl3pPr>
            <a:lvl4pPr marL="1828800" marR="0" lvl="3" indent="-342900" algn="l">
              <a:lnSpc>
                <a:spcPct val="90000"/>
              </a:lnSpc>
              <a:spcBef>
                <a:spcPts val="500"/>
              </a:spcBef>
              <a:spcAft>
                <a:spcPts val="0"/>
              </a:spcAft>
              <a:buClr>
                <a:schemeClr val="dk1"/>
              </a:buClr>
              <a:buSzPts val="1800"/>
              <a:buFont typeface="Arial"/>
              <a:buChar char="•"/>
              <a:defRPr sz="1400" b="0" i="0" u="none" strike="noStrike" cap="none">
                <a:solidFill>
                  <a:srgbClr val="000000"/>
                </a:solidFill>
                <a:latin typeface="Arial"/>
                <a:ea typeface="Arial"/>
                <a:cs typeface="Arial"/>
              </a:defRPr>
            </a:lvl4pPr>
            <a:lvl5pPr marL="2286000" marR="0" lvl="4" indent="-342900" algn="l">
              <a:lnSpc>
                <a:spcPct val="90000"/>
              </a:lnSpc>
              <a:spcBef>
                <a:spcPts val="500"/>
              </a:spcBef>
              <a:spcAft>
                <a:spcPts val="0"/>
              </a:spcAft>
              <a:buClr>
                <a:schemeClr val="dk1"/>
              </a:buClr>
              <a:buSzPts val="1800"/>
              <a:buFont typeface="Arial"/>
              <a:buChar char="•"/>
              <a:defRPr sz="1400" b="0" i="0" u="none" strike="noStrike" cap="none">
                <a:solidFill>
                  <a:srgbClr val="000000"/>
                </a:solidFill>
                <a:latin typeface="Arial"/>
                <a:ea typeface="Arial"/>
                <a:cs typeface="Arial"/>
              </a:defRPr>
            </a:lvl5pPr>
            <a:lvl6pPr marL="2743200" marR="0" lvl="5" indent="-342900" algn="l">
              <a:lnSpc>
                <a:spcPct val="90000"/>
              </a:lnSpc>
              <a:spcBef>
                <a:spcPts val="500"/>
              </a:spcBef>
              <a:spcAft>
                <a:spcPts val="0"/>
              </a:spcAft>
              <a:buClr>
                <a:schemeClr val="dk1"/>
              </a:buClr>
              <a:buSzPts val="1800"/>
              <a:buFont typeface="Arial"/>
              <a:buChar char="•"/>
              <a:defRPr sz="1400" b="0" i="0" u="none" strike="noStrike" cap="none">
                <a:solidFill>
                  <a:srgbClr val="000000"/>
                </a:solidFill>
                <a:latin typeface="Arial"/>
                <a:ea typeface="Arial"/>
                <a:cs typeface="Arial"/>
              </a:defRPr>
            </a:lvl6pPr>
            <a:lvl7pPr marL="3200400" marR="0" lvl="6" indent="-342900" algn="l">
              <a:lnSpc>
                <a:spcPct val="90000"/>
              </a:lnSpc>
              <a:spcBef>
                <a:spcPts val="500"/>
              </a:spcBef>
              <a:spcAft>
                <a:spcPts val="0"/>
              </a:spcAft>
              <a:buClr>
                <a:schemeClr val="dk1"/>
              </a:buClr>
              <a:buSzPts val="1800"/>
              <a:buFont typeface="Arial"/>
              <a:buChar char="•"/>
              <a:defRPr sz="1400" b="0" i="0" u="none" strike="noStrike" cap="none">
                <a:solidFill>
                  <a:srgbClr val="000000"/>
                </a:solidFill>
                <a:latin typeface="Arial"/>
                <a:ea typeface="Arial"/>
                <a:cs typeface="Arial"/>
              </a:defRPr>
            </a:lvl7pPr>
            <a:lvl8pPr marL="3657600" marR="0" lvl="7" indent="-342900" algn="l">
              <a:lnSpc>
                <a:spcPct val="90000"/>
              </a:lnSpc>
              <a:spcBef>
                <a:spcPts val="500"/>
              </a:spcBef>
              <a:spcAft>
                <a:spcPts val="0"/>
              </a:spcAft>
              <a:buClr>
                <a:schemeClr val="dk1"/>
              </a:buClr>
              <a:buSzPts val="1800"/>
              <a:buFont typeface="Arial"/>
              <a:buChar char="•"/>
              <a:defRPr sz="1400" b="0" i="0" u="none" strike="noStrike" cap="none">
                <a:solidFill>
                  <a:srgbClr val="000000"/>
                </a:solidFill>
                <a:latin typeface="Arial"/>
                <a:ea typeface="Arial"/>
                <a:cs typeface="Arial"/>
              </a:defRPr>
            </a:lvl8pPr>
            <a:lvl9pPr marL="4114800" marR="0" lvl="8" indent="-342900" algn="l">
              <a:lnSpc>
                <a:spcPct val="90000"/>
              </a:lnSpc>
              <a:spcBef>
                <a:spcPts val="500"/>
              </a:spcBef>
              <a:spcAft>
                <a:spcPts val="0"/>
              </a:spcAft>
              <a:buClr>
                <a:schemeClr val="dk1"/>
              </a:buClr>
              <a:buSzPts val="1800"/>
              <a:buFont typeface="Arial"/>
              <a:buChar char="•"/>
              <a:defRPr sz="1400" b="0" i="0" u="none" strike="noStrike" cap="none">
                <a:solidFill>
                  <a:srgbClr val="000000"/>
                </a:solidFill>
                <a:latin typeface="Arial"/>
                <a:ea typeface="Arial"/>
                <a:cs typeface="Arial"/>
              </a:defRPr>
            </a:lvl9pPr>
          </a:lstStyle>
          <a:p>
            <a:pPr>
              <a:defRPr/>
            </a:pPr>
            <a:r>
              <a:rPr lang="en-US" dirty="0"/>
              <a:t>Personnel Safety System</a:t>
            </a:r>
          </a:p>
        </p:txBody>
      </p:sp>
      <p:sp>
        <p:nvSpPr>
          <p:cNvPr id="32" name="TextBox 31">
            <a:extLst>
              <a:ext uri="{FF2B5EF4-FFF2-40B4-BE49-F238E27FC236}">
                <a16:creationId xmlns:a16="http://schemas.microsoft.com/office/drawing/2014/main" id="{DAFC8CCB-0566-90A5-78A2-FF52CAAB215A}"/>
              </a:ext>
            </a:extLst>
          </p:cNvPr>
          <p:cNvSpPr txBox="1"/>
          <p:nvPr/>
        </p:nvSpPr>
        <p:spPr>
          <a:xfrm>
            <a:off x="993738" y="1672477"/>
            <a:ext cx="10922959" cy="4216860"/>
          </a:xfrm>
          <a:prstGeom prst="rect">
            <a:avLst/>
          </a:prstGeom>
          <a:noFill/>
        </p:spPr>
        <p:txBody>
          <a:bodyPr wrap="square">
            <a:spAutoFit/>
          </a:bodyPr>
          <a:lstStyle/>
          <a:p>
            <a:pPr>
              <a:lnSpc>
                <a:spcPct val="150000"/>
              </a:lnSpc>
            </a:pPr>
            <a:r>
              <a:rPr lang="en-US" sz="1200" dirty="0">
                <a:solidFill>
                  <a:srgbClr val="152F4E"/>
                </a:solidFill>
                <a:latin typeface="Open Sans"/>
                <a:ea typeface="Open Sans"/>
                <a:cs typeface="Open Sans"/>
              </a:rPr>
              <a:t>PLC based System that prevents people at Alba to get a radiation dose higher than the limits given by the law </a:t>
            </a:r>
          </a:p>
          <a:p>
            <a:pPr>
              <a:lnSpc>
                <a:spcPct val="150000"/>
              </a:lnSpc>
            </a:pPr>
            <a:r>
              <a:rPr lang="en-US" altLang="es-ES" sz="1200" dirty="0">
                <a:solidFill>
                  <a:srgbClr val="152F4E"/>
                </a:solidFill>
                <a:latin typeface="Open Sans"/>
                <a:ea typeface="Open Sans"/>
                <a:cs typeface="Open Sans"/>
              </a:rPr>
              <a:t>Periodic evaluation of a number of machine status, check their state and in case of malfunction drive it (either a subsystem or the whole machine) to a safe state.</a:t>
            </a:r>
            <a:endParaRPr lang="en-US" sz="1200" dirty="0">
              <a:solidFill>
                <a:srgbClr val="152F4E"/>
              </a:solidFill>
              <a:latin typeface="Open Sans"/>
              <a:ea typeface="Open Sans"/>
              <a:cs typeface="Open Sans"/>
            </a:endParaRPr>
          </a:p>
          <a:p>
            <a:pPr marL="0" indent="0">
              <a:lnSpc>
                <a:spcPct val="150000"/>
              </a:lnSpc>
              <a:buNone/>
            </a:pPr>
            <a:endParaRPr lang="en-US" sz="1200" dirty="0">
              <a:solidFill>
                <a:srgbClr val="152F4E"/>
              </a:solidFill>
              <a:latin typeface="Open Sans"/>
              <a:ea typeface="Open Sans"/>
              <a:cs typeface="Open Sans"/>
            </a:endParaRPr>
          </a:p>
          <a:p>
            <a:pPr marL="0" indent="0">
              <a:lnSpc>
                <a:spcPct val="150000"/>
              </a:lnSpc>
              <a:buNone/>
            </a:pPr>
            <a:r>
              <a:rPr lang="en-US" sz="1200" dirty="0">
                <a:solidFill>
                  <a:srgbClr val="152F4E"/>
                </a:solidFill>
                <a:latin typeface="Open Sans"/>
                <a:ea typeface="Open Sans"/>
                <a:cs typeface="Open Sans"/>
              </a:rPr>
              <a:t>The PSS implements a set of Procedures that, among others:</a:t>
            </a:r>
          </a:p>
          <a:p>
            <a:pPr marL="171450" lvl="1" indent="-171450">
              <a:lnSpc>
                <a:spcPct val="150000"/>
              </a:lnSpc>
              <a:buFont typeface="Arial" panose="020B0604020202020204" pitchFamily="34" charset="0"/>
              <a:buChar char="•"/>
            </a:pPr>
            <a:r>
              <a:rPr lang="en-US" sz="1200" dirty="0">
                <a:solidFill>
                  <a:srgbClr val="152F4E"/>
                </a:solidFill>
                <a:latin typeface="Open Sans"/>
                <a:ea typeface="Open Sans"/>
                <a:cs typeface="Open Sans"/>
              </a:rPr>
              <a:t>Helps the Operator and Control Room to be sure that the shielded zones are clear of personnel during the operation  (Tunnel, </a:t>
            </a:r>
            <a:r>
              <a:rPr lang="en-US" sz="1200" dirty="0" err="1">
                <a:solidFill>
                  <a:srgbClr val="152F4E"/>
                </a:solidFill>
                <a:latin typeface="Open Sans"/>
                <a:ea typeface="Open Sans"/>
                <a:cs typeface="Open Sans"/>
              </a:rPr>
              <a:t>Linac</a:t>
            </a:r>
            <a:r>
              <a:rPr lang="en-US" sz="1200" dirty="0">
                <a:solidFill>
                  <a:srgbClr val="152F4E"/>
                </a:solidFill>
                <a:latin typeface="Open Sans"/>
                <a:ea typeface="Open Sans"/>
                <a:cs typeface="Open Sans"/>
              </a:rPr>
              <a:t> and Beamlines hutches).</a:t>
            </a:r>
          </a:p>
          <a:p>
            <a:pPr marL="171450" lvl="1" indent="-171450">
              <a:lnSpc>
                <a:spcPct val="150000"/>
              </a:lnSpc>
              <a:buFont typeface="Arial" panose="020B0604020202020204" pitchFamily="34" charset="0"/>
              <a:buChar char="•"/>
            </a:pPr>
            <a:r>
              <a:rPr lang="en-US" sz="1200" dirty="0">
                <a:solidFill>
                  <a:srgbClr val="152F4E"/>
                </a:solidFill>
                <a:latin typeface="Open Sans"/>
                <a:ea typeface="Open Sans"/>
                <a:cs typeface="Open Sans"/>
              </a:rPr>
              <a:t>Disables machine operation permits in case of radiation levels are out of limit.</a:t>
            </a:r>
          </a:p>
          <a:p>
            <a:pPr marL="171450" lvl="1" indent="-171450">
              <a:lnSpc>
                <a:spcPct val="150000"/>
              </a:lnSpc>
              <a:buFont typeface="Arial" panose="020B0604020202020204" pitchFamily="34" charset="0"/>
              <a:buChar char="•"/>
            </a:pPr>
            <a:r>
              <a:rPr lang="en-US" sz="1200" dirty="0">
                <a:solidFill>
                  <a:srgbClr val="152F4E"/>
                </a:solidFill>
                <a:latin typeface="Open Sans"/>
                <a:ea typeface="Open Sans"/>
                <a:cs typeface="Open Sans"/>
              </a:rPr>
              <a:t>Disables machine operation permits in case of intrusion or emergency button pressed.</a:t>
            </a:r>
          </a:p>
          <a:p>
            <a:pPr marL="171450" lvl="1" indent="-171450">
              <a:lnSpc>
                <a:spcPct val="150000"/>
              </a:lnSpc>
              <a:buFont typeface="Arial" panose="020B0604020202020204" pitchFamily="34" charset="0"/>
              <a:buChar char="•"/>
            </a:pPr>
            <a:r>
              <a:rPr lang="en-US" sz="1200" dirty="0">
                <a:solidFill>
                  <a:srgbClr val="152F4E"/>
                </a:solidFill>
                <a:latin typeface="Open Sans"/>
                <a:ea typeface="Open Sans"/>
                <a:cs typeface="Open Sans"/>
              </a:rPr>
              <a:t>It is provided with failure detection mechanisms.</a:t>
            </a:r>
          </a:p>
          <a:p>
            <a:pPr marL="171450" lvl="1" indent="-171450">
              <a:lnSpc>
                <a:spcPct val="150000"/>
              </a:lnSpc>
              <a:buFont typeface="Arial" panose="020B0604020202020204" pitchFamily="34" charset="0"/>
              <a:buChar char="•"/>
            </a:pPr>
            <a:endParaRPr lang="en-US" sz="1200" dirty="0">
              <a:solidFill>
                <a:srgbClr val="152F4E"/>
              </a:solidFill>
              <a:latin typeface="Open Sans"/>
              <a:ea typeface="Open Sans"/>
              <a:cs typeface="Open Sans"/>
            </a:endParaRPr>
          </a:p>
          <a:p>
            <a:pPr lvl="1">
              <a:lnSpc>
                <a:spcPct val="150000"/>
              </a:lnSpc>
            </a:pPr>
            <a:endParaRPr lang="en-US" sz="1200" dirty="0">
              <a:solidFill>
                <a:srgbClr val="152F4E"/>
              </a:solidFill>
              <a:latin typeface="Open Sans"/>
              <a:ea typeface="Open Sans"/>
              <a:cs typeface="Open Sans"/>
            </a:endParaRPr>
          </a:p>
          <a:p>
            <a:pPr marL="0" indent="0">
              <a:lnSpc>
                <a:spcPct val="150000"/>
              </a:lnSpc>
              <a:buNone/>
            </a:pPr>
            <a:r>
              <a:rPr lang="en-US" sz="1200" dirty="0">
                <a:solidFill>
                  <a:srgbClr val="152F4E"/>
                </a:solidFill>
                <a:latin typeface="Open Sans"/>
                <a:ea typeface="Open Sans"/>
                <a:cs typeface="Open Sans"/>
              </a:rPr>
              <a:t>The Procedures can be:</a:t>
            </a:r>
          </a:p>
          <a:p>
            <a:pPr marL="171450" lvl="1" indent="-171450">
              <a:lnSpc>
                <a:spcPct val="150000"/>
              </a:lnSpc>
              <a:buFont typeface="Arial" panose="020B0604020202020204" pitchFamily="34" charset="0"/>
              <a:buChar char="•"/>
            </a:pPr>
            <a:r>
              <a:rPr lang="en-US" sz="1200" dirty="0">
                <a:solidFill>
                  <a:srgbClr val="152F4E"/>
                </a:solidFill>
                <a:latin typeface="Open Sans"/>
                <a:ea typeface="Open Sans"/>
                <a:cs typeface="Open Sans"/>
              </a:rPr>
              <a:t>Operation Procedures like Search, Restricted or Top-up</a:t>
            </a:r>
          </a:p>
          <a:p>
            <a:pPr marL="171450" lvl="1" indent="-171450">
              <a:lnSpc>
                <a:spcPct val="150000"/>
              </a:lnSpc>
              <a:buFont typeface="Arial" panose="020B0604020202020204" pitchFamily="34" charset="0"/>
              <a:buChar char="•"/>
            </a:pPr>
            <a:r>
              <a:rPr lang="en-US" sz="1200" dirty="0">
                <a:solidFill>
                  <a:srgbClr val="152F4E"/>
                </a:solidFill>
                <a:latin typeface="Open Sans"/>
                <a:ea typeface="Open Sans"/>
                <a:cs typeface="Open Sans"/>
              </a:rPr>
              <a:t>Emergency Procedures like Radiation Monitors Alarm/pre-alarm, Emergency Mushroom or Intrusion</a:t>
            </a:r>
            <a:endParaRPr lang="en-US" sz="3600" dirty="0"/>
          </a:p>
        </p:txBody>
      </p:sp>
      <p:pic>
        <p:nvPicPr>
          <p:cNvPr id="8" name="Picture 7" descr="A yellow door with buttons and switches&#10;&#10;Description automatically generated">
            <a:extLst>
              <a:ext uri="{FF2B5EF4-FFF2-40B4-BE49-F238E27FC236}">
                <a16:creationId xmlns:a16="http://schemas.microsoft.com/office/drawing/2014/main" id="{73E16304-262E-D791-3D67-61C5140BCB57}"/>
              </a:ext>
            </a:extLst>
          </p:cNvPr>
          <p:cNvPicPr>
            <a:picLocks noChangeAspect="1"/>
          </p:cNvPicPr>
          <p:nvPr/>
        </p:nvPicPr>
        <p:blipFill>
          <a:blip r:embed="rId2"/>
          <a:stretch>
            <a:fillRect/>
          </a:stretch>
        </p:blipFill>
        <p:spPr bwMode="auto">
          <a:xfrm>
            <a:off x="10191750" y="3429000"/>
            <a:ext cx="1499337" cy="3272990"/>
          </a:xfrm>
          <a:prstGeom prst="rect">
            <a:avLst/>
          </a:prstGeom>
        </p:spPr>
      </p:pic>
      <p:pic>
        <p:nvPicPr>
          <p:cNvPr id="3" name="Picture 2" descr="A yellow machine with a screen and buttons&#10;&#10;Description automatically generated">
            <a:extLst>
              <a:ext uri="{FF2B5EF4-FFF2-40B4-BE49-F238E27FC236}">
                <a16:creationId xmlns:a16="http://schemas.microsoft.com/office/drawing/2014/main" id="{2FFD0F27-3F03-D430-B03D-21402860F5EA}"/>
              </a:ext>
            </a:extLst>
          </p:cNvPr>
          <p:cNvPicPr>
            <a:picLocks noChangeAspect="1"/>
          </p:cNvPicPr>
          <p:nvPr/>
        </p:nvPicPr>
        <p:blipFill>
          <a:blip r:embed="rId3"/>
          <a:stretch>
            <a:fillRect/>
          </a:stretch>
        </p:blipFill>
        <p:spPr>
          <a:xfrm>
            <a:off x="8632031" y="3429000"/>
            <a:ext cx="1455057" cy="3272990"/>
          </a:xfrm>
          <a:prstGeom prst="rect">
            <a:avLst/>
          </a:prstGeom>
        </p:spPr>
      </p:pic>
    </p:spTree>
    <p:extLst>
      <p:ext uri="{BB962C8B-B14F-4D97-AF65-F5344CB8AC3E}">
        <p14:creationId xmlns:p14="http://schemas.microsoft.com/office/powerpoint/2010/main" val="211572038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Título 1">
            <a:extLst>
              <a:ext uri="{FF2B5EF4-FFF2-40B4-BE49-F238E27FC236}">
                <a16:creationId xmlns:a16="http://schemas.microsoft.com/office/drawing/2014/main" id="{7EAA4A63-CC9C-E057-6957-D0EE768E54F5}"/>
              </a:ext>
            </a:extLst>
          </p:cNvPr>
          <p:cNvSpPr>
            <a:spLocks noGrp="1"/>
          </p:cNvSpPr>
          <p:nvPr>
            <p:ph type="title"/>
          </p:nvPr>
        </p:nvSpPr>
        <p:spPr bwMode="auto">
          <a:xfrm>
            <a:off x="993740" y="774589"/>
            <a:ext cx="10204520" cy="580908"/>
          </a:xfrm>
        </p:spPr>
        <p:txBody>
          <a:bodyPr/>
          <a:lstStyle/>
          <a:p>
            <a:pPr>
              <a:defRPr/>
            </a:pPr>
            <a:r>
              <a:rPr lang="en-US" dirty="0"/>
              <a:t>PSS</a:t>
            </a:r>
            <a:endParaRPr dirty="0"/>
          </a:p>
        </p:txBody>
      </p:sp>
      <p:sp>
        <p:nvSpPr>
          <p:cNvPr id="40" name="Marcador de texto 5">
            <a:extLst>
              <a:ext uri="{FF2B5EF4-FFF2-40B4-BE49-F238E27FC236}">
                <a16:creationId xmlns:a16="http://schemas.microsoft.com/office/drawing/2014/main" id="{06E99796-86F4-7753-60D5-B4FCD9687FB7}"/>
              </a:ext>
            </a:extLst>
          </p:cNvPr>
          <p:cNvSpPr txBox="1">
            <a:spLocks/>
          </p:cNvSpPr>
          <p:nvPr/>
        </p:nvSpPr>
        <p:spPr bwMode="auto">
          <a:xfrm>
            <a:off x="993738" y="1143111"/>
            <a:ext cx="10204520" cy="390226"/>
          </a:xfrm>
          <a:prstGeom prst="rect">
            <a:avLst/>
          </a:prstGeom>
          <a:noFill/>
          <a:ln>
            <a:noFill/>
          </a:ln>
        </p:spPr>
        <p:txBody>
          <a:bodyPr spcFirstLastPara="1" wrap="square" lIns="91425" tIns="45700" rIns="91425" bIns="45700" anchor="t" anchorCtr="0">
            <a:normAutofit/>
          </a:bodyPr>
          <a:lstStyle>
            <a:defPPr marR="0" lvl="0" algn="l">
              <a:lnSpc>
                <a:spcPct val="100000"/>
              </a:lnSpc>
              <a:spcBef>
                <a:spcPts val="0"/>
              </a:spcBef>
              <a:spcAft>
                <a:spcPts val="0"/>
              </a:spcAft>
            </a:defPPr>
            <a:lvl1pPr marL="0" marR="0" lvl="0" indent="0" algn="l">
              <a:lnSpc>
                <a:spcPct val="100000"/>
              </a:lnSpc>
              <a:spcBef>
                <a:spcPts val="0"/>
              </a:spcBef>
              <a:spcAft>
                <a:spcPts val="0"/>
              </a:spcAft>
              <a:buClr>
                <a:srgbClr val="152F4E"/>
              </a:buClr>
              <a:buSzPts val="1600"/>
              <a:buFont typeface="Arial"/>
              <a:buNone/>
              <a:defRPr sz="1600" b="0" i="0" u="none" strike="noStrike" cap="none">
                <a:solidFill>
                  <a:srgbClr val="152F4E"/>
                </a:solidFill>
                <a:latin typeface="Outfit"/>
                <a:ea typeface="Outfit"/>
                <a:cs typeface="Outfit"/>
              </a:defRPr>
            </a:lvl1pPr>
            <a:lvl2pPr marL="914400" marR="0" lvl="1" indent="-228600" algn="l">
              <a:lnSpc>
                <a:spcPct val="90000"/>
              </a:lnSpc>
              <a:spcBef>
                <a:spcPts val="500"/>
              </a:spcBef>
              <a:spcAft>
                <a:spcPts val="0"/>
              </a:spcAft>
              <a:buClr>
                <a:schemeClr val="dk1"/>
              </a:buClr>
              <a:buSzPts val="1800"/>
              <a:buFont typeface="Arial"/>
              <a:buNone/>
              <a:defRPr sz="1400" b="0" i="0" u="none" strike="noStrike" cap="none">
                <a:solidFill>
                  <a:srgbClr val="000000"/>
                </a:solidFill>
                <a:latin typeface="Arial"/>
                <a:ea typeface="Arial"/>
                <a:cs typeface="Arial"/>
              </a:defRPr>
            </a:lvl2pPr>
            <a:lvl3pPr marL="1371600" marR="0" lvl="2" indent="-342900" algn="l">
              <a:lnSpc>
                <a:spcPct val="90000"/>
              </a:lnSpc>
              <a:spcBef>
                <a:spcPts val="500"/>
              </a:spcBef>
              <a:spcAft>
                <a:spcPts val="0"/>
              </a:spcAft>
              <a:buClr>
                <a:schemeClr val="dk1"/>
              </a:buClr>
              <a:buSzPts val="1800"/>
              <a:buFont typeface="Arial"/>
              <a:buChar char="•"/>
              <a:defRPr sz="1400" b="0" i="0" u="none" strike="noStrike" cap="none">
                <a:solidFill>
                  <a:srgbClr val="000000"/>
                </a:solidFill>
                <a:latin typeface="Arial"/>
                <a:ea typeface="Arial"/>
                <a:cs typeface="Arial"/>
              </a:defRPr>
            </a:lvl3pPr>
            <a:lvl4pPr marL="1828800" marR="0" lvl="3" indent="-342900" algn="l">
              <a:lnSpc>
                <a:spcPct val="90000"/>
              </a:lnSpc>
              <a:spcBef>
                <a:spcPts val="500"/>
              </a:spcBef>
              <a:spcAft>
                <a:spcPts val="0"/>
              </a:spcAft>
              <a:buClr>
                <a:schemeClr val="dk1"/>
              </a:buClr>
              <a:buSzPts val="1800"/>
              <a:buFont typeface="Arial"/>
              <a:buChar char="•"/>
              <a:defRPr sz="1400" b="0" i="0" u="none" strike="noStrike" cap="none">
                <a:solidFill>
                  <a:srgbClr val="000000"/>
                </a:solidFill>
                <a:latin typeface="Arial"/>
                <a:ea typeface="Arial"/>
                <a:cs typeface="Arial"/>
              </a:defRPr>
            </a:lvl4pPr>
            <a:lvl5pPr marL="2286000" marR="0" lvl="4" indent="-342900" algn="l">
              <a:lnSpc>
                <a:spcPct val="90000"/>
              </a:lnSpc>
              <a:spcBef>
                <a:spcPts val="500"/>
              </a:spcBef>
              <a:spcAft>
                <a:spcPts val="0"/>
              </a:spcAft>
              <a:buClr>
                <a:schemeClr val="dk1"/>
              </a:buClr>
              <a:buSzPts val="1800"/>
              <a:buFont typeface="Arial"/>
              <a:buChar char="•"/>
              <a:defRPr sz="1400" b="0" i="0" u="none" strike="noStrike" cap="none">
                <a:solidFill>
                  <a:srgbClr val="000000"/>
                </a:solidFill>
                <a:latin typeface="Arial"/>
                <a:ea typeface="Arial"/>
                <a:cs typeface="Arial"/>
              </a:defRPr>
            </a:lvl5pPr>
            <a:lvl6pPr marL="2743200" marR="0" lvl="5" indent="-342900" algn="l">
              <a:lnSpc>
                <a:spcPct val="90000"/>
              </a:lnSpc>
              <a:spcBef>
                <a:spcPts val="500"/>
              </a:spcBef>
              <a:spcAft>
                <a:spcPts val="0"/>
              </a:spcAft>
              <a:buClr>
                <a:schemeClr val="dk1"/>
              </a:buClr>
              <a:buSzPts val="1800"/>
              <a:buFont typeface="Arial"/>
              <a:buChar char="•"/>
              <a:defRPr sz="1400" b="0" i="0" u="none" strike="noStrike" cap="none">
                <a:solidFill>
                  <a:srgbClr val="000000"/>
                </a:solidFill>
                <a:latin typeface="Arial"/>
                <a:ea typeface="Arial"/>
                <a:cs typeface="Arial"/>
              </a:defRPr>
            </a:lvl6pPr>
            <a:lvl7pPr marL="3200400" marR="0" lvl="6" indent="-342900" algn="l">
              <a:lnSpc>
                <a:spcPct val="90000"/>
              </a:lnSpc>
              <a:spcBef>
                <a:spcPts val="500"/>
              </a:spcBef>
              <a:spcAft>
                <a:spcPts val="0"/>
              </a:spcAft>
              <a:buClr>
                <a:schemeClr val="dk1"/>
              </a:buClr>
              <a:buSzPts val="1800"/>
              <a:buFont typeface="Arial"/>
              <a:buChar char="•"/>
              <a:defRPr sz="1400" b="0" i="0" u="none" strike="noStrike" cap="none">
                <a:solidFill>
                  <a:srgbClr val="000000"/>
                </a:solidFill>
                <a:latin typeface="Arial"/>
                <a:ea typeface="Arial"/>
                <a:cs typeface="Arial"/>
              </a:defRPr>
            </a:lvl7pPr>
            <a:lvl8pPr marL="3657600" marR="0" lvl="7" indent="-342900" algn="l">
              <a:lnSpc>
                <a:spcPct val="90000"/>
              </a:lnSpc>
              <a:spcBef>
                <a:spcPts val="500"/>
              </a:spcBef>
              <a:spcAft>
                <a:spcPts val="0"/>
              </a:spcAft>
              <a:buClr>
                <a:schemeClr val="dk1"/>
              </a:buClr>
              <a:buSzPts val="1800"/>
              <a:buFont typeface="Arial"/>
              <a:buChar char="•"/>
              <a:defRPr sz="1400" b="0" i="0" u="none" strike="noStrike" cap="none">
                <a:solidFill>
                  <a:srgbClr val="000000"/>
                </a:solidFill>
                <a:latin typeface="Arial"/>
                <a:ea typeface="Arial"/>
                <a:cs typeface="Arial"/>
              </a:defRPr>
            </a:lvl8pPr>
            <a:lvl9pPr marL="4114800" marR="0" lvl="8" indent="-342900" algn="l">
              <a:lnSpc>
                <a:spcPct val="90000"/>
              </a:lnSpc>
              <a:spcBef>
                <a:spcPts val="500"/>
              </a:spcBef>
              <a:spcAft>
                <a:spcPts val="0"/>
              </a:spcAft>
              <a:buClr>
                <a:schemeClr val="dk1"/>
              </a:buClr>
              <a:buSzPts val="1800"/>
              <a:buFont typeface="Arial"/>
              <a:buChar char="•"/>
              <a:defRPr sz="1400" b="0" i="0" u="none" strike="noStrike" cap="none">
                <a:solidFill>
                  <a:srgbClr val="000000"/>
                </a:solidFill>
                <a:latin typeface="Arial"/>
                <a:ea typeface="Arial"/>
                <a:cs typeface="Arial"/>
              </a:defRPr>
            </a:lvl9pPr>
          </a:lstStyle>
          <a:p>
            <a:pPr>
              <a:defRPr/>
            </a:pPr>
            <a:r>
              <a:rPr lang="en-US" dirty="0"/>
              <a:t>Personnel Protection System:</a:t>
            </a:r>
          </a:p>
        </p:txBody>
      </p:sp>
      <p:sp>
        <p:nvSpPr>
          <p:cNvPr id="54" name="Marcador de texto 2">
            <a:extLst>
              <a:ext uri="{FF2B5EF4-FFF2-40B4-BE49-F238E27FC236}">
                <a16:creationId xmlns:a16="http://schemas.microsoft.com/office/drawing/2014/main" id="{45AB7981-199D-2631-9547-6C90C20C94B1}"/>
              </a:ext>
            </a:extLst>
          </p:cNvPr>
          <p:cNvSpPr>
            <a:spLocks noGrp="1"/>
          </p:cNvSpPr>
          <p:nvPr>
            <p:ph type="body" idx="1"/>
          </p:nvPr>
        </p:nvSpPr>
        <p:spPr bwMode="auto">
          <a:xfrm>
            <a:off x="993738" y="1582561"/>
            <a:ext cx="5032158" cy="4132328"/>
          </a:xfrm>
        </p:spPr>
        <p:txBody>
          <a:bodyPr>
            <a:normAutofit/>
          </a:bodyPr>
          <a:lstStyle/>
          <a:p>
            <a:r>
              <a:rPr lang="es-ES" dirty="0"/>
              <a:t>Key </a:t>
            </a:r>
            <a:r>
              <a:rPr lang="es-ES" dirty="0" err="1"/>
              <a:t>design</a:t>
            </a:r>
            <a:r>
              <a:rPr lang="es-ES" dirty="0"/>
              <a:t> </a:t>
            </a:r>
            <a:r>
              <a:rPr lang="es-ES" dirty="0" err="1"/>
              <a:t>criterias</a:t>
            </a:r>
            <a:endParaRPr lang="es-ES" dirty="0"/>
          </a:p>
          <a:p>
            <a:pPr marL="171450" indent="-171450">
              <a:buFont typeface="Arial" panose="020B0604020202020204" pitchFamily="34" charset="0"/>
              <a:buChar char="•"/>
            </a:pPr>
            <a:r>
              <a:rPr lang="es-ES" dirty="0" err="1"/>
              <a:t>Redundancy</a:t>
            </a:r>
            <a:endParaRPr lang="es-ES" dirty="0"/>
          </a:p>
          <a:p>
            <a:pPr marL="1085850" lvl="1" indent="-171450">
              <a:buFont typeface="Arial" panose="020B0604020202020204" pitchFamily="34" charset="0"/>
              <a:buChar char="•"/>
            </a:pPr>
            <a:r>
              <a:rPr lang="en-US" sz="1200" dirty="0">
                <a:solidFill>
                  <a:srgbClr val="152F4E"/>
                </a:solidFill>
                <a:latin typeface="Open Sans"/>
                <a:ea typeface="Open Sans"/>
                <a:cs typeface="Open Sans"/>
              </a:rPr>
              <a:t>the existence of more than one means for performing a required function or for representing information</a:t>
            </a:r>
          </a:p>
          <a:p>
            <a:pPr marL="171450" indent="-171450">
              <a:buFont typeface="Arial" panose="020B0604020202020204" pitchFamily="34" charset="0"/>
              <a:buChar char="•"/>
            </a:pPr>
            <a:endParaRPr lang="es-ES" dirty="0"/>
          </a:p>
          <a:p>
            <a:pPr marL="171450" indent="-171450">
              <a:buFont typeface="Arial" panose="020B0604020202020204" pitchFamily="34" charset="0"/>
              <a:buChar char="•"/>
            </a:pPr>
            <a:r>
              <a:rPr lang="es-ES" dirty="0" err="1"/>
              <a:t>Diversity</a:t>
            </a:r>
            <a:endParaRPr lang="es-ES" dirty="0"/>
          </a:p>
          <a:p>
            <a:pPr marL="1085850" lvl="1" indent="-171450">
              <a:buFont typeface="Arial" panose="020B0604020202020204" pitchFamily="34" charset="0"/>
              <a:buChar char="•"/>
            </a:pPr>
            <a:r>
              <a:rPr lang="en-US" sz="1200" dirty="0">
                <a:solidFill>
                  <a:srgbClr val="152F4E"/>
                </a:solidFill>
                <a:latin typeface="Open Sans"/>
                <a:ea typeface="Open Sans"/>
                <a:cs typeface="Open Sans"/>
              </a:rPr>
              <a:t>different means of performing a required function</a:t>
            </a:r>
          </a:p>
          <a:p>
            <a:pPr marL="171450" indent="-171450">
              <a:buFont typeface="Arial" panose="020B0604020202020204" pitchFamily="34" charset="0"/>
              <a:buChar char="•"/>
            </a:pPr>
            <a:endParaRPr lang="es-ES" dirty="0"/>
          </a:p>
          <a:p>
            <a:pPr marL="171450" indent="-171450">
              <a:buFont typeface="Arial" panose="020B0604020202020204" pitchFamily="34" charset="0"/>
              <a:buChar char="•"/>
            </a:pPr>
            <a:r>
              <a:rPr lang="es-ES" dirty="0" err="1"/>
              <a:t>Failure</a:t>
            </a:r>
            <a:r>
              <a:rPr lang="es-ES" dirty="0"/>
              <a:t> </a:t>
            </a:r>
            <a:r>
              <a:rPr lang="es-ES" dirty="0" err="1"/>
              <a:t>Detection</a:t>
            </a:r>
            <a:r>
              <a:rPr lang="es-ES" dirty="0"/>
              <a:t> </a:t>
            </a:r>
            <a:r>
              <a:rPr lang="es-ES" dirty="0" err="1"/>
              <a:t>mechanisms</a:t>
            </a:r>
            <a:endParaRPr lang="es-ES" dirty="0"/>
          </a:p>
          <a:p>
            <a:pPr marL="1085850" lvl="1" indent="-171450">
              <a:buFont typeface="Arial" panose="020B0604020202020204" pitchFamily="34" charset="0"/>
              <a:buChar char="•"/>
            </a:pPr>
            <a:r>
              <a:rPr lang="en-US" sz="1200" dirty="0">
                <a:solidFill>
                  <a:srgbClr val="152F4E"/>
                </a:solidFill>
                <a:latin typeface="Open Sans"/>
                <a:ea typeface="Open Sans"/>
                <a:cs typeface="Open Sans"/>
              </a:rPr>
              <a:t>The system is able to identify failures and react upon. </a:t>
            </a:r>
          </a:p>
          <a:p>
            <a:pPr marL="1085850" lvl="1" indent="-171450">
              <a:buFont typeface="Arial" panose="020B0604020202020204" pitchFamily="34" charset="0"/>
              <a:buChar char="•"/>
            </a:pPr>
            <a:r>
              <a:rPr lang="en-US" sz="1200" dirty="0">
                <a:solidFill>
                  <a:srgbClr val="152F4E"/>
                </a:solidFill>
                <a:latin typeface="Open Sans"/>
                <a:ea typeface="Open Sans"/>
                <a:cs typeface="Open Sans"/>
              </a:rPr>
              <a:t>The affectation depends on the equipment failing: from single permit revoked to full system halt</a:t>
            </a:r>
          </a:p>
        </p:txBody>
      </p:sp>
      <p:pic>
        <p:nvPicPr>
          <p:cNvPr id="2" name="Picture 2">
            <a:extLst>
              <a:ext uri="{FF2B5EF4-FFF2-40B4-BE49-F238E27FC236}">
                <a16:creationId xmlns:a16="http://schemas.microsoft.com/office/drawing/2014/main" id="{53CEA2DA-744A-57EA-DED0-1C6669C89A24}"/>
              </a:ext>
            </a:extLst>
          </p:cNvPr>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889000" y="302343"/>
            <a:ext cx="5640359" cy="625331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Oval 2">
            <a:extLst>
              <a:ext uri="{FF2B5EF4-FFF2-40B4-BE49-F238E27FC236}">
                <a16:creationId xmlns:a16="http://schemas.microsoft.com/office/drawing/2014/main" id="{41525FCB-B67B-A245-B18C-D510275601CB}"/>
              </a:ext>
            </a:extLst>
          </p:cNvPr>
          <p:cNvSpPr/>
          <p:nvPr/>
        </p:nvSpPr>
        <p:spPr>
          <a:xfrm>
            <a:off x="8063807" y="1258983"/>
            <a:ext cx="1755058" cy="567813"/>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al 4">
            <a:extLst>
              <a:ext uri="{FF2B5EF4-FFF2-40B4-BE49-F238E27FC236}">
                <a16:creationId xmlns:a16="http://schemas.microsoft.com/office/drawing/2014/main" id="{9DFFB5CF-9F61-47DD-7889-F4DBC11FC208}"/>
              </a:ext>
            </a:extLst>
          </p:cNvPr>
          <p:cNvSpPr/>
          <p:nvPr/>
        </p:nvSpPr>
        <p:spPr>
          <a:xfrm>
            <a:off x="8063807" y="1826796"/>
            <a:ext cx="1755058" cy="567813"/>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9BB649DE-FE8D-1E0F-4BBD-B29213BA5F1C}"/>
              </a:ext>
            </a:extLst>
          </p:cNvPr>
          <p:cNvSpPr txBox="1"/>
          <p:nvPr/>
        </p:nvSpPr>
        <p:spPr>
          <a:xfrm>
            <a:off x="9864436" y="1613864"/>
            <a:ext cx="2354620" cy="830997"/>
          </a:xfrm>
          <a:prstGeom prst="rect">
            <a:avLst/>
          </a:prstGeom>
          <a:noFill/>
          <a:ln>
            <a:noFill/>
          </a:ln>
        </p:spPr>
        <p:txBody>
          <a:bodyPr wrap="square" rtlCol="0">
            <a:spAutoFit/>
          </a:bodyPr>
          <a:lstStyle/>
          <a:p>
            <a:r>
              <a:rPr lang="en-US" sz="1200" dirty="0">
                <a:solidFill>
                  <a:srgbClr val="152F4E"/>
                </a:solidFill>
                <a:latin typeface="Open Sans"/>
                <a:ea typeface="Open Sans"/>
                <a:cs typeface="Open Sans"/>
              </a:rPr>
              <a:t>Essential steps to be performed prior to the Safety Functions definition and SIL level calculation</a:t>
            </a:r>
          </a:p>
        </p:txBody>
      </p:sp>
      <p:sp>
        <p:nvSpPr>
          <p:cNvPr id="9" name="Oval 8">
            <a:extLst>
              <a:ext uri="{FF2B5EF4-FFF2-40B4-BE49-F238E27FC236}">
                <a16:creationId xmlns:a16="http://schemas.microsoft.com/office/drawing/2014/main" id="{5D643632-FEF8-A56D-7B30-E620111102AE}"/>
              </a:ext>
            </a:extLst>
          </p:cNvPr>
          <p:cNvSpPr/>
          <p:nvPr/>
        </p:nvSpPr>
        <p:spPr>
          <a:xfrm>
            <a:off x="6092187" y="333556"/>
            <a:ext cx="1496962" cy="650174"/>
          </a:xfrm>
          <a:prstGeom prst="ellipse">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US" dirty="0"/>
              <a:t>IEC 61508</a:t>
            </a:r>
          </a:p>
        </p:txBody>
      </p:sp>
      <p:sp>
        <p:nvSpPr>
          <p:cNvPr id="10" name="Oval 9">
            <a:extLst>
              <a:ext uri="{FF2B5EF4-FFF2-40B4-BE49-F238E27FC236}">
                <a16:creationId xmlns:a16="http://schemas.microsoft.com/office/drawing/2014/main" id="{FA8A3249-DD82-F6CD-CA3A-936982C7730C}"/>
              </a:ext>
            </a:extLst>
          </p:cNvPr>
          <p:cNvSpPr/>
          <p:nvPr/>
        </p:nvSpPr>
        <p:spPr>
          <a:xfrm>
            <a:off x="8127716" y="2394609"/>
            <a:ext cx="1755058" cy="567813"/>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95E08432-FEF5-DDE6-6A28-77383CCEC11D}"/>
              </a:ext>
            </a:extLst>
          </p:cNvPr>
          <p:cNvSpPr/>
          <p:nvPr/>
        </p:nvSpPr>
        <p:spPr>
          <a:xfrm>
            <a:off x="6092187" y="975545"/>
            <a:ext cx="1768433" cy="461665"/>
          </a:xfrm>
          <a:prstGeom prst="rect">
            <a:avLst/>
          </a:prstGeom>
        </p:spPr>
        <p:txBody>
          <a:bodyPr wrap="none">
            <a:spAutoFit/>
          </a:bodyPr>
          <a:lstStyle/>
          <a:p>
            <a:r>
              <a:rPr lang="en-US" sz="1200" dirty="0">
                <a:solidFill>
                  <a:srgbClr val="152F4E"/>
                </a:solidFill>
                <a:latin typeface="Open Sans"/>
                <a:ea typeface="Open Sans"/>
                <a:cs typeface="Open Sans"/>
              </a:rPr>
              <a:t>IEC 61508-1: 1998:</a:t>
            </a:r>
          </a:p>
          <a:p>
            <a:r>
              <a:rPr lang="en-US" sz="1200" dirty="0">
                <a:solidFill>
                  <a:srgbClr val="152F4E"/>
                </a:solidFill>
                <a:latin typeface="Open Sans"/>
                <a:ea typeface="Open Sans"/>
                <a:cs typeface="Open Sans"/>
              </a:rPr>
              <a:t>Overall safety lifecycle</a:t>
            </a:r>
          </a:p>
        </p:txBody>
      </p:sp>
      <p:sp>
        <p:nvSpPr>
          <p:cNvPr id="12" name="Rectangle 11">
            <a:extLst>
              <a:ext uri="{FF2B5EF4-FFF2-40B4-BE49-F238E27FC236}">
                <a16:creationId xmlns:a16="http://schemas.microsoft.com/office/drawing/2014/main" id="{CEC3494F-B26F-BDA1-EF43-2FE29C74F553}"/>
              </a:ext>
            </a:extLst>
          </p:cNvPr>
          <p:cNvSpPr/>
          <p:nvPr/>
        </p:nvSpPr>
        <p:spPr>
          <a:xfrm>
            <a:off x="6931320" y="6537025"/>
            <a:ext cx="5175336" cy="276999"/>
          </a:xfrm>
          <a:prstGeom prst="rect">
            <a:avLst/>
          </a:prstGeom>
        </p:spPr>
        <p:txBody>
          <a:bodyPr wrap="square">
            <a:spAutoFit/>
          </a:bodyPr>
          <a:lstStyle/>
          <a:p>
            <a:r>
              <a:rPr lang="en-US" sz="1200" dirty="0">
                <a:solidFill>
                  <a:srgbClr val="152F4E"/>
                </a:solidFill>
                <a:latin typeface="Open Sans"/>
                <a:ea typeface="Open Sans"/>
                <a:cs typeface="Open Sans"/>
              </a:rPr>
              <a:t>E/E/PES: Electrical, Electronic and Programmable Electronic Systems </a:t>
            </a:r>
          </a:p>
        </p:txBody>
      </p:sp>
    </p:spTree>
    <p:extLst>
      <p:ext uri="{BB962C8B-B14F-4D97-AF65-F5344CB8AC3E}">
        <p14:creationId xmlns:p14="http://schemas.microsoft.com/office/powerpoint/2010/main" val="1024591262"/>
      </p:ext>
    </p:extLst>
  </p:cSld>
  <p:clrMapOvr>
    <a:masterClrMapping/>
  </p:clrMapOvr>
</p:sld>
</file>

<file path=ppt/theme/theme1.xml><?xml version="1.0" encoding="utf-8"?>
<a:theme xmlns:a="http://schemas.openxmlformats.org/drawingml/2006/main" name="Tema de Office">
  <a:themeElements>
    <a:clrScheme name="Sincrotó">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Arial"/>
        <a:cs typeface="Arial"/>
      </a:majorFont>
      <a:minorFont>
        <a:latin typeface="Arial"/>
        <a:ea typeface="Arial"/>
        <a:cs typeface="Arial"/>
      </a:minorFont>
    </a:fontScheme>
    <a:fmtScheme name="Office">
      <a:fillStyleLst>
        <a:solidFill>
          <a:schemeClr val="phClr"/>
        </a:solidFill>
        <a:gradFill>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effectStyle>
      </a:effectStyleLst>
      <a:bgFillStyleLst>
        <a:solidFill>
          <a:schemeClr val="phClr"/>
        </a:solidFill>
        <a:gradFill>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gradFill>
        <a:gradFill>
          <a:gsLst>
            <a:gs pos="0">
              <a:schemeClr val="phClr">
                <a:tint val="80000"/>
                <a:satMod val="300000"/>
              </a:schemeClr>
            </a:gs>
            <a:gs pos="100000">
              <a:schemeClr val="phClr">
                <a:shade val="30000"/>
                <a:satMod val="200000"/>
              </a:schemeClr>
            </a:gs>
          </a:gsLst>
          <a:path path="circle"/>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Arial"/>
        <a:cs typeface="Arial"/>
      </a:majorFont>
      <a:minorFont>
        <a:latin typeface="Arial"/>
        <a:ea typeface="Arial"/>
        <a:cs typeface="Arial"/>
      </a:minorFont>
    </a:fontScheme>
    <a:fmtScheme name="Office">
      <a:fillStyleLst>
        <a:solidFill>
          <a:schemeClr val="phClr"/>
        </a:solidFill>
        <a:gradFill>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effectStyle>
      </a:effectStyleLst>
      <a:bgFillStyleLst>
        <a:solidFill>
          <a:schemeClr val="phClr"/>
        </a:solidFill>
        <a:gradFill>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gradFill>
        <a:gradFill>
          <a:gsLst>
            <a:gs pos="0">
              <a:schemeClr val="phClr">
                <a:tint val="80000"/>
                <a:satMod val="300000"/>
              </a:schemeClr>
            </a:gs>
            <a:gs pos="100000">
              <a:schemeClr val="phClr">
                <a:shade val="30000"/>
                <a:satMod val="200000"/>
              </a:schemeClr>
            </a:gs>
          </a:gsLst>
          <a:path path="circle"/>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45444</TotalTime>
  <Words>1770</Words>
  <Application>Microsoft Office PowerPoint</Application>
  <DocSecurity>0</DocSecurity>
  <PresentationFormat>Widescreen</PresentationFormat>
  <Paragraphs>366</Paragraphs>
  <Slides>18</Slides>
  <Notes>11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18</vt:i4>
      </vt:variant>
    </vt:vector>
  </HeadingPairs>
  <TitlesOfParts>
    <vt:vector size="25" baseType="lpstr">
      <vt:lpstr>Helvetica</vt:lpstr>
      <vt:lpstr>Outfit</vt:lpstr>
      <vt:lpstr>Times New Roman</vt:lpstr>
      <vt:lpstr>Open Sans</vt:lpstr>
      <vt:lpstr>Arial</vt:lpstr>
      <vt:lpstr>Calibri</vt:lpstr>
      <vt:lpstr>Tema de Office</vt:lpstr>
      <vt:lpstr>PLC based Control System  Alberto Rubio on behalf of Controls Section</vt:lpstr>
      <vt:lpstr>Summary of contents</vt:lpstr>
      <vt:lpstr>ALBA</vt:lpstr>
      <vt:lpstr>ALBA II</vt:lpstr>
      <vt:lpstr>PLC Based Introduction</vt:lpstr>
      <vt:lpstr>PLC Based Introduction</vt:lpstr>
      <vt:lpstr>PLC Based Introduction</vt:lpstr>
      <vt:lpstr>PSS</vt:lpstr>
      <vt:lpstr>PSS</vt:lpstr>
      <vt:lpstr>PSS</vt:lpstr>
      <vt:lpstr>EPS</vt:lpstr>
      <vt:lpstr>EPS</vt:lpstr>
      <vt:lpstr>PPS</vt:lpstr>
      <vt:lpstr>PLC Automation </vt:lpstr>
      <vt:lpstr>Workflow </vt:lpstr>
      <vt:lpstr>Open discussion</vt:lpstr>
      <vt:lpstr>ALBA Controls and PLC Automation</vt:lpstr>
      <vt:lpstr>Thanks for your attention!! </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ALBA Communication and Outreach Office</dc:creator>
  <cp:keywords/>
  <dc:description/>
  <cp:lastModifiedBy>Alberto Rubio García</cp:lastModifiedBy>
  <cp:revision>59</cp:revision>
  <dcterms:created xsi:type="dcterms:W3CDTF">2024-02-07T09:48:03Z</dcterms:created>
  <dcterms:modified xsi:type="dcterms:W3CDTF">2025-09-18T12:55:05Z</dcterms:modified>
  <cp:category/>
  <dc:identifier/>
  <cp:contentStatus/>
  <dc:language/>
  <cp:version/>
</cp:coreProperties>
</file>