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  <p:sldMasterId id="2147483684" r:id="rId2"/>
  </p:sldMasterIdLst>
  <p:notesMasterIdLst>
    <p:notesMasterId r:id="rId14"/>
  </p:notesMasterIdLst>
  <p:sldIdLst>
    <p:sldId id="303" r:id="rId3"/>
    <p:sldId id="345" r:id="rId4"/>
    <p:sldId id="383" r:id="rId5"/>
    <p:sldId id="343" r:id="rId6"/>
    <p:sldId id="373" r:id="rId7"/>
    <p:sldId id="377" r:id="rId8"/>
    <p:sldId id="382" r:id="rId9"/>
    <p:sldId id="374" r:id="rId10"/>
    <p:sldId id="378" r:id="rId11"/>
    <p:sldId id="380" r:id="rId12"/>
    <p:sldId id="379" r:id="rId13"/>
  </p:sldIdLst>
  <p:sldSz cx="12192000" cy="6858000"/>
  <p:notesSz cx="6858000" cy="9144000"/>
  <p:embeddedFontLst>
    <p:embeddedFont>
      <p:font typeface="Lato" panose="020F0502020204030203" pitchFamily="34" charset="0"/>
      <p:regular r:id="rId15"/>
      <p:bold r:id="rId16"/>
      <p:italic r:id="rId17"/>
      <p:boldItalic r:id="rId18"/>
    </p:embeddedFont>
    <p:embeddedFont>
      <p:font typeface="Lato Black" panose="020F0502020204030203" pitchFamily="34" charset="0"/>
      <p:bold r:id="rId19"/>
      <p:italic r:id="rId20"/>
      <p:boldItalic r:id="rId21"/>
    </p:embeddedFont>
    <p:embeddedFont>
      <p:font typeface="Montserrat" panose="00000500000000000000" pitchFamily="2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04" userDrawn="1">
          <p15:clr>
            <a:srgbClr val="A4A3A4"/>
          </p15:clr>
        </p15:guide>
        <p15:guide id="4" orient="horz" pos="11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3A4B"/>
    <a:srgbClr val="AF2D24"/>
    <a:srgbClr val="E04F39"/>
    <a:srgbClr val="8C1515"/>
    <a:srgbClr val="53565A"/>
    <a:srgbClr val="5F574F"/>
    <a:srgbClr val="B6B1A9"/>
    <a:srgbClr val="D4D1D1"/>
    <a:srgbClr val="544948"/>
    <a:srgbClr val="0069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89"/>
    <p:restoredTop sz="96327"/>
  </p:normalViewPr>
  <p:slideViewPr>
    <p:cSldViewPr snapToGrid="0" snapToObjects="1" showGuides="1">
      <p:cViewPr>
        <p:scale>
          <a:sx n="75" d="100"/>
          <a:sy n="75" d="100"/>
        </p:scale>
        <p:origin x="2250" y="768"/>
      </p:cViewPr>
      <p:guideLst>
        <p:guide orient="horz" pos="2160"/>
        <p:guide pos="3840"/>
        <p:guide pos="504"/>
        <p:guide orient="horz" pos="1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71494-3951-FA47-A2D9-E3AB10964ECE}" type="datetimeFigureOut">
              <a:rPr lang="en-US" smtClean="0"/>
              <a:t>9/18/2025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19C58-D451-C54B-A6BB-965E69BFF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6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1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1.svg"/><Relationship Id="rId4" Type="http://schemas.openxmlformats.org/officeDocument/2006/relationships/image" Target="../media/image30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9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1">
    <p:bg>
      <p:bgPr>
        <a:gradFill>
          <a:gsLst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025F34CB-4092-FC40-9790-97C718FF67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7951"/>
            <a:ext cx="12192000" cy="6858000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E92C1775-02F0-2AB2-7989-BF31ADA6FFF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62838" y="6070062"/>
            <a:ext cx="2240209" cy="47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21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B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FE2B7F42-F8C3-C4E7-C1DF-F66B55A9C8F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58609" y="6064702"/>
            <a:ext cx="2256832" cy="47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70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Option 4C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0C9270A9-B7B4-55C0-CF15-47CDFA14D38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58609" y="6064702"/>
            <a:ext cx="2256832" cy="47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72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6 - Prin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5947565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70DAFBF7-20F6-DA42-873E-AC5024D8211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2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C7559767-F6B8-45CC-4F27-62DF66863F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58609" y="6064702"/>
            <a:ext cx="2256832" cy="47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682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2C7B1-D8C7-F946-BDEC-0EFE67A9A6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08F39-E724-4149-8D36-3B5FD266B0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819275"/>
            <a:ext cx="10515600" cy="4560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780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03687" y="72300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1 Title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D518763A-6065-A341-A8B2-AE7F8D1A9B8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3687" y="2270224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2 Title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F4F60F32-F7FC-D74A-B61F-062B52187D1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3687" y="379831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3 Title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C127CDD6-FBEF-EE4C-9F38-757B119F09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79932" y="711892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4 Title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12475248-C410-E548-A28F-8AA6518566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79932" y="2259109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5 Title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0E28E414-0678-DA4E-9D26-1094523653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79932" y="3787197"/>
            <a:ext cx="3384626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Section 6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9C2C1-E88D-9641-A57C-DEA0DF94946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03725" y="1136987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4B69A155-606B-C744-8B99-0CF0DA55C2A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03725" y="2686682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B91FA69-9C72-4A4B-A704-BCCEB65325B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03687" y="4218136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BA8AD4FE-D3EB-7542-8CA9-11FC4C6AB9A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79970" y="1115645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FD439FD8-111D-C140-83D2-B951A675E3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979970" y="2665340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BBFAC5FD-3370-B943-8AB7-C4860F84442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979932" y="4196794"/>
            <a:ext cx="3384588" cy="1116013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9BC7E-F9ED-D345-B396-E98E4ECEF9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5BAE47A-E69C-8743-80B3-B25F763F639C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AAB72E5F-FF5D-5C48-B3A4-90542FB058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C8A2EE5A-F49D-784B-9008-2748444908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264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F9B11A2-779F-3C42-AF52-2C7E5CE3C94A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383050" y="723007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101AEEB-891B-1144-AAD2-95E40B05416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096001" y="722981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9534EBBC-3C59-144F-AD22-A7E2D666AD6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096001" y="1048833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98DBFF5-7446-3C4A-950D-4375660B1C12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4383050" y="152067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18C17B4-D4FB-0B42-A5E0-F51AC7DAB50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096001" y="152064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47B4CB48-48A3-D842-B2DF-513FEA8ECF9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096001" y="184650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30147AF-ABA1-1D4D-A300-E21CC4145FBB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4383050" y="2324828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2FC537A5-401B-1F40-AF49-B37B2B264F1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096001" y="2324802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7403F2DD-4415-E94D-80FE-E550E301C1C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096001" y="2650654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EB1C3F4-F116-AE42-AD4C-1C3E640082A6}"/>
              </a:ext>
            </a:extLst>
          </p:cNvPr>
          <p:cNvSpPr>
            <a:spLocks noGrp="1"/>
          </p:cNvSpPr>
          <p:nvPr>
            <p:ph type="body" idx="38" hasCustomPrompt="1"/>
          </p:nvPr>
        </p:nvSpPr>
        <p:spPr>
          <a:xfrm>
            <a:off x="4383050" y="3135454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33F5A1F3-4444-D841-8862-EF9DA4845CB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096001" y="3135428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6" name="Text Placeholder 44">
            <a:extLst>
              <a:ext uri="{FF2B5EF4-FFF2-40B4-BE49-F238E27FC236}">
                <a16:creationId xmlns:a16="http://schemas.microsoft.com/office/drawing/2014/main" id="{D99DA163-3507-DA49-95FA-93F19D3CFBA8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096001" y="3461280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C53D2DB-EE52-B24A-B966-528463FA7B34}"/>
              </a:ext>
            </a:extLst>
          </p:cNvPr>
          <p:cNvSpPr>
            <a:spLocks noGrp="1"/>
          </p:cNvSpPr>
          <p:nvPr>
            <p:ph type="body" idx="41" hasCustomPrompt="1"/>
          </p:nvPr>
        </p:nvSpPr>
        <p:spPr>
          <a:xfrm>
            <a:off x="4383050" y="3946105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1D30716-E851-F544-AA4F-67D4CE29732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096001" y="3946079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20FF93E5-D828-E441-A581-6AA34FE8A33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096001" y="4271931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B666BCF8-AD2A-0A46-AF4B-F0EBF1F7DC75}"/>
              </a:ext>
            </a:extLst>
          </p:cNvPr>
          <p:cNvSpPr>
            <a:spLocks noGrp="1"/>
          </p:cNvSpPr>
          <p:nvPr>
            <p:ph type="body" idx="44" hasCustomPrompt="1"/>
          </p:nvPr>
        </p:nvSpPr>
        <p:spPr>
          <a:xfrm>
            <a:off x="4383050" y="4756743"/>
            <a:ext cx="1712950" cy="325827"/>
          </a:xfrm>
        </p:spPr>
        <p:txBody>
          <a:bodyPr>
            <a:normAutofit/>
          </a:bodyPr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9DFECC9A-E101-1F49-9A2D-0A2979CE6B9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096001" y="4756717"/>
            <a:ext cx="5295899" cy="325853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</p:txBody>
      </p:sp>
      <p:sp>
        <p:nvSpPr>
          <p:cNvPr id="22" name="Text Placeholder 44">
            <a:extLst>
              <a:ext uri="{FF2B5EF4-FFF2-40B4-BE49-F238E27FC236}">
                <a16:creationId xmlns:a16="http://schemas.microsoft.com/office/drawing/2014/main" id="{81AE8B69-AEC4-A943-9813-696D3C2590E1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096001" y="5082569"/>
            <a:ext cx="5295899" cy="376157"/>
          </a:xfrm>
        </p:spPr>
        <p:txBody>
          <a:bodyPr>
            <a:normAutofit/>
          </a:bodyPr>
          <a:lstStyle>
            <a:lvl1pPr marL="0" indent="0">
              <a:lnSpc>
                <a:spcPts val="1900"/>
              </a:lnSpc>
              <a:spcBef>
                <a:spcPts val="600"/>
              </a:spcBef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1F0BDEED-86FF-F14E-96F4-450C292F52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BA4B939-07B1-0F48-A480-A75F7D947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48CC281-A08D-F741-9C1E-1CDF1367B8FF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24663883-97A3-414F-9F43-38B123E79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77B0BDBC-C69B-5844-938C-B8D179813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155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886D98D-F868-5B4F-B736-4020110E5D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636586"/>
            <a:ext cx="10551391" cy="804152"/>
          </a:xfrm>
        </p:spPr>
        <p:txBody>
          <a:bodyPr anchor="t" anchorCtr="0">
            <a:normAutofit/>
          </a:bodyPr>
          <a:lstStyle>
            <a:lvl1pPr>
              <a:defRPr sz="36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20147C1-05E4-924C-9AA3-7D90271F32EC}"/>
              </a:ext>
            </a:extLst>
          </p:cNvPr>
          <p:cNvSpPr>
            <a:spLocks noGrp="1"/>
          </p:cNvSpPr>
          <p:nvPr>
            <p:ph type="subTitle" idx="11" hasCustomPrompt="1"/>
          </p:nvPr>
        </p:nvSpPr>
        <p:spPr>
          <a:xfrm>
            <a:off x="800100" y="1649637"/>
            <a:ext cx="3367809" cy="325852"/>
          </a:xfrm>
        </p:spPr>
        <p:txBody>
          <a:bodyPr numCol="1">
            <a:normAutofit/>
          </a:bodyPr>
          <a:lstStyle>
            <a:lvl1pPr marL="0" marR="0" indent="0" algn="l" defTabSz="18288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F4B4CF2-D4CE-0C45-A65F-FD4632B15227}"/>
              </a:ext>
            </a:extLst>
          </p:cNvPr>
          <p:cNvCxnSpPr>
            <a:cxnSpLocks/>
          </p:cNvCxnSpPr>
          <p:nvPr userDrawn="1"/>
        </p:nvCxnSpPr>
        <p:spPr>
          <a:xfrm>
            <a:off x="800100" y="1975489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D9094D5-660A-5149-8448-2787EEF56CC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412095" y="1649638"/>
            <a:ext cx="3367810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CE49625-BDC5-EE47-96D4-441AB557106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8024090" y="1649638"/>
            <a:ext cx="33458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FE9DB7CC-6B1E-C147-A4D7-C8BFAD2CA4C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3614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0" name="Text Placeholder 44">
            <a:extLst>
              <a:ext uri="{FF2B5EF4-FFF2-40B4-BE49-F238E27FC236}">
                <a16:creationId xmlns:a16="http://schemas.microsoft.com/office/drawing/2014/main" id="{D1554987-5F20-6545-A525-4E76BE0943C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3614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FFDBED3-223E-934A-9B8F-7FB7C78787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12095" y="2122841"/>
            <a:ext cx="3367809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2" name="Text Placeholder 44">
            <a:extLst>
              <a:ext uri="{FF2B5EF4-FFF2-40B4-BE49-F238E27FC236}">
                <a16:creationId xmlns:a16="http://schemas.microsoft.com/office/drawing/2014/main" id="{33C431C6-C321-8E46-A0D1-23A596CD19F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2095" y="2684332"/>
            <a:ext cx="3367809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C45849C-9979-5646-A7DE-352449B2AED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30577" y="2122841"/>
            <a:ext cx="3317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4" name="Text Placeholder 44">
            <a:extLst>
              <a:ext uri="{FF2B5EF4-FFF2-40B4-BE49-F238E27FC236}">
                <a16:creationId xmlns:a16="http://schemas.microsoft.com/office/drawing/2014/main" id="{45690BA4-5725-E74F-A1D7-869ED1F8EFA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030577" y="2684332"/>
            <a:ext cx="3317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16F0CB9-C4B5-2649-8980-FA7565C48F19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4412095" y="3822149"/>
            <a:ext cx="3389674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F33C7A1-E75B-1041-9E11-8FB4517BF0C8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8030577" y="3822149"/>
            <a:ext cx="331767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EA047395-5AF1-154B-84BC-A80BB529F76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3614" y="4295352"/>
            <a:ext cx="336132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19" name="Text Placeholder 44">
            <a:extLst>
              <a:ext uri="{FF2B5EF4-FFF2-40B4-BE49-F238E27FC236}">
                <a16:creationId xmlns:a16="http://schemas.microsoft.com/office/drawing/2014/main" id="{636616F2-09F2-E248-95E2-82F70307B48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3614" y="4856843"/>
            <a:ext cx="336132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86F42B76-74A0-CA4D-8A2B-CE9CA6CACD9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412095" y="4295352"/>
            <a:ext cx="3389674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1" name="Text Placeholder 44">
            <a:extLst>
              <a:ext uri="{FF2B5EF4-FFF2-40B4-BE49-F238E27FC236}">
                <a16:creationId xmlns:a16="http://schemas.microsoft.com/office/drawing/2014/main" id="{1A5A8873-5833-0042-B69A-5883CFD33CB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12095" y="4856843"/>
            <a:ext cx="3389674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4826BEB9-8FCF-9A44-AFE7-74CF476995D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030577" y="4295352"/>
            <a:ext cx="3317673" cy="561491"/>
          </a:xfrm>
        </p:spPr>
        <p:txBody>
          <a:bodyPr/>
          <a:lstStyle>
            <a:lvl1pPr marL="0" indent="0">
              <a:lnSpc>
                <a:spcPts val="1900"/>
              </a:lnSpc>
              <a:spcBef>
                <a:spcPts val="0"/>
              </a:spcBef>
              <a:buNone/>
              <a:defRPr sz="1400" b="1" i="0">
                <a:latin typeface="Lato" panose="020F0502020204030203" pitchFamily="34" charset="77"/>
              </a:defRPr>
            </a:lvl1pPr>
            <a:lvl2pPr marL="0" indent="0">
              <a:lnSpc>
                <a:spcPts val="2000"/>
              </a:lnSpc>
              <a:spcBef>
                <a:spcPts val="500"/>
              </a:spcBef>
              <a:buNone/>
              <a:defRPr sz="1400" b="0" i="1">
                <a:latin typeface="Montserrat" pitchFamily="2" charset="77"/>
              </a:defRPr>
            </a:lvl2pPr>
          </a:lstStyle>
          <a:p>
            <a:pPr lvl="0"/>
            <a:r>
              <a:rPr lang="en-US" dirty="0"/>
              <a:t>Topic or Session Title Goes Here</a:t>
            </a:r>
          </a:p>
          <a:p>
            <a:pPr lvl="0"/>
            <a:r>
              <a:rPr lang="en-US" dirty="0"/>
              <a:t>Up to Two Lines in Length</a:t>
            </a:r>
          </a:p>
        </p:txBody>
      </p:sp>
      <p:sp>
        <p:nvSpPr>
          <p:cNvPr id="23" name="Text Placeholder 44">
            <a:extLst>
              <a:ext uri="{FF2B5EF4-FFF2-40B4-BE49-F238E27FC236}">
                <a16:creationId xmlns:a16="http://schemas.microsoft.com/office/drawing/2014/main" id="{8DF86C0A-B51C-1046-AA0A-EC295FC775F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8030577" y="4856843"/>
            <a:ext cx="3317673" cy="748719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400" b="0" i="0"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Speaker Name, Speaker Title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B12EA8C-91D6-4847-AF0E-29379345621C}"/>
              </a:ext>
            </a:extLst>
          </p:cNvPr>
          <p:cNvSpPr>
            <a:spLocks noGrp="1"/>
          </p:cNvSpPr>
          <p:nvPr>
            <p:ph type="body" idx="42" hasCustomPrompt="1"/>
          </p:nvPr>
        </p:nvSpPr>
        <p:spPr>
          <a:xfrm>
            <a:off x="800100" y="3822149"/>
            <a:ext cx="3361323" cy="325852"/>
          </a:xfrm>
        </p:spPr>
        <p:txBody>
          <a:bodyPr>
            <a:normAutofit/>
          </a:bodyPr>
          <a:lstStyle>
            <a:lvl1pPr marL="0" indent="0" algn="l">
              <a:buNone/>
              <a:defRPr sz="1400" b="1" i="0">
                <a:solidFill>
                  <a:srgbClr val="B83A4B"/>
                </a:solidFill>
                <a:latin typeface="Lato" panose="020F0502020204030203" pitchFamily="34" charset="77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0:00 – 0:00AM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D145ACA-AD56-304E-A1B1-C4F73C5F5B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652"/>
            <a:ext cx="12192000" cy="20922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E261855-235B-7B44-8B0F-6C14C1927979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794128B-BF4E-3042-9D11-945E0053E6CF}"/>
              </a:ext>
            </a:extLst>
          </p:cNvPr>
          <p:cNvCxnSpPr>
            <a:cxnSpLocks/>
          </p:cNvCxnSpPr>
          <p:nvPr userDrawn="1"/>
        </p:nvCxnSpPr>
        <p:spPr>
          <a:xfrm>
            <a:off x="800100" y="4155271"/>
            <a:ext cx="10569864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B431CE3C-653B-854F-B4D8-53726CED81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32" name="Slide Number Placeholder 4">
            <a:extLst>
              <a:ext uri="{FF2B5EF4-FFF2-40B4-BE49-F238E27FC236}">
                <a16:creationId xmlns:a16="http://schemas.microsoft.com/office/drawing/2014/main" id="{DA7FDA96-A17A-EC4D-9B84-3B86175DB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619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3B1CE3-4FC1-7F40-94E2-3D59AD777F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B0F7D61A-F64B-A54D-BB59-664075AAD2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ED873E-EF4A-AA41-879F-A999947DC6EE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1303CCF5-F0DF-B84E-B762-8833E6E1EC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878055B4-64D2-A141-8225-4AE43EE068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964609BC-3782-1B45-B5C9-81147D48F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181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Red">
    <p:bg>
      <p:bgPr>
        <a:gradFill flip="none" rotWithShape="1">
          <a:gsLst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3A20A9C6-B7E0-A14E-8612-799EEFE470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Title Placeholder 1">
            <a:extLst>
              <a:ext uri="{FF2B5EF4-FFF2-40B4-BE49-F238E27FC236}">
                <a16:creationId xmlns:a16="http://schemas.microsoft.com/office/drawing/2014/main" id="{11044DB1-1F1F-F54A-885B-B9A9A1D974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4C6D2D-A81E-9F47-9F5F-69980193212A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17">
            <a:extLst>
              <a:ext uri="{FF2B5EF4-FFF2-40B4-BE49-F238E27FC236}">
                <a16:creationId xmlns:a16="http://schemas.microsoft.com/office/drawing/2014/main" id="{EFE86010-BABE-CC4C-8E81-0811A42633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F24B99E-E59B-F747-895C-734FB9F763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4435610-EC60-074A-9273-14AEBF58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115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Blue">
    <p:bg>
      <p:bgPr>
        <a:gradFill>
          <a:gsLst>
            <a:gs pos="50000">
              <a:srgbClr val="006983"/>
            </a:gs>
            <a:gs pos="0">
              <a:srgbClr val="1AA4BC"/>
            </a:gs>
            <a:gs pos="100000">
              <a:srgbClr val="01394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683E79B-0704-6040-823D-63F8162CF1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EFF19B41-64C1-4346-89EC-6088CB0FD1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9A055E-816F-1843-8943-290D8159EA4B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D13A7343-8C6F-FE42-959D-8729506129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B018488-E202-1341-9069-57504821BF5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F4B104F-EFA8-CB43-9203-39906CD71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5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ocean floor&#10;&#10;Description automatically generated">
            <a:extLst>
              <a:ext uri="{FF2B5EF4-FFF2-40B4-BE49-F238E27FC236}">
                <a16:creationId xmlns:a16="http://schemas.microsoft.com/office/drawing/2014/main" id="{70EA7885-7931-B24B-8499-67A4135477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D4D1D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306401"/>
            <a:ext cx="5199706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rgbClr val="D4D1D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1ED3813A-8E7E-9F47-972D-2F0D116509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6C59BB-A00D-3740-8531-C0CE85C1DA71}"/>
              </a:ext>
            </a:extLst>
          </p:cNvPr>
          <p:cNvCxnSpPr>
            <a:cxnSpLocks/>
          </p:cNvCxnSpPr>
          <p:nvPr userDrawn="1"/>
        </p:nvCxnSpPr>
        <p:spPr>
          <a:xfrm>
            <a:off x="800100" y="3762332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DB318F68-A213-4A2C-9149-4F5B306885F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62838" y="6070062"/>
            <a:ext cx="2240209" cy="47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697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Purple">
    <p:bg>
      <p:bgPr>
        <a:gradFill>
          <a:gsLst>
            <a:gs pos="50000">
              <a:srgbClr val="877F7A"/>
            </a:gs>
            <a:gs pos="0">
              <a:srgbClr val="B6B1A9"/>
            </a:gs>
            <a:gs pos="100000">
              <a:srgbClr val="544948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D7428E3-8390-A845-9BB2-8625FA441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63962DC-11C4-EE4E-B407-A6BE2A9773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D9DC38-50ED-364F-8200-296C6F0AAEA5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882308EF-B172-754F-82A9-C15D20DD8B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DBB6D1-E459-2A41-B4E5-75DC5639450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0E48DE4-5CA8-2649-9A47-01577CE05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88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Orange">
    <p:bg>
      <p:bgPr>
        <a:gradFill>
          <a:gsLst>
            <a:gs pos="38000">
              <a:srgbClr val="F4B12F"/>
            </a:gs>
            <a:gs pos="0">
              <a:srgbClr val="FEDD5C"/>
            </a:gs>
            <a:gs pos="78000">
              <a:srgbClr val="E9830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5ECA6C5-FDF2-4A45-8223-10F0CF4E7A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C228316B-CE90-414C-9EF5-CC70896BC5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5A5200-D8C2-3D4F-BD62-EE66B1852AE1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305FAE5E-1170-464B-9043-75C93547E3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AC44568-BE93-894D-9A93-C4BBE62E78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7E59CF0E-4905-2F4E-979E-C7C6BC30B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553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- Green">
    <p:bg>
      <p:bgPr>
        <a:gradFill>
          <a:gsLst>
            <a:gs pos="50000">
              <a:srgbClr val="59B06D"/>
            </a:gs>
            <a:gs pos="0">
              <a:srgbClr val="8AC751"/>
            </a:gs>
            <a:gs pos="100000">
              <a:srgbClr val="279989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00965A0-BB98-7E46-B035-8A412F69CF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66F8C2E-831C-D145-BA5C-83A43BBC19F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AED9176-3B17-2F46-9F1E-7CCA21A0D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bg1"/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8679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2974844-19DE-454E-8098-3A96553F86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rgbClr val="8C1515"/>
                </a:solidFill>
              </a:defRPr>
            </a:lvl1pPr>
          </a:lstStyle>
          <a:p>
            <a:r>
              <a:rPr lang="en-US" dirty="0"/>
              <a:t>Click to edit Section 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1E5EE6-63F9-5048-909D-64194E342317}"/>
              </a:ext>
            </a:extLst>
          </p:cNvPr>
          <p:cNvCxnSpPr>
            <a:cxnSpLocks/>
          </p:cNvCxnSpPr>
          <p:nvPr userDrawn="1"/>
        </p:nvCxnSpPr>
        <p:spPr>
          <a:xfrm>
            <a:off x="800100" y="2522007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480D6C41-EAB5-5C44-84B5-42A1F749D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1273091"/>
            <a:ext cx="1460711" cy="1243012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3A7A72-794E-0647-AE60-3B31B0A1D037}"/>
              </a:ext>
            </a:extLst>
          </p:cNvPr>
          <p:cNvSpPr/>
          <p:nvPr userDrawn="1"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9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A970BDE4-8E2B-624F-A4CB-8953401A8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051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344577E-F773-6C4C-AE60-FB719D99A4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1110216"/>
            <a:ext cx="1055370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7C9BA041-A961-B54B-BD07-995D6718F7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389983-A0A6-C548-B38F-3D123AFC7D3D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B537D-0377-5545-B569-90793CDE1E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605068"/>
            <a:ext cx="10553700" cy="4452832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07D5798C-8E10-C74E-AF93-6DB41CB88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DFBC5010-DCB3-A04E-8966-BD99F4CA7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74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05D77D-02D2-0A4A-B662-340A279B30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0100" y="1602938"/>
            <a:ext cx="5157788" cy="445496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8831074-BFE8-E940-B6D2-40437D955E7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29939" y="1602938"/>
            <a:ext cx="5157788" cy="445495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8C6F662-BE8D-574E-9039-3649A47F3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4904" y="1107621"/>
            <a:ext cx="5164831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77B1BD67-B703-304C-B5D8-8E503921F4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4170" y="1107621"/>
            <a:ext cx="5162925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D946FC1E-D9A3-3742-A732-A38CF0B81B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496BBAF-C975-F54C-A45C-3A099A01DC59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59BAECB2-1BD6-F541-B86F-086745C04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6D04B276-E79E-D643-8B65-21EAF4564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832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176" userDrawn="1">
          <p15:clr>
            <a:srgbClr val="FBAE40"/>
          </p15:clr>
        </p15:guide>
        <p15:guide id="2" orient="horz" pos="888" userDrawn="1">
          <p15:clr>
            <a:srgbClr val="FBAE40"/>
          </p15:clr>
        </p15:guide>
        <p15:guide id="3" orient="horz" pos="3816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40163D6-781A-724D-8FD5-B6254B8285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1"/>
            <a:ext cx="6929879" cy="4950264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D7304A26-5011-724E-8C96-DFA08D60CF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80362" y="1107621"/>
            <a:ext cx="3373438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A0C1017-97FA-6D48-9A0D-090E555BB0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80363" y="1602470"/>
            <a:ext cx="3373437" cy="445541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6ED1B33-7460-3149-A78A-7698175DD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A5F029E-3019-A841-8F95-BDEC2121B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84919F97-4951-B143-AC5E-0B468673D1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128D1B1-345A-8D4A-BEEE-A61D73DC57E2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2137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-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B69DD78-AB21-8741-ACA7-AABC6E30C2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00100" y="1107622"/>
            <a:ext cx="5143050" cy="3190048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282E36C-003D-C146-8F50-BAC426D2815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229939" y="1107620"/>
            <a:ext cx="5123861" cy="3190049"/>
          </a:xfrm>
          <a:noFill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B58ED-6D9B-DC46-8A83-DC202AB3DE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A9B038D1-16A3-5F4B-8682-B082506EFD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0100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2372518-BEFC-5C4C-8BF4-241FFDBF09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7422" y="4955452"/>
            <a:ext cx="5143050" cy="1102433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0D4ED423-5F65-2F45-8A11-89BCB42604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37422" y="4482939"/>
            <a:ext cx="514305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3429DC23-9018-5646-8F2F-B0243491F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0212FE08-C85D-224F-8EA5-16D16B6E52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C849444-48F2-2746-8403-370D87487B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378B2F5-6546-8245-AC5E-2CFAE1D82CE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2074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3 Colum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5F7B1B4-B6FD-7D4E-ADAA-028C49AC366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0100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900D276-A095-C04E-87EF-52D8AB0758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8441375-8C84-C841-911D-88542B35A79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099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E5F7C37-B244-B142-A9A7-E1FAFB86BDB4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4412095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BB74CA02-6ACC-C34A-93C2-F1C4FBF691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2094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F5CB8DA2-2802-6844-8B57-D6BA2C9B5B7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12094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BDC9F240-04D8-D943-A30D-C994E4F6D584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8003707" y="1107622"/>
            <a:ext cx="3367810" cy="2814641"/>
          </a:xfrm>
          <a:solidFill>
            <a:schemeClr val="bg1"/>
          </a:solidFill>
        </p:spPr>
        <p:txBody>
          <a:bodyPr/>
          <a:lstStyle>
            <a:lvl1pPr>
              <a:defRPr sz="1600">
                <a:solidFill>
                  <a:srgbClr val="544948"/>
                </a:solidFill>
                <a:latin typeface="Lato" panose="020F0502020204030203" pitchFamily="34" charset="77"/>
              </a:defRPr>
            </a:lvl1pPr>
            <a:lvl2pPr>
              <a:defRPr sz="1600">
                <a:latin typeface="Lato" panose="020F0502020204030203" pitchFamily="34" charset="77"/>
              </a:defRPr>
            </a:lvl2pPr>
            <a:lvl3pPr>
              <a:defRPr sz="1600">
                <a:latin typeface="Lato" panose="020F0502020204030203" pitchFamily="34" charset="77"/>
              </a:defRPr>
            </a:lvl3pPr>
            <a:lvl4pPr>
              <a:defRPr sz="1600">
                <a:latin typeface="Lato" panose="020F0502020204030203" pitchFamily="34" charset="77"/>
              </a:defRPr>
            </a:lvl4pPr>
            <a:lvl5pPr>
              <a:defRPr sz="1600">
                <a:latin typeface="Lato" panose="020F0502020204030203" pitchFamily="34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DB7BAAD2-9EFA-544C-A721-31CB838557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03706" y="4601585"/>
            <a:ext cx="3367810" cy="1456300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text style</a:t>
            </a:r>
          </a:p>
        </p:txBody>
      </p:sp>
      <p:sp>
        <p:nvSpPr>
          <p:cNvPr id="36" name="Text Placeholder 10">
            <a:extLst>
              <a:ext uri="{FF2B5EF4-FFF2-40B4-BE49-F238E27FC236}">
                <a16:creationId xmlns:a16="http://schemas.microsoft.com/office/drawing/2014/main" id="{416148D1-6829-5046-B19C-F0DDDE27D46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03706" y="4104388"/>
            <a:ext cx="3367810" cy="398482"/>
          </a:xfrm>
        </p:spPr>
        <p:txBody>
          <a:bodyPr/>
          <a:lstStyle>
            <a:lvl1pPr>
              <a:defRPr sz="2000">
                <a:solidFill>
                  <a:srgbClr val="B83A4B"/>
                </a:solidFill>
                <a:latin typeface="Lato" panose="020F0502020204030203" pitchFamily="34" charset="77"/>
              </a:defRPr>
            </a:lvl1pPr>
            <a:lvl2pPr>
              <a:defRPr sz="2000">
                <a:latin typeface="Lato" panose="020F0502020204030203" pitchFamily="34" charset="77"/>
              </a:defRPr>
            </a:lvl2pPr>
          </a:lstStyle>
          <a:p>
            <a:pPr lvl="0"/>
            <a:r>
              <a:rPr lang="en-US" dirty="0"/>
              <a:t>Click to edit Subtitle style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A690AB61-2B56-084E-A578-D98682139D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2512D667-1F4D-4C45-A1D6-9FCC308BA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F521415C-0030-704F-A772-071A6A0B44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</p:spPr>
        <p:txBody>
          <a:bodyPr vert="horz" lIns="0" tIns="45720" rIns="91440" bIns="45720" rtlCol="0"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BFDB84D-5A88-B346-8D06-F67B3F5DBC5C}"/>
              </a:ext>
            </a:extLst>
          </p:cNvPr>
          <p:cNvCxnSpPr>
            <a:cxnSpLocks/>
          </p:cNvCxnSpPr>
          <p:nvPr userDrawn="1"/>
        </p:nvCxnSpPr>
        <p:spPr>
          <a:xfrm>
            <a:off x="800100" y="927135"/>
            <a:ext cx="10553700" cy="0"/>
          </a:xfrm>
          <a:prstGeom prst="line">
            <a:avLst/>
          </a:prstGeom>
          <a:ln w="9525">
            <a:solidFill>
              <a:srgbClr val="8C15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96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Option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B55E88-9618-8546-B71A-4FEC6AF32A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47701"/>
            <a:ext cx="7563494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931546"/>
            <a:ext cx="7563495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941112"/>
            <a:ext cx="7563494" cy="36389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9" y="4306401"/>
            <a:ext cx="7563493" cy="295275"/>
          </a:xfrm>
        </p:spPr>
        <p:txBody>
          <a:bodyPr>
            <a:noAutofit/>
          </a:bodyPr>
          <a:lstStyle>
            <a:lvl1pPr>
              <a:defRPr sz="1600" b="1" i="0">
                <a:solidFill>
                  <a:schemeClr val="bg1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44A1C82-3F0E-A346-9364-ED419CD3E0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0099" y="3740943"/>
            <a:ext cx="10553701" cy="4571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4572C5C-451A-2D42-9B95-A15C06558C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9144" y="6156325"/>
            <a:ext cx="1734820" cy="322263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lvl="0"/>
            <a:r>
              <a:rPr lang="en-US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C9D9AD-20EA-07EF-BA0C-E0FE0F0B2CF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62838" y="6070062"/>
            <a:ext cx="2240209" cy="47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7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A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D7B64CFC-64D4-C086-EB0D-49782E396BD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58609" y="6064702"/>
            <a:ext cx="2256832" cy="47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9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B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A331C5C-6420-3241-B375-D7DF166588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21" name="Text Placeholder 27">
            <a:extLst>
              <a:ext uri="{FF2B5EF4-FFF2-40B4-BE49-F238E27FC236}">
                <a16:creationId xmlns:a16="http://schemas.microsoft.com/office/drawing/2014/main" id="{060F3F50-B70B-0A4F-A874-02AB52479A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DBB2AB-B342-F240-B6FC-CB3DC589C205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E89B0A7-796E-2D40-8114-D574C54A700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49EEFA02-258D-3749-8E3E-077DE41B68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5DB91470-C8FF-3147-9809-A86334F4F1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67951CE0-F7C3-5478-45CD-E21F293CCA5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58609" y="6064702"/>
            <a:ext cx="2256832" cy="47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64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C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03BB824F-06FE-B94E-B537-9D877034B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19" name="Text Placeholder 27">
            <a:extLst>
              <a:ext uri="{FF2B5EF4-FFF2-40B4-BE49-F238E27FC236}">
                <a16:creationId xmlns:a16="http://schemas.microsoft.com/office/drawing/2014/main" id="{5B0A1299-0246-3743-AB24-C4602BF869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B02F77-94C6-5A4F-B43F-1FD34B8E96FD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3E42215A-5E35-6947-8078-831FD9A047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CE188A12-DB61-8748-8225-2639A0A4C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D1C1B219-B6E0-4145-BFD4-5E71133047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11C1BF89-1B8C-773E-1F1A-6ABE5D2150A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58609" y="6064702"/>
            <a:ext cx="2256832" cy="47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60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647700"/>
            <a:ext cx="7013041" cy="2199440"/>
          </a:xfrm>
        </p:spPr>
        <p:txBody>
          <a:bodyPr anchor="b">
            <a:normAutofit/>
          </a:bodyPr>
          <a:lstStyle>
            <a:lvl1pPr>
              <a:defRPr sz="48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884411"/>
            <a:ext cx="701304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099" y="3845860"/>
            <a:ext cx="7013041" cy="395476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8" y="4241336"/>
            <a:ext cx="7013041" cy="395476"/>
          </a:xfrm>
        </p:spPr>
        <p:txBody>
          <a:bodyPr>
            <a:noAutofit/>
          </a:bodyPr>
          <a:lstStyle>
            <a:lvl1pPr>
              <a:defRPr sz="1800" b="0" i="0">
                <a:solidFill>
                  <a:srgbClr val="8C1515"/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A191257-6D86-9042-A3D7-71EF3494F1D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36678C4-2303-E439-4A36-7FC06C7F6E0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09223" y="6070062"/>
            <a:ext cx="2240209" cy="47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6">
    <p:bg>
      <p:bgPr>
        <a:solidFill>
          <a:srgbClr val="D4D1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099" y="487442"/>
            <a:ext cx="6210301" cy="2246574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106C54A2-406A-8E4A-9A2F-D0E47BAE5A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5947562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E48681D7-BD26-DD4A-83F8-CC4789ACF9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4413375"/>
            <a:ext cx="5947564" cy="374254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4B77C2-58D8-3547-BE9A-17CA8281CF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097" y="4806484"/>
            <a:ext cx="5947565" cy="374251"/>
          </a:xfrm>
        </p:spPr>
        <p:txBody>
          <a:bodyPr>
            <a:noAutofit/>
          </a:bodyPr>
          <a:lstStyle>
            <a:lvl1pPr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2C9AD-CFDA-224D-8C1F-3CF1600D138A}"/>
              </a:ext>
            </a:extLst>
          </p:cNvPr>
          <p:cNvCxnSpPr>
            <a:cxnSpLocks/>
          </p:cNvCxnSpPr>
          <p:nvPr userDrawn="1"/>
        </p:nvCxnSpPr>
        <p:spPr>
          <a:xfrm>
            <a:off x="0" y="4191000"/>
            <a:ext cx="7340828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>
            <a:extLst>
              <a:ext uri="{FF2B5EF4-FFF2-40B4-BE49-F238E27FC236}">
                <a16:creationId xmlns:a16="http://schemas.microsoft.com/office/drawing/2014/main" id="{2BBD6D63-68E7-7543-862D-BA63B5F68F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DD1034-BE6B-844F-A01D-A20EB1C2374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40826" y="0"/>
            <a:ext cx="4851173" cy="5868988"/>
          </a:xfrm>
          <a:solidFill>
            <a:schemeClr val="bg1"/>
          </a:solidFill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265303E8-641A-D781-02FA-30B85A6F7A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258609" y="6064702"/>
            <a:ext cx="2256832" cy="47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189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Option 4A - Printable">
    <p:bg>
      <p:bgPr>
        <a:blipFill dpi="0" rotWithShape="1">
          <a:blip r:embed="rId2">
            <a:lum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A96C29BD-F121-614E-937A-0FE2936909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638271"/>
            <a:ext cx="6449112" cy="224657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rgbClr val="8C15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Title which can be up to three lines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325F811-2A79-9F4C-80E3-5C2145650C93}"/>
              </a:ext>
            </a:extLst>
          </p:cNvPr>
          <p:cNvCxnSpPr>
            <a:cxnSpLocks/>
          </p:cNvCxnSpPr>
          <p:nvPr userDrawn="1"/>
        </p:nvCxnSpPr>
        <p:spPr>
          <a:xfrm>
            <a:off x="0" y="5868971"/>
            <a:ext cx="12192000" cy="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0307CEDF-4CC8-4C46-90A5-F713069E13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0100" y="2903265"/>
            <a:ext cx="6553200" cy="505405"/>
          </a:xfrm>
        </p:spPr>
        <p:txBody>
          <a:bodyPr anchor="b">
            <a:no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 text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DA6ACAC8-605D-E446-8124-2464FFFEE12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0100" y="3836713"/>
            <a:ext cx="6553200" cy="416343"/>
          </a:xfrm>
        </p:spPr>
        <p:txBody>
          <a:bodyPr anchor="t">
            <a:no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Speaker Name / Title / Department</a:t>
            </a:r>
          </a:p>
        </p:txBody>
      </p:sp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89F1CAC4-174C-1A49-952F-43CFDFBE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0100" y="4260940"/>
            <a:ext cx="6553200" cy="416337"/>
          </a:xfrm>
        </p:spPr>
        <p:txBody>
          <a:bodyPr>
            <a:noAutofit/>
          </a:bodyPr>
          <a:lstStyle>
            <a:lvl1pPr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54BC1FF8-D33A-DE41-98F5-4A0296A1D10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9786" y="6147835"/>
            <a:ext cx="1734821" cy="331193"/>
          </a:xfrm>
          <a:prstGeom prst="rect">
            <a:avLst/>
          </a:prstGeom>
        </p:spPr>
      </p:pic>
      <p:pic>
        <p:nvPicPr>
          <p:cNvPr id="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1E741194-4AB7-EC72-047D-BFA9CCBD600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58609" y="6064702"/>
            <a:ext cx="2256832" cy="47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72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632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3696" userDrawn="1">
          <p15:clr>
            <a:srgbClr val="FBAE40"/>
          </p15:clr>
        </p15:guide>
        <p15:guide id="4" orient="horz" pos="26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27.sv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26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D01802-AD12-A14F-B8F8-0BBD77EB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DFEB2-9325-5E46-8613-F4E89B140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845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6" r:id="rId2"/>
    <p:sldLayoutId id="2147483691" r:id="rId3"/>
    <p:sldLayoutId id="2147483673" r:id="rId4"/>
    <p:sldLayoutId id="2147483674" r:id="rId5"/>
    <p:sldLayoutId id="2147483675" r:id="rId6"/>
    <p:sldLayoutId id="2147483671" r:id="rId7"/>
    <p:sldLayoutId id="2147483672" r:id="rId8"/>
    <p:sldLayoutId id="2147483680" r:id="rId9"/>
    <p:sldLayoutId id="2147483681" r:id="rId10"/>
    <p:sldLayoutId id="2147483683" r:id="rId11"/>
    <p:sldLayoutId id="2147483682" r:id="rId12"/>
    <p:sldLayoutId id="2147483685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marR="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Tx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1pPr>
      <a:lvl2pPr marL="457200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2pPr>
      <a:lvl3pPr marL="858838" marR="0" indent="-168275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3pPr>
      <a:lvl4pPr marL="1316038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4pPr>
      <a:lvl5pPr marL="1662113" indent="-168275" algn="l" defTabSz="914400" rtl="0" eaLnBrk="1" latinLnBrk="0" hangingPunct="1">
        <a:lnSpc>
          <a:spcPct val="10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 userDrawn="1">
          <p15:clr>
            <a:srgbClr val="F26B43"/>
          </p15:clr>
        </p15:guide>
        <p15:guide id="2" orient="horz" pos="408" userDrawn="1">
          <p15:clr>
            <a:srgbClr val="F26B43"/>
          </p15:clr>
        </p15:guide>
        <p15:guide id="3" orient="horz" pos="1104" userDrawn="1">
          <p15:clr>
            <a:srgbClr val="F26B43"/>
          </p15:clr>
        </p15:guide>
        <p15:guide id="4" orient="horz" pos="1464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504" userDrawn="1">
          <p15:clr>
            <a:srgbClr val="F26B43"/>
          </p15:clr>
        </p15:guide>
        <p15:guide id="7" pos="7152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  <p15:guide id="9" orient="horz" pos="4128" userDrawn="1">
          <p15:clr>
            <a:srgbClr val="F26B43"/>
          </p15:clr>
        </p15:guide>
        <p15:guide id="10" orient="horz" pos="3816" userDrawn="1">
          <p15:clr>
            <a:srgbClr val="F26B43"/>
          </p15:clr>
        </p15:guide>
        <p15:guide id="11" pos="43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F486D22-965E-B74F-A14E-E7D480B7E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</p:spPr>
        <p:txBody>
          <a:bodyPr vert="horz" lIns="0" tIns="45720" rIns="91440" bIns="45720" rtlCol="0" anchor="b">
            <a:noAutofit/>
          </a:bodyPr>
          <a:lstStyle/>
          <a:p>
            <a:r>
              <a:rPr lang="en-US" dirty="0"/>
              <a:t>Click to edit master title style which can be up to two lines in length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E8ED4D0-A088-4E43-A643-82D02D9DC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sz="1400" dirty="0">
              <a:solidFill>
                <a:srgbClr val="544948"/>
              </a:solidFill>
              <a:latin typeface="Lato" panose="020F0502020204030203" pitchFamily="34" charset="77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2980FA-0F2E-7148-B626-5BDBC8549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r>
              <a:rPr lang="en-US" dirty="0"/>
              <a:t>SECTION TITLE AND/OR DEPARTMENT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8C64E-5A0F-004B-AD71-844ED76B0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</a:defRPr>
            </a:lvl1pPr>
          </a:lstStyle>
          <a:p>
            <a:fld id="{52B60363-7E9F-BF4A-894A-A30319D393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82EF3B1-B7F3-6A49-97F8-8CA00A6E0C16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88670" y="6361842"/>
            <a:ext cx="643152" cy="21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93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69" r:id="rId4"/>
    <p:sldLayoutId id="2147483668" r:id="rId5"/>
    <p:sldLayoutId id="2147483663" r:id="rId6"/>
    <p:sldLayoutId id="2147483666" r:id="rId7"/>
    <p:sldLayoutId id="2147483665" r:id="rId8"/>
    <p:sldLayoutId id="2147483667" r:id="rId9"/>
    <p:sldLayoutId id="2147483687" r:id="rId10"/>
    <p:sldLayoutId id="2147483688" r:id="rId11"/>
    <p:sldLayoutId id="2147483689" r:id="rId12"/>
    <p:sldLayoutId id="2147483651" r:id="rId13"/>
    <p:sldLayoutId id="2147483652" r:id="rId14"/>
    <p:sldLayoutId id="2147483660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8C1515"/>
          </a:solidFill>
          <a:latin typeface="Lato" panose="020F05020202040302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Clr>
          <a:srgbClr val="B83A4B"/>
        </a:buClr>
        <a:buFontTx/>
        <a:buNone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1pPr>
      <a:lvl2pPr marL="466725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2pPr>
      <a:lvl3pPr marL="8636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0000"/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3pPr>
      <a:lvl4pPr marL="1320800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4pPr>
      <a:lvl5pPr marL="1665288" indent="-173038" algn="l" defTabSz="914400" rtl="0" eaLnBrk="1" latinLnBrk="0" hangingPunct="1">
        <a:lnSpc>
          <a:spcPct val="120000"/>
        </a:lnSpc>
        <a:spcBef>
          <a:spcPts val="500"/>
        </a:spcBef>
        <a:buClr>
          <a:srgbClr val="B83A4B"/>
        </a:buClr>
        <a:buSzPct val="112000"/>
        <a:buFont typeface="Arial" panose="020B0604020202020204" pitchFamily="34" charset="0"/>
        <a:buChar char="•"/>
        <a:tabLst/>
        <a:defRPr sz="1400" b="0" i="1" kern="1200">
          <a:solidFill>
            <a:schemeClr val="tx1"/>
          </a:solidFill>
          <a:latin typeface="Lato" panose="020F0502020204030203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F0C738-63AA-BD4C-9BC8-C05AD05E2B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0099" y="647701"/>
            <a:ext cx="10530509" cy="2246574"/>
          </a:xfrm>
        </p:spPr>
        <p:txBody>
          <a:bodyPr>
            <a:normAutofit/>
          </a:bodyPr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DE3934-AFCD-2844-B81F-12F69A49A7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ICALEPCS 2025 - PLC Workshop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982C5-FAE8-DA46-820D-D2377A02CC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0098" y="3941112"/>
            <a:ext cx="11100353" cy="363896"/>
          </a:xfrm>
        </p:spPr>
        <p:txBody>
          <a:bodyPr/>
          <a:lstStyle/>
          <a:p>
            <a:r>
              <a:rPr lang="en-US" dirty="0"/>
              <a:t>Andrew Wilson / Staff Engineer / andreww@slac.stanford.edu / Electronics Engineering Division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127198-47D3-FA46-9E5A-6531769BA5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0100" y="4347145"/>
            <a:ext cx="5199706" cy="295275"/>
          </a:xfrm>
        </p:spPr>
        <p:txBody>
          <a:bodyPr/>
          <a:lstStyle/>
          <a:p>
            <a:r>
              <a:rPr lang="en-US" dirty="0"/>
              <a:t>September 20, 2025</a:t>
            </a:r>
          </a:p>
        </p:txBody>
      </p:sp>
    </p:spTree>
    <p:extLst>
      <p:ext uri="{BB962C8B-B14F-4D97-AF65-F5344CB8AC3E}">
        <p14:creationId xmlns:p14="http://schemas.microsoft.com/office/powerpoint/2010/main" val="904079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01597-2DCA-6327-8D71-80A40DD0C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4E6A4A-A693-CD41-904A-05B392AE0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Will We Fix This?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90F380-BCA9-D68A-E0E9-724BFAD43D0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117600"/>
            <a:ext cx="7086600" cy="5054600"/>
          </a:xfrm>
        </p:spPr>
        <p:txBody>
          <a:bodyPr numCol="1" spcCol="274320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u="sng" dirty="0"/>
              <a:t>What is an ideal system?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Well documented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Consistent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Modifiable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Support new operating configurations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u="sng" dirty="0"/>
              <a:t>How to make it?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Build based on cryogenic group’s documentation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System owner defined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Consistent vocabulary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Clear flow from requirements to descriptions to code to procedures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Define coding standard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Consistent objects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Consistent processing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Consistent naming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Local control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Local PLC responsible for all functions of connected devices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Share dozens of needed signals, not all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One source of truth</a:t>
            </a:r>
          </a:p>
          <a:p>
            <a:pPr marL="752475" lvl="1" indent="-28575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Manageable amount of interfaces allows multiple configurations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One team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EBDB3-6587-7891-699F-69825B0FC3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CEF29-84E3-6C2D-C60D-CBD09C63B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427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68AAA-4967-CC6F-200C-D590B4EC4B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E88921-9A91-B31D-9955-405A7D3BD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 Cryogenic Control Architecture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F0D40-4552-886E-AC59-EDA945CA95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AD99-B9F6-17B7-9586-13DD75FA83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FEA81E-D02E-87B9-3B2F-F56BADEB5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03" y="1048624"/>
            <a:ext cx="11884668" cy="446775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FAF20A9-AF5A-EAB8-AE5F-96C696F3D911}"/>
              </a:ext>
            </a:extLst>
          </p:cNvPr>
          <p:cNvSpPr/>
          <p:nvPr/>
        </p:nvSpPr>
        <p:spPr>
          <a:xfrm>
            <a:off x="2946399" y="1060778"/>
            <a:ext cx="2501900" cy="126332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accent2"/>
                </a:solidFill>
              </a:rPr>
              <a:t>CP1 2KCB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C8591F6-0B6F-9C5C-BF11-64C5520E0EDB}"/>
              </a:ext>
            </a:extLst>
          </p:cNvPr>
          <p:cNvSpPr/>
          <p:nvPr/>
        </p:nvSpPr>
        <p:spPr>
          <a:xfrm>
            <a:off x="5715000" y="1060778"/>
            <a:ext cx="2501900" cy="126332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b="1" dirty="0">
                <a:solidFill>
                  <a:schemeClr val="accent6"/>
                </a:solidFill>
              </a:rPr>
              <a:t>CP2 2KCB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4CBAAF-92A1-285A-618A-4EB5F55BF801}"/>
              </a:ext>
            </a:extLst>
          </p:cNvPr>
          <p:cNvSpPr/>
          <p:nvPr/>
        </p:nvSpPr>
        <p:spPr>
          <a:xfrm>
            <a:off x="217852" y="3670300"/>
            <a:ext cx="4316048" cy="172498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tx2"/>
                </a:solidFill>
              </a:rPr>
              <a:t>DB1 PLC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46B48A44-D4AA-571F-844C-5281CE97D3A3}"/>
              </a:ext>
            </a:extLst>
          </p:cNvPr>
          <p:cNvSpPr/>
          <p:nvPr/>
        </p:nvSpPr>
        <p:spPr>
          <a:xfrm>
            <a:off x="4686301" y="3670301"/>
            <a:ext cx="3701256" cy="1721812"/>
          </a:xfrm>
          <a:custGeom>
            <a:avLst/>
            <a:gdLst>
              <a:gd name="connsiteX0" fmla="*/ 4763 w 2843213"/>
              <a:gd name="connsiteY0" fmla="*/ 14288 h 1400175"/>
              <a:gd name="connsiteX1" fmla="*/ 0 w 2843213"/>
              <a:gd name="connsiteY1" fmla="*/ 1400175 h 1400175"/>
              <a:gd name="connsiteX2" fmla="*/ 2843213 w 2843213"/>
              <a:gd name="connsiteY2" fmla="*/ 1390650 h 1400175"/>
              <a:gd name="connsiteX3" fmla="*/ 2843213 w 2843213"/>
              <a:gd name="connsiteY3" fmla="*/ 871538 h 1400175"/>
              <a:gd name="connsiteX4" fmla="*/ 2405063 w 2843213"/>
              <a:gd name="connsiteY4" fmla="*/ 876300 h 1400175"/>
              <a:gd name="connsiteX5" fmla="*/ 2400300 w 2843213"/>
              <a:gd name="connsiteY5" fmla="*/ 0 h 1400175"/>
              <a:gd name="connsiteX6" fmla="*/ 4763 w 2843213"/>
              <a:gd name="connsiteY6" fmla="*/ 14288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43213" h="1400175">
                <a:moveTo>
                  <a:pt x="4763" y="14288"/>
                </a:moveTo>
                <a:cubicBezTo>
                  <a:pt x="3175" y="476250"/>
                  <a:pt x="1588" y="938213"/>
                  <a:pt x="0" y="1400175"/>
                </a:cubicBezTo>
                <a:lnTo>
                  <a:pt x="2843213" y="1390650"/>
                </a:lnTo>
                <a:lnTo>
                  <a:pt x="2843213" y="871538"/>
                </a:lnTo>
                <a:lnTo>
                  <a:pt x="2405063" y="876300"/>
                </a:lnTo>
                <a:cubicBezTo>
                  <a:pt x="2403475" y="584200"/>
                  <a:pt x="2401888" y="292100"/>
                  <a:pt x="2400300" y="0"/>
                </a:cubicBezTo>
                <a:lnTo>
                  <a:pt x="4763" y="14288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accent3"/>
                </a:solidFill>
              </a:rPr>
              <a:t>DB2 PLC        </a:t>
            </a:r>
            <a:r>
              <a:rPr lang="en-US" sz="200" dirty="0">
                <a:solidFill>
                  <a:schemeClr val="accent5"/>
                </a:solidFill>
              </a:rPr>
              <a:t>.	</a:t>
            </a:r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E621CF3B-908B-E975-A197-DA2D85C54FA2}"/>
              </a:ext>
            </a:extLst>
          </p:cNvPr>
          <p:cNvSpPr/>
          <p:nvPr/>
        </p:nvSpPr>
        <p:spPr>
          <a:xfrm>
            <a:off x="7924800" y="3670300"/>
            <a:ext cx="4014787" cy="1724987"/>
          </a:xfrm>
          <a:custGeom>
            <a:avLst/>
            <a:gdLst>
              <a:gd name="connsiteX0" fmla="*/ 0 w 3014662"/>
              <a:gd name="connsiteY0" fmla="*/ 0 h 1385887"/>
              <a:gd name="connsiteX1" fmla="*/ 14287 w 3014662"/>
              <a:gd name="connsiteY1" fmla="*/ 781050 h 1385887"/>
              <a:gd name="connsiteX2" fmla="*/ 404812 w 3014662"/>
              <a:gd name="connsiteY2" fmla="*/ 781050 h 1385887"/>
              <a:gd name="connsiteX3" fmla="*/ 404812 w 3014662"/>
              <a:gd name="connsiteY3" fmla="*/ 1385887 h 1385887"/>
              <a:gd name="connsiteX4" fmla="*/ 3014662 w 3014662"/>
              <a:gd name="connsiteY4" fmla="*/ 1385887 h 1385887"/>
              <a:gd name="connsiteX5" fmla="*/ 3000375 w 3014662"/>
              <a:gd name="connsiteY5" fmla="*/ 19050 h 1385887"/>
              <a:gd name="connsiteX6" fmla="*/ 0 w 3014662"/>
              <a:gd name="connsiteY6" fmla="*/ 0 h 138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14662" h="1385887">
                <a:moveTo>
                  <a:pt x="0" y="0"/>
                </a:moveTo>
                <a:lnTo>
                  <a:pt x="14287" y="781050"/>
                </a:lnTo>
                <a:lnTo>
                  <a:pt x="404812" y="781050"/>
                </a:lnTo>
                <a:lnTo>
                  <a:pt x="404812" y="1385887"/>
                </a:lnTo>
                <a:lnTo>
                  <a:pt x="3014662" y="1385887"/>
                </a:lnTo>
                <a:lnTo>
                  <a:pt x="3000375" y="1905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DB3 PLC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3A7B36-4AEC-A607-4548-2E92051E6709}"/>
              </a:ext>
            </a:extLst>
          </p:cNvPr>
          <p:cNvSpPr txBox="1"/>
          <p:nvPr/>
        </p:nvSpPr>
        <p:spPr>
          <a:xfrm>
            <a:off x="160702" y="1025525"/>
            <a:ext cx="2215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IO responsibilities local control responsibilities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37A23EF-6DD1-3807-98AB-49D658523D36}"/>
              </a:ext>
            </a:extLst>
          </p:cNvPr>
          <p:cNvSpPr/>
          <p:nvPr/>
        </p:nvSpPr>
        <p:spPr>
          <a:xfrm>
            <a:off x="2375876" y="2372598"/>
            <a:ext cx="4558324" cy="108180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rgbClr val="7030A0"/>
                </a:solidFill>
              </a:rPr>
              <a:t>UTILITY</a:t>
            </a:r>
          </a:p>
        </p:txBody>
      </p:sp>
    </p:spTree>
    <p:extLst>
      <p:ext uri="{BB962C8B-B14F-4D97-AF65-F5344CB8AC3E}">
        <p14:creationId xmlns:p14="http://schemas.microsoft.com/office/powerpoint/2010/main" val="4011743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C60E-951A-9144-AA50-3DF2B229713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Clr>
                <a:srgbClr val="981E32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LCLS-II control architecture</a:t>
            </a:r>
          </a:p>
          <a:p>
            <a:pPr marL="285750" indent="-285750">
              <a:lnSpc>
                <a:spcPct val="150000"/>
              </a:lnSpc>
              <a:buClr>
                <a:srgbClr val="981E32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How did this happen?</a:t>
            </a:r>
          </a:p>
          <a:p>
            <a:pPr marL="285750" indent="-285750">
              <a:lnSpc>
                <a:spcPct val="150000"/>
              </a:lnSpc>
              <a:buClr>
                <a:srgbClr val="981E32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How will we fix this?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484B9-D1DE-9849-9D9D-24E9B2AE1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F62D6-B1D9-024E-9425-B44AE4ADD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C465955-3A2F-3D4D-96D8-0357705DE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pic>
        <p:nvPicPr>
          <p:cNvPr id="8" name="Picture 7" descr="A large orange container in a factory&#10;&#10;AI-generated content may be incorrect.">
            <a:extLst>
              <a:ext uri="{FF2B5EF4-FFF2-40B4-BE49-F238E27FC236}">
                <a16:creationId xmlns:a16="http://schemas.microsoft.com/office/drawing/2014/main" id="{66152EFA-BAA1-C5D2-B375-DF99A7345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099" y="1107621"/>
            <a:ext cx="6587529" cy="4940647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473E3C-85C3-8E78-FF00-39066E77917E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059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B5329-DED5-0026-2A61-5FC82257F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FD3F17-6577-2A04-951E-02B310D69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 Cryogenic System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7FC957-ABAB-1511-9AD0-B2778582D7D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47785" y="1226582"/>
            <a:ext cx="2545283" cy="2964418"/>
          </a:xfrm>
        </p:spPr>
        <p:txBody>
          <a:bodyPr numCol="1" spcCol="274320"/>
          <a:lstStyle/>
          <a:p>
            <a:pPr>
              <a:spcBef>
                <a:spcPts val="0"/>
              </a:spcBef>
            </a:pPr>
            <a:r>
              <a:rPr lang="en-US" b="1" u="sng" dirty="0"/>
              <a:t>Scope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60 Cryomodules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2 </a:t>
            </a:r>
            <a:r>
              <a:rPr lang="en-US" dirty="0" err="1"/>
              <a:t>Cryoplants</a:t>
            </a:r>
            <a:endParaRPr lang="en-US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22 PLCs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&gt;Tens thousand devices</a:t>
            </a:r>
          </a:p>
          <a:p>
            <a:pPr>
              <a:spcBef>
                <a:spcPts val="0"/>
              </a:spcBef>
            </a:pPr>
            <a:r>
              <a:rPr lang="en-US" b="1" u="sng" dirty="0"/>
              <a:t>Software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PLC control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EPICS HMI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C18D6-A8AF-D65A-8B94-62718A696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65278-3CB4-761D-287B-EA5ED11505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50" name="Picture 149">
            <a:extLst>
              <a:ext uri="{FF2B5EF4-FFF2-40B4-BE49-F238E27FC236}">
                <a16:creationId xmlns:a16="http://schemas.microsoft.com/office/drawing/2014/main" id="{84149F9A-688D-7D55-64B9-D95D3C00227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5000"/>
          </a:blip>
          <a:srcRect b="1722"/>
          <a:stretch/>
        </p:blipFill>
        <p:spPr>
          <a:xfrm>
            <a:off x="98932" y="1083668"/>
            <a:ext cx="9113962" cy="3935213"/>
          </a:xfrm>
          <a:prstGeom prst="rect">
            <a:avLst/>
          </a:prstGeom>
          <a:ln>
            <a:noFill/>
          </a:ln>
        </p:spPr>
      </p:pic>
      <p:sp>
        <p:nvSpPr>
          <p:cNvPr id="151" name="Oval 150">
            <a:extLst>
              <a:ext uri="{FF2B5EF4-FFF2-40B4-BE49-F238E27FC236}">
                <a16:creationId xmlns:a16="http://schemas.microsoft.com/office/drawing/2014/main" id="{77886FC3-85B1-0613-D0BF-4F6DC5DB00B4}"/>
              </a:ext>
            </a:extLst>
          </p:cNvPr>
          <p:cNvSpPr/>
          <p:nvPr/>
        </p:nvSpPr>
        <p:spPr>
          <a:xfrm>
            <a:off x="4221861" y="2852009"/>
            <a:ext cx="503963" cy="526044"/>
          </a:xfrm>
          <a:prstGeom prst="ellipse">
            <a:avLst/>
          </a:prstGeom>
          <a:solidFill>
            <a:srgbClr val="C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8E754297-17EB-AA3A-17F5-8618435CEC3D}"/>
              </a:ext>
            </a:extLst>
          </p:cNvPr>
          <p:cNvSpPr/>
          <p:nvPr/>
        </p:nvSpPr>
        <p:spPr>
          <a:xfrm>
            <a:off x="5621541" y="2875133"/>
            <a:ext cx="503963" cy="526044"/>
          </a:xfrm>
          <a:prstGeom prst="ellipse">
            <a:avLst/>
          </a:prstGeom>
          <a:solidFill>
            <a:srgbClr val="0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6766B7CD-10B8-252F-C0BC-B09B699FC501}"/>
              </a:ext>
            </a:extLst>
          </p:cNvPr>
          <p:cNvSpPr/>
          <p:nvPr/>
        </p:nvSpPr>
        <p:spPr>
          <a:xfrm>
            <a:off x="3384384" y="1477629"/>
            <a:ext cx="824275" cy="1946678"/>
          </a:xfrm>
          <a:custGeom>
            <a:avLst/>
            <a:gdLst>
              <a:gd name="connsiteX0" fmla="*/ 707492 w 861005"/>
              <a:gd name="connsiteY0" fmla="*/ 0 h 2022359"/>
              <a:gd name="connsiteX1" fmla="*/ 200234 w 861005"/>
              <a:gd name="connsiteY1" fmla="*/ 0 h 2022359"/>
              <a:gd name="connsiteX2" fmla="*/ 200234 w 861005"/>
              <a:gd name="connsiteY2" fmla="*/ 627399 h 2022359"/>
              <a:gd name="connsiteX3" fmla="*/ 460538 w 861005"/>
              <a:gd name="connsiteY3" fmla="*/ 627399 h 2022359"/>
              <a:gd name="connsiteX4" fmla="*/ 500584 w 861005"/>
              <a:gd name="connsiteY4" fmla="*/ 934424 h 2022359"/>
              <a:gd name="connsiteX5" fmla="*/ 347072 w 861005"/>
              <a:gd name="connsiteY5" fmla="*/ 934424 h 2022359"/>
              <a:gd name="connsiteX6" fmla="*/ 347072 w 861005"/>
              <a:gd name="connsiteY6" fmla="*/ 1762056 h 2022359"/>
              <a:gd name="connsiteX7" fmla="*/ 0 w 861005"/>
              <a:gd name="connsiteY7" fmla="*/ 1762056 h 2022359"/>
              <a:gd name="connsiteX8" fmla="*/ 0 w 861005"/>
              <a:gd name="connsiteY8" fmla="*/ 2022359 h 2022359"/>
              <a:gd name="connsiteX9" fmla="*/ 861005 w 861005"/>
              <a:gd name="connsiteY9" fmla="*/ 2022359 h 2022359"/>
              <a:gd name="connsiteX10" fmla="*/ 861005 w 861005"/>
              <a:gd name="connsiteY10" fmla="*/ 901051 h 2022359"/>
              <a:gd name="connsiteX11" fmla="*/ 607376 w 861005"/>
              <a:gd name="connsiteY11" fmla="*/ 901051 h 2022359"/>
              <a:gd name="connsiteX12" fmla="*/ 607376 w 861005"/>
              <a:gd name="connsiteY12" fmla="*/ 614050 h 2022359"/>
              <a:gd name="connsiteX13" fmla="*/ 667446 w 861005"/>
              <a:gd name="connsiteY13" fmla="*/ 614050 h 2022359"/>
              <a:gd name="connsiteX14" fmla="*/ 707492 w 861005"/>
              <a:gd name="connsiteY14" fmla="*/ 0 h 20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61005" h="2022359">
                <a:moveTo>
                  <a:pt x="707492" y="0"/>
                </a:moveTo>
                <a:lnTo>
                  <a:pt x="200234" y="0"/>
                </a:lnTo>
                <a:lnTo>
                  <a:pt x="200234" y="627399"/>
                </a:lnTo>
                <a:lnTo>
                  <a:pt x="460538" y="627399"/>
                </a:lnTo>
                <a:lnTo>
                  <a:pt x="500584" y="934424"/>
                </a:lnTo>
                <a:lnTo>
                  <a:pt x="347072" y="934424"/>
                </a:lnTo>
                <a:lnTo>
                  <a:pt x="347072" y="1762056"/>
                </a:lnTo>
                <a:lnTo>
                  <a:pt x="0" y="1762056"/>
                </a:lnTo>
                <a:lnTo>
                  <a:pt x="0" y="2022359"/>
                </a:lnTo>
                <a:lnTo>
                  <a:pt x="861005" y="2022359"/>
                </a:lnTo>
                <a:lnTo>
                  <a:pt x="861005" y="901051"/>
                </a:lnTo>
                <a:lnTo>
                  <a:pt x="607376" y="901051"/>
                </a:lnTo>
                <a:lnTo>
                  <a:pt x="607376" y="614050"/>
                </a:lnTo>
                <a:lnTo>
                  <a:pt x="667446" y="614050"/>
                </a:lnTo>
                <a:lnTo>
                  <a:pt x="707492" y="0"/>
                </a:lnTo>
                <a:close/>
              </a:path>
            </a:pathLst>
          </a:cu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BEBC621E-7179-DCA4-F51F-E07AFAE2B7D8}"/>
              </a:ext>
            </a:extLst>
          </p:cNvPr>
          <p:cNvSpPr/>
          <p:nvPr/>
        </p:nvSpPr>
        <p:spPr>
          <a:xfrm>
            <a:off x="4743344" y="1479913"/>
            <a:ext cx="824275" cy="1946678"/>
          </a:xfrm>
          <a:custGeom>
            <a:avLst/>
            <a:gdLst>
              <a:gd name="connsiteX0" fmla="*/ 707492 w 861005"/>
              <a:gd name="connsiteY0" fmla="*/ 0 h 2022359"/>
              <a:gd name="connsiteX1" fmla="*/ 200234 w 861005"/>
              <a:gd name="connsiteY1" fmla="*/ 0 h 2022359"/>
              <a:gd name="connsiteX2" fmla="*/ 200234 w 861005"/>
              <a:gd name="connsiteY2" fmla="*/ 627399 h 2022359"/>
              <a:gd name="connsiteX3" fmla="*/ 460538 w 861005"/>
              <a:gd name="connsiteY3" fmla="*/ 627399 h 2022359"/>
              <a:gd name="connsiteX4" fmla="*/ 500584 w 861005"/>
              <a:gd name="connsiteY4" fmla="*/ 934424 h 2022359"/>
              <a:gd name="connsiteX5" fmla="*/ 347072 w 861005"/>
              <a:gd name="connsiteY5" fmla="*/ 934424 h 2022359"/>
              <a:gd name="connsiteX6" fmla="*/ 347072 w 861005"/>
              <a:gd name="connsiteY6" fmla="*/ 1762056 h 2022359"/>
              <a:gd name="connsiteX7" fmla="*/ 0 w 861005"/>
              <a:gd name="connsiteY7" fmla="*/ 1762056 h 2022359"/>
              <a:gd name="connsiteX8" fmla="*/ 0 w 861005"/>
              <a:gd name="connsiteY8" fmla="*/ 2022359 h 2022359"/>
              <a:gd name="connsiteX9" fmla="*/ 861005 w 861005"/>
              <a:gd name="connsiteY9" fmla="*/ 2022359 h 2022359"/>
              <a:gd name="connsiteX10" fmla="*/ 861005 w 861005"/>
              <a:gd name="connsiteY10" fmla="*/ 901051 h 2022359"/>
              <a:gd name="connsiteX11" fmla="*/ 607376 w 861005"/>
              <a:gd name="connsiteY11" fmla="*/ 901051 h 2022359"/>
              <a:gd name="connsiteX12" fmla="*/ 607376 w 861005"/>
              <a:gd name="connsiteY12" fmla="*/ 614050 h 2022359"/>
              <a:gd name="connsiteX13" fmla="*/ 667446 w 861005"/>
              <a:gd name="connsiteY13" fmla="*/ 614050 h 2022359"/>
              <a:gd name="connsiteX14" fmla="*/ 707492 w 861005"/>
              <a:gd name="connsiteY14" fmla="*/ 0 h 20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61005" h="2022359">
                <a:moveTo>
                  <a:pt x="707492" y="0"/>
                </a:moveTo>
                <a:lnTo>
                  <a:pt x="200234" y="0"/>
                </a:lnTo>
                <a:lnTo>
                  <a:pt x="200234" y="627399"/>
                </a:lnTo>
                <a:lnTo>
                  <a:pt x="460538" y="627399"/>
                </a:lnTo>
                <a:lnTo>
                  <a:pt x="500584" y="934424"/>
                </a:lnTo>
                <a:lnTo>
                  <a:pt x="347072" y="934424"/>
                </a:lnTo>
                <a:lnTo>
                  <a:pt x="347072" y="1762056"/>
                </a:lnTo>
                <a:lnTo>
                  <a:pt x="0" y="1762056"/>
                </a:lnTo>
                <a:lnTo>
                  <a:pt x="0" y="2022359"/>
                </a:lnTo>
                <a:lnTo>
                  <a:pt x="861005" y="2022359"/>
                </a:lnTo>
                <a:lnTo>
                  <a:pt x="861005" y="901051"/>
                </a:lnTo>
                <a:lnTo>
                  <a:pt x="607376" y="901051"/>
                </a:lnTo>
                <a:lnTo>
                  <a:pt x="607376" y="614050"/>
                </a:lnTo>
                <a:lnTo>
                  <a:pt x="667446" y="614050"/>
                </a:lnTo>
                <a:lnTo>
                  <a:pt x="707492" y="0"/>
                </a:lnTo>
                <a:close/>
              </a:path>
            </a:pathLst>
          </a:cu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0BCCBBB1-7659-54DD-E231-38F082ED26B0}"/>
              </a:ext>
            </a:extLst>
          </p:cNvPr>
          <p:cNvSpPr/>
          <p:nvPr/>
        </p:nvSpPr>
        <p:spPr>
          <a:xfrm>
            <a:off x="4037566" y="1473167"/>
            <a:ext cx="431415" cy="513974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9507BC80-5417-A648-9C60-5F2E936FABC2}"/>
              </a:ext>
            </a:extLst>
          </p:cNvPr>
          <p:cNvSpPr/>
          <p:nvPr/>
        </p:nvSpPr>
        <p:spPr>
          <a:xfrm>
            <a:off x="4507511" y="1479522"/>
            <a:ext cx="431415" cy="513974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7CB4CEDC-8DEE-D5FC-6943-62EF39874B17}"/>
              </a:ext>
            </a:extLst>
          </p:cNvPr>
          <p:cNvSpPr/>
          <p:nvPr/>
        </p:nvSpPr>
        <p:spPr>
          <a:xfrm>
            <a:off x="6626326" y="2242166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82BDAEBC-2634-4FA8-FE7D-38A032524753}"/>
              </a:ext>
            </a:extLst>
          </p:cNvPr>
          <p:cNvSpPr/>
          <p:nvPr/>
        </p:nvSpPr>
        <p:spPr>
          <a:xfrm>
            <a:off x="7090442" y="2196005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712308A0-B218-261A-2E8E-9D4B4845BD11}"/>
              </a:ext>
            </a:extLst>
          </p:cNvPr>
          <p:cNvSpPr/>
          <p:nvPr/>
        </p:nvSpPr>
        <p:spPr>
          <a:xfrm>
            <a:off x="7532787" y="2196005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14E2E7AE-9FCA-1BC0-BF63-76C5ED688BDE}"/>
              </a:ext>
            </a:extLst>
          </p:cNvPr>
          <p:cNvSpPr/>
          <p:nvPr/>
        </p:nvSpPr>
        <p:spPr>
          <a:xfrm>
            <a:off x="7974527" y="2175828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5452E8F-8D0B-1A0F-EEDF-6064090E3E0F}"/>
              </a:ext>
            </a:extLst>
          </p:cNvPr>
          <p:cNvSpPr/>
          <p:nvPr/>
        </p:nvSpPr>
        <p:spPr>
          <a:xfrm>
            <a:off x="6959621" y="3113535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F4D7F88B-4199-A6DD-56B8-91139A0A55ED}"/>
              </a:ext>
            </a:extLst>
          </p:cNvPr>
          <p:cNvSpPr/>
          <p:nvPr/>
        </p:nvSpPr>
        <p:spPr>
          <a:xfrm>
            <a:off x="6505684" y="3133293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07B9B3CB-0D95-8E25-3C57-9BE2B914CC9A}"/>
              </a:ext>
            </a:extLst>
          </p:cNvPr>
          <p:cNvSpPr/>
          <p:nvPr/>
        </p:nvSpPr>
        <p:spPr>
          <a:xfrm>
            <a:off x="5550501" y="1304163"/>
            <a:ext cx="2383367" cy="1805335"/>
          </a:xfrm>
          <a:custGeom>
            <a:avLst/>
            <a:gdLst>
              <a:gd name="connsiteX0" fmla="*/ 881028 w 2489571"/>
              <a:gd name="connsiteY0" fmla="*/ 1875521 h 1875521"/>
              <a:gd name="connsiteX1" fmla="*/ 1114633 w 2489571"/>
              <a:gd name="connsiteY1" fmla="*/ 1875521 h 1875521"/>
              <a:gd name="connsiteX2" fmla="*/ 1114633 w 2489571"/>
              <a:gd name="connsiteY2" fmla="*/ 867679 h 1875521"/>
              <a:gd name="connsiteX3" fmla="*/ 2489571 w 2489571"/>
              <a:gd name="connsiteY3" fmla="*/ 867679 h 1875521"/>
              <a:gd name="connsiteX4" fmla="*/ 2489571 w 2489571"/>
              <a:gd name="connsiteY4" fmla="*/ 580677 h 1875521"/>
              <a:gd name="connsiteX5" fmla="*/ 2349407 w 2489571"/>
              <a:gd name="connsiteY5" fmla="*/ 580677 h 1875521"/>
              <a:gd name="connsiteX6" fmla="*/ 747539 w 2489571"/>
              <a:gd name="connsiteY6" fmla="*/ 580677 h 1875521"/>
              <a:gd name="connsiteX7" fmla="*/ 747539 w 2489571"/>
              <a:gd name="connsiteY7" fmla="*/ 0 h 1875521"/>
              <a:gd name="connsiteX8" fmla="*/ 0 w 2489571"/>
              <a:gd name="connsiteY8" fmla="*/ 0 h 1875521"/>
              <a:gd name="connsiteX9" fmla="*/ 0 w 2489571"/>
              <a:gd name="connsiteY9" fmla="*/ 780911 h 1875521"/>
              <a:gd name="connsiteX10" fmla="*/ 834306 w 2489571"/>
              <a:gd name="connsiteY10" fmla="*/ 780911 h 1875521"/>
              <a:gd name="connsiteX11" fmla="*/ 881028 w 2489571"/>
              <a:gd name="connsiteY11" fmla="*/ 1875521 h 1875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89571" h="1875521">
                <a:moveTo>
                  <a:pt x="881028" y="1875521"/>
                </a:moveTo>
                <a:lnTo>
                  <a:pt x="1114633" y="1875521"/>
                </a:lnTo>
                <a:lnTo>
                  <a:pt x="1114633" y="867679"/>
                </a:lnTo>
                <a:lnTo>
                  <a:pt x="2489571" y="867679"/>
                </a:lnTo>
                <a:lnTo>
                  <a:pt x="2489571" y="580677"/>
                </a:lnTo>
                <a:lnTo>
                  <a:pt x="2349407" y="580677"/>
                </a:lnTo>
                <a:lnTo>
                  <a:pt x="747539" y="580677"/>
                </a:lnTo>
                <a:lnTo>
                  <a:pt x="747539" y="0"/>
                </a:lnTo>
                <a:lnTo>
                  <a:pt x="0" y="0"/>
                </a:lnTo>
                <a:lnTo>
                  <a:pt x="0" y="780911"/>
                </a:lnTo>
                <a:lnTo>
                  <a:pt x="834306" y="780911"/>
                </a:lnTo>
                <a:lnTo>
                  <a:pt x="881028" y="1875521"/>
                </a:lnTo>
                <a:close/>
              </a:path>
            </a:pathLst>
          </a:cu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B51F9CF6-F801-7CDF-42D1-9C4A1BCA868C}"/>
              </a:ext>
            </a:extLst>
          </p:cNvPr>
          <p:cNvSpPr/>
          <p:nvPr/>
        </p:nvSpPr>
        <p:spPr>
          <a:xfrm>
            <a:off x="1297551" y="2242166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DACDDDB2-DA42-37A7-C340-4503DDE5DE12}"/>
              </a:ext>
            </a:extLst>
          </p:cNvPr>
          <p:cNvSpPr/>
          <p:nvPr/>
        </p:nvSpPr>
        <p:spPr>
          <a:xfrm>
            <a:off x="1761668" y="2196005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6696FEB5-2B44-38F9-AACC-9C2932F3F88D}"/>
              </a:ext>
            </a:extLst>
          </p:cNvPr>
          <p:cNvSpPr/>
          <p:nvPr/>
        </p:nvSpPr>
        <p:spPr>
          <a:xfrm>
            <a:off x="2204013" y="2196005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11FC970C-FD54-E23F-EBFA-AB2AC583592B}"/>
              </a:ext>
            </a:extLst>
          </p:cNvPr>
          <p:cNvSpPr/>
          <p:nvPr/>
        </p:nvSpPr>
        <p:spPr>
          <a:xfrm>
            <a:off x="2645753" y="2175828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15AB48F9-71C8-B22F-972B-CBD46DD07579}"/>
              </a:ext>
            </a:extLst>
          </p:cNvPr>
          <p:cNvSpPr/>
          <p:nvPr/>
        </p:nvSpPr>
        <p:spPr>
          <a:xfrm>
            <a:off x="1630846" y="3113535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06232147-1640-C712-E035-C5CCE2AB4C30}"/>
              </a:ext>
            </a:extLst>
          </p:cNvPr>
          <p:cNvSpPr/>
          <p:nvPr/>
        </p:nvSpPr>
        <p:spPr>
          <a:xfrm>
            <a:off x="1176909" y="3133293"/>
            <a:ext cx="323269" cy="700290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CDAAF89-E793-C5D4-2AA0-7706A222CC4E}"/>
              </a:ext>
            </a:extLst>
          </p:cNvPr>
          <p:cNvSpPr/>
          <p:nvPr/>
        </p:nvSpPr>
        <p:spPr>
          <a:xfrm>
            <a:off x="898781" y="1458355"/>
            <a:ext cx="2293911" cy="1464827"/>
          </a:xfrm>
          <a:custGeom>
            <a:avLst/>
            <a:gdLst>
              <a:gd name="connsiteX0" fmla="*/ 20024 w 2396129"/>
              <a:gd name="connsiteY0" fmla="*/ 634073 h 1521775"/>
              <a:gd name="connsiteX1" fmla="*/ 20024 w 2396129"/>
              <a:gd name="connsiteY1" fmla="*/ 1521775 h 1521775"/>
              <a:gd name="connsiteX2" fmla="*/ 373770 w 2396129"/>
              <a:gd name="connsiteY2" fmla="*/ 1521775 h 1521775"/>
              <a:gd name="connsiteX3" fmla="*/ 373770 w 2396129"/>
              <a:gd name="connsiteY3" fmla="*/ 634073 h 1521775"/>
              <a:gd name="connsiteX4" fmla="*/ 433840 w 2396129"/>
              <a:gd name="connsiteY4" fmla="*/ 614050 h 1521775"/>
              <a:gd name="connsiteX5" fmla="*/ 2396129 w 2396129"/>
              <a:gd name="connsiteY5" fmla="*/ 614050 h 1521775"/>
              <a:gd name="connsiteX6" fmla="*/ 2396129 w 2396129"/>
              <a:gd name="connsiteY6" fmla="*/ 0 h 1521775"/>
              <a:gd name="connsiteX7" fmla="*/ 1288170 w 2396129"/>
              <a:gd name="connsiteY7" fmla="*/ 0 h 1521775"/>
              <a:gd name="connsiteX8" fmla="*/ 1288170 w 2396129"/>
              <a:gd name="connsiteY8" fmla="*/ 413816 h 1521775"/>
              <a:gd name="connsiteX9" fmla="*/ 0 w 2396129"/>
              <a:gd name="connsiteY9" fmla="*/ 413816 h 1521775"/>
              <a:gd name="connsiteX10" fmla="*/ 20024 w 2396129"/>
              <a:gd name="connsiteY10" fmla="*/ 634073 h 152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96129" h="1521775">
                <a:moveTo>
                  <a:pt x="20024" y="634073"/>
                </a:moveTo>
                <a:lnTo>
                  <a:pt x="20024" y="1521775"/>
                </a:lnTo>
                <a:lnTo>
                  <a:pt x="373770" y="1521775"/>
                </a:lnTo>
                <a:lnTo>
                  <a:pt x="373770" y="634073"/>
                </a:lnTo>
                <a:lnTo>
                  <a:pt x="433840" y="614050"/>
                </a:lnTo>
                <a:lnTo>
                  <a:pt x="2396129" y="614050"/>
                </a:lnTo>
                <a:lnTo>
                  <a:pt x="2396129" y="0"/>
                </a:lnTo>
                <a:lnTo>
                  <a:pt x="1288170" y="0"/>
                </a:lnTo>
                <a:lnTo>
                  <a:pt x="1288170" y="413816"/>
                </a:lnTo>
                <a:lnTo>
                  <a:pt x="0" y="413816"/>
                </a:lnTo>
                <a:lnTo>
                  <a:pt x="20024" y="634073"/>
                </a:lnTo>
                <a:close/>
              </a:path>
            </a:pathLst>
          </a:cu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C113C515-A5C7-923B-1195-8E96362563F2}"/>
              </a:ext>
            </a:extLst>
          </p:cNvPr>
          <p:cNvSpPr/>
          <p:nvPr/>
        </p:nvSpPr>
        <p:spPr>
          <a:xfrm>
            <a:off x="3211985" y="2248168"/>
            <a:ext cx="144331" cy="371103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39E50FB0-98EC-83AA-B62D-C42044B2A889}"/>
              </a:ext>
            </a:extLst>
          </p:cNvPr>
          <p:cNvSpPr/>
          <p:nvPr/>
        </p:nvSpPr>
        <p:spPr>
          <a:xfrm>
            <a:off x="6088945" y="2264228"/>
            <a:ext cx="144331" cy="371103"/>
          </a:xfrm>
          <a:prstGeom prst="rect">
            <a:avLst/>
          </a:prstGeom>
          <a:solidFill>
            <a:srgbClr val="F9B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: Rounded Corners 172">
            <a:extLst>
              <a:ext uri="{FF2B5EF4-FFF2-40B4-BE49-F238E27FC236}">
                <a16:creationId xmlns:a16="http://schemas.microsoft.com/office/drawing/2014/main" id="{60EC0D8A-D7DB-82B1-E1CB-09ED4F42650E}"/>
              </a:ext>
            </a:extLst>
          </p:cNvPr>
          <p:cNvSpPr/>
          <p:nvPr/>
        </p:nvSpPr>
        <p:spPr>
          <a:xfrm>
            <a:off x="2055321" y="3077375"/>
            <a:ext cx="748618" cy="244942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Rectangle: Rounded Corners 173">
            <a:extLst>
              <a:ext uri="{FF2B5EF4-FFF2-40B4-BE49-F238E27FC236}">
                <a16:creationId xmlns:a16="http://schemas.microsoft.com/office/drawing/2014/main" id="{E35FDF91-6C0A-4F79-AF2E-9223F686E199}"/>
              </a:ext>
            </a:extLst>
          </p:cNvPr>
          <p:cNvSpPr/>
          <p:nvPr/>
        </p:nvSpPr>
        <p:spPr>
          <a:xfrm>
            <a:off x="2866258" y="3336491"/>
            <a:ext cx="245679" cy="325530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Rectangle: Rounded Corners 174">
            <a:extLst>
              <a:ext uri="{FF2B5EF4-FFF2-40B4-BE49-F238E27FC236}">
                <a16:creationId xmlns:a16="http://schemas.microsoft.com/office/drawing/2014/main" id="{212B2347-A0E1-F405-2544-ECC7D38442EF}"/>
              </a:ext>
            </a:extLst>
          </p:cNvPr>
          <p:cNvSpPr/>
          <p:nvPr/>
        </p:nvSpPr>
        <p:spPr>
          <a:xfrm>
            <a:off x="1404445" y="1531705"/>
            <a:ext cx="459186" cy="254309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6" name="Rectangle: Rounded Corners 175">
            <a:extLst>
              <a:ext uri="{FF2B5EF4-FFF2-40B4-BE49-F238E27FC236}">
                <a16:creationId xmlns:a16="http://schemas.microsoft.com/office/drawing/2014/main" id="{C329864E-C65E-57FF-3296-91815F7C1E21}"/>
              </a:ext>
            </a:extLst>
          </p:cNvPr>
          <p:cNvSpPr/>
          <p:nvPr/>
        </p:nvSpPr>
        <p:spPr>
          <a:xfrm>
            <a:off x="698627" y="1844840"/>
            <a:ext cx="216026" cy="254309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C175E2F4-0C87-BB4E-9350-D89BB306C9B6}"/>
              </a:ext>
            </a:extLst>
          </p:cNvPr>
          <p:cNvSpPr/>
          <p:nvPr/>
        </p:nvSpPr>
        <p:spPr>
          <a:xfrm>
            <a:off x="457891" y="4953382"/>
            <a:ext cx="4255557" cy="1355608"/>
          </a:xfrm>
          <a:custGeom>
            <a:avLst/>
            <a:gdLst>
              <a:gd name="connsiteX0" fmla="*/ 3817787 w 4445186"/>
              <a:gd name="connsiteY0" fmla="*/ 0 h 1408310"/>
              <a:gd name="connsiteX1" fmla="*/ 4445186 w 4445186"/>
              <a:gd name="connsiteY1" fmla="*/ 0 h 1408310"/>
              <a:gd name="connsiteX2" fmla="*/ 4445186 w 4445186"/>
              <a:gd name="connsiteY2" fmla="*/ 1408310 h 1408310"/>
              <a:gd name="connsiteX3" fmla="*/ 0 w 4445186"/>
              <a:gd name="connsiteY3" fmla="*/ 1408310 h 1408310"/>
              <a:gd name="connsiteX4" fmla="*/ 0 w 4445186"/>
              <a:gd name="connsiteY4" fmla="*/ 293676 h 1408310"/>
              <a:gd name="connsiteX5" fmla="*/ 3851159 w 4445186"/>
              <a:gd name="connsiteY5" fmla="*/ 293676 h 1408310"/>
              <a:gd name="connsiteX6" fmla="*/ 3817787 w 4445186"/>
              <a:gd name="connsiteY6" fmla="*/ 0 h 1408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5186" h="1408310">
                <a:moveTo>
                  <a:pt x="3817787" y="0"/>
                </a:moveTo>
                <a:lnTo>
                  <a:pt x="4445186" y="0"/>
                </a:lnTo>
                <a:lnTo>
                  <a:pt x="4445186" y="1408310"/>
                </a:lnTo>
                <a:lnTo>
                  <a:pt x="0" y="1408310"/>
                </a:lnTo>
                <a:lnTo>
                  <a:pt x="0" y="293676"/>
                </a:lnTo>
                <a:lnTo>
                  <a:pt x="3851159" y="293676"/>
                </a:lnTo>
                <a:lnTo>
                  <a:pt x="3817787" y="0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9C10E42D-E191-8705-7D15-3141D73F0560}"/>
              </a:ext>
            </a:extLst>
          </p:cNvPr>
          <p:cNvSpPr/>
          <p:nvPr/>
        </p:nvSpPr>
        <p:spPr>
          <a:xfrm>
            <a:off x="4739005" y="4946958"/>
            <a:ext cx="3354605" cy="1362033"/>
          </a:xfrm>
          <a:custGeom>
            <a:avLst/>
            <a:gdLst>
              <a:gd name="connsiteX0" fmla="*/ 0 w 3504088"/>
              <a:gd name="connsiteY0" fmla="*/ 0 h 1414984"/>
              <a:gd name="connsiteX1" fmla="*/ 0 w 3504088"/>
              <a:gd name="connsiteY1" fmla="*/ 1414984 h 1414984"/>
              <a:gd name="connsiteX2" fmla="*/ 3504088 w 3504088"/>
              <a:gd name="connsiteY2" fmla="*/ 1414984 h 1414984"/>
              <a:gd name="connsiteX3" fmla="*/ 3504088 w 3504088"/>
              <a:gd name="connsiteY3" fmla="*/ 620724 h 1414984"/>
              <a:gd name="connsiteX4" fmla="*/ 680795 w 3504088"/>
              <a:gd name="connsiteY4" fmla="*/ 620724 h 1414984"/>
              <a:gd name="connsiteX5" fmla="*/ 680795 w 3504088"/>
              <a:gd name="connsiteY5" fmla="*/ 6674 h 1414984"/>
              <a:gd name="connsiteX6" fmla="*/ 0 w 3504088"/>
              <a:gd name="connsiteY6" fmla="*/ 0 h 1414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4088" h="1414984">
                <a:moveTo>
                  <a:pt x="0" y="0"/>
                </a:moveTo>
                <a:lnTo>
                  <a:pt x="0" y="1414984"/>
                </a:lnTo>
                <a:lnTo>
                  <a:pt x="3504088" y="1414984"/>
                </a:lnTo>
                <a:lnTo>
                  <a:pt x="3504088" y="620724"/>
                </a:lnTo>
                <a:lnTo>
                  <a:pt x="680795" y="620724"/>
                </a:lnTo>
                <a:lnTo>
                  <a:pt x="680795" y="6674"/>
                </a:lnTo>
                <a:lnTo>
                  <a:pt x="0" y="0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7A997746-9480-09B3-E951-F6A3588A46B9}"/>
              </a:ext>
            </a:extLst>
          </p:cNvPr>
          <p:cNvSpPr/>
          <p:nvPr/>
        </p:nvSpPr>
        <p:spPr>
          <a:xfrm>
            <a:off x="5441875" y="4953382"/>
            <a:ext cx="6150685" cy="1368457"/>
          </a:xfrm>
          <a:custGeom>
            <a:avLst/>
            <a:gdLst>
              <a:gd name="connsiteX0" fmla="*/ 0 w 6414149"/>
              <a:gd name="connsiteY0" fmla="*/ 0 h 1421658"/>
              <a:gd name="connsiteX1" fmla="*/ 0 w 6414149"/>
              <a:gd name="connsiteY1" fmla="*/ 580677 h 1421658"/>
              <a:gd name="connsiteX2" fmla="*/ 2849991 w 6414149"/>
              <a:gd name="connsiteY2" fmla="*/ 580677 h 1421658"/>
              <a:gd name="connsiteX3" fmla="*/ 2849991 w 6414149"/>
              <a:gd name="connsiteY3" fmla="*/ 1421658 h 1421658"/>
              <a:gd name="connsiteX4" fmla="*/ 6414149 w 6414149"/>
              <a:gd name="connsiteY4" fmla="*/ 1421658 h 1421658"/>
              <a:gd name="connsiteX5" fmla="*/ 6414149 w 6414149"/>
              <a:gd name="connsiteY5" fmla="*/ 480561 h 1421658"/>
              <a:gd name="connsiteX6" fmla="*/ 540631 w 6414149"/>
              <a:gd name="connsiteY6" fmla="*/ 480561 h 1421658"/>
              <a:gd name="connsiteX7" fmla="*/ 540631 w 6414149"/>
              <a:gd name="connsiteY7" fmla="*/ 53396 h 1421658"/>
              <a:gd name="connsiteX8" fmla="*/ 0 w 6414149"/>
              <a:gd name="connsiteY8" fmla="*/ 0 h 1421658"/>
              <a:gd name="connsiteX0" fmla="*/ 0 w 6414149"/>
              <a:gd name="connsiteY0" fmla="*/ 0 h 1421658"/>
              <a:gd name="connsiteX1" fmla="*/ 0 w 6414149"/>
              <a:gd name="connsiteY1" fmla="*/ 580677 h 1421658"/>
              <a:gd name="connsiteX2" fmla="*/ 2849991 w 6414149"/>
              <a:gd name="connsiteY2" fmla="*/ 580677 h 1421658"/>
              <a:gd name="connsiteX3" fmla="*/ 2849991 w 6414149"/>
              <a:gd name="connsiteY3" fmla="*/ 1421658 h 1421658"/>
              <a:gd name="connsiteX4" fmla="*/ 6414149 w 6414149"/>
              <a:gd name="connsiteY4" fmla="*/ 1421658 h 1421658"/>
              <a:gd name="connsiteX5" fmla="*/ 6414149 w 6414149"/>
              <a:gd name="connsiteY5" fmla="*/ 480561 h 1421658"/>
              <a:gd name="connsiteX6" fmla="*/ 540631 w 6414149"/>
              <a:gd name="connsiteY6" fmla="*/ 480561 h 1421658"/>
              <a:gd name="connsiteX7" fmla="*/ 530983 w 6414149"/>
              <a:gd name="connsiteY7" fmla="*/ 5419 h 1421658"/>
              <a:gd name="connsiteX8" fmla="*/ 0 w 6414149"/>
              <a:gd name="connsiteY8" fmla="*/ 0 h 1421658"/>
              <a:gd name="connsiteX0" fmla="*/ 0 w 6414149"/>
              <a:gd name="connsiteY0" fmla="*/ 0 h 1421658"/>
              <a:gd name="connsiteX1" fmla="*/ 0 w 6414149"/>
              <a:gd name="connsiteY1" fmla="*/ 580677 h 1421658"/>
              <a:gd name="connsiteX2" fmla="*/ 2849991 w 6414149"/>
              <a:gd name="connsiteY2" fmla="*/ 580677 h 1421658"/>
              <a:gd name="connsiteX3" fmla="*/ 2849991 w 6414149"/>
              <a:gd name="connsiteY3" fmla="*/ 1421658 h 1421658"/>
              <a:gd name="connsiteX4" fmla="*/ 6414149 w 6414149"/>
              <a:gd name="connsiteY4" fmla="*/ 1421658 h 1421658"/>
              <a:gd name="connsiteX5" fmla="*/ 6414149 w 6414149"/>
              <a:gd name="connsiteY5" fmla="*/ 480561 h 1421658"/>
              <a:gd name="connsiteX6" fmla="*/ 540631 w 6414149"/>
              <a:gd name="connsiteY6" fmla="*/ 480561 h 1421658"/>
              <a:gd name="connsiteX7" fmla="*/ 568128 w 6414149"/>
              <a:gd name="connsiteY7" fmla="*/ 5419 h 1421658"/>
              <a:gd name="connsiteX8" fmla="*/ 0 w 6414149"/>
              <a:gd name="connsiteY8" fmla="*/ 0 h 1421658"/>
              <a:gd name="connsiteX0" fmla="*/ 0 w 6414149"/>
              <a:gd name="connsiteY0" fmla="*/ 0 h 1421658"/>
              <a:gd name="connsiteX1" fmla="*/ 0 w 6414149"/>
              <a:gd name="connsiteY1" fmla="*/ 580677 h 1421658"/>
              <a:gd name="connsiteX2" fmla="*/ 2849991 w 6414149"/>
              <a:gd name="connsiteY2" fmla="*/ 580677 h 1421658"/>
              <a:gd name="connsiteX3" fmla="*/ 2849991 w 6414149"/>
              <a:gd name="connsiteY3" fmla="*/ 1421658 h 1421658"/>
              <a:gd name="connsiteX4" fmla="*/ 6414149 w 6414149"/>
              <a:gd name="connsiteY4" fmla="*/ 1421658 h 1421658"/>
              <a:gd name="connsiteX5" fmla="*/ 6414149 w 6414149"/>
              <a:gd name="connsiteY5" fmla="*/ 480561 h 1421658"/>
              <a:gd name="connsiteX6" fmla="*/ 540631 w 6414149"/>
              <a:gd name="connsiteY6" fmla="*/ 480561 h 1421658"/>
              <a:gd name="connsiteX7" fmla="*/ 552209 w 6414149"/>
              <a:gd name="connsiteY7" fmla="*/ 5419 h 1421658"/>
              <a:gd name="connsiteX8" fmla="*/ 0 w 6414149"/>
              <a:gd name="connsiteY8" fmla="*/ 0 h 1421658"/>
              <a:gd name="connsiteX0" fmla="*/ 0 w 6424762"/>
              <a:gd name="connsiteY0" fmla="*/ 0 h 1421658"/>
              <a:gd name="connsiteX1" fmla="*/ 0 w 6424762"/>
              <a:gd name="connsiteY1" fmla="*/ 580677 h 1421658"/>
              <a:gd name="connsiteX2" fmla="*/ 2849991 w 6424762"/>
              <a:gd name="connsiteY2" fmla="*/ 580677 h 1421658"/>
              <a:gd name="connsiteX3" fmla="*/ 2849991 w 6424762"/>
              <a:gd name="connsiteY3" fmla="*/ 1421658 h 1421658"/>
              <a:gd name="connsiteX4" fmla="*/ 6414149 w 6424762"/>
              <a:gd name="connsiteY4" fmla="*/ 1421658 h 1421658"/>
              <a:gd name="connsiteX5" fmla="*/ 6424762 w 6424762"/>
              <a:gd name="connsiteY5" fmla="*/ 448897 h 1421658"/>
              <a:gd name="connsiteX6" fmla="*/ 540631 w 6424762"/>
              <a:gd name="connsiteY6" fmla="*/ 480561 h 1421658"/>
              <a:gd name="connsiteX7" fmla="*/ 552209 w 6424762"/>
              <a:gd name="connsiteY7" fmla="*/ 5419 h 1421658"/>
              <a:gd name="connsiteX8" fmla="*/ 0 w 6424762"/>
              <a:gd name="connsiteY8" fmla="*/ 0 h 1421658"/>
              <a:gd name="connsiteX0" fmla="*/ 0 w 6424762"/>
              <a:gd name="connsiteY0" fmla="*/ 0 h 1421658"/>
              <a:gd name="connsiteX1" fmla="*/ 0 w 6424762"/>
              <a:gd name="connsiteY1" fmla="*/ 580677 h 1421658"/>
              <a:gd name="connsiteX2" fmla="*/ 2849991 w 6424762"/>
              <a:gd name="connsiteY2" fmla="*/ 580677 h 1421658"/>
              <a:gd name="connsiteX3" fmla="*/ 2849991 w 6424762"/>
              <a:gd name="connsiteY3" fmla="*/ 1421658 h 1421658"/>
              <a:gd name="connsiteX4" fmla="*/ 6414149 w 6424762"/>
              <a:gd name="connsiteY4" fmla="*/ 1421658 h 1421658"/>
              <a:gd name="connsiteX5" fmla="*/ 6424762 w 6424762"/>
              <a:gd name="connsiteY5" fmla="*/ 448897 h 1421658"/>
              <a:gd name="connsiteX6" fmla="*/ 535325 w 6424762"/>
              <a:gd name="connsiteY6" fmla="*/ 427787 h 1421658"/>
              <a:gd name="connsiteX7" fmla="*/ 552209 w 6424762"/>
              <a:gd name="connsiteY7" fmla="*/ 5419 h 1421658"/>
              <a:gd name="connsiteX8" fmla="*/ 0 w 6424762"/>
              <a:gd name="connsiteY8" fmla="*/ 0 h 1421658"/>
              <a:gd name="connsiteX0" fmla="*/ 0 w 6424762"/>
              <a:gd name="connsiteY0" fmla="*/ 0 h 1421658"/>
              <a:gd name="connsiteX1" fmla="*/ 0 w 6424762"/>
              <a:gd name="connsiteY1" fmla="*/ 580677 h 1421658"/>
              <a:gd name="connsiteX2" fmla="*/ 2849991 w 6424762"/>
              <a:gd name="connsiteY2" fmla="*/ 580677 h 1421658"/>
              <a:gd name="connsiteX3" fmla="*/ 2849991 w 6424762"/>
              <a:gd name="connsiteY3" fmla="*/ 1421658 h 1421658"/>
              <a:gd name="connsiteX4" fmla="*/ 6414149 w 6424762"/>
              <a:gd name="connsiteY4" fmla="*/ 1421658 h 1421658"/>
              <a:gd name="connsiteX5" fmla="*/ 6424762 w 6424762"/>
              <a:gd name="connsiteY5" fmla="*/ 448897 h 1421658"/>
              <a:gd name="connsiteX6" fmla="*/ 556550 w 6424762"/>
              <a:gd name="connsiteY6" fmla="*/ 427787 h 1421658"/>
              <a:gd name="connsiteX7" fmla="*/ 552209 w 6424762"/>
              <a:gd name="connsiteY7" fmla="*/ 5419 h 1421658"/>
              <a:gd name="connsiteX8" fmla="*/ 0 w 6424762"/>
              <a:gd name="connsiteY8" fmla="*/ 0 h 1421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24762" h="1421658">
                <a:moveTo>
                  <a:pt x="0" y="0"/>
                </a:moveTo>
                <a:lnTo>
                  <a:pt x="0" y="580677"/>
                </a:lnTo>
                <a:lnTo>
                  <a:pt x="2849991" y="580677"/>
                </a:lnTo>
                <a:lnTo>
                  <a:pt x="2849991" y="1421658"/>
                </a:lnTo>
                <a:lnTo>
                  <a:pt x="6414149" y="1421658"/>
                </a:lnTo>
                <a:lnTo>
                  <a:pt x="6424762" y="448897"/>
                </a:lnTo>
                <a:lnTo>
                  <a:pt x="556550" y="427787"/>
                </a:lnTo>
                <a:lnTo>
                  <a:pt x="552209" y="5419"/>
                </a:lnTo>
                <a:lnTo>
                  <a:pt x="0" y="0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1612A358-44D9-E5EF-E03D-DED13D01C256}"/>
              </a:ext>
            </a:extLst>
          </p:cNvPr>
          <p:cNvSpPr/>
          <p:nvPr/>
        </p:nvSpPr>
        <p:spPr>
          <a:xfrm>
            <a:off x="1297551" y="2473033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62C4D6E3-4DBC-6B60-BD32-1977F04B2FB7}"/>
              </a:ext>
            </a:extLst>
          </p:cNvPr>
          <p:cNvSpPr/>
          <p:nvPr/>
        </p:nvSpPr>
        <p:spPr>
          <a:xfrm>
            <a:off x="1750698" y="2473033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F6A36C43-0B2B-0EC9-2609-43BBB0A51320}"/>
              </a:ext>
            </a:extLst>
          </p:cNvPr>
          <p:cNvSpPr/>
          <p:nvPr/>
        </p:nvSpPr>
        <p:spPr>
          <a:xfrm>
            <a:off x="2203844" y="2473032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EB4DECA1-C405-F66D-44AF-8461CE8A0D5E}"/>
              </a:ext>
            </a:extLst>
          </p:cNvPr>
          <p:cNvSpPr/>
          <p:nvPr/>
        </p:nvSpPr>
        <p:spPr>
          <a:xfrm>
            <a:off x="2646189" y="2473031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E33CECB7-D8DF-AC87-7BC7-B1410743BE98}"/>
              </a:ext>
            </a:extLst>
          </p:cNvPr>
          <p:cNvSpPr/>
          <p:nvPr/>
        </p:nvSpPr>
        <p:spPr>
          <a:xfrm>
            <a:off x="1342427" y="3463682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1EB3CF64-0EFE-A24C-09EF-B9021AA39555}"/>
              </a:ext>
            </a:extLst>
          </p:cNvPr>
          <p:cNvSpPr/>
          <p:nvPr/>
        </p:nvSpPr>
        <p:spPr>
          <a:xfrm>
            <a:off x="1792481" y="3463681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2DDAC838-949B-95D9-665A-270E49D55ADB}"/>
              </a:ext>
            </a:extLst>
          </p:cNvPr>
          <p:cNvSpPr/>
          <p:nvPr/>
        </p:nvSpPr>
        <p:spPr>
          <a:xfrm>
            <a:off x="1036207" y="2704183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62100D3-6747-9C17-B375-44E83DCA1EB1}"/>
              </a:ext>
            </a:extLst>
          </p:cNvPr>
          <p:cNvSpPr/>
          <p:nvPr/>
        </p:nvSpPr>
        <p:spPr>
          <a:xfrm>
            <a:off x="6618511" y="2468314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B56C4BCE-F6A8-2B3B-05A0-2655CD47FF8D}"/>
              </a:ext>
            </a:extLst>
          </p:cNvPr>
          <p:cNvSpPr/>
          <p:nvPr/>
        </p:nvSpPr>
        <p:spPr>
          <a:xfrm>
            <a:off x="7071658" y="2468314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1CBE1E37-F2ED-CB68-840B-E543411A7F2E}"/>
              </a:ext>
            </a:extLst>
          </p:cNvPr>
          <p:cNvSpPr/>
          <p:nvPr/>
        </p:nvSpPr>
        <p:spPr>
          <a:xfrm>
            <a:off x="7524804" y="2468314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4BC6851C-AA1F-657F-5940-97FA682B5069}"/>
              </a:ext>
            </a:extLst>
          </p:cNvPr>
          <p:cNvSpPr/>
          <p:nvPr/>
        </p:nvSpPr>
        <p:spPr>
          <a:xfrm>
            <a:off x="7967149" y="2468313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5D5A932E-5122-980E-1C1E-F357BE6B0DE3}"/>
              </a:ext>
            </a:extLst>
          </p:cNvPr>
          <p:cNvSpPr/>
          <p:nvPr/>
        </p:nvSpPr>
        <p:spPr>
          <a:xfrm>
            <a:off x="6663387" y="3458963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DFA12451-BA3A-33E4-48B4-6353877ABCA1}"/>
              </a:ext>
            </a:extLst>
          </p:cNvPr>
          <p:cNvSpPr/>
          <p:nvPr/>
        </p:nvSpPr>
        <p:spPr>
          <a:xfrm>
            <a:off x="7113441" y="3458962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3F120C7D-D3BF-6A26-736E-142597CBC731}"/>
              </a:ext>
            </a:extLst>
          </p:cNvPr>
          <p:cNvSpPr/>
          <p:nvPr/>
        </p:nvSpPr>
        <p:spPr>
          <a:xfrm>
            <a:off x="6357167" y="2699464"/>
            <a:ext cx="157751" cy="146239"/>
          </a:xfrm>
          <a:prstGeom prst="rect">
            <a:avLst/>
          </a:prstGeom>
          <a:solidFill>
            <a:srgbClr val="EF19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69254F76-02DF-75DF-8B0E-62577B76D8BF}"/>
              </a:ext>
            </a:extLst>
          </p:cNvPr>
          <p:cNvSpPr/>
          <p:nvPr/>
        </p:nvSpPr>
        <p:spPr>
          <a:xfrm>
            <a:off x="3219968" y="2978155"/>
            <a:ext cx="128340" cy="244942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F17BF61B-3D73-2B85-930F-0477375B0B63}"/>
              </a:ext>
            </a:extLst>
          </p:cNvPr>
          <p:cNvSpPr/>
          <p:nvPr/>
        </p:nvSpPr>
        <p:spPr>
          <a:xfrm>
            <a:off x="3348308" y="2099149"/>
            <a:ext cx="204148" cy="1144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8F5D6FFE-08F9-414A-9553-F4E74BDD0254}"/>
              </a:ext>
            </a:extLst>
          </p:cNvPr>
          <p:cNvSpPr/>
          <p:nvPr/>
        </p:nvSpPr>
        <p:spPr>
          <a:xfrm>
            <a:off x="5411437" y="2099149"/>
            <a:ext cx="204148" cy="11442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DEB30C21-954D-2C70-F07B-BFD93C0099D6}"/>
              </a:ext>
            </a:extLst>
          </p:cNvPr>
          <p:cNvSpPr/>
          <p:nvPr/>
        </p:nvSpPr>
        <p:spPr>
          <a:xfrm>
            <a:off x="4415805" y="2427003"/>
            <a:ext cx="106352" cy="187548"/>
          </a:xfrm>
          <a:prstGeom prst="rect">
            <a:avLst/>
          </a:prstGeom>
          <a:solidFill>
            <a:srgbClr val="C00000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319B8990-91A3-E8EB-4FB6-6B574C1D3107}"/>
              </a:ext>
            </a:extLst>
          </p:cNvPr>
          <p:cNvSpPr/>
          <p:nvPr/>
        </p:nvSpPr>
        <p:spPr>
          <a:xfrm>
            <a:off x="5806585" y="2427003"/>
            <a:ext cx="106352" cy="18754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52D61C44-A4A7-B991-FCFC-6C52538FCD1E}"/>
              </a:ext>
            </a:extLst>
          </p:cNvPr>
          <p:cNvSpPr/>
          <p:nvPr/>
        </p:nvSpPr>
        <p:spPr>
          <a:xfrm>
            <a:off x="2154378" y="3165538"/>
            <a:ext cx="128340" cy="1151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52575E19-0341-2CBB-B31F-95E4F0B962A6}"/>
              </a:ext>
            </a:extLst>
          </p:cNvPr>
          <p:cNvSpPr/>
          <p:nvPr/>
        </p:nvSpPr>
        <p:spPr>
          <a:xfrm>
            <a:off x="2361594" y="3165538"/>
            <a:ext cx="128340" cy="1151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CAAB2E1F-3C70-6824-151D-4C42DF851C83}"/>
              </a:ext>
            </a:extLst>
          </p:cNvPr>
          <p:cNvSpPr/>
          <p:nvPr/>
        </p:nvSpPr>
        <p:spPr>
          <a:xfrm>
            <a:off x="5453323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16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70D5D502-9738-9E89-99F6-EA18EA3C5F17}"/>
              </a:ext>
            </a:extLst>
          </p:cNvPr>
          <p:cNvSpPr/>
          <p:nvPr/>
        </p:nvSpPr>
        <p:spPr>
          <a:xfrm>
            <a:off x="5573240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17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88BE2A35-94DD-4600-54A1-B0E9B4951DAD}"/>
              </a:ext>
            </a:extLst>
          </p:cNvPr>
          <p:cNvSpPr/>
          <p:nvPr/>
        </p:nvSpPr>
        <p:spPr>
          <a:xfrm>
            <a:off x="5693158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18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53D5E342-803C-3E7F-AF4B-91A225BD8FBB}"/>
              </a:ext>
            </a:extLst>
          </p:cNvPr>
          <p:cNvSpPr/>
          <p:nvPr/>
        </p:nvSpPr>
        <p:spPr>
          <a:xfrm>
            <a:off x="5813074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19</a:t>
            </a: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846AB25B-6DF7-5F2D-BE5C-9DFE4CD599B8}"/>
              </a:ext>
            </a:extLst>
          </p:cNvPr>
          <p:cNvSpPr/>
          <p:nvPr/>
        </p:nvSpPr>
        <p:spPr>
          <a:xfrm>
            <a:off x="5932991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20</a:t>
            </a: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71FEA8B8-BD3E-3A65-301E-E4328A216840}"/>
              </a:ext>
            </a:extLst>
          </p:cNvPr>
          <p:cNvSpPr/>
          <p:nvPr/>
        </p:nvSpPr>
        <p:spPr>
          <a:xfrm>
            <a:off x="6052908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21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06B6590C-97AB-3CD2-018E-E99CFBDADA54}"/>
              </a:ext>
            </a:extLst>
          </p:cNvPr>
          <p:cNvSpPr/>
          <p:nvPr/>
        </p:nvSpPr>
        <p:spPr>
          <a:xfrm>
            <a:off x="6172826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22</a:t>
            </a: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D91B5BDB-CE3A-172A-DE7C-A248091FDABD}"/>
              </a:ext>
            </a:extLst>
          </p:cNvPr>
          <p:cNvSpPr/>
          <p:nvPr/>
        </p:nvSpPr>
        <p:spPr>
          <a:xfrm>
            <a:off x="6292741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23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89D9B0A3-9C9C-3E5E-5B33-140D4FAF6CB4}"/>
              </a:ext>
            </a:extLst>
          </p:cNvPr>
          <p:cNvSpPr/>
          <p:nvPr/>
        </p:nvSpPr>
        <p:spPr>
          <a:xfrm>
            <a:off x="6412659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24</a:t>
            </a: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5C7FFA44-2897-B5FF-5AC8-0EACC54360A5}"/>
              </a:ext>
            </a:extLst>
          </p:cNvPr>
          <p:cNvSpPr/>
          <p:nvPr/>
        </p:nvSpPr>
        <p:spPr>
          <a:xfrm>
            <a:off x="6532575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25</a:t>
            </a: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BA110AA3-D240-2E7C-1A42-4341CE931650}"/>
              </a:ext>
            </a:extLst>
          </p:cNvPr>
          <p:cNvSpPr/>
          <p:nvPr/>
        </p:nvSpPr>
        <p:spPr>
          <a:xfrm>
            <a:off x="6772411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26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F800CB1A-ECB3-FB36-3AE4-35C46362E77A}"/>
              </a:ext>
            </a:extLst>
          </p:cNvPr>
          <p:cNvSpPr/>
          <p:nvPr/>
        </p:nvSpPr>
        <p:spPr>
          <a:xfrm>
            <a:off x="6892327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27</a:t>
            </a:r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BF4D0FDF-CE40-B959-DA02-67213F1B3442}"/>
              </a:ext>
            </a:extLst>
          </p:cNvPr>
          <p:cNvSpPr/>
          <p:nvPr/>
        </p:nvSpPr>
        <p:spPr>
          <a:xfrm>
            <a:off x="7012245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28</a:t>
            </a: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66419367-F8B3-26B6-97B4-AD2C3FA8F74F}"/>
              </a:ext>
            </a:extLst>
          </p:cNvPr>
          <p:cNvSpPr/>
          <p:nvPr/>
        </p:nvSpPr>
        <p:spPr>
          <a:xfrm>
            <a:off x="9194086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43</a:t>
            </a:r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525F70E9-4061-968F-6641-176378C467CC}"/>
              </a:ext>
            </a:extLst>
          </p:cNvPr>
          <p:cNvSpPr/>
          <p:nvPr/>
        </p:nvSpPr>
        <p:spPr>
          <a:xfrm>
            <a:off x="7252077" y="5599594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30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00A22DC9-0056-2936-EB36-69949B3A67AC}"/>
              </a:ext>
            </a:extLst>
          </p:cNvPr>
          <p:cNvSpPr/>
          <p:nvPr/>
        </p:nvSpPr>
        <p:spPr>
          <a:xfrm>
            <a:off x="7371995" y="5599594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31</a:t>
            </a: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EA21C2E0-A0D2-9C8D-3F0D-1A5C6500C7C0}"/>
              </a:ext>
            </a:extLst>
          </p:cNvPr>
          <p:cNvSpPr/>
          <p:nvPr/>
        </p:nvSpPr>
        <p:spPr>
          <a:xfrm>
            <a:off x="7491037" y="5599594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600" kern="0">
                <a:ea typeface="Lato" panose="020F0502020204030203" pitchFamily="34" charset="0"/>
                <a:cs typeface="Lato" panose="020F0502020204030203" pitchFamily="34" charset="0"/>
              </a:rPr>
              <a:t>33</a:t>
            </a: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E97B46C0-8BC8-1144-6FCC-B9F44AB37571}"/>
              </a:ext>
            </a:extLst>
          </p:cNvPr>
          <p:cNvSpPr/>
          <p:nvPr/>
        </p:nvSpPr>
        <p:spPr>
          <a:xfrm>
            <a:off x="7612698" y="5599594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600" kern="0">
                <a:ea typeface="Lato" panose="020F0502020204030203" pitchFamily="34" charset="0"/>
                <a:cs typeface="Lato" panose="020F0502020204030203" pitchFamily="34" charset="0"/>
              </a:rPr>
              <a:t>34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F57DB78C-E87A-6D13-3E46-A8A7BA6B8EE7}"/>
              </a:ext>
            </a:extLst>
          </p:cNvPr>
          <p:cNvSpPr/>
          <p:nvPr/>
        </p:nvSpPr>
        <p:spPr>
          <a:xfrm>
            <a:off x="7734359" y="5599594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600" kern="0">
                <a:ea typeface="Lato" panose="020F0502020204030203" pitchFamily="34" charset="0"/>
                <a:cs typeface="Lato" panose="020F0502020204030203" pitchFamily="34" charset="0"/>
              </a:rPr>
              <a:t>35</a:t>
            </a:r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C0E5238C-63BF-52CA-C834-35DEF403F0EB}"/>
              </a:ext>
            </a:extLst>
          </p:cNvPr>
          <p:cNvSpPr/>
          <p:nvPr/>
        </p:nvSpPr>
        <p:spPr>
          <a:xfrm>
            <a:off x="6652494" y="5599490"/>
            <a:ext cx="120900" cy="377529"/>
          </a:xfrm>
          <a:prstGeom prst="rect">
            <a:avLst/>
          </a:prstGeom>
          <a:pattFill prst="pct60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600" kern="0">
                <a:ea typeface="Lato" panose="020F0502020204030203" pitchFamily="34" charset="0"/>
                <a:cs typeface="Lato" panose="020F0502020204030203" pitchFamily="34" charset="0"/>
              </a:rPr>
              <a:t>VB</a:t>
            </a:r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D870C284-3AE8-F7BC-F480-960A505451BC}"/>
              </a:ext>
            </a:extLst>
          </p:cNvPr>
          <p:cNvSpPr/>
          <p:nvPr/>
        </p:nvSpPr>
        <p:spPr>
          <a:xfrm>
            <a:off x="4936250" y="5115746"/>
            <a:ext cx="397158" cy="2390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DB2</a:t>
            </a:r>
          </a:p>
        </p:txBody>
      </p:sp>
      <p:cxnSp>
        <p:nvCxnSpPr>
          <p:cNvPr id="222" name="Connector: Elbow 221">
            <a:extLst>
              <a:ext uri="{FF2B5EF4-FFF2-40B4-BE49-F238E27FC236}">
                <a16:creationId xmlns:a16="http://schemas.microsoft.com/office/drawing/2014/main" id="{5E2693F4-5948-946A-1960-EE18099FC1E9}"/>
              </a:ext>
            </a:extLst>
          </p:cNvPr>
          <p:cNvCxnSpPr>
            <a:cxnSpLocks/>
            <a:stCxn id="221" idx="2"/>
            <a:endCxn id="223" idx="1"/>
          </p:cNvCxnSpPr>
          <p:nvPr/>
        </p:nvCxnSpPr>
        <p:spPr>
          <a:xfrm rot="16200000" flipH="1">
            <a:off x="5017366" y="5472211"/>
            <a:ext cx="433507" cy="198579"/>
          </a:xfrm>
          <a:prstGeom prst="bentConnector2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3" name="Rectangle 222">
            <a:extLst>
              <a:ext uri="{FF2B5EF4-FFF2-40B4-BE49-F238E27FC236}">
                <a16:creationId xmlns:a16="http://schemas.microsoft.com/office/drawing/2014/main" id="{96CEADBC-1E2C-2D96-72E7-C97BCF1A765D}"/>
              </a:ext>
            </a:extLst>
          </p:cNvPr>
          <p:cNvSpPr/>
          <p:nvPr/>
        </p:nvSpPr>
        <p:spPr>
          <a:xfrm>
            <a:off x="5333409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FC6</a:t>
            </a: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309D0435-F821-7703-333A-BA98801F7BB0}"/>
              </a:ext>
            </a:extLst>
          </p:cNvPr>
          <p:cNvSpPr/>
          <p:nvPr/>
        </p:nvSpPr>
        <p:spPr>
          <a:xfrm>
            <a:off x="8220470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FC7</a:t>
            </a: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286A566D-FEA3-60E7-01F7-AAD990695682}"/>
              </a:ext>
            </a:extLst>
          </p:cNvPr>
          <p:cNvSpPr/>
          <p:nvPr/>
        </p:nvSpPr>
        <p:spPr>
          <a:xfrm>
            <a:off x="8336869" y="5603168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36</a:t>
            </a: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54866FCC-5B65-051B-DBF9-BAD92FC7996C}"/>
              </a:ext>
            </a:extLst>
          </p:cNvPr>
          <p:cNvSpPr/>
          <p:nvPr/>
        </p:nvSpPr>
        <p:spPr>
          <a:xfrm>
            <a:off x="8458611" y="5603168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37</a:t>
            </a: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7FF54C06-993B-EAD0-9B8C-4C5CC634265E}"/>
              </a:ext>
            </a:extLst>
          </p:cNvPr>
          <p:cNvSpPr/>
          <p:nvPr/>
        </p:nvSpPr>
        <p:spPr>
          <a:xfrm>
            <a:off x="8585377" y="5603168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38</a:t>
            </a: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9AAF7E4A-6BD8-0998-2188-81FC5B96461F}"/>
              </a:ext>
            </a:extLst>
          </p:cNvPr>
          <p:cNvSpPr/>
          <p:nvPr/>
        </p:nvSpPr>
        <p:spPr>
          <a:xfrm>
            <a:off x="8707118" y="5603168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39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188CA56C-4075-B372-F49B-BC0240B476BE}"/>
              </a:ext>
            </a:extLst>
          </p:cNvPr>
          <p:cNvSpPr/>
          <p:nvPr/>
        </p:nvSpPr>
        <p:spPr>
          <a:xfrm>
            <a:off x="8828860" y="5603168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40</a:t>
            </a: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0660F5F6-8EA2-444C-FC05-A2CD28447D5C}"/>
              </a:ext>
            </a:extLst>
          </p:cNvPr>
          <p:cNvSpPr/>
          <p:nvPr/>
        </p:nvSpPr>
        <p:spPr>
          <a:xfrm>
            <a:off x="8950602" y="5603168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41</a:t>
            </a: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8462ABA6-F547-1FE0-045A-66106F5FC473}"/>
              </a:ext>
            </a:extLst>
          </p:cNvPr>
          <p:cNvSpPr/>
          <p:nvPr/>
        </p:nvSpPr>
        <p:spPr>
          <a:xfrm>
            <a:off x="9072344" y="5603168"/>
            <a:ext cx="120899" cy="3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42</a:t>
            </a: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728DF83D-3767-564E-0EDC-BCC64943221F}"/>
              </a:ext>
            </a:extLst>
          </p:cNvPr>
          <p:cNvSpPr/>
          <p:nvPr/>
        </p:nvSpPr>
        <p:spPr>
          <a:xfrm>
            <a:off x="9924538" y="5602966"/>
            <a:ext cx="120900" cy="377529"/>
          </a:xfrm>
          <a:prstGeom prst="rect">
            <a:avLst/>
          </a:prstGeom>
          <a:pattFill prst="pct60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VB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3B5F3AB9-990D-58C4-DDF8-EB7E92840701}"/>
              </a:ext>
            </a:extLst>
          </p:cNvPr>
          <p:cNvSpPr/>
          <p:nvPr/>
        </p:nvSpPr>
        <p:spPr>
          <a:xfrm>
            <a:off x="10898483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56</a:t>
            </a: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FD06BC1B-3CF9-038D-7177-6702342689A5}"/>
              </a:ext>
            </a:extLst>
          </p:cNvPr>
          <p:cNvSpPr/>
          <p:nvPr/>
        </p:nvSpPr>
        <p:spPr>
          <a:xfrm>
            <a:off x="9681054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47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2903F14-9A54-6FA5-E187-6FBF4B021D38}"/>
              </a:ext>
            </a:extLst>
          </p:cNvPr>
          <p:cNvSpPr/>
          <p:nvPr/>
        </p:nvSpPr>
        <p:spPr>
          <a:xfrm>
            <a:off x="9802796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48</a:t>
            </a:r>
          </a:p>
        </p:txBody>
      </p:sp>
      <p:sp>
        <p:nvSpPr>
          <p:cNvPr id="236" name="Rectangle 235">
            <a:extLst>
              <a:ext uri="{FF2B5EF4-FFF2-40B4-BE49-F238E27FC236}">
                <a16:creationId xmlns:a16="http://schemas.microsoft.com/office/drawing/2014/main" id="{6F4F09D9-F4FB-F8A7-4DDF-17BD1049CE3A}"/>
              </a:ext>
            </a:extLst>
          </p:cNvPr>
          <p:cNvSpPr/>
          <p:nvPr/>
        </p:nvSpPr>
        <p:spPr>
          <a:xfrm>
            <a:off x="10046281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49</a:t>
            </a: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FD5C351B-9239-A0BA-4970-33F06AC9C835}"/>
              </a:ext>
            </a:extLst>
          </p:cNvPr>
          <p:cNvSpPr/>
          <p:nvPr/>
        </p:nvSpPr>
        <p:spPr>
          <a:xfrm>
            <a:off x="10168023" y="5602966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50</a:t>
            </a: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B131157A-76EB-766F-300A-F07753A08D45}"/>
              </a:ext>
            </a:extLst>
          </p:cNvPr>
          <p:cNvSpPr/>
          <p:nvPr/>
        </p:nvSpPr>
        <p:spPr>
          <a:xfrm>
            <a:off x="10289766" y="5602966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51</a:t>
            </a: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35AED516-3046-FF6E-8713-D50C6F923CB2}"/>
              </a:ext>
            </a:extLst>
          </p:cNvPr>
          <p:cNvSpPr/>
          <p:nvPr/>
        </p:nvSpPr>
        <p:spPr>
          <a:xfrm>
            <a:off x="10411509" y="5602966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52</a:t>
            </a:r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D6049035-2D62-E9DA-D5B3-D76B4AC0C47B}"/>
              </a:ext>
            </a:extLst>
          </p:cNvPr>
          <p:cNvSpPr/>
          <p:nvPr/>
        </p:nvSpPr>
        <p:spPr>
          <a:xfrm>
            <a:off x="10533252" y="5602966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53</a:t>
            </a: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3F3AA5BE-23EF-E005-9E02-BE2E4D1AA501}"/>
              </a:ext>
            </a:extLst>
          </p:cNvPr>
          <p:cNvSpPr/>
          <p:nvPr/>
        </p:nvSpPr>
        <p:spPr>
          <a:xfrm>
            <a:off x="10654996" y="5602966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54</a:t>
            </a: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0DE5D0E9-5796-E5AE-1BD1-60CEA2E8AFA8}"/>
              </a:ext>
            </a:extLst>
          </p:cNvPr>
          <p:cNvSpPr/>
          <p:nvPr/>
        </p:nvSpPr>
        <p:spPr>
          <a:xfrm>
            <a:off x="10776740" y="5602966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55</a:t>
            </a: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1C4A7F20-AA50-B2DE-7C0C-759E71BA91D4}"/>
              </a:ext>
            </a:extLst>
          </p:cNvPr>
          <p:cNvSpPr/>
          <p:nvPr/>
        </p:nvSpPr>
        <p:spPr>
          <a:xfrm>
            <a:off x="11385462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EC4</a:t>
            </a: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86F6A12C-AA5A-932D-2563-CD8C20262F60}"/>
              </a:ext>
            </a:extLst>
          </p:cNvPr>
          <p:cNvSpPr/>
          <p:nvPr/>
        </p:nvSpPr>
        <p:spPr>
          <a:xfrm>
            <a:off x="1036913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245" name="Rectangle 244">
            <a:extLst>
              <a:ext uri="{FF2B5EF4-FFF2-40B4-BE49-F238E27FC236}">
                <a16:creationId xmlns:a16="http://schemas.microsoft.com/office/drawing/2014/main" id="{4DB4A53F-75C4-73C8-2EA7-265D70B60BB3}"/>
              </a:ext>
            </a:extLst>
          </p:cNvPr>
          <p:cNvSpPr/>
          <p:nvPr/>
        </p:nvSpPr>
        <p:spPr>
          <a:xfrm>
            <a:off x="914652" y="5599865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EC1</a:t>
            </a:r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C59724F4-253F-3B85-7385-1E7125CB8BE1}"/>
              </a:ext>
            </a:extLst>
          </p:cNvPr>
          <p:cNvSpPr/>
          <p:nvPr/>
        </p:nvSpPr>
        <p:spPr>
          <a:xfrm>
            <a:off x="4090743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15</a:t>
            </a:r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3438867-6F77-1B9A-96D9-A58FF4F287FE}"/>
              </a:ext>
            </a:extLst>
          </p:cNvPr>
          <p:cNvSpPr/>
          <p:nvPr/>
        </p:nvSpPr>
        <p:spPr>
          <a:xfrm>
            <a:off x="2746661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04</a:t>
            </a: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095B4AB3-4ADB-5165-F6EC-2653010EC894}"/>
              </a:ext>
            </a:extLst>
          </p:cNvPr>
          <p:cNvSpPr/>
          <p:nvPr/>
        </p:nvSpPr>
        <p:spPr>
          <a:xfrm>
            <a:off x="2868848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05</a:t>
            </a: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D2256B8A-6E5D-C0A7-5786-DBD52F0F3C3C}"/>
              </a:ext>
            </a:extLst>
          </p:cNvPr>
          <p:cNvSpPr/>
          <p:nvPr/>
        </p:nvSpPr>
        <p:spPr>
          <a:xfrm>
            <a:off x="2991039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06</a:t>
            </a: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D8EB4706-12DB-F4B7-E60B-8497D0C2388D}"/>
              </a:ext>
            </a:extLst>
          </p:cNvPr>
          <p:cNvSpPr/>
          <p:nvPr/>
        </p:nvSpPr>
        <p:spPr>
          <a:xfrm>
            <a:off x="3113228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07</a:t>
            </a:r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E5D6ED37-4618-0275-0B9B-1F179CE3A5B1}"/>
              </a:ext>
            </a:extLst>
          </p:cNvPr>
          <p:cNvSpPr/>
          <p:nvPr/>
        </p:nvSpPr>
        <p:spPr>
          <a:xfrm>
            <a:off x="3235417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08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E87A612C-B01C-F9A5-9996-3C4D0CCAF254}"/>
              </a:ext>
            </a:extLst>
          </p:cNvPr>
          <p:cNvSpPr/>
          <p:nvPr/>
        </p:nvSpPr>
        <p:spPr>
          <a:xfrm>
            <a:off x="3357605" y="5599867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09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91037996-19AD-4ADE-1C0A-A2865F8EBF06}"/>
              </a:ext>
            </a:extLst>
          </p:cNvPr>
          <p:cNvSpPr/>
          <p:nvPr/>
        </p:nvSpPr>
        <p:spPr>
          <a:xfrm>
            <a:off x="3479794" y="5599867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10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E71CF091-DB80-0331-2A3C-89FE7686AFC2}"/>
              </a:ext>
            </a:extLst>
          </p:cNvPr>
          <p:cNvSpPr/>
          <p:nvPr/>
        </p:nvSpPr>
        <p:spPr>
          <a:xfrm>
            <a:off x="3601986" y="5599867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11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E8E84A37-4601-046D-2078-5B336166C6B5}"/>
              </a:ext>
            </a:extLst>
          </p:cNvPr>
          <p:cNvSpPr/>
          <p:nvPr/>
        </p:nvSpPr>
        <p:spPr>
          <a:xfrm>
            <a:off x="3724175" y="5599867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12</a:t>
            </a: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72BB7E12-47AD-2647-85A0-D8EEEABB3669}"/>
              </a:ext>
            </a:extLst>
          </p:cNvPr>
          <p:cNvSpPr/>
          <p:nvPr/>
        </p:nvSpPr>
        <p:spPr>
          <a:xfrm>
            <a:off x="3846366" y="5599867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13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7FFB07D0-CE6C-1DEE-E397-F89398F681BE}"/>
              </a:ext>
            </a:extLst>
          </p:cNvPr>
          <p:cNvSpPr/>
          <p:nvPr/>
        </p:nvSpPr>
        <p:spPr>
          <a:xfrm>
            <a:off x="3968555" y="5599867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14</a:t>
            </a: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D89C178F-9D65-5015-BC79-6434517A8326}"/>
              </a:ext>
            </a:extLst>
          </p:cNvPr>
          <p:cNvSpPr/>
          <p:nvPr/>
        </p:nvSpPr>
        <p:spPr>
          <a:xfrm>
            <a:off x="4212929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FC5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AC7E092E-9A6C-0AF7-2CAB-6C7D0400C73C}"/>
              </a:ext>
            </a:extLst>
          </p:cNvPr>
          <p:cNvSpPr/>
          <p:nvPr/>
        </p:nvSpPr>
        <p:spPr>
          <a:xfrm>
            <a:off x="4332396" y="5115746"/>
            <a:ext cx="358610" cy="2390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DB1</a:t>
            </a: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CB720D21-2F21-8F96-758C-B00216EAC148}"/>
              </a:ext>
            </a:extLst>
          </p:cNvPr>
          <p:cNvCxnSpPr>
            <a:cxnSpLocks/>
            <a:stCxn id="259" idx="2"/>
            <a:endCxn id="258" idx="3"/>
          </p:cNvCxnSpPr>
          <p:nvPr/>
        </p:nvCxnSpPr>
        <p:spPr>
          <a:xfrm rot="5400000">
            <a:off x="4205822" y="5482752"/>
            <a:ext cx="433884" cy="177874"/>
          </a:xfrm>
          <a:prstGeom prst="bentConnector2">
            <a:avLst/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1" name="Rectangle 260">
            <a:extLst>
              <a:ext uri="{FF2B5EF4-FFF2-40B4-BE49-F238E27FC236}">
                <a16:creationId xmlns:a16="http://schemas.microsoft.com/office/drawing/2014/main" id="{D7D2B6DA-A2CB-D6AA-6C30-1909EE9D24F4}"/>
              </a:ext>
            </a:extLst>
          </p:cNvPr>
          <p:cNvSpPr/>
          <p:nvPr/>
        </p:nvSpPr>
        <p:spPr>
          <a:xfrm>
            <a:off x="2624471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FC4</a:t>
            </a:r>
          </a:p>
        </p:txBody>
      </p:sp>
      <p:cxnSp>
        <p:nvCxnSpPr>
          <p:cNvPr id="262" name="Connector: Elbow 261">
            <a:extLst>
              <a:ext uri="{FF2B5EF4-FFF2-40B4-BE49-F238E27FC236}">
                <a16:creationId xmlns:a16="http://schemas.microsoft.com/office/drawing/2014/main" id="{27F5F86D-6979-7467-DB2F-621624C38735}"/>
              </a:ext>
            </a:extLst>
          </p:cNvPr>
          <p:cNvCxnSpPr>
            <a:cxnSpLocks/>
            <a:stCxn id="261" idx="0"/>
            <a:endCxn id="263" idx="0"/>
          </p:cNvCxnSpPr>
          <p:nvPr/>
        </p:nvCxnSpPr>
        <p:spPr>
          <a:xfrm rot="16200000" flipV="1">
            <a:off x="2473120" y="5388581"/>
            <a:ext cx="10909" cy="422570"/>
          </a:xfrm>
          <a:prstGeom prst="bentConnector3">
            <a:avLst>
              <a:gd name="adj1" fmla="val 1800000"/>
            </a:avLst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3" name="Rectangle 262">
            <a:extLst>
              <a:ext uri="{FF2B5EF4-FFF2-40B4-BE49-F238E27FC236}">
                <a16:creationId xmlns:a16="http://schemas.microsoft.com/office/drawing/2014/main" id="{0E25E949-D571-2AEE-BA73-E54974314520}"/>
              </a:ext>
            </a:extLst>
          </p:cNvPr>
          <p:cNvSpPr/>
          <p:nvPr/>
        </p:nvSpPr>
        <p:spPr>
          <a:xfrm>
            <a:off x="2201900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FC3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20121669-9816-5ADC-ED7E-F22A4F8C6754}"/>
              </a:ext>
            </a:extLst>
          </p:cNvPr>
          <p:cNvSpPr/>
          <p:nvPr/>
        </p:nvSpPr>
        <p:spPr>
          <a:xfrm>
            <a:off x="1829805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03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3909B54E-ECB6-A977-58F6-DB613D0A37C3}"/>
              </a:ext>
            </a:extLst>
          </p:cNvPr>
          <p:cNvSpPr/>
          <p:nvPr/>
        </p:nvSpPr>
        <p:spPr>
          <a:xfrm>
            <a:off x="1953838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HL01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1D48C7DE-AD5F-ABBD-E3C5-3EFF4ECED993}"/>
              </a:ext>
            </a:extLst>
          </p:cNvPr>
          <p:cNvSpPr/>
          <p:nvPr/>
        </p:nvSpPr>
        <p:spPr>
          <a:xfrm>
            <a:off x="2077869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HL02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E6C7E84C-8265-7248-06FA-CFAA87A33820}"/>
              </a:ext>
            </a:extLst>
          </p:cNvPr>
          <p:cNvSpPr/>
          <p:nvPr/>
        </p:nvSpPr>
        <p:spPr>
          <a:xfrm>
            <a:off x="1705773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6F640A84-58E6-5381-F596-E0E526179FE2}"/>
              </a:ext>
            </a:extLst>
          </p:cNvPr>
          <p:cNvSpPr/>
          <p:nvPr/>
        </p:nvSpPr>
        <p:spPr>
          <a:xfrm>
            <a:off x="1581738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FC2</a:t>
            </a:r>
          </a:p>
        </p:txBody>
      </p:sp>
      <p:cxnSp>
        <p:nvCxnSpPr>
          <p:cNvPr id="269" name="Connector: Elbow 268">
            <a:extLst>
              <a:ext uri="{FF2B5EF4-FFF2-40B4-BE49-F238E27FC236}">
                <a16:creationId xmlns:a16="http://schemas.microsoft.com/office/drawing/2014/main" id="{D15AB1B3-7FE5-C369-FA61-6AB818E55E1E}"/>
              </a:ext>
            </a:extLst>
          </p:cNvPr>
          <p:cNvCxnSpPr>
            <a:cxnSpLocks/>
            <a:stCxn id="268" idx="0"/>
            <a:endCxn id="270" idx="0"/>
          </p:cNvCxnSpPr>
          <p:nvPr/>
        </p:nvCxnSpPr>
        <p:spPr>
          <a:xfrm rot="16200000" flipV="1">
            <a:off x="1430390" y="5388581"/>
            <a:ext cx="10909" cy="422570"/>
          </a:xfrm>
          <a:prstGeom prst="bentConnector3">
            <a:avLst>
              <a:gd name="adj1" fmla="val 1800000"/>
            </a:avLst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70" name="Rectangle 269">
            <a:extLst>
              <a:ext uri="{FF2B5EF4-FFF2-40B4-BE49-F238E27FC236}">
                <a16:creationId xmlns:a16="http://schemas.microsoft.com/office/drawing/2014/main" id="{532796F0-DFC4-A04E-9041-54055AF08FA1}"/>
              </a:ext>
            </a:extLst>
          </p:cNvPr>
          <p:cNvSpPr/>
          <p:nvPr/>
        </p:nvSpPr>
        <p:spPr>
          <a:xfrm>
            <a:off x="1159169" y="5599867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FC1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A473D70C-5C66-F118-FAD9-C013DB48E309}"/>
              </a:ext>
            </a:extLst>
          </p:cNvPr>
          <p:cNvSpPr txBox="1"/>
          <p:nvPr/>
        </p:nvSpPr>
        <p:spPr>
          <a:xfrm>
            <a:off x="1710046" y="6034621"/>
            <a:ext cx="435363" cy="148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L1</a:t>
            </a: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42B33EEE-5A6D-F611-4638-E1AD1004D25E}"/>
              </a:ext>
            </a:extLst>
          </p:cNvPr>
          <p:cNvSpPr txBox="1"/>
          <p:nvPr/>
        </p:nvSpPr>
        <p:spPr>
          <a:xfrm>
            <a:off x="879681" y="6031804"/>
            <a:ext cx="435363" cy="148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L0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2DCB65DF-2833-C7D2-C21C-E6594C698B70}"/>
              </a:ext>
            </a:extLst>
          </p:cNvPr>
          <p:cNvSpPr txBox="1"/>
          <p:nvPr/>
        </p:nvSpPr>
        <p:spPr>
          <a:xfrm>
            <a:off x="3265715" y="6040337"/>
            <a:ext cx="435363" cy="148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L2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51191BD5-BE3F-F2B2-6893-0BFED53D2840}"/>
              </a:ext>
            </a:extLst>
          </p:cNvPr>
          <p:cNvSpPr txBox="1"/>
          <p:nvPr/>
        </p:nvSpPr>
        <p:spPr>
          <a:xfrm>
            <a:off x="6473108" y="6031804"/>
            <a:ext cx="435363" cy="148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L3</a:t>
            </a: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8F050ADF-48C2-EBD7-F967-05C2F072B52A}"/>
              </a:ext>
            </a:extLst>
          </p:cNvPr>
          <p:cNvSpPr/>
          <p:nvPr/>
        </p:nvSpPr>
        <p:spPr>
          <a:xfrm>
            <a:off x="7132161" y="5599490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29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F41A72F-FAB4-E5C6-126D-67350D9E5650}"/>
              </a:ext>
            </a:extLst>
          </p:cNvPr>
          <p:cNvSpPr/>
          <p:nvPr/>
        </p:nvSpPr>
        <p:spPr>
          <a:xfrm>
            <a:off x="9315828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44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D7BCF8A7-B738-7E59-4A06-3FFC472BA587}"/>
              </a:ext>
            </a:extLst>
          </p:cNvPr>
          <p:cNvSpPr/>
          <p:nvPr/>
        </p:nvSpPr>
        <p:spPr>
          <a:xfrm>
            <a:off x="9437570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45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AD0F718E-0D7D-F8A6-C42C-63AA3AD2AC52}"/>
              </a:ext>
            </a:extLst>
          </p:cNvPr>
          <p:cNvSpPr/>
          <p:nvPr/>
        </p:nvSpPr>
        <p:spPr>
          <a:xfrm>
            <a:off x="11263711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59</a:t>
            </a: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D984E28C-9215-14ED-34BB-6C73CD2F8813}"/>
              </a:ext>
            </a:extLst>
          </p:cNvPr>
          <p:cNvSpPr/>
          <p:nvPr/>
        </p:nvSpPr>
        <p:spPr>
          <a:xfrm>
            <a:off x="11020225" y="5602966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57</a:t>
            </a: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30C112E0-8FBF-570E-3A6F-9BBFEC0664AB}"/>
              </a:ext>
            </a:extLst>
          </p:cNvPr>
          <p:cNvSpPr/>
          <p:nvPr/>
        </p:nvSpPr>
        <p:spPr>
          <a:xfrm>
            <a:off x="11141968" y="5602966"/>
            <a:ext cx="120900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58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04D25968-E166-309A-8558-4BE4DA361E58}"/>
              </a:ext>
            </a:extLst>
          </p:cNvPr>
          <p:cNvSpPr/>
          <p:nvPr/>
        </p:nvSpPr>
        <p:spPr>
          <a:xfrm>
            <a:off x="9559312" y="5602966"/>
            <a:ext cx="120899" cy="3775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46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9A39FF12-8E10-F44F-2A8C-3D03E96CCB2D}"/>
              </a:ext>
            </a:extLst>
          </p:cNvPr>
          <p:cNvSpPr/>
          <p:nvPr/>
        </p:nvSpPr>
        <p:spPr>
          <a:xfrm>
            <a:off x="5508050" y="5090160"/>
            <a:ext cx="394259" cy="239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DB3</a:t>
            </a:r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9FD693B3-8DE8-672A-9B54-2C6441A20481}"/>
              </a:ext>
            </a:extLst>
          </p:cNvPr>
          <p:cNvSpPr/>
          <p:nvPr/>
        </p:nvSpPr>
        <p:spPr>
          <a:xfrm>
            <a:off x="7856617" y="5599921"/>
            <a:ext cx="134483" cy="3770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EC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28F4C5AA-8AF5-500F-CA4B-FCB86939CAAD}"/>
              </a:ext>
            </a:extLst>
          </p:cNvPr>
          <p:cNvSpPr/>
          <p:nvPr/>
        </p:nvSpPr>
        <p:spPr>
          <a:xfrm>
            <a:off x="4151392" y="5046427"/>
            <a:ext cx="250112" cy="138638"/>
          </a:xfrm>
          <a:prstGeom prst="rect">
            <a:avLst/>
          </a:prstGeom>
          <a:solidFill>
            <a:srgbClr val="00B050"/>
          </a:solidFill>
          <a:ln w="25400">
            <a:solidFill>
              <a:srgbClr val="FE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8A115C53-F907-9418-BBCB-AF2DA0BC10BD}"/>
              </a:ext>
            </a:extLst>
          </p:cNvPr>
          <p:cNvSpPr/>
          <p:nvPr/>
        </p:nvSpPr>
        <p:spPr>
          <a:xfrm>
            <a:off x="4767616" y="5046427"/>
            <a:ext cx="250112" cy="138638"/>
          </a:xfrm>
          <a:prstGeom prst="rect">
            <a:avLst/>
          </a:prstGeom>
          <a:solidFill>
            <a:srgbClr val="00B050"/>
          </a:solidFill>
          <a:ln w="25400">
            <a:solidFill>
              <a:srgbClr val="FE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A647B35A-A69A-7CA4-80C5-58B08306E114}"/>
              </a:ext>
            </a:extLst>
          </p:cNvPr>
          <p:cNvSpPr/>
          <p:nvPr/>
        </p:nvSpPr>
        <p:spPr>
          <a:xfrm>
            <a:off x="5354130" y="5034995"/>
            <a:ext cx="250112" cy="13863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87" name="Picture 286">
            <a:extLst>
              <a:ext uri="{FF2B5EF4-FFF2-40B4-BE49-F238E27FC236}">
                <a16:creationId xmlns:a16="http://schemas.microsoft.com/office/drawing/2014/main" id="{36F36B86-A812-D753-FCE0-AF717C576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2063" y="3990098"/>
            <a:ext cx="485615" cy="377529"/>
          </a:xfrm>
          <a:prstGeom prst="rect">
            <a:avLst/>
          </a:prstGeom>
          <a:ln>
            <a:noFill/>
          </a:ln>
        </p:spPr>
      </p:pic>
      <p:sp>
        <p:nvSpPr>
          <p:cNvPr id="288" name="TextBox 287">
            <a:extLst>
              <a:ext uri="{FF2B5EF4-FFF2-40B4-BE49-F238E27FC236}">
                <a16:creationId xmlns:a16="http://schemas.microsoft.com/office/drawing/2014/main" id="{DE9EB358-0009-0BF6-5526-3E38E5C319C7}"/>
              </a:ext>
            </a:extLst>
          </p:cNvPr>
          <p:cNvSpPr txBox="1"/>
          <p:nvPr/>
        </p:nvSpPr>
        <p:spPr>
          <a:xfrm>
            <a:off x="9767305" y="6040337"/>
            <a:ext cx="435363" cy="1481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L4</a:t>
            </a:r>
          </a:p>
        </p:txBody>
      </p:sp>
      <p:cxnSp>
        <p:nvCxnSpPr>
          <p:cNvPr id="289" name="Connector: Elbow 288">
            <a:extLst>
              <a:ext uri="{FF2B5EF4-FFF2-40B4-BE49-F238E27FC236}">
                <a16:creationId xmlns:a16="http://schemas.microsoft.com/office/drawing/2014/main" id="{21A25220-3D6F-1999-872F-965E3E0D003A}"/>
              </a:ext>
            </a:extLst>
          </p:cNvPr>
          <p:cNvCxnSpPr>
            <a:cxnSpLocks/>
            <a:stCxn id="282" idx="2"/>
            <a:endCxn id="224" idx="0"/>
          </p:cNvCxnSpPr>
          <p:nvPr/>
        </p:nvCxnSpPr>
        <p:spPr>
          <a:xfrm rot="16200000" flipH="1">
            <a:off x="6856147" y="4178193"/>
            <a:ext cx="273806" cy="2575740"/>
          </a:xfrm>
          <a:prstGeom prst="bentConnector3">
            <a:avLst>
              <a:gd name="adj1" fmla="val 50000"/>
            </a:avLst>
          </a:prstGeom>
          <a:noFill/>
          <a:ln w="571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90" name="Rectangle 289">
            <a:extLst>
              <a:ext uri="{FF2B5EF4-FFF2-40B4-BE49-F238E27FC236}">
                <a16:creationId xmlns:a16="http://schemas.microsoft.com/office/drawing/2014/main" id="{D3674B9B-81F8-217B-133D-EAC04E3CFCAA}"/>
              </a:ext>
            </a:extLst>
          </p:cNvPr>
          <p:cNvSpPr/>
          <p:nvPr/>
        </p:nvSpPr>
        <p:spPr>
          <a:xfrm>
            <a:off x="5119514" y="4035822"/>
            <a:ext cx="213895" cy="54868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IB3</a:t>
            </a:r>
          </a:p>
        </p:txBody>
      </p:sp>
      <p:sp>
        <p:nvSpPr>
          <p:cNvPr id="291" name="Rectangle: Rounded Corners 290">
            <a:extLst>
              <a:ext uri="{FF2B5EF4-FFF2-40B4-BE49-F238E27FC236}">
                <a16:creationId xmlns:a16="http://schemas.microsoft.com/office/drawing/2014/main" id="{FC0AE781-CAC6-5499-FA58-F47F3551469A}"/>
              </a:ext>
            </a:extLst>
          </p:cNvPr>
          <p:cNvSpPr/>
          <p:nvPr/>
        </p:nvSpPr>
        <p:spPr>
          <a:xfrm>
            <a:off x="4253440" y="3754108"/>
            <a:ext cx="824276" cy="915306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  <a:ln w="254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2" name="Rectangle: Rounded Corners 291">
            <a:extLst>
              <a:ext uri="{FF2B5EF4-FFF2-40B4-BE49-F238E27FC236}">
                <a16:creationId xmlns:a16="http://schemas.microsoft.com/office/drawing/2014/main" id="{89FE3FB6-B493-8BAC-7727-4D0E838F36FF}"/>
              </a:ext>
            </a:extLst>
          </p:cNvPr>
          <p:cNvSpPr/>
          <p:nvPr/>
        </p:nvSpPr>
        <p:spPr>
          <a:xfrm>
            <a:off x="5101373" y="3787235"/>
            <a:ext cx="310064" cy="868683"/>
          </a:xfrm>
          <a:prstGeom prst="roundRect">
            <a:avLst/>
          </a:prstGeom>
          <a:solidFill>
            <a:schemeClr val="bg2">
              <a:lumMod val="75000"/>
              <a:alpha val="4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84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790EEA-8689-3B46-AA04-8DE592B6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 Cryogenic Control Architecture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78ED3-7240-2A49-82A8-20E9CD36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2FA9-5E89-7D41-A21C-2B75E7B33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79D413-3C39-7167-BAF1-B60CC428F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03" y="1048624"/>
            <a:ext cx="11884668" cy="446775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B63AEF6-77D7-8626-329E-DDECA0100D27}"/>
              </a:ext>
            </a:extLst>
          </p:cNvPr>
          <p:cNvSpPr/>
          <p:nvPr/>
        </p:nvSpPr>
        <p:spPr>
          <a:xfrm>
            <a:off x="2946399" y="1060778"/>
            <a:ext cx="2501900" cy="126332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accent2"/>
                </a:solidFill>
              </a:rPr>
              <a:t>CP1 2KCB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4F3729-6C50-33F4-AD4B-6C4C56E24A36}"/>
              </a:ext>
            </a:extLst>
          </p:cNvPr>
          <p:cNvSpPr/>
          <p:nvPr/>
        </p:nvSpPr>
        <p:spPr>
          <a:xfrm>
            <a:off x="5715000" y="1060778"/>
            <a:ext cx="2501900" cy="126332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b="1" dirty="0">
                <a:solidFill>
                  <a:schemeClr val="accent6"/>
                </a:solidFill>
              </a:rPr>
              <a:t>CP2 2KCB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1C477A-4967-510E-DAB7-31CFE723A71B}"/>
              </a:ext>
            </a:extLst>
          </p:cNvPr>
          <p:cNvSpPr/>
          <p:nvPr/>
        </p:nvSpPr>
        <p:spPr>
          <a:xfrm>
            <a:off x="217852" y="3670300"/>
            <a:ext cx="4316048" cy="172498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tx2"/>
                </a:solidFill>
              </a:rPr>
              <a:t>DB1 PLC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58176D1-E9FB-5B71-2174-715F611DA7E3}"/>
              </a:ext>
            </a:extLst>
          </p:cNvPr>
          <p:cNvSpPr/>
          <p:nvPr/>
        </p:nvSpPr>
        <p:spPr>
          <a:xfrm>
            <a:off x="4686301" y="3670301"/>
            <a:ext cx="3701256" cy="1721812"/>
          </a:xfrm>
          <a:custGeom>
            <a:avLst/>
            <a:gdLst>
              <a:gd name="connsiteX0" fmla="*/ 4763 w 2843213"/>
              <a:gd name="connsiteY0" fmla="*/ 14288 h 1400175"/>
              <a:gd name="connsiteX1" fmla="*/ 0 w 2843213"/>
              <a:gd name="connsiteY1" fmla="*/ 1400175 h 1400175"/>
              <a:gd name="connsiteX2" fmla="*/ 2843213 w 2843213"/>
              <a:gd name="connsiteY2" fmla="*/ 1390650 h 1400175"/>
              <a:gd name="connsiteX3" fmla="*/ 2843213 w 2843213"/>
              <a:gd name="connsiteY3" fmla="*/ 871538 h 1400175"/>
              <a:gd name="connsiteX4" fmla="*/ 2405063 w 2843213"/>
              <a:gd name="connsiteY4" fmla="*/ 876300 h 1400175"/>
              <a:gd name="connsiteX5" fmla="*/ 2400300 w 2843213"/>
              <a:gd name="connsiteY5" fmla="*/ 0 h 1400175"/>
              <a:gd name="connsiteX6" fmla="*/ 4763 w 2843213"/>
              <a:gd name="connsiteY6" fmla="*/ 14288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43213" h="1400175">
                <a:moveTo>
                  <a:pt x="4763" y="14288"/>
                </a:moveTo>
                <a:cubicBezTo>
                  <a:pt x="3175" y="476250"/>
                  <a:pt x="1588" y="938213"/>
                  <a:pt x="0" y="1400175"/>
                </a:cubicBezTo>
                <a:lnTo>
                  <a:pt x="2843213" y="1390650"/>
                </a:lnTo>
                <a:lnTo>
                  <a:pt x="2843213" y="871538"/>
                </a:lnTo>
                <a:lnTo>
                  <a:pt x="2405063" y="876300"/>
                </a:lnTo>
                <a:cubicBezTo>
                  <a:pt x="2403475" y="584200"/>
                  <a:pt x="2401888" y="292100"/>
                  <a:pt x="2400300" y="0"/>
                </a:cubicBezTo>
                <a:lnTo>
                  <a:pt x="4763" y="14288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accent3"/>
                </a:solidFill>
              </a:rPr>
              <a:t>DB2 PLC        </a:t>
            </a:r>
            <a:r>
              <a:rPr lang="en-US" sz="200" dirty="0">
                <a:solidFill>
                  <a:schemeClr val="accent5"/>
                </a:solidFill>
              </a:rPr>
              <a:t>.	</a:t>
            </a:r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6AC66CFC-1BA9-DDCB-8AE9-3B7BA6DD63C1}"/>
              </a:ext>
            </a:extLst>
          </p:cNvPr>
          <p:cNvSpPr/>
          <p:nvPr/>
        </p:nvSpPr>
        <p:spPr>
          <a:xfrm>
            <a:off x="7924800" y="3670300"/>
            <a:ext cx="4014787" cy="1724987"/>
          </a:xfrm>
          <a:custGeom>
            <a:avLst/>
            <a:gdLst>
              <a:gd name="connsiteX0" fmla="*/ 0 w 3014662"/>
              <a:gd name="connsiteY0" fmla="*/ 0 h 1385887"/>
              <a:gd name="connsiteX1" fmla="*/ 14287 w 3014662"/>
              <a:gd name="connsiteY1" fmla="*/ 781050 h 1385887"/>
              <a:gd name="connsiteX2" fmla="*/ 404812 w 3014662"/>
              <a:gd name="connsiteY2" fmla="*/ 781050 h 1385887"/>
              <a:gd name="connsiteX3" fmla="*/ 404812 w 3014662"/>
              <a:gd name="connsiteY3" fmla="*/ 1385887 h 1385887"/>
              <a:gd name="connsiteX4" fmla="*/ 3014662 w 3014662"/>
              <a:gd name="connsiteY4" fmla="*/ 1385887 h 1385887"/>
              <a:gd name="connsiteX5" fmla="*/ 3000375 w 3014662"/>
              <a:gd name="connsiteY5" fmla="*/ 19050 h 1385887"/>
              <a:gd name="connsiteX6" fmla="*/ 0 w 3014662"/>
              <a:gd name="connsiteY6" fmla="*/ 0 h 138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14662" h="1385887">
                <a:moveTo>
                  <a:pt x="0" y="0"/>
                </a:moveTo>
                <a:lnTo>
                  <a:pt x="14287" y="781050"/>
                </a:lnTo>
                <a:lnTo>
                  <a:pt x="404812" y="781050"/>
                </a:lnTo>
                <a:lnTo>
                  <a:pt x="404812" y="1385887"/>
                </a:lnTo>
                <a:lnTo>
                  <a:pt x="3014662" y="1385887"/>
                </a:lnTo>
                <a:lnTo>
                  <a:pt x="3000375" y="1905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DB3 PLC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B2BD40-D04A-89FF-A12E-72D993DFD914}"/>
              </a:ext>
            </a:extLst>
          </p:cNvPr>
          <p:cNvSpPr txBox="1"/>
          <p:nvPr/>
        </p:nvSpPr>
        <p:spPr>
          <a:xfrm>
            <a:off x="160702" y="1025525"/>
            <a:ext cx="1887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IO Responsibilities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AC2975-B23C-0EBB-95E8-74D259985A5A}"/>
              </a:ext>
            </a:extLst>
          </p:cNvPr>
          <p:cNvSpPr/>
          <p:nvPr/>
        </p:nvSpPr>
        <p:spPr>
          <a:xfrm>
            <a:off x="2375876" y="2372598"/>
            <a:ext cx="4558324" cy="108180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rgbClr val="7030A0"/>
                </a:solidFill>
              </a:rPr>
              <a:t>UTILITY</a:t>
            </a:r>
          </a:p>
        </p:txBody>
      </p:sp>
    </p:spTree>
    <p:extLst>
      <p:ext uri="{BB962C8B-B14F-4D97-AF65-F5344CB8AC3E}">
        <p14:creationId xmlns:p14="http://schemas.microsoft.com/office/powerpoint/2010/main" val="1730101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9C9CC7-5427-B79F-21D5-A236FCDC3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ADE9350-3181-B23B-0774-3A84F42BBA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Main Task Loop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A59020-49DF-8634-6730-6B6306FEC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 Cryogenic PLC Code Structure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A03528-DB8C-1C91-1184-C65A426379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605068"/>
            <a:ext cx="10553700" cy="3220430"/>
          </a:xfrm>
        </p:spPr>
        <p:txBody>
          <a:bodyPr numCol="4"/>
          <a:lstStyle/>
          <a:p>
            <a:pPr lvl="0"/>
            <a:r>
              <a:rPr lang="en-US" dirty="0"/>
              <a:t>IO Buffering</a:t>
            </a:r>
          </a:p>
          <a:p>
            <a:pPr lvl="1"/>
            <a:r>
              <a:rPr lang="en-US" dirty="0"/>
              <a:t>IO Cards mapped to tags used internally and monitored by EPICS</a:t>
            </a:r>
          </a:p>
          <a:p>
            <a:pPr lvl="1"/>
            <a:r>
              <a:rPr lang="en-US" dirty="0"/>
              <a:t>Profibus data parsed and mapped to internal tags</a:t>
            </a:r>
          </a:p>
          <a:p>
            <a:pPr lvl="1"/>
            <a:r>
              <a:rPr lang="en-US" dirty="0"/>
              <a:t>Produced/Consumed tags mapped to internal tags</a:t>
            </a:r>
          </a:p>
          <a:p>
            <a:pPr marL="293687" lvl="1" indent="0">
              <a:buNone/>
            </a:pPr>
            <a:endParaRPr lang="en-US" dirty="0"/>
          </a:p>
          <a:p>
            <a:pPr marL="293687" lvl="1" indent="0">
              <a:buNone/>
            </a:pPr>
            <a:endParaRPr lang="en-US" dirty="0"/>
          </a:p>
          <a:p>
            <a:pPr marL="293687" lvl="1" indent="0">
              <a:buNone/>
            </a:pPr>
            <a:r>
              <a:rPr lang="en-US" dirty="0"/>
              <a:t>Calculations</a:t>
            </a:r>
          </a:p>
          <a:p>
            <a:pPr lvl="1"/>
            <a:r>
              <a:rPr lang="en-US" dirty="0"/>
              <a:t>Calculated signals</a:t>
            </a:r>
          </a:p>
          <a:p>
            <a:pPr lvl="2"/>
            <a:r>
              <a:rPr lang="en-US" dirty="0"/>
              <a:t>Temperature Delta</a:t>
            </a:r>
          </a:p>
          <a:p>
            <a:pPr lvl="2"/>
            <a:r>
              <a:rPr lang="en-US" dirty="0"/>
              <a:t>Rate of change</a:t>
            </a:r>
          </a:p>
          <a:p>
            <a:pPr lvl="2"/>
            <a:r>
              <a:rPr lang="en-US" dirty="0"/>
              <a:t>Averages</a:t>
            </a:r>
          </a:p>
          <a:p>
            <a:pPr lvl="2"/>
            <a:r>
              <a:rPr lang="en-US" dirty="0"/>
              <a:t>Flows</a:t>
            </a:r>
          </a:p>
          <a:p>
            <a:pPr lvl="1"/>
            <a:r>
              <a:rPr lang="en-US" dirty="0"/>
              <a:t>Mapped to internal PLC tags</a:t>
            </a:r>
          </a:p>
          <a:p>
            <a:pPr marL="293687" lvl="1" indent="0">
              <a:buNone/>
            </a:pPr>
            <a:endParaRPr lang="en-US" dirty="0"/>
          </a:p>
          <a:p>
            <a:pPr marL="293687" lvl="1" indent="0">
              <a:buNone/>
            </a:pPr>
            <a:endParaRPr lang="en-US" dirty="0"/>
          </a:p>
          <a:p>
            <a:pPr marL="293687" lvl="1" indent="0">
              <a:buNone/>
            </a:pPr>
            <a:endParaRPr lang="en-US" dirty="0"/>
          </a:p>
          <a:p>
            <a:pPr marL="293687" lvl="1" indent="0">
              <a:buNone/>
            </a:pPr>
            <a:r>
              <a:rPr lang="en-US" dirty="0"/>
              <a:t>Device Processing</a:t>
            </a:r>
          </a:p>
          <a:p>
            <a:pPr lvl="1"/>
            <a:r>
              <a:rPr lang="en-US" dirty="0"/>
              <a:t>One routine per device type</a:t>
            </a:r>
          </a:p>
          <a:p>
            <a:pPr lvl="1"/>
            <a:r>
              <a:rPr lang="en-US" dirty="0"/>
              <a:t>Evaluates information relevant to the device</a:t>
            </a:r>
          </a:p>
          <a:p>
            <a:pPr lvl="2"/>
            <a:r>
              <a:rPr lang="en-US" dirty="0"/>
              <a:t>Filters</a:t>
            </a:r>
          </a:p>
          <a:p>
            <a:pPr lvl="2"/>
            <a:r>
              <a:rPr lang="en-US" dirty="0"/>
              <a:t>Interlocks</a:t>
            </a:r>
          </a:p>
          <a:p>
            <a:pPr lvl="2"/>
            <a:r>
              <a:rPr lang="en-US" dirty="0"/>
              <a:t>Alarms</a:t>
            </a:r>
          </a:p>
          <a:p>
            <a:pPr lvl="2"/>
            <a:r>
              <a:rPr lang="en-US" dirty="0"/>
              <a:t>Control Loops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690562" lvl="2" indent="0">
              <a:buNone/>
            </a:pPr>
            <a:r>
              <a:rPr lang="en-US" dirty="0"/>
              <a:t>Sequences</a:t>
            </a:r>
          </a:p>
          <a:p>
            <a:pPr lvl="2"/>
            <a:r>
              <a:rPr lang="en-US" dirty="0"/>
              <a:t>Specific processes defined in functional analysis</a:t>
            </a:r>
          </a:p>
          <a:p>
            <a:pPr lvl="2"/>
            <a:r>
              <a:rPr lang="en-US" dirty="0"/>
              <a:t>Multiple unique steps</a:t>
            </a:r>
          </a:p>
          <a:p>
            <a:pPr lvl="2"/>
            <a:r>
              <a:rPr lang="en-US" dirty="0"/>
              <a:t>Not repetitive</a:t>
            </a:r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03089-D9BF-431A-7ACC-544FEA491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E8C63-B850-9BCD-3F4D-A4D3DD553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66005335-5CE9-E772-6A22-FDD0E08B122A}"/>
              </a:ext>
            </a:extLst>
          </p:cNvPr>
          <p:cNvSpPr/>
          <p:nvPr/>
        </p:nvSpPr>
        <p:spPr>
          <a:xfrm>
            <a:off x="2703403" y="1707594"/>
            <a:ext cx="606582" cy="2353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8AA8A7A9-EFA1-288E-4FE5-26E0D7372F48}"/>
              </a:ext>
            </a:extLst>
          </p:cNvPr>
          <p:cNvSpPr/>
          <p:nvPr/>
        </p:nvSpPr>
        <p:spPr>
          <a:xfrm>
            <a:off x="5213287" y="1707594"/>
            <a:ext cx="606582" cy="2353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88C02973-7310-590C-BB9F-3BD54D367304}"/>
              </a:ext>
            </a:extLst>
          </p:cNvPr>
          <p:cNvSpPr/>
          <p:nvPr/>
        </p:nvSpPr>
        <p:spPr>
          <a:xfrm>
            <a:off x="8406897" y="1685976"/>
            <a:ext cx="606582" cy="2353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5CF68C-2130-403B-457C-91ED9BF19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25498"/>
            <a:ext cx="3678137" cy="13678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53F199-8F53-E51D-F26E-490E94FB8A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7685"/>
          <a:stretch>
            <a:fillRect/>
          </a:stretch>
        </p:blipFill>
        <p:spPr>
          <a:xfrm>
            <a:off x="4834550" y="4822993"/>
            <a:ext cx="2470952" cy="13703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9C3EA3C-B9F6-8A30-08B0-63C59C38D11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6723"/>
          <a:stretch>
            <a:fillRect/>
          </a:stretch>
        </p:blipFill>
        <p:spPr>
          <a:xfrm>
            <a:off x="8636000" y="3933916"/>
            <a:ext cx="2311400" cy="26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15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FFA57-0A74-3F9A-BF60-F284735090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FF1CF8F-4F19-5045-1EBC-96910CA45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 Cryogenic Control Architecture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D6A54-CFF0-D096-EEDC-17956BF4C7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79BE2-7C30-E49E-D85E-136215B771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651FADA-D24C-73C2-3DCB-EE9DD0A5F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03" y="1048624"/>
            <a:ext cx="11884668" cy="446775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607A8DC-1BA2-037D-C932-E4A203B843AA}"/>
              </a:ext>
            </a:extLst>
          </p:cNvPr>
          <p:cNvSpPr/>
          <p:nvPr/>
        </p:nvSpPr>
        <p:spPr>
          <a:xfrm>
            <a:off x="2946399" y="1060778"/>
            <a:ext cx="2501900" cy="1263322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accent2"/>
                </a:solidFill>
              </a:rPr>
              <a:t>CP1 2KCB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188261-C6E4-9A07-3269-F7DBADD2A64B}"/>
              </a:ext>
            </a:extLst>
          </p:cNvPr>
          <p:cNvSpPr/>
          <p:nvPr/>
        </p:nvSpPr>
        <p:spPr>
          <a:xfrm>
            <a:off x="217852" y="3670300"/>
            <a:ext cx="4316048" cy="172498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chemeClr val="tx2"/>
                </a:solidFill>
              </a:rPr>
              <a:t>DB1 PLC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CD451377-B0FE-2BC8-4396-37F260D5CBAF}"/>
              </a:ext>
            </a:extLst>
          </p:cNvPr>
          <p:cNvSpPr/>
          <p:nvPr/>
        </p:nvSpPr>
        <p:spPr>
          <a:xfrm>
            <a:off x="4686301" y="3670301"/>
            <a:ext cx="3701256" cy="1721812"/>
          </a:xfrm>
          <a:custGeom>
            <a:avLst/>
            <a:gdLst>
              <a:gd name="connsiteX0" fmla="*/ 4763 w 2843213"/>
              <a:gd name="connsiteY0" fmla="*/ 14288 h 1400175"/>
              <a:gd name="connsiteX1" fmla="*/ 0 w 2843213"/>
              <a:gd name="connsiteY1" fmla="*/ 1400175 h 1400175"/>
              <a:gd name="connsiteX2" fmla="*/ 2843213 w 2843213"/>
              <a:gd name="connsiteY2" fmla="*/ 1390650 h 1400175"/>
              <a:gd name="connsiteX3" fmla="*/ 2843213 w 2843213"/>
              <a:gd name="connsiteY3" fmla="*/ 871538 h 1400175"/>
              <a:gd name="connsiteX4" fmla="*/ 2405063 w 2843213"/>
              <a:gd name="connsiteY4" fmla="*/ 876300 h 1400175"/>
              <a:gd name="connsiteX5" fmla="*/ 2400300 w 2843213"/>
              <a:gd name="connsiteY5" fmla="*/ 0 h 1400175"/>
              <a:gd name="connsiteX6" fmla="*/ 4763 w 2843213"/>
              <a:gd name="connsiteY6" fmla="*/ 14288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43213" h="1400175">
                <a:moveTo>
                  <a:pt x="4763" y="14288"/>
                </a:moveTo>
                <a:cubicBezTo>
                  <a:pt x="3175" y="476250"/>
                  <a:pt x="1588" y="938213"/>
                  <a:pt x="0" y="1400175"/>
                </a:cubicBezTo>
                <a:lnTo>
                  <a:pt x="2843213" y="1390650"/>
                </a:lnTo>
                <a:lnTo>
                  <a:pt x="2843213" y="871538"/>
                </a:lnTo>
                <a:lnTo>
                  <a:pt x="2405063" y="876300"/>
                </a:lnTo>
                <a:cubicBezTo>
                  <a:pt x="2403475" y="584200"/>
                  <a:pt x="2401888" y="292100"/>
                  <a:pt x="2400300" y="0"/>
                </a:cubicBezTo>
                <a:lnTo>
                  <a:pt x="4763" y="14288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accent3"/>
                </a:solidFill>
              </a:rPr>
              <a:t>DB2 PLC        </a:t>
            </a:r>
            <a:r>
              <a:rPr lang="en-US" sz="200" dirty="0">
                <a:solidFill>
                  <a:schemeClr val="accent5"/>
                </a:solidFill>
              </a:rPr>
              <a:t>.	</a:t>
            </a:r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F44B3B43-B384-3304-8349-1E0F4018A968}"/>
              </a:ext>
            </a:extLst>
          </p:cNvPr>
          <p:cNvSpPr/>
          <p:nvPr/>
        </p:nvSpPr>
        <p:spPr>
          <a:xfrm>
            <a:off x="7924800" y="3670300"/>
            <a:ext cx="4014787" cy="1724987"/>
          </a:xfrm>
          <a:custGeom>
            <a:avLst/>
            <a:gdLst>
              <a:gd name="connsiteX0" fmla="*/ 0 w 3014662"/>
              <a:gd name="connsiteY0" fmla="*/ 0 h 1385887"/>
              <a:gd name="connsiteX1" fmla="*/ 14287 w 3014662"/>
              <a:gd name="connsiteY1" fmla="*/ 781050 h 1385887"/>
              <a:gd name="connsiteX2" fmla="*/ 404812 w 3014662"/>
              <a:gd name="connsiteY2" fmla="*/ 781050 h 1385887"/>
              <a:gd name="connsiteX3" fmla="*/ 404812 w 3014662"/>
              <a:gd name="connsiteY3" fmla="*/ 1385887 h 1385887"/>
              <a:gd name="connsiteX4" fmla="*/ 3014662 w 3014662"/>
              <a:gd name="connsiteY4" fmla="*/ 1385887 h 1385887"/>
              <a:gd name="connsiteX5" fmla="*/ 3000375 w 3014662"/>
              <a:gd name="connsiteY5" fmla="*/ 19050 h 1385887"/>
              <a:gd name="connsiteX6" fmla="*/ 0 w 3014662"/>
              <a:gd name="connsiteY6" fmla="*/ 0 h 138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14662" h="1385887">
                <a:moveTo>
                  <a:pt x="0" y="0"/>
                </a:moveTo>
                <a:lnTo>
                  <a:pt x="14287" y="781050"/>
                </a:lnTo>
                <a:lnTo>
                  <a:pt x="404812" y="781050"/>
                </a:lnTo>
                <a:lnTo>
                  <a:pt x="404812" y="1385887"/>
                </a:lnTo>
                <a:lnTo>
                  <a:pt x="3014662" y="1385887"/>
                </a:lnTo>
                <a:lnTo>
                  <a:pt x="3000375" y="1905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DB3 PLC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F2A3DD-0216-E786-75EA-ED4F424C2FD6}"/>
              </a:ext>
            </a:extLst>
          </p:cNvPr>
          <p:cNvSpPr txBox="1"/>
          <p:nvPr/>
        </p:nvSpPr>
        <p:spPr>
          <a:xfrm>
            <a:off x="160702" y="1025525"/>
            <a:ext cx="1887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 Responsibilities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6A39A3E1-5B85-2EB9-0B08-8A3BF2472D0A}"/>
              </a:ext>
            </a:extLst>
          </p:cNvPr>
          <p:cNvSpPr/>
          <p:nvPr/>
        </p:nvSpPr>
        <p:spPr>
          <a:xfrm>
            <a:off x="5727700" y="1028699"/>
            <a:ext cx="6246448" cy="4487680"/>
          </a:xfrm>
          <a:custGeom>
            <a:avLst/>
            <a:gdLst>
              <a:gd name="connsiteX0" fmla="*/ 1625600 w 4648200"/>
              <a:gd name="connsiteY0" fmla="*/ 1778000 h 3365500"/>
              <a:gd name="connsiteX1" fmla="*/ 1644650 w 4648200"/>
              <a:gd name="connsiteY1" fmla="*/ 2743200 h 3365500"/>
              <a:gd name="connsiteX2" fmla="*/ 2032000 w 4648200"/>
              <a:gd name="connsiteY2" fmla="*/ 2743200 h 3365500"/>
              <a:gd name="connsiteX3" fmla="*/ 2032000 w 4648200"/>
              <a:gd name="connsiteY3" fmla="*/ 3365500 h 3365500"/>
              <a:gd name="connsiteX4" fmla="*/ 4648200 w 4648200"/>
              <a:gd name="connsiteY4" fmla="*/ 3359150 h 3365500"/>
              <a:gd name="connsiteX5" fmla="*/ 4622800 w 4648200"/>
              <a:gd name="connsiteY5" fmla="*/ 1809750 h 3365500"/>
              <a:gd name="connsiteX6" fmla="*/ 2038350 w 4648200"/>
              <a:gd name="connsiteY6" fmla="*/ 1778000 h 3365500"/>
              <a:gd name="connsiteX7" fmla="*/ 2032000 w 4648200"/>
              <a:gd name="connsiteY7" fmla="*/ 0 h 3365500"/>
              <a:gd name="connsiteX8" fmla="*/ 0 w 4648200"/>
              <a:gd name="connsiteY8" fmla="*/ 6350 h 3365500"/>
              <a:gd name="connsiteX9" fmla="*/ 6350 w 4648200"/>
              <a:gd name="connsiteY9" fmla="*/ 1784350 h 3365500"/>
              <a:gd name="connsiteX10" fmla="*/ 1625600 w 4648200"/>
              <a:gd name="connsiteY10" fmla="*/ 1778000 h 336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48200" h="3365500">
                <a:moveTo>
                  <a:pt x="1625600" y="1778000"/>
                </a:moveTo>
                <a:lnTo>
                  <a:pt x="1644650" y="2743200"/>
                </a:lnTo>
                <a:lnTo>
                  <a:pt x="2032000" y="2743200"/>
                </a:lnTo>
                <a:lnTo>
                  <a:pt x="2032000" y="3365500"/>
                </a:lnTo>
                <a:lnTo>
                  <a:pt x="4648200" y="3359150"/>
                </a:lnTo>
                <a:lnTo>
                  <a:pt x="4622800" y="1809750"/>
                </a:lnTo>
                <a:lnTo>
                  <a:pt x="2038350" y="1778000"/>
                </a:lnTo>
                <a:cubicBezTo>
                  <a:pt x="2036233" y="1185333"/>
                  <a:pt x="2034117" y="592667"/>
                  <a:pt x="2032000" y="0"/>
                </a:cubicBezTo>
                <a:lnTo>
                  <a:pt x="0" y="6350"/>
                </a:lnTo>
                <a:cubicBezTo>
                  <a:pt x="2117" y="599017"/>
                  <a:pt x="4233" y="1191683"/>
                  <a:pt x="6350" y="1784350"/>
                </a:cubicBezTo>
                <a:lnTo>
                  <a:pt x="1625600" y="1778000"/>
                </a:ln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">
            <a:extLst>
              <a:ext uri="{FF2B5EF4-FFF2-40B4-BE49-F238E27FC236}">
                <a16:creationId xmlns:a16="http://schemas.microsoft.com/office/drawing/2014/main" id="{C8B0BA32-5485-C026-6A90-E080841EE906}"/>
              </a:ext>
            </a:extLst>
          </p:cNvPr>
          <p:cNvSpPr/>
          <p:nvPr/>
        </p:nvSpPr>
        <p:spPr>
          <a:xfrm>
            <a:off x="107949" y="1028699"/>
            <a:ext cx="8279608" cy="4467755"/>
          </a:xfrm>
          <a:custGeom>
            <a:avLst/>
            <a:gdLst>
              <a:gd name="connsiteX0" fmla="*/ 1905000 w 6127750"/>
              <a:gd name="connsiteY0" fmla="*/ 1936750 h 3333750"/>
              <a:gd name="connsiteX1" fmla="*/ 0 w 6127750"/>
              <a:gd name="connsiteY1" fmla="*/ 1936750 h 3333750"/>
              <a:gd name="connsiteX2" fmla="*/ 0 w 6127750"/>
              <a:gd name="connsiteY2" fmla="*/ 3333750 h 3333750"/>
              <a:gd name="connsiteX3" fmla="*/ 6127750 w 6127750"/>
              <a:gd name="connsiteY3" fmla="*/ 3321050 h 3333750"/>
              <a:gd name="connsiteX4" fmla="*/ 6127750 w 6127750"/>
              <a:gd name="connsiteY4" fmla="*/ 2800350 h 3333750"/>
              <a:gd name="connsiteX5" fmla="*/ 5695950 w 6127750"/>
              <a:gd name="connsiteY5" fmla="*/ 2806700 h 3333750"/>
              <a:gd name="connsiteX6" fmla="*/ 5689600 w 6127750"/>
              <a:gd name="connsiteY6" fmla="*/ 1930400 h 3333750"/>
              <a:gd name="connsiteX7" fmla="*/ 4102100 w 6127750"/>
              <a:gd name="connsiteY7" fmla="*/ 1930400 h 3333750"/>
              <a:gd name="connsiteX8" fmla="*/ 4102100 w 6127750"/>
              <a:gd name="connsiteY8" fmla="*/ 6350 h 3333750"/>
              <a:gd name="connsiteX9" fmla="*/ 1917700 w 6127750"/>
              <a:gd name="connsiteY9" fmla="*/ 0 h 3333750"/>
              <a:gd name="connsiteX10" fmla="*/ 1905000 w 6127750"/>
              <a:gd name="connsiteY10" fmla="*/ 1936750 h 333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27750" h="3333750">
                <a:moveTo>
                  <a:pt x="1905000" y="1936750"/>
                </a:moveTo>
                <a:lnTo>
                  <a:pt x="0" y="1936750"/>
                </a:lnTo>
                <a:lnTo>
                  <a:pt x="0" y="3333750"/>
                </a:lnTo>
                <a:lnTo>
                  <a:pt x="6127750" y="3321050"/>
                </a:lnTo>
                <a:lnTo>
                  <a:pt x="6127750" y="2800350"/>
                </a:lnTo>
                <a:lnTo>
                  <a:pt x="5695950" y="2806700"/>
                </a:lnTo>
                <a:cubicBezTo>
                  <a:pt x="5693833" y="2514600"/>
                  <a:pt x="5691717" y="2222500"/>
                  <a:pt x="5689600" y="1930400"/>
                </a:cubicBezTo>
                <a:lnTo>
                  <a:pt x="4102100" y="1930400"/>
                </a:lnTo>
                <a:lnTo>
                  <a:pt x="4102100" y="6350"/>
                </a:lnTo>
                <a:lnTo>
                  <a:pt x="1917700" y="0"/>
                </a:lnTo>
                <a:cubicBezTo>
                  <a:pt x="1915583" y="647700"/>
                  <a:pt x="1913467" y="1295400"/>
                  <a:pt x="1905000" y="1936750"/>
                </a:cubicBezTo>
                <a:close/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445F97-EF6A-2695-AA7E-8D71FF705DE0}"/>
              </a:ext>
            </a:extLst>
          </p:cNvPr>
          <p:cNvSpPr/>
          <p:nvPr/>
        </p:nvSpPr>
        <p:spPr>
          <a:xfrm>
            <a:off x="5715000" y="1060778"/>
            <a:ext cx="2501900" cy="1263322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b="1" dirty="0">
                <a:solidFill>
                  <a:schemeClr val="accent6"/>
                </a:solidFill>
              </a:rPr>
              <a:t>CP2 2KCB</a:t>
            </a:r>
          </a:p>
        </p:txBody>
      </p:sp>
    </p:spTree>
    <p:extLst>
      <p:ext uri="{BB962C8B-B14F-4D97-AF65-F5344CB8AC3E}">
        <p14:creationId xmlns:p14="http://schemas.microsoft.com/office/powerpoint/2010/main" val="2731367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662E7-1661-8A78-3691-B8F599DAD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99C365-A1B0-BF0F-8B7B-D79FB6D6D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 Cryogenic Control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37DE55-BC57-AF97-92A2-176510369B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117600"/>
            <a:ext cx="10553700" cy="5165224"/>
          </a:xfrm>
        </p:spPr>
        <p:txBody>
          <a:bodyPr numCol="2" spcCol="274320"/>
          <a:lstStyle/>
          <a:p>
            <a:pPr>
              <a:spcBef>
                <a:spcPts val="0"/>
              </a:spcBef>
            </a:pPr>
            <a:r>
              <a:rPr lang="en-US" b="1" u="sng" dirty="0"/>
              <a:t>Issues</a:t>
            </a:r>
          </a:p>
          <a:p>
            <a:pPr>
              <a:spcBef>
                <a:spcPts val="0"/>
              </a:spcBef>
            </a:pPr>
            <a:r>
              <a:rPr lang="en-US" dirty="0"/>
              <a:t>CDS and Cryoplant PLCs use different objects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Cryoplant PLCs use standard objects and program execution style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CDS PLC developed separately and uses its own objects and style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Makes it difficult for others to understand the system well enough to support it</a:t>
            </a:r>
          </a:p>
          <a:p>
            <a:pPr>
              <a:spcBef>
                <a:spcPts val="0"/>
              </a:spcBef>
            </a:pPr>
            <a:r>
              <a:rPr lang="en-US" dirty="0"/>
              <a:t>Large amounts of integration work at the end of the LCLS-II project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PLC code developed independently as integrated controls was not scoped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Current architecture a result of this last minute un-scoped integration work, instead of thoughtful planning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Centralized control required large amounts of produced/consumed tags – Over 7,000 per PLC</a:t>
            </a:r>
          </a:p>
          <a:p>
            <a:pPr>
              <a:spcBef>
                <a:spcPts val="0"/>
              </a:spcBef>
            </a:pPr>
            <a:r>
              <a:rPr lang="en-US" b="1" u="sng" dirty="0"/>
              <a:t>Highlights</a:t>
            </a:r>
          </a:p>
          <a:p>
            <a:pPr>
              <a:spcBef>
                <a:spcPts val="0"/>
              </a:spcBef>
            </a:pPr>
            <a:r>
              <a:rPr lang="en-US" dirty="0"/>
              <a:t>All Code is based on clear documentation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Functional Analysis matches code in naming, structure, and flow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Naming conventions defined and followed</a:t>
            </a:r>
          </a:p>
          <a:p>
            <a:pPr>
              <a:spcBef>
                <a:spcPts val="0"/>
              </a:spcBef>
            </a:pPr>
            <a:r>
              <a:rPr lang="en-US" dirty="0"/>
              <a:t>Hardware architecture matches the system well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PLCs connect to logical hardware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Interface points between PLCs are clear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72D7A-5A15-9EA1-04BC-FCEB6B7A2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4AC6E-33BC-D8BD-D370-91E7D556F3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86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84405B-8E33-659F-42B6-FE03938A4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5DC317-0DA5-9407-176E-E78C5F78D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Did This Happen?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7D7B86-2F46-B4C3-AE5D-D8FB379E3FA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117600"/>
            <a:ext cx="5852160" cy="4940300"/>
          </a:xfrm>
        </p:spPr>
        <p:txBody>
          <a:bodyPr numCol="1" spcCol="274320"/>
          <a:lstStyle/>
          <a:p>
            <a:pPr>
              <a:spcBef>
                <a:spcPts val="0"/>
              </a:spcBef>
            </a:pPr>
            <a:r>
              <a:rPr lang="en-US" b="1" u="sng" dirty="0"/>
              <a:t>Development</a:t>
            </a:r>
          </a:p>
          <a:p>
            <a:pPr>
              <a:spcBef>
                <a:spcPts val="0"/>
              </a:spcBef>
            </a:pPr>
            <a:r>
              <a:rPr lang="en-US" dirty="0"/>
              <a:t>Cryoplant was developed at JLAB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Functional Analysis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Controls Hardware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Controls Software</a:t>
            </a:r>
          </a:p>
          <a:p>
            <a:pPr>
              <a:spcBef>
                <a:spcPts val="0"/>
              </a:spcBef>
            </a:pPr>
            <a:r>
              <a:rPr lang="en-US" b="1" u="sng" dirty="0"/>
              <a:t>Distribution System Controls developed at SLAC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PLC and EPICS code developed by controls department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Only basic requirements from cryogenic system provided</a:t>
            </a:r>
          </a:p>
          <a:p>
            <a:pPr>
              <a:spcBef>
                <a:spcPts val="0"/>
              </a:spcBef>
            </a:pPr>
            <a:r>
              <a:rPr lang="en-US" b="1" u="sng" dirty="0"/>
              <a:t>SLAC Cryogenic Department Organized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This division to own the cryogenic system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Includes controls engineers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Inherited only project development documentation which did not cover operational procedures, maintenance, or other things not funded by the project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Developed thorough documentation and standards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7CEF6-B382-78E3-E1D9-2D42020816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6D11C-648E-7B7D-B40D-362AA09D4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4E522353-6D70-3407-4B91-632C8AE60832}"/>
              </a:ext>
            </a:extLst>
          </p:cNvPr>
          <p:cNvSpPr txBox="1">
            <a:spLocks/>
          </p:cNvSpPr>
          <p:nvPr/>
        </p:nvSpPr>
        <p:spPr>
          <a:xfrm>
            <a:off x="6339840" y="1257300"/>
            <a:ext cx="5852160" cy="4940300"/>
          </a:xfrm>
          <a:prstGeom prst="rect">
            <a:avLst/>
          </a:prstGeom>
        </p:spPr>
        <p:txBody>
          <a:bodyPr vert="horz" lIns="0" tIns="45720" rIns="91440" bIns="45720" numCol="1" spcCol="2743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rgbClr val="B83A4B"/>
              </a:buClr>
              <a:buFontTx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466725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8636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1320800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665288" indent="-1730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B83A4B"/>
              </a:buClr>
              <a:buSzPct val="112000"/>
              <a:buFont typeface="Arial" panose="020B0604020202020204" pitchFamily="34" charset="0"/>
              <a:buChar char="•"/>
              <a:tabLst/>
              <a:defRPr sz="1400" b="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endParaRPr lang="en-US" sz="2800" b="1" dirty="0"/>
          </a:p>
          <a:p>
            <a:pPr algn="ctr">
              <a:spcBef>
                <a:spcPts val="0"/>
              </a:spcBef>
            </a:pPr>
            <a:endParaRPr lang="en-US" sz="2800" b="1" dirty="0"/>
          </a:p>
          <a:p>
            <a:pPr algn="ctr">
              <a:spcBef>
                <a:spcPts val="0"/>
              </a:spcBef>
            </a:pPr>
            <a:r>
              <a:rPr lang="en-US" sz="2800" b="1" dirty="0"/>
              <a:t>Future system owner not involved in development!</a:t>
            </a:r>
          </a:p>
          <a:p>
            <a:pPr algn="ctr">
              <a:spcBef>
                <a:spcPts val="0"/>
              </a:spcBef>
            </a:pPr>
            <a:endParaRPr lang="en-US" sz="2800" b="1" dirty="0"/>
          </a:p>
          <a:p>
            <a:pPr algn="ctr">
              <a:spcBef>
                <a:spcPts val="0"/>
              </a:spcBef>
            </a:pPr>
            <a:r>
              <a:rPr lang="en-US" sz="2800" b="1" dirty="0"/>
              <a:t>Integration not scoped because interfaces were defined!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2104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1F083-A4B3-6F13-724C-5BB22D579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D536F5-B1D3-457E-AF8F-A3D218110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Did This Happen?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8DAD37-28CC-7A3B-6DEB-2C5135EBA4F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0100" y="1117600"/>
            <a:ext cx="4686300" cy="5165224"/>
          </a:xfrm>
        </p:spPr>
        <p:txBody>
          <a:bodyPr numCol="1" spcCol="274320"/>
          <a:lstStyle/>
          <a:p>
            <a:pPr>
              <a:spcBef>
                <a:spcPts val="0"/>
              </a:spcBef>
            </a:pPr>
            <a:r>
              <a:rPr lang="en-US" b="1" u="sng" dirty="0"/>
              <a:t>Integration</a:t>
            </a:r>
            <a:endParaRPr lang="en-US" sz="1400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Cryoplant developed thorough documentation and rewrote cryoplant software to match</a:t>
            </a:r>
            <a:endParaRPr lang="en-US" sz="1400" dirty="0"/>
          </a:p>
          <a:p>
            <a:pPr marL="742950" lvl="1" indent="-285750">
              <a:spcBef>
                <a:spcPts val="0"/>
              </a:spcBef>
            </a:pPr>
            <a:r>
              <a:rPr lang="en-US" dirty="0"/>
              <a:t>Allowed them to have clear, maintainable documentation</a:t>
            </a:r>
            <a:endParaRPr lang="en-US" sz="1400" dirty="0"/>
          </a:p>
          <a:p>
            <a:pPr marL="742950" lvl="1" indent="-285750">
              <a:spcBef>
                <a:spcPts val="0"/>
              </a:spcBef>
            </a:pPr>
            <a:r>
              <a:rPr lang="en-US" dirty="0"/>
              <a:t>Included many requirements that are needed to be able to operate the system practically</a:t>
            </a:r>
            <a:endParaRPr lang="en-US" sz="1400" dirty="0"/>
          </a:p>
          <a:p>
            <a:pPr marL="742950" lvl="1" indent="-285750">
              <a:spcBef>
                <a:spcPts val="0"/>
              </a:spcBef>
            </a:pPr>
            <a:r>
              <a:rPr lang="en-US" dirty="0"/>
              <a:t>Global controls</a:t>
            </a:r>
            <a:endParaRPr lang="en-US" sz="1400" dirty="0"/>
          </a:p>
          <a:p>
            <a:pPr marL="742950" lvl="1" indent="-285750">
              <a:spcBef>
                <a:spcPts val="0"/>
              </a:spcBef>
            </a:pPr>
            <a:r>
              <a:rPr lang="en-US" dirty="0"/>
              <a:t>Automated sequences</a:t>
            </a:r>
            <a:endParaRPr lang="en-US" sz="1400" dirty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Project did not fund integration but handed off to operation</a:t>
            </a:r>
            <a:endParaRPr lang="en-US" sz="1400" dirty="0"/>
          </a:p>
          <a:p>
            <a:pPr marL="742950" lvl="1" indent="-285750">
              <a:spcBef>
                <a:spcPts val="0"/>
              </a:spcBef>
            </a:pPr>
            <a:r>
              <a:rPr lang="en-US" dirty="0"/>
              <a:t>Schedule was already stretched without this work</a:t>
            </a:r>
          </a:p>
          <a:p>
            <a:pPr marL="742950" lvl="1" indent="-285750">
              <a:spcBef>
                <a:spcPts val="0"/>
              </a:spcBef>
            </a:pPr>
            <a:r>
              <a:rPr lang="en-US" dirty="0"/>
              <a:t>We ended up rewriting the distribution code in the last 2 months of the project to match cryoplant functional analysis</a:t>
            </a:r>
            <a:endParaRPr lang="en-US" sz="1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C2478-0A5E-B63A-8B3C-95272ED50E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4490" y="6282824"/>
            <a:ext cx="5852160" cy="365125"/>
          </a:xfrm>
        </p:spPr>
        <p:txBody>
          <a:bodyPr/>
          <a:lstStyle/>
          <a:p>
            <a:r>
              <a:rPr lang="en-US" dirty="0"/>
              <a:t>LCLS-II Cryogenic Software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5E1C9-95DA-A7C4-9EA6-B38DA4BD1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2B60363-7E9F-BF4A-894A-A30319D3939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6F8D3C-478D-264F-6133-38579FF11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155" y="1574800"/>
            <a:ext cx="6471503" cy="434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94970"/>
      </p:ext>
    </p:extLst>
  </p:cSld>
  <p:clrMapOvr>
    <a:masterClrMapping/>
  </p:clrMapOvr>
</p:sld>
</file>

<file path=ppt/theme/theme1.xml><?xml version="1.0" encoding="utf-8"?>
<a:theme xmlns:a="http://schemas.openxmlformats.org/drawingml/2006/main" name="SLAC Covers/Title Slides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9DA077EA-6666-B14D-81C9-2FD28442B6D0}"/>
    </a:ext>
  </a:extLst>
</a:theme>
</file>

<file path=ppt/theme/theme2.xml><?xml version="1.0" encoding="utf-8"?>
<a:theme xmlns:a="http://schemas.openxmlformats.org/drawingml/2006/main" name="SLAC Interior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PPT_Presentation_031622" id="{4765C110-CC2B-6E45-B2B3-75F5A1911DB3}" vid="{7FBC852C-56B0-CE44-BF70-AA1CE13EFFE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 Slides</Template>
  <TotalTime>3168</TotalTime>
  <Words>727</Words>
  <Application>Microsoft Office PowerPoint</Application>
  <PresentationFormat>Widescreen</PresentationFormat>
  <Paragraphs>240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Lato Black</vt:lpstr>
      <vt:lpstr>Montserrat</vt:lpstr>
      <vt:lpstr>Lato</vt:lpstr>
      <vt:lpstr>SLAC Covers/Title Slides</vt:lpstr>
      <vt:lpstr>SLAC Interior Slides</vt:lpstr>
      <vt:lpstr>PowerPoint Presentation</vt:lpstr>
      <vt:lpstr>Overview</vt:lpstr>
      <vt:lpstr>LCLS-II Cryogenic System</vt:lpstr>
      <vt:lpstr>LCLS-II Cryogenic Control Architecture</vt:lpstr>
      <vt:lpstr>LCLS-II Cryogenic PLC Code Structure</vt:lpstr>
      <vt:lpstr>LCLS-II Cryogenic Control Architecture</vt:lpstr>
      <vt:lpstr>LCLS-II Cryogenic Control Architecture</vt:lpstr>
      <vt:lpstr>How Did This Happen?</vt:lpstr>
      <vt:lpstr>How Did This Happen?</vt:lpstr>
      <vt:lpstr>How Will We Fix This?</vt:lpstr>
      <vt:lpstr>LCLS-II Cryogenic Control Architecture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issue – please read</dc:title>
  <dc:subject/>
  <dc:creator>McCulloch, Linda U</dc:creator>
  <cp:keywords/>
  <dc:description/>
  <cp:lastModifiedBy>Wilson, Andrew</cp:lastModifiedBy>
  <cp:revision>28</cp:revision>
  <dcterms:created xsi:type="dcterms:W3CDTF">2023-05-25T23:24:36Z</dcterms:created>
  <dcterms:modified xsi:type="dcterms:W3CDTF">2025-09-20T18:58:52Z</dcterms:modified>
  <cp:category/>
</cp:coreProperties>
</file>