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15"/>
  </p:notesMasterIdLst>
  <p:sldIdLst>
    <p:sldId id="256" r:id="rId3"/>
    <p:sldId id="264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61" r:id="rId14"/>
  </p:sldIdLst>
  <p:sldSz cx="13442950" cy="7561263"/>
  <p:notesSz cx="7559675" cy="106918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5E0C3A2-D4D4-4761-BC75-C9C72731B19C}">
          <p14:sldIdLst>
            <p14:sldId id="256"/>
            <p14:sldId id="264"/>
            <p14:sldId id="270"/>
            <p14:sldId id="271"/>
            <p14:sldId id="272"/>
            <p14:sldId id="273"/>
            <p14:sldId id="274"/>
            <p14:sldId id="275"/>
            <p14:sldId id="276"/>
            <p14:sldId id="277"/>
            <p14:sldId id="278"/>
            <p14:sldId id="26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18" autoAdjust="0"/>
    <p:restoredTop sz="94703" autoAdjust="0"/>
  </p:normalViewPr>
  <p:slideViewPr>
    <p:cSldViewPr snapToGrid="0">
      <p:cViewPr varScale="1">
        <p:scale>
          <a:sx n="67" d="100"/>
          <a:sy n="67" d="100"/>
        </p:scale>
        <p:origin x="58" y="149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0BE3326-4BA1-4FAC-95A7-0E2BB0E506BC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28998C8-5447-48CB-B4CB-A41053211929}">
      <dgm:prSet phldrT="[Text]"/>
      <dgm:spPr/>
      <dgm:t>
        <a:bodyPr/>
        <a:lstStyle/>
        <a:p>
          <a:r>
            <a:rPr lang="en-US" dirty="0"/>
            <a:t>YAML source</a:t>
          </a:r>
        </a:p>
      </dgm:t>
    </dgm:pt>
    <dgm:pt modelId="{EC2F3F08-1501-439A-A971-A5B19509362D}" type="parTrans" cxnId="{F0EBEAC1-3809-4751-B89B-CCE489A774A3}">
      <dgm:prSet/>
      <dgm:spPr/>
      <dgm:t>
        <a:bodyPr/>
        <a:lstStyle/>
        <a:p>
          <a:endParaRPr lang="en-US"/>
        </a:p>
      </dgm:t>
    </dgm:pt>
    <dgm:pt modelId="{4558F0DF-6121-4962-959F-E4990B1D34CC}" type="sibTrans" cxnId="{F0EBEAC1-3809-4751-B89B-CCE489A774A3}">
      <dgm:prSet/>
      <dgm:spPr/>
      <dgm:t>
        <a:bodyPr/>
        <a:lstStyle/>
        <a:p>
          <a:endParaRPr lang="en-US"/>
        </a:p>
      </dgm:t>
    </dgm:pt>
    <dgm:pt modelId="{8A08D6F2-4E6C-4202-A446-AEC70F96146D}">
      <dgm:prSet phldrT="[Text]"/>
      <dgm:spPr/>
      <dgm:t>
        <a:bodyPr/>
        <a:lstStyle/>
        <a:p>
          <a:r>
            <a:rPr lang="en-US" dirty="0"/>
            <a:t>Hardware description</a:t>
          </a:r>
        </a:p>
      </dgm:t>
    </dgm:pt>
    <dgm:pt modelId="{2C95EC37-E5CA-4957-A43B-022E9C6A5E93}" type="parTrans" cxnId="{82D8EFBC-2CFE-4E90-B9EB-D2D944FCEFAB}">
      <dgm:prSet/>
      <dgm:spPr/>
      <dgm:t>
        <a:bodyPr/>
        <a:lstStyle/>
        <a:p>
          <a:endParaRPr lang="en-US"/>
        </a:p>
      </dgm:t>
    </dgm:pt>
    <dgm:pt modelId="{070DAC10-AE41-49D2-8582-A9A8A2C3E62E}" type="sibTrans" cxnId="{82D8EFBC-2CFE-4E90-B9EB-D2D944FCEFAB}">
      <dgm:prSet/>
      <dgm:spPr/>
      <dgm:t>
        <a:bodyPr/>
        <a:lstStyle/>
        <a:p>
          <a:endParaRPr lang="en-US"/>
        </a:p>
      </dgm:t>
    </dgm:pt>
    <dgm:pt modelId="{ECF82A73-6180-45DE-A9A6-18A76293E1AC}">
      <dgm:prSet phldrT="[Text]"/>
      <dgm:spPr/>
      <dgm:t>
        <a:bodyPr/>
        <a:lstStyle/>
        <a:p>
          <a:r>
            <a:rPr lang="en-US" dirty="0"/>
            <a:t>System components with parameters</a:t>
          </a:r>
        </a:p>
      </dgm:t>
    </dgm:pt>
    <dgm:pt modelId="{7E36BA36-8526-4513-A30B-FB27E4E83C49}" type="parTrans" cxnId="{186958A5-4CB3-42F2-9864-637A65A2EC46}">
      <dgm:prSet/>
      <dgm:spPr/>
      <dgm:t>
        <a:bodyPr/>
        <a:lstStyle/>
        <a:p>
          <a:endParaRPr lang="en-US"/>
        </a:p>
      </dgm:t>
    </dgm:pt>
    <dgm:pt modelId="{78B263A1-7833-4BC8-A466-EA1BFC3275BE}" type="sibTrans" cxnId="{186958A5-4CB3-42F2-9864-637A65A2EC46}">
      <dgm:prSet/>
      <dgm:spPr/>
      <dgm:t>
        <a:bodyPr/>
        <a:lstStyle/>
        <a:p>
          <a:endParaRPr lang="en-US"/>
        </a:p>
      </dgm:t>
    </dgm:pt>
    <dgm:pt modelId="{09602828-8109-49C3-970C-E82CB054A385}">
      <dgm:prSet phldrT="[Text]"/>
      <dgm:spPr/>
      <dgm:t>
        <a:bodyPr/>
        <a:lstStyle/>
        <a:p>
          <a:r>
            <a:rPr lang="en-US" dirty="0"/>
            <a:t>Jinja</a:t>
          </a:r>
        </a:p>
      </dgm:t>
    </dgm:pt>
    <dgm:pt modelId="{8C2CBEAC-31E5-420F-B923-4E46726CCC75}" type="parTrans" cxnId="{1D38DB80-9906-49EC-BA04-DA6D9A1B86EC}">
      <dgm:prSet/>
      <dgm:spPr/>
      <dgm:t>
        <a:bodyPr/>
        <a:lstStyle/>
        <a:p>
          <a:endParaRPr lang="en-US"/>
        </a:p>
      </dgm:t>
    </dgm:pt>
    <dgm:pt modelId="{9EDF45B4-4A65-4816-AD62-04CCFEBF1529}" type="sibTrans" cxnId="{1D38DB80-9906-49EC-BA04-DA6D9A1B86EC}">
      <dgm:prSet/>
      <dgm:spPr/>
      <dgm:t>
        <a:bodyPr/>
        <a:lstStyle/>
        <a:p>
          <a:endParaRPr lang="en-US"/>
        </a:p>
      </dgm:t>
    </dgm:pt>
    <dgm:pt modelId="{75ACB585-B4AB-47CD-BC38-074956A4F71D}">
      <dgm:prSet phldrT="[Text]"/>
      <dgm:spPr/>
      <dgm:t>
        <a:bodyPr/>
        <a:lstStyle/>
        <a:p>
          <a:r>
            <a:rPr lang="en-US" dirty="0"/>
            <a:t>State machines constructed</a:t>
          </a:r>
        </a:p>
      </dgm:t>
    </dgm:pt>
    <dgm:pt modelId="{AE1BB36A-73B7-457D-B6CB-52E28AE94681}" type="parTrans" cxnId="{5EAF6339-D308-4237-AE01-A314534F25A8}">
      <dgm:prSet/>
      <dgm:spPr/>
      <dgm:t>
        <a:bodyPr/>
        <a:lstStyle/>
        <a:p>
          <a:endParaRPr lang="en-US"/>
        </a:p>
      </dgm:t>
    </dgm:pt>
    <dgm:pt modelId="{25E52269-7E9A-4CDB-BAA3-80F1472EF1A3}" type="sibTrans" cxnId="{5EAF6339-D308-4237-AE01-A314534F25A8}">
      <dgm:prSet/>
      <dgm:spPr/>
      <dgm:t>
        <a:bodyPr/>
        <a:lstStyle/>
        <a:p>
          <a:endParaRPr lang="en-US"/>
        </a:p>
      </dgm:t>
    </dgm:pt>
    <dgm:pt modelId="{DE14C906-47FD-4AF1-A8C5-EC1B20A34675}">
      <dgm:prSet phldrT="[Text]"/>
      <dgm:spPr/>
      <dgm:t>
        <a:bodyPr/>
        <a:lstStyle/>
        <a:p>
          <a:r>
            <a:rPr lang="en-US" dirty="0"/>
            <a:t>Python processing</a:t>
          </a:r>
        </a:p>
      </dgm:t>
    </dgm:pt>
    <dgm:pt modelId="{70ACC012-E500-40C5-9905-F45D1903F016}" type="parTrans" cxnId="{B889A97C-9F35-4218-9CC6-292296FC636B}">
      <dgm:prSet/>
      <dgm:spPr/>
      <dgm:t>
        <a:bodyPr/>
        <a:lstStyle/>
        <a:p>
          <a:endParaRPr lang="en-US"/>
        </a:p>
      </dgm:t>
    </dgm:pt>
    <dgm:pt modelId="{44DF852C-4F07-4356-9B5D-98373D5EBCDA}" type="sibTrans" cxnId="{B889A97C-9F35-4218-9CC6-292296FC636B}">
      <dgm:prSet/>
      <dgm:spPr/>
      <dgm:t>
        <a:bodyPr/>
        <a:lstStyle/>
        <a:p>
          <a:endParaRPr lang="en-US"/>
        </a:p>
      </dgm:t>
    </dgm:pt>
    <dgm:pt modelId="{8965C64C-4E0D-41FC-99CF-21F29DC67366}">
      <dgm:prSet phldrT="[Text]"/>
      <dgm:spPr/>
      <dgm:t>
        <a:bodyPr/>
        <a:lstStyle/>
        <a:p>
          <a:r>
            <a:rPr lang="en-US" dirty="0"/>
            <a:t>IO configuration</a:t>
          </a:r>
        </a:p>
      </dgm:t>
    </dgm:pt>
    <dgm:pt modelId="{2AEB716E-5D4B-464A-B102-FD0B4FD21518}" type="parTrans" cxnId="{8147E6C6-E329-4C37-9824-8B6B35D02A92}">
      <dgm:prSet/>
      <dgm:spPr/>
      <dgm:t>
        <a:bodyPr/>
        <a:lstStyle/>
        <a:p>
          <a:endParaRPr lang="en-US"/>
        </a:p>
      </dgm:t>
    </dgm:pt>
    <dgm:pt modelId="{CB36DCD2-D615-4CA8-9FBF-9CE0C2628AB5}" type="sibTrans" cxnId="{8147E6C6-E329-4C37-9824-8B6B35D02A92}">
      <dgm:prSet/>
      <dgm:spPr/>
      <dgm:t>
        <a:bodyPr/>
        <a:lstStyle/>
        <a:p>
          <a:endParaRPr lang="en-US"/>
        </a:p>
      </dgm:t>
    </dgm:pt>
    <dgm:pt modelId="{337A1F7B-5165-4DF6-90C0-3C5B9231110B}">
      <dgm:prSet phldrT="[Text]"/>
      <dgm:spPr/>
      <dgm:t>
        <a:bodyPr/>
        <a:lstStyle/>
        <a:p>
          <a:r>
            <a:rPr lang="en-US" dirty="0"/>
            <a:t>Full state machine description - indices of triggers, conditions</a:t>
          </a:r>
        </a:p>
      </dgm:t>
    </dgm:pt>
    <dgm:pt modelId="{BDF9ADA2-EEAD-4452-AEBF-5B8668957AA3}" type="parTrans" cxnId="{A3AD5C01-BB16-4909-B536-A1E4929A797F}">
      <dgm:prSet/>
      <dgm:spPr/>
      <dgm:t>
        <a:bodyPr/>
        <a:lstStyle/>
        <a:p>
          <a:endParaRPr lang="en-US"/>
        </a:p>
      </dgm:t>
    </dgm:pt>
    <dgm:pt modelId="{25A13405-CE4B-49CE-9E47-183D39F1FC43}" type="sibTrans" cxnId="{A3AD5C01-BB16-4909-B536-A1E4929A797F}">
      <dgm:prSet/>
      <dgm:spPr/>
      <dgm:t>
        <a:bodyPr/>
        <a:lstStyle/>
        <a:p>
          <a:endParaRPr lang="en-US"/>
        </a:p>
      </dgm:t>
    </dgm:pt>
    <dgm:pt modelId="{F4A09F10-686E-4A0F-A66C-811F4B2C971F}">
      <dgm:prSet phldrT="[Text]"/>
      <dgm:spPr/>
      <dgm:t>
        <a:bodyPr/>
        <a:lstStyle/>
        <a:p>
          <a:r>
            <a:rPr lang="en-US" dirty="0"/>
            <a:t>More abstract system description created</a:t>
          </a:r>
        </a:p>
      </dgm:t>
    </dgm:pt>
    <dgm:pt modelId="{E1472251-C81B-46B3-815A-C3262D67CC4C}" type="parTrans" cxnId="{074E7DFE-FAD6-4FD0-A092-331015013F87}">
      <dgm:prSet/>
      <dgm:spPr/>
      <dgm:t>
        <a:bodyPr/>
        <a:lstStyle/>
        <a:p>
          <a:endParaRPr lang="en-US"/>
        </a:p>
      </dgm:t>
    </dgm:pt>
    <dgm:pt modelId="{E2EE3A9D-7548-4E8C-B1EB-5888FD1F595E}" type="sibTrans" cxnId="{074E7DFE-FAD6-4FD0-A092-331015013F87}">
      <dgm:prSet/>
      <dgm:spPr/>
      <dgm:t>
        <a:bodyPr/>
        <a:lstStyle/>
        <a:p>
          <a:endParaRPr lang="en-US"/>
        </a:p>
      </dgm:t>
    </dgm:pt>
    <dgm:pt modelId="{8F380B9D-61D3-4A36-BF2E-FE545700A1C8}">
      <dgm:prSet phldrT="[Text]"/>
      <dgm:spPr/>
      <dgm:t>
        <a:bodyPr/>
        <a:lstStyle/>
        <a:p>
          <a:r>
            <a:rPr lang="en-US" dirty="0"/>
            <a:t>Code generation</a:t>
          </a:r>
        </a:p>
      </dgm:t>
    </dgm:pt>
    <dgm:pt modelId="{BEEC480B-EFEA-4634-8783-722873254652}" type="parTrans" cxnId="{46214A56-697B-45AD-A815-5FEE79013F5D}">
      <dgm:prSet/>
      <dgm:spPr/>
      <dgm:t>
        <a:bodyPr/>
        <a:lstStyle/>
        <a:p>
          <a:endParaRPr lang="en-US"/>
        </a:p>
      </dgm:t>
    </dgm:pt>
    <dgm:pt modelId="{F0579F76-73FD-47EB-B85C-7B441144D718}" type="sibTrans" cxnId="{46214A56-697B-45AD-A815-5FEE79013F5D}">
      <dgm:prSet/>
      <dgm:spPr/>
      <dgm:t>
        <a:bodyPr/>
        <a:lstStyle/>
        <a:p>
          <a:endParaRPr lang="en-US"/>
        </a:p>
      </dgm:t>
    </dgm:pt>
    <dgm:pt modelId="{2B28621E-18B5-40B7-B3C8-91F94A7D6586}">
      <dgm:prSet phldrT="[Text]"/>
      <dgm:spPr/>
      <dgm:t>
        <a:bodyPr/>
        <a:lstStyle/>
        <a:p>
          <a:r>
            <a:rPr lang="en-US" dirty="0"/>
            <a:t>Jinja templates for ST code, Python for project creation</a:t>
          </a:r>
        </a:p>
      </dgm:t>
    </dgm:pt>
    <dgm:pt modelId="{D4274930-8A4D-4035-95D1-12ED3849110C}" type="parTrans" cxnId="{19B471D3-2FD9-43BB-81EE-72941ADAB100}">
      <dgm:prSet/>
      <dgm:spPr/>
      <dgm:t>
        <a:bodyPr/>
        <a:lstStyle/>
        <a:p>
          <a:endParaRPr lang="en-US"/>
        </a:p>
      </dgm:t>
    </dgm:pt>
    <dgm:pt modelId="{DBD09FDF-A453-49D2-8116-BF9F88F45605}" type="sibTrans" cxnId="{19B471D3-2FD9-43BB-81EE-72941ADAB100}">
      <dgm:prSet/>
      <dgm:spPr/>
      <dgm:t>
        <a:bodyPr/>
        <a:lstStyle/>
        <a:p>
          <a:endParaRPr lang="en-US"/>
        </a:p>
      </dgm:t>
    </dgm:pt>
    <dgm:pt modelId="{BBF32181-80D9-40ED-AF66-6BFD16788B42}">
      <dgm:prSet phldrT="[Text]"/>
      <dgm:spPr/>
      <dgm:t>
        <a:bodyPr/>
        <a:lstStyle/>
        <a:p>
          <a:r>
            <a:rPr lang="en-US" dirty="0"/>
            <a:t>Pilz – XMLRPC API server</a:t>
          </a:r>
        </a:p>
      </dgm:t>
    </dgm:pt>
    <dgm:pt modelId="{D6E9AD31-3268-4185-9F00-B89A70BF813D}" type="parTrans" cxnId="{C940E27D-F37A-4B7B-B9A6-E52E49D9012E}">
      <dgm:prSet/>
      <dgm:spPr/>
      <dgm:t>
        <a:bodyPr/>
        <a:lstStyle/>
        <a:p>
          <a:endParaRPr lang="en-US"/>
        </a:p>
      </dgm:t>
    </dgm:pt>
    <dgm:pt modelId="{6BA91762-9E3B-40B8-997E-94202CFC8BCE}" type="sibTrans" cxnId="{C940E27D-F37A-4B7B-B9A6-E52E49D9012E}">
      <dgm:prSet/>
      <dgm:spPr/>
      <dgm:t>
        <a:bodyPr/>
        <a:lstStyle/>
        <a:p>
          <a:endParaRPr lang="en-US"/>
        </a:p>
      </dgm:t>
    </dgm:pt>
    <dgm:pt modelId="{DA7B21C6-64D1-4786-874D-00EE5931FE1D}">
      <dgm:prSet phldrT="[Text]"/>
      <dgm:spPr/>
      <dgm:t>
        <a:bodyPr/>
        <a:lstStyle/>
        <a:p>
          <a:r>
            <a:rPr lang="en-US" dirty="0"/>
            <a:t>B&amp;R – not officially supported, but everything is XML</a:t>
          </a:r>
        </a:p>
      </dgm:t>
    </dgm:pt>
    <dgm:pt modelId="{94375A74-7681-4092-948D-94D732D29195}" type="parTrans" cxnId="{CA4CE0E4-0340-49CF-9F7E-BA58D32E6F79}">
      <dgm:prSet/>
      <dgm:spPr/>
      <dgm:t>
        <a:bodyPr/>
        <a:lstStyle/>
        <a:p>
          <a:endParaRPr lang="en-US"/>
        </a:p>
      </dgm:t>
    </dgm:pt>
    <dgm:pt modelId="{B24A8288-E57A-41F6-B425-2E17A1A8DD1F}" type="sibTrans" cxnId="{CA4CE0E4-0340-49CF-9F7E-BA58D32E6F79}">
      <dgm:prSet/>
      <dgm:spPr/>
      <dgm:t>
        <a:bodyPr/>
        <a:lstStyle/>
        <a:p>
          <a:endParaRPr lang="en-US"/>
        </a:p>
      </dgm:t>
    </dgm:pt>
    <dgm:pt modelId="{752E127F-50D5-4754-A17D-569243D68D97}">
      <dgm:prSet phldrT="[Text]"/>
      <dgm:spPr/>
      <dgm:t>
        <a:bodyPr/>
        <a:lstStyle/>
        <a:p>
          <a:r>
            <a:rPr lang="en-US" dirty="0"/>
            <a:t>Beckhoff (in development) – C# API, we will use client/server architecture</a:t>
          </a:r>
        </a:p>
      </dgm:t>
    </dgm:pt>
    <dgm:pt modelId="{34EBBD02-4571-41F6-A8FC-1B723562720C}" type="parTrans" cxnId="{66935868-086F-466F-9376-BB55D5D0E3A6}">
      <dgm:prSet/>
      <dgm:spPr/>
      <dgm:t>
        <a:bodyPr/>
        <a:lstStyle/>
        <a:p>
          <a:endParaRPr lang="en-US"/>
        </a:p>
      </dgm:t>
    </dgm:pt>
    <dgm:pt modelId="{4BD51DA5-B06D-45A4-B49D-6D69B0B89DAA}" type="sibTrans" cxnId="{66935868-086F-466F-9376-BB55D5D0E3A6}">
      <dgm:prSet/>
      <dgm:spPr/>
      <dgm:t>
        <a:bodyPr/>
        <a:lstStyle/>
        <a:p>
          <a:endParaRPr lang="en-US"/>
        </a:p>
      </dgm:t>
    </dgm:pt>
    <dgm:pt modelId="{747CD624-8086-4880-886A-CD3416F711B0}" type="pres">
      <dgm:prSet presAssocID="{70BE3326-4BA1-4FAC-95A7-0E2BB0E506BC}" presName="linearFlow" presStyleCnt="0">
        <dgm:presLayoutVars>
          <dgm:dir/>
          <dgm:animLvl val="lvl"/>
          <dgm:resizeHandles val="exact"/>
        </dgm:presLayoutVars>
      </dgm:prSet>
      <dgm:spPr/>
    </dgm:pt>
    <dgm:pt modelId="{E465AB01-AAAB-4E2D-B046-F2B3F52D5CAC}" type="pres">
      <dgm:prSet presAssocID="{D28998C8-5447-48CB-B4CB-A41053211929}" presName="composite" presStyleCnt="0"/>
      <dgm:spPr/>
    </dgm:pt>
    <dgm:pt modelId="{4E796407-D3A1-472C-BCE7-8A1C0B00DE04}" type="pres">
      <dgm:prSet presAssocID="{D28998C8-5447-48CB-B4CB-A41053211929}" presName="parentText" presStyleLbl="alignNode1" presStyleIdx="0" presStyleCnt="4">
        <dgm:presLayoutVars>
          <dgm:chMax val="1"/>
          <dgm:bulletEnabled val="1"/>
        </dgm:presLayoutVars>
      </dgm:prSet>
      <dgm:spPr/>
    </dgm:pt>
    <dgm:pt modelId="{67B00B28-B3CE-4214-BAA9-DC4E01AAB921}" type="pres">
      <dgm:prSet presAssocID="{D28998C8-5447-48CB-B4CB-A41053211929}" presName="descendantText" presStyleLbl="alignAcc1" presStyleIdx="0" presStyleCnt="4">
        <dgm:presLayoutVars>
          <dgm:bulletEnabled val="1"/>
        </dgm:presLayoutVars>
      </dgm:prSet>
      <dgm:spPr/>
    </dgm:pt>
    <dgm:pt modelId="{6B50F3F7-EBE8-4CB8-BB00-DBAC54654261}" type="pres">
      <dgm:prSet presAssocID="{4558F0DF-6121-4962-959F-E4990B1D34CC}" presName="sp" presStyleCnt="0"/>
      <dgm:spPr/>
    </dgm:pt>
    <dgm:pt modelId="{136F1C78-6806-4808-87F7-B0C1F696AB2B}" type="pres">
      <dgm:prSet presAssocID="{09602828-8109-49C3-970C-E82CB054A385}" presName="composite" presStyleCnt="0"/>
      <dgm:spPr/>
    </dgm:pt>
    <dgm:pt modelId="{AD9C71E9-BFCF-4302-ABF7-F3710532271E}" type="pres">
      <dgm:prSet presAssocID="{09602828-8109-49C3-970C-E82CB054A385}" presName="parentText" presStyleLbl="alignNode1" presStyleIdx="1" presStyleCnt="4">
        <dgm:presLayoutVars>
          <dgm:chMax val="1"/>
          <dgm:bulletEnabled val="1"/>
        </dgm:presLayoutVars>
      </dgm:prSet>
      <dgm:spPr/>
    </dgm:pt>
    <dgm:pt modelId="{03645412-1E0F-4188-B406-F9BF66BDC1AF}" type="pres">
      <dgm:prSet presAssocID="{09602828-8109-49C3-970C-E82CB054A385}" presName="descendantText" presStyleLbl="alignAcc1" presStyleIdx="1" presStyleCnt="4">
        <dgm:presLayoutVars>
          <dgm:bulletEnabled val="1"/>
        </dgm:presLayoutVars>
      </dgm:prSet>
      <dgm:spPr/>
    </dgm:pt>
    <dgm:pt modelId="{C26BF803-0186-41E5-972C-9F80E86D7B12}" type="pres">
      <dgm:prSet presAssocID="{9EDF45B4-4A65-4816-AD62-04CCFEBF1529}" presName="sp" presStyleCnt="0"/>
      <dgm:spPr/>
    </dgm:pt>
    <dgm:pt modelId="{30FCA196-7C4F-45DE-935C-10E005549FC0}" type="pres">
      <dgm:prSet presAssocID="{DE14C906-47FD-4AF1-A8C5-EC1B20A34675}" presName="composite" presStyleCnt="0"/>
      <dgm:spPr/>
    </dgm:pt>
    <dgm:pt modelId="{B44C0B43-9FB6-4BD3-A274-E0259B250331}" type="pres">
      <dgm:prSet presAssocID="{DE14C906-47FD-4AF1-A8C5-EC1B20A34675}" presName="parentText" presStyleLbl="alignNode1" presStyleIdx="2" presStyleCnt="4">
        <dgm:presLayoutVars>
          <dgm:chMax val="1"/>
          <dgm:bulletEnabled val="1"/>
        </dgm:presLayoutVars>
      </dgm:prSet>
      <dgm:spPr/>
    </dgm:pt>
    <dgm:pt modelId="{9FA9F2C2-6D3B-4ACA-86C3-75EA9016EB13}" type="pres">
      <dgm:prSet presAssocID="{DE14C906-47FD-4AF1-A8C5-EC1B20A34675}" presName="descendantText" presStyleLbl="alignAcc1" presStyleIdx="2" presStyleCnt="4">
        <dgm:presLayoutVars>
          <dgm:bulletEnabled val="1"/>
        </dgm:presLayoutVars>
      </dgm:prSet>
      <dgm:spPr/>
    </dgm:pt>
    <dgm:pt modelId="{EE1B80CA-BDEC-4829-AE5A-84469C4D182C}" type="pres">
      <dgm:prSet presAssocID="{44DF852C-4F07-4356-9B5D-98373D5EBCDA}" presName="sp" presStyleCnt="0"/>
      <dgm:spPr/>
    </dgm:pt>
    <dgm:pt modelId="{BE1FB2C4-6178-47BF-A97E-7C7AB2724D44}" type="pres">
      <dgm:prSet presAssocID="{8F380B9D-61D3-4A36-BF2E-FE545700A1C8}" presName="composite" presStyleCnt="0"/>
      <dgm:spPr/>
    </dgm:pt>
    <dgm:pt modelId="{F4D11080-AE1A-4810-940B-4E522C265BDA}" type="pres">
      <dgm:prSet presAssocID="{8F380B9D-61D3-4A36-BF2E-FE545700A1C8}" presName="parentText" presStyleLbl="alignNode1" presStyleIdx="3" presStyleCnt="4">
        <dgm:presLayoutVars>
          <dgm:chMax val="1"/>
          <dgm:bulletEnabled val="1"/>
        </dgm:presLayoutVars>
      </dgm:prSet>
      <dgm:spPr/>
    </dgm:pt>
    <dgm:pt modelId="{357550F4-83F9-48B3-A73C-9E4765C465DA}" type="pres">
      <dgm:prSet presAssocID="{8F380B9D-61D3-4A36-BF2E-FE545700A1C8}" presName="descendantText" presStyleLbl="alignAcc1" presStyleIdx="3" presStyleCnt="4">
        <dgm:presLayoutVars>
          <dgm:bulletEnabled val="1"/>
        </dgm:presLayoutVars>
      </dgm:prSet>
      <dgm:spPr/>
    </dgm:pt>
  </dgm:ptLst>
  <dgm:cxnLst>
    <dgm:cxn modelId="{A3AD5C01-BB16-4909-B536-A1E4929A797F}" srcId="{DE14C906-47FD-4AF1-A8C5-EC1B20A34675}" destId="{337A1F7B-5165-4DF6-90C0-3C5B9231110B}" srcOrd="1" destOrd="0" parTransId="{BDF9ADA2-EEAD-4452-AEBF-5B8668957AA3}" sibTransId="{25A13405-CE4B-49CE-9E47-183D39F1FC43}"/>
    <dgm:cxn modelId="{1614CD03-460B-4F98-9B6A-19216344D96C}" type="presOf" srcId="{8F380B9D-61D3-4A36-BF2E-FE545700A1C8}" destId="{F4D11080-AE1A-4810-940B-4E522C265BDA}" srcOrd="0" destOrd="0" presId="urn:microsoft.com/office/officeart/2005/8/layout/chevron2"/>
    <dgm:cxn modelId="{2E77230C-CD2E-4C28-A0B9-F2419566827A}" type="presOf" srcId="{8A08D6F2-4E6C-4202-A446-AEC70F96146D}" destId="{67B00B28-B3CE-4214-BAA9-DC4E01AAB921}" srcOrd="0" destOrd="0" presId="urn:microsoft.com/office/officeart/2005/8/layout/chevron2"/>
    <dgm:cxn modelId="{BE63D316-2689-4607-BCAA-282300B5663C}" type="presOf" srcId="{75ACB585-B4AB-47CD-BC38-074956A4F71D}" destId="{03645412-1E0F-4188-B406-F9BF66BDC1AF}" srcOrd="0" destOrd="0" presId="urn:microsoft.com/office/officeart/2005/8/layout/chevron2"/>
    <dgm:cxn modelId="{BD615723-4E42-4FDC-9110-33BC45EB4155}" type="presOf" srcId="{D28998C8-5447-48CB-B4CB-A41053211929}" destId="{4E796407-D3A1-472C-BCE7-8A1C0B00DE04}" srcOrd="0" destOrd="0" presId="urn:microsoft.com/office/officeart/2005/8/layout/chevron2"/>
    <dgm:cxn modelId="{5EAF6339-D308-4237-AE01-A314534F25A8}" srcId="{09602828-8109-49C3-970C-E82CB054A385}" destId="{75ACB585-B4AB-47CD-BC38-074956A4F71D}" srcOrd="0" destOrd="0" parTransId="{AE1BB36A-73B7-457D-B6CB-52E28AE94681}" sibTransId="{25E52269-7E9A-4CDB-BAA3-80F1472EF1A3}"/>
    <dgm:cxn modelId="{66935868-086F-466F-9376-BB55D5D0E3A6}" srcId="{8F380B9D-61D3-4A36-BF2E-FE545700A1C8}" destId="{752E127F-50D5-4754-A17D-569243D68D97}" srcOrd="3" destOrd="0" parTransId="{34EBBD02-4571-41F6-A8FC-1B723562720C}" sibTransId="{4BD51DA5-B06D-45A4-B49D-6D69B0B89DAA}"/>
    <dgm:cxn modelId="{46214A56-697B-45AD-A815-5FEE79013F5D}" srcId="{70BE3326-4BA1-4FAC-95A7-0E2BB0E506BC}" destId="{8F380B9D-61D3-4A36-BF2E-FE545700A1C8}" srcOrd="3" destOrd="0" parTransId="{BEEC480B-EFEA-4634-8783-722873254652}" sibTransId="{F0579F76-73FD-47EB-B85C-7B441144D718}"/>
    <dgm:cxn modelId="{00053277-2505-4746-BA60-97BB9F8DB71F}" type="presOf" srcId="{DE14C906-47FD-4AF1-A8C5-EC1B20A34675}" destId="{B44C0B43-9FB6-4BD3-A274-E0259B250331}" srcOrd="0" destOrd="0" presId="urn:microsoft.com/office/officeart/2005/8/layout/chevron2"/>
    <dgm:cxn modelId="{B889A97C-9F35-4218-9CC6-292296FC636B}" srcId="{70BE3326-4BA1-4FAC-95A7-0E2BB0E506BC}" destId="{DE14C906-47FD-4AF1-A8C5-EC1B20A34675}" srcOrd="2" destOrd="0" parTransId="{70ACC012-E500-40C5-9905-F45D1903F016}" sibTransId="{44DF852C-4F07-4356-9B5D-98373D5EBCDA}"/>
    <dgm:cxn modelId="{C940E27D-F37A-4B7B-B9A6-E52E49D9012E}" srcId="{8F380B9D-61D3-4A36-BF2E-FE545700A1C8}" destId="{BBF32181-80D9-40ED-AF66-6BFD16788B42}" srcOrd="1" destOrd="0" parTransId="{D6E9AD31-3268-4185-9F00-B89A70BF813D}" sibTransId="{6BA91762-9E3B-40B8-997E-94202CFC8BCE}"/>
    <dgm:cxn modelId="{1D38DB80-9906-49EC-BA04-DA6D9A1B86EC}" srcId="{70BE3326-4BA1-4FAC-95A7-0E2BB0E506BC}" destId="{09602828-8109-49C3-970C-E82CB054A385}" srcOrd="1" destOrd="0" parTransId="{8C2CBEAC-31E5-420F-B923-4E46726CCC75}" sibTransId="{9EDF45B4-4A65-4816-AD62-04CCFEBF1529}"/>
    <dgm:cxn modelId="{8054E986-80D3-4357-B8FE-73B5D46D7CD9}" type="presOf" srcId="{DA7B21C6-64D1-4786-874D-00EE5931FE1D}" destId="{357550F4-83F9-48B3-A73C-9E4765C465DA}" srcOrd="0" destOrd="2" presId="urn:microsoft.com/office/officeart/2005/8/layout/chevron2"/>
    <dgm:cxn modelId="{9C23509C-F174-4879-ADF0-75C63A5AEC78}" type="presOf" srcId="{8965C64C-4E0D-41FC-99CF-21F29DC67366}" destId="{9FA9F2C2-6D3B-4ACA-86C3-75EA9016EB13}" srcOrd="0" destOrd="0" presId="urn:microsoft.com/office/officeart/2005/8/layout/chevron2"/>
    <dgm:cxn modelId="{186958A5-4CB3-42F2-9864-637A65A2EC46}" srcId="{D28998C8-5447-48CB-B4CB-A41053211929}" destId="{ECF82A73-6180-45DE-A9A6-18A76293E1AC}" srcOrd="1" destOrd="0" parTransId="{7E36BA36-8526-4513-A30B-FB27E4E83C49}" sibTransId="{78B263A1-7833-4BC8-A466-EA1BFC3275BE}"/>
    <dgm:cxn modelId="{467ACBAE-CF37-4BCB-82E9-4C1EA5DB5D58}" type="presOf" srcId="{BBF32181-80D9-40ED-AF66-6BFD16788B42}" destId="{357550F4-83F9-48B3-A73C-9E4765C465DA}" srcOrd="0" destOrd="1" presId="urn:microsoft.com/office/officeart/2005/8/layout/chevron2"/>
    <dgm:cxn modelId="{616112B0-0373-4DD3-A8A3-5E90CF601EC9}" type="presOf" srcId="{337A1F7B-5165-4DF6-90C0-3C5B9231110B}" destId="{9FA9F2C2-6D3B-4ACA-86C3-75EA9016EB13}" srcOrd="0" destOrd="1" presId="urn:microsoft.com/office/officeart/2005/8/layout/chevron2"/>
    <dgm:cxn modelId="{102EAFB4-DE7B-4C0E-B055-CF8B547840A0}" type="presOf" srcId="{2B28621E-18B5-40B7-B3C8-91F94A7D6586}" destId="{357550F4-83F9-48B3-A73C-9E4765C465DA}" srcOrd="0" destOrd="0" presId="urn:microsoft.com/office/officeart/2005/8/layout/chevron2"/>
    <dgm:cxn modelId="{82D8EFBC-2CFE-4E90-B9EB-D2D944FCEFAB}" srcId="{D28998C8-5447-48CB-B4CB-A41053211929}" destId="{8A08D6F2-4E6C-4202-A446-AEC70F96146D}" srcOrd="0" destOrd="0" parTransId="{2C95EC37-E5CA-4957-A43B-022E9C6A5E93}" sibTransId="{070DAC10-AE41-49D2-8582-A9A8A2C3E62E}"/>
    <dgm:cxn modelId="{F0EBEAC1-3809-4751-B89B-CCE489A774A3}" srcId="{70BE3326-4BA1-4FAC-95A7-0E2BB0E506BC}" destId="{D28998C8-5447-48CB-B4CB-A41053211929}" srcOrd="0" destOrd="0" parTransId="{EC2F3F08-1501-439A-A971-A5B19509362D}" sibTransId="{4558F0DF-6121-4962-959F-E4990B1D34CC}"/>
    <dgm:cxn modelId="{8147E6C6-E329-4C37-9824-8B6B35D02A92}" srcId="{DE14C906-47FD-4AF1-A8C5-EC1B20A34675}" destId="{8965C64C-4E0D-41FC-99CF-21F29DC67366}" srcOrd="0" destOrd="0" parTransId="{2AEB716E-5D4B-464A-B102-FD0B4FD21518}" sibTransId="{CB36DCD2-D615-4CA8-9FBF-9CE0C2628AB5}"/>
    <dgm:cxn modelId="{34308AC9-D369-44A5-B464-1F4838E5EA0B}" type="presOf" srcId="{752E127F-50D5-4754-A17D-569243D68D97}" destId="{357550F4-83F9-48B3-A73C-9E4765C465DA}" srcOrd="0" destOrd="3" presId="urn:microsoft.com/office/officeart/2005/8/layout/chevron2"/>
    <dgm:cxn modelId="{19B471D3-2FD9-43BB-81EE-72941ADAB100}" srcId="{8F380B9D-61D3-4A36-BF2E-FE545700A1C8}" destId="{2B28621E-18B5-40B7-B3C8-91F94A7D6586}" srcOrd="0" destOrd="0" parTransId="{D4274930-8A4D-4035-95D1-12ED3849110C}" sibTransId="{DBD09FDF-A453-49D2-8116-BF9F88F45605}"/>
    <dgm:cxn modelId="{1710FDDC-C2A0-4B1D-B493-2961B90B3594}" type="presOf" srcId="{70BE3326-4BA1-4FAC-95A7-0E2BB0E506BC}" destId="{747CD624-8086-4880-886A-CD3416F711B0}" srcOrd="0" destOrd="0" presId="urn:microsoft.com/office/officeart/2005/8/layout/chevron2"/>
    <dgm:cxn modelId="{CA4CE0E4-0340-49CF-9F7E-BA58D32E6F79}" srcId="{8F380B9D-61D3-4A36-BF2E-FE545700A1C8}" destId="{DA7B21C6-64D1-4786-874D-00EE5931FE1D}" srcOrd="2" destOrd="0" parTransId="{94375A74-7681-4092-948D-94D732D29195}" sibTransId="{B24A8288-E57A-41F6-B425-2E17A1A8DD1F}"/>
    <dgm:cxn modelId="{3FED1BE5-4896-4B0B-A6C0-C77835648A09}" type="presOf" srcId="{09602828-8109-49C3-970C-E82CB054A385}" destId="{AD9C71E9-BFCF-4302-ABF7-F3710532271E}" srcOrd="0" destOrd="0" presId="urn:microsoft.com/office/officeart/2005/8/layout/chevron2"/>
    <dgm:cxn modelId="{95978CE5-2DD8-494D-9EDF-329C864AC043}" type="presOf" srcId="{ECF82A73-6180-45DE-A9A6-18A76293E1AC}" destId="{67B00B28-B3CE-4214-BAA9-DC4E01AAB921}" srcOrd="0" destOrd="1" presId="urn:microsoft.com/office/officeart/2005/8/layout/chevron2"/>
    <dgm:cxn modelId="{3A499FFB-7F7F-4F9E-9061-FD1DD5089199}" type="presOf" srcId="{F4A09F10-686E-4A0F-A66C-811F4B2C971F}" destId="{9FA9F2C2-6D3B-4ACA-86C3-75EA9016EB13}" srcOrd="0" destOrd="2" presId="urn:microsoft.com/office/officeart/2005/8/layout/chevron2"/>
    <dgm:cxn modelId="{074E7DFE-FAD6-4FD0-A092-331015013F87}" srcId="{DE14C906-47FD-4AF1-A8C5-EC1B20A34675}" destId="{F4A09F10-686E-4A0F-A66C-811F4B2C971F}" srcOrd="2" destOrd="0" parTransId="{E1472251-C81B-46B3-815A-C3262D67CC4C}" sibTransId="{E2EE3A9D-7548-4E8C-B1EB-5888FD1F595E}"/>
    <dgm:cxn modelId="{4E991B58-E6CC-4E94-98EF-28446DD9C37D}" type="presParOf" srcId="{747CD624-8086-4880-886A-CD3416F711B0}" destId="{E465AB01-AAAB-4E2D-B046-F2B3F52D5CAC}" srcOrd="0" destOrd="0" presId="urn:microsoft.com/office/officeart/2005/8/layout/chevron2"/>
    <dgm:cxn modelId="{9907125A-3EE7-4691-8FD9-1B3698768836}" type="presParOf" srcId="{E465AB01-AAAB-4E2D-B046-F2B3F52D5CAC}" destId="{4E796407-D3A1-472C-BCE7-8A1C0B00DE04}" srcOrd="0" destOrd="0" presId="urn:microsoft.com/office/officeart/2005/8/layout/chevron2"/>
    <dgm:cxn modelId="{44570D5B-3C3A-44E8-AC5B-859FB7784ADA}" type="presParOf" srcId="{E465AB01-AAAB-4E2D-B046-F2B3F52D5CAC}" destId="{67B00B28-B3CE-4214-BAA9-DC4E01AAB921}" srcOrd="1" destOrd="0" presId="urn:microsoft.com/office/officeart/2005/8/layout/chevron2"/>
    <dgm:cxn modelId="{9CF60938-940B-4BFF-81AB-DA452C037AAB}" type="presParOf" srcId="{747CD624-8086-4880-886A-CD3416F711B0}" destId="{6B50F3F7-EBE8-4CB8-BB00-DBAC54654261}" srcOrd="1" destOrd="0" presId="urn:microsoft.com/office/officeart/2005/8/layout/chevron2"/>
    <dgm:cxn modelId="{F2D99269-789D-4A34-B65E-C166D4C97D90}" type="presParOf" srcId="{747CD624-8086-4880-886A-CD3416F711B0}" destId="{136F1C78-6806-4808-87F7-B0C1F696AB2B}" srcOrd="2" destOrd="0" presId="urn:microsoft.com/office/officeart/2005/8/layout/chevron2"/>
    <dgm:cxn modelId="{379547AC-5B4C-47D0-9F81-A6FBE27A884D}" type="presParOf" srcId="{136F1C78-6806-4808-87F7-B0C1F696AB2B}" destId="{AD9C71E9-BFCF-4302-ABF7-F3710532271E}" srcOrd="0" destOrd="0" presId="urn:microsoft.com/office/officeart/2005/8/layout/chevron2"/>
    <dgm:cxn modelId="{D79D98E4-B461-496E-8DC0-3CE8E18A12A9}" type="presParOf" srcId="{136F1C78-6806-4808-87F7-B0C1F696AB2B}" destId="{03645412-1E0F-4188-B406-F9BF66BDC1AF}" srcOrd="1" destOrd="0" presId="urn:microsoft.com/office/officeart/2005/8/layout/chevron2"/>
    <dgm:cxn modelId="{28E219E4-801E-4471-A31A-B9BCCBAC8AB4}" type="presParOf" srcId="{747CD624-8086-4880-886A-CD3416F711B0}" destId="{C26BF803-0186-41E5-972C-9F80E86D7B12}" srcOrd="3" destOrd="0" presId="urn:microsoft.com/office/officeart/2005/8/layout/chevron2"/>
    <dgm:cxn modelId="{ED248479-4B66-4441-A34F-897C35B9DA58}" type="presParOf" srcId="{747CD624-8086-4880-886A-CD3416F711B0}" destId="{30FCA196-7C4F-45DE-935C-10E005549FC0}" srcOrd="4" destOrd="0" presId="urn:microsoft.com/office/officeart/2005/8/layout/chevron2"/>
    <dgm:cxn modelId="{6DCD2FDC-AAF4-484D-AB1E-BC105C4F1513}" type="presParOf" srcId="{30FCA196-7C4F-45DE-935C-10E005549FC0}" destId="{B44C0B43-9FB6-4BD3-A274-E0259B250331}" srcOrd="0" destOrd="0" presId="urn:microsoft.com/office/officeart/2005/8/layout/chevron2"/>
    <dgm:cxn modelId="{904E4779-516C-4456-9892-62AD1E2D7316}" type="presParOf" srcId="{30FCA196-7C4F-45DE-935C-10E005549FC0}" destId="{9FA9F2C2-6D3B-4ACA-86C3-75EA9016EB13}" srcOrd="1" destOrd="0" presId="urn:microsoft.com/office/officeart/2005/8/layout/chevron2"/>
    <dgm:cxn modelId="{43542B3F-9202-4CD7-926D-F04CD8161767}" type="presParOf" srcId="{747CD624-8086-4880-886A-CD3416F711B0}" destId="{EE1B80CA-BDEC-4829-AE5A-84469C4D182C}" srcOrd="5" destOrd="0" presId="urn:microsoft.com/office/officeart/2005/8/layout/chevron2"/>
    <dgm:cxn modelId="{82A0AC5C-D611-4B8B-841C-14C1F49DDE59}" type="presParOf" srcId="{747CD624-8086-4880-886A-CD3416F711B0}" destId="{BE1FB2C4-6178-47BF-A97E-7C7AB2724D44}" srcOrd="6" destOrd="0" presId="urn:microsoft.com/office/officeart/2005/8/layout/chevron2"/>
    <dgm:cxn modelId="{B07ECB48-E061-4BD2-8000-4C90EEB36A8D}" type="presParOf" srcId="{BE1FB2C4-6178-47BF-A97E-7C7AB2724D44}" destId="{F4D11080-AE1A-4810-940B-4E522C265BDA}" srcOrd="0" destOrd="0" presId="urn:microsoft.com/office/officeart/2005/8/layout/chevron2"/>
    <dgm:cxn modelId="{EF435F16-64B5-4296-A574-A96D69C70B58}" type="presParOf" srcId="{BE1FB2C4-6178-47BF-A97E-7C7AB2724D44}" destId="{357550F4-83F9-48B3-A73C-9E4765C465D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796407-D3A1-472C-BCE7-8A1C0B00DE04}">
      <dsp:nvSpPr>
        <dsp:cNvPr id="0" name=""/>
        <dsp:cNvSpPr/>
      </dsp:nvSpPr>
      <dsp:spPr>
        <a:xfrm rot="5400000">
          <a:off x="-222739" y="224106"/>
          <a:ext cx="1484930" cy="103945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YAML source</a:t>
          </a:r>
        </a:p>
      </dsp:txBody>
      <dsp:txXfrm rot="-5400000">
        <a:off x="1" y="521093"/>
        <a:ext cx="1039451" cy="445479"/>
      </dsp:txXfrm>
    </dsp:sp>
    <dsp:sp modelId="{67B00B28-B3CE-4214-BAA9-DC4E01AAB921}">
      <dsp:nvSpPr>
        <dsp:cNvPr id="0" name=""/>
        <dsp:cNvSpPr/>
      </dsp:nvSpPr>
      <dsp:spPr>
        <a:xfrm rot="5400000">
          <a:off x="4518106" y="-3477288"/>
          <a:ext cx="965204" cy="792251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Hardware description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System components with parameters</a:t>
          </a:r>
        </a:p>
      </dsp:txBody>
      <dsp:txXfrm rot="-5400000">
        <a:off x="1039451" y="48484"/>
        <a:ext cx="7875398" cy="870970"/>
      </dsp:txXfrm>
    </dsp:sp>
    <dsp:sp modelId="{AD9C71E9-BFCF-4302-ABF7-F3710532271E}">
      <dsp:nvSpPr>
        <dsp:cNvPr id="0" name=""/>
        <dsp:cNvSpPr/>
      </dsp:nvSpPr>
      <dsp:spPr>
        <a:xfrm rot="5400000">
          <a:off x="-222739" y="1564654"/>
          <a:ext cx="1484930" cy="103945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Jinja</a:t>
          </a:r>
        </a:p>
      </dsp:txBody>
      <dsp:txXfrm rot="-5400000">
        <a:off x="1" y="1861641"/>
        <a:ext cx="1039451" cy="445479"/>
      </dsp:txXfrm>
    </dsp:sp>
    <dsp:sp modelId="{03645412-1E0F-4188-B406-F9BF66BDC1AF}">
      <dsp:nvSpPr>
        <dsp:cNvPr id="0" name=""/>
        <dsp:cNvSpPr/>
      </dsp:nvSpPr>
      <dsp:spPr>
        <a:xfrm rot="5400000">
          <a:off x="4518106" y="-2136740"/>
          <a:ext cx="965204" cy="792251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State machines constructed</a:t>
          </a:r>
        </a:p>
      </dsp:txBody>
      <dsp:txXfrm rot="-5400000">
        <a:off x="1039451" y="1389032"/>
        <a:ext cx="7875398" cy="870970"/>
      </dsp:txXfrm>
    </dsp:sp>
    <dsp:sp modelId="{B44C0B43-9FB6-4BD3-A274-E0259B250331}">
      <dsp:nvSpPr>
        <dsp:cNvPr id="0" name=""/>
        <dsp:cNvSpPr/>
      </dsp:nvSpPr>
      <dsp:spPr>
        <a:xfrm rot="5400000">
          <a:off x="-222739" y="2905202"/>
          <a:ext cx="1484930" cy="103945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Python processing</a:t>
          </a:r>
        </a:p>
      </dsp:txBody>
      <dsp:txXfrm rot="-5400000">
        <a:off x="1" y="3202189"/>
        <a:ext cx="1039451" cy="445479"/>
      </dsp:txXfrm>
    </dsp:sp>
    <dsp:sp modelId="{9FA9F2C2-6D3B-4ACA-86C3-75EA9016EB13}">
      <dsp:nvSpPr>
        <dsp:cNvPr id="0" name=""/>
        <dsp:cNvSpPr/>
      </dsp:nvSpPr>
      <dsp:spPr>
        <a:xfrm rot="5400000">
          <a:off x="4518106" y="-796192"/>
          <a:ext cx="965204" cy="792251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IO configuration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Full state machine description - indices of triggers, conditions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More abstract system description created</a:t>
          </a:r>
        </a:p>
      </dsp:txBody>
      <dsp:txXfrm rot="-5400000">
        <a:off x="1039451" y="2729580"/>
        <a:ext cx="7875398" cy="870970"/>
      </dsp:txXfrm>
    </dsp:sp>
    <dsp:sp modelId="{F4D11080-AE1A-4810-940B-4E522C265BDA}">
      <dsp:nvSpPr>
        <dsp:cNvPr id="0" name=""/>
        <dsp:cNvSpPr/>
      </dsp:nvSpPr>
      <dsp:spPr>
        <a:xfrm rot="5400000">
          <a:off x="-222739" y="4245750"/>
          <a:ext cx="1484930" cy="103945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Code generation</a:t>
          </a:r>
        </a:p>
      </dsp:txBody>
      <dsp:txXfrm rot="-5400000">
        <a:off x="1" y="4542737"/>
        <a:ext cx="1039451" cy="445479"/>
      </dsp:txXfrm>
    </dsp:sp>
    <dsp:sp modelId="{357550F4-83F9-48B3-A73C-9E4765C465DA}">
      <dsp:nvSpPr>
        <dsp:cNvPr id="0" name=""/>
        <dsp:cNvSpPr/>
      </dsp:nvSpPr>
      <dsp:spPr>
        <a:xfrm rot="5400000">
          <a:off x="4518106" y="544355"/>
          <a:ext cx="965204" cy="792251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Jinja templates for ST code, Python for project creation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Pilz – XMLRPC API server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B&amp;R – not officially supported, but everything is XML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Beckhoff (in development) – C# API, we will use client/server architecture</a:t>
          </a:r>
        </a:p>
      </dsp:txBody>
      <dsp:txXfrm rot="-5400000">
        <a:off x="1039451" y="4070128"/>
        <a:ext cx="7875398" cy="8709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895ADA-6870-4CF9-B857-19562079D777}" type="datetimeFigureOut">
              <a:rPr lang="cs-CZ" smtClean="0"/>
              <a:t>20.09.2025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5E39FB-406A-4AC8-8F71-93DA655A7D5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89908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5E39FB-406A-4AC8-8F71-93DA655A7D5E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635547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4233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543159" y="2592000"/>
            <a:ext cx="6879561" cy="1331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543159" y="4356000"/>
            <a:ext cx="6879561" cy="17136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543159" y="4543920"/>
            <a:ext cx="6879561" cy="17136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543159" y="2592000"/>
            <a:ext cx="6879561" cy="1331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543159" y="4356000"/>
            <a:ext cx="3357175" cy="17136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4068714" y="4356000"/>
            <a:ext cx="3357175" cy="17136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4068714" y="4543920"/>
            <a:ext cx="3357175" cy="17136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543159" y="4543920"/>
            <a:ext cx="3357175" cy="17136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43159" y="2592000"/>
            <a:ext cx="6879561" cy="1331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43159" y="4356000"/>
            <a:ext cx="6879561" cy="3596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543159" y="4356000"/>
            <a:ext cx="6879561" cy="3596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stomShape 1">
            <a:extLst>
              <a:ext uri="{FF2B5EF4-FFF2-40B4-BE49-F238E27FC236}">
                <a16:creationId xmlns:a16="http://schemas.microsoft.com/office/drawing/2014/main" id="{4F8CCADB-C2B9-400C-BE75-64043AAFE18D}"/>
              </a:ext>
            </a:extLst>
          </p:cNvPr>
          <p:cNvSpPr/>
          <p:nvPr userDrawn="1"/>
        </p:nvSpPr>
        <p:spPr>
          <a:xfrm>
            <a:off x="4282386" y="7041600"/>
            <a:ext cx="406917" cy="35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en-US" sz="1000" b="0" strike="noStrike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+mn-lt"/>
              </a:rPr>
              <a:t>Date:</a:t>
            </a:r>
          </a:p>
        </p:txBody>
      </p:sp>
      <p:sp>
        <p:nvSpPr>
          <p:cNvPr id="11" name="CustomShape 2">
            <a:extLst>
              <a:ext uri="{FF2B5EF4-FFF2-40B4-BE49-F238E27FC236}">
                <a16:creationId xmlns:a16="http://schemas.microsoft.com/office/drawing/2014/main" id="{D8CD368C-CB04-4F3E-92DB-C5B5521189CA}"/>
              </a:ext>
            </a:extLst>
          </p:cNvPr>
          <p:cNvSpPr/>
          <p:nvPr userDrawn="1"/>
        </p:nvSpPr>
        <p:spPr>
          <a:xfrm>
            <a:off x="5930607" y="7041600"/>
            <a:ext cx="452180" cy="35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en-US" sz="1000" b="0" strike="noStrike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+mn-lt"/>
              </a:rPr>
              <a:t>Page:</a:t>
            </a:r>
          </a:p>
        </p:txBody>
      </p:sp>
      <p:sp>
        <p:nvSpPr>
          <p:cNvPr id="13" name="PlaceHolder 5">
            <a:extLst>
              <a:ext uri="{FF2B5EF4-FFF2-40B4-BE49-F238E27FC236}">
                <a16:creationId xmlns:a16="http://schemas.microsoft.com/office/drawing/2014/main" id="{CB516221-EE04-4EE9-8CBE-656F7DB68020}"/>
              </a:ext>
            </a:extLst>
          </p:cNvPr>
          <p:cNvSpPr>
            <a:spLocks noGrp="1"/>
          </p:cNvSpPr>
          <p:nvPr>
            <p:ph type="ftr"/>
          </p:nvPr>
        </p:nvSpPr>
        <p:spPr>
          <a:xfrm>
            <a:off x="536097" y="7041600"/>
            <a:ext cx="3575344" cy="359640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1000">
                <a:solidFill>
                  <a:schemeClr val="tx2"/>
                </a:solidFill>
                <a:latin typeface="+mn-lt"/>
                <a:ea typeface="Calibri" panose="020B0604030504040204" pitchFamily="34" charset="0"/>
              </a:defRPr>
            </a:lvl1pPr>
          </a:lstStyle>
          <a:p>
            <a:endParaRPr lang="en-US" spc="-1" dirty="0"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4" name="PlaceHolder 6">
            <a:extLst>
              <a:ext uri="{FF2B5EF4-FFF2-40B4-BE49-F238E27FC236}">
                <a16:creationId xmlns:a16="http://schemas.microsoft.com/office/drawing/2014/main" id="{7E8A153D-E626-459D-BC50-7AB40A9013D3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xfrm>
            <a:off x="4689755" y="7041600"/>
            <a:ext cx="995339" cy="359640"/>
          </a:xfrm>
          <a:prstGeom prst="rect">
            <a:avLst/>
          </a:prstGeom>
        </p:spPr>
        <p:txBody>
          <a:bodyPr lIns="36000" tIns="0" rIns="0" bIns="0" anchor="ctr"/>
          <a:lstStyle>
            <a:lvl1pPr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fld id="{A7F00BF2-0AFD-497E-9140-F3E81060F52E}" type="datetime1">
              <a:rPr lang="cs-CZ" spc="-1" smtClean="0">
                <a:uFill>
                  <a:solidFill>
                    <a:srgbClr val="FFFFFF"/>
                  </a:solidFill>
                </a:uFill>
              </a:rPr>
              <a:t>20.09.2025</a:t>
            </a:fld>
            <a:endParaRPr lang="en-US" spc="-1" dirty="0"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5" name="PlaceHolder 7">
            <a:extLst>
              <a:ext uri="{FF2B5EF4-FFF2-40B4-BE49-F238E27FC236}">
                <a16:creationId xmlns:a16="http://schemas.microsoft.com/office/drawing/2014/main" id="{52114C3E-6ACF-4492-8B3D-A643FF2809E3}"/>
              </a:ext>
            </a:extLst>
          </p:cNvPr>
          <p:cNvSpPr>
            <a:spLocks noGrp="1"/>
          </p:cNvSpPr>
          <p:nvPr>
            <p:ph type="sldNum" idx="11"/>
          </p:nvPr>
        </p:nvSpPr>
        <p:spPr>
          <a:xfrm>
            <a:off x="6403409" y="7041600"/>
            <a:ext cx="452180" cy="359640"/>
          </a:xfrm>
          <a:prstGeom prst="rect">
            <a:avLst/>
          </a:prstGeom>
        </p:spPr>
        <p:txBody>
          <a:bodyPr lIns="36000" tIns="0" rIns="0" bIns="0" anchor="ctr"/>
          <a:lstStyle>
            <a:lvl1pPr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fld id="{F5AD6361-5E2D-42E9-A29D-CCE202173234}" type="slidenum">
              <a:rPr lang="en-US" spc="-1" smtClean="0">
                <a:uFill>
                  <a:solidFill>
                    <a:srgbClr val="FFFFFF"/>
                  </a:solidFill>
                </a:uFill>
              </a:rPr>
              <a:pPr/>
              <a:t>‹#›</a:t>
            </a:fld>
            <a:endParaRPr lang="en-US" spc="-1" dirty="0">
              <a:uFill>
                <a:solidFill>
                  <a:srgbClr val="FFFFFF"/>
                </a:solidFill>
              </a:u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43159" y="2592000"/>
            <a:ext cx="6879561" cy="1331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cs-CZ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subTitle"/>
          </p:nvPr>
        </p:nvSpPr>
        <p:spPr>
          <a:xfrm>
            <a:off x="543159" y="4307760"/>
            <a:ext cx="6879561" cy="456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" name="CustomShape 1">
            <a:extLst>
              <a:ext uri="{FF2B5EF4-FFF2-40B4-BE49-F238E27FC236}">
                <a16:creationId xmlns:a16="http://schemas.microsoft.com/office/drawing/2014/main" id="{716EAD01-2396-4897-9C98-AF89BE8D3C15}"/>
              </a:ext>
            </a:extLst>
          </p:cNvPr>
          <p:cNvSpPr/>
          <p:nvPr userDrawn="1"/>
        </p:nvSpPr>
        <p:spPr>
          <a:xfrm>
            <a:off x="4282386" y="7041600"/>
            <a:ext cx="406917" cy="35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en-US" sz="1000" b="0" strike="noStrike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+mn-lt"/>
              </a:rPr>
              <a:t>Date:</a:t>
            </a:r>
          </a:p>
        </p:txBody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7994A883-80B2-4E18-97D6-F7487987F887}"/>
              </a:ext>
            </a:extLst>
          </p:cNvPr>
          <p:cNvSpPr/>
          <p:nvPr userDrawn="1"/>
        </p:nvSpPr>
        <p:spPr>
          <a:xfrm>
            <a:off x="5930607" y="7041600"/>
            <a:ext cx="452180" cy="35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en-US" sz="1000" b="0" strike="noStrike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+mn-lt"/>
              </a:rPr>
              <a:t>Page:</a:t>
            </a:r>
          </a:p>
        </p:txBody>
      </p:sp>
      <p:sp>
        <p:nvSpPr>
          <p:cNvPr id="8" name="PlaceHolder 5">
            <a:extLst>
              <a:ext uri="{FF2B5EF4-FFF2-40B4-BE49-F238E27FC236}">
                <a16:creationId xmlns:a16="http://schemas.microsoft.com/office/drawing/2014/main" id="{BABB78A7-EF66-442E-BBDD-751DC4261AF0}"/>
              </a:ext>
            </a:extLst>
          </p:cNvPr>
          <p:cNvSpPr>
            <a:spLocks noGrp="1"/>
          </p:cNvSpPr>
          <p:nvPr>
            <p:ph type="ftr" idx="10"/>
          </p:nvPr>
        </p:nvSpPr>
        <p:spPr>
          <a:xfrm>
            <a:off x="536097" y="7041600"/>
            <a:ext cx="3575344" cy="359640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1000">
                <a:solidFill>
                  <a:schemeClr val="tx2"/>
                </a:solidFill>
                <a:latin typeface="+mn-lt"/>
                <a:ea typeface="Calibri" panose="020B0604030504040204" pitchFamily="34" charset="0"/>
              </a:defRPr>
            </a:lvl1pPr>
          </a:lstStyle>
          <a:p>
            <a:endParaRPr lang="en-US" spc="-1" dirty="0"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9" name="PlaceHolder 6">
            <a:extLst>
              <a:ext uri="{FF2B5EF4-FFF2-40B4-BE49-F238E27FC236}">
                <a16:creationId xmlns:a16="http://schemas.microsoft.com/office/drawing/2014/main" id="{94B997A5-8B7D-45BA-BE4B-A92CA8EA17A4}"/>
              </a:ext>
            </a:extLst>
          </p:cNvPr>
          <p:cNvSpPr>
            <a:spLocks noGrp="1"/>
          </p:cNvSpPr>
          <p:nvPr>
            <p:ph type="dt" idx="11"/>
          </p:nvPr>
        </p:nvSpPr>
        <p:spPr>
          <a:xfrm>
            <a:off x="4689755" y="7041600"/>
            <a:ext cx="995339" cy="359640"/>
          </a:xfrm>
          <a:prstGeom prst="rect">
            <a:avLst/>
          </a:prstGeom>
        </p:spPr>
        <p:txBody>
          <a:bodyPr lIns="36000" tIns="0" rIns="0" bIns="0" anchor="ctr"/>
          <a:lstStyle>
            <a:lvl1pPr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fld id="{723B0AD6-B269-43BD-BE64-68859E4282A9}" type="datetime1">
              <a:rPr lang="cs-CZ" spc="-1" smtClean="0">
                <a:uFill>
                  <a:solidFill>
                    <a:srgbClr val="FFFFFF"/>
                  </a:solidFill>
                </a:uFill>
              </a:rPr>
              <a:t>20.09.2025</a:t>
            </a:fld>
            <a:endParaRPr lang="en-US" spc="-1" dirty="0"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0" name="PlaceHolder 7">
            <a:extLst>
              <a:ext uri="{FF2B5EF4-FFF2-40B4-BE49-F238E27FC236}">
                <a16:creationId xmlns:a16="http://schemas.microsoft.com/office/drawing/2014/main" id="{A0B41B56-6364-44D3-98D4-4F1BC8EC954C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6403409" y="7041600"/>
            <a:ext cx="452180" cy="359640"/>
          </a:xfrm>
          <a:prstGeom prst="rect">
            <a:avLst/>
          </a:prstGeom>
        </p:spPr>
        <p:txBody>
          <a:bodyPr lIns="36000" tIns="0" rIns="0" bIns="0" anchor="ctr"/>
          <a:lstStyle>
            <a:lvl1pPr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fld id="{F5AD6361-5E2D-42E9-A29D-CCE202173234}" type="slidenum">
              <a:rPr lang="en-US" spc="-1" smtClean="0">
                <a:uFill>
                  <a:solidFill>
                    <a:srgbClr val="FFFFFF"/>
                  </a:solidFill>
                </a:uFill>
              </a:rPr>
              <a:pPr/>
              <a:t>‹#›</a:t>
            </a:fld>
            <a:endParaRPr lang="en-US" spc="-1" dirty="0">
              <a:uFill>
                <a:solidFill>
                  <a:srgbClr val="FFFFFF"/>
                </a:solidFill>
              </a:u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543159" y="2592000"/>
            <a:ext cx="6879561" cy="1331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543159" y="4356000"/>
            <a:ext cx="6879561" cy="3596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" name="CustomShape 1">
            <a:extLst>
              <a:ext uri="{FF2B5EF4-FFF2-40B4-BE49-F238E27FC236}">
                <a16:creationId xmlns:a16="http://schemas.microsoft.com/office/drawing/2014/main" id="{06D2F083-8B88-48D4-81BB-CA7EF9D3D22F}"/>
              </a:ext>
            </a:extLst>
          </p:cNvPr>
          <p:cNvSpPr/>
          <p:nvPr userDrawn="1"/>
        </p:nvSpPr>
        <p:spPr>
          <a:xfrm>
            <a:off x="4282386" y="7041600"/>
            <a:ext cx="406917" cy="35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en-US" sz="1000" b="0" strike="noStrike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+mn-lt"/>
              </a:rPr>
              <a:t>Date:</a:t>
            </a:r>
          </a:p>
        </p:txBody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04E90448-CA51-4DC9-B3F5-5D6CB46426D6}"/>
              </a:ext>
            </a:extLst>
          </p:cNvPr>
          <p:cNvSpPr/>
          <p:nvPr userDrawn="1"/>
        </p:nvSpPr>
        <p:spPr>
          <a:xfrm>
            <a:off x="5930607" y="7041600"/>
            <a:ext cx="452180" cy="35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en-US" sz="1000" b="0" strike="noStrike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+mn-lt"/>
              </a:rPr>
              <a:t>Page:</a:t>
            </a:r>
          </a:p>
        </p:txBody>
      </p:sp>
      <p:sp>
        <p:nvSpPr>
          <p:cNvPr id="8" name="PlaceHolder 5">
            <a:extLst>
              <a:ext uri="{FF2B5EF4-FFF2-40B4-BE49-F238E27FC236}">
                <a16:creationId xmlns:a16="http://schemas.microsoft.com/office/drawing/2014/main" id="{CAA7FA57-674E-4E55-94CE-CA1FCBC48D9F}"/>
              </a:ext>
            </a:extLst>
          </p:cNvPr>
          <p:cNvSpPr>
            <a:spLocks noGrp="1"/>
          </p:cNvSpPr>
          <p:nvPr>
            <p:ph type="ftr" idx="10"/>
          </p:nvPr>
        </p:nvSpPr>
        <p:spPr>
          <a:xfrm>
            <a:off x="536097" y="7041600"/>
            <a:ext cx="3575344" cy="359640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1000">
                <a:solidFill>
                  <a:schemeClr val="tx2"/>
                </a:solidFill>
                <a:latin typeface="+mn-lt"/>
                <a:ea typeface="Calibri" panose="020B0604030504040204" pitchFamily="34" charset="0"/>
              </a:defRPr>
            </a:lvl1pPr>
          </a:lstStyle>
          <a:p>
            <a:endParaRPr lang="en-US" spc="-1" dirty="0"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9" name="PlaceHolder 6">
            <a:extLst>
              <a:ext uri="{FF2B5EF4-FFF2-40B4-BE49-F238E27FC236}">
                <a16:creationId xmlns:a16="http://schemas.microsoft.com/office/drawing/2014/main" id="{EBE4AA1D-2752-4DDC-ADAE-2FF16900EFDA}"/>
              </a:ext>
            </a:extLst>
          </p:cNvPr>
          <p:cNvSpPr>
            <a:spLocks noGrp="1"/>
          </p:cNvSpPr>
          <p:nvPr>
            <p:ph type="dt" idx="11"/>
          </p:nvPr>
        </p:nvSpPr>
        <p:spPr>
          <a:xfrm>
            <a:off x="4689755" y="7041600"/>
            <a:ext cx="995339" cy="359640"/>
          </a:xfrm>
          <a:prstGeom prst="rect">
            <a:avLst/>
          </a:prstGeom>
        </p:spPr>
        <p:txBody>
          <a:bodyPr lIns="36000" tIns="0" rIns="0" bIns="0" anchor="ctr"/>
          <a:lstStyle>
            <a:lvl1pPr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fld id="{6365401F-9484-4455-B87B-9C93EF4BFAA1}" type="datetime1">
              <a:rPr lang="cs-CZ" spc="-1" smtClean="0">
                <a:uFill>
                  <a:solidFill>
                    <a:srgbClr val="FFFFFF"/>
                  </a:solidFill>
                </a:uFill>
              </a:rPr>
              <a:t>20.09.2025</a:t>
            </a:fld>
            <a:endParaRPr lang="en-US" spc="-1" dirty="0"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0" name="PlaceHolder 7">
            <a:extLst>
              <a:ext uri="{FF2B5EF4-FFF2-40B4-BE49-F238E27FC236}">
                <a16:creationId xmlns:a16="http://schemas.microsoft.com/office/drawing/2014/main" id="{4DCEDCEC-2AB7-453F-B225-582CB680C1AD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6403409" y="7041600"/>
            <a:ext cx="452180" cy="359640"/>
          </a:xfrm>
          <a:prstGeom prst="rect">
            <a:avLst/>
          </a:prstGeom>
        </p:spPr>
        <p:txBody>
          <a:bodyPr lIns="36000" tIns="0" rIns="0" bIns="0" anchor="ctr"/>
          <a:lstStyle>
            <a:lvl1pPr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fld id="{F5AD6361-5E2D-42E9-A29D-CCE202173234}" type="slidenum">
              <a:rPr lang="en-US" spc="-1" smtClean="0">
                <a:uFill>
                  <a:solidFill>
                    <a:srgbClr val="FFFFFF"/>
                  </a:solidFill>
                </a:uFill>
              </a:rPr>
              <a:pPr/>
              <a:t>‹#›</a:t>
            </a:fld>
            <a:endParaRPr lang="en-US" spc="-1" dirty="0">
              <a:uFill>
                <a:solidFill>
                  <a:srgbClr val="FFFFFF"/>
                </a:solidFill>
              </a:u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43159" y="2592000"/>
            <a:ext cx="6879561" cy="1331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43159" y="4356000"/>
            <a:ext cx="3357175" cy="3596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068714" y="4356000"/>
            <a:ext cx="3357175" cy="3596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3" name="CustomShape 1">
            <a:extLst>
              <a:ext uri="{FF2B5EF4-FFF2-40B4-BE49-F238E27FC236}">
                <a16:creationId xmlns:a16="http://schemas.microsoft.com/office/drawing/2014/main" id="{2110E637-2E4B-4F22-95F7-6A204158FB79}"/>
              </a:ext>
            </a:extLst>
          </p:cNvPr>
          <p:cNvSpPr/>
          <p:nvPr userDrawn="1"/>
        </p:nvSpPr>
        <p:spPr>
          <a:xfrm>
            <a:off x="4282386" y="7041600"/>
            <a:ext cx="406917" cy="35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en-US" sz="1000" b="0" strike="noStrike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+mn-lt"/>
              </a:rPr>
              <a:t>Date:</a:t>
            </a:r>
          </a:p>
        </p:txBody>
      </p:sp>
      <p:sp>
        <p:nvSpPr>
          <p:cNvPr id="14" name="CustomShape 2">
            <a:extLst>
              <a:ext uri="{FF2B5EF4-FFF2-40B4-BE49-F238E27FC236}">
                <a16:creationId xmlns:a16="http://schemas.microsoft.com/office/drawing/2014/main" id="{14494467-F5F9-4E26-AD0C-61B70C370956}"/>
              </a:ext>
            </a:extLst>
          </p:cNvPr>
          <p:cNvSpPr/>
          <p:nvPr userDrawn="1"/>
        </p:nvSpPr>
        <p:spPr>
          <a:xfrm>
            <a:off x="5930607" y="7041600"/>
            <a:ext cx="452180" cy="35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en-US" sz="1000" b="0" strike="noStrike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+mn-lt"/>
              </a:rPr>
              <a:t>Page:</a:t>
            </a:r>
          </a:p>
        </p:txBody>
      </p:sp>
      <p:sp>
        <p:nvSpPr>
          <p:cNvPr id="16" name="PlaceHolder 5">
            <a:extLst>
              <a:ext uri="{FF2B5EF4-FFF2-40B4-BE49-F238E27FC236}">
                <a16:creationId xmlns:a16="http://schemas.microsoft.com/office/drawing/2014/main" id="{489E1B98-CD04-4C58-8F22-0B728D13CAA6}"/>
              </a:ext>
            </a:extLst>
          </p:cNvPr>
          <p:cNvSpPr>
            <a:spLocks noGrp="1"/>
          </p:cNvSpPr>
          <p:nvPr>
            <p:ph type="ftr" idx="10"/>
          </p:nvPr>
        </p:nvSpPr>
        <p:spPr>
          <a:xfrm>
            <a:off x="536097" y="7041600"/>
            <a:ext cx="3575344" cy="359640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1000">
                <a:solidFill>
                  <a:schemeClr val="tx2"/>
                </a:solidFill>
                <a:latin typeface="+mn-lt"/>
                <a:ea typeface="Calibri" panose="020B0604030504040204" pitchFamily="34" charset="0"/>
              </a:defRPr>
            </a:lvl1pPr>
          </a:lstStyle>
          <a:p>
            <a:endParaRPr lang="en-US" spc="-1" dirty="0"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7" name="PlaceHolder 6">
            <a:extLst>
              <a:ext uri="{FF2B5EF4-FFF2-40B4-BE49-F238E27FC236}">
                <a16:creationId xmlns:a16="http://schemas.microsoft.com/office/drawing/2014/main" id="{400BF76A-5F52-4540-96F9-BC2B387EDDA9}"/>
              </a:ext>
            </a:extLst>
          </p:cNvPr>
          <p:cNvSpPr>
            <a:spLocks noGrp="1"/>
          </p:cNvSpPr>
          <p:nvPr>
            <p:ph type="dt" idx="11"/>
          </p:nvPr>
        </p:nvSpPr>
        <p:spPr>
          <a:xfrm>
            <a:off x="4689755" y="7041600"/>
            <a:ext cx="995339" cy="359640"/>
          </a:xfrm>
          <a:prstGeom prst="rect">
            <a:avLst/>
          </a:prstGeom>
        </p:spPr>
        <p:txBody>
          <a:bodyPr lIns="36000" tIns="0" rIns="0" bIns="0" anchor="ctr"/>
          <a:lstStyle>
            <a:lvl1pPr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fld id="{A5ADE426-AF69-4505-91A9-37E6A42CA237}" type="datetime1">
              <a:rPr lang="cs-CZ" spc="-1" smtClean="0">
                <a:uFill>
                  <a:solidFill>
                    <a:srgbClr val="FFFFFF"/>
                  </a:solidFill>
                </a:uFill>
              </a:rPr>
              <a:t>20.09.2025</a:t>
            </a:fld>
            <a:endParaRPr lang="en-US" spc="-1" dirty="0"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8" name="PlaceHolder 7">
            <a:extLst>
              <a:ext uri="{FF2B5EF4-FFF2-40B4-BE49-F238E27FC236}">
                <a16:creationId xmlns:a16="http://schemas.microsoft.com/office/drawing/2014/main" id="{0ED2D389-A47F-46AB-B073-D5D565E77DF3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6403409" y="7041600"/>
            <a:ext cx="452180" cy="359640"/>
          </a:xfrm>
          <a:prstGeom prst="rect">
            <a:avLst/>
          </a:prstGeom>
        </p:spPr>
        <p:txBody>
          <a:bodyPr lIns="36000" tIns="0" rIns="0" bIns="0" anchor="ctr"/>
          <a:lstStyle>
            <a:lvl1pPr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fld id="{F5AD6361-5E2D-42E9-A29D-CCE202173234}" type="slidenum">
              <a:rPr lang="en-US" spc="-1" smtClean="0">
                <a:uFill>
                  <a:solidFill>
                    <a:srgbClr val="FFFFFF"/>
                  </a:solidFill>
                </a:uFill>
              </a:rPr>
              <a:pPr/>
              <a:t>‹#›</a:t>
            </a:fld>
            <a:endParaRPr lang="en-US" spc="-1" dirty="0">
              <a:uFill>
                <a:solidFill>
                  <a:srgbClr val="FFFFFF"/>
                </a:solidFill>
              </a:u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43159" y="2592000"/>
            <a:ext cx="6879561" cy="1331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" name="CustomShape 1">
            <a:extLst>
              <a:ext uri="{FF2B5EF4-FFF2-40B4-BE49-F238E27FC236}">
                <a16:creationId xmlns:a16="http://schemas.microsoft.com/office/drawing/2014/main" id="{EDA7A1B9-30D2-4DC5-AF96-DE5CB2F5EB45}"/>
              </a:ext>
            </a:extLst>
          </p:cNvPr>
          <p:cNvSpPr/>
          <p:nvPr userDrawn="1"/>
        </p:nvSpPr>
        <p:spPr>
          <a:xfrm>
            <a:off x="4282386" y="7041600"/>
            <a:ext cx="406917" cy="35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en-US" sz="1000" b="0" strike="noStrike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+mn-lt"/>
              </a:rPr>
              <a:t>Date:</a:t>
            </a:r>
          </a:p>
        </p:txBody>
      </p:sp>
      <p:sp>
        <p:nvSpPr>
          <p:cNvPr id="12" name="CustomShape 2">
            <a:extLst>
              <a:ext uri="{FF2B5EF4-FFF2-40B4-BE49-F238E27FC236}">
                <a16:creationId xmlns:a16="http://schemas.microsoft.com/office/drawing/2014/main" id="{4C91DD03-EE9A-40D2-9E81-20FCCB438A50}"/>
              </a:ext>
            </a:extLst>
          </p:cNvPr>
          <p:cNvSpPr/>
          <p:nvPr userDrawn="1"/>
        </p:nvSpPr>
        <p:spPr>
          <a:xfrm>
            <a:off x="5930607" y="7041600"/>
            <a:ext cx="452180" cy="35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en-US" sz="1000" b="0" strike="noStrike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+mn-lt"/>
              </a:rPr>
              <a:t>Page:</a:t>
            </a:r>
          </a:p>
        </p:txBody>
      </p:sp>
      <p:sp>
        <p:nvSpPr>
          <p:cNvPr id="14" name="PlaceHolder 5">
            <a:extLst>
              <a:ext uri="{FF2B5EF4-FFF2-40B4-BE49-F238E27FC236}">
                <a16:creationId xmlns:a16="http://schemas.microsoft.com/office/drawing/2014/main" id="{62E76577-49C9-4C2C-821A-F43621067C41}"/>
              </a:ext>
            </a:extLst>
          </p:cNvPr>
          <p:cNvSpPr>
            <a:spLocks noGrp="1"/>
          </p:cNvSpPr>
          <p:nvPr>
            <p:ph type="ftr" idx="10"/>
          </p:nvPr>
        </p:nvSpPr>
        <p:spPr>
          <a:xfrm>
            <a:off x="536097" y="7041600"/>
            <a:ext cx="3575344" cy="359640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1000">
                <a:solidFill>
                  <a:schemeClr val="tx2"/>
                </a:solidFill>
                <a:latin typeface="+mn-lt"/>
                <a:ea typeface="Calibri" panose="020B0604030504040204" pitchFamily="34" charset="0"/>
              </a:defRPr>
            </a:lvl1pPr>
          </a:lstStyle>
          <a:p>
            <a:endParaRPr lang="en-US" spc="-1" dirty="0"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5" name="PlaceHolder 6">
            <a:extLst>
              <a:ext uri="{FF2B5EF4-FFF2-40B4-BE49-F238E27FC236}">
                <a16:creationId xmlns:a16="http://schemas.microsoft.com/office/drawing/2014/main" id="{AC190C0A-2ED0-4B99-BCC0-3DA43A02B59B}"/>
              </a:ext>
            </a:extLst>
          </p:cNvPr>
          <p:cNvSpPr>
            <a:spLocks noGrp="1"/>
          </p:cNvSpPr>
          <p:nvPr>
            <p:ph type="dt" idx="11"/>
          </p:nvPr>
        </p:nvSpPr>
        <p:spPr>
          <a:xfrm>
            <a:off x="4689755" y="7041600"/>
            <a:ext cx="995339" cy="359640"/>
          </a:xfrm>
          <a:prstGeom prst="rect">
            <a:avLst/>
          </a:prstGeom>
        </p:spPr>
        <p:txBody>
          <a:bodyPr lIns="36000" tIns="0" rIns="0" bIns="0" anchor="ctr"/>
          <a:lstStyle>
            <a:lvl1pPr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fld id="{F3D37189-470F-4556-9D37-6D0A92B10F66}" type="datetime1">
              <a:rPr lang="cs-CZ" spc="-1" smtClean="0">
                <a:uFill>
                  <a:solidFill>
                    <a:srgbClr val="FFFFFF"/>
                  </a:solidFill>
                </a:uFill>
              </a:rPr>
              <a:t>20.09.2025</a:t>
            </a:fld>
            <a:endParaRPr lang="en-US" spc="-1" dirty="0"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6" name="PlaceHolder 7">
            <a:extLst>
              <a:ext uri="{FF2B5EF4-FFF2-40B4-BE49-F238E27FC236}">
                <a16:creationId xmlns:a16="http://schemas.microsoft.com/office/drawing/2014/main" id="{D91BEE4D-C596-4612-9AF9-ED41243C9574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6403409" y="7041600"/>
            <a:ext cx="452180" cy="359640"/>
          </a:xfrm>
          <a:prstGeom prst="rect">
            <a:avLst/>
          </a:prstGeom>
        </p:spPr>
        <p:txBody>
          <a:bodyPr lIns="36000" tIns="0" rIns="0" bIns="0" anchor="ctr"/>
          <a:lstStyle>
            <a:lvl1pPr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fld id="{F5AD6361-5E2D-42E9-A29D-CCE202173234}" type="slidenum">
              <a:rPr lang="en-US" spc="-1" smtClean="0">
                <a:uFill>
                  <a:solidFill>
                    <a:srgbClr val="FFFFFF"/>
                  </a:solidFill>
                </a:uFill>
              </a:rPr>
              <a:pPr/>
              <a:t>‹#›</a:t>
            </a:fld>
            <a:endParaRPr lang="en-US" spc="-1" dirty="0">
              <a:uFill>
                <a:solidFill>
                  <a:srgbClr val="FFFFFF"/>
                </a:solidFill>
              </a:u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subTitle"/>
          </p:nvPr>
        </p:nvSpPr>
        <p:spPr>
          <a:xfrm>
            <a:off x="543159" y="2592000"/>
            <a:ext cx="6879561" cy="61740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" name="CustomShape 1">
            <a:extLst>
              <a:ext uri="{FF2B5EF4-FFF2-40B4-BE49-F238E27FC236}">
                <a16:creationId xmlns:a16="http://schemas.microsoft.com/office/drawing/2014/main" id="{F9F311A0-EB40-4012-A76C-E4EF992E30FD}"/>
              </a:ext>
            </a:extLst>
          </p:cNvPr>
          <p:cNvSpPr/>
          <p:nvPr userDrawn="1"/>
        </p:nvSpPr>
        <p:spPr>
          <a:xfrm>
            <a:off x="4282386" y="7041600"/>
            <a:ext cx="406917" cy="35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en-US" sz="1000" b="0" strike="noStrike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+mn-lt"/>
              </a:rPr>
              <a:t>Date:</a:t>
            </a:r>
          </a:p>
        </p:txBody>
      </p:sp>
      <p:sp>
        <p:nvSpPr>
          <p:cNvPr id="12" name="CustomShape 2">
            <a:extLst>
              <a:ext uri="{FF2B5EF4-FFF2-40B4-BE49-F238E27FC236}">
                <a16:creationId xmlns:a16="http://schemas.microsoft.com/office/drawing/2014/main" id="{D7D31599-74E8-4E76-9041-20AADB7942FC}"/>
              </a:ext>
            </a:extLst>
          </p:cNvPr>
          <p:cNvSpPr/>
          <p:nvPr userDrawn="1"/>
        </p:nvSpPr>
        <p:spPr>
          <a:xfrm>
            <a:off x="5930607" y="7041600"/>
            <a:ext cx="452180" cy="35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en-US" sz="1000" b="0" strike="noStrike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+mn-lt"/>
              </a:rPr>
              <a:t>Page:</a:t>
            </a:r>
          </a:p>
        </p:txBody>
      </p:sp>
      <p:sp>
        <p:nvSpPr>
          <p:cNvPr id="14" name="PlaceHolder 5">
            <a:extLst>
              <a:ext uri="{FF2B5EF4-FFF2-40B4-BE49-F238E27FC236}">
                <a16:creationId xmlns:a16="http://schemas.microsoft.com/office/drawing/2014/main" id="{B0DEB65B-1329-4EB2-B60C-9D0C1A9B9197}"/>
              </a:ext>
            </a:extLst>
          </p:cNvPr>
          <p:cNvSpPr>
            <a:spLocks noGrp="1"/>
          </p:cNvSpPr>
          <p:nvPr>
            <p:ph type="ftr" idx="10"/>
          </p:nvPr>
        </p:nvSpPr>
        <p:spPr>
          <a:xfrm>
            <a:off x="536097" y="7041600"/>
            <a:ext cx="3575344" cy="359640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1000">
                <a:solidFill>
                  <a:schemeClr val="tx2"/>
                </a:solidFill>
                <a:latin typeface="+mn-lt"/>
                <a:ea typeface="Calibri" panose="020B0604030504040204" pitchFamily="34" charset="0"/>
              </a:defRPr>
            </a:lvl1pPr>
          </a:lstStyle>
          <a:p>
            <a:endParaRPr lang="en-US" spc="-1" dirty="0"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5" name="PlaceHolder 6">
            <a:extLst>
              <a:ext uri="{FF2B5EF4-FFF2-40B4-BE49-F238E27FC236}">
                <a16:creationId xmlns:a16="http://schemas.microsoft.com/office/drawing/2014/main" id="{816991B3-C67E-4410-9F04-59DEF0F83C0D}"/>
              </a:ext>
            </a:extLst>
          </p:cNvPr>
          <p:cNvSpPr>
            <a:spLocks noGrp="1"/>
          </p:cNvSpPr>
          <p:nvPr>
            <p:ph type="dt" idx="11"/>
          </p:nvPr>
        </p:nvSpPr>
        <p:spPr>
          <a:xfrm>
            <a:off x="4689755" y="7041600"/>
            <a:ext cx="995339" cy="359640"/>
          </a:xfrm>
          <a:prstGeom prst="rect">
            <a:avLst/>
          </a:prstGeom>
        </p:spPr>
        <p:txBody>
          <a:bodyPr lIns="36000" tIns="0" rIns="0" bIns="0" anchor="ctr"/>
          <a:lstStyle>
            <a:lvl1pPr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fld id="{B9CF161B-6208-47BA-9D5B-1E187DF6EBF4}" type="datetime1">
              <a:rPr lang="cs-CZ" spc="-1" smtClean="0">
                <a:uFill>
                  <a:solidFill>
                    <a:srgbClr val="FFFFFF"/>
                  </a:solidFill>
                </a:uFill>
              </a:rPr>
              <a:t>20.09.2025</a:t>
            </a:fld>
            <a:endParaRPr lang="en-US" spc="-1" dirty="0"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6" name="PlaceHolder 7">
            <a:extLst>
              <a:ext uri="{FF2B5EF4-FFF2-40B4-BE49-F238E27FC236}">
                <a16:creationId xmlns:a16="http://schemas.microsoft.com/office/drawing/2014/main" id="{55158B55-D8D0-43B5-8307-B5A8211A0CD2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6403409" y="7041600"/>
            <a:ext cx="452180" cy="359640"/>
          </a:xfrm>
          <a:prstGeom prst="rect">
            <a:avLst/>
          </a:prstGeom>
        </p:spPr>
        <p:txBody>
          <a:bodyPr lIns="36000" tIns="0" rIns="0" bIns="0" anchor="ctr"/>
          <a:lstStyle>
            <a:lvl1pPr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fld id="{F5AD6361-5E2D-42E9-A29D-CCE202173234}" type="slidenum">
              <a:rPr lang="en-US" spc="-1" smtClean="0">
                <a:uFill>
                  <a:solidFill>
                    <a:srgbClr val="FFFFFF"/>
                  </a:solidFill>
                </a:uFill>
              </a:rPr>
              <a:pPr/>
              <a:t>‹#›</a:t>
            </a:fld>
            <a:endParaRPr lang="en-US" spc="-1" dirty="0">
              <a:uFill>
                <a:solidFill>
                  <a:srgbClr val="FFFFFF"/>
                </a:solidFill>
              </a:u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543159" y="2592000"/>
            <a:ext cx="6879561" cy="1331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543159" y="4356000"/>
            <a:ext cx="3357175" cy="17136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543159" y="4543920"/>
            <a:ext cx="3357175" cy="17136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068714" y="4356000"/>
            <a:ext cx="3357175" cy="3596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4" name="CustomShape 1">
            <a:extLst>
              <a:ext uri="{FF2B5EF4-FFF2-40B4-BE49-F238E27FC236}">
                <a16:creationId xmlns:a16="http://schemas.microsoft.com/office/drawing/2014/main" id="{BE634492-8B62-4B63-9714-FCB963567918}"/>
              </a:ext>
            </a:extLst>
          </p:cNvPr>
          <p:cNvSpPr/>
          <p:nvPr userDrawn="1"/>
        </p:nvSpPr>
        <p:spPr>
          <a:xfrm>
            <a:off x="4282386" y="7041600"/>
            <a:ext cx="406917" cy="35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en-US" sz="1000" b="0" strike="noStrike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+mn-lt"/>
              </a:rPr>
              <a:t>Date:</a:t>
            </a:r>
          </a:p>
        </p:txBody>
      </p:sp>
      <p:sp>
        <p:nvSpPr>
          <p:cNvPr id="15" name="CustomShape 2">
            <a:extLst>
              <a:ext uri="{FF2B5EF4-FFF2-40B4-BE49-F238E27FC236}">
                <a16:creationId xmlns:a16="http://schemas.microsoft.com/office/drawing/2014/main" id="{16FEA74F-D8A0-48F5-A85F-963C085AC23E}"/>
              </a:ext>
            </a:extLst>
          </p:cNvPr>
          <p:cNvSpPr/>
          <p:nvPr userDrawn="1"/>
        </p:nvSpPr>
        <p:spPr>
          <a:xfrm>
            <a:off x="5930607" y="7041600"/>
            <a:ext cx="452180" cy="35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en-US" sz="1000" b="0" strike="noStrike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+mn-lt"/>
              </a:rPr>
              <a:t>Page:</a:t>
            </a:r>
          </a:p>
        </p:txBody>
      </p:sp>
      <p:sp>
        <p:nvSpPr>
          <p:cNvPr id="17" name="PlaceHolder 5">
            <a:extLst>
              <a:ext uri="{FF2B5EF4-FFF2-40B4-BE49-F238E27FC236}">
                <a16:creationId xmlns:a16="http://schemas.microsoft.com/office/drawing/2014/main" id="{A6B683E6-AA96-4C13-A917-149CA6952624}"/>
              </a:ext>
            </a:extLst>
          </p:cNvPr>
          <p:cNvSpPr>
            <a:spLocks noGrp="1"/>
          </p:cNvSpPr>
          <p:nvPr>
            <p:ph type="ftr" idx="10"/>
          </p:nvPr>
        </p:nvSpPr>
        <p:spPr>
          <a:xfrm>
            <a:off x="536097" y="7041600"/>
            <a:ext cx="3575344" cy="359640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1000">
                <a:solidFill>
                  <a:schemeClr val="tx2"/>
                </a:solidFill>
                <a:latin typeface="+mn-lt"/>
                <a:ea typeface="Calibri" panose="020B0604030504040204" pitchFamily="34" charset="0"/>
              </a:defRPr>
            </a:lvl1pPr>
          </a:lstStyle>
          <a:p>
            <a:endParaRPr lang="en-US" spc="-1" dirty="0"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8" name="PlaceHolder 6">
            <a:extLst>
              <a:ext uri="{FF2B5EF4-FFF2-40B4-BE49-F238E27FC236}">
                <a16:creationId xmlns:a16="http://schemas.microsoft.com/office/drawing/2014/main" id="{2968CB5C-7D4B-4E19-A032-A6E34CF82E1F}"/>
              </a:ext>
            </a:extLst>
          </p:cNvPr>
          <p:cNvSpPr>
            <a:spLocks noGrp="1"/>
          </p:cNvSpPr>
          <p:nvPr>
            <p:ph type="dt" idx="11"/>
          </p:nvPr>
        </p:nvSpPr>
        <p:spPr>
          <a:xfrm>
            <a:off x="4689755" y="7041600"/>
            <a:ext cx="995339" cy="359640"/>
          </a:xfrm>
          <a:prstGeom prst="rect">
            <a:avLst/>
          </a:prstGeom>
        </p:spPr>
        <p:txBody>
          <a:bodyPr lIns="36000" tIns="0" rIns="0" bIns="0" anchor="ctr"/>
          <a:lstStyle>
            <a:lvl1pPr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fld id="{679E52BC-9625-435E-BF1D-0FE375B62C52}" type="datetime1">
              <a:rPr lang="cs-CZ" spc="-1" smtClean="0">
                <a:uFill>
                  <a:solidFill>
                    <a:srgbClr val="FFFFFF"/>
                  </a:solidFill>
                </a:uFill>
              </a:rPr>
              <a:t>20.09.2025</a:t>
            </a:fld>
            <a:endParaRPr lang="en-US" spc="-1" dirty="0"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9" name="PlaceHolder 7">
            <a:extLst>
              <a:ext uri="{FF2B5EF4-FFF2-40B4-BE49-F238E27FC236}">
                <a16:creationId xmlns:a16="http://schemas.microsoft.com/office/drawing/2014/main" id="{BAE9A1B0-AC44-48A5-AF22-63A7730D148A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6403409" y="7041600"/>
            <a:ext cx="452180" cy="359640"/>
          </a:xfrm>
          <a:prstGeom prst="rect">
            <a:avLst/>
          </a:prstGeom>
        </p:spPr>
        <p:txBody>
          <a:bodyPr lIns="36000" tIns="0" rIns="0" bIns="0" anchor="ctr"/>
          <a:lstStyle>
            <a:lvl1pPr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fld id="{F5AD6361-5E2D-42E9-A29D-CCE202173234}" type="slidenum">
              <a:rPr lang="en-US" spc="-1" smtClean="0">
                <a:uFill>
                  <a:solidFill>
                    <a:srgbClr val="FFFFFF"/>
                  </a:solidFill>
                </a:uFill>
              </a:rPr>
              <a:pPr/>
              <a:t>‹#›</a:t>
            </a:fld>
            <a:endParaRPr lang="en-US" spc="-1" dirty="0">
              <a:uFill>
                <a:solidFill>
                  <a:srgbClr val="FFFFFF"/>
                </a:solidFill>
              </a:u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43159" y="2592000"/>
            <a:ext cx="6879561" cy="1331640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>
                <a:latin typeface="+mj-lt"/>
              </a:defRPr>
            </a:lvl1pPr>
          </a:lstStyle>
          <a:p>
            <a:endParaRPr lang="cs-CZ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543159" y="4307760"/>
            <a:ext cx="6879561" cy="456120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>
                <a:latin typeface="+mj-lt"/>
              </a:defRPr>
            </a:lvl1pPr>
          </a:lstStyle>
          <a:p>
            <a:pPr algn="ctr"/>
            <a:endParaRPr lang="en-US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543159" y="2592000"/>
            <a:ext cx="6879561" cy="1331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543159" y="4356000"/>
            <a:ext cx="3357175" cy="3596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068714" y="4356000"/>
            <a:ext cx="3357175" cy="17136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4068714" y="4543920"/>
            <a:ext cx="3357175" cy="17136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4" name="CustomShape 1">
            <a:extLst>
              <a:ext uri="{FF2B5EF4-FFF2-40B4-BE49-F238E27FC236}">
                <a16:creationId xmlns:a16="http://schemas.microsoft.com/office/drawing/2014/main" id="{5AFCB9D9-918D-4A19-A1A3-1DC289D70BFC}"/>
              </a:ext>
            </a:extLst>
          </p:cNvPr>
          <p:cNvSpPr/>
          <p:nvPr userDrawn="1"/>
        </p:nvSpPr>
        <p:spPr>
          <a:xfrm>
            <a:off x="4282386" y="7041600"/>
            <a:ext cx="406917" cy="35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en-US" sz="1000" b="0" strike="noStrike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+mn-lt"/>
              </a:rPr>
              <a:t>Date:</a:t>
            </a:r>
          </a:p>
        </p:txBody>
      </p:sp>
      <p:sp>
        <p:nvSpPr>
          <p:cNvPr id="15" name="CustomShape 2">
            <a:extLst>
              <a:ext uri="{FF2B5EF4-FFF2-40B4-BE49-F238E27FC236}">
                <a16:creationId xmlns:a16="http://schemas.microsoft.com/office/drawing/2014/main" id="{B99DE9C2-3526-49C4-AB5A-D6EA1DF3953E}"/>
              </a:ext>
            </a:extLst>
          </p:cNvPr>
          <p:cNvSpPr/>
          <p:nvPr userDrawn="1"/>
        </p:nvSpPr>
        <p:spPr>
          <a:xfrm>
            <a:off x="5930607" y="7041600"/>
            <a:ext cx="452180" cy="35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en-US" sz="1000" b="0" strike="noStrike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+mn-lt"/>
              </a:rPr>
              <a:t>Page:</a:t>
            </a:r>
          </a:p>
        </p:txBody>
      </p:sp>
      <p:sp>
        <p:nvSpPr>
          <p:cNvPr id="17" name="PlaceHolder 5">
            <a:extLst>
              <a:ext uri="{FF2B5EF4-FFF2-40B4-BE49-F238E27FC236}">
                <a16:creationId xmlns:a16="http://schemas.microsoft.com/office/drawing/2014/main" id="{7AEDB99D-060C-4BC8-933A-2B3D7B6538D7}"/>
              </a:ext>
            </a:extLst>
          </p:cNvPr>
          <p:cNvSpPr>
            <a:spLocks noGrp="1"/>
          </p:cNvSpPr>
          <p:nvPr>
            <p:ph type="ftr" idx="10"/>
          </p:nvPr>
        </p:nvSpPr>
        <p:spPr>
          <a:xfrm>
            <a:off x="536097" y="7041600"/>
            <a:ext cx="3575344" cy="359640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1000">
                <a:solidFill>
                  <a:schemeClr val="tx2"/>
                </a:solidFill>
                <a:latin typeface="+mn-lt"/>
                <a:ea typeface="Calibri" panose="020B0604030504040204" pitchFamily="34" charset="0"/>
              </a:defRPr>
            </a:lvl1pPr>
          </a:lstStyle>
          <a:p>
            <a:endParaRPr lang="en-US" spc="-1" dirty="0"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8" name="PlaceHolder 6">
            <a:extLst>
              <a:ext uri="{FF2B5EF4-FFF2-40B4-BE49-F238E27FC236}">
                <a16:creationId xmlns:a16="http://schemas.microsoft.com/office/drawing/2014/main" id="{000CB380-28B4-406D-9599-98048B04FDD6}"/>
              </a:ext>
            </a:extLst>
          </p:cNvPr>
          <p:cNvSpPr>
            <a:spLocks noGrp="1"/>
          </p:cNvSpPr>
          <p:nvPr>
            <p:ph type="dt" idx="11"/>
          </p:nvPr>
        </p:nvSpPr>
        <p:spPr>
          <a:xfrm>
            <a:off x="4689755" y="7041600"/>
            <a:ext cx="995339" cy="359640"/>
          </a:xfrm>
          <a:prstGeom prst="rect">
            <a:avLst/>
          </a:prstGeom>
        </p:spPr>
        <p:txBody>
          <a:bodyPr lIns="36000" tIns="0" rIns="0" bIns="0" anchor="ctr"/>
          <a:lstStyle>
            <a:lvl1pPr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fld id="{12DAD4B4-FF65-444B-847C-513B994C7B5F}" type="datetime1">
              <a:rPr lang="cs-CZ" spc="-1" smtClean="0">
                <a:uFill>
                  <a:solidFill>
                    <a:srgbClr val="FFFFFF"/>
                  </a:solidFill>
                </a:uFill>
              </a:rPr>
              <a:t>20.09.2025</a:t>
            </a:fld>
            <a:endParaRPr lang="en-US" spc="-1" dirty="0"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9" name="PlaceHolder 7">
            <a:extLst>
              <a:ext uri="{FF2B5EF4-FFF2-40B4-BE49-F238E27FC236}">
                <a16:creationId xmlns:a16="http://schemas.microsoft.com/office/drawing/2014/main" id="{258399CF-38B7-47D7-B6F2-3F3294456B40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6403409" y="7041600"/>
            <a:ext cx="452180" cy="359640"/>
          </a:xfrm>
          <a:prstGeom prst="rect">
            <a:avLst/>
          </a:prstGeom>
        </p:spPr>
        <p:txBody>
          <a:bodyPr lIns="36000" tIns="0" rIns="0" bIns="0" anchor="ctr"/>
          <a:lstStyle>
            <a:lvl1pPr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fld id="{F5AD6361-5E2D-42E9-A29D-CCE202173234}" type="slidenum">
              <a:rPr lang="en-US" spc="-1" smtClean="0">
                <a:uFill>
                  <a:solidFill>
                    <a:srgbClr val="FFFFFF"/>
                  </a:solidFill>
                </a:uFill>
              </a:rPr>
              <a:pPr/>
              <a:t>‹#›</a:t>
            </a:fld>
            <a:endParaRPr lang="en-US" spc="-1" dirty="0">
              <a:uFill>
                <a:solidFill>
                  <a:srgbClr val="FFFFFF"/>
                </a:solidFill>
              </a:u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543159" y="2592000"/>
            <a:ext cx="6879561" cy="1331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543159" y="4356000"/>
            <a:ext cx="3357175" cy="17136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068714" y="4356000"/>
            <a:ext cx="3357175" cy="17136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543159" y="4543920"/>
            <a:ext cx="6879561" cy="17136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4" name="CustomShape 1">
            <a:extLst>
              <a:ext uri="{FF2B5EF4-FFF2-40B4-BE49-F238E27FC236}">
                <a16:creationId xmlns:a16="http://schemas.microsoft.com/office/drawing/2014/main" id="{567E18B6-793D-459D-98D1-64ACE893BA34}"/>
              </a:ext>
            </a:extLst>
          </p:cNvPr>
          <p:cNvSpPr/>
          <p:nvPr userDrawn="1"/>
        </p:nvSpPr>
        <p:spPr>
          <a:xfrm>
            <a:off x="4282386" y="7041600"/>
            <a:ext cx="406917" cy="35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en-US" sz="1000" b="0" strike="noStrike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+mn-lt"/>
              </a:rPr>
              <a:t>Date:</a:t>
            </a:r>
          </a:p>
        </p:txBody>
      </p:sp>
      <p:sp>
        <p:nvSpPr>
          <p:cNvPr id="15" name="CustomShape 2">
            <a:extLst>
              <a:ext uri="{FF2B5EF4-FFF2-40B4-BE49-F238E27FC236}">
                <a16:creationId xmlns:a16="http://schemas.microsoft.com/office/drawing/2014/main" id="{E1D8C4C9-7711-426F-AFB3-2BF29DDC23CC}"/>
              </a:ext>
            </a:extLst>
          </p:cNvPr>
          <p:cNvSpPr/>
          <p:nvPr userDrawn="1"/>
        </p:nvSpPr>
        <p:spPr>
          <a:xfrm>
            <a:off x="5930607" y="7041600"/>
            <a:ext cx="452180" cy="35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en-US" sz="1000" b="0" strike="noStrike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+mn-lt"/>
              </a:rPr>
              <a:t>Page:</a:t>
            </a:r>
          </a:p>
        </p:txBody>
      </p:sp>
      <p:sp>
        <p:nvSpPr>
          <p:cNvPr id="17" name="PlaceHolder 5">
            <a:extLst>
              <a:ext uri="{FF2B5EF4-FFF2-40B4-BE49-F238E27FC236}">
                <a16:creationId xmlns:a16="http://schemas.microsoft.com/office/drawing/2014/main" id="{26606806-1EAD-4FBC-9F03-35778BA1583C}"/>
              </a:ext>
            </a:extLst>
          </p:cNvPr>
          <p:cNvSpPr>
            <a:spLocks noGrp="1"/>
          </p:cNvSpPr>
          <p:nvPr>
            <p:ph type="ftr" idx="10"/>
          </p:nvPr>
        </p:nvSpPr>
        <p:spPr>
          <a:xfrm>
            <a:off x="536097" y="7041600"/>
            <a:ext cx="3575344" cy="359640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1000">
                <a:solidFill>
                  <a:schemeClr val="tx2"/>
                </a:solidFill>
                <a:latin typeface="+mn-lt"/>
                <a:ea typeface="Calibri" panose="020B0604030504040204" pitchFamily="34" charset="0"/>
              </a:defRPr>
            </a:lvl1pPr>
          </a:lstStyle>
          <a:p>
            <a:endParaRPr lang="en-US" spc="-1" dirty="0"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8" name="PlaceHolder 6">
            <a:extLst>
              <a:ext uri="{FF2B5EF4-FFF2-40B4-BE49-F238E27FC236}">
                <a16:creationId xmlns:a16="http://schemas.microsoft.com/office/drawing/2014/main" id="{3E4CAF19-0B86-4A30-9533-E105317D452A}"/>
              </a:ext>
            </a:extLst>
          </p:cNvPr>
          <p:cNvSpPr>
            <a:spLocks noGrp="1"/>
          </p:cNvSpPr>
          <p:nvPr>
            <p:ph type="dt" idx="11"/>
          </p:nvPr>
        </p:nvSpPr>
        <p:spPr>
          <a:xfrm>
            <a:off x="4689755" y="7041600"/>
            <a:ext cx="995339" cy="359640"/>
          </a:xfrm>
          <a:prstGeom prst="rect">
            <a:avLst/>
          </a:prstGeom>
        </p:spPr>
        <p:txBody>
          <a:bodyPr lIns="36000" tIns="0" rIns="0" bIns="0" anchor="ctr"/>
          <a:lstStyle>
            <a:lvl1pPr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fld id="{C89D730C-DBAB-4E73-B379-378834D93796}" type="datetime1">
              <a:rPr lang="cs-CZ" spc="-1" smtClean="0">
                <a:uFill>
                  <a:solidFill>
                    <a:srgbClr val="FFFFFF"/>
                  </a:solidFill>
                </a:uFill>
              </a:rPr>
              <a:t>20.09.2025</a:t>
            </a:fld>
            <a:endParaRPr lang="en-US" spc="-1" dirty="0"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9" name="PlaceHolder 7">
            <a:extLst>
              <a:ext uri="{FF2B5EF4-FFF2-40B4-BE49-F238E27FC236}">
                <a16:creationId xmlns:a16="http://schemas.microsoft.com/office/drawing/2014/main" id="{5CD1DDC3-B7E9-4C01-9E31-160C831B6504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6403409" y="7041600"/>
            <a:ext cx="452180" cy="359640"/>
          </a:xfrm>
          <a:prstGeom prst="rect">
            <a:avLst/>
          </a:prstGeom>
        </p:spPr>
        <p:txBody>
          <a:bodyPr lIns="36000" tIns="0" rIns="0" bIns="0" anchor="ctr"/>
          <a:lstStyle>
            <a:lvl1pPr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fld id="{F5AD6361-5E2D-42E9-A29D-CCE202173234}" type="slidenum">
              <a:rPr lang="en-US" spc="-1" smtClean="0">
                <a:uFill>
                  <a:solidFill>
                    <a:srgbClr val="FFFFFF"/>
                  </a:solidFill>
                </a:uFill>
              </a:rPr>
              <a:pPr/>
              <a:t>‹#›</a:t>
            </a:fld>
            <a:endParaRPr lang="en-US" spc="-1" dirty="0">
              <a:uFill>
                <a:solidFill>
                  <a:srgbClr val="FFFFFF"/>
                </a:solidFill>
              </a:u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543159" y="2592000"/>
            <a:ext cx="6879561" cy="1331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543159" y="4356000"/>
            <a:ext cx="6879561" cy="17136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543159" y="4543920"/>
            <a:ext cx="6879561" cy="17136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" name="CustomShape 1">
            <a:extLst>
              <a:ext uri="{FF2B5EF4-FFF2-40B4-BE49-F238E27FC236}">
                <a16:creationId xmlns:a16="http://schemas.microsoft.com/office/drawing/2014/main" id="{71EF8B3B-30BD-4666-8E12-7DCD6B9F6DE7}"/>
              </a:ext>
            </a:extLst>
          </p:cNvPr>
          <p:cNvSpPr/>
          <p:nvPr userDrawn="1"/>
        </p:nvSpPr>
        <p:spPr>
          <a:xfrm>
            <a:off x="4282386" y="7041600"/>
            <a:ext cx="406917" cy="35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en-US" sz="1000" b="0" strike="noStrike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+mn-lt"/>
              </a:rPr>
              <a:t>Date:</a:t>
            </a:r>
          </a:p>
        </p:txBody>
      </p:sp>
      <p:sp>
        <p:nvSpPr>
          <p:cNvPr id="7" name="CustomShape 2">
            <a:extLst>
              <a:ext uri="{FF2B5EF4-FFF2-40B4-BE49-F238E27FC236}">
                <a16:creationId xmlns:a16="http://schemas.microsoft.com/office/drawing/2014/main" id="{380C2B37-8024-46E1-8A86-2DC7064BDCC7}"/>
              </a:ext>
            </a:extLst>
          </p:cNvPr>
          <p:cNvSpPr/>
          <p:nvPr userDrawn="1"/>
        </p:nvSpPr>
        <p:spPr>
          <a:xfrm>
            <a:off x="5930607" y="7041600"/>
            <a:ext cx="452180" cy="35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en-US" sz="1000" b="0" strike="noStrike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+mn-lt"/>
              </a:rPr>
              <a:t>Page:</a:t>
            </a:r>
          </a:p>
        </p:txBody>
      </p:sp>
      <p:sp>
        <p:nvSpPr>
          <p:cNvPr id="9" name="PlaceHolder 5">
            <a:extLst>
              <a:ext uri="{FF2B5EF4-FFF2-40B4-BE49-F238E27FC236}">
                <a16:creationId xmlns:a16="http://schemas.microsoft.com/office/drawing/2014/main" id="{1F004EA6-F199-42A0-B234-C73DC01C157E}"/>
              </a:ext>
            </a:extLst>
          </p:cNvPr>
          <p:cNvSpPr>
            <a:spLocks noGrp="1"/>
          </p:cNvSpPr>
          <p:nvPr>
            <p:ph type="ftr" idx="10"/>
          </p:nvPr>
        </p:nvSpPr>
        <p:spPr>
          <a:xfrm>
            <a:off x="536097" y="7041600"/>
            <a:ext cx="3575344" cy="359640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1000">
                <a:solidFill>
                  <a:schemeClr val="tx2"/>
                </a:solidFill>
                <a:latin typeface="+mn-lt"/>
                <a:ea typeface="Calibri" panose="020B0604030504040204" pitchFamily="34" charset="0"/>
              </a:defRPr>
            </a:lvl1pPr>
          </a:lstStyle>
          <a:p>
            <a:endParaRPr lang="en-US" spc="-1" dirty="0"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0" name="PlaceHolder 6">
            <a:extLst>
              <a:ext uri="{FF2B5EF4-FFF2-40B4-BE49-F238E27FC236}">
                <a16:creationId xmlns:a16="http://schemas.microsoft.com/office/drawing/2014/main" id="{C0512801-4028-4BC8-96AF-D278C3DF493E}"/>
              </a:ext>
            </a:extLst>
          </p:cNvPr>
          <p:cNvSpPr>
            <a:spLocks noGrp="1"/>
          </p:cNvSpPr>
          <p:nvPr>
            <p:ph type="dt" idx="11"/>
          </p:nvPr>
        </p:nvSpPr>
        <p:spPr>
          <a:xfrm>
            <a:off x="4689755" y="7041600"/>
            <a:ext cx="995339" cy="359640"/>
          </a:xfrm>
          <a:prstGeom prst="rect">
            <a:avLst/>
          </a:prstGeom>
        </p:spPr>
        <p:txBody>
          <a:bodyPr lIns="36000" tIns="0" rIns="0" bIns="0" anchor="ctr"/>
          <a:lstStyle>
            <a:lvl1pPr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fld id="{46EDE4AD-E002-408B-BB0B-19C61380C99F}" type="datetime1">
              <a:rPr lang="cs-CZ" spc="-1" smtClean="0">
                <a:uFill>
                  <a:solidFill>
                    <a:srgbClr val="FFFFFF"/>
                  </a:solidFill>
                </a:uFill>
              </a:rPr>
              <a:t>20.09.2025</a:t>
            </a:fld>
            <a:endParaRPr lang="en-US" spc="-1" dirty="0"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1" name="PlaceHolder 7">
            <a:extLst>
              <a:ext uri="{FF2B5EF4-FFF2-40B4-BE49-F238E27FC236}">
                <a16:creationId xmlns:a16="http://schemas.microsoft.com/office/drawing/2014/main" id="{9CFEE3E5-B8BF-4BC1-9E89-5EA593E89A1F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6403409" y="7041600"/>
            <a:ext cx="452180" cy="359640"/>
          </a:xfrm>
          <a:prstGeom prst="rect">
            <a:avLst/>
          </a:prstGeom>
        </p:spPr>
        <p:txBody>
          <a:bodyPr lIns="36000" tIns="0" rIns="0" bIns="0" anchor="ctr"/>
          <a:lstStyle>
            <a:lvl1pPr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fld id="{F5AD6361-5E2D-42E9-A29D-CCE202173234}" type="slidenum">
              <a:rPr lang="en-US" spc="-1" smtClean="0">
                <a:uFill>
                  <a:solidFill>
                    <a:srgbClr val="FFFFFF"/>
                  </a:solidFill>
                </a:uFill>
              </a:rPr>
              <a:pPr/>
              <a:t>‹#›</a:t>
            </a:fld>
            <a:endParaRPr lang="en-US" spc="-1" dirty="0">
              <a:uFill>
                <a:solidFill>
                  <a:srgbClr val="FFFFFF"/>
                </a:solidFill>
              </a:u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543159" y="2592000"/>
            <a:ext cx="6879561" cy="1331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543159" y="4356000"/>
            <a:ext cx="3357175" cy="17136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4068714" y="4356000"/>
            <a:ext cx="3357175" cy="17136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4068714" y="4543920"/>
            <a:ext cx="3357175" cy="17136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1" name="PlaceHolder 5"/>
          <p:cNvSpPr>
            <a:spLocks noGrp="1"/>
          </p:cNvSpPr>
          <p:nvPr>
            <p:ph type="body"/>
          </p:nvPr>
        </p:nvSpPr>
        <p:spPr>
          <a:xfrm>
            <a:off x="543159" y="4543920"/>
            <a:ext cx="3357175" cy="17136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5" name="CustomShape 1">
            <a:extLst>
              <a:ext uri="{FF2B5EF4-FFF2-40B4-BE49-F238E27FC236}">
                <a16:creationId xmlns:a16="http://schemas.microsoft.com/office/drawing/2014/main" id="{2B443312-9360-4C11-AA03-8DD0EFC0F779}"/>
              </a:ext>
            </a:extLst>
          </p:cNvPr>
          <p:cNvSpPr/>
          <p:nvPr userDrawn="1"/>
        </p:nvSpPr>
        <p:spPr>
          <a:xfrm>
            <a:off x="4282386" y="7041600"/>
            <a:ext cx="406917" cy="35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en-US" sz="1000" b="0" strike="noStrike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+mn-lt"/>
              </a:rPr>
              <a:t>Date:</a:t>
            </a:r>
          </a:p>
        </p:txBody>
      </p:sp>
      <p:sp>
        <p:nvSpPr>
          <p:cNvPr id="16" name="CustomShape 2">
            <a:extLst>
              <a:ext uri="{FF2B5EF4-FFF2-40B4-BE49-F238E27FC236}">
                <a16:creationId xmlns:a16="http://schemas.microsoft.com/office/drawing/2014/main" id="{170D4E62-E217-432E-BF72-C162A4308A90}"/>
              </a:ext>
            </a:extLst>
          </p:cNvPr>
          <p:cNvSpPr/>
          <p:nvPr userDrawn="1"/>
        </p:nvSpPr>
        <p:spPr>
          <a:xfrm>
            <a:off x="5930607" y="7041600"/>
            <a:ext cx="452180" cy="35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en-US" sz="1000" b="0" strike="noStrike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+mn-lt"/>
              </a:rPr>
              <a:t>Page:</a:t>
            </a:r>
          </a:p>
        </p:txBody>
      </p:sp>
      <p:sp>
        <p:nvSpPr>
          <p:cNvPr id="18" name="PlaceHolder 5">
            <a:extLst>
              <a:ext uri="{FF2B5EF4-FFF2-40B4-BE49-F238E27FC236}">
                <a16:creationId xmlns:a16="http://schemas.microsoft.com/office/drawing/2014/main" id="{32661419-97E3-4CAF-B592-F28D868CBE08}"/>
              </a:ext>
            </a:extLst>
          </p:cNvPr>
          <p:cNvSpPr>
            <a:spLocks noGrp="1"/>
          </p:cNvSpPr>
          <p:nvPr>
            <p:ph type="ftr" idx="10"/>
          </p:nvPr>
        </p:nvSpPr>
        <p:spPr>
          <a:xfrm>
            <a:off x="536097" y="7041600"/>
            <a:ext cx="3575344" cy="359640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1000">
                <a:solidFill>
                  <a:schemeClr val="tx2"/>
                </a:solidFill>
                <a:latin typeface="+mn-lt"/>
                <a:ea typeface="Calibri" panose="020B0604030504040204" pitchFamily="34" charset="0"/>
              </a:defRPr>
            </a:lvl1pPr>
          </a:lstStyle>
          <a:p>
            <a:endParaRPr lang="en-US" spc="-1" dirty="0"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9" name="PlaceHolder 6">
            <a:extLst>
              <a:ext uri="{FF2B5EF4-FFF2-40B4-BE49-F238E27FC236}">
                <a16:creationId xmlns:a16="http://schemas.microsoft.com/office/drawing/2014/main" id="{EFFE3470-BACA-4646-BFFE-4B2A3A637D43}"/>
              </a:ext>
            </a:extLst>
          </p:cNvPr>
          <p:cNvSpPr>
            <a:spLocks noGrp="1"/>
          </p:cNvSpPr>
          <p:nvPr>
            <p:ph type="dt" idx="11"/>
          </p:nvPr>
        </p:nvSpPr>
        <p:spPr>
          <a:xfrm>
            <a:off x="4689755" y="7041600"/>
            <a:ext cx="995339" cy="359640"/>
          </a:xfrm>
          <a:prstGeom prst="rect">
            <a:avLst/>
          </a:prstGeom>
        </p:spPr>
        <p:txBody>
          <a:bodyPr lIns="36000" tIns="0" rIns="0" bIns="0" anchor="ctr"/>
          <a:lstStyle>
            <a:lvl1pPr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fld id="{A456A912-38C7-477A-BB21-85DFDBF88D59}" type="datetime1">
              <a:rPr lang="cs-CZ" spc="-1" smtClean="0">
                <a:uFill>
                  <a:solidFill>
                    <a:srgbClr val="FFFFFF"/>
                  </a:solidFill>
                </a:uFill>
              </a:rPr>
              <a:t>20.09.2025</a:t>
            </a:fld>
            <a:endParaRPr lang="en-US" spc="-1" dirty="0"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20" name="PlaceHolder 7">
            <a:extLst>
              <a:ext uri="{FF2B5EF4-FFF2-40B4-BE49-F238E27FC236}">
                <a16:creationId xmlns:a16="http://schemas.microsoft.com/office/drawing/2014/main" id="{E00E8907-5C56-408A-8C97-F7F8850AFEED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6403409" y="7041600"/>
            <a:ext cx="452180" cy="359640"/>
          </a:xfrm>
          <a:prstGeom prst="rect">
            <a:avLst/>
          </a:prstGeom>
        </p:spPr>
        <p:txBody>
          <a:bodyPr lIns="36000" tIns="0" rIns="0" bIns="0" anchor="ctr"/>
          <a:lstStyle>
            <a:lvl1pPr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fld id="{F5AD6361-5E2D-42E9-A29D-CCE202173234}" type="slidenum">
              <a:rPr lang="en-US" spc="-1" smtClean="0">
                <a:uFill>
                  <a:solidFill>
                    <a:srgbClr val="FFFFFF"/>
                  </a:solidFill>
                </a:uFill>
              </a:rPr>
              <a:pPr/>
              <a:t>‹#›</a:t>
            </a:fld>
            <a:endParaRPr lang="en-US" spc="-1" dirty="0">
              <a:uFill>
                <a:solidFill>
                  <a:srgbClr val="FFFFFF"/>
                </a:solidFill>
              </a:u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543159" y="2592000"/>
            <a:ext cx="6879561" cy="1331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543159" y="4356000"/>
            <a:ext cx="6879561" cy="3596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body"/>
          </p:nvPr>
        </p:nvSpPr>
        <p:spPr>
          <a:xfrm>
            <a:off x="543159" y="4356000"/>
            <a:ext cx="6879561" cy="3596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5" name="CustomShape 1">
            <a:extLst>
              <a:ext uri="{FF2B5EF4-FFF2-40B4-BE49-F238E27FC236}">
                <a16:creationId xmlns:a16="http://schemas.microsoft.com/office/drawing/2014/main" id="{942DA96D-61CA-436C-8953-960E7258111B}"/>
              </a:ext>
            </a:extLst>
          </p:cNvPr>
          <p:cNvSpPr/>
          <p:nvPr userDrawn="1"/>
        </p:nvSpPr>
        <p:spPr>
          <a:xfrm>
            <a:off x="4282386" y="7041600"/>
            <a:ext cx="406917" cy="35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en-US" sz="1000" b="0" strike="noStrike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+mn-lt"/>
              </a:rPr>
              <a:t>Date:</a:t>
            </a:r>
          </a:p>
        </p:txBody>
      </p:sp>
      <p:sp>
        <p:nvSpPr>
          <p:cNvPr id="16" name="CustomShape 2">
            <a:extLst>
              <a:ext uri="{FF2B5EF4-FFF2-40B4-BE49-F238E27FC236}">
                <a16:creationId xmlns:a16="http://schemas.microsoft.com/office/drawing/2014/main" id="{282E6CFD-C638-480C-BF0D-036802170771}"/>
              </a:ext>
            </a:extLst>
          </p:cNvPr>
          <p:cNvSpPr/>
          <p:nvPr userDrawn="1"/>
        </p:nvSpPr>
        <p:spPr>
          <a:xfrm>
            <a:off x="5930607" y="7041600"/>
            <a:ext cx="452180" cy="35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en-US" sz="1000" b="0" strike="noStrike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+mn-lt"/>
              </a:rPr>
              <a:t>Page:</a:t>
            </a:r>
          </a:p>
        </p:txBody>
      </p:sp>
      <p:sp>
        <p:nvSpPr>
          <p:cNvPr id="18" name="PlaceHolder 5">
            <a:extLst>
              <a:ext uri="{FF2B5EF4-FFF2-40B4-BE49-F238E27FC236}">
                <a16:creationId xmlns:a16="http://schemas.microsoft.com/office/drawing/2014/main" id="{5899BAA2-EC4B-4C73-AE16-9A127B8D09F9}"/>
              </a:ext>
            </a:extLst>
          </p:cNvPr>
          <p:cNvSpPr>
            <a:spLocks noGrp="1"/>
          </p:cNvSpPr>
          <p:nvPr>
            <p:ph type="ftr" idx="10"/>
          </p:nvPr>
        </p:nvSpPr>
        <p:spPr>
          <a:xfrm>
            <a:off x="536097" y="7041600"/>
            <a:ext cx="3575344" cy="359640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1000">
                <a:solidFill>
                  <a:schemeClr val="tx2"/>
                </a:solidFill>
                <a:latin typeface="+mn-lt"/>
                <a:ea typeface="Calibri" panose="020B0604030504040204" pitchFamily="34" charset="0"/>
              </a:defRPr>
            </a:lvl1pPr>
          </a:lstStyle>
          <a:p>
            <a:endParaRPr lang="en-US" spc="-1" dirty="0"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9" name="PlaceHolder 6">
            <a:extLst>
              <a:ext uri="{FF2B5EF4-FFF2-40B4-BE49-F238E27FC236}">
                <a16:creationId xmlns:a16="http://schemas.microsoft.com/office/drawing/2014/main" id="{775D077B-A447-4C4D-9695-14D4D9A39742}"/>
              </a:ext>
            </a:extLst>
          </p:cNvPr>
          <p:cNvSpPr>
            <a:spLocks noGrp="1"/>
          </p:cNvSpPr>
          <p:nvPr>
            <p:ph type="dt" idx="11"/>
          </p:nvPr>
        </p:nvSpPr>
        <p:spPr>
          <a:xfrm>
            <a:off x="4689755" y="7041600"/>
            <a:ext cx="995339" cy="359640"/>
          </a:xfrm>
          <a:prstGeom prst="rect">
            <a:avLst/>
          </a:prstGeom>
        </p:spPr>
        <p:txBody>
          <a:bodyPr lIns="36000" tIns="0" rIns="0" bIns="0" anchor="ctr"/>
          <a:lstStyle>
            <a:lvl1pPr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fld id="{900CE9A7-00AA-4335-A892-371AB7CB472D}" type="datetime1">
              <a:rPr lang="cs-CZ" spc="-1" smtClean="0">
                <a:uFill>
                  <a:solidFill>
                    <a:srgbClr val="FFFFFF"/>
                  </a:solidFill>
                </a:uFill>
              </a:rPr>
              <a:t>20.09.2025</a:t>
            </a:fld>
            <a:endParaRPr lang="en-US" spc="-1" dirty="0"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20" name="PlaceHolder 7">
            <a:extLst>
              <a:ext uri="{FF2B5EF4-FFF2-40B4-BE49-F238E27FC236}">
                <a16:creationId xmlns:a16="http://schemas.microsoft.com/office/drawing/2014/main" id="{83C6322F-FB05-4F10-B097-AF293FE37DFD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6403409" y="7041600"/>
            <a:ext cx="452180" cy="359640"/>
          </a:xfrm>
          <a:prstGeom prst="rect">
            <a:avLst/>
          </a:prstGeom>
        </p:spPr>
        <p:txBody>
          <a:bodyPr lIns="36000" tIns="0" rIns="0" bIns="0" anchor="ctr"/>
          <a:lstStyle>
            <a:lvl1pPr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fld id="{F5AD6361-5E2D-42E9-A29D-CCE202173234}" type="slidenum">
              <a:rPr lang="en-US" spc="-1" smtClean="0">
                <a:uFill>
                  <a:solidFill>
                    <a:srgbClr val="FFFFFF"/>
                  </a:solidFill>
                </a:uFill>
              </a:rPr>
              <a:pPr/>
              <a:t>‹#›</a:t>
            </a:fld>
            <a:endParaRPr lang="en-US" spc="-1" dirty="0">
              <a:uFill>
                <a:solidFill>
                  <a:srgbClr val="FFFFFF"/>
                </a:solidFill>
              </a:u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43159" y="2592000"/>
            <a:ext cx="6879561" cy="1331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43159" y="4356000"/>
            <a:ext cx="6879561" cy="3596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543159" y="2592000"/>
            <a:ext cx="6879561" cy="1331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543159" y="4356000"/>
            <a:ext cx="3357175" cy="3596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4068714" y="4356000"/>
            <a:ext cx="3357175" cy="3596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43159" y="2592000"/>
            <a:ext cx="6879561" cy="1331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subTitle"/>
          </p:nvPr>
        </p:nvSpPr>
        <p:spPr>
          <a:xfrm>
            <a:off x="543159" y="2592000"/>
            <a:ext cx="6879561" cy="61740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43159" y="2592000"/>
            <a:ext cx="6879561" cy="1331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43159" y="4356000"/>
            <a:ext cx="3357175" cy="17136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43159" y="4543920"/>
            <a:ext cx="3357175" cy="17136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068714" y="4356000"/>
            <a:ext cx="3357175" cy="3596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43159" y="2592000"/>
            <a:ext cx="6879561" cy="1331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43159" y="4356000"/>
            <a:ext cx="3357175" cy="3596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068714" y="4356000"/>
            <a:ext cx="3357175" cy="17136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068714" y="4543920"/>
            <a:ext cx="3357175" cy="17136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43159" y="2592000"/>
            <a:ext cx="6879561" cy="1331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43159" y="4356000"/>
            <a:ext cx="3357175" cy="17136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068714" y="4356000"/>
            <a:ext cx="3357175" cy="17136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43159" y="4543920"/>
            <a:ext cx="6879561" cy="17136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sv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sv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sv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4"/>
          <p:cNvSpPr>
            <a:spLocks noGrp="1"/>
          </p:cNvSpPr>
          <p:nvPr>
            <p:ph type="title"/>
          </p:nvPr>
        </p:nvSpPr>
        <p:spPr>
          <a:xfrm>
            <a:off x="543159" y="2592000"/>
            <a:ext cx="6879561" cy="1331640"/>
          </a:xfrm>
          <a:prstGeom prst="rect">
            <a:avLst/>
          </a:prstGeom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cs-CZ" sz="3200" b="0" strike="noStrike" spc="-1" dirty="0" err="1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Presentation</a:t>
            </a:r>
            <a:r>
              <a:rPr lang="cs-CZ" sz="3200" b="0" strike="noStrike" spc="-1" dirty="0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cs-CZ" sz="3200" b="0" strike="noStrike" spc="-1" dirty="0" err="1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Title</a:t>
            </a:r>
            <a:endParaRPr lang="cs-CZ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3" name="Logo ELI rgb svg">
            <a:extLst>
              <a:ext uri="{FF2B5EF4-FFF2-40B4-BE49-F238E27FC236}">
                <a16:creationId xmlns:a16="http://schemas.microsoft.com/office/drawing/2014/main" id="{B833C2E5-CF7D-30FE-2D40-C08EEF9452C5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43159" y="432000"/>
            <a:ext cx="1992757" cy="926211"/>
          </a:xfrm>
          <a:prstGeom prst="rect">
            <a:avLst/>
          </a:prstGeom>
        </p:spPr>
      </p:pic>
      <p:pic>
        <p:nvPicPr>
          <p:cNvPr id="7" name="Logo znak rgb svg">
            <a:extLst>
              <a:ext uri="{FF2B5EF4-FFF2-40B4-BE49-F238E27FC236}">
                <a16:creationId xmlns:a16="http://schemas.microsoft.com/office/drawing/2014/main" id="{B76658E5-7CD3-C655-A609-533C0E0C7C36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7988962" y="1747996"/>
            <a:ext cx="3695700" cy="406527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Calibri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Calibri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Calibri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Calibri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Calibri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Calibri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Calibri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Calibri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Calibri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81" userDrawn="1">
          <p15:clr>
            <a:srgbClr val="F26B43"/>
          </p15:clr>
        </p15:guide>
        <p15:guide id="2" pos="4233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ustomShape 1"/>
          <p:cNvSpPr/>
          <p:nvPr/>
        </p:nvSpPr>
        <p:spPr>
          <a:xfrm>
            <a:off x="4282386" y="7041600"/>
            <a:ext cx="406917" cy="35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en-US" sz="1000" b="0" strike="noStrike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+mn-lt"/>
              </a:rPr>
              <a:t>Date:</a:t>
            </a:r>
            <a:endParaRPr lang="en-US" sz="1800" b="0" strike="noStrike" spc="-1" dirty="0">
              <a:solidFill>
                <a:schemeClr val="tx2"/>
              </a:solidFill>
              <a:uFill>
                <a:solidFill>
                  <a:srgbClr val="FFFFFF"/>
                </a:solidFill>
              </a:uFill>
              <a:latin typeface="+mn-lt"/>
            </a:endParaRPr>
          </a:p>
        </p:txBody>
      </p:sp>
      <p:sp>
        <p:nvSpPr>
          <p:cNvPr id="46" name="CustomShape 2"/>
          <p:cNvSpPr/>
          <p:nvPr/>
        </p:nvSpPr>
        <p:spPr>
          <a:xfrm>
            <a:off x="5930607" y="7041600"/>
            <a:ext cx="452180" cy="35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en-US" sz="1000" b="0" strike="noStrike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+mn-lt"/>
              </a:rPr>
              <a:t>Page:</a:t>
            </a:r>
            <a:endParaRPr lang="en-US" sz="1800" b="0" strike="noStrike" spc="-1" dirty="0">
              <a:solidFill>
                <a:schemeClr val="tx2"/>
              </a:solidFill>
              <a:uFill>
                <a:solidFill>
                  <a:srgbClr val="FFFFFF"/>
                </a:solidFill>
              </a:uFill>
              <a:latin typeface="+mn-lt"/>
            </a:endParaRPr>
          </a:p>
        </p:txBody>
      </p:sp>
      <p:sp>
        <p:nvSpPr>
          <p:cNvPr id="47" name="Line 3"/>
          <p:cNvSpPr/>
          <p:nvPr/>
        </p:nvSpPr>
        <p:spPr>
          <a:xfrm>
            <a:off x="5780974" y="7164388"/>
            <a:ext cx="0" cy="122732"/>
          </a:xfrm>
          <a:prstGeom prst="line">
            <a:avLst/>
          </a:prstGeom>
          <a:ln w="3240">
            <a:solidFill>
              <a:schemeClr val="tx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8" name="PlaceHolder 4"/>
          <p:cNvSpPr>
            <a:spLocks noGrp="1"/>
          </p:cNvSpPr>
          <p:nvPr>
            <p:ph type="title"/>
          </p:nvPr>
        </p:nvSpPr>
        <p:spPr>
          <a:xfrm>
            <a:off x="3163901" y="398469"/>
            <a:ext cx="9735672" cy="1079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r">
              <a:lnSpc>
                <a:spcPct val="100000"/>
              </a:lnSpc>
            </a:pPr>
            <a:r>
              <a:rPr lang="cs-CZ" sz="3200" b="0" strike="noStrike" spc="-1" dirty="0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Kliknutím lze upravit styl.</a:t>
            </a:r>
            <a:endParaRPr lang="cs-CZ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9" name="PlaceHolder 5"/>
          <p:cNvSpPr>
            <a:spLocks noGrp="1"/>
          </p:cNvSpPr>
          <p:nvPr>
            <p:ph type="ftr"/>
          </p:nvPr>
        </p:nvSpPr>
        <p:spPr>
          <a:xfrm>
            <a:off x="536097" y="7041600"/>
            <a:ext cx="3575344" cy="359640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1000">
                <a:solidFill>
                  <a:schemeClr val="tx2"/>
                </a:solidFill>
                <a:latin typeface="+mn-lt"/>
                <a:ea typeface="Calibri" panose="020B0604030504040204" pitchFamily="34" charset="0"/>
              </a:defRPr>
            </a:lvl1pPr>
          </a:lstStyle>
          <a:p>
            <a:endParaRPr lang="en-US" spc="-1" dirty="0"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50" name="PlaceHolder 6"/>
          <p:cNvSpPr>
            <a:spLocks noGrp="1"/>
          </p:cNvSpPr>
          <p:nvPr>
            <p:ph type="dt"/>
          </p:nvPr>
        </p:nvSpPr>
        <p:spPr>
          <a:xfrm>
            <a:off x="4689755" y="7041600"/>
            <a:ext cx="995339" cy="359640"/>
          </a:xfrm>
          <a:prstGeom prst="rect">
            <a:avLst/>
          </a:prstGeom>
        </p:spPr>
        <p:txBody>
          <a:bodyPr lIns="36000" tIns="0" rIns="0" bIns="0" anchor="ctr"/>
          <a:lstStyle>
            <a:lvl1pPr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fld id="{1C42B230-555F-4ACC-9E52-967AE7C757A1}" type="datetime1">
              <a:rPr lang="cs-CZ" spc="-1" smtClean="0">
                <a:uFill>
                  <a:solidFill>
                    <a:srgbClr val="FFFFFF"/>
                  </a:solidFill>
                </a:uFill>
              </a:rPr>
              <a:t>20.09.2025</a:t>
            </a:fld>
            <a:endParaRPr lang="en-US" spc="-1" dirty="0"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51" name="PlaceHolder 7"/>
          <p:cNvSpPr>
            <a:spLocks noGrp="1"/>
          </p:cNvSpPr>
          <p:nvPr>
            <p:ph type="sldNum"/>
          </p:nvPr>
        </p:nvSpPr>
        <p:spPr>
          <a:xfrm>
            <a:off x="6403409" y="7041600"/>
            <a:ext cx="452180" cy="359640"/>
          </a:xfrm>
          <a:prstGeom prst="rect">
            <a:avLst/>
          </a:prstGeom>
        </p:spPr>
        <p:txBody>
          <a:bodyPr lIns="36000" tIns="0" rIns="0" bIns="0" anchor="ctr"/>
          <a:lstStyle>
            <a:lvl1pPr>
              <a:defRPr>
                <a:solidFill>
                  <a:schemeClr val="tx2"/>
                </a:solidFill>
                <a:latin typeface="+mn-lt"/>
              </a:defRPr>
            </a:lvl1pPr>
          </a:lstStyle>
          <a:p>
            <a:fld id="{F5AD6361-5E2D-42E9-A29D-CCE202173234}" type="slidenum">
              <a:rPr lang="en-US" sz="1000" spc="-1" smtClean="0">
                <a:uFill>
                  <a:solidFill>
                    <a:srgbClr val="FFFFFF"/>
                  </a:solidFill>
                </a:uFill>
              </a:rPr>
              <a:pPr/>
              <a:t>‹#›</a:t>
            </a:fld>
            <a:endParaRPr lang="en-US" sz="1400" spc="-1" dirty="0"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52" name="PlaceHolder 8"/>
          <p:cNvSpPr>
            <a:spLocks noGrp="1"/>
          </p:cNvSpPr>
          <p:nvPr>
            <p:ph type="body"/>
          </p:nvPr>
        </p:nvSpPr>
        <p:spPr>
          <a:xfrm>
            <a:off x="543159" y="1548000"/>
            <a:ext cx="12356414" cy="496764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Click</a:t>
            </a:r>
            <a:r>
              <a:rPr lang="cs-CZ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to </a:t>
            </a:r>
            <a:r>
              <a:rPr lang="cs-CZ" sz="2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edit</a:t>
            </a:r>
            <a:r>
              <a:rPr lang="cs-CZ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cs-CZ" sz="2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the</a:t>
            </a:r>
            <a:r>
              <a:rPr lang="cs-CZ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cs-CZ" sz="2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outline</a:t>
            </a:r>
            <a:r>
              <a:rPr lang="cs-CZ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text </a:t>
            </a:r>
            <a:r>
              <a:rPr lang="cs-CZ" sz="2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format</a:t>
            </a:r>
            <a:endParaRPr lang="cs-CZ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Second </a:t>
            </a:r>
            <a:r>
              <a:rPr lang="cs-CZ" sz="2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Outline</a:t>
            </a:r>
            <a:r>
              <a:rPr lang="cs-CZ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Level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Third</a:t>
            </a:r>
            <a:r>
              <a:rPr lang="cs-CZ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cs-CZ" sz="2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Outline</a:t>
            </a:r>
            <a:r>
              <a:rPr lang="cs-CZ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Level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2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Fourth</a:t>
            </a:r>
            <a:r>
              <a:rPr lang="cs-CZ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cs-CZ" sz="2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Outline</a:t>
            </a:r>
            <a:r>
              <a:rPr lang="cs-CZ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Level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Fifth</a:t>
            </a:r>
            <a:r>
              <a:rPr lang="cs-CZ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cs-CZ" sz="2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Outline</a:t>
            </a:r>
            <a:r>
              <a:rPr lang="cs-CZ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Level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Sixth</a:t>
            </a:r>
            <a:r>
              <a:rPr lang="cs-CZ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cs-CZ" sz="2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Outline</a:t>
            </a:r>
            <a:r>
              <a:rPr lang="cs-CZ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Level</a:t>
            </a:r>
          </a:p>
          <a:p>
            <a:pPr marL="216000" indent="-215640">
              <a:lnSpc>
                <a:spcPct val="100000"/>
              </a:lnSpc>
              <a:buClr>
                <a:srgbClr val="000000"/>
              </a:buClr>
              <a:buFont typeface="Calibri"/>
              <a:buChar char="•"/>
            </a:pPr>
            <a:r>
              <a:rPr lang="cs-CZ" sz="2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Seventh</a:t>
            </a:r>
            <a:r>
              <a:rPr lang="cs-CZ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cs-CZ" sz="2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Outline</a:t>
            </a:r>
            <a:r>
              <a:rPr lang="cs-CZ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cs-CZ" sz="2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LevelKlepnutím</a:t>
            </a:r>
            <a:r>
              <a:rPr lang="cs-CZ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lze upravit styly předlohy textu.</a:t>
            </a:r>
          </a:p>
          <a:p>
            <a:pPr marL="432000" lvl="1" indent="-215640">
              <a:lnSpc>
                <a:spcPct val="100000"/>
              </a:lnSpc>
              <a:buClr>
                <a:srgbClr val="000000"/>
              </a:buClr>
              <a:buFont typeface="Calibri"/>
              <a:buChar char="•"/>
            </a:pPr>
            <a:r>
              <a:rPr lang="cs-CZ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Druhá úroveň</a:t>
            </a:r>
          </a:p>
          <a:p>
            <a:pPr marL="648000" lvl="2" indent="-215640">
              <a:lnSpc>
                <a:spcPct val="100000"/>
              </a:lnSpc>
              <a:buClr>
                <a:srgbClr val="000000"/>
              </a:buClr>
              <a:buFont typeface="Calibri"/>
              <a:buChar char="•"/>
            </a:pPr>
            <a:r>
              <a:rPr lang="cs-CZ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Třetí úroveň</a:t>
            </a:r>
          </a:p>
          <a:p>
            <a:pPr marL="864000" lvl="3" indent="-215640">
              <a:lnSpc>
                <a:spcPct val="100000"/>
              </a:lnSpc>
              <a:buClr>
                <a:srgbClr val="000000"/>
              </a:buClr>
              <a:buFont typeface="Calibri"/>
              <a:buChar char="•"/>
            </a:pPr>
            <a:r>
              <a:rPr lang="cs-CZ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Čtvrtá úroveň</a:t>
            </a:r>
          </a:p>
          <a:p>
            <a:pPr marL="1080000" lvl="4" indent="-215640">
              <a:lnSpc>
                <a:spcPct val="100000"/>
              </a:lnSpc>
              <a:buClr>
                <a:srgbClr val="000000"/>
              </a:buClr>
              <a:buFont typeface="Calibri"/>
              <a:buChar char="•"/>
            </a:pPr>
            <a:r>
              <a:rPr lang="cs-CZ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Pátá úroveň</a:t>
            </a:r>
          </a:p>
        </p:txBody>
      </p:sp>
      <p:pic>
        <p:nvPicPr>
          <p:cNvPr id="2" name="Logo ELI rgb svg">
            <a:extLst>
              <a:ext uri="{FF2B5EF4-FFF2-40B4-BE49-F238E27FC236}">
                <a16:creationId xmlns:a16="http://schemas.microsoft.com/office/drawing/2014/main" id="{0F6C2C70-BFB6-E318-731C-5935D1A84B7F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43159" y="432000"/>
            <a:ext cx="1992757" cy="92621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0" indent="-215640" algn="l" defTabSz="914400" rtl="0" eaLnBrk="1" latinLnBrk="0" hangingPunct="1">
        <a:lnSpc>
          <a:spcPct val="100000"/>
        </a:lnSpc>
        <a:spcBef>
          <a:spcPts val="1000"/>
        </a:spcBef>
        <a:buClr>
          <a:srgbClr val="000000"/>
        </a:buClr>
        <a:buSzPct val="45000"/>
        <a:buFont typeface="Calibri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Calibri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Calibri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Calibri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Calibri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Calibri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Calibri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Calibri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Calibri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81" userDrawn="1">
          <p15:clr>
            <a:srgbClr val="F26B43"/>
          </p15:clr>
        </p15:guide>
        <p15:guide id="2" pos="423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4.png"/><Relationship Id="rId4" Type="http://schemas.openxmlformats.org/officeDocument/2006/relationships/image" Target="../media/image13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TextShape 1"/>
          <p:cNvSpPr txBox="1"/>
          <p:nvPr/>
        </p:nvSpPr>
        <p:spPr>
          <a:xfrm>
            <a:off x="553103" y="3960000"/>
            <a:ext cx="5471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en-US" sz="2400" spc="-1" dirty="0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</a:rPr>
              <a:t>Karel Majer</a:t>
            </a:r>
          </a:p>
          <a:p>
            <a:pPr>
              <a:lnSpc>
                <a:spcPct val="100000"/>
              </a:lnSpc>
            </a:pPr>
            <a:r>
              <a:rPr lang="en-US" sz="2400" spc="-1" dirty="0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</a:rPr>
              <a:t>ELI ERIC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222" name="TextShape 2"/>
          <p:cNvSpPr txBox="1"/>
          <p:nvPr/>
        </p:nvSpPr>
        <p:spPr>
          <a:xfrm>
            <a:off x="553103" y="2592000"/>
            <a:ext cx="5471640" cy="1331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3200" spc="-1" dirty="0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  <a:latin typeface="+mj-lt"/>
              </a:rPr>
              <a:t>PLC code generation at ELI</a:t>
            </a:r>
            <a:endParaRPr lang="en-US" sz="20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+mj-lt"/>
            </a:endParaRPr>
          </a:p>
        </p:txBody>
      </p:sp>
      <p:sp>
        <p:nvSpPr>
          <p:cNvPr id="5" name="Zástupný symbol pro datum 1"/>
          <p:cNvSpPr txBox="1">
            <a:spLocks/>
          </p:cNvSpPr>
          <p:nvPr/>
        </p:nvSpPr>
        <p:spPr>
          <a:xfrm>
            <a:off x="4543390" y="7185686"/>
            <a:ext cx="1075807" cy="24472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EA503FF-1D76-4E90-A323-3F06B8FBD596}" type="datetime1">
              <a:rPr lang="cs-CZ" sz="1000" spc="-1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</a:rPr>
              <a:pPr/>
              <a:t>20.09.2025</a:t>
            </a:fld>
            <a:endParaRPr lang="en-US" sz="1000" spc="-1" dirty="0">
              <a:solidFill>
                <a:schemeClr val="bg1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6" name="CustomShape 1">
            <a:extLst>
              <a:ext uri="{FF2B5EF4-FFF2-40B4-BE49-F238E27FC236}">
                <a16:creationId xmlns:a16="http://schemas.microsoft.com/office/drawing/2014/main" id="{E94B420E-7DBF-4501-BF4A-84A716560F04}"/>
              </a:ext>
            </a:extLst>
          </p:cNvPr>
          <p:cNvSpPr/>
          <p:nvPr/>
        </p:nvSpPr>
        <p:spPr>
          <a:xfrm>
            <a:off x="4219749" y="7128228"/>
            <a:ext cx="323640" cy="35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en-US" sz="10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Date:</a:t>
            </a: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6B0BBD-A3E2-1B92-2037-1F846A7476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TextShape 1">
            <a:extLst>
              <a:ext uri="{FF2B5EF4-FFF2-40B4-BE49-F238E27FC236}">
                <a16:creationId xmlns:a16="http://schemas.microsoft.com/office/drawing/2014/main" id="{4493E4F6-EFDC-514B-DA12-E1C5888DBF3B}"/>
              </a:ext>
            </a:extLst>
          </p:cNvPr>
          <p:cNvSpPr txBox="1"/>
          <p:nvPr/>
        </p:nvSpPr>
        <p:spPr>
          <a:xfrm>
            <a:off x="3891969" y="270000"/>
            <a:ext cx="7743240" cy="107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r">
              <a:lnSpc>
                <a:spcPct val="100000"/>
              </a:lnSpc>
            </a:pPr>
            <a:r>
              <a:rPr lang="en-US" sz="3200" spc="-1" dirty="0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  <a:latin typeface="+mj-lt"/>
              </a:rPr>
              <a:t>New code generator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+mj-lt"/>
            </a:endParaRPr>
          </a:p>
        </p:txBody>
      </p:sp>
      <p:sp>
        <p:nvSpPr>
          <p:cNvPr id="227" name="TextShape 4">
            <a:extLst>
              <a:ext uri="{FF2B5EF4-FFF2-40B4-BE49-F238E27FC236}">
                <a16:creationId xmlns:a16="http://schemas.microsoft.com/office/drawing/2014/main" id="{0708EAE8-18C3-96EC-204C-AE3AAA04880E}"/>
              </a:ext>
            </a:extLst>
          </p:cNvPr>
          <p:cNvSpPr txBox="1"/>
          <p:nvPr/>
        </p:nvSpPr>
        <p:spPr>
          <a:xfrm>
            <a:off x="1579419" y="1548000"/>
            <a:ext cx="4722668" cy="4967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marL="360">
              <a:buClr>
                <a:srgbClr val="000000"/>
              </a:buClr>
            </a:pP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Component library</a:t>
            </a:r>
          </a:p>
          <a:p>
            <a:pPr marL="216000" indent="-215640">
              <a:buClr>
                <a:srgbClr val="000000"/>
              </a:buClr>
              <a:buFont typeface="Arial"/>
              <a:buChar char="•"/>
            </a:pPr>
            <a:r>
              <a:rPr lang="en-US" sz="2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Pydantic</a:t>
            </a: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– data validation</a:t>
            </a:r>
          </a:p>
          <a:p>
            <a:pPr marL="216000" indent="-215640">
              <a:buClr>
                <a:srgbClr val="000000"/>
              </a:buClr>
              <a:buFont typeface="Arial"/>
              <a:buChar char="•"/>
            </a:pP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Base Component class</a:t>
            </a:r>
          </a:p>
          <a:p>
            <a:pPr marL="673200" lvl="1" indent="-215640">
              <a:buClr>
                <a:srgbClr val="000000"/>
              </a:buClr>
              <a:buFont typeface="Arial"/>
              <a:buChar char="•"/>
            </a:pP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Links to IO configuration</a:t>
            </a:r>
          </a:p>
          <a:p>
            <a:pPr marL="673200" lvl="1" indent="-215640">
              <a:buClr>
                <a:srgbClr val="000000"/>
              </a:buClr>
              <a:buFont typeface="Arial"/>
              <a:buChar char="•"/>
            </a:pP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Creation of state machine</a:t>
            </a:r>
          </a:p>
          <a:p>
            <a:pPr marL="216000" indent="-215640">
              <a:buClr>
                <a:srgbClr val="000000"/>
              </a:buClr>
              <a:buFont typeface="Arial"/>
              <a:buChar char="•"/>
            </a:pP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Jinja template file</a:t>
            </a:r>
          </a:p>
          <a:p>
            <a:pPr marL="673200" lvl="1" indent="-215640">
              <a:buClr>
                <a:srgbClr val="000000"/>
              </a:buClr>
              <a:buFont typeface="Arial"/>
              <a:buChar char="•"/>
            </a:pP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Template for state machine</a:t>
            </a:r>
          </a:p>
          <a:p>
            <a:pPr marL="673200" lvl="1" indent="-215640">
              <a:buClr>
                <a:srgbClr val="000000"/>
              </a:buClr>
              <a:buFont typeface="Arial"/>
              <a:buChar char="•"/>
            </a:pP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Component may output different state machines based on its parameters</a:t>
            </a:r>
          </a:p>
          <a:p>
            <a:pPr marL="360">
              <a:buClr>
                <a:srgbClr val="000000"/>
              </a:buClr>
            </a:pPr>
            <a:endParaRPr lang="en-US" sz="2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5F3B7BFE-65C1-7FE4-1146-6647EA458841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0C9BE870-C83F-42D5-8F0F-6B57BDF47BC3}" type="datetime1">
              <a:rPr lang="en-US" spc="-1" smtClean="0">
                <a:uFill>
                  <a:solidFill>
                    <a:srgbClr val="FFFFFF"/>
                  </a:solidFill>
                </a:uFill>
              </a:rPr>
              <a:t>9/20/2025</a:t>
            </a:fld>
            <a:endParaRPr lang="en-US" spc="-1"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D16C970E-2480-1A5D-E4E8-CE15D92A1FE8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F5AD6361-5E2D-42E9-A29D-CCE202173234}" type="slidenum">
              <a:rPr lang="en-US" spc="-1" smtClean="0">
                <a:uFill>
                  <a:solidFill>
                    <a:srgbClr val="FFFFFF"/>
                  </a:solidFill>
                </a:uFill>
              </a:rPr>
              <a:pPr/>
              <a:t>10</a:t>
            </a:fld>
            <a:endParaRPr lang="en-US" spc="-1">
              <a:uFill>
                <a:solidFill>
                  <a:srgbClr val="FFFFFF"/>
                </a:solidFill>
              </a:u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42B3FF5-5AC9-F35A-D736-D009AF9436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4927" y="2097742"/>
            <a:ext cx="4024707" cy="334623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99C3BEA-C35C-7905-4F1B-7F27F412A7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05208" y="1977002"/>
            <a:ext cx="2860001" cy="3607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55936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793DA8-B548-FD08-4C09-13E2D4BB71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TextShape 1">
            <a:extLst>
              <a:ext uri="{FF2B5EF4-FFF2-40B4-BE49-F238E27FC236}">
                <a16:creationId xmlns:a16="http://schemas.microsoft.com/office/drawing/2014/main" id="{829C9FA6-EC7F-1E55-414A-C487586BE59D}"/>
              </a:ext>
            </a:extLst>
          </p:cNvPr>
          <p:cNvSpPr txBox="1"/>
          <p:nvPr/>
        </p:nvSpPr>
        <p:spPr>
          <a:xfrm>
            <a:off x="3891969" y="270000"/>
            <a:ext cx="7743240" cy="107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r">
              <a:lnSpc>
                <a:spcPct val="100000"/>
              </a:lnSpc>
            </a:pPr>
            <a:r>
              <a:rPr lang="en-US" sz="3200" spc="-1" dirty="0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  <a:latin typeface="+mj-lt"/>
              </a:rPr>
              <a:t>New code generator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+mj-lt"/>
            </a:endParaRPr>
          </a:p>
        </p:txBody>
      </p:sp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FCCFA582-02E0-671C-285B-5ED0C3B94968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0C9BE870-C83F-42D5-8F0F-6B57BDF47BC3}" type="datetime1">
              <a:rPr lang="en-US" spc="-1" smtClean="0">
                <a:uFill>
                  <a:solidFill>
                    <a:srgbClr val="FFFFFF"/>
                  </a:solidFill>
                </a:uFill>
              </a:rPr>
              <a:t>9/20/2025</a:t>
            </a:fld>
            <a:endParaRPr lang="en-US" spc="-1"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1C530C5D-A895-C4FB-94DF-B4E52ADB22D2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F5AD6361-5E2D-42E9-A29D-CCE202173234}" type="slidenum">
              <a:rPr lang="en-US" spc="-1" smtClean="0">
                <a:uFill>
                  <a:solidFill>
                    <a:srgbClr val="FFFFFF"/>
                  </a:solidFill>
                </a:uFill>
              </a:rPr>
              <a:pPr/>
              <a:t>11</a:t>
            </a:fld>
            <a:endParaRPr lang="en-US" spc="-1">
              <a:uFill>
                <a:solidFill>
                  <a:srgbClr val="FFFFFF"/>
                </a:solidFill>
              </a:uFill>
            </a:endParaRP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120B937E-B796-88AB-5459-BCA8E1ED1E6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19461951"/>
              </p:ext>
            </p:extLst>
          </p:nvPr>
        </p:nvGraphicFramePr>
        <p:xfrm>
          <a:off x="2240491" y="1258645"/>
          <a:ext cx="8961967" cy="55093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1490012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TextShape 1"/>
          <p:cNvSpPr txBox="1"/>
          <p:nvPr/>
        </p:nvSpPr>
        <p:spPr>
          <a:xfrm>
            <a:off x="1614529" y="3960000"/>
            <a:ext cx="5471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en-US" sz="2400" spc="-1" dirty="0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</a:rPr>
              <a:t>Karel Majer 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246" name="TextShape 3"/>
          <p:cNvSpPr txBox="1"/>
          <p:nvPr/>
        </p:nvSpPr>
        <p:spPr>
          <a:xfrm>
            <a:off x="1614529" y="4356000"/>
            <a:ext cx="5471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2400" spc="-1" dirty="0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</a:rPr>
              <a:t>karel.majer@eli-beams.eu </a:t>
            </a:r>
            <a:endParaRPr lang="en-US" sz="2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20ED817-5FA0-68E3-5EF6-B600B36A5A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4529" y="2592000"/>
            <a:ext cx="5808191" cy="1331640"/>
          </a:xfrm>
        </p:spPr>
        <p:txBody>
          <a:bodyPr/>
          <a:lstStyle/>
          <a:p>
            <a:r>
              <a:rPr lang="en-US" dirty="0"/>
              <a:t>Thank you for your attention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TextShape 1"/>
          <p:cNvSpPr txBox="1"/>
          <p:nvPr/>
        </p:nvSpPr>
        <p:spPr>
          <a:xfrm>
            <a:off x="3891969" y="270000"/>
            <a:ext cx="7743240" cy="107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r">
              <a:lnSpc>
                <a:spcPct val="100000"/>
              </a:lnSpc>
            </a:pPr>
            <a:r>
              <a:rPr lang="en-US" sz="3200" spc="-1" dirty="0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  <a:latin typeface="+mj-lt"/>
              </a:rPr>
              <a:t>Motivation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+mj-lt"/>
            </a:endParaRPr>
          </a:p>
        </p:txBody>
      </p:sp>
      <p:sp>
        <p:nvSpPr>
          <p:cNvPr id="227" name="TextShape 4"/>
          <p:cNvSpPr txBox="1"/>
          <p:nvPr/>
        </p:nvSpPr>
        <p:spPr>
          <a:xfrm>
            <a:off x="1579418" y="1548000"/>
            <a:ext cx="8825491" cy="106628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marL="216000" indent="-215640">
              <a:buClr>
                <a:srgbClr val="000000"/>
              </a:buClr>
              <a:buFont typeface="Arial"/>
              <a:buChar char="•"/>
            </a:pP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Personnel safety system designed as a set of state machines</a:t>
            </a:r>
          </a:p>
          <a:p>
            <a:pPr marL="216000" indent="-215640">
              <a:buClr>
                <a:srgbClr val="000000"/>
              </a:buClr>
              <a:buFont typeface="Arial"/>
              <a:buChar char="•"/>
            </a:pP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Description in Excel spreadsheet (documentation = implementation)</a:t>
            </a:r>
          </a:p>
          <a:p>
            <a:pPr marL="216000" indent="-215640">
              <a:buClr>
                <a:srgbClr val="000000"/>
              </a:buClr>
              <a:buFont typeface="Arial"/>
              <a:buChar char="•"/>
            </a:pP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Deployed on Pilz PLC, communication through EPICS Modbus IOC</a:t>
            </a:r>
          </a:p>
        </p:txBody>
      </p:sp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0085ED97-1816-AAC8-8DF7-2CF7A0823AD9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0C9BE870-C83F-42D5-8F0F-6B57BDF47BC3}" type="datetime1">
              <a:rPr lang="en-US" spc="-1">
                <a:uFill>
                  <a:solidFill>
                    <a:srgbClr val="FFFFFF"/>
                  </a:solidFill>
                </a:uFill>
              </a:rPr>
              <a:t>9/20/2025</a:t>
            </a:fld>
            <a:endParaRPr lang="en-US" spc="-1"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6444368-80C2-1BC2-FB73-0393397B8CA6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F5AD6361-5E2D-42E9-A29D-CCE202173234}" type="slidenum">
              <a:rPr lang="en-US" spc="-1">
                <a:uFill>
                  <a:solidFill>
                    <a:srgbClr val="FFFFFF"/>
                  </a:solidFill>
                </a:uFill>
              </a:rPr>
              <a:pPr/>
              <a:t>2</a:t>
            </a:fld>
            <a:endParaRPr lang="en-US" spc="-1">
              <a:uFill>
                <a:solidFill>
                  <a:srgbClr val="FFFFFF"/>
                </a:solidFill>
              </a:u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4635A14-E8AA-DFE7-89FB-C8D25CCDC9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1637" y="2614284"/>
            <a:ext cx="7523544" cy="442731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6CC18A0-E0FF-E43A-08FE-6E6EBE27D8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38844" y="1349640"/>
            <a:ext cx="1296365" cy="5075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92399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BCABE8-4121-6EB7-F9BD-0DBE4B7426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TextShape 1">
            <a:extLst>
              <a:ext uri="{FF2B5EF4-FFF2-40B4-BE49-F238E27FC236}">
                <a16:creationId xmlns:a16="http://schemas.microsoft.com/office/drawing/2014/main" id="{9A2E26AB-6215-A921-CC29-3C637B4A244E}"/>
              </a:ext>
            </a:extLst>
          </p:cNvPr>
          <p:cNvSpPr txBox="1"/>
          <p:nvPr/>
        </p:nvSpPr>
        <p:spPr>
          <a:xfrm>
            <a:off x="3891969" y="270000"/>
            <a:ext cx="7743240" cy="107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r">
              <a:lnSpc>
                <a:spcPct val="100000"/>
              </a:lnSpc>
            </a:pPr>
            <a:r>
              <a:rPr lang="en-US" sz="3200" spc="-1" dirty="0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  <a:latin typeface="+mj-lt"/>
              </a:rPr>
              <a:t>Table description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+mj-lt"/>
            </a:endParaRPr>
          </a:p>
        </p:txBody>
      </p:sp>
      <p:sp>
        <p:nvSpPr>
          <p:cNvPr id="227" name="TextShape 4">
            <a:extLst>
              <a:ext uri="{FF2B5EF4-FFF2-40B4-BE49-F238E27FC236}">
                <a16:creationId xmlns:a16="http://schemas.microsoft.com/office/drawing/2014/main" id="{4322914E-3E09-4396-8889-947A127BAC88}"/>
              </a:ext>
            </a:extLst>
          </p:cNvPr>
          <p:cNvSpPr txBox="1"/>
          <p:nvPr/>
        </p:nvSpPr>
        <p:spPr>
          <a:xfrm>
            <a:off x="1579418" y="1548000"/>
            <a:ext cx="8825491" cy="327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marL="360">
              <a:buClr>
                <a:srgbClr val="000000"/>
              </a:buClr>
            </a:pP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States table</a:t>
            </a:r>
          </a:p>
        </p:txBody>
      </p:sp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C1E8A3E9-8C33-E6DD-C961-81A2FE2094C6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0C9BE870-C83F-42D5-8F0F-6B57BDF47BC3}" type="datetime1">
              <a:rPr lang="en-US" spc="-1" smtClean="0">
                <a:uFill>
                  <a:solidFill>
                    <a:srgbClr val="FFFFFF"/>
                  </a:solidFill>
                </a:uFill>
              </a:rPr>
              <a:t>9/20/2025</a:t>
            </a:fld>
            <a:endParaRPr lang="en-US" spc="-1"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1D3F3DB6-59E3-1A81-D673-819377C5C916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F5AD6361-5E2D-42E9-A29D-CCE202173234}" type="slidenum">
              <a:rPr lang="en-US" spc="-1" smtClean="0">
                <a:uFill>
                  <a:solidFill>
                    <a:srgbClr val="FFFFFF"/>
                  </a:solidFill>
                </a:uFill>
              </a:rPr>
              <a:pPr/>
              <a:t>3</a:t>
            </a:fld>
            <a:endParaRPr lang="en-US" spc="-1">
              <a:uFill>
                <a:solidFill>
                  <a:srgbClr val="FFFFFF"/>
                </a:solidFill>
              </a:u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DE8227-86A5-36E9-A263-713265AE16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6396" y="2031419"/>
            <a:ext cx="4991533" cy="4854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34676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551B4D-B457-5521-880F-69DA1CC325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TextShape 1">
            <a:extLst>
              <a:ext uri="{FF2B5EF4-FFF2-40B4-BE49-F238E27FC236}">
                <a16:creationId xmlns:a16="http://schemas.microsoft.com/office/drawing/2014/main" id="{1630DE0B-D057-B158-7984-5531BF22A07A}"/>
              </a:ext>
            </a:extLst>
          </p:cNvPr>
          <p:cNvSpPr txBox="1"/>
          <p:nvPr/>
        </p:nvSpPr>
        <p:spPr>
          <a:xfrm>
            <a:off x="3891969" y="270000"/>
            <a:ext cx="7743240" cy="107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r">
              <a:lnSpc>
                <a:spcPct val="100000"/>
              </a:lnSpc>
            </a:pPr>
            <a:r>
              <a:rPr lang="en-US" sz="3200" spc="-1" dirty="0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  <a:latin typeface="+mj-lt"/>
              </a:rPr>
              <a:t>Table description</a:t>
            </a:r>
          </a:p>
        </p:txBody>
      </p:sp>
      <p:sp>
        <p:nvSpPr>
          <p:cNvPr id="227" name="TextShape 4">
            <a:extLst>
              <a:ext uri="{FF2B5EF4-FFF2-40B4-BE49-F238E27FC236}">
                <a16:creationId xmlns:a16="http://schemas.microsoft.com/office/drawing/2014/main" id="{DA9F1A4B-2A6D-A0B3-9C24-3C4AF4D7BC33}"/>
              </a:ext>
            </a:extLst>
          </p:cNvPr>
          <p:cNvSpPr txBox="1"/>
          <p:nvPr/>
        </p:nvSpPr>
        <p:spPr>
          <a:xfrm>
            <a:off x="1579418" y="1548000"/>
            <a:ext cx="8825491" cy="37251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marL="360">
              <a:buClr>
                <a:srgbClr val="000000"/>
              </a:buClr>
            </a:pP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Transitions table</a:t>
            </a:r>
          </a:p>
        </p:txBody>
      </p:sp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941F44EE-21E8-3406-A5BF-614052512E25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0C9BE870-C83F-42D5-8F0F-6B57BDF47BC3}" type="datetime1">
              <a:rPr lang="en-US" spc="-1" smtClean="0">
                <a:uFill>
                  <a:solidFill>
                    <a:srgbClr val="FFFFFF"/>
                  </a:solidFill>
                </a:uFill>
              </a:rPr>
              <a:t>9/20/2025</a:t>
            </a:fld>
            <a:endParaRPr lang="en-US" spc="-1"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88EE080-675B-192B-380E-06EEBBB83728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F5AD6361-5E2D-42E9-A29D-CCE202173234}" type="slidenum">
              <a:rPr lang="en-US" spc="-1" smtClean="0">
                <a:uFill>
                  <a:solidFill>
                    <a:srgbClr val="FFFFFF"/>
                  </a:solidFill>
                </a:uFill>
              </a:rPr>
              <a:pPr/>
              <a:t>4</a:t>
            </a:fld>
            <a:endParaRPr lang="en-US" spc="-1">
              <a:uFill>
                <a:solidFill>
                  <a:srgbClr val="FFFFFF"/>
                </a:solidFill>
              </a:u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1049BA4-F7B1-E920-00C1-08776CA49A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8000" y="1920516"/>
            <a:ext cx="9662997" cy="5121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85853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78FDDA-B811-A90E-B6FA-D233106EBA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TextShape 1">
            <a:extLst>
              <a:ext uri="{FF2B5EF4-FFF2-40B4-BE49-F238E27FC236}">
                <a16:creationId xmlns:a16="http://schemas.microsoft.com/office/drawing/2014/main" id="{9A539916-61D9-360C-85EB-0132E85B5C32}"/>
              </a:ext>
            </a:extLst>
          </p:cNvPr>
          <p:cNvSpPr txBox="1"/>
          <p:nvPr/>
        </p:nvSpPr>
        <p:spPr>
          <a:xfrm>
            <a:off x="3891969" y="270000"/>
            <a:ext cx="7743240" cy="107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r">
              <a:lnSpc>
                <a:spcPct val="100000"/>
              </a:lnSpc>
            </a:pPr>
            <a:r>
              <a:rPr lang="en-US" sz="3200" spc="-1" dirty="0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  <a:latin typeface="+mj-lt"/>
              </a:rPr>
              <a:t>Table description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+mj-lt"/>
            </a:endParaRPr>
          </a:p>
        </p:txBody>
      </p:sp>
      <p:sp>
        <p:nvSpPr>
          <p:cNvPr id="227" name="TextShape 4">
            <a:extLst>
              <a:ext uri="{FF2B5EF4-FFF2-40B4-BE49-F238E27FC236}">
                <a16:creationId xmlns:a16="http://schemas.microsoft.com/office/drawing/2014/main" id="{772C7D6F-56F1-EE28-ADD6-128FCD311887}"/>
              </a:ext>
            </a:extLst>
          </p:cNvPr>
          <p:cNvSpPr txBox="1"/>
          <p:nvPr/>
        </p:nvSpPr>
        <p:spPr>
          <a:xfrm>
            <a:off x="1579419" y="1548000"/>
            <a:ext cx="7370938" cy="4967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marL="360">
              <a:buClr>
                <a:srgbClr val="000000"/>
              </a:buClr>
            </a:pP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Simple logic:</a:t>
            </a:r>
          </a:p>
          <a:p>
            <a:pPr marL="216000" indent="-215640">
              <a:buClr>
                <a:srgbClr val="000000"/>
              </a:buClr>
              <a:buFont typeface="Arial"/>
              <a:buChar char="•"/>
            </a:pP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All hardware inputs + states form state machine inputs</a:t>
            </a:r>
          </a:p>
          <a:p>
            <a:pPr marL="216000" indent="-215640">
              <a:buClr>
                <a:srgbClr val="000000"/>
              </a:buClr>
              <a:buFont typeface="Arial"/>
              <a:buChar char="•"/>
            </a:pP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Any input marked as trigger may trigger a transition</a:t>
            </a:r>
          </a:p>
          <a:p>
            <a:pPr marL="216000" indent="-215640">
              <a:buClr>
                <a:srgbClr val="000000"/>
              </a:buClr>
              <a:buFont typeface="Arial"/>
              <a:buChar char="•"/>
            </a:pP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Triggered transition succeeds if all inputs marked as conditions have expected value</a:t>
            </a:r>
          </a:p>
          <a:p>
            <a:pPr marL="216000" indent="-215640">
              <a:buClr>
                <a:srgbClr val="000000"/>
              </a:buClr>
              <a:buFont typeface="Arial"/>
              <a:buChar char="•"/>
            </a:pP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Interlocks define set of input conditions for each state. If any input does not have expected value, interlock variable is set to False</a:t>
            </a:r>
          </a:p>
          <a:p>
            <a:pPr marL="216000" indent="-215640">
              <a:buClr>
                <a:srgbClr val="000000"/>
              </a:buClr>
              <a:buFont typeface="Arial"/>
              <a:buChar char="•"/>
            </a:pP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Output values are defined by active states, can be forced high, forced low or have interlock value</a:t>
            </a:r>
          </a:p>
        </p:txBody>
      </p:sp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EB561908-6D47-EABA-BAC6-185AD84AE4C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0C9BE870-C83F-42D5-8F0F-6B57BDF47BC3}" type="datetime1">
              <a:rPr lang="en-US" spc="-1" smtClean="0">
                <a:uFill>
                  <a:solidFill>
                    <a:srgbClr val="FFFFFF"/>
                  </a:solidFill>
                </a:uFill>
              </a:rPr>
              <a:t>9/20/2025</a:t>
            </a:fld>
            <a:endParaRPr lang="en-US" spc="-1"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CBD71A29-5584-1DEF-99F7-EEA4DF16CDD2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F5AD6361-5E2D-42E9-A29D-CCE202173234}" type="slidenum">
              <a:rPr lang="en-US" spc="-1" smtClean="0">
                <a:uFill>
                  <a:solidFill>
                    <a:srgbClr val="FFFFFF"/>
                  </a:solidFill>
                </a:uFill>
              </a:rPr>
              <a:pPr/>
              <a:t>5</a:t>
            </a:fld>
            <a:endParaRPr lang="en-US" spc="-1">
              <a:uFill>
                <a:solidFill>
                  <a:srgbClr val="FFFFFF"/>
                </a:solidFill>
              </a:u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0106AA5-B9FC-D248-6487-01B96F4659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0357" y="2486565"/>
            <a:ext cx="3737041" cy="2485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69141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8C1A87-3FA1-3129-CBF6-5B38A4938D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TextShape 1">
            <a:extLst>
              <a:ext uri="{FF2B5EF4-FFF2-40B4-BE49-F238E27FC236}">
                <a16:creationId xmlns:a16="http://schemas.microsoft.com/office/drawing/2014/main" id="{651E3FCD-B630-34E8-68C6-AA8E65D94661}"/>
              </a:ext>
            </a:extLst>
          </p:cNvPr>
          <p:cNvSpPr txBox="1"/>
          <p:nvPr/>
        </p:nvSpPr>
        <p:spPr>
          <a:xfrm>
            <a:off x="3891969" y="270000"/>
            <a:ext cx="7743240" cy="107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r">
              <a:lnSpc>
                <a:spcPct val="100000"/>
              </a:lnSpc>
            </a:pPr>
            <a:r>
              <a:rPr lang="en-US" sz="3200" spc="-1" dirty="0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  <a:latin typeface="+mj-lt"/>
              </a:rPr>
              <a:t>Table description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+mj-lt"/>
            </a:endParaRPr>
          </a:p>
        </p:txBody>
      </p:sp>
      <p:sp>
        <p:nvSpPr>
          <p:cNvPr id="227" name="TextShape 4">
            <a:extLst>
              <a:ext uri="{FF2B5EF4-FFF2-40B4-BE49-F238E27FC236}">
                <a16:creationId xmlns:a16="http://schemas.microsoft.com/office/drawing/2014/main" id="{C4DD1AE5-0F24-E5D3-8EED-E176F65DD7F2}"/>
              </a:ext>
            </a:extLst>
          </p:cNvPr>
          <p:cNvSpPr txBox="1"/>
          <p:nvPr/>
        </p:nvSpPr>
        <p:spPr>
          <a:xfrm>
            <a:off x="1579419" y="1548000"/>
            <a:ext cx="6558742" cy="4967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marL="216000" indent="-215640">
              <a:buClr>
                <a:srgbClr val="000000"/>
              </a:buClr>
              <a:buFont typeface="Arial"/>
              <a:buChar char="•"/>
            </a:pP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Used for machine safety, vacuum controls, pneumatic devices…</a:t>
            </a:r>
          </a:p>
          <a:p>
            <a:pPr marL="216000" indent="-215640">
              <a:buClr>
                <a:srgbClr val="000000"/>
              </a:buClr>
              <a:buFont typeface="Arial"/>
              <a:buChar char="•"/>
            </a:pP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Large, mostly empty spreadsheets, hard to navigate</a:t>
            </a:r>
          </a:p>
          <a:p>
            <a:pPr marL="216000" indent="-215640">
              <a:buClr>
                <a:srgbClr val="000000"/>
              </a:buClr>
              <a:buFont typeface="Arial"/>
              <a:buChar char="•"/>
            </a:pP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Copy-paste solution for new systems (nice), but prone to hard-to-find errors when pasted into wrong cell (not so nice)</a:t>
            </a:r>
          </a:p>
          <a:p>
            <a:pPr marL="216000" indent="-215640">
              <a:buClr>
                <a:srgbClr val="000000"/>
              </a:buClr>
              <a:buFont typeface="Arial"/>
              <a:buChar char="•"/>
            </a:pP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State machine is not always the best description</a:t>
            </a:r>
          </a:p>
          <a:p>
            <a:pPr marL="216000" indent="-215640">
              <a:buClr>
                <a:srgbClr val="000000"/>
              </a:buClr>
              <a:buFont typeface="Arial"/>
              <a:buChar char="•"/>
            </a:pP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Limits available logic functions</a:t>
            </a:r>
          </a:p>
          <a:p>
            <a:pPr marL="216000" indent="-215640">
              <a:buClr>
                <a:srgbClr val="000000"/>
              </a:buClr>
              <a:buFont typeface="Arial"/>
              <a:buChar char="•"/>
            </a:pP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Lack of diagnostics in generated code</a:t>
            </a:r>
          </a:p>
        </p:txBody>
      </p:sp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D26D522C-4B3A-D02C-4480-B40F0D0CF7FE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0C9BE870-C83F-42D5-8F0F-6B57BDF47BC3}" type="datetime1">
              <a:rPr lang="en-US" spc="-1" smtClean="0">
                <a:uFill>
                  <a:solidFill>
                    <a:srgbClr val="FFFFFF"/>
                  </a:solidFill>
                </a:uFill>
              </a:rPr>
              <a:t>9/20/2025</a:t>
            </a:fld>
            <a:endParaRPr lang="en-US" spc="-1"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038A0FB3-D9C5-2ADE-1251-C35A01BE5729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F5AD6361-5E2D-42E9-A29D-CCE202173234}" type="slidenum">
              <a:rPr lang="en-US" spc="-1" smtClean="0">
                <a:uFill>
                  <a:solidFill>
                    <a:srgbClr val="FFFFFF"/>
                  </a:solidFill>
                </a:uFill>
              </a:rPr>
              <a:pPr/>
              <a:t>6</a:t>
            </a:fld>
            <a:endParaRPr lang="en-US" spc="-1">
              <a:uFill>
                <a:solidFill>
                  <a:srgbClr val="FFFFFF"/>
                </a:solidFill>
              </a:uFill>
            </a:endParaRPr>
          </a:p>
        </p:txBody>
      </p:sp>
      <p:pic>
        <p:nvPicPr>
          <p:cNvPr id="5" name="Picture 4" descr="A person sitting at a computer&#10;&#10;AI-generated content may be incorrect.">
            <a:extLst>
              <a:ext uri="{FF2B5EF4-FFF2-40B4-BE49-F238E27FC236}">
                <a16:creationId xmlns:a16="http://schemas.microsoft.com/office/drawing/2014/main" id="{55991D2C-7A3B-F963-4B4E-DBB62DB2DD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9285" y="1328613"/>
            <a:ext cx="4762500" cy="596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2657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65F2C3-C9C5-3B2F-145F-E74B0C5D4B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TextShape 1">
            <a:extLst>
              <a:ext uri="{FF2B5EF4-FFF2-40B4-BE49-F238E27FC236}">
                <a16:creationId xmlns:a16="http://schemas.microsoft.com/office/drawing/2014/main" id="{9BC93AC0-E881-C199-1E5E-34C00F0D7516}"/>
              </a:ext>
            </a:extLst>
          </p:cNvPr>
          <p:cNvSpPr txBox="1"/>
          <p:nvPr/>
        </p:nvSpPr>
        <p:spPr>
          <a:xfrm>
            <a:off x="3891969" y="270000"/>
            <a:ext cx="7743240" cy="107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r">
              <a:lnSpc>
                <a:spcPct val="100000"/>
              </a:lnSpc>
            </a:pPr>
            <a:r>
              <a:rPr lang="en-US" sz="3200" spc="-1" dirty="0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  <a:latin typeface="+mj-lt"/>
              </a:rPr>
              <a:t>Requirements for generator upgrade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+mj-lt"/>
            </a:endParaRPr>
          </a:p>
        </p:txBody>
      </p:sp>
      <p:sp>
        <p:nvSpPr>
          <p:cNvPr id="227" name="TextShape 4">
            <a:extLst>
              <a:ext uri="{FF2B5EF4-FFF2-40B4-BE49-F238E27FC236}">
                <a16:creationId xmlns:a16="http://schemas.microsoft.com/office/drawing/2014/main" id="{85DD7CD8-DD50-F544-9CC0-13084C5E907B}"/>
              </a:ext>
            </a:extLst>
          </p:cNvPr>
          <p:cNvSpPr txBox="1"/>
          <p:nvPr/>
        </p:nvSpPr>
        <p:spPr>
          <a:xfrm>
            <a:off x="1579418" y="1548000"/>
            <a:ext cx="10993581" cy="4967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marL="360">
              <a:buClr>
                <a:srgbClr val="000000"/>
              </a:buClr>
            </a:pP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Combine strengths of tables with missing features</a:t>
            </a:r>
          </a:p>
          <a:p>
            <a:pPr marL="216000" indent="-215640">
              <a:buClr>
                <a:srgbClr val="000000"/>
              </a:buClr>
              <a:buFont typeface="Arial"/>
              <a:buChar char="•"/>
            </a:pP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D</a:t>
            </a:r>
            <a:r>
              <a:rPr lang="cs-CZ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efinition</a:t>
            </a:r>
            <a:r>
              <a:rPr lang="cs-CZ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cs-CZ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of</a:t>
            </a:r>
            <a:r>
              <a:rPr lang="cs-CZ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cs-CZ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additional</a:t>
            </a:r>
            <a:r>
              <a:rPr lang="cs-CZ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variables</a:t>
            </a:r>
            <a:r>
              <a:rPr lang="cs-CZ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to </a:t>
            </a:r>
            <a:r>
              <a:rPr lang="cs-CZ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be</a:t>
            </a:r>
            <a:r>
              <a:rPr lang="cs-CZ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cs-CZ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used</a:t>
            </a:r>
            <a:r>
              <a:rPr lang="cs-CZ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as </a:t>
            </a:r>
            <a:r>
              <a:rPr lang="cs-CZ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transition</a:t>
            </a:r>
            <a:r>
              <a:rPr lang="cs-CZ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cs-CZ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triggers</a:t>
            </a:r>
            <a:r>
              <a:rPr lang="cs-CZ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cs-CZ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or</a:t>
            </a:r>
            <a:r>
              <a:rPr lang="cs-CZ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cs-CZ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conditions</a:t>
            </a:r>
            <a:r>
              <a:rPr lang="cs-CZ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(</a:t>
            </a:r>
            <a:r>
              <a:rPr lang="cs-CZ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exte</a:t>
            </a:r>
            <a:r>
              <a:rPr lang="en-US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nsion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of simple AND logic on conditions)</a:t>
            </a:r>
            <a:endParaRPr lang="cs-CZ" sz="20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marL="216000" indent="-215640">
              <a:buClr>
                <a:srgbClr val="000000"/>
              </a:buClr>
              <a:buFont typeface="Arial"/>
              <a:buChar char="•"/>
            </a:pP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S</a:t>
            </a:r>
            <a:r>
              <a:rPr lang="cs-CZ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tateless</a:t>
            </a:r>
            <a:r>
              <a:rPr lang="cs-CZ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cs-CZ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control</a:t>
            </a:r>
            <a:r>
              <a:rPr lang="cs-CZ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cs-CZ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of</a:t>
            </a:r>
            <a:r>
              <a:rPr lang="cs-CZ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cs-CZ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outputs</a:t>
            </a:r>
            <a:r>
              <a:rPr lang="cs-CZ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cs-CZ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where</a:t>
            </a:r>
            <a:r>
              <a:rPr lang="cs-CZ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cs-CZ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Boolean</a:t>
            </a:r>
            <a:r>
              <a:rPr lang="cs-CZ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cs-CZ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logic</a:t>
            </a:r>
            <a:r>
              <a:rPr lang="cs-CZ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cs-CZ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is</a:t>
            </a:r>
            <a:r>
              <a:rPr lang="cs-CZ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more </a:t>
            </a:r>
            <a:r>
              <a:rPr lang="cs-CZ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appropriate</a:t>
            </a:r>
            <a:endParaRPr lang="en-US" sz="20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marL="216000" indent="-215640">
              <a:buClr>
                <a:srgbClr val="000000"/>
              </a:buClr>
              <a:buFont typeface="Arial"/>
              <a:buChar char="•"/>
            </a:pP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Stateless interlock conditions (valve powered =&gt; valve open, instead of state-based input checks)</a:t>
            </a:r>
          </a:p>
          <a:p>
            <a:pPr marL="216000" indent="-215640">
              <a:buClr>
                <a:srgbClr val="000000"/>
              </a:buClr>
              <a:buFont typeface="Arial"/>
              <a:buChar char="•"/>
            </a:pP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Reusable templates for common patterns</a:t>
            </a:r>
          </a:p>
          <a:p>
            <a:pPr marL="216000" indent="-215640">
              <a:buClr>
                <a:srgbClr val="000000"/>
              </a:buClr>
              <a:buFont typeface="Arial"/>
              <a:buChar char="•"/>
            </a:pPr>
            <a:endParaRPr lang="en-US" sz="20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marL="360">
              <a:buClr>
                <a:srgbClr val="000000"/>
              </a:buClr>
            </a:pP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Generated ST code</a:t>
            </a:r>
          </a:p>
          <a:p>
            <a:pPr marL="216000" indent="-215640">
              <a:buClr>
                <a:srgbClr val="000000"/>
              </a:buClr>
              <a:buFont typeface="Arial"/>
              <a:buChar char="•"/>
            </a:pP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Publish diagnostic variables (machine transitions, cause of blocked transitions and interlock trips) in low-level form – must work over Modbus</a:t>
            </a:r>
          </a:p>
          <a:p>
            <a:pPr marL="216000" indent="-215640">
              <a:buClr>
                <a:srgbClr val="000000"/>
              </a:buClr>
              <a:buFont typeface="Arial"/>
              <a:buChar char="•"/>
            </a:pP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Process only active states – shorter cycle time</a:t>
            </a:r>
          </a:p>
          <a:p>
            <a:pPr marL="216000" indent="-215640">
              <a:buClr>
                <a:srgbClr val="000000"/>
              </a:buClr>
              <a:buFont typeface="Arial"/>
              <a:buChar char="•"/>
            </a:pPr>
            <a:endParaRPr lang="en-US" sz="20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marL="360">
              <a:buClr>
                <a:srgbClr val="000000"/>
              </a:buClr>
            </a:pP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Generate ready-to-build project</a:t>
            </a:r>
          </a:p>
          <a:p>
            <a:pPr marL="216000" indent="-215640">
              <a:buClr>
                <a:srgbClr val="000000"/>
              </a:buClr>
              <a:buFont typeface="Arial"/>
              <a:buChar char="•"/>
            </a:pP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All relevant settings must be included in description file</a:t>
            </a:r>
          </a:p>
          <a:p>
            <a:pPr marL="343260" indent="-342900"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en-US" sz="20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marL="360">
              <a:buClr>
                <a:srgbClr val="000000"/>
              </a:buClr>
            </a:pP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Generate startup script and .</a:t>
            </a:r>
            <a:r>
              <a:rPr lang="en-US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db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files for EPICS IOC alongside the project</a:t>
            </a:r>
          </a:p>
        </p:txBody>
      </p:sp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B0A61AE2-65E7-4A74-320B-F3715FDAC5CA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0C9BE870-C83F-42D5-8F0F-6B57BDF47BC3}" type="datetime1">
              <a:rPr lang="en-US" spc="-1" smtClean="0">
                <a:uFill>
                  <a:solidFill>
                    <a:srgbClr val="FFFFFF"/>
                  </a:solidFill>
                </a:uFill>
              </a:rPr>
              <a:t>9/20/2025</a:t>
            </a:fld>
            <a:endParaRPr lang="en-US" spc="-1"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7DB49F4E-2BED-AFEA-B96C-A96FA8F05C41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F5AD6361-5E2D-42E9-A29D-CCE202173234}" type="slidenum">
              <a:rPr lang="en-US" spc="-1" smtClean="0">
                <a:uFill>
                  <a:solidFill>
                    <a:srgbClr val="FFFFFF"/>
                  </a:solidFill>
                </a:uFill>
              </a:rPr>
              <a:pPr/>
              <a:t>7</a:t>
            </a:fld>
            <a:endParaRPr lang="en-US" spc="-1">
              <a:uFill>
                <a:solidFill>
                  <a:srgbClr val="FFFFFF"/>
                </a:solidFill>
              </a:uFill>
            </a:endParaRPr>
          </a:p>
        </p:txBody>
      </p:sp>
    </p:spTree>
    <p:extLst>
      <p:ext uri="{BB962C8B-B14F-4D97-AF65-F5344CB8AC3E}">
        <p14:creationId xmlns:p14="http://schemas.microsoft.com/office/powerpoint/2010/main" val="345405415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E71CCE-B9E2-878E-5CA1-A0FA1737DC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TextShape 1">
            <a:extLst>
              <a:ext uri="{FF2B5EF4-FFF2-40B4-BE49-F238E27FC236}">
                <a16:creationId xmlns:a16="http://schemas.microsoft.com/office/drawing/2014/main" id="{6C83D87E-CCE9-936D-604A-F69B79D039C1}"/>
              </a:ext>
            </a:extLst>
          </p:cNvPr>
          <p:cNvSpPr txBox="1"/>
          <p:nvPr/>
        </p:nvSpPr>
        <p:spPr>
          <a:xfrm>
            <a:off x="3891969" y="270000"/>
            <a:ext cx="7743240" cy="107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r">
              <a:lnSpc>
                <a:spcPct val="100000"/>
              </a:lnSpc>
            </a:pPr>
            <a:r>
              <a:rPr lang="en-US" sz="3200" spc="-1" dirty="0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  <a:latin typeface="+mj-lt"/>
              </a:rPr>
              <a:t>New code generator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+mj-lt"/>
            </a:endParaRPr>
          </a:p>
        </p:txBody>
      </p:sp>
      <p:sp>
        <p:nvSpPr>
          <p:cNvPr id="227" name="TextShape 4">
            <a:extLst>
              <a:ext uri="{FF2B5EF4-FFF2-40B4-BE49-F238E27FC236}">
                <a16:creationId xmlns:a16="http://schemas.microsoft.com/office/drawing/2014/main" id="{73E85E2D-9455-D2D6-E7C8-22C52D099172}"/>
              </a:ext>
            </a:extLst>
          </p:cNvPr>
          <p:cNvSpPr txBox="1"/>
          <p:nvPr/>
        </p:nvSpPr>
        <p:spPr>
          <a:xfrm>
            <a:off x="1579418" y="1548000"/>
            <a:ext cx="10993581" cy="4967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marL="216000" indent="-215640">
              <a:buClr>
                <a:srgbClr val="000000"/>
              </a:buClr>
              <a:buFont typeface="Arial"/>
              <a:buChar char="•"/>
            </a:pPr>
            <a:endParaRPr lang="cs-CZ" sz="2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marL="216000" indent="-215640">
              <a:buClr>
                <a:srgbClr val="000000"/>
              </a:buClr>
              <a:buFont typeface="Arial"/>
              <a:buChar char="•"/>
            </a:pPr>
            <a:endParaRPr lang="en-US" sz="2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1F38744B-175D-590A-5C0C-393C8337B0D5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0C9BE870-C83F-42D5-8F0F-6B57BDF47BC3}" type="datetime1">
              <a:rPr lang="en-US" spc="-1" smtClean="0">
                <a:uFill>
                  <a:solidFill>
                    <a:srgbClr val="FFFFFF"/>
                  </a:solidFill>
                </a:uFill>
              </a:rPr>
              <a:t>9/20/2025</a:t>
            </a:fld>
            <a:endParaRPr lang="en-US" spc="-1"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63BE6ADA-69DA-60A3-E3B4-995EF2A7C451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F5AD6361-5E2D-42E9-A29D-CCE202173234}" type="slidenum">
              <a:rPr lang="en-US" spc="-1" smtClean="0">
                <a:uFill>
                  <a:solidFill>
                    <a:srgbClr val="FFFFFF"/>
                  </a:solidFill>
                </a:uFill>
              </a:rPr>
              <a:pPr/>
              <a:t>8</a:t>
            </a:fld>
            <a:endParaRPr lang="en-US" spc="-1">
              <a:uFill>
                <a:solidFill>
                  <a:srgbClr val="FFFFFF"/>
                </a:solidFill>
              </a:u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53740E7-A7A9-19CC-4B72-FA8EB3CC70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0839" y="3137692"/>
            <a:ext cx="1714500" cy="17145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4394A13-0B23-3E8D-3BC6-0E517A8600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1969" y="3137692"/>
            <a:ext cx="1714501" cy="171450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2D4B58C-BC4A-A96D-6850-70F36E14F1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3100" y="3242466"/>
            <a:ext cx="4257675" cy="1076325"/>
          </a:xfrm>
          <a:prstGeom prst="rect">
            <a:avLst/>
          </a:prstGeom>
        </p:spPr>
      </p:pic>
      <p:pic>
        <p:nvPicPr>
          <p:cNvPr id="11" name="Picture 10" descr="A black and red logo&#10;&#10;AI-generated content may be incorrect.">
            <a:extLst>
              <a:ext uri="{FF2B5EF4-FFF2-40B4-BE49-F238E27FC236}">
                <a16:creationId xmlns:a16="http://schemas.microsoft.com/office/drawing/2014/main" id="{CA8FA284-442F-392A-A90F-04C41895641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6282" y="2923378"/>
            <a:ext cx="17145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33356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40BA66-DF5C-75AC-94AD-34B8439B1A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TextShape 1">
            <a:extLst>
              <a:ext uri="{FF2B5EF4-FFF2-40B4-BE49-F238E27FC236}">
                <a16:creationId xmlns:a16="http://schemas.microsoft.com/office/drawing/2014/main" id="{A14C9BDF-4EF0-353D-C0CB-FB5FA90D148C}"/>
              </a:ext>
            </a:extLst>
          </p:cNvPr>
          <p:cNvSpPr txBox="1"/>
          <p:nvPr/>
        </p:nvSpPr>
        <p:spPr>
          <a:xfrm>
            <a:off x="3891969" y="270000"/>
            <a:ext cx="7743240" cy="107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r">
              <a:lnSpc>
                <a:spcPct val="100000"/>
              </a:lnSpc>
            </a:pPr>
            <a:r>
              <a:rPr lang="en-US" sz="3200" spc="-1" dirty="0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  <a:latin typeface="+mj-lt"/>
              </a:rPr>
              <a:t>New code generator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+mj-lt"/>
            </a:endParaRPr>
          </a:p>
        </p:txBody>
      </p:sp>
      <p:sp>
        <p:nvSpPr>
          <p:cNvPr id="227" name="TextShape 4">
            <a:extLst>
              <a:ext uri="{FF2B5EF4-FFF2-40B4-BE49-F238E27FC236}">
                <a16:creationId xmlns:a16="http://schemas.microsoft.com/office/drawing/2014/main" id="{F6B81DDD-A59F-237A-EE5C-88F815A8CA4F}"/>
              </a:ext>
            </a:extLst>
          </p:cNvPr>
          <p:cNvSpPr txBox="1"/>
          <p:nvPr/>
        </p:nvSpPr>
        <p:spPr>
          <a:xfrm>
            <a:off x="1579418" y="1548000"/>
            <a:ext cx="6650181" cy="4967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marL="360">
              <a:buClr>
                <a:srgbClr val="000000"/>
              </a:buClr>
            </a:pP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YAML description file</a:t>
            </a:r>
          </a:p>
          <a:p>
            <a:pPr marL="216000" indent="-215640">
              <a:buClr>
                <a:srgbClr val="000000"/>
              </a:buClr>
              <a:buFont typeface="Arial"/>
              <a:buChar char="•"/>
            </a:pP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Hardware description</a:t>
            </a:r>
          </a:p>
          <a:p>
            <a:pPr marL="216000" indent="-215640">
              <a:buClr>
                <a:srgbClr val="000000"/>
              </a:buClr>
              <a:buFont typeface="Arial"/>
              <a:buChar char="•"/>
            </a:pP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IO configuration</a:t>
            </a:r>
          </a:p>
          <a:p>
            <a:pPr marL="216000" indent="-215640">
              <a:buClr>
                <a:srgbClr val="000000"/>
              </a:buClr>
              <a:buFont typeface="Arial"/>
              <a:buChar char="•"/>
            </a:pP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System components</a:t>
            </a:r>
          </a:p>
          <a:p>
            <a:pPr marL="673200" lvl="1" indent="-215640">
              <a:buClr>
                <a:srgbClr val="000000"/>
              </a:buClr>
              <a:buFont typeface="Arial"/>
              <a:buChar char="•"/>
            </a:pP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Physical devices (vacuum gauge)</a:t>
            </a:r>
          </a:p>
          <a:p>
            <a:pPr marL="673200" lvl="1" indent="-215640">
              <a:buClr>
                <a:srgbClr val="000000"/>
              </a:buClr>
              <a:buFont typeface="Arial"/>
              <a:buChar char="•"/>
            </a:pP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Parts of system represented by a state machine (vacuum chamber, laser zone)</a:t>
            </a:r>
          </a:p>
        </p:txBody>
      </p:sp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64E41CAE-5808-820C-0CE9-8280F0F2F8E8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0C9BE870-C83F-42D5-8F0F-6B57BDF47BC3}" type="datetime1">
              <a:rPr lang="en-US" spc="-1" smtClean="0">
                <a:uFill>
                  <a:solidFill>
                    <a:srgbClr val="FFFFFF"/>
                  </a:solidFill>
                </a:uFill>
              </a:rPr>
              <a:t>9/20/2025</a:t>
            </a:fld>
            <a:endParaRPr lang="en-US" spc="-1"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113A842C-A271-BD55-44D0-E9F7C5E9F927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F5AD6361-5E2D-42E9-A29D-CCE202173234}" type="slidenum">
              <a:rPr lang="en-US" spc="-1" smtClean="0">
                <a:uFill>
                  <a:solidFill>
                    <a:srgbClr val="FFFFFF"/>
                  </a:solidFill>
                </a:uFill>
              </a:rPr>
              <a:pPr/>
              <a:t>9</a:t>
            </a:fld>
            <a:endParaRPr lang="en-US" spc="-1">
              <a:uFill>
                <a:solidFill>
                  <a:srgbClr val="FFFFFF"/>
                </a:solidFill>
              </a:u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1FA5CAE-2BDF-860C-6576-9397E1C160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5343" y="1109296"/>
            <a:ext cx="3810330" cy="5845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36208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ELI laser 2022">
      <a:dk1>
        <a:sysClr val="windowText" lastClr="000000"/>
      </a:dk1>
      <a:lt1>
        <a:sysClr val="window" lastClr="FFFFFF"/>
      </a:lt1>
      <a:dk2>
        <a:srgbClr val="3C3C3C"/>
      </a:dk2>
      <a:lt2>
        <a:srgbClr val="E1E1E1"/>
      </a:lt2>
      <a:accent1>
        <a:srgbClr val="F26722"/>
      </a:accent1>
      <a:accent2>
        <a:srgbClr val="3D3D3D"/>
      </a:accent2>
      <a:accent3>
        <a:srgbClr val="ED8B00"/>
      </a:accent3>
      <a:accent4>
        <a:srgbClr val="28724F"/>
      </a:accent4>
      <a:accent5>
        <a:srgbClr val="722257"/>
      </a:accent5>
      <a:accent6>
        <a:srgbClr val="AF272F"/>
      </a:accent6>
      <a:hlink>
        <a:srgbClr val="F26722"/>
      </a:hlink>
      <a:folHlink>
        <a:srgbClr val="F2672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ELI laser 2022">
      <a:dk1>
        <a:sysClr val="windowText" lastClr="000000"/>
      </a:dk1>
      <a:lt1>
        <a:sysClr val="window" lastClr="FFFFFF"/>
      </a:lt1>
      <a:dk2>
        <a:srgbClr val="3C3C3C"/>
      </a:dk2>
      <a:lt2>
        <a:srgbClr val="E1E1E1"/>
      </a:lt2>
      <a:accent1>
        <a:srgbClr val="F26722"/>
      </a:accent1>
      <a:accent2>
        <a:srgbClr val="3D3D3D"/>
      </a:accent2>
      <a:accent3>
        <a:srgbClr val="ED8B00"/>
      </a:accent3>
      <a:accent4>
        <a:srgbClr val="28724F"/>
      </a:accent4>
      <a:accent5>
        <a:srgbClr val="722257"/>
      </a:accent5>
      <a:accent6>
        <a:srgbClr val="AF272F"/>
      </a:accent6>
      <a:hlink>
        <a:srgbClr val="F26722"/>
      </a:hlink>
      <a:folHlink>
        <a:srgbClr val="F2672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</Template>
  <TotalTime>1121</TotalTime>
  <Words>505</Words>
  <Application>Microsoft Office PowerPoint</Application>
  <PresentationFormat>Custom</PresentationFormat>
  <Paragraphs>98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Symbol</vt:lpstr>
      <vt:lpstr>Wingdings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your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subject/>
  <dc:creator>Majer Karel</dc:creator>
  <dc:description/>
  <cp:lastModifiedBy>Majer Karel</cp:lastModifiedBy>
  <cp:revision>51</cp:revision>
  <dcterms:created xsi:type="dcterms:W3CDTF">2022-12-03T10:45:28Z</dcterms:created>
  <dcterms:modified xsi:type="dcterms:W3CDTF">2025-09-20T11:23:57Z</dcterms:modified>
  <dc:language/>
</cp:coreProperties>
</file>