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9" r:id="rId3"/>
    <p:sldId id="280" r:id="rId4"/>
    <p:sldId id="27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7505"/>
  </p:normalViewPr>
  <p:slideViewPr>
    <p:cSldViewPr>
      <p:cViewPr varScale="1">
        <p:scale>
          <a:sx n="71" d="100"/>
          <a:sy n="71" d="100"/>
        </p:scale>
        <p:origin x="26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3/13/2025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3/13/2025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3/13/2025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3/13/2025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3/13/2025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AD-Target YETS 2024-25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Sven De Man SY-STI</a:t>
            </a:r>
            <a:endParaRPr dirty="0"/>
          </a:p>
          <a:p>
            <a:pPr algn="l">
              <a:defRPr/>
            </a:pPr>
            <a:r>
              <a:rPr lang="en-US" sz="1800" dirty="0"/>
              <a:t>13/03/2025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E0E4A0-284A-0ADD-3317-42AC30A38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13 March 2025 - End of interventions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16BA04-71B5-140E-B623-8490E262A7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Maintenance operations finished</a:t>
            </a:r>
          </a:p>
          <a:p>
            <a:r>
              <a:rPr lang="en-GB" dirty="0"/>
              <a:t>Target replaced</a:t>
            </a:r>
          </a:p>
          <a:p>
            <a:r>
              <a:rPr lang="en-GB" dirty="0"/>
              <a:t>Target movement: bellow ratchet drive replaced by a pneumatic vane motor</a:t>
            </a:r>
          </a:p>
          <a:p>
            <a:r>
              <a:rPr lang="en-GB" dirty="0"/>
              <a:t>No change to the control system</a:t>
            </a:r>
          </a:p>
          <a:p>
            <a:r>
              <a:rPr lang="en-GB" dirty="0"/>
              <a:t>Remote control foreseen later today</a:t>
            </a:r>
          </a:p>
          <a:p>
            <a:r>
              <a:rPr lang="en-GB" dirty="0"/>
              <a:t>Magnets ‘MALT’ will be removed this Friday</a:t>
            </a:r>
          </a:p>
        </p:txBody>
      </p:sp>
      <p:pic>
        <p:nvPicPr>
          <p:cNvPr id="9" name="Picture Placeholder 8" descr="A machine in a room&#10;&#10;AI-generated content may be incorrect.">
            <a:extLst>
              <a:ext uri="{FF2B5EF4-FFF2-40B4-BE49-F238E27FC236}">
                <a16:creationId xmlns:a16="http://schemas.microsoft.com/office/drawing/2014/main" id="{58F60A22-67CC-CF13-8A42-C0ACC09BAE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7438" y="0"/>
            <a:ext cx="6024562" cy="631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69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25BF390-007B-2ED1-7A64-268034C0A261}"/>
              </a:ext>
            </a:extLst>
          </p:cNvPr>
          <p:cNvSpPr txBox="1"/>
          <p:nvPr/>
        </p:nvSpPr>
        <p:spPr bwMode="auto">
          <a:xfrm>
            <a:off x="695400" y="3109845"/>
            <a:ext cx="10729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https://edms.cern.ch/file/3263486/1/YETS24-25_Exchange_AD_Target_and_motorisartion.mp4</a:t>
            </a:r>
          </a:p>
        </p:txBody>
      </p:sp>
    </p:spTree>
    <p:extLst>
      <p:ext uri="{BB962C8B-B14F-4D97-AF65-F5344CB8AC3E}">
        <p14:creationId xmlns:p14="http://schemas.microsoft.com/office/powerpoint/2010/main" val="1355594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46</TotalTime>
  <Words>77</Words>
  <Application>Microsoft Office PowerPoint</Application>
  <DocSecurity>0</DocSecurity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AD-Target YETS 2024-25</vt:lpstr>
      <vt:lpstr>13 March 2025 - End of interventions 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Sven De Man</dc:creator>
  <cp:keywords/>
  <dc:description/>
  <cp:lastModifiedBy>Sven De Man</cp:lastModifiedBy>
  <cp:revision>5</cp:revision>
  <dcterms:created xsi:type="dcterms:W3CDTF">2025-03-13T10:07:05Z</dcterms:created>
  <dcterms:modified xsi:type="dcterms:W3CDTF">2025-03-13T13:28:54Z</dcterms:modified>
  <cp:category/>
  <dc:identifier/>
  <cp:contentStatus/>
  <dc:language/>
  <cp:version/>
</cp:coreProperties>
</file>