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309" r:id="rId3"/>
    <p:sldId id="308" r:id="rId4"/>
    <p:sldId id="307" r:id="rId5"/>
    <p:sldId id="304" r:id="rId6"/>
    <p:sldId id="30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86"/>
  </p:normalViewPr>
  <p:slideViewPr>
    <p:cSldViewPr snapToObjects="1">
      <p:cViewPr varScale="1">
        <p:scale>
          <a:sx n="111" d="100"/>
          <a:sy n="111" d="100"/>
        </p:scale>
        <p:origin x="59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AD Low voltage substation renewal</a:t>
            </a:r>
            <a:br>
              <a:rPr lang="en-US" dirty="0"/>
            </a:br>
            <a:r>
              <a:rPr lang="en-US" dirty="0"/>
              <a:t>Power cut impacts for ME76(366)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ADTC - LONJON Mickael – EN/EL/EPM</a:t>
            </a:r>
          </a:p>
          <a:p>
            <a:pPr algn="l"/>
            <a:r>
              <a:rPr lang="en-US" sz="1800" dirty="0"/>
              <a:t>2024-19-12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 :</a:t>
            </a:r>
            <a:r>
              <a:rPr lang="en-US" dirty="0">
                <a:solidFill>
                  <a:schemeClr val="bg1"/>
                </a:solidFill>
                <a:latin typeface="Arial"/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3126596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5E77E-0796-866E-A988-09BC85A47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Situation :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4D0B6-D8D6-9BB9-4463-9E2DAB5AB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E4A00-63B5-6398-99F8-C4FF88D0C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F33D71-AF21-3B17-7E96-FA8243A4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F18D4E-74F1-C99A-FFAC-B66FCAF3A2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075" y="301795"/>
            <a:ext cx="4970229" cy="568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6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C98C9A-E0AE-E204-6DC9-ED0DAE20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Renewal</a:t>
            </a:r>
            <a:r>
              <a:rPr lang="fr-CH" dirty="0"/>
              <a:t> of EBD1*76 :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C60F5D-6306-707A-A237-2F8F4774B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980728"/>
            <a:ext cx="5611813" cy="460851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CH" dirty="0"/>
              <a:t>List of </a:t>
            </a:r>
            <a:r>
              <a:rPr lang="fr-CH" dirty="0" err="1"/>
              <a:t>loads</a:t>
            </a:r>
            <a:r>
              <a:rPr lang="fr-CH" dirty="0"/>
              <a:t> :</a:t>
            </a:r>
          </a:p>
          <a:p>
            <a:pPr>
              <a:buFontTx/>
              <a:buChar char="-"/>
            </a:pPr>
            <a:endParaRPr lang="fr-CH" dirty="0"/>
          </a:p>
          <a:p>
            <a:pPr>
              <a:buFontTx/>
              <a:buChar char="-"/>
            </a:pP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E2124-C671-D013-E982-959F44C1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2024-19-12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0FAED-86C6-E668-9E06-D01260F9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LONJON Mickael | Low voltage AD network renewal | EDMS : 3126596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48C7E-581D-63EB-F24D-62248D17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9028D76-E7DF-915E-8F8E-F54889AC64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572692"/>
              </p:ext>
            </p:extLst>
          </p:nvPr>
        </p:nvGraphicFramePr>
        <p:xfrm>
          <a:off x="119336" y="1440224"/>
          <a:ext cx="5299427" cy="4608526"/>
        </p:xfrm>
        <a:graphic>
          <a:graphicData uri="http://schemas.openxmlformats.org/drawingml/2006/table">
            <a:tbl>
              <a:tblPr/>
              <a:tblGrid>
                <a:gridCol w="1355370">
                  <a:extLst>
                    <a:ext uri="{9D8B030D-6E8A-4147-A177-3AD203B41FA5}">
                      <a16:colId xmlns:a16="http://schemas.microsoft.com/office/drawing/2014/main" val="2536511173"/>
                    </a:ext>
                  </a:extLst>
                </a:gridCol>
                <a:gridCol w="3040902">
                  <a:extLst>
                    <a:ext uri="{9D8B030D-6E8A-4147-A177-3AD203B41FA5}">
                      <a16:colId xmlns:a16="http://schemas.microsoft.com/office/drawing/2014/main" val="2463487083"/>
                    </a:ext>
                  </a:extLst>
                </a:gridCol>
                <a:gridCol w="903155">
                  <a:extLst>
                    <a:ext uri="{9D8B030D-6E8A-4147-A177-3AD203B41FA5}">
                      <a16:colId xmlns:a16="http://schemas.microsoft.com/office/drawing/2014/main" val="3127961491"/>
                    </a:ext>
                  </a:extLst>
                </a:gridCol>
              </a:tblGrid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793645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INTER. JEU DE BARRES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4246514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EBD1.1.10*76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UACV3-00074 Ventil. Bat. 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664790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EBD1.1.5*76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BZH TRIM  (DR.BHZ-TRIM)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3899003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EBD1.1.7*76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EBD11*76B SG Bat. 370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63849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EBD1.1.8*76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ERD11*76 Bat. 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245865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EBD1.1.9*76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EBD12*76 SG Bat. 366</a:t>
                      </a:r>
                      <a:endParaRPr lang="pt-BR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66279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EBD1.2.4*76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DR.QUAD-TRIM5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7982879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EBD1.2.5*76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QTRIM4 DR.QUAD-TRIM4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893633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EBD1.2.6*76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QTRIM3 DR.QUAD-TRIM3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06704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EBD1.2.7*76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QTRIM1 DR.QUAD-TRIM1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2683885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EBD1.3*76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ARRIVEE TRANSFO EMT103*76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37033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EBD1.3.1*76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ERD1*76B  Bat. 370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655656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EBD1.3.2*76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ERD2*76B  Bat. 370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783432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EBD1.4.1*76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REALIM. ERD1*76A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1861264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EBD1.4.3*76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ERD13*76 Bat. 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326677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EBD1.4.4*76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QTRIM2 DR.QUAD-TRIM2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8646147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EBD1.4.5*76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QMAIN2 DR.QUAD-MAIN2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42875"/>
                  </a:ext>
                </a:extLst>
              </a:tr>
              <a:tr h="24255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EBD1.4.6*76</a:t>
                      </a:r>
                      <a:endParaRPr lang="en-GB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Alim. EBD11*76A SG Bat. 195</a:t>
                      </a:r>
                      <a:endParaRPr lang="pt-BR" sz="2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366</a:t>
                      </a:r>
                      <a:endParaRPr lang="en-GB" sz="2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725" marR="8725" marT="8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473593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79B388F6-193C-DF8D-4B4A-C35981804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68" y="906464"/>
            <a:ext cx="5760640" cy="529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C60F5D-6306-707A-A237-2F8F4774B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pPr>
              <a:buFontTx/>
              <a:buChar char="-"/>
            </a:pPr>
            <a:r>
              <a:rPr lang="fr-CH" dirty="0"/>
              <a:t>Out of </a:t>
            </a:r>
            <a:r>
              <a:rPr lang="fr-CH" dirty="0" err="1"/>
              <a:t>age</a:t>
            </a:r>
            <a:endParaRPr lang="fr-CH" dirty="0"/>
          </a:p>
          <a:p>
            <a:pPr>
              <a:buFontTx/>
              <a:buChar char="-"/>
            </a:pPr>
            <a:r>
              <a:rPr lang="fr-CH" dirty="0"/>
              <a:t>Power can </a:t>
            </a:r>
            <a:r>
              <a:rPr lang="fr-CH" dirty="0" err="1"/>
              <a:t>drasticly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reduced</a:t>
            </a:r>
            <a:endParaRPr lang="fr-CH" dirty="0"/>
          </a:p>
          <a:p>
            <a:pPr>
              <a:buFontTx/>
              <a:buChar char="-"/>
            </a:pPr>
            <a:endParaRPr lang="fr-CH" dirty="0"/>
          </a:p>
          <a:p>
            <a:pPr>
              <a:buFontTx/>
              <a:buChar char="-"/>
            </a:pP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E2124-C671-D013-E982-959F44C1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2024-19-12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0FAED-86C6-E668-9E06-D01260F9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LONJON Mickael | Low voltage AD network renewal | EDMS : 3126596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48C7E-581D-63EB-F24D-62248D17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C98C9A-E0AE-E204-6DC9-ED0DAE20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 err="1"/>
              <a:t>Renewal</a:t>
            </a:r>
            <a:r>
              <a:rPr lang="fr-CH" dirty="0"/>
              <a:t> of EMT106*76 :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37FD5C-80A9-D5B1-3D2B-5C4206F45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84" y="1236510"/>
            <a:ext cx="5126849" cy="438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46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FR" dirty="0"/>
              <a:t>Transfer of </a:t>
            </a:r>
            <a:r>
              <a:rPr lang="fr-FR" dirty="0" err="1"/>
              <a:t>general</a:t>
            </a:r>
            <a:r>
              <a:rPr lang="fr-FR" dirty="0"/>
              <a:t> service on </a:t>
            </a:r>
            <a:r>
              <a:rPr lang="fr-FR" dirty="0" err="1"/>
              <a:t>temporary</a:t>
            </a:r>
            <a:r>
              <a:rPr lang="fr-FR" dirty="0"/>
              <a:t> </a:t>
            </a:r>
            <a:r>
              <a:rPr lang="fr-FR" dirty="0" err="1"/>
              <a:t>switchboard</a:t>
            </a:r>
            <a:r>
              <a:rPr lang="fr-FR" dirty="0"/>
              <a:t> 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marL="666900" lvl="1" indent="-342900">
              <a:buFontTx/>
              <a:buChar char="-"/>
            </a:pPr>
            <a:r>
              <a:rPr lang="fr-FR" sz="2100" b="1" dirty="0"/>
              <a:t>Lights, socket </a:t>
            </a:r>
            <a:r>
              <a:rPr lang="fr-FR" sz="2100" b="1" dirty="0" err="1"/>
              <a:t>outlets</a:t>
            </a:r>
            <a:r>
              <a:rPr lang="fr-FR" sz="2100" b="1" dirty="0"/>
              <a:t> and ventilations </a:t>
            </a:r>
            <a:r>
              <a:rPr lang="fr-FR" sz="2100" b="1" dirty="0" err="1"/>
              <a:t>affected</a:t>
            </a:r>
            <a:r>
              <a:rPr lang="fr-FR" sz="2100" b="1" dirty="0"/>
              <a:t> </a:t>
            </a:r>
            <a:r>
              <a:rPr lang="fr-FR" sz="2100" b="1" dirty="0" err="1"/>
              <a:t>during</a:t>
            </a:r>
            <a:r>
              <a:rPr lang="fr-FR" sz="2100" b="1" dirty="0"/>
              <a:t> </a:t>
            </a:r>
            <a:r>
              <a:rPr lang="fr-FR" sz="2100" b="1" dirty="0" err="1"/>
              <a:t>transfer</a:t>
            </a:r>
            <a:endParaRPr lang="fr-FR" sz="2100" b="1" dirty="0"/>
          </a:p>
          <a:p>
            <a:pPr marL="666900" lvl="1" indent="-342900">
              <a:buFontTx/>
              <a:buChar char="-"/>
            </a:pPr>
            <a:r>
              <a:rPr lang="fr-FR" sz="2100" b="1" dirty="0"/>
              <a:t>All </a:t>
            </a:r>
            <a:r>
              <a:rPr lang="fr-FR" sz="2100" b="1" dirty="0" err="1"/>
              <a:t>other</a:t>
            </a:r>
            <a:r>
              <a:rPr lang="fr-FR" sz="2100" b="1" dirty="0"/>
              <a:t> </a:t>
            </a:r>
            <a:r>
              <a:rPr lang="fr-FR" sz="2100" b="1" dirty="0" err="1"/>
              <a:t>loads</a:t>
            </a:r>
            <a:r>
              <a:rPr lang="fr-FR" sz="2100" b="1" dirty="0"/>
              <a:t> (</a:t>
            </a:r>
            <a:r>
              <a:rPr lang="fr-FR" sz="2100" b="1" dirty="0" err="1"/>
              <a:t>Converters</a:t>
            </a:r>
            <a:r>
              <a:rPr lang="fr-FR" sz="2100" b="1" dirty="0"/>
              <a:t> and ERD </a:t>
            </a:r>
            <a:r>
              <a:rPr lang="fr-FR" sz="2100" b="1" dirty="0" err="1"/>
              <a:t>switchboards</a:t>
            </a:r>
            <a:r>
              <a:rPr lang="fr-FR" sz="2100" b="1" dirty="0"/>
              <a:t>) </a:t>
            </a:r>
            <a:r>
              <a:rPr lang="fr-FR" sz="2100" b="1" dirty="0" err="1"/>
              <a:t>will</a:t>
            </a:r>
            <a:r>
              <a:rPr lang="fr-FR" sz="2100" b="1" dirty="0"/>
              <a:t> </a:t>
            </a:r>
            <a:r>
              <a:rPr lang="fr-FR" sz="2100" b="1" dirty="0" err="1"/>
              <a:t>be</a:t>
            </a:r>
            <a:r>
              <a:rPr lang="fr-FR" sz="2100" b="1" dirty="0"/>
              <a:t> </a:t>
            </a:r>
            <a:r>
              <a:rPr lang="fr-FR" sz="2100" b="1" dirty="0" err="1"/>
              <a:t>cut</a:t>
            </a:r>
            <a:r>
              <a:rPr lang="fr-FR" sz="2100" b="1" dirty="0"/>
              <a:t> </a:t>
            </a:r>
            <a:r>
              <a:rPr lang="fr-FR" sz="2100" b="1" dirty="0" err="1"/>
              <a:t>until</a:t>
            </a:r>
            <a:r>
              <a:rPr lang="fr-FR" sz="2100" b="1" dirty="0"/>
              <a:t> 20/01/26</a:t>
            </a:r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2024-19-12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LONJON Mickael | Low voltage AD network renewal | EDMS : 3126596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3FB012-B87D-3ABD-D632-07D665E46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788" y="1439335"/>
            <a:ext cx="5963543" cy="473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65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251</TotalTime>
  <Words>262</Words>
  <Application>Microsoft Office PowerPoint</Application>
  <PresentationFormat>Widescreen</PresentationFormat>
  <Paragraphs>82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 Narrow</vt:lpstr>
      <vt:lpstr>Arial</vt:lpstr>
      <vt:lpstr>Calibri</vt:lpstr>
      <vt:lpstr>Office Theme</vt:lpstr>
      <vt:lpstr>AD Low voltage substation renewal Power cut impacts for ME76(366)</vt:lpstr>
      <vt:lpstr>Situation :</vt:lpstr>
      <vt:lpstr>Renewal of EBD1*76 :</vt:lpstr>
      <vt:lpstr>Renewal of EMT106*76 :</vt:lpstr>
      <vt:lpstr>Transfer of general service on temporary switchboard 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electrical substation renewal</dc:title>
  <dc:creator>Mickael Lonjon</dc:creator>
  <cp:lastModifiedBy>Mickael Lonjon</cp:lastModifiedBy>
  <cp:revision>11</cp:revision>
  <cp:lastPrinted>2020-01-30T13:49:18Z</cp:lastPrinted>
  <dcterms:created xsi:type="dcterms:W3CDTF">2024-07-01T12:01:14Z</dcterms:created>
  <dcterms:modified xsi:type="dcterms:W3CDTF">2025-09-25T12:01:36Z</dcterms:modified>
</cp:coreProperties>
</file>