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576" r:id="rId2"/>
    <p:sldId id="2258" r:id="rId3"/>
    <p:sldId id="2267" r:id="rId4"/>
    <p:sldId id="2268" r:id="rId5"/>
    <p:sldId id="2269" r:id="rId6"/>
    <p:sldId id="2270" r:id="rId7"/>
    <p:sldId id="2273" r:id="rId8"/>
    <p:sldId id="2274" r:id="rId9"/>
    <p:sldId id="2275" r:id="rId10"/>
  </p:sldIdLst>
  <p:sldSz cx="9144000" cy="6858000" type="screen4x3"/>
  <p:notesSz cx="6797675" cy="9928225"/>
  <p:custDataLst>
    <p:tags r:id="rId13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FF"/>
    <a:srgbClr val="66FF33"/>
    <a:srgbClr val="FF0000"/>
    <a:srgbClr val="7500E9"/>
    <a:srgbClr val="E97575"/>
    <a:srgbClr val="00FFFF"/>
    <a:srgbClr val="B2B2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19" d="100"/>
          <a:sy n="119" d="100"/>
        </p:scale>
        <p:origin x="6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 descr="A blue and white logo&#10;&#10;AI-generated content may be incorrect.">
            <a:extLst>
              <a:ext uri="{FF2B5EF4-FFF2-40B4-BE49-F238E27FC236}">
                <a16:creationId xmlns:a16="http://schemas.microsoft.com/office/drawing/2014/main" id="{D4DD7F02-31AA-CB79-D7CD-25D149C8B1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46265" y="0"/>
            <a:ext cx="1197735" cy="97752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 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2025-2026 YETS 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 </a:t>
            </a:r>
            <a:r>
              <a:rPr lang="en-US" sz="2400" kern="0" dirty="0">
                <a:solidFill>
                  <a:srgbClr val="0070C0"/>
                </a:solidFill>
              </a:rPr>
              <a:t>30 Oct 2025</a:t>
            </a:r>
            <a:endParaRPr lang="en-US" sz="4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CC2D324-BEA9-9B71-ABEF-83E8C498C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3493"/>
            <a:ext cx="9144000" cy="38231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4BC70F-55BE-65EE-7528-AF52F8F20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YETS 25-26 Services disruptions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6EEC2-ADFA-28BA-A5E7-BF9FF9E2D9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9FD4BDEB-669C-F7B1-0FA4-3A6FE4325002}"/>
              </a:ext>
            </a:extLst>
          </p:cNvPr>
          <p:cNvSpPr/>
          <p:nvPr/>
        </p:nvSpPr>
        <p:spPr bwMode="auto">
          <a:xfrm>
            <a:off x="5070191" y="4111647"/>
            <a:ext cx="554946" cy="372067"/>
          </a:xfrm>
          <a:prstGeom prst="wedgeRoundRectCallout">
            <a:avLst>
              <a:gd name="adj1" fmla="val 168617"/>
              <a:gd name="adj2" fmla="val 20127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4CC6CEC9-5590-1A0A-E19C-F765EBBED674}"/>
              </a:ext>
            </a:extLst>
          </p:cNvPr>
          <p:cNvSpPr/>
          <p:nvPr/>
        </p:nvSpPr>
        <p:spPr bwMode="auto">
          <a:xfrm>
            <a:off x="8343112" y="4256690"/>
            <a:ext cx="554946" cy="372067"/>
          </a:xfrm>
          <a:prstGeom prst="wedgeRoundRectCallout">
            <a:avLst>
              <a:gd name="adj1" fmla="val -48429"/>
              <a:gd name="adj2" fmla="val -21885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468951-31EB-558A-C065-89FBBC76F76F}"/>
              </a:ext>
            </a:extLst>
          </p:cNvPr>
          <p:cNvSpPr txBox="1"/>
          <p:nvPr/>
        </p:nvSpPr>
        <p:spPr>
          <a:xfrm>
            <a:off x="1283312" y="5437317"/>
            <a:ext cx="66025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dirty="0"/>
              <a:t>YETS dates: 8th </a:t>
            </a:r>
            <a:r>
              <a:rPr lang="fr-CH" sz="2400" dirty="0" err="1"/>
              <a:t>December</a:t>
            </a:r>
            <a:r>
              <a:rPr lang="fr-CH" sz="2400" dirty="0"/>
              <a:t> – 27th </a:t>
            </a:r>
            <a:r>
              <a:rPr lang="fr-CH" sz="2400" dirty="0" err="1"/>
              <a:t>Feb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12187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1AED3-FE0F-76DB-CF56-7EF89E4EA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YETS 25-26  - General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DB057-2628-A9F8-1D38-81031E0950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122D761-16AF-8171-B6BC-FDCA93735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7541"/>
            <a:ext cx="9144000" cy="3102918"/>
          </a:xfrm>
          <a:prstGeom prst="rect">
            <a:avLst/>
          </a:prstGeom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F4595A1-B032-DF67-575C-5F7BA305FBB5}"/>
              </a:ext>
            </a:extLst>
          </p:cNvPr>
          <p:cNvSpPr/>
          <p:nvPr/>
        </p:nvSpPr>
        <p:spPr bwMode="auto">
          <a:xfrm>
            <a:off x="7491419" y="3776796"/>
            <a:ext cx="554946" cy="372067"/>
          </a:xfrm>
          <a:prstGeom prst="wedgeRoundRectCallout">
            <a:avLst>
              <a:gd name="adj1" fmla="val -102910"/>
              <a:gd name="adj2" fmla="val -12352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468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208B1-43F0-14F7-4AAD-2154CF965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YETS 25-26 – AD ring </a:t>
            </a:r>
            <a:r>
              <a:rPr lang="fr-CH" sz="4000" dirty="0" err="1"/>
              <a:t>sectors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0B7288-E6B6-55C0-FC92-87014E20BA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4" descr="A white sheet with black and white text&#10;&#10;AI-generated content may be incorrect.">
            <a:extLst>
              <a:ext uri="{FF2B5EF4-FFF2-40B4-BE49-F238E27FC236}">
                <a16:creationId xmlns:a16="http://schemas.microsoft.com/office/drawing/2014/main" id="{76B31EEE-E34F-65C4-F90C-EEB8EBE9F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2811"/>
            <a:ext cx="9144000" cy="379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826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E3162-ED55-E51E-3064-F390861E9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YETS 25-26 - ELENA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26851-FC24-3E61-2B1A-B3FA3127E0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7" name="Picture 6" descr="A blue and white logo&#10;&#10;AI-generated content may be incorrect.">
            <a:extLst>
              <a:ext uri="{FF2B5EF4-FFF2-40B4-BE49-F238E27FC236}">
                <a16:creationId xmlns:a16="http://schemas.microsoft.com/office/drawing/2014/main" id="{35918D45-15D3-ECA4-F44D-45F7815FD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265" y="0"/>
            <a:ext cx="1197735" cy="977524"/>
          </a:xfrm>
          <a:prstGeom prst="rect">
            <a:avLst/>
          </a:prstGeom>
        </p:spPr>
      </p:pic>
      <p:pic>
        <p:nvPicPr>
          <p:cNvPr id="6" name="Picture 5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7219BDAD-4D41-D1EE-4680-B8308957A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6068"/>
            <a:ext cx="9144000" cy="3910202"/>
          </a:xfrm>
          <a:prstGeom prst="rect">
            <a:avLst/>
          </a:prstGeom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8ACD17D9-D3A3-8417-9879-8234997ECAFF}"/>
              </a:ext>
            </a:extLst>
          </p:cNvPr>
          <p:cNvSpPr/>
          <p:nvPr/>
        </p:nvSpPr>
        <p:spPr bwMode="auto">
          <a:xfrm>
            <a:off x="5978152" y="4903697"/>
            <a:ext cx="554946" cy="372067"/>
          </a:xfrm>
          <a:prstGeom prst="wedgeRoundRectCallout">
            <a:avLst>
              <a:gd name="adj1" fmla="val 126844"/>
              <a:gd name="adj2" fmla="val -11313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614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9ED6F-7370-2CBA-0C04-72AAE812F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YETS 25-26 – </a:t>
            </a:r>
            <a:r>
              <a:rPr lang="fr-CH" dirty="0" err="1"/>
              <a:t>Exp</a:t>
            </a:r>
            <a:r>
              <a:rPr lang="fr-CH" dirty="0"/>
              <a:t> Areas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AA5B5B-2929-65AB-4689-DF465E9D4F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7C96228E-965C-88EF-BA2B-70E09F5EDDED}"/>
              </a:ext>
            </a:extLst>
          </p:cNvPr>
          <p:cNvSpPr/>
          <p:nvPr/>
        </p:nvSpPr>
        <p:spPr bwMode="auto">
          <a:xfrm>
            <a:off x="5677186" y="5518820"/>
            <a:ext cx="554946" cy="372067"/>
          </a:xfrm>
          <a:prstGeom prst="wedgeRoundRectCallout">
            <a:avLst>
              <a:gd name="adj1" fmla="val -48429"/>
              <a:gd name="adj2" fmla="val -21885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C877274-FE56-D7BB-4186-24CC27ED0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0767"/>
            <a:ext cx="9144000" cy="361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042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36A13-B810-7AA4-90CB-A89F301A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 restart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15D90B-7121-3B00-CF9C-28CEE78BFE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DF9C9FE7-9FB9-8591-3DCA-5F032ADB0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8344"/>
            <a:ext cx="9144000" cy="302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067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5F261-1E80-724B-4F3C-703EEF028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restart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BBF4BB-818F-252D-E314-11E7494979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2B5CD9E-5636-F60F-25DC-DA6C8DDA5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3095"/>
            <a:ext cx="9144000" cy="461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326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D6519-4371-8923-4470-5AA5E4EA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99596-8665-B06E-E291-D80C2EB671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 descr="A screenshot of a calendar&#10;&#10;AI-generated content may be incorrect.">
            <a:extLst>
              <a:ext uri="{FF2B5EF4-FFF2-40B4-BE49-F238E27FC236}">
                <a16:creationId xmlns:a16="http://schemas.microsoft.com/office/drawing/2014/main" id="{1295BF39-8283-D6D9-5C5D-BB7CBBDAD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1917"/>
            <a:ext cx="9144000" cy="5174166"/>
          </a:xfrm>
          <a:prstGeom prst="rect">
            <a:avLst/>
          </a:prstGeom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0ECDF109-8BF0-D6B7-E494-EFC180CCCBF7}"/>
              </a:ext>
            </a:extLst>
          </p:cNvPr>
          <p:cNvSpPr/>
          <p:nvPr/>
        </p:nvSpPr>
        <p:spPr bwMode="auto">
          <a:xfrm>
            <a:off x="6443479" y="6021096"/>
            <a:ext cx="554946" cy="372067"/>
          </a:xfrm>
          <a:prstGeom prst="wedgeRoundRectCallout">
            <a:avLst>
              <a:gd name="adj1" fmla="val -48429"/>
              <a:gd name="adj2" fmla="val -21885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1324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58192</TotalTime>
  <Words>84</Words>
  <Application>Microsoft Office PowerPoint</Application>
  <PresentationFormat>On-screen Show (4:3)</PresentationFormat>
  <Paragraphs>34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Garamond</vt:lpstr>
      <vt:lpstr>Helvetica</vt:lpstr>
      <vt:lpstr>Times New Roman</vt:lpstr>
      <vt:lpstr>Wingdings</vt:lpstr>
      <vt:lpstr>1_Pixel</vt:lpstr>
      <vt:lpstr>AD/ELENA FACILITY  </vt:lpstr>
      <vt:lpstr>YETS 25-26 Services disruptions</vt:lpstr>
      <vt:lpstr>YETS 25-26  - General</vt:lpstr>
      <vt:lpstr>YETS 25-26 – AD ring sectors</vt:lpstr>
      <vt:lpstr>YETS 25-26 - ELENA</vt:lpstr>
      <vt:lpstr>YETS 25-26 – Exp Areas</vt:lpstr>
      <vt:lpstr>ELENA restart</vt:lpstr>
      <vt:lpstr>AD restart</vt:lpstr>
      <vt:lpstr>Target activities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84</cp:revision>
  <cp:lastPrinted>2018-02-09T07:23:44Z</cp:lastPrinted>
  <dcterms:created xsi:type="dcterms:W3CDTF">2023-02-22T09:31:10Z</dcterms:created>
  <dcterms:modified xsi:type="dcterms:W3CDTF">2025-10-29T09:55:29Z</dcterms:modified>
</cp:coreProperties>
</file>